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4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26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0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63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9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6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70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0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087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40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D59D9-75BC-0449-81E4-7EB16EB51339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5243-CF89-AA40-B126-6E32298B9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91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4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4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9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5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5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1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9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98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63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2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7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8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0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7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6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-chap12_Page_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94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0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RPI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Zaki</dc:creator>
  <cp:lastModifiedBy>DELL</cp:lastModifiedBy>
  <cp:revision>2</cp:revision>
  <dcterms:created xsi:type="dcterms:W3CDTF">2014-08-31T21:56:35Z</dcterms:created>
  <dcterms:modified xsi:type="dcterms:W3CDTF">2018-02-01T02:14:32Z</dcterms:modified>
</cp:coreProperties>
</file>