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811" r:id="rId2"/>
    <p:sldId id="814" r:id="rId3"/>
    <p:sldId id="856" r:id="rId4"/>
    <p:sldId id="829" r:id="rId5"/>
    <p:sldId id="831" r:id="rId6"/>
    <p:sldId id="815" r:id="rId7"/>
    <p:sldId id="816" r:id="rId8"/>
    <p:sldId id="817" r:id="rId9"/>
    <p:sldId id="818" r:id="rId10"/>
    <p:sldId id="819" r:id="rId11"/>
    <p:sldId id="820" r:id="rId12"/>
    <p:sldId id="821" r:id="rId13"/>
    <p:sldId id="822" r:id="rId14"/>
    <p:sldId id="825" r:id="rId15"/>
    <p:sldId id="826" r:id="rId16"/>
    <p:sldId id="827" r:id="rId17"/>
    <p:sldId id="828" r:id="rId18"/>
    <p:sldId id="833" r:id="rId19"/>
    <p:sldId id="832" r:id="rId20"/>
    <p:sldId id="752" r:id="rId21"/>
    <p:sldId id="753" r:id="rId22"/>
    <p:sldId id="834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00"/>
    <a:srgbClr val="009900"/>
    <a:srgbClr val="FF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938" autoAdjust="0"/>
    <p:restoredTop sz="94660"/>
  </p:normalViewPr>
  <p:slideViewPr>
    <p:cSldViewPr>
      <p:cViewPr varScale="1">
        <p:scale>
          <a:sx n="74" d="100"/>
          <a:sy n="74" d="100"/>
        </p:scale>
        <p:origin x="10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1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10" Type="http://schemas.openxmlformats.org/officeDocument/2006/relationships/image" Target="../media/image27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32731A3B-BDBA-4969-AE14-79C62FE70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82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4-03-07T10:33:36.38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1806,'19'22'2451,"-5"-5"-3741,1-8-129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0-02-22T05:08:30.5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9460 8943 23,'18'-17'68,"-18"17"-3,0 0-35,0 0-8,0 0-2,0 0 2,2 19 0,2 3 0,-2 8-1,0 13 3,-4 5 0,4 13-1,-4 8-3,2 5-2,0-3-2,0 5-1,0-11-3,6-4 0,1-9-1,6-5 0,4-16-1,2-7 0,7-11-8,4-11-10,1-4-28,-1-7-61,-5-15-4,1-2-4,-13-15-1,-2 0 37</inkml:trace>
  <inkml:trace contextRef="#ctx0" brushRef="#br0" timeOffset="200.0003">9381 9400 229,'0'0'104,"0"0"7,-18 2-74,18-2-9,0 0-1,22-9-1,-22 9-5,39-25-12,-9 11-27,2-9-51,9-3-41,4 0-5,0-5-3,3 1 1,-8-2 73</inkml:trace>
  <inkml:trace contextRef="#ctx0" brushRef="#br0" timeOffset="1360.0019">9946 9216 91,'0'0'81,"0"0"-1,0 0-43,0 0-13,-2 21 1,2-21-1,5 31-1,-5-9-7,8 8 0,-8 5 1,5 8 0,-3-2-3,2 0 0,2-6 0,-1-1-3,-3-8 2,9-2-2,-11-24 2,26 9-3,-7-20-4,4-11-1,3-10-1,-2-3 0,2-2-4,-2-2 0,-5 3-2,-2 5-1,-8 8 2,-9 23-3,11-16 1,-11 16 1,0 0 0,0 24 0,4-2 0,-2 0 3,6 6 2,1 2 1,0 3 2,8-1-2,-2-4 1,6-4 2,-3-9 3,3-2-3,-1-11-2,5-12 2,-3-8-2,-1-6-1,-5-8 1,-1-3-2,-3-4-1,-3 0 2,-7 2 4,-2 11 2,-2 2 1,-2 7-1,4 17 1,0-17-2,0 17-3,0 0-1,0 0-5,24-2-1,-24 2-3,27 13 1,-11-5-1,3 5 0,0 2 1,-6 3 1,0 1 0,-4-1 0,-1 1 1,-1-2-1,-7-17 4,6 20 2,-6-20-1,0 0 1,24-7 0,-7-6 2,-2-6-2,7-3 2,-1-4-3,-1-6-2,3 1 2,-5-1-2,-4-1 2,-7 3-3,-1 0 2,-1 2-2,-7 6 2,-1 3-1,3 19 1,-6-24-3,6 24 0,0 0-1,0 0-1,0 0-1,0 0 0,6 39 1,3-7-1,-2 3 2,5 8-3,-5 3 5,6 6-2,-2-2 1,-3-3 0,-1-10 1,-1-7 0,0-6 2,-6-24 4,3 28 1,-3-28 4,4-19-2,0-3 1,7-4-1,-2-2-3,3 2 0,1-2-7,3 2-2,-1 17-1,2 7-2,-4 19 0,-1 7 1,-1 6 0,-9 5 0,1 6 3,-8 0 1,-10-4 2,0-2 0,-8-9 4,3-6 4,-4-7 0,-1-7 3,-1-12-6,7-10-5,8-3-12,-2-14-19,19 3-64,-6-3-41,13 7 1,0-2-4,6 7 3</inkml:trace>
  <inkml:trace contextRef="#ctx0" brushRef="#br0" timeOffset="2210.0031">11343 9207 279,'0'0'103,"0"0"-3,17 5-84,-17-5-9,30 32-4,-12-2-3,1 5 0,2 15 3,-3 6-2,-6 5 3,-5 6 4,-9-4 5,-7 2 0,-6-11 3,-4-6 1,-5-14 0,-2-6 3,-4-15-1,0-12-6,6-10-12,-2-15-23,7-15-91,0 0-5,2-19-2,4-5-7,6-7 0</inkml:trace>
  <inkml:trace contextRef="#ctx0" brushRef="#br0" timeOffset="2370.0033">11287 8936 258,'4'-39'63,"11"5"-42,1 6-99,-6 2-20,18 19-3,-8-4 37</inkml:trace>
  <inkml:trace contextRef="#ctx0" brushRef="#br0" timeOffset="2880.0041">11515 9500 197,'19'-20'69,"-6"-1"-19,0-6-20,4-5-15,-2-7-17,-1 6 0,0-1-3,-9 6 1,-5 28 5,0-20 8,0 20 8,-11 31 5,5 1 1,4 11-2,-1-2 4,6 7 1,1-5-3,11-3-4,-2-8-3,12-6-5,1-17-4,0-9-6,7-16-7,-6-14-4,4-11-6,-6-15 2,-1-9 1,-9-9 5,-4-2 11,-3 7 9,-8 12 6,3 12 0,-8 8 4,5 37 0,0 0-1,-13 18-3,5 25-6,4 11-2,3 4-2,1 14 5,1 2-1,11-1-1,1-12-2,4-7-8,7-11-13,-4-17-71,5-13-41,5-21-4,-6-14-1,-9-10-2,-8-10 27</inkml:trace>
  <inkml:trace contextRef="#ctx0" brushRef="#br0" timeOffset="3030.0043">11898 9296 352,'0'0'122,"0"0"4,-17 7-93,36-5-16,11-7-11,18-12-53,16 0-64,22-1-6,5-10-9,8 4-4,-5-8 6</inkml:trace>
  <inkml:trace contextRef="#ctx0" brushRef="#br0" timeOffset="4240.006">14332 15723 193,'11'-18'73,"-11"18"2,0 0-29,0 0-25,0 0 1,12 33 0,-10-3 4,3 12 4,-1 5 4,3 16-4,-7 6-4,6 7-5,-6-2-6,2 6-3,2-11-1,3-6 0,1-11-2,8-9 2,3-17-8,2-19-15,8-7-60,1-20-34,-3-14-3,2-7-4,-14-13-2,0-5-3</inkml:trace>
  <inkml:trace contextRef="#ctx0" brushRef="#br0" timeOffset="4420.0062">14263 16091 303,'-24'13'100,"24"-13"2,-19 20-66,19-20-12,24 8-4,6-12-19,13-9-36,8-6-54,9-1-9,-3-8-4,7-2-2,-6-3-2</inkml:trace>
  <inkml:trace contextRef="#ctx0" brushRef="#br0" timeOffset="5540.0077">14764 15907 219,'0'17'89,"5"3"-16,1 12-19,-6-4-11,8 5-6,-7-3-4,5 7-5,-2-2-10,1 0-5,-3-5-2,2-2 0,-2-8 0,3 1-1,-5-21-2,15 24 0,-15-24 1,34-2-2,-12-7-1,6-10-5,2-5-3,2-2-1,0-2 2,-8-1-3,0 1 1,-11 2 1,1 7 2,-14 19 3,5-18 0,-5 18 1,0 0-2,0 0 1,0 0 1,-5 24 2,5-24-3,0 28 1,0-28 2,5 33 2,-5-33 0,17 26 0,-17-26-2,26 17-1,-26-17 1,38 0 1,-20-10-2,1-3-3,0-3-1,-1-5 0,-5-5 1,-7-2-2,0-1 0,-6 1-2,-6 6 0,0-3 1,-1 5 1,3 3 0,2 1-1,2 16 3,17-26-3,-17 26 2,34-25 0,-12 18-2,2 1-1,-3 5-1,1 4 0,-3 5 0,-19-8-1,26 31 1,-15-12 3,-3 1-1,5 3 2,-6-3-1,5 2 1,-1-1 0,-11-21 2,24 26 0,-24-26-1,21 15 0,-21-15 0,30-2 3,-30 2-2,31-28 0,-18 6 0,6-3-2,-2-8 0,-4-6 3,0-2-4,-2 2 1,-3 0-1,-3 6 1,1 7-2,-4 2 5,-2 24-5,4-25-3,-4 25 1,0 0 1,0 0 0,15 30-1,-4-4 1,-6 8-4,7 5 4,-5 7 1,0 0 3,-1 1-4,0-3 1,-6-3-1,-2-13 2,2-4 4,-4-5-2,4-19 1,0 0 2,0 0 3,4-17-1,1-7-1,5-6-1,7-3-2,1-1-1,3 5-4,1 3 0,3 7-3,-5 14-1,-3 6 2,-17-1 1,20 34-1,-14-10 1,-13 6 1,1-1 3,-7 3 3,-4-2-3,-2-6 3,-5-6 0,4-5 3,-3-11-5,4-9-8,19 7-18,-24-35-41,24 9-58,4 0-1,9-2-3,4 0-2,1 6 2</inkml:trace>
  <inkml:trace contextRef="#ctx0" brushRef="#br0" timeOffset="7850.011">16286 15638 222,'6'-19'79,"2"1"1,-3-1-9,-5 19-10,6-24-12,-6 24-15,0 0-10,0 0-8,0 0-4,0 0-3,5 24-5,1 6-3,1 14-1,-1 12 0,0 11 4,1 7 1,-3 2 2,-2 6-3,-2-2 1,-2-2 0,-7-11 1,1-10-2,-5-8 0,4-12-1,-4-8-2,3-10-3,10-19-9,-30-2-8,30 2-1,-37-31 0,20 10-1,-9-9 3,4 1 6,-5-5 7,7 3 13,3 5 9,-2-8 4,14 8-2,5-5-2,17-1-3,3-3-5,10 3-8,7-1-1,6 1-8,6 6 1,-4 4 0,0 7 1,-4 8 0,-6 3-1,-9 8 4,0 3 1,-3 2 2,-4 8-1,-6 0 2,0 1-1,0 1 2,-8 1 2,7 1-1,-5-3-2,-1 1 1,-6-19 0,5 30 0,-5-30 3,8 18-2,-8-18 0,0 0 1,18-7 1,-18 7-2,19-32 0,-8 10-1,1-4-2,-5-2 0,1-3 2,-8 1-2,-2 8 0,-4 1-2,6 21 3,-24-17-2,24 17 3,-32 4-3,19 13-1,-4 3 3,4 3-1,-4 4 2,10 3-1,-1-2 0,5 4-1,8-3 3,-5-8 0,11-3-2,-11-18 2,30 15-1,-9-22 1,3-3 0,0-10-1,3-2-2,1-2-1,-2-1 0,-8 3 3,1 2-1,-19 20-1,19-24 1,-19 24-1,0 0 1,0 0 1,0 0-2,0 0-3,0 0 2,0 0 0,0 0 1,0 0-1,0 0 1,0 0 2,0 0-2,0 0 2,0 0 0,0 0-1,0 0 0,0 0 0,13 18 0,-13-18-1,5 21 1,-5-21 1,8 26 2,-8-26 0,17 27 3,-17-27-2,26 25 0,-7-20 0,5 1 1,-2-6-1,4-4-1,1-3-2,-3-6-1,0-4 3,-3-2-1,-4-1 2,-10-2-5,2-1 1,-5 3 0,0-4 3,-4 5-1,-4-1-3,8 3 0,-4 17 0,13-24 3,-13 24-4,24-19 0,-24 19-3,36 10-3,-18 1 5,1 0-1,-6 6-3,0-1 0,-7 3 4,1 1-2,-7-20 3,4 28 1,-4-28-2,-6 17 4,6-17 2,0 0 1,0 0-2,0-17-1,8 0 0,9-3 2,1-2-1,3 1-2,3 6-2,1 4 1,-1 9-1,-6 10 3,1 7-3,-11 7 2,-1 6-2,-3-2 1,1 2 0,-5-8 0,0-1 2,0-19 0,-3 22 2,3-22-3,0 0-14,0 0-66,0 0-43,0 0-4,22-20-2,-22 20-2,8-25-4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024" units="cm"/>
          <inkml:channel name="Y" type="integer" max="6196" units="cm"/>
        </inkml:traceFormat>
        <inkml:channelProperties>
          <inkml:channelProperty channel="X" name="resolution" value="400" units="1/cm"/>
          <inkml:channelProperty channel="Y" name="resolution" value="400" units="1/cm"/>
        </inkml:channelProperties>
      </inkml:inkSource>
      <inkml:timestamp xml:id="ts0" timeString="2017-08-25T02:51:09.87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1 312,'0'0,"0"0,0 0,250-312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0-02-22T05:10:16.3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5809 6525 214,'0'0'93,"0"0"-32,0 0-36,0 0-3,0 0-6,19 19-3,-10 3 2,6 12-1,-2 8-2,6 14 1,0 5 0,-1 4-5,1 0-3,-4-2 4,0-9-6,-8-13-12,6-11-62,-13-30-32,23-2-2,-14-22-1,-9-23-1</inkml:trace>
  <inkml:trace contextRef="#ctx0" brushRef="#br0" timeOffset="2100.0029">5594 6503 294,'-16'-6'99,"16"6"2,0 0-87,0 0-9,0 0-3,24-7 1,4 3 1,4-5-2,5-2 2,8-6-3,7-1 3,0-10-6,-1-4-1,1-1-2,-13 1 3,-1 4 2,-8 6-3,-10 3 1,-1 10 0,-2 15 3,-17-6 2,30 41-1,-12-8 1,-3 8 6,13 9-1,0 6 2,2 3-2,0-1 0,0 1-3,-6-1 1,1-4-2,-7-8-5,-5-5 4,-5-10 2,-3-5 2,-5-26 5,2 23 2,-2-23 0,-9-26 0,3-6 0,3 1-2,3-8-1,5 1-8,1 1-5,7 8-2,11 12-2,0 9-1,8 20 1,-2 6 0,2 14 0,-2 5 2,2 7 1,-3 3 4,-2-1-3,-3-1 2,0-6-1,-5-8 2,0-8 3,-3-7 3,-16-16 0,28-3-1,-15-20 3,2-4-1,-7-12 3,3 1-3,-5-4 0,-4-1-4,-1 8 0,-2 9 0,-5 2 0,6 24-1,-8-23-1,8 23 2,0 0-3,-16-22 0,16 22 1,0 0-1,-21-24-1,21 24-1,-17-15 0,17 15-1,0 0 0,-18-11 0,18 11 1,0 0-2,0 0 1,0 0 0,0 0 0,0 0-1,0 0 1,0 0 0,0 0 0,0 0 0,24-6 2,-5 3 0,3 1 1,4-4 0,4 2 0,2 1 0,7 1 1,-2 0 0,-1 6-1,-4 1-1,-2 5-1,-6 3 0,-4 1 0,3 5 1,-10 0-2,0 1 0,-2 0 0,-3 6 0,3-1 2,-4-1-3,-1 2 0,0-4 2,1 0-2,-1-3 3,-6-19 0,11 22 2,-11-22 0,0 0 4,20 8-1,-20-8 1,36-25-3,-16 3 1,5-8 2,5-1-3,-6-8 0,0-2-3,-5 4 1,-6 5-1,-2 4 3,-9 10-4,-2 18 1,2-22 0,-2 22 0,0 0-1,0 0 0,0 0-1,0 0-1,0 0-1,0 0 1,0 0-1,0 0-2,17 20 2,-17-20 0,11 32 1,-4-12 0,-1 4 3,0 6-1,1 0 0,-3-3 2,0 1 0,1-5 1,4-3 1,-9-20 2,19 26 0,-19-26 1,28-7 1,-5-10 0,1-5-1,0-10 0,-3-3-3,1-6 1,-7 2-3,2 5-2,-10 5-1,-5 10-4,-2 2-1,0 17 0,0 0-1,0 0-2,0 0 3,0 0 1,6 25 1,-6-25 4,15 35 0,-8-11 2,6 2 2,0 0-1,4-4 1,-4-3 1,6-4 2,-2-10 1,3-5 1,1-11-1,3-9-1,0-10 0,5-7-2,-7-8-5,0-5 0,-1 2-4,-4 5 2,-6 8-8,-5 3 2,-3 16-3,-3 16 2,0 0 9,17 31-3,-6 1 4,2 7-2,0 7 8,6 6-3,-2 0 5,-4 2-4,0-8-1,-2-3-3,-3-9 3,-3-5 2,-5-12 3,0-17-1,0 0 1,13-33-1,-1-8 1,3-13 1,3-9-10,5-10 1,1-5-4,0 4 4,-3 3-6,-10 10 3,0 11-4,-9 9 3,-4 10 3,-1 8-1,-5 7 2,8 16-5,0 0-1,-19-17 0,19 17-1,-5 20 1,7 3 1,1 4 0,3 18 7,1 3-2,7 10 7,-1 3-3,3-3 5,9-1-4,-5-8 4,5-7-5,-1-14-8,6-15-11,1-4-41,-10-20-68,3-9-2,-7-14 0,-4 1-6,-13-12 40,4 14 29,-21-3 53,-2 8 15,-3 8 95,1 12 2,3 4 6,-1 6 6,19-4-37,-19 11-18,19-11-20,21 2-26,13-11-27,12-10-94,14-1-6,2-6-4,7-2-2,-7-5-8</inkml:trace>
  <inkml:trace contextRef="#ctx0" brushRef="#br0" timeOffset="3230.0045">9592 5879 329,'0'0'101,"4"-20"-2,-4 20-96,0 0-1,13 20-3,0 0 0,4 12 4,-2 11 4,8 11 2,-5 5 1,7 8-2,-11 0-3,3 1 1,-6-6 6,-3-7-4,-6-16 7,3-5 3,-10-16 10,5-18 0,0 0-8,0 0 0,-2-48-8,15 5 2,-2-9-8,8-1-5,7 1-11,0 5-2,10 16 6,1 14-2,-1 21 1,-5 14 0,-6 19 1,-5 8 1,-3 11 6,-10-1-2,-8 1 6,-11-4-3,-6-7 6,-3-6-3,-9-12 6,6-6-4,-6-14 0,4-12-2,4-14-5,12-14 1,6-8-7,16-11 3,6-2-7,7-4 5,8 6-7,8 4 4,-1 13 2,1 9 2,-4 11 1,-5 8 0,-2 5 2,-10 4-1,-3-1 1,-17-1 3,24 8 2,-24-8-1,0 0 1,0 0 3,0 0-1,0 0 0,0 0-1,0 0-2,0 0-3,0 0-1,0 0 0,8 20 0,-3-3-2,3 0 3,1 5-2,1 0 2,5 4 2,3 0 5,-3-7-3,8-2 1,-3-10 2,10-5-3,2-11 4,0-8-2,-1-13 2,3-1-4,-6-3 0,-4 1-1,-5 3-2,-6 4-5,-13 26 0,15-17 1,-13 34-2,-2 11 4,-2 15-1,-4 12-2,-3 10 8,0 10 1,-8 3 5,-4-2-6,-3-6 4,-6-7-6,4-14 0,-4-20-16,11-10-118,-3-21-3,7-16-3,4-14-1,3-13-1</inkml:trace>
  <inkml:trace contextRef="#ctx0" brushRef="#br0" timeOffset="4560.0064">11435 6128 378,'16'-19'115,"-16"19"-14,0 0-68,0 0-22,0 0-11,2 34-4,-2-6 1,0 7 3,0 11 2,2 8 8,2 4-5,1-3 5,3 1-4,-2-6 7,7-7-5,-8-13 8,8-8-5,-13-22 1,30 0-2,-11-22-5,1-14 3,-3-10-7,-2-8 2,2-5-8,-10-4 3,-3 1-5,-9 10 5,-1 11-3,-5 8 2,1 13 1,10 20-2,-22-19 2,22 19 1,0 0 1,-19 4 2,19-4 1,0 0 1,30-8 0,0 5-1,2 1 1,5 4-2,1 3-3,5 3-1,0 8-2,-12 3 1,-5 3 0,-7 2 0,-6 0-1,-3-3 5,-5-4-1,-5-17 4,-4 16 2,4-16-2,0 0 1,6-28 0,0 2 1,10-1-4,-1-1-1,2 0-3,4 6-1,3 9-1,0 13-1,-3 13-1,1 13 0,-7 5 2,2 4 2,0 3 0,-8-3 1,2-7 6,-5-8 1,-6-20 1,0 0 2,24-5-2,-18-25-1,1-13 1,-3-16-1,-2-12-3,4-11 0,-6-1-3,-6 3 4,0 8-3,-1 12 0,1 12-5,1 16 1,5 32-1,0 0-1,-19 19 0,19 16-2,0 6 2,8 11 1,3 6 7,0 7-4,8-2 3,5-2-1,4-5 2,2-8-1,0-7 2,-6-11 0,0-8 0,-3-15 0,3-9 1,-1-11 2,-3-9-3,1-9 2,1-1-3,-1 2-1,-3 2-4,-1 4 0,-4 8-3,-13 16-1,17 3 3,-9 16-4,-3 1 3,6 3 0,-3-1 3,-1-2 3,4-1 3,-11-19 1,0 0-1,21 11-1,-21-11 0,17-17 2,-17 17-5,0 0 1,22-3-3,-20 23 0,-2 12 0,-13 20 5,0 9-5,-9 8 3,-3 7 0,-3-4 3,-2-7-3,0-15 5,6-11-6,5-22-10,3-21-9,16 4-43,3-54-70,10 6-8,6-15-1,4-2-2,3-4 1</inkml:trace>
  <inkml:trace contextRef="#ctx0" brushRef="#br0" timeOffset="5570.0077">13045 5751 271,'-2'-19'107,"2"19"0,-11-16-59,11 16-15,6 31-16,5 1-6,2 9-4,4 14 1,-2 5 2,3 8-2,1-3-2,0 2 0,-6-7-3,-2-6 1,-5-15-1,-1-12 4,-5-8 4,0-19 1,0 0-2,0 0-1,8-24-1,3-10 0,0-5-1,4 0-5,2 2-6,1 2-2,1 13 1,-4 12 1,-15 10 3,28 28 1,-20 2 1,-3 7 2,3 2 3,3 2 1,-6-8 2,9-1 2,-1-12-1,3-5 0,3-13-1,5-9-1,1-14 1,1-3-3,0-4-3,-7 0-3,-1 4-5,-1 0-2,-17 24 2,19-13-1,-19 13 0,7 30 2,-3-8 1,-2 0 2,4-1 6,1-1 1,-7-20 1,17 23-1,-17-23 1,26-13-3,-15-6-1,-3-11-2,-1-7 0,-3-6-4,-2-3 1,-4 1-3,-4 6-1,1 4-3,-1 11 3,6 24 0,0 0 1,-24-7 1,16 25 1,3 4 3,3-1 2,2 1 5,0-1 0,7-3 0,-7-18-1,30 11 1,-5-20-2,3-8-4,5-11 2,-1-1-4,0-10 2,-6 0-3,2 2 2,-9 5-4,-6 8 0,-13 24 1,13-17 0,-13 17 2,5 26-1,-5-5 1,0 3-1,2-2 4,-2-2 2,4-1 3,-4-19 2,0 19 0,0-19 1,-4-21-2,2-3 1,-3-6-2,3-5 0,-4 0-3,1-4-2,1 5-3,2 6-2,0 6-4,2 22 0,0 0-9,0 0-15,-4 37-106,10 4-5,-6-4 1,-2 10 0,-9-3 2</inkml:trace>
  <inkml:trace contextRef="#ctx0" brushRef="#br0" timeOffset="5970.0082">13650 6130 386,'0'0'128,"0"0"-7,0 0-83,0 0-12,0 0-3,30-19-4,-5 4-3,1-13-5,5-5-7,5-15-4,1-15-3,6-8-2,-9-9-2,-4-5-1,-6-3 0,-2 12 3,-8 8 1,-7 17-1,-5 12 3,-2 39 1,-21-5 2,5 35 3,-5 20-1,0 11-2,5 11 2,4 5 4,5 8 0,9-5-1,15-8 2,9-9-3,11-9 2,4-11-2,4-10 0,4-10-6,-6-12-5,7-4-22,-13-14-106,12-8 0,-6-9-4,-6-10-2,-5-10 0</inkml:trace>
  <inkml:trace contextRef="#ctx0" brushRef="#br0" timeOffset="6150.0086">14084 5771 401,'-26'2'131,"26"-2"-1,0 0-107,5-22-10,21 5-12,6-13-63,19 1-57,7-8-4,5-6-11,-1-4 2,-1 3 4</inkml:trace>
  <inkml:trace contextRef="#ctx0" brushRef="#br0" timeOffset="6370.0089">14648 5639 311,'9'58'124,"-1"-6"0,10 9-75,-12-1-13,13 3-9,-14-6-8,7-1-5,-11-8-4,-1-5-2,-5-4-2,-6-7-1,-4-8-9,-8-15-9,8-5-96,-9-12-19,5-10-1,6-17-4,2-14 0</inkml:trace>
  <inkml:trace contextRef="#ctx0" brushRef="#br0" timeOffset="6520.0091">14530 5404 390,'-15'-17'119,"15"17"-9,-5-24-113,23 18-67,7 1-49,5 1 1,3 2-3,3 2 1,1 6 53</inkml:trace>
  <inkml:trace contextRef="#ctx0" brushRef="#br0" timeOffset="7050.0098">14919 5885 271,'0'0'114,"26"-21"0,-15-1-67,12 0-13,-10-8-12,5-2-11,-4 1-4,-9 1-8,3 8-5,-8 3-1,0 19 1,0 0 2,-19 17 1,11 14 2,1 7 2,1 4 3,1 7 4,5 1 4,7-6-1,4-3 2,8-13-1,5-11 0,6-14-2,4-10 0,1-17-5,3-15-6,-1-11-3,-3-13-3,-1-4 0,-8-9 3,-10 1-1,-4 5 4,-4 10-1,-3 14 5,-8 11 0,-1 18 1,5 17 3,-21 22-4,10 12 5,3 12-4,-3 8 4,4 9 0,-4 2 3,11-2-1,3-3-2,5-8-1,3-6-4,4-13-2,2-5-14,-17-28-67,39 10-48,-11-16-4,-6-7-2,1-9-1,-3-6 11</inkml:trace>
  <inkml:trace contextRef="#ctx0" brushRef="#br0" timeOffset="7200.0101">15470 5801 417,'0'0'139,"0"0"-2,0 0-90,37-11-27,12-6-12,7 2-17,11-13-78,14 8-47,-1-4-3,0 3-4,-16 5 1,-10 3 21</inkml:trace>
  <inkml:trace contextRef="#ctx0" brushRef="#br0" timeOffset="8620.012">3924 7615 201,'0'0'88,"0"0"-1,17 23-69,-8 6-6,8 8 3,-4 17 2,4 8 4,-2 10 2,2 6-2,-6 6-2,-4-8-4,1-8-4,-8-12-6,0-11-2,4-14-57,-4-31-52,0 0-2,-23-16 0,5-31-3,-1-9 43</inkml:trace>
  <inkml:trace contextRef="#ctx0" brushRef="#br0" timeOffset="8830.0123">3448 7602 361,'-19'8'115,"19"-8"0,36-4-101,1-7-12,8-6 1,11-1-3,11-5 2,13-3-11,-1-7-20,9 0-83,-2-3-1,-12 3-2,1 7-2,-13 2 3</inkml:trace>
  <inkml:trace contextRef="#ctx0" brushRef="#br0" timeOffset="9620.0134">4315 8059 173,'3'28'70,"-1"-2"-5,-2-26-2,6 30-7,-6-30-10,0 0-11,24-4-9,0-3-5,1-10-4,6 0-6,1-9-2,6 0-4,-3-9-1,-5-2-1,-8 5 0,-3 2 0,-8 6-1,0 2-1,-11 22 0,6-19-1,-6 19-2,0 0-2,0 0 1,0 0 1,6 28 2,-4-7 0,5 1 1,4 8 0,-3 1 2,9 8 1,-4-3-1,3-1 1,-3-9 1,6-6 2,-2-9 0,4-5 1,3-15-1,2-12 0,2-7 0,0-7-3,2-2-1,-6-6-3,1 2 2,-11 4-5,-4 9 0,-3 6-2,-7 22 0,0-24 0,0 24-3,0 0 3,-18 15-1,18-15 1,-6 22 3,6-22 0,-6 24 2,6-24 2,-1 24-2,1-24 1,0 0 0,0 0 0,0 0 1,0 0 0,0 0-1,0 0-1,0 0 0,0 0-1,1 19 2,-1-19-2,0 0 3,0 0 0,23 11 0,-23-11-1,0 0 2,18 15-1,-18-15 0,19 9 0,-19-9-1,0 0 1,0 0 1,0 0 0,0 0-3,0 0-16,0 0-54,0 0-48,-5-29-3,-7 1-1,-3-2-3,-3-7 37</inkml:trace>
  <inkml:trace contextRef="#ctx0" brushRef="#br0" timeOffset="11710.0164">5030 8013 178,'-5'16'87,"5"-16"3,0 0-51,0 0-25,24 19 1,-5-13 4,-1-5 2,12 3 2,-9-11-1,9 5-3,-6-17-7,0 1-4,-9-8-2,2-6-2,-10-3 1,-7 0-3,0-3 1,-2 3 0,-3 7-2,-1 2-2,-1 10-2,7 16 0,0 0 0,0 0 1,-17-4-1,17 4 1,4 20 0,-4-20 4,15 28 3,3-13 0,5-2 1,3 2-3,4 0 0,-2 1-2,5 1 0,-5 0-2,2 3-1,-5-1 2,-7 3-4,-6-1 3,1-3-1,-13-18 2,16 26 1,-16-26 4,8 17 4,-8-17 0,0 0-1,15-17 2,0-3 0,0-8-2,2-7 0,3-4-4,-1-8-1,3 4-3,-9 1 3,0 5-3,-7 7 2,0 8-3,-6 22 0,1-21-3,-1 21-1,0 0 0,0 0 1,14 24 0,-3 0-1,-6 6 4,7 11-2,-5-2 4,4 7-1,-5-1 2,-4-4-2,0-6 3,-4-9 2,4-7 3,-2-19 5,0 0 1,0 0 1,0 0-3,3-30 3,9-2-4,1-7-3,5 0-4,8 0-4,2 2-4,4 11-2,-4 8 2,6 18-2,-10 16 1,-3 12-2,-8 8 3,-8 8 0,-5 1 5,-5-1 1,-8-3 2,-6-4 2,-1-9 1,-9-7 4,3-5-1,0-14-1,4-6-3,3-5-3,19 9-6,-24-30-7,22 10-10,2 20-30,13-22-82,6 14 0,-3 1-2,5 3 1,3-1 4</inkml:trace>
  <inkml:trace contextRef="#ctx0" brushRef="#br0" timeOffset="12400.0173">6252 7814 72,'0'-17'97,"0"17"5,0 0-46,0 0 1,0 0-5,0 0-4,0 0-12,0 0-13,0 0-15,0 0-5,0 36-1,4-5-3,-4 4 1,0 6 2,5 6 5,1-5-1,1-3 3,-1-9 2,5-6 0,-11-24-1,28 17-2,-5-32 0,-3-3-6,3-14 0,-10-5-4,2-6-1,-4-5-3,-6 1 4,-6 3-1,-3 12 2,-4 1 0,1 12 1,7 19 1,0 0 1,0 0 0,0 0 0,0 0 0,-6 19 1,6-19 4,21 20 0,-4-16 0,9-10 0,-2-5-4,8-7 0,3-8-1,3-4 0,-5 0-2,-3 2-3,-5 8-1,-3 11 2,-1 18 1,-8 19 2,0 14 2,-2 20-2,-5 10 5,-1 8 3,3 5 4,-8-8-4,0-9 2,-8-16 0,3-5 3,-3-23-3,8-24-1,-34 2-3,14-28-7,-6-17-5,-4-11-8,4-11-14,-12-20-43,14 1-62,0-5-1,14 2 3,9 1 0,2 14 12</inkml:trace>
  <inkml:trace contextRef="#ctx0" brushRef="#br0" timeOffset="12500.0175">6620 7400 236,'0'0'94,"0"0"-7,0 0-113,30-4-60,-15-1-7,11 3-6,-2-6 1</inkml:trace>
  <inkml:trace contextRef="#ctx0" brushRef="#br0" timeOffset="13250.0185">7059 7818 187,'32'31'88,"-32"-31"4,32-7-76,-10-1 2,-7-10 0,4-4 0,-8-8-2,0 0-2,-7-1-1,1 8-12,-1 3-2,-4 20-1,0 0 2,0 0 3,-24 22 3,18 12 4,-1 5 0,1 7 7,1 4 0,5 0 1,1-5-3,11-2 1,-7-12-3,8-9-1,-13-22-2,30 12-1,-11-27-2,1-9-1,3-10-2,1-7 0,2-5-3,-3-2-2,-3 1 2,-7 4-1,-1 8 2,-7 11 2,1 5-2,-6 19 1,2-20 0,-2 20 3,0 0-1,0 0 0,0-17-1,0 17-2,0-35 2,3 5 2,-3-7-4,-3-4-2,3-5 0,0 0 3,-6 1 1,4 8-1,-2 5-2,3 12-3,1 20 1,0-24-3,0 24 0,0 0-2,0 0-1,0 16 0,0-16 3,1 28-1,3-7 3,-4 3 3,2 7 2,4 5-1,-3 3 2,5 3 0,-3 1 0,3 4 2,-2 1 0,5 6 3,-2-8-3,2-1 2,1-8-3,1-4 2,0-9-2,4-3-2,1-16-9,3-14-22,7-6-97,-8-9-3,6-6-1,-1-9-1,-7-2-3</inkml:trace>
  <inkml:trace contextRef="#ctx0" brushRef="#br0" timeOffset="13400.0187">7586 7589 390,'0'0'126,"-19"6"-1,19-6-79,0 0-32,36 0-7,1-7-12,21-3-112,9 1-2,2-11-6,12-1-6,-7-3-1</inkml:trace>
  <inkml:trace contextRef="#ctx0" brushRef="#br0" timeOffset="14330.02">4102 10141 268,'-6'-21'96,"6"21"1,0 0-88,13 32-5,-2 0 0,-3 7 2,9 13 6,-10 11 7,12 9-1,-12-1 0,6 1-5,-1-7 0,-7-7-6,1-14-5,-6-16-60,0-28-51,0 0-1,-17-20-6,4-19-3,-11-15 46</inkml:trace>
  <inkml:trace contextRef="#ctx0" brushRef="#br0" timeOffset="14570.0204">3627 10109 312,'-19'-2'112,"1"-3"0,18 5-90,0 0-9,0 0-1,17-17-2,7 4 1,19-5 2,4-8-2,23 0-4,11-6-6,9-3-12,18 7-20,-13-7-56,10 5-32,-4 8-1,-4-4-2,-17 11 0</inkml:trace>
  <inkml:trace contextRef="#ctx0" brushRef="#br0" timeOffset="15900.0222">4333 10668 162,'0'0'102,"0"0"-32,30-5-10,-6-21-10,8-2-6,4-13-19,9-5-16,-2-8-9,0-6-2,-4 3-3,-4 3 1,-9 9-1,-3 4-1,-5 12-4,-6 6-2,-12 23 2,0 0 4,15 8 3,-12 14 1,-1 4 2,6 9 6,1 1 6,0 5 2,3-2 0,4 3-2,-2-1 3,2-2-2,-1-5 0,4-1-2,-6-7-1,4-4-2,3-7 2,5-9-2,3-14-8,0-5-1,5-9-5,1-10 0,1-5-2,-5-5 2,-7 3-4,-6 5 4,-1 4 3,-8 6-1,-6 8 3,-2 16 1,0 0-1,0 0 1,0 0 3,-15 24-1,15-24 0,-6 33 0,6-14 4,2-1-1,-2-18 2,11 32-1,-11-32-2,17 24 0,-17-24 1,21 15 2,-21-15-3,24 5 2,-5-3-4,-3-4 2,3 1 1,2-3 0,-3-4 2,1 3-2,0-8 2,-2 0-2,-4-6 3,0-1-5,-8-6 5,1-2-2,-10-5 0,4-3 0,-4 1 1,1 3-1,-3 3-1,4 5 1,-3 3-3,5 21-4,0-18-3,0 18 0,0 0-1,24 16-1,-5 1 0,-4 3 1,7 6 0,-3 4 3,5-2 1,0 4 0,-5-5 1,0-1 1,-1-5 0,1-6 2,-4-4 1,4-7 1,3-8 0,-1-7 0,1-8-1,4-9-1,2-7 2,-5-10-3,1-5-1,-5-5-2,-5 1 1,-6 0-1,-6 9 2,-2 8-3,-2 9-3,-4 8 2,6 20-5,0 0 1,0 0 0,0 0-1,13 33 0,-1-1 2,1 9 1,4 9 2,-3 6 4,0 1 0,1-1 1,-6-6 0,0-9 1,-5-8 1,0-12 1,-4-5 5,0-16-1,0 0-1,0-24-2,5-5 1,1-10 0,3-6-3,8 0-3,-2-1-6,7 9 1,-1 11-1,1 17 0,-1 14 1,-2 17-2,-4 14 1,-8 3 4,-7 9 2,-6-3-1,-5-3 2,-7-6 2,-1-9 0,-7-6 2,1-10-2,-1-11-10,4-15-14,22 15-26,-21-43-82,23 17-1,4-1-2,11-1-4,3 4 21</inkml:trace>
  <inkml:trace contextRef="#ctx0" brushRef="#br0" timeOffset="16830.0235">6454 10254 186,'0'0'96,"0"0"2,0 0-57,0 0-17,-19-9-12,19 9-5,0 0-5,-19 20 2,19-20 1,-26 41 3,11-11 0,2 9 0,0 4 0,6-3 5,-5 1-3,12-4 3,2-11 1,10-9 1,4-15-4,9-6 0,-1-16-1,-2-4-4,-1-10 1,-2-8-5,-12-3-1,-5 4-3,-10 4 4,-5 7-3,-9 4 0,1 4-4,3 13-14,-1-1-41,19 10-55,0 0-5,0 0 1,45-11 0,-8 0 59</inkml:trace>
  <inkml:trace contextRef="#ctx0" brushRef="#br0" timeOffset="17140.024">6943 9931 318,'6'-18'117,"-6"18"1,2-19-94,-2 19-9,0 0-3,0 0-7,0 0-2,0 0-2,11 26 0,-5-4-3,-5 12 0,9 10 1,-5 10 1,3 7 3,-1 10 1,-1 3-1,-4 2 0,-2 0 5,4-3-2,-8-6 2,2-8-1,-4-7-1,1-9-4,-1-6-7,-1-17-13,7-20-81,-19 21-21,4-25-3,-7-7 2,-3-8-2</inkml:trace>
  <inkml:trace contextRef="#ctx0" brushRef="#br0" timeOffset="18010.0252">6706 10592 304,'-6'-24'116,"6"-4"1,13-3-58,23 1-44,3-5-17,15-8-10,10 4-10,-2-9-5,5 12-1,-6-3-1,-4 15-2,-20 2 4,-2 11 8,-14 9 14,-21 2 10,24 15 8,-24-15 4,0 35 2,-4-11 5,3 8 0,-5-1-3,-1 8-3,1 0-3,0 2-1,-5 0 0,7 0-5,1-6 4,3-3-4,0-8 4,7-4-3,-7-20-2,34 13-6,-12-26-9,6-9 2,4-8-9,-8-9 4,2 0-7,-7-7 5,-8 1 3,-5 10 6,-12 5 7,-1 10 2,-10 9 0,-2 7 2,1 10 3,1 10-5,2 3 0,7 5 0,-1 2-1,13 2 3,1-4 1,8 2 0,2-7-2,10-3 2,-1-6-2,6-5 0,4-7-2,1-3-1,1-10-1,-5 0-1,-1-7 2,-2-4-2,-4-6 4,-1 2-1,-10-5 4,4 7-2,-8-3 2,2 5-5,1 3 0,-5 5-5,-7 18 1,19-15-1,-1 19-2,-1 1-2,2 8-1,-6 4 2,2 3-1,0 1 5,-8 1-4,-5-1 1,-4-3 1,2-18 4,-16 24 4,16-24-1,0 0 0,-15-7 2,20-12-3,10-1-2,9-4 1,6 3-5,8 5-1,1 8 0,4 12 1,-2 14-2,-4 10 5,-5 8 1,-8 4 0,-11 3 2,-1 0-1,-10-8 1,-2-3-1,-2-14-12,2 5-39,0-23-86,0 0 0,-17-2-4,11-17-1,6 19-7</inkml:trace>
  <inkml:trace contextRef="#ctx0" brushRef="#br0" timeOffset="18480.0258">6889 11300 282,'17'3'105,"-17"-3"2,30 19-78,-12-10-12,12 8-1,8-6 7,8 4 1,9-8 0,12 6-2,0-5-6,13-4-4,3-3-5,-1-4-11,4 1-27,-8-7-90,-3-4-1,-13-12-2,-8-4-1,-17-5-3</inkml:trace>
  <inkml:trace contextRef="#ctx0" brushRef="#br0" timeOffset="18730.0262">7691 11095 327,'-17'10'111,"17"-10"1,-21 3-88,21-3-12,32 15-1,-2-7-1,2 1 1,11 4-1,-6 0-4,6 7-2,-6 5-4,-7 4-2,-15 10-1,-17 8 4,-15 3 0,-12 4 3,-11 0 4,-3-8-13,0-7-105,0 2-3,-1-19-3,14-9-1,5-17-5</inkml:trace>
  <inkml:trace contextRef="#ctx0" brushRef="#br0" timeOffset="19460.0272">8550 10908 259,'0'0'110,"0"0"0,0 0-51,0 0-31,15-2-12,2 19-11,1 9-1,3 9-1,1 11 4,-1 8 0,3 9 3,-13 2-5,3 2 3,-9-9-5,-3-10-7,4-7-24,-8-17-87,2-24 0,0 0-3,-25-30 0,14-7-2</inkml:trace>
  <inkml:trace contextRef="#ctx0" brushRef="#br0" timeOffset="21670.0303">8335 10856 296,'-24'-4'103,"24"4"7,0 0-94,19 0-5,5-2-1,2-7 5,11 3 0,4-8 2,8-3-9,-2-2-6,1 1-2,-5-1 1,-7 2-3,-6 8-3,-8 2 1,-1 10 1,-21-3 3,28 38 1,-10-5 1,-1 12-1,7 10 3,6 8 0,-4 4 4,4 2-5,-3-6 1,-7-7-2,-1-6 1,-8-13 0,-4-7 3,-7-30 2,-1 24 1,1-24 0,-25-13 1,7-7 1,6-6-3,3-10 3,3 3-6,6-4-5,14 9 0,4 2-2,8 7-2,10 17-2,-4 10 2,5 14 0,-2 6 3,-1 9-1,-4-3 2,0 1 1,-6-4 3,-5-5 3,-4-5 1,-15-21 0,35 4-1,-16-21 2,0-5-4,-3-14 3,3-1-3,-6-6-3,0-1-2,-1 3 2,-7 8 1,-5 5-3,0 5 1,0 23-1,-5-20 2,5 20-2,0 0 0,0 0 0,0 0-1,0 0 2,0 0 2,0 0 2,0 0-1,0 0 2,0 0 2,0 0 0,0 0 0,0 0 1,0 0-3,0 0 0,0 0 1,0 0-2,0 0-3,1-17 0,-1 17 0,0 0-2,0 0 3,0 0-3,0 0 0,0 0-2,0 0 2,0 0 0,0 0-1,0 0 1,0 0-1,0 0-1,0 0 0,0 0-2,0 0 1,0 0-3,-1 24 1,1-24 1,7 19-1,-7-19 0,4 17 3,-4-17 4,0 0-1,2 16 5,-2-16-1,0 0 1,-6-24-1,6 24-1,-2-31 0,-2 10-1,3-3-1,-5 4-3,6-3 2,0 23-3,-6-24 2,6 24-1,0 0-3,0 0 1,0 0 1,0 0-2,0 0-1,0 0 3,-18-3-1,18 3 2,-25 3 2,25-3-1,-31 8-1,31-8 2,-27 7-1,27-7 0,-22 6-3,22-6 0,0 0 3,0 0-2,0 0 3,24 15-2,-5-8 1,5-1 0,12-1 4,3-1-1,6 3-3,2-3-1,-3 2-2,-1-5 1,-11 5-1,-2 5 0,-11 0-3,-8 10 1,-11 3 1,0 4 3,-4 3 0,-3 6 1,-1-1-2,-1-1 2,1-3 3,3-5 0,3-4 2,2-23-2,-4 22 2,4-22-1,19 0 4,-19 0-4,35-28-1,-10 4-1,5-8-4,-2-5 0,5-5 0,-9-5 0,-3 3-4,-4 5 4,-8 5-2,1 6 4,-9 6-3,-1 22 4,0 0-3,0 0 0,0 0 2,0 0-2,0 0 0,0 0 0,8 32 2,1-10-1,-1 4 1,5 4-2,-2 1 2,2-1 0,0-4 2,0-4 2,-2-5-2,-11-17-1,25 18 2,-25-18 1,26-16-5,-13-1 2,2-9-2,-2-6-3,0-5 2,0 0 1,-2 2 0,-3 5-3,-3 4 4,-5 26-3,2-26-1,-2 26-1,0 0 2,-2 26-2,2-5 1,0 1 3,0 0-1,6 0 3,0 4 3,-1-7 1,5 1 2,8-12 1,7-6-3,4-4-1,3-9-4,6-10 3,3-7-2,-4-3-1,0-8-3,-5 4 0,-9 3 4,-5 2-1,-8 6 1,-10 24-4,9-20-1,-9 20 1,-4 22 2,2 6-2,-1 3-2,3 12 2,3 5 2,-3 6 2,2-2-1,2-3 2,-2-7-1,-2-8 0,2-5 3,-2-12 2,0-17-1,0 0 0,5-17 1,5-10-2,3-12 1,5-12-2,9-8-1,4-10-4,3-3 0,-2-4-1,-4 1 3,-6 7-2,-5 8 3,-13 10-4,-1 13 4,-8 9-4,-1 8 2,6 20-2,-18 11 0,10 15 3,2 13-3,6 9 3,0 10-2,6 10 7,2 3-4,8 3 5,5-5-3,3-11 0,2-8-1,4-11-4,0-15-12,7-6-43,-10-18-77,1-13-2,-13-11-1,-8-4 1,-9-7-1</inkml:trace>
  <inkml:trace contextRef="#ctx0" brushRef="#br0" timeOffset="21800.0304">10814 10945 365,'-18'0'127,"18"0"2,0 0-71,22-9-52,15-6-56,18-4-66,10-1-2,0-8-8,8-4-4,-6-3-6</inkml:trace>
  <inkml:trace contextRef="#ctx0" brushRef="#br0" timeOffset="22830.0318">11582 10297 326,'0'0'91,"0"0"6,15-11-109,-15 11 2,24 37 12,1-4 18,-7 10 2,12 16-2,-5 5 6,6 12-8,-6-4-1,-7 4-7,-10-9 2,-3-6-5,-5-14 2,0-10 5,-5-15 5,5-22-1,0 0-1,-19-13 0,13-20 0,12-10-1,5-13-7,14 1-3,4-1-11,5 6 1,9 13-4,0 18 2,0 19-2,-6 15-1,-7 22 5,-17 10-1,-7 6 6,-15 7-2,-10-1 6,-7-5-1,-6-11 2,-3-6 4,1-15 2,4-7 0,0-15-1,15-17-1,6-14-1,18-14-4,10-5-3,9-13-3,13 2-9,2 1 5,7 10-6,-5 9 3,2 19 0,-10 11 2,-5 13 1,-8 13-3,-5 3 10,-6 3-6,0-3 7,-2-1-3,-11-17 3,32 13 1,-13-17-1,3-13 4,-1-5-5,1-8 3,-3-1-6,1-3 4,-6 5-6,-3 1 2,-6 6-2,-5 22 1,0 0 4,13 33-2,-11 8 4,4 9-4,-1 9 5,1 5-2,0 8 1,-6-3-2,0-12 1,-6-5 3,-1-11-3,-8-13-6,0-11-8,-15-19-27,-2-4-96,0-10 0,-3-3-6,1-7-2,1-2 1</inkml:trace>
  <inkml:trace contextRef="#ctx0" brushRef="#br0" timeOffset="24380.0341">10506 11859 117,'-6'-23'104,"-1"5"-26,7 18 0,-11-19-4,11 19-8,0 0-15,0 0-23,17 19-16,-8 11-3,4 9-2,4 18 1,1 12 3,1 9 0,0 4 1,0 1-1,-6-9-3,0-5-2,-2-15 0,-5-13 3,-5-17 0,-1-24 0,0 0 0,0 0 0,0-17 0,4-16-1,2-8-5,7-4-4,4-1-5,-2 0 1,7 12-2,-3 8-2,7 17 1,-2 13 0,0 12 3,-5 8 1,2 8 4,1 1-1,-1-5 2,3-2 3,-4-9 0,3-10 1,-3-9-2,3-11-1,-3-11 1,-1-5-1,-2-3 0,-4 1 0,-2-1-3,-5 8-1,-4 7 1,-2 17 1,0 0-1,5 21 1,-5 6-1,6 3 3,-1 2 0,3 1 4,3-5 0,2-4-1,-13-24-1,32 26 0,-32-26-4,30-13-3,-17-7-1,-6-8-4,-3-2 3,-4-3 1,-5-1-1,-7 3 0,-6 7 2,-1 5 1,0 13 4,-1 12-2,1 11 1,2 1 1,4 5 1,6-1 4,1-2 0,8 1 2,-2-21-1,19 13-1,5-21-3,0-14-4,12-13-2,-5-10-2,1-12-1,-2-10-3,-6-2 4,-14 0-1,-5 2 4,-5 14 1,-5 10 2,-3 13-2,8 30 1,-24-13 1,24 13 0,-7 45 2,12-3 0,3 10 0,3 4 1,2 5 2,6 3 0,1-3 2,3-9-5,-5-6 1,-5-16-4,4-10-5,-2-7-11,-15-13-28,24-29-88,-16 1 0,-3-4 1,-6-7-5,-5-2 3</inkml:trace>
  <inkml:trace contextRef="#ctx0" brushRef="#br0" timeOffset="24530.0343">11225 12000 414,'0'0'119,"-15"20"-26,15-20-68,27 0-10,4-9-13,10-4-32,10-6-82,10 1-1,3-8-7,5 2-2,-3-6-3</inkml:trace>
  <inkml:trace contextRef="#ctx0" brushRef="#br0" timeOffset="24860.0348">11861 11914 229,'9'-20'101,"-9"20"-3,0 0-25,15 32-21,-2 5-19,0 5-13,6 12-4,-3 8 0,7 8 4,-6 1 0,0 3-1,-16-11-3,5-5-1,-12-6 0,-1-13-1,-15-12-2,1-6 0,-15-12-5,3-7-2,-8-9-3,-4-10-8,2-9-18,-4-8-85,14-6-21,6-12-5,16-10 2,6-12-2</inkml:trace>
  <inkml:trace contextRef="#ctx0" brushRef="#br0" timeOffset="25000.035">11825 11725 363,'0'0'80,"0"-19"-36,0 19-143,24-13-5,-3 6-6,9 0 2,0-1 43</inkml:trace>
  <inkml:trace contextRef="#ctx0" brushRef="#br0" timeOffset="25500.0357">12139 12145 202,'2'24'107,"-2"-24"-2,0 0-48,0 0-12,18-28-10,-6 0-8,-5-13-13,-1 0-10,-1 1-3,-3 1-3,-2 9 0,-2 8 0,2 22 4,0 0 2,-13 29 0,15 10 2,2 10 3,3 8 5,1-1 2,9 1 1,1-10-2,1-3 0,2-18-2,7-11 2,-4-20-3,2-14-5,0-14-3,-2-16-3,-1-12-4,-3-11-1,-6-4-1,-3-6 2,-6 8-5,-5 9 7,0 11-4,-3 13 2,-3 22 6,6 19-1,0 0 5,-7 52-3,7-5 7,3 10-6,1 12 6,5 2 1,-1-6-4,9-4 1,-4-5-9,5-19-11,9 0-57,-9-26-59,7-17-3,-7-12-3,-5-14-3,-3-9 2</inkml:trace>
  <inkml:trace contextRef="#ctx0" brushRef="#br0" timeOffset="25650.0359">12400 11914 370,'0'0'120,"-13"17"-2,13-17-89,36 0-23,3-2-15,17-9-94,11-9-6,14-1-3,-1-8-8,2 1 0</inkml:trace>
  <inkml:trace contextRef="#ctx0" brushRef="#br0" timeOffset="25850.0362">13032 11985 309,'7'17'117,"10"-8"3,21-2-61,-1-14-20,23 0-15,-2-10-21,9-7-21,11 5-43,-14-5-53,-2-4-7,-14 2 1,-20 0 0,-9 2 5</inkml:trace>
  <inkml:trace contextRef="#ctx0" brushRef="#br0" timeOffset="26050.0364">13445 11736 261,'-11'19'116,"11"5"5,5 9-55,-3 3-15,13 17-6,-7 3-15,10 7-7,-5 4-10,6 0-5,-2-2-14,-4-11-14,7-6-77,-3-15-29,4-18 0,1-13-2,-3-22 1</inkml:trace>
  <inkml:trace contextRef="#ctx0" brushRef="#br0" timeOffset="26320.0368">14026 11651 379,'7'41'119,"1"-8"1,-4 6-98,9 19-8,-8 3 8,3 17 1,-3-2-6,-5 4-1,-5-8 0,-7-3-3,-2-10-5,-9-9 4,3-12-2,-5-18-6,1-9-11,-6-20-16,11-15-91,1-13-17,5-17-2,1-17-3,5-14-4</inkml:trace>
  <inkml:trace contextRef="#ctx0" brushRef="#br0" timeOffset="26470.037">13899 11413 379,'24'-26'101,"-7"7"-22,13 3-172,9 10-11,-2-1-9,6 5-2,-2 6 1</inkml:trace>
  <inkml:trace contextRef="#ctx0" brushRef="#br0" timeOffset="27030.0378">14336 11961 270,'0'0'111,"0"0"-1,11-22-39,-3 5-26,-8-13-22,7 2-17,-7-3-6,4 3-3,-4 4 2,-4 7-3,4 17 1,0 0 3,-19 15 2,12 15 3,1 9 2,5 13 3,-3 1-1,4 3 2,5-2 0,14-4 1,-2-9-4,3-11-1,5-17 0,5-11-4,1-14 1,1-8-2,0-12-1,-2-5-2,-6-9 2,-3-4-1,-5-2 1,-2-6 1,-9-3 1,-5-2 3,-2-2-3,-3 3 6,-5 5-1,7 12 3,-7 1-5,8 16 4,2 28-6,0 0 1,0 0-1,-11 31-5,15 10 3,0 8-5,5 8 6,0 6-3,6 0 3,0 1-2,4-5 3,3-11-2,-3-11-8,0-11-11,7-5-82,-2-17-31,0-12-6,1-12-1,-5-8-1,-7-4 3</inkml:trace>
  <inkml:trace contextRef="#ctx0" brushRef="#br0" timeOffset="27210.0381">14726 11855 404,'0'0'138,"-18"9"0,18-9-87,18-5-17,7-8-3,18 2-13,15-4-26,7-13-63,10 9-66,1-1-2,-1 1-6,-10 1 1,-20 7-3</inkml:trace>
  <inkml:trace contextRef="#ctx0" brushRef="#br0" timeOffset="48440.0678">14263 7873 112,'0'0'82,"4"-16"-1,-4 16-52,0 0-10,0 0-5,22 3-1,-5 10-4,2 10-5,5 10-5,0 15 2,1 8 2,5 11 1,-4 4 4,-2 5 5,-11 0-3,6 2 2,-12-15 3,4-5-1,-11-16 4,6-5 6,-12-16 8,8-3-3,-2-18 4,0 0 1,-13-39-8,13 10 1,-2-12-6,4-2-9,4-1-13,5 1 0,2 4-5,6 9-2,7 12 3,4 8-1,0 16-1,3 3 0,3 12 3,-4 3 1,3 4 0,-5-1 2,-4-1-1,-2-1 4,-5-5 0,-19-20 5,24 15-2,-24-15 0,27-21 0,-16-1 0,0-9 2,2 1-3,-4-2 0,6 4-8,-2 8 1,-13 20-2,19-7 2,-19 7 0,19 39-1,-8-12 2,-2 5 0,8 1 7,-4-1 0,0-6 4,-13-26-1,30 26 2,-30-26-2,26-7 0,-14-12-2,-1-9-2,-4-9 0,-3-6-6,-4 1 2,-6-5-4,-3 4 0,-6 4-2,2 12 1,-6 4 0,1 14-1,-5 5 1,23 4-1,-32 15 2,32-15-1,-22 28 3,22-28 2,-9 26-1,9-26 2,2 20 1,-2-20 1,0 0 2,29 10 1,-8-18-1,3-5 1,6-7-1,-4-8 0,4-7 0,0-10-2,-4-5-2,-9-4 2,-4-2-3,-11 4 2,2 6 1,-10 7-1,1 6-5,3 12 1,2 21 0,0 0 0,-17 26 0,17 9-2,2 10 0,7 11 1,-1 7 4,3 4-1,4-2 2,2-4-3,1-7 5,1-10-3,-2-6 2,-8-14-1,2-8 0,-11-16-1,0 0-1,0 0-10,0 0-26,0 0-84,12-22-6,-12 4 0,-6-5-3,0-5 1</inkml:trace>
  <inkml:trace contextRef="#ctx0" brushRef="#br0" timeOffset="48830.0683">15128 8031 277,'0'0'108,"0"0"1,0 0-49,15-2-45,15-1-18,13-3-41,2-1-59,9-8-3,8-2-1,-6-7-4,5 4 17</inkml:trace>
  <inkml:trace contextRef="#ctx0" brushRef="#br0" timeOffset="49150.0688">15704 7916 264,'20'-4'98,"-20"4"-1,30 23-71,-4 6-17,4 9-2,2 14 4,3 5 0,1 10 2,-10 2-1,-7 5 5,-12-7-1,-3 0 0,-15-13 0,-2-6-5,-15-15 1,1-9 0,-4-12-4,-1-16-18,2-4-61,0-16-43,6-17-5,5-11-2,4-16-3,4-10 28</inkml:trace>
  <inkml:trace contextRef="#ctx0" brushRef="#br0" timeOffset="49780.0696">16100 8156 138,'20'-32'65,"-20"4"-7,4 0-28,-4 2-21,2 2-4,-2 24-1,-2-22 6,2 22 4,0 28 6,7 3 1,-1 7-2,7 4 3,-2-1 4,8 2 2,0-10-1,1-5-4,3-15-3,3-7-3,-8-17-3,5-10-4,-4-12-3,-4-12-4,1-12-4,-8-10-3,-1-6 3,-3 3 2,-8-1 6,2 14-1,-3 5 4,-1 13-4,1 18 4,5 21 0,-8 19-2,8 14-2,4 12-5,0 7 3,1 7 1,6 2 4,2-1-2,6-6 2,-6-10-6,6-8-7,3-7-45,-3-14-72,0-15-1,-19 0-1,26-28-3,-21 2-1</inkml:trace>
  <inkml:trace contextRef="#ctx0" brushRef="#br0" timeOffset="49990.07">16322 7875 246,'-24'-2'112,"24"2"3,0 0-78,0 0-5,24-18-2,-5 3-6,12 0-4,7-3-11,5-5-20,13 7-13,-8-3-13,14 6-41,-6 7-37,-5 1 1,5 7-2,-13 1 3,5 9 97</inkml:trace>
  <inkml:trace contextRef="#ctx0" brushRef="#br0" timeOffset="50210.0703">16918 7994 324,'0'0'125,"0"0"-2,0 0-70,24-13-16,6 2-16,9-8-17,8-5-17,11-2-25,-4-9-46,2 2-39,0-3-2,-15 3-1,-13 3 6,-15 2 63</inkml:trace>
  <inkml:trace contextRef="#ctx0" brushRef="#br0" timeOffset="50400.0705">17224 7675 220,'-5'16'113,"-1"10"-20,1 4-31,5 13-11,-2 0-9,9 10-9,-7-1-11,13 6-7,-2 0-20,-3-8-68,11-2-44,-1-9-4,1-9-2,-6-10-4,-13-20 43</inkml:trace>
  <inkml:trace contextRef="#ctx0" brushRef="#br0" timeOffset="50960.0712">17979 7367 261,'21'11'98,"-1"4"8,8 11-79,4 11-13,5 11-2,4 13 1,-3 8 1,-5 13 2,-5-1 0,-1 1-6,-14-4 4,0-6-4,-8-10-14,-5-21-30,-1-14-78,1-27-3,-17-1-2,6-27-1,-4-21 8</inkml:trace>
  <inkml:trace contextRef="#ctx0" brushRef="#br0" timeOffset="51750.0724">18002 7337 385,'14'-34'113,"9"1"-8,11 9-103,-1 7-8,10 10-5,-2 7 0,-3 15 3,-7 9 4,-10 15 0,-12 11 3,-9 4 3,-9 5 1,0 1 1,-3-1 1,-1-3 2,4-6 0,7-9 3,13-6-1,8-7-3,13-6 0,3-11 1,8-2-1,2-10 0,0-5-3,-2-5 2,0-4-3,-13-7 3,-4-4-2,-7-6 1,-3-3 6,-10-4-10,-4-4 12,-4-1-11,-2 1 2,4 2-3,-2 8 0,8 5-2,1 11-6,-7 17 8,36-5-10,-14 19 7,1 9-1,3 8 3,-2 6-3,-1 4 4,-10 2-2,0-4 3,-2-2-1,-9-9 3,3-6 1,-5-22 0,14 17 2,-14-17 0,31-24-1,-3 0-2,-2-4 7,6-4-9,-2-1 5,2 5-9,-8 2 4,-5 11-6,-19 15 1,24 4 2,-16 13-7,1 7 9,-2 5-7,1-1 11,5 6-4,-2-10 6,6-4 2,-2-9 0,9-5 0,-5-12 0,5-9-1,-3-7-2,-1-9 5,-5-6-10,-4-4 0,-5-2-3,-6 2 1,-6 8-4,1 5 1,-12 9 1,2 14-6,-9 7 7,1 7-2,5 9-5,-8-5-11,12 10-74,-4-5-26,18-18-4,-17 21 1,17-21-3</inkml:trace>
  <inkml:trace contextRef="#ctx0" brushRef="#br0" timeOffset="53600.075">19304 7536 104,'0'0'89,"9"16"-14,-9-16-17,28 0-8,-7-7-7,-3-8-9,7-4-7,-1-7-15,2-5-10,-4-4-7,-1-1-2,-8-1 12,2 6-1,-11 1 8,1 9-7,-1 5 7,-4 16 1,0 0-1,9 20-3,3 6-7,-1 11-3,8 8 3,-1 11 1,7 1 3,1 4-1,-2-1 0,0-5-2,-5-6 3,-6-8-3,-2-10 3,-3-9 2,-8-22 1,0 0-1,-19 2 0,6-26-3,-4-13-1,2-11 4,2-14-10,-4-8 0,12-10-3,3-3 0,4 3-1,5 7 2,2 14-5,-1 9-7,3 22 8,-11 28-2,0 0 3,21 18 2,-18 21 0,-1 8 1,4 5 5,5 2 6,-2 0 3,8-4-2,0-11 4,4-4-1,1-15 2,4-8 0,-1-18-5,4-9-6,-2-11-3,-3-5 0,-5-7-3,-1-1 2,-5 6-5,-5 0-3,1 12 5,-9 21 5,0 0 1,0 0 1,-11 41 0,11-9 7,0 3-1,7 6 9,5-6-4,1-3-1,5-14 1,9-9 5,-3-16-8,8-10-9,1-16 0,-1-12-9,-6-12 6,-2-12-2,-7-5-1,-9-4-4,-8 0 11,-6 3-2,-7 7 5,-4 10 2,2 12-1,-2 12-2,4 10-3,13 24-2,-16-4-2,12 25 0,4 9 0,2 10-2,5 12 1,4 8 4,8 9 0,2-4 1,7 3 0,3-8 2,-4-3-2,2-12 2,-4-12 0,-1-7 1,-5-16-1,1-10 0,3-17-1,-3-13-1,4-14 0,1-16-1,-3-9 0,-1-9-2,-8-3 3,-2-3-2,-11 4 4,0 8-1,-7 11 3,-3 14-3,3 8 1,-4 13-5,11 26 0,0 0 0,0 0-2,-15 30 0,16 9-2,3 9 2,0 13 0,5 10 5,1 7-2,6 2 1,-2 0 0,2-4 3,-1-7-2,4-10 1,-4-9 0,0-13 0,-4-11 1,2-9 2,-13-17-2,26-7-1,-7-16 0,-2-10-2,7-8 0,-3-7 0,1-2-1,-1 1-3,-3 8 1,-7 6-1,-3 9 0,-8 26-1,0 0 1,0 0 2,0 24-2,-2 2 2,2 4 0,2 3 1,4 1 3,-1-1 1,6-9 1,8-5 0,5-12 0,2-7 0,4-11 2,4-7-3,2-12 0,-1-3-2,-3-6-1,-6 0 0,-2 1 1,-5 7-4,-8 12 0,-11 19 3,19-7-2,-12 24 0,1 10 0,1 9 2,-3 5-3,-4 1 4,-1-3-1,5-3 0,-6-12 3,-2-2 6,2-22 2,0 0-3,0 0 3,-5-45-1,16-1 1,2-8-2,7-7-1,5-6-7,5-2 1,-1 4-3,3 11 0,-2 10-3,-6 16-7,-11 4-11,6 22-78,-19 2-38,0 0-4,0 0 0,0 0-4,-19 9 54</inkml:trace>
  <inkml:trace contextRef="#ctx0" brushRef="#br0" timeOffset="58030.0812">21652 5981 75,'0'0'77,"28"8"5,-2 19-54,12 18 1,5 20-1,13 17 2,3 16 7,11 25 1,-9 10 1,7 22-6,-22-1 0,-3 15-16,-19-2 3,-12 4-5,-20-6-4,-14-11-13,-10-9-49,-5-13-61,-19-25-4,-6-17 3,-5-31-9,-6-16 47</inkml:trace>
  <inkml:trace contextRef="#ctx0" brushRef="#br0" timeOffset="58680.0821">14084 7268 98,'0'0'75,"-25"17"-3,25-17-49,-20 26-2,3-4 1,6 10 6,-8 7 0,4 16 5,-9 14-4,11 24-1,-11 22-1,12 22 1,1 19-6,7 21-3,1 12-4,8 8-2,14-4-6,5-3-1,19-23-22,6-20-48,13-29-47,14-23-1,8-37-4,4-21-3,-6-35 64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0-02-22T04:21:48.0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18224 4672 213,'17'-22'103,"-10"-1"-3,-7 23-72,0 0-13,13 19-10,-20 9-5,-10 13-39,-2 7-62,-20 2 1,-2 4-1,-17-17-2,-4 2 84</inkml:trace>
  <inkml:trace contextRef="#ctx0" brushRef="#br0" timeOffset="130.0002">17454 5630 294,'-43'121'103,"-7"-17"-16,1-6-152,14-5-35,10-17-7,18-20-1,7-32 5</inkml:trace>
  <inkml:trace contextRef="#ctx0" brushRef="#br0" timeOffset="290.0004">18002 6804 463,'22'82'143,"-11"-12"-3,-3-27-139,-3 13-110,25 3-23,15-16-4,17-23-6,18-24 0</inkml:trace>
  <inkml:trace contextRef="#ctx0" brushRef="#br0" timeOffset="440.0006">19954 7367 498,'50'13'140,"-7"-17"-22,-11-9-235,18-21-19,18-16-6,12-11 0,12-13-3</inkml:trace>
  <inkml:trace contextRef="#ctx0" brushRef="#br0" timeOffset="590.0009">21953 6471 469,'45'-85'5,"-2"-21"-4,-13-9-138,9 0-9,2 3-5</inkml:trace>
  <inkml:trace contextRef="#ctx0" brushRef="#br0" timeOffset="750.001">22622 5062 420,'35'-39'111,"-9"0"-106,12 6-120,5 8-14,5-6-7,8-4-1</inkml:trace>
  <inkml:trace contextRef="#ctx0" brushRef="#br0" timeOffset="880.0013">23505 4845 453,'27'35'142,"-9"-9"-10,1-7-143,13 12-90,5 1-35,17 9 0,2 5-1,0 12 1</inkml:trace>
  <inkml:trace contextRef="#ctx0" brushRef="#br0" timeOffset="1080.0015">23109 6639 301,'-67'5'133,"11"-3"1,0-11-76,19 5-18,-1-3-12,8-1-26,12 1-115,-5 1-8,-3-7-14,-6-11-3,-11-15-7</inkml:trace>
  <inkml:trace contextRef="#ctx0" brushRef="#br0" timeOffset="1280.0018">19627 4975 480,'-105'-52'137,"25"-6"-33,24-5-238,35 11-5,18 2-5,33 0-3,14-2-3</inkml:trace>
  <inkml:trace contextRef="#ctx0" brushRef="#br0" timeOffset="1420.002">19459 4442 472,'-60'18'136,"4"-12"-29,11 1-238,8 1-5,12-8-6,25 0 0,-24-17 0</inkml:trace>
  <inkml:trace contextRef="#ctx0" brushRef="#br0" timeOffset="3680.0052">21273 4746 86,'-37'-20'77,"1"14"-3,-1 3-65,-3 6-1,-1 5 1,2 5 0,2 5 2,-6 3 1,5 8 0,-3 9 2,2 6 2,-8 6-3,6 13-2,-5 4 2,3 11-8,3 6 8,10 7-5,6 0 7,11 7-5,13-5 4,13 2-3,11-10 0,14-11 5,10-16-3,10-15 3,15-28-4,13-21 1,9-27-2,14-21 0,-3-22 0,1-15 3,-8-17-3,-8-2 2,-18-7-2,-17 6 7,-30 0-2,-14 14 2,-24 4-2,-18 15-3,-14 11-2,-12 15-3,-8 15-2,-3 9-10,0 15-13,-1 0-33,12 19-83,6 5 0,7 6-3,5-1 0,7 5 27</inkml:trace>
  <inkml:trace contextRef="#ctx0" brushRef="#br0" timeOffset="4100.0058">19591 6286 264,'0'0'98,"28"-30"-25,4 17-50,0-7-8,17-5 1,5-10 2,15-6 1,13-14 2,21-7-1,5-14-2,25-6-6,7-9-5,13-3-1,0-1-4,2 6 1,-13 7-5,-11 10 3,-21 11-10,-22 7 1,-13 15-11,-30 7-22,-6 15-47,-24 10-31,-15 7 1,-26 9-1,-10 4 27</inkml:trace>
  <inkml:trace contextRef="#ctx0" brushRef="#br0" timeOffset="4580.0064">20073 5649 262,'-26'-11'91,"26"11"0,-18-19-101,18 19-4,0 0 2,0 0 3,0 0 6,-25 48 6,7 4 2,-9 19-2,-14 18 4,-13 15 4,-9 11-4,-14 2 4,-3-2 5,-4-18 5,7-14 4,4-27 3,17-21-4,11-33-2,23-20 5,20-21-16,21-6-4,9 1-10,15 1-3,11 15-4,2 15 5,11 20-2,-3 19-4,-3 10 11,-10 3 0,-10-2 10,-4-7-3,-11-21 2,-3-20 7,-16-26-8,-5-17 3,-4-22-4,-3-8 2,-3-3-11,-3-1-23,11 18-94,-7 25-10,3 23 4,4 22-5,-13 30 2</inkml:trace>
  <inkml:trace contextRef="#ctx0" brushRef="#br0" timeOffset="8690.0122">21219 5159 227,'0'0'112,"11"-19"3,-11 19-62,-8-19-21,3 3-13,1-1-6,-3-3-2,-1-5-3,-5 1-6,-4-4-4,-1 8-6,-9 1-1,3 12-2,-6 5-2,4 15-2,-4 9 2,11 14 3,1 8 2,7 1 4,9 3 3,4-7 1,9-4 5,2-15 2,6-10 1,5-16 1,0-13-1,-3-11 1,-3-3 0,-1-1 1,-6 1-2,1 5-4,-9 5-4,-3 21 3,0 0-1,23 15 0,-10 20 1,7 6 1,5 13-10,5 7 12,5 8-3,-3-2 3,0 0-4,-6-8 3,-4-9-13,2-2-26,-10-16-66,-9-10-17,-5-22-1,0 0-4,0 0 17</inkml:trace>
  <inkml:trace contextRef="#ctx0" brushRef="#br0" timeOffset="9110.0128">21217 5634 390,'0'0'123,"0"0"-5,0 0-109,-6 24-9,12 6-5,-4 12 1,1 12 0,-3 9 2,0 4 4,-3 4 1,-5-6-2,3-8-3,-1-10-10,-3-23-30,9-24-53,0 0-24,-4-46-2,8-10 1,3-9 43,-5-13 38,7-2 36,4 11 39,-7 4 53,2 19 25,5 16 5,5 23 1,1 9-39,11 22-37,0 5-23,3 12-10,8-2 0,2 4-1,0-10-4,-3-5-2,1-9-7,-4-17-7,2-8-18,-9-18-14,19 9-35,-10-9-47,4 5-3,0 5 2,-6 1 1,-7 14 118</inkml:trace>
  <inkml:trace contextRef="#ctx0" brushRef="#br0" timeOffset="9890.0139">16621 6672 249,'0'0'104,"13"-22"5,9 9-66,-3-8-16,11 1 0,2-10-10,18 2 2,1-9-1,16-2-1,11-13-4,12-9 0,15-17-4,22-8-6,11-16 6,17-7-3,13-10 3,4 0-1,0 2-8,-4 9 4,-7 10-7,-8 9 6,-15 11-5,-16 7 4,-22 12-6,-6 5 3,-16 4 3,-14 9-4,-19 6 0,-10 5-5,-10 11-9,-20-5-21,-5 24-46,-5-18-46,-14 12 1,-7-1-1,-4 3 1,-11-2 89</inkml:trace>
  <inkml:trace contextRef="#ctx0" brushRef="#br0" timeOffset="10290.0144">18536 5094 262,'0'0'107,"-23"1"1,23-1-82,32-18-14,4 1-7,9-5-3,9 0-2,7-4 3,7 5-4,-7 3-2,-3 10-1,-9 10 0,-10 13 1,-11 15 0,-15 12 1,-13 12 2,-11 11 5,-8 9-4,-7 1 6,-6 4-4,-3-6 4,-1-8 0,5-15 15,6-5-2,-1-32 2,4-12 1,-4-32-5,7-17 6,-13-27-4,10-12-1,-4-15-16,-1-4-4,3 13-11,0-1-26,11 27-89,0 17-3,3 22-1,10 28-5,-20-2 6</inkml:trace>
  <inkml:trace contextRef="#ctx0" brushRef="#br0" timeOffset="10810.0152">16737 5116 303,'0'0'103,"26"-19"1,-26 19-96,32 11-7,-2 6-3,7 11 5,6 7 6,11 10-7,2 5 11,0 6-5,2-8 7,2 0-3,-15-11 13,-2-7-2,-12-28 0,-1-11 4,-22-32-7,1-17 4,-20-24-5,3-12 1,-16-18-14,2-1-1,-4 7-6,-4 10-1,9 18-16,-3 13-19,24 29-95,0 36-3,0 0-4,32 2-2,-8 21 1</inkml:trace>
  <inkml:trace contextRef="#ctx0" brushRef="#br0" timeOffset="12740.0178">21568 4178 269,'0'0'116,"0"0"0,4-19-69,14 29-20,5 3-18,3 13-5,10 11-3,7 7 3,5 8-3,-1 4 4,0-2-3,-8-4 4,-8-11 3,-1-5 10,-30-34 1,30 18 0,-24-36 1,1-10 4,-12-19-2,3-8-4,-6-16-3,-3-5-11,0-6 0,-2 10-4,2 12-1,-2 5-16,7 21-4,-1 10-20,7 24-73,11 20-27,-4 10 0,4-2-3,4 4 4</inkml:trace>
  <inkml:trace contextRef="#ctx0" brushRef="#br0" timeOffset="13160.0184">22239 4133 189,'5'-16'99,"-5"16"-9,12 18-47,-5 8-19,4 13-3,2 6-10,0 9 5,4 0-1,-2-1-2,-4-6-2,2-3 8,-7-18 0,2-9 0,-8-17 2,0 0 3,-25-48-1,18 5-3,-6-16 1,0-4-13,1-8-3,5 4-4,7 4 1,6 13-8,7 18 5,5 21-2,12 20 1,2 16 2,0 15-3,11 11-4,-6 4 6,0 3 3,-5-2-3,-2-12 3,-6-7-6,-11-14-6,6-7-39,-19-16-70,4-28-8,-10 1-5,-9-7 3,-5-1 6</inkml:trace>
  <inkml:trace contextRef="#ctx0" brushRef="#br0" timeOffset="13310.0187">22362 4362 207,'-7'17'119,"7"-17"-9,18-2-71,3-17-32,9-16-53,0-12-45,14-3-12,-6-13-1,5-2-13,-8 0 97</inkml:trace>
  <inkml:trace contextRef="#ctx0" brushRef="#br0" timeOffset="13590.0191">22676 3775 301,'0'0'121,"0"0"-2,0 0-70,-17 0-28,17 0-15,-11 24-7,2-3-1,-3 8-2,1 8 0,4 8-1,1 1 2,4 5 0,4-7 2,11-1-1,10-6 3,3-5-1,5 3 2,5 0-1,-4 2 1,-12 4 0,-3 6 5,-11 1-4,-14 4 3,-14-6-4,-14-10-14,-3-7-106,-6-6 2,-7-16-8,1-13 1,-1-7-1</inkml:trace>
  <inkml:trace contextRef="#ctx0" brushRef="#br0" timeOffset="14380.0202">17678 5095 184,'0'0'90,"0"0"1,0 0-61,13 23-11,4-3-15,4 8-1,1 7 5,4 6-3,-7 9 9,0 6-1,-8-8 5,0 2-4,-11-13 8,2-1-1,-8-20 1,6-16 1,-20-11-1,9-18-2,-2-20-9,7-6 4,-2-12-11,3-2-3,7 4-4,3 6 4,8 16-8,6 17 6,5 19 0,8 18 1,4 17-1,-5 7 3,7 8 3,-3 3-6,-1-5 9,0-4-11,-8-9 2,-10-12-18,5-6-49,-21-10-54,6-23-4,-12-1 5,-13-3-8,-5-3 63</inkml:trace>
  <inkml:trace contextRef="#ctx0" brushRef="#br0" timeOffset="14530.0204">17820 5259 200,'0'0'98,"-5"18"-38,5-18-27,26-3-31,-4-14-44,4-13-42,16 1-5,-11-18-2,9 1 5,-7-8 86</inkml:trace>
  <inkml:trace contextRef="#ctx0" brushRef="#br0" timeOffset="14850.0208">18185 4839 288,'0'0'119,"15"-13"-1,-15 13-56,0 0-46,0-30-11,0 30-6,-8-22-2,8 22 0,-19 2 0,4 15-2,-1 12 1,8 14 0,4 11-2,8 5 4,9 5 1,13-5 0,4-3 4,8-10-1,-1-9 1,-1-13 0,-8-5 2,-6-6-1,-22-13-4,15 33 7,-23-10-6,-10 1 7,-7 5-9,1 3-14,-8 0-100,3-6 0,4-8 0,-1-16-9,7-9-1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0-02-22T04:44:11.4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3059 15699 174,'0'0'108,"0"-32"3,4 16-43,-4 16-11,5-26-10,-5 26-6,8-19-11,-8 19-14,0 0-10,0 0 0,19 2-3,-19-2 0,11 41-1,-6 2-5,1 9 3,-2 13 5,1 9 3,1 9-3,-2 1-2,-2 1-1,-2-10 2,0-10 4,0-10-5,0-16-4,0-9-10,0-30-46,0 0-61,-27-17-2,9-22-4,-5-13 0,-10-16-2</inkml:trace>
  <inkml:trace contextRef="#ctx0" brushRef="#br0" timeOffset="250.0004">2605 15669 367,'-19'-11'116,"19"11"-5,0 0-86,38-15-14,-8 8-4,9-6 2,15-4 1,2-1 1,13-7-3,6 1-2,4 2-7,-5 2-9,-5-1-19,4 10-57,-6 0-31,-10 5-2,-5 6 1,-11 0-2</inkml:trace>
  <inkml:trace contextRef="#ctx0" brushRef="#br0" timeOffset="620.0009">3552 15861 309,'-7'27'99,"3"9"1,10 1-89,-3 9-11,-1 8 1,4 9 6,5-1 3,2-3-1,6 0 2,1-8-2,5-7 3,-1-18 3,6-5-4,2-21-2,-1-17-1,-1-15 1,2-16-1,-8-17-1,-5-11-6,-8-4 3,-3-4 6,-14 8-2,-3 9 2,-14 10-6,-1 14 1,-2 15-4,-6 12-5,2 17-19,-1-4-38,3 10-55,9 8-5,19-15 4,-13 19-4,13-19 4</inkml:trace>
  <inkml:trace contextRef="#ctx0" brushRef="#br0" timeOffset="950.0014">4554 15710 403,'0'0'113,"18"9"1,-18-9-104,38-18-18,-3 7-28,6 1-73,8-4 3,7 6-7,-2-3 0,-3 7-6</inkml:trace>
  <inkml:trace contextRef="#ctx0" brushRef="#br0" timeOffset="1100.0016">4722 16193 330,'-6'19'124,"6"-19"-7,23-8-86,16-14-49,10-8-73,18 2-6,0-11-16,2 6-10,-5-2-4</inkml:trace>
  <inkml:trace contextRef="#ctx0" brushRef="#br0" timeOffset="1530.0021">6540 15272 351,'0'0'106,"24"13"-2,-15 5-68,8 7-21,2 10-6,0 15-2,5 13 4,-4 11-4,3 8 1,-8 7-1,2-3-2,-12-3-2,-3-10 2,-4-14-1,2-14-11,-4-10-31,3-16-74,1-19-2,-14-36-4,-2-19 5,3-9-7</inkml:trace>
  <inkml:trace contextRef="#ctx0" brushRef="#br0" timeOffset="1730.0025">6280 15279 445,'-17'6'118,"17"-6"-2,0 0-100,0 0-11,43 5-3,2-16 2,22-4-1,12-9-4,12-4-15,16-5-35,3-8-63,-2-3-3,-5 1-2,-21-2-4,-9 4 1</inkml:trace>
  <inkml:trace contextRef="#ctx0" brushRef="#br0" timeOffset="1990.0028">7481 14659 254,'0'0'89,"8"-20"1,-8 20-67,0 0-9,0 0-5,-15 24-2,2 2 1,-4 13 1,-2 11-1,1 19-1,-7 20 4,1 20 1,0 16 2,9 16-5,-4 9 4,8 14 1,3 7-2,10-1 4,4-8-7,7-10-16,17 1-74,3-10-16,9-25-15,8-17 2,4-34-7</inkml:trace>
  <inkml:trace contextRef="#ctx0" brushRef="#br0" timeOffset="2500.0035">7958 15257 369,'0'0'101,"0"0"-3,18 13-84,-10 17-10,7 12-9,0 9 6,3 14 2,5 7 0,-4 8 2,-1 3 3,-5-5 0,0-7 1,0-12 0,-1-8 5,-12-18 9,5-9 2,-5-24-1,0 0-2,-11-56 0,5-1 0,-8-21-3,2-9-7,1-8-8,4 2-5,-5 13 0,5 10-8,3 21-9,2 14-14,2 35-47,13 20-50,-1 10 0,3 4 1,7-3-2,4 3 7</inkml:trace>
  <inkml:trace contextRef="#ctx0" brushRef="#br0" timeOffset="2720.0038">8472 15567 491,'22'-9'119,"4"3"-2,6 3-112,3 3-6,10-2-1,4 0-2,7 4-16,-6-6-40,4 4-56,-3 0-1,-12-6 1,-3-3-4,-14-6-1</inkml:trace>
  <inkml:trace contextRef="#ctx0" brushRef="#br0" timeOffset="2900.0041">8825 15316 351,'-2'25'107,"-2"4"2,10 8-88,7 15-1,-4 4-2,4 9-1,0 0-4,0-2-15,4-1-30,-4-10-75,6-19-4,5-11-4,-5-24 2,7-11-3</inkml:trace>
  <inkml:trace contextRef="#ctx0" brushRef="#br0" timeOffset="3310.0047">9449 15001 240,'-2'-21'93,"2"21"0,2-24-56,-2 24-13,0 0-13,0 0-8,0 0-2,0 0-3,16 41 0,-8-4-2,3 6 2,-2 7 5,5 2 3,2-2 0,3-3 3,0-12 1,3-11 1,1-17 3,5-14 0,-10-15 4,7-10-2,-12-18 5,2-2 1,-15-7 2,3 7-2,-10 0-3,-4 14-4,-8 5-5,-5 18 0,-3 13-13,-2 10-19,4 16-62,1 6-36,5 1-4,8-1 1,9-6-2,15-4 1</inkml:trace>
  <inkml:trace contextRef="#ctx0" brushRef="#br0" timeOffset="3460.0049">9899 15123 504,'20'-7'129,"-20"7"-10,0 0-120,0 0-36,0 0-82,27-21-4,-5 8-4,-1-3 0,1-7-7</inkml:trace>
  <inkml:trace contextRef="#ctx0" brushRef="#br0" timeOffset="3860.0054">10216 14776 324,'0'0'92,"6"26"-10,-4 0-71,-6 4 0,6 12 1,0 1 8,9 11-5,-5 0-3,14-4 1,-3-2-1,7-9-2,6-9-2,2-6-2,5-15-9,1-16-5,5-10-8,-11-14-2,5-5 1,-7-1 4,-6 6 0,-11-3 2,-5 14 8,-8 20 9,0 0 10,-27 30 5,9 5-3,5 9 0,-4-1-2,9 5 2,1-1-1,9-4-6,3-8-11,8-13-20,12-3-60,5-6-29,-4 0-1,6-4-3,-8-2-1,2 5 0</inkml:trace>
  <inkml:trace contextRef="#ctx0" brushRef="#br0" timeOffset="4150.0058">9796 15844 418,'0'0'119,"0"0"1,11 18-88,27-23-22,18-4-1,11-3 1,25 1-1,8-4-6,7-3-6,9 3-12,-12-2-29,-10 2-70,-8 8-5,-23 3 2,-14 1-5,-19-1 2</inkml:trace>
  <inkml:trace contextRef="#ctx0" brushRef="#br0" timeOffset="4420.0062">10276 16020 360,'-22'0'120,"22"0"-5,0-16-42,30 10-54,5 4-10,-1 10-3,7 8-6,-2 10 1,-1 11-3,-3 4 2,-9 0 1,-7 0 3,-2-8 5,-4-7 0,-13-26 0,39 4-8,-2-26-7,4-19-34,8-5-76,13-18-2,1-10-2,4-9-4,-5-1-1</inkml:trace>
  <inkml:trace contextRef="#ctx0" brushRef="#br0" timeOffset="4680.0066">11113 15517 410,'0'0'118,"0"0"-1,26 9-76,-9 4-22,9 8-4,4-1-3,2 6-2,5 0-5,6 0 3,0-4-5,-2-1-8,-1-8-19,-10-11-56,1-4-38,1-7-3,-8-6 0,-1-8-3,-10-4 3</inkml:trace>
  <inkml:trace contextRef="#ctx0" brushRef="#br0" timeOffset="4830.0068">11509 15556 384,'-31'28'120,"-5"11"4,-3 2-69,3 18-26,-12-1-5,5 5-9,4-2-20,1-13-66,8-3-47,4-12-7,4-16-1,22-17-2,0 0-5</inkml:trace>
  <inkml:trace contextRef="#ctx0" brushRef="#br0" timeOffset="5220.0072">11948 15142 421,'19'-11'108,"-19"11"-3,30-11-92,-30 11-11,26 39 4,-13 0 1,4 14 1,-6 14 0,2 15 6,-5 7-4,-3 11-3,-5-5 1,0 0-6,-5-15-11,-1-19-32,4-13-74,4-16-5,-2-32 2,26 4-1,-5-30-5</inkml:trace>
  <inkml:trace contextRef="#ctx0" brushRef="#br0" timeOffset="7400.0104">12802 14835 193,'-19'-5'97,"-5"-12"4,0 4-41,0 2-16,-3-9-5,9-1-4,-5-9-6,16-1-6,1-6-7,12 5-8,7 1-1,9 7-3,3 9-3,1 11-3,6 21 2,-10 20 1,-9 17 2,-11 12 1,-10 7 3,1 5 1,-8-6 3,6-5 4,-3-15 1,18-18-2,18-25-1,27-17-3,12-19-1,18-14-3,8-11-4,7-8-11,6 3-11,-8-3-8,-6 19-22,-25 6-56,-3 15-17,-11 18-1,-18 9 0,-6 12 6</inkml:trace>
  <inkml:trace contextRef="#ctx0" brushRef="#br0" timeOffset="9250.013">11956 14930 114,'0'0'72,"-24"0"-21,24 0-11,0 0-5,0 0 1,-15 28-2,15-28-4,-4 39-1,2-6 0,2 14 1,-6 10-2,6 18 2,-11 8-2,9 14-2,-9 9-1,5 5-3,5-1-5,8-1-2,1-8-2,14-3-5,4-18-6,10-13-9,18-10-41,2-18-65,7-15-5,10-16-1,-4-16-3,0-18-1</inkml:trace>
  <inkml:trace contextRef="#ctx0" brushRef="#br0" timeOffset="9720.0136">13223 14015 291,'31'-21'104,"-1"12"-23,0 0-38,9 9-12,2 5-4,6 19-4,0 14-9,0 15-5,1 20-3,3 16 1,3 19-4,-6 12 4,-5 16-2,-11 11 4,-8 9-4,-11 3 5,-20 3-4,-10 5 2,-17-5-3,-7-5-5,-7-2-20,-10-12-73,4-15-19,-4-11-5,4-24-1,5-19-3</inkml:trace>
  <inkml:trace contextRef="#ctx0" brushRef="#br0" timeOffset="15890.0223">12473 15309 193,'19'-19'89,"-19"19"-22,0 0-12,11-16-12,-11 16-8,0 0-9,0-17-11,0 17-2,0 0-5,-11-17-2,11 17-2,-24-2-1,24 2-5,-38 10 2,12 1-1,-2 2 0,2 7 1,0 3 0,3 3 2,3 0 2,5-4 1,13 2 0,13-7 1,8-1-3,7-6 3,4 1 0,4-2-2,1 4-2,1 2-1,-5 5 1,-12 5-2,-6 2 2,-13 7-3,-5-3 3,-9-1 4,1-4 4,-9-9 5,7-4-2,-4-13 2,19 0 2,-22-32-3,20 1-3,2-10-5,6-9-10,1 1-7,1-1-14,7 13-39,-8 4-55,1 10 4,-8 23-3,11-20 5,-11 20 0</inkml:trace>
  <inkml:trace contextRef="#ctx0" brushRef="#br0" timeOffset="16370.0229">12195 14845 153,'6'-30'75,"-6"30"4,26-4-49,-2 2-7,0 4-2,6 0 1,4 4 0,3 1-1,1 8-5,5 0-2,3 7-3,-1 6-1,0 13-3,5 3 0,-1 8 3,-1 8 3,-5 9 0,-3 10 2,-5 12 3,-12 12-3,-8 12 5,-15 5-2,-6 7-2,-9 1-4,-7 0-1,-12-9-4,-2-8-12,1-12-50,3-14-55,-3-24-1,7-12-3,-2-27-2,11-15-6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0-02-22T04:52:16.1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6962 12496 90,'0'0'67,"7"-21"-8,-7 21-7,0 0-1,6-20-10,-6 20-9,0 0-9,0 0-8,0 0-6,0 0-2,0 0-4,6 16-3,-6-16-3,5 39 1,-3-7-2,4 11 5,3 7-1,-1 7 2,-3 10-2,6 6 2,-3 7 2,-1 5 3,4 0 4,3 1 0,-1-1 1,5-1 4,-1-10 0,4 0 4,1-5-1,2-8-3,-3-9 3,5-1-1,-2-12 1,8-2-3,2-8 1,5-1-3,2-11 0,10-4-1,-7-4-2,11-1-3,-5-8 1,-1 3-2,-1-6-1,-3 1-5,-8 0 2,-1-4-7,-8 5-5,-6-7-12,3 6-49,-7-5-57,-18 7-2,8-21 2,-16 1-2,-10-2 5</inkml:trace>
  <inkml:trace contextRef="#ctx0" brushRef="#br0" timeOffset="590.0008">6938 12629 73,'11'-18'85,"-11"-5"1,0 23-37,11-16-5,-11 16-5,0 0-3,0 0-6,0 0-5,0 0-12,2 31-2,-2-7-10,-2 10 1,-2 7-2,2 5 1,-5 2 0,1 6 6,-5-7 0,6-6 6,-8-14 16,9-2-1,4-25 0,0 0-3,-15-39 1,17-10 0,3-18-1,1 2-10,7 0-9,4 0-4,9 10-1,0 16 1,10 20 1,5 28-3,0 19-2,6 13 2,-3 7-1,5 6 3,-4 4-2,3-4 1,-5-2-15,-5-17-26,5-5-87,0-12 2,0-12-6,-6-6 0,-5-15-5</inkml:trace>
  <inkml:trace contextRef="#ctx0" brushRef="#br0" timeOffset="1960.0028">7324 14577 255,'-3'-20'84,"3"20"-23,0 0-34,0 0-13,26 30-2,-15-14 0,6 12 6,2 7-1,-1 12 1,1-1 1,0 8-4,-1-2-3,-3 2-6,-4-6 2,1-7-5,-7-11 0,1-10-4,-4-3-45,-2-17-55,0 0-1,-2-22 2,-9-4-6,-1-2 4</inkml:trace>
  <inkml:trace contextRef="#ctx0" brushRef="#br0" timeOffset="3120.0043">7315 14711 224,'24'-24'81,"-24"24"-2,17-28-67,-17 28-5,21-26 4,-21 26 3,18-31 1,-12 14 2,-6 0-2,0 17 2,-17-24 0,17 24-4,-28-11-5,9 13-5,1 3-1,-5 10 2,5 0-1,-1 5 0,6 5 2,7 4-1,6 5 3,8 1 2,9-4 2,3 3-3,8-3 1,10 1-2,-1-8 1,-2 4-5,3-4 0,-6 2-3,-3 6 0,-8 1 1,-8 4 1,-7-1 2,-8 1 3,-13 0 7,-6-9 1,-3-2 1,-11-10 0,6-1 0,-6-15-1,3-3-2,-3-18-9,9-9-16,9-1-43,4-6-65,7-4-2,12-2-2,5 6-2,8 7 0</inkml:trace>
  <inkml:trace contextRef="#ctx0" brushRef="#br0" timeOffset="4380.0062">7674 14997 125,'17'20'102,"-17"-20"2,0 0-40,20 4-14,-20-4 5,24-17 0,-12-5-2,6 0-16,-5-13-23,0-4-2,-1-13-5,-7-10-2,-5-3-3,-3-3 1,-5-5 0,-3 5-3,-2 4 3,0 9-4,0 12 3,1 8 1,1 9 0,4 7-2,7 19-4,0 0 2,0 0 0,3 35-3,5-1 3,5 9-1,4 10 1,2 12 2,1 8 2,4 1-2,1-2-2,-1-1 4,-4-6 0,5-7 0,-1-8-1,0-8 1,-3-14-3,3-11 2,4-13 0,-5-12-5,5-12-1,-8-10-3,4-3 3,-12-8 0,6 7 1,-12-1-1,1 13-1,-7 22 6,-1-19-6,1 19 3,0 0-2,-15 36 0,7-16-2,6 6 1,-7-2 4,7 0-2,4-1 8,2-1-2,3-5 0,-7-17 1,30 20 0,-11-16-4,7-4-1,6-4 0,-2-2-6,5-3 2,-1-2-2,-1-4-1,-7 2 2,-7-4 4,-6-1 0,-7-4 6,-6-3-1,-11-2 6,-4-5-3,-8 2 4,-3 1-2,0 4-2,-2 5-4,4 1-1,3 6 1,21 13-5,-30 0 0,30 0 2,-7 28-2,12-2 2,3 6 2,3 5-2,4 2 3,4 4-3,3-2 5,4-6-3,-2-11 2,6-9 1,0-13-1,2-10-1,0-14 1,3-17 0,-7-15-5,2-13-2,-6-11 0,-7-9-2,-13-9 3,-6-1 0,-9 6 3,-4 13 1,-7 11 3,1 13 1,-3 13 0,5 17-2,0 15-1,19 9 1,-24 17-4,17 1 0,3 16-4,4 5 3,6 9 2,5 8 3,2 5-1,5 4 0,7 0-2,5 4 2,-2-8 3,5-4-5,-5-3 3,8-7-3,-4-10 0,3-9-1,-1-8 2,3-12-8,6-10-2,-2-15 5,2-7-7,-6-6 5,-5 4-1,-6-2 3,-3 4-1,-10 4 6,-13 20 2,0 0-1,0 0 5,11 16-4,-11-16 4,2 28-1,-2-28 2,11 26 2,-11-26-19,15 13-100,-15-13-2,34-31-2,-27 3-5,4-4-4</inkml:trace>
  <inkml:trace contextRef="#ctx0" brushRef="#br0" timeOffset="4530.0064">9077 14499 240,'-8'25'90,"8"-25"-4,0 0-125,21 11-37,11-11-3,-2-17-2,7 0-1,-5-12 24</inkml:trace>
  <inkml:trace contextRef="#ctx0" brushRef="#br0" timeOffset="4820.0068">9437 14388 202,'0'0'82,"-7"19"-18,7-19-46,-13 27 6,7-4 2,1-3 1,5 8 0,0 2-3,2 3 0,1 6 1,3 4 1,-4-6-6,9 2 0,-9-11 0,9 0 2,0-12-4,-11-16 0,32 2-7,-6-19-3,2-7-3,0-7-7,2-3-15,-2-8-27,0-1-72,-4 8-6,-12 3 3,-5 4-4,-7 0 6</inkml:trace>
  <inkml:trace contextRef="#ctx0" brushRef="#br0" timeOffset="5070.0071">8658 14327 240,'0'0'107,"0"0"-2,12-21-42,29 12-30,5-11-11,16-1-26,13-5-64,5 4-34,-3-6-5,-6 8 1,-17-3 1,-11 5 28</inkml:trace>
  <inkml:trace contextRef="#ctx0" brushRef="#br0" timeOffset="5320.0075">7754 14440 268,'0'0'101,"23"0"-2,10-13-74,27-6-5,17-3-25,16-2-78,10-9-9,16 8-6,-9-6-9,3 7 1</inkml:trace>
  <inkml:trace contextRef="#ctx0" brushRef="#br0" timeOffset="7620.0107">7457 16847 425,'4'-62'122,"-8"-4"0,-2 2-89,-3-4-16,-2 3-10,0-4-4,3-2-2,-3 5 1,-2 6-3,2 8 1,-2 13 0,1 2 2,5 13-3,7 24 1,-19-19-2,19 19 1,-11 28-1,5 0-1,5 9 1,1 15 0,0 11 2,1 10 1,9 5 2,3 9-6,2 0 5,3-3-3,5-8 1,1-9 0,6-13 0,-2-10-1,8-14 1,1-21 5,6-13-2,2-20 3,3-9 0,-5-13-1,0-5-3,-11-6 1,-10-1-1,-7 8-1,-7 6-1,-4 14-1,-10 8-2,6 22 2,-24-13 0,24 13 1,-19 29-3,12-5 2,7 4 1,1 4-2,11 7 4,1-4-4,9 2 1,4-5 0,6-4 2,-2-6 0,2-7-1,-1-8 1,-1-12-4,-3-8 6,-5-8 0,-3-5 0,-6-5-2,-6-8 0,-1 2 1,-2 1 3,-3 7-1,-1 1-4,6 5-2,5 7 2,-11 16 0,34-13 0,-10 15-1,2 5-2,2 6 0,-2 6 1,-1-1 4,-7 6-3,-4 0-1,-7 1 0,-3-7 2,-4-18 3,-4 24-2,4-24 3,0 0-3,-19-15 3,16-5 1,-1-12-1,8 1-2,-3-6-2,5 3 2,7 6-4,0 4 0,-13 24-2,30-16 0,-30 16 1,32 22 1,-21-2 1,2-1 0,-5 1 0,1-1 2,-9-19 1,9 26-1,-9-26 0,0 0 0,0 0 0,25-22-1,-14-1 2,2 1-2,0 0-1,4-2 1,1 5-2,1 8 1,0 13-2,1 5 0,-1 10-1,0 0 2,1 5 1,-5-2 1,2-1-1,-17-19 2,21 17 2,-21-17 2,28-15-1,-15-8-2,0-10 0,2-6-3,2-4 4,1 2-3,-1 6-3,-8 2-2,3 14 1,-12 19 2,16 15 0,-8 17 2,-3 12-2,3 6 1,-1 8 2,5-1 3,-5 3-4,2-8 2,-1-13 0,-2-4-3,-6-14 5,5-5 0,-5-16 3,0 0-6,-5-41 6,3 1-3,-4-14-1,0-15 3,3-3-6,1-14-1,-2 8 2,4 11 0,0 12-3,4 12-1,-2 15 1,-2 28 0,0 0 1,-2 20 1,4 18-4,1 1 3,-1 7 1,8 2 3,-1 2-1,10-7 2,3-4-3,4-13 1,4-13 0,8-9-4,-1-19-1,0-11-1,-1-11 1,-5-2-2,-4-6 2,-9-1-2,-1 7-1,-9 5 2,-8 12 2,0 22 0,0 0-1,0 0 1,-19 11 0,17 15 4,2 2 1,2-2 1,4-2 0,5 0 1,2-5-1,6-6 1,-1-13 0,8-13-2,4-2-2,2-3-1,0-8 2,5 5-2,4-1 2,-3 7-5,-7 9 1,1 16 0,-8 6 2,-5 12-1,-2 9-1,-10-1 4,-3 1-3,-4-7 6,-4-3 2,-1-10 0,5-17 1,0 0 0,-13-20 1,15-14-3,3-18 0,6-7-4,6-6-1,4-6-1,3 3 0,0 3-2,2 16-3,-3 8 0,-4 23 3,-19 18 1,24 9-2,-17 15-2,-1 12 2,0 3 2,1 5 0,0 1 3,5-3-1,1-8-1,4-1 1,-2-10 3,3-10-4,5-10 1,1-3-1,2-3-1,-2-7 1,3-5 1,1-9-1,-10-4-2,-5-3 2,-7-4 0,-12-3 0,-5-2-3,-13-3 3,-6 6-3,-7 3 0,-3 5-5,3 10-4,-6 2-11,11 14-13,-11-3-27,25 12-64,-5-1 3,23-5-2,-19 22 6,19-22 4</inkml:trace>
  <inkml:trace contextRef="#ctx0" brushRef="#br0" timeOffset="8760.0123">10061 16249 310,'30'7'111,"-4"-14"-15,4-16-25,8-3-19,-8-14-21,1-9-16,-6-16-8,1-7-3,-9-6-2,-10-2 1,-7-5 0,-7 1 0,-10 0 0,0 8-1,-2 11 0,1 17-1,3 5 1,2 14-4,1 10 1,12 19 0,0 0-2,-5 33 1,10 6 1,1 6 0,7 11-1,-2 5 6,2 11-4,2 3 3,2 1-2,-4-2-2,4-3 1,-2-3 3,0-1-1,0-9-3,2-12 5,1-10 0,9-9-3,2-14-2,7-11-3,-2-17-10,3-11-1,-5-11 0,-2-4-1,-8-9 0,-7 4 4,-9-1 2,-6 8 5,-6 4 8,-7 13 1,2 3 0,11 19 0,-19-5 0,19 5-3,0 0 3,-13 29-1,17-6-1,-3-5 0,5 8 1,2-3 3,-1-1-2,2 0 0,-1-1 1,5-3-1,-13-18 2,24 30-2,-24-30 1,26 15-2,-3-13 0,-5-10 1,7-5-2,-5-7-2,3-6-1,-8-2-1,-2 0-2,-4 4 2,-1 2-1,-8 22 1,-8-23 1,8 23 0,-19 8 3,19-8 1,-16 28 1,10-12-1,6 3 2,4-2 2,3 1 0,-7-18-2,30 22 0,-11-20 2,7-4-2,0-9 1,2-4-5,-2-7 0,-1-8-3,-1-3 2,-9-4 0,-4 3-2,-2 5 3,-7 5-2,0 3 3,-2 21-2,4-18 1,-4 18 0,0 0 0,7 27-2,-1-8-1,-1 5 1,3 0-1,3 0 3,0 1 1,-3-3-1,5-2 1,-13-20 2,26 21-1,-4-23-1,-1-7 2,3-8-2,6-4 2,-5-3-3,1-2 2,-2-2-1,-5 2 2,-6 8-2,-13 18 0,0 0-1,0 0-2,5 17 3,-5 3-3,-2 6 2,4 4-1,-2-6 3,12 0 1,1-5 2,11-14-8,6-9-18,-4-9-101,6-9 0,-1-9-5,-1-7-2,-11-6-3</inkml:trace>
  <inkml:trace contextRef="#ctx0" brushRef="#br0" timeOffset="9010.0126">10407 15656 440,'0'0'123,"2"-28"-7,30 15-79,14-3-22,16-1-10,9 2-40,2-5-81,0 3-2,-2 2-4,-10 0 0,-14 6-1</inkml:trace>
  <inkml:trace contextRef="#ctx0" brushRef="#br0" timeOffset="9370.0131">7420 16100 373,'61'-15'113,"25"-5"-5,8-8-66,5 8-63,11-6-63,8 7-22,1 6-2,-14-4-3,-8 4-2</inkml:trace>
  <inkml:trace contextRef="#ctx0" brushRef="#br0" timeOffset="40030.0561">5006 12635 181,'-8'-17'92,"8"17"-16,0 0-19,0 0-12,0 0-7,0 0-5,-11-22-10,11 22-6,0 0-6,0 0-5,2 18-5,2 3-2,-2 5-1,9 11 2,0 15 1,2 13 2,2 17-3,4 14 2,-2 8-1,7 10 6,-7 8-1,-2 3-5,3-3 3,-6-1-3,-1-10 7,-4-9-5,-1-11 3,-1-13-5,-8-13 5,1-7 3,-9-13 2,-2-6 3,-12-12-1,-7-4 3,-16-8-2,-8-2 1,-13-8 0,-17 1-5,-13-6-2,-11-2-3,-6-2-1,2 0-1,4-1-2,3-3-2,15 5-9,7-8-16,27-1-91,9-2-12,17-11-3,19-12-2,15-7 1</inkml:trace>
  <inkml:trace contextRef="#ctx0" brushRef="#br0" timeOffset="40610.0569">4856 12598 145,'0'0'88,"27"-21"0,-27 21-34,18-7-30,-18 7-11,0 0-5,25 11 0,-25 11 3,-6 12-1,-5 7-2,-4 7-1,-8 8 1,3 1 3,-6-1 0,1-2 3,1-19 7,11-7 1,13-28-2,-17-8 0,19-25-2,15-17-1,3-15-2,14-2-3,3-2-9,1 6-4,5 13 2,0 22-2,0 28 3,-4 30-1,4 26 3,-4 16-3,2 13 0,4 10 3,6 2 0,6-4 4,-4-14-4,3-14-3,4-13-24,-10-14-92,-1-18-4,-1-16-3,-20-14-4,0-1-3</inkml:trace>
  <inkml:trace contextRef="#ctx0" brushRef="#br0" timeOffset="41410.058">2099 15783 204,'-6'-23'109,"6"1"-8,0 22-25,0-30-16,0 30-8,6-20-11,-6 20-16,0 0-10,0 0-6,11 18-4,-5 18-4,7 16-1,-2 15-5,2 11 3,0 18 4,4 12 0,-4 0 1,-6-10-4,5-13-12,-5-8-33,1-24-71,1-21-4,-9-32-1,2-35-2,-8-17-3</inkml:trace>
  <inkml:trace contextRef="#ctx0" brushRef="#br0" timeOffset="41660.0583">1671 15736 355,'-17'0'113,"17"0"2,0 0-91,23 9-11,8-3-1,9-6 3,14 0 0,6-6 1,9-1-6,7-8-4,3 0-2,-5-5-5,-6-1-10,1 3-27,-7-4-78,-1 3-1,-5 4-2,-5 4-2,-5 4 1</inkml:trace>
  <inkml:trace contextRef="#ctx0" brushRef="#br0" timeOffset="42990.0602">2659 15851 156,'-3'28'82,"3"-28"2,3 24-45,1 4-17,0 0 8,3 9 4,-1 4-3,7 7-3,-6 4-6,5 0-2,-1-2-2,2-1-3,-2-8-2,4-12-1,2-8-1,2-18 1,3-17 1,0-12-2,-3-15-2,-2-13-3,-6-11-2,-9 5-4,-4-5-1,-3 12-3,-7 8 1,-6 12-3,3 10 2,15 23 0,-30 0 0,30 0 1,-17 36 1,15-10 3,8 5-2,1 1 2,10-1 1,4-1 4,3-6 1,6-5 1,-4-14-2,6-7 0,-2-14 0,1-10 2,-6-11-2,-1-12-1,-4-10-2,3-4-1,-10-8 2,0 2 1,-6 3 1,-3 6-2,-4 3 0,-5 10 0,-1 8 1,-1 9-1,-5 10-1,12 20 3,-13-24-5,13 24 0,0 0 0,0 0-5,0 0 3,-5 22 0,10 2 0,3 8-3,3 9 1,2 3 3,-2 6 0,8 10-4,0-4 5,-1-3-2,7 1 0,-7-4 1,7-11 1,-1-1 0,2-9 1,-2-12 4,6-10-5,-2-7 3,2-14-1,0-9-1,-6-5 1,-3-12 1,-4-1-4,-6 0 3,-7 2-4,-1 5 2,-8 5-3,-1 6 2,6 23-3,-15-20 1,15 20 0,0 0-2,0 0 1,-17 9 1,17 8-1,6 2 2,-4 7-1,7 3-3,-1 7 4,5 6-1,0 1 2,5 0-3,5-2 3,-3-2-2,5-4 3,-1-7 3,0-4-5,2-9 3,-3-8-1,-4-11 4,-5-9-2,-2-11-1,-7-9-1,-5-4-1,-5-12 1,-12-1 3,2 2-3,-9 3-2,-1 8-1,5 8 0,3 6-1,0 5 1,17 18-2,-19 2-2,18 14 2,2 8 0,11 6 1,5 0 1,-3 7 1,11-2 1,-1-9 3,8-3 0,3-18 2,-1-12-3,1-23 4,-3-11 1,-2-22-1,-6-13-4,-5-11 0,-11-4-3,-8 1 1,-6 11 3,-7 14-4,-6 11-2,-1 31 1,-5 25 2,3 34 0,7 17 2,6 14-2,7 11-4,2 11 5,11 4 0,8-7 2,5-12-2,4-16-1,2-14-2,5-7-14,-9-26-70,4-11-40,-5-14-1,-7-16 0,-6-7-1,-18-10-2</inkml:trace>
  <inkml:trace contextRef="#ctx0" brushRef="#br0" timeOffset="43180.0605">3138 15708 419,'-19'4'114,"19"-4"-5,0 0-115,50-26-8,1 7-15,9-7-77,12-5-1,11-3-5,-5-3-1,-1 6-1</inkml:trace>
  <inkml:trace contextRef="#ctx0" brushRef="#br0" timeOffset="45520.0637">2179 18104 408,'6'-24'130,"1"-13"-2,10-1-79,-11-17-24,7-3-8,-8-14-10,1-6 0,-6-10-4,-6 3 2,-3-2-4,-6 12-2,-4 9 2,-3 14-3,1 16 1,-3 16-1,0 22-3,-2 3 0,9 21 0,4 10 5,0 10-3,7 4 2,4 6-1,4 7 4,6 2-1,8 6-2,1-1 3,4-3-7,3-2 5,2 0-1,4-9 3,2-8-5,3-5 3,3-15 1,1-12 2,4-5 2,4-16-2,-3-8-2,-1-11 1,0-6 3,-5-5-3,-6-8 2,-8 2-6,-7 0 6,-8 8-4,-3 3 2,-6 6 0,0 24 1,0-28-5,0 28 1,0 0 1,0 0-1,0 0-1,0 0 0,5 32-1,1-12-2,5 6 7,-2 4-7,8 5 5,0-3-3,4-3 6,-3-6-4,3-5 4,7-3-1,2-11-3,-2-8 5,2-9 0,-1-4-1,-4-9-2,-5-1 5,3-11-7,-10 5 7,-6 1-6,-1 6 4,-4 0-6,2 6 5,-4 3-3,0 17-1,0 0 0,26-20-3,-26 20 3,26-2-1,-6 8 2,-1-1-2,2 6 1,-5 4-1,-16-15 0,27 32 2,-27-32 0,13 26-1,-13-26 4,5 24-4,-5-24 8,0 0 0,-2-17-3,2-7 0,4-4 1,7 0 0,-3-3-3,9-5 2,-1 12-8,3 4 0,2 14 3,3 8 0,0 11-1,-3 2 0,-4 5-3,-1 3 4,-2-3 2,-5 1 1,-9-21-1,11 24-2,-11-24 5,0 0-1,0 0 0,0 0-2,4-39-1,-4 11-1,2-6 3,0 1-3,7 1-2,-2 5-1,5 6 0,-12 21 0,29-2 2,-10 17-2,0 9 0,-4 4 2,7 0 0,-7-2 1,2 0 2,2-4 0,-19-22 1,26 10 1,-26-10 0,30-23-2,-19-5 0,2-3 0,0-6-2,0 1 2,-2 9-2,-3 1-2,-8 26-3,0 0 4,22 3 0,-14 29 0,3 12 3,-2 5-6,2 10 7,3 1-7,-3-5 11,-4-6-9,3-7 7,-7-12-4,1-13 8,-4-17-1,0 0 0,-6-30 6,1-11-7,-3-13 4,1-16-7,-4-14 4,5-7-7,-1 2 2,1 9-7,2 11 3,2 10 2,4 16-6,2 21 3,-4 22-4,0 0 3,0 39 1,0-6 1,6 5-2,1 10 0,6 2 8,-2-2-3,10-5 2,1-6-3,8-13 0,-4-3-1,6-10 5,-6-11-2,4-11-1,-4-8-1,-1-7 1,-3-9 4,-3 1-1,-6-1 0,-2 4-4,-4 3 1,-1 7-1,-4 5 1,-2 16-4,0 0-1,0 0 0,11 29 1,0-12 5,1 5-3,3-5 1,3 0-1,1-6 4,5-7-1,6-10 1,-4-11-1,-1-9-4,-1-7 3,0-1 2,0-1-1,-5 0-3,-4 9 0,-4 5-3,-11 21 1,19 2 3,-14 19-3,1 1-2,0 10 2,-4 5 1,3-8 2,1-1 3,-1-4-2,-3-7 0,-2-17 2,0 0 2,13-18 0,2-14-3,4-5 1,2-13 1,3 0 0,0-1-2,2 7-1,-1 5-4,-9 15 1,-16 24 1,26 3 0,-20 23-3,2 2 2,-3 11 0,8-2 0,-5 6 4,7-4-1,-2-7 0,-6-8-2,-7-24 2,25 18 2,-25-18-1,31-27-1,-14-7 0,-4-7 0,0-9 1,-2-4 0,-3 0 0,-4-1-2,-8 8-1,-4 6-1,-3 12 1,-7 8-3,-1 10-3,-5 9-4,-3 4-15,5 15-15,-10-8-56,12 12-37,-5-1 2,16 4-2,2-3 4,12 3 4</inkml:trace>
  <inkml:trace contextRef="#ctx0" brushRef="#br0" timeOffset="46900.0656">4862 17289 234,'15'18'122,"-15"-18"4,26 11-34,-9-26-27,13 1-15,-11-25-13,12-2-12,-5-21-11,4-14-12,0-9 0,-4-10-2,-13-5 2,-3 0-6,-10 9 2,-10 3-2,-5 12 1,-3 21 0,-1 10 0,-9 13-4,6 21 1,-1 13 3,3 13-2,3 9 2,15 13 0,4 6 2,4 11-1,8 5 5,9 6 0,1 4-2,2 3-1,4 3-1,-4-3 1,4-1 1,-5-3-2,1-8-1,2-16 0,-2-5 3,6-15 1,-2-12-1,3-16-1,1-15-3,-1-16-1,-1-8 2,-2-7 2,-8-5-6,-1-3 5,-10 8 2,-3 9 2,-3 8 0,-5 14 3,0 19-4,0 0-1,0 0 3,0 0-3,-5 33-3,5-12 0,0 1-1,5-3 1,-3 3 4,8-2-2,-1-3 2,0 0-2,4 1 1,6-5 1,-2 0 0,1 4-1,3-6 0,3-2-1,1-5 4,1-2-1,0-9 0,-2-3-3,0-6 2,-5-8 0,-2-1 0,-10-2 3,-1 2-5,-8-2 4,-3 8-3,-7 2 2,-1-1-1,13 18 4,-22-26 0,22 26 2,-15-21 0,15 21-5,0 0 6,-9-24 2,9 24-1,0 0-2,0 0 1,0 0-3,0 0-3,0-17 6,0 17-3,0 0-6,0 0 0,0 0 2,0 0-3,0 0 0,0 0 1,0 0-3,0 0 1,3 17 2,-3-17-2,12 26-1,-7-9 0,3 3-1,-1 4-1,1 4 3,7 0 1,-6-7-1,2-5 1,-11-16 0,24 26 4,-24-26-3,27 8 2,-11-16 3,3-1-4,0-8 0,1-1 1,-3-8 2,2-6-1,-1-1 1,-6 1-2,-7-1 1,-1 3 1,0 4 0,-8 4-1,4 22-4,-4-24-2,4 24 3,0 0 1,0 0-3,0 0-2,0 0 1,0 0 2,19 20 1,-19-20 1,24 35-5,-16-11-2,5 2 2,-2 0 2,-2-1 1,6-7-1,-2 1-2,8-8 2,1-19 5,4-8 3,4-12 1,2-7-5,-2-8 0,-4 0-1,-3-3 5,-8 5-5,-4 9-2,-4 10-1,-7 22-1,0 0 3,-13 22 1,8 8 0,-1 3-5,4 8 5,2 0 0,2 0-3,7-9-1,6-8 2,8-11-2,3-17-7,4-9-6,-4-19-30,4 1-87,0-12-1,-4-1 3,-8-1-7,-6 2 2</inkml:trace>
  <inkml:trace contextRef="#ctx0" brushRef="#br0" timeOffset="47160.066">5026 16522 334,'0'0'117,"0"0"3,0 0-67,60-19-14,-9 1-3,18 1-21,9 0-27,-3-11-62,11 6-43,-6 0-5,-16-2-2,-14 5-2,-22 2 1</inkml:trace>
  <inkml:trace contextRef="#ctx0" brushRef="#br0" timeOffset="47530.0666">1834 17703 358,'0'0'123,"35"-8"-5,8-7-52,15-11-56,26-7-1,17-15 2,28-6 0,13-6-6,13-3-18,19 4-76,-1 1-29,1 3-3,-9 10-4,-16 4-5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0-02-22T04:59:40.9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14190 8070 90,'-20'-5'53,"20"5"3,0 0-35,0 0-11,17 7 0,-17-7 3,33 9 3,-3-3 9,2 3 6,15 1-2,9 3-10,5-2-4,14 2-1,7-2 1,15 4 3,8-8 3,14 1-2,10-7-1,13 1-4,8-7 0,11 1-2,7-5-1,-2-1-3,2-1-2,-7 2-2,-12 2 2,-9-1-3,-20 4 3,-12-1-1,-20 3 1,-13-2-1,-15 2 1,-10 1-1,-13-1-6,-5-4-6,-8 4-26,-24 2-71,19-16-7,-19 16-3,-5-30 2,-12 11-3</inkml:trace>
  <inkml:trace contextRef="#ctx0" brushRef="#br0" timeOffset="260.0004">16649 7768 343,'0'0'108,"0"0"-4,0 0-88,15 7-13,17 4-7,5 4 1,6 7-1,0 4 2,4 4-1,-10 3 0,-11 8 0,-13 4-1,-13 3 1,-13 2 2,-19-3 1,-5 1 2,-12-2-7,-7-3-43,-5-4-54,7-2-2,1-14-1,5 1-5,5-13 39</inkml:trace>
  <inkml:trace contextRef="#ctx0" brushRef="#br0" timeOffset="1700.0024">17949 8286 295,'0'-17'113,"0"-5"-1,11-2-75,-11-6-17,2-7-8,0-6-4,2-3-2,-4-12 0,2-3-1,-4-6 0,-4-4 2,1-1-6,-3 1 3,3 3-5,-1 6 0,0 10-1,1 12-2,3 10-7,-2 11-3,4 19 4,0 0 2,10 45 1,-9-1-1,11 16 2,1 16 2,9 11 5,1 6 0,5 2 1,3-4-4,1-8 4,5-8 3,-5-18-1,4-14 4,1-19-7,-1-13-3,1-18-5,-3-17-2,-1-8 3,-7-3 5,-1-1-1,-7 1-6,-5 7 4,-13 28 6,0 0 8,0 0-1,12 30-1,-11 3-5,3 3 0,4 3 7,-1-6 2,6-5 0,10-9-4,7-12-6,3-11-8,3-16-15,9-4-6,-14-21-4,5 2 0,-16-10-2,-3 8 5,-17-3 5,-11 12 10,-13 9 17,-8 6 8,0 17 3,-5 4 1,7 10 0,-2-5 0,13 5 2,1-7 0,18-3 0,0 0-4,0 0-2,37-9-2,2-4-2,4 2-2,6 2-4,1 3-5,4 2-4,-5 10 0,-12 3 0,-1 15 0,-16 4 2,1 9-2,-4 0 4,0-1 1,-8-1 3,2-3 3,0-6 4,-11-26-1,27 22 3,-27-22 1,31-21-2,-14-5 2,2-1-4,-6-5-1,4 2-5,-8 4-4,2 4-3,-11 22 0,0 0 1,0 0 0,11 26 3,-9 4 0,8-1 3,-3-1 6,6 0 4,-2-11 0,8-6 0,5-17-3,1-8-2,-1-20-1,-3-9-2,-3-9 0,-1-5-4,-9-3 5,-3 8-2,-5 4 2,-4 9-2,3 11 0,-5 12-1,6 16-4,0 0-10,0 0-27,0 0-81,0 0-2,30 0 2,-10-13-1,8-6 1</inkml:trace>
  <inkml:trace contextRef="#ctx0" brushRef="#br0" timeOffset="2120.003">19788 7367 229,'5'22'100,"10"9"-35,2 12-58,2 7 3,5 8 5,0 5-2,6-2 0,-4-3 1,-1-3-13,-7-4 3,-3-9 0,-4-10 3,-3-6 6,-8-26 8,4 24 2,-4-24-1,0 0 0,-6-37 1,8 11-2,2-6-3,9 3-8,3-1-9,5 2-3,3 15-1,8 11 1,4 23-1,1 6 0,-5 14 1,-8 9 3,-3 8 0,-5 0 4,-8-5-1,-3-8 3,-5-12 0,0-1 2,-5-13 0,5-19-7,0 0-44,0 0-78,0 0-2,24-34-5,-13 10-2,2 5-4</inkml:trace>
  <inkml:trace contextRef="#ctx0" brushRef="#br0" timeOffset="3450.0049">18196 9894 190,'0'0'111,"0"0"-27,20-13-19,-20 13-5,12-24-12,-5 0-12,12-2-6,-8-11-17,8-14-6,-4-6-5,1-8 0,-8-6-2,-3-3 0,-6 0-1,-5 3-3,0 6 3,-7 15-4,2 11 3,-2 17-3,13 22 2,-26-2 0,17 28 0,7 13 0,4 18 2,1 12 3,5 9-1,3 6 0,4 3 1,4 0-1,3-3 0,-3-8 0,-2-15 0,1-9-2,1-15 0,1-14 0,10-14-4,2-18-4,5-14 0,-1-8 2,-2-1 0,1-3 1,-5 3-1,-9 6-1,-5 10 6,-16 16 6,0 0 0,13 28 0,-13-8 0,0 4 1,0 0 5,8 2 4,-1-5-3,-7-21 0,36 18-4,-12-21-2,6-9-5,2-10-4,0-8-1,-8-7-2,-4-4 0,-5-1-1,-13 6 2,-9 5 2,-6 7 1,-12 11 2,-3 5 0,6 8 1,-2 2 0,5 4-2,2-1 5,17-5-1,0 0 4,0 0 1,0 0 1,30 4 2,0-11-4,4-1 3,9-3-5,-1 2 0,1 1-5,-5 3-1,-1 5-2,-13 5-3,-5 8 2,-6 6-3,-7 7 5,-1 4-2,-3-1 3,4 1 2,-6-4 2,6-2 2,-6-24 3,13 26 1,-13-26 0,26-2-2,-4-11 0,2-3-2,1-5 1,-5 1-6,5 3-3,-7-2-2,-1 10-3,-17 9 3,21 2 1,-21-2 1,11 33 0,-4-12 6,5-1 2,-1 1 5,-11-21 0,26 22 1,-7-28 1,-1-5-1,1-13 0,3-7-1,-7-10-3,2-2-2,-4-7-4,-2 2-2,-3 5-8,-6 2-25,9 22-56,-7 1-35,-4 18 1,22-13-4,-3 18 3</inkml:trace>
  <inkml:trace contextRef="#ctx0" brushRef="#br0" timeOffset="3700.0052">20060 9324 349,'0'0'104,"0"0"-5,12 24-92,-11 8-7,5 5 1,2 9-1,1 10 6,-2 5 2,1 2-1,3 0-1,-4-5-1,5-10-3,-7-7-10,-5-17-52,0-24-50,0 0 0,0 0-5,13-41-3,-18-9 46</inkml:trace>
  <inkml:trace contextRef="#ctx0" brushRef="#br0" timeOffset="3890.0055">19954 9367 375,'0'0'113,"-17"5"-2,17-5-99,0 0-3,43 9 1,6-9-2,12-7-8,16-6-26,14 0-84,1-2-9,7-3 0,-6-3-6,-12 1 0</inkml:trace>
  <inkml:trace contextRef="#ctx0" brushRef="#br0" timeOffset="5190.0072">18278 11302 301,'0'0'113,"19"-13"-3,-19 13-77,24-21-14,0 1-1,1-14-1,6-7-6,7-12-6,-1-12-6,-1-10-1,-5-10-2,-5-4-3,-7 0 3,-8 5-3,-9 10 3,-4 11 0,-5 11 2,1 14-4,-5 18 2,11 20 1,-24 0 1,22 17 1,-2 11-2,8 12 3,-2 12 1,3 8 4,8 7 0,-1 3 4,3 5-5,-4 3 1,0 0-1,-5-12 0,7-2 3,-8-12-1,8-10 0,1-8-5,4-18 0,12-10-3,2-17-1,5-6-1,-5-9-2,3 2 1,-3 0 0,-6 2 1,-5 5 2,-21 17 4,19 2 1,-19-2 2,1 33 2,-1-14 0,6 3 1,-4-2 4,7 3 0,-9-23 1,26 15-1,-9-23-4,4-10-2,3-10-2,-5-11-2,-1-4-1,-6-5-2,-7 1-2,-8 3-4,-5 8 1,-5 9 1,-6 12 1,-3 9 0,7 8 0,15-2 2,-22 19 3,22-19 0,7 26 5,12-15-1,9-6-1,5-1 1,8-4-3,4-4-1,-2-1-4,-2-3-1,-9 5-3,-6-3-1,-7 10-2,-19-4 0,24 24 0,-24-4 3,2 6 1,2 0 3,-4 6 0,2-4 4,1-2 3,5-6 3,-8-20 2,24 15-2,-5-19 1,0-7-2,1-11 1,3-4-1,1-2-3,-5 4-3,-5 0-4,-2 7 0,-12 17-1,0 0 1,16 4-2,-10 12 2,-4 3 2,4 1 4,1-1 3,6-2 2,-13-17 1,36 9 1,-18-24 1,1-5-3,0-8-1,-3-7-4,-2-4-1,-7-2-2,-1 4-4,-6 1-15,5 16-15,-10 1-33,5 19-54,0 0 3,-6 17-6,6-17 2,13 28 36</inkml:trace>
  <inkml:trace contextRef="#ctx0" brushRef="#br0" timeOffset="5470.0076">20109 10711 252,'0'0'96,"26"30"0,-20-4-79,11 9 1,-8 8 6,13 14 2,-9 10-1,6 7 0,-11 1-8,5 3 1,-4-10-6,-3-6-1,-5-8-11,-1-15-5,6-13-57,-6-26-51,0 0 0,-6-26-6,6-21 1,0-10 12</inkml:trace>
  <inkml:trace contextRef="#ctx0" brushRef="#br0" timeOffset="5700.008">20176 10728 380,'-17'-26'124,"17"5"-4,6 5-90,18 4-15,-3 3-11,7 9-5,-2 11-5,-2 6-2,-9 13 2,-9 11 1,-14 5 5,-8 0-1,-7 1 1,-7-8-11,0-4-94,-1-9-8,6-17-6,25-9 0,-22-22-5</inkml:trace>
  <inkml:trace contextRef="#ctx0" brushRef="#br0" timeOffset="6620.0093">18013 11888 269,'11'-24'91,"-11"24"5,19 6-68,-19-6-9,31 43-6,-8-8-1,5 21 1,2 9-1,0 13 5,1 9-6,-4 2 1,-9 4-6,1-6-1,-8-7-3,-5-13 1,-6-17 2,0-9 4,-6-17 1,6-24 2,0 0-1,-13-17 0,13-24 0,6-5 0,5-4-3,4-4-8,3 4-1,7 5-4,1 14 2,2 16-1,2 22 1,-4 10-1,6 11 1,-6 5 3,4 8 2,-4 0 0,4-6-1,-2-5 3,-2-10-3,0-12 0,0-12 0,2-11-1,-1-15-2,-5-1 1,-2-1 4,-3 1-5,-4 3 1,-5 11 0,-8 17 2,0 0 1,-6 19 1,4 3 1,-3 4-5,5-2 5,0 0 0,0-24-11,24 30-47,0-32-64,-3-15 0,1-12-5,-1-18 3,-2-12-5</inkml:trace>
  <inkml:trace contextRef="#ctx0" brushRef="#br0" timeOffset="6780.0095">18848 12121 295,'-13'18'102,"13"-18"-2,-17 30-82,21-13-16,9 1-28,7-3-66,8-11-3,6-2-4,1-10-3,3-1 0</inkml:trace>
  <inkml:trace contextRef="#ctx0" brushRef="#br0" timeOffset="7580.0106">19214 12364 124,'17'2'89,"7"-6"2,-5-7-37,0-12-15,7-3-5,-8-9-6,7-2-11,-12-2-2,4 6-7,-12 5-5,1 9 0,-6 19 2,0 0 3,-25 32-3,14 9 4,6 9-4,-3 9 5,4 1-1,8 3 4,4-4-5,-1-9-1,2-7-2,-1-11 2,-2-10 2,-6-22 0,0 17 1,0-17-4,-27-17 2,5 2 0,-2-9 0,-1 0-2,1-6-2,4 4-3,6-2 2,11 4-1,14 4-2,8-1-1,11 6-2,7 2 1,6 2 2,2 2-2,3 5 0,-5-1 3,-4-5 0,-3 1 0,-6-6 3,-4-7-4,-2-6 2,-5-7-1,-2-8 2,-2-1-2,-4-1 0,0 6-1,-3 7-2,-7 8 0,-1 24 0,0 0 1,0 0 0,10 41 0,-5 4 1,-1 7 2,6 7 0,3 8 2,0-2-2,3-2 5,-6-5-6,1-10 2,-3-9-1,1-11 2,-9-12 1,0-16 1,0 0 1,-13-24-4,3-9 2,9-10-2,1-7 2,1 0-4,11 2-2,4 7-4,9 17-1,1 16 3,6 21 0,-2 15 0,-4 17-1,-2 3 3,-5 2 0,-1-2 4,-1-7-1,-4-13-12,8-9-86,3-16-22,6-19-1,7-16-6,1-20 1</inkml:trace>
  <inkml:trace contextRef="#ctx0" brushRef="#br0" timeOffset="8030.0113">20539 11840 241,'9'19'108,"4"1"2,4 4-63,11 13-7,2 1-2,7 12-10,1 2-8,4 11-5,-4 2-6,3 7-2,-7-1-2,-5-3 1,-8-1-2,0-7 2,-8-12-2,-4-9 6,-3-13 8,-1-7 2,-5-19-1,0 0 3,11-47 1,1 4-1,-5-23-1,6-16-7,6-18-6,5-12-4,0 1-3,3-4 3,1 7-4,-2 11 0,-6 19 1,-3 21-1,-2 16-7,-6 11 3,-9 30-2,8-16-2,-8 16 2,0 22-5,4 2-9,-8-4-32,10 12-81,-8-4-5,4-6 1,-2-22-5,-12 21-2</inkml:trace>
  <inkml:trace contextRef="#ctx0" brushRef="#br0" timeOffset="9920.0139">14435 8185 258,'0'0'84,"0"0"-15,-11-20-24,11 20-13,0 0-11,18-9-8,-18 9-5,32 3-4,-9 1-1,3 2 0,9 1 2,10 2 3,4 1 0,12-1 2,9 0 2,15 2-1,9-3 1,10 3-3,14-5 2,13-1 0,13-3-1,20-4-2,10-5-1,18-6-4,23-8 0,21-1 1,14-6-2,15 0-1,14 2-1,-1 0-2,6 4 2,-6 3 0,-5 1 2,-8 1-3,-7 6 3,-2-4 2,-4-7 5,3 0-4,-1-6 5,-2 2-2,-11-4 1,-6 4 0,-16-6 0,-16 5-5,-27 2 0,-23 7-1,-29 1 0,-20 4-1,-29 2-1,-15 4 1,-27 1-1,-8 2 0,-25 4 0,18-3-2,-18 3-2,0 0-5,0 0-8,-18-4-24,18 4-91,-17 0 1,17 0-5,-28-9 5,28 9-5</inkml:trace>
  <inkml:trace contextRef="#ctx0" brushRef="#br0" timeOffset="10400.0146">21280 7277 364,'-24'-1'105,"24"1"-36,0 0-70,19 18-3,5 1 3,17 1 2,10 4 3,16 4 1,9 2 8,10 5-12,6 2-8,-1 4-3,-10 0-6,-12 7 1,-19-3-3,-14 3 1,-27 0-8,-18 1 12,-23-5 9,-20 1 3,-10-3 7,-14-4 5,-5-3 4,-5-7 3,6 1 5,0-8 3,16-3 3,4-10 4,17 3 0,6-22 0,13 2-5,9-21-2,11-5-3,8-19-4,3-9-6,10-12-4,5-10 1,6 1-11,6-1-1,0 5-4,-6 8-1,2 14-13,-12 8-34,7 18-80,-14 16-9,-11 16 8,0 0-4,0 0 2</inkml:trace>
  <inkml:trace contextRef="#ctx0" brushRef="#br0" timeOffset="11270.0157">21798 8642 157,'7'-22'102,"-7"22"6,19-6-42,-19 6-22,19-5-12,-19 5-1,26 17-12,-9 3-5,7 17-4,-5 15-6,-1 13-3,-1 15 2,-4 9 2,-7 6-1,-4 0 3,-14-3-2,-1-10-1,-5-15 2,-1-13 1,-7-17-9,-4-24-23,6-11-55,-8-17-33,6-24 0,-2-13-4,0-13-3</inkml:trace>
  <inkml:trace contextRef="#ctx0" brushRef="#br0" timeOffset="11430.016">21426 8761 410,'2'-20'125,"17"-4"-5,11-2-94,20-2-24,17 4-27,2-12-36,17 8-60,6 2-5,-4 4 4,-8 7-5,-7 4 27</inkml:trace>
  <inkml:trace contextRef="#ctx0" brushRef="#br0" timeOffset="12000.0168">22304 8977 39,'0'0'65,"0"0"-30,15-15-2,-9-9-5,5-4-1,-4-6-2,-5-1-3,4 5-2,-6 2-4,-2 12-1,2 16 1,0 0 3,-24 16 6,22 20-4,-4 6-2,6 10 2,2-1 2,6 4 4,3-8 0,6-5-1,1-16-5,8-9-3,-1-17-6,6-11-2,1-19-3,4-14-3,-6-12-3,1-9-3,-4-6 1,-5-1 0,-7 0 2,-4 5 0,-7 5 5,-2 12-1,-8 4 3,-1 5-1,-5 0 0,1 8-2,-2 1 5,6 4-1,-1 2-1,3 6-6,5 20-1,0 0-1,0 0 0,0 26 1,7 17-2,1 10-1,5 14-1,3 9 7,3 14-3,0-5 4,3-7-2,-1-7 0,-3-12-7,1-18-17,11-13-99,-4-13-2,-2-25-1,-10-14-2,-3-13-2</inkml:trace>
  <inkml:trace contextRef="#ctx0" brushRef="#br0" timeOffset="12170.017">22654 8741 419,'0'0'125,"22"5"-5,17-12-116,27-6-42,21 2-76,24-4-3,3-13-8,9 0-2,-5-9-4</inkml:trace>
  <inkml:trace contextRef="#ctx0" brushRef="#br0" timeOffset="102860.144">477 7769 136,'-17'-22'67,"17"22"-12,0 0-6,0 0-11,10-17-9,-10 17-5,26-1-7,0 1-8,8 1-3,10 3-4,13-2-1,12 0-1,15-4 2,11-5-1,13-6 1,10-2 0,7-6 0,-1-7-4,1 1-6,-8-7-9,-6 5-30,-18 1-31,-18-4-20,-14 10-1,-23-8 7,-14 13 92</inkml:trace>
  <inkml:trace contextRef="#ctx0" brushRef="#br0" timeOffset="103190.1445">1658 7428 57,'0'0'73,"0"0"3,0 0-57,26 22-7,10-14 0,1-1 2,8 4-2,9 4-3,-5 4-9,-5 5-2,-6 5 0,-14 12 4,-16 6 7,-20 8 8,-10-6 9,-19 10 3,-4-14 8,-4 1 6,-7-22 2,8-2-2,-1-23-5,23-12-11,0-17-12,15-15-12,11-3-9,11-11-18,9 16-31,3-4-54,3 16-15,6 12 4,-8 19 1,-3 15 63</inkml:trace>
  <inkml:trace contextRef="#ctx0" brushRef="#br0" timeOffset="103510.1449">625 8754 311,'0'0'117,"-11"-19"-4,22 2-95,19 3-10,9-5-4,11-1-3,18-1 0,10 1 1,15 1-6,7 1 2,6 5-11,-3-4 0,0 6-13,-8-8-33,-6 2-50,-4 4-4,-16-9 6,-8 0-5,-21-6 96</inkml:trace>
  <inkml:trace contextRef="#ctx0" brushRef="#br0" timeOffset="103790.1453">1449 8353 298,'-25'14'98,"10"-1"-18,15-13-80,15 21 2,15-10-2,13-7 0,8 1-6,5-1 2,0-2-3,0 3-6,-8 5-1,-10 6-1,-16 7 0,-20 10 2,-13 4 9,-15 8 5,-10-2 1,-14 3-1,-1-1-35,-5-8-56,-4-13 0,10-2 0,-4-16 4,17-1 86</inkml:trace>
  <inkml:trace contextRef="#ctx0" brushRef="#br0" timeOffset="104120.1458">445 9476 265,'0'0'108,"0"0"-37,30-4-38,2 3-10,5-7-5,16 1-6,8-1-5,12-1-3,13 0-1,2-1-1,9-1-3,-3-2-11,-1 6-14,-5-8-30,-4 0-52,-9 2-2,-17-5 1,-6-1-5,-24-3 105</inkml:trace>
  <inkml:trace contextRef="#ctx0" brushRef="#br0" timeOffset="104380.1461">1338 9201 200,'-26'6'99,"26"-6"-3,-24 11-52,24-11-39,7 17-1,12-10 0,9 1-2,4-1-4,5 2 1,1 1-3,-8 3-1,-1 3-3,-14 7 1,-11 3 4,-15 5 6,-13 4 7,-8 3-1,-9-3 3,2 0-13,3-5-73,-1-2-20,3-15-4,12-8-8,3-18 22</inkml:trace>
  <inkml:trace contextRef="#ctx0" brushRef="#br0" timeOffset="104790.1467">515 10115 227,'0'0'100,"0"0"4,0 0-78,0 0-16,26 4 4,-4-6 2,15 2 2,12-6 0,9 6-2,9-9-3,2 1-7,4-3-8,2-2-11,0 2-27,-8-6-46,-7-3-25,-8 1-4,-9-3-1,-13 4 32</inkml:trace>
  <inkml:trace contextRef="#ctx0" brushRef="#br0" timeOffset="105010.147">1152 9913 236,'-19'16'104,"2"1"-29,17-17-39,-7 28-7,7-28-4,30 22-5,1-16-5,7-1-5,-1-1-4,-1 5-5,-3 2-3,-9 6-2,-10 13-3,-18 5 3,-19 10-3,-14 1-35,-8 10-65,-3-2-2,-8-12-2,5-5-7,-11-20 73</inkml:trace>
  <inkml:trace contextRef="#ctx0" brushRef="#br0" timeOffset="129130.1808">13873 12332 127,'0'0'98,"0"-33"4,0 33-46,5-17-12,-5 17-15,0 0-8,0 0-8,0 0-6,0 0-7,0 0-4,0 0 0,2 30 0,4-2 3,-1 7-1,1 13 1,5 15 5,-3 6-4,5 11 5,-2 9-3,2 8 1,0 12-3,-2 8 4,0 4-4,3 7 4,-1 6 4,0 3-3,-2 4 3,2 6 1,0-2 2,6 3-1,-2 5 2,-2 3-4,-1-2 0,1 5 3,-7-1 1,3 4 4,-7-10-2,-2 4 1,-8-7-1,10-1 2,-8 1-2,10 1-2,-1 1-4,3-3-2,3 5-1,2 1-1,4 4-1,-2 3 1,-2 1-1,2-5 1,-8-1 1,5 0-3,-9-1 4,7-3-1,-10-5 5,5-1 0,-5-12 4,2-2-3,-2-8 0,0-5-1,0-15-2,0-7 2,0-19-2,2-11-5,2-8-2,1-14-3,1-10 6,0-7-4,-5-8 0,-1-20-2,2 22 3,-2-22 2,0 0-1,0 0-7,0 0-20,-20-11-82,12-7-26,-7-8 0,6-2-9,-8-22 3</inkml:trace>
  <inkml:trace contextRef="#ctx0" brushRef="#br0" timeOffset="129920.1819">12012 17721 185,'60'-9'73,"16"5"-2,10 2-57,11-3 0,10 1 4,11-1 4,7 1 2,15-2 0,9 3-1,4-3 0,21 6 2,0-6-4,17 3-2,14-7 0,19 3-1,15-6-1,17 0-2,15-6-2,15 5-4,15-5-1,16 2-1,10-1-3,12-1-4,8 4 0,12-5 0,7-1 3,4 3 3,2-3-2,-1 5 0,-6-3 0,1 6 3,-9 4 1,-4 3-2,-11-1-1,-10 7-2,-3-2 0,-6-2 3,-9 2 0,-6-1-1,-10-7-2,-13 9 2,-12-3 1,-11 0-4,-18 2 3,-19 0-3,-24 1-1,-19 1 1,-22 1 2,-18-2-2,-18-1 0,-20-2 1,-18 0 2,-20 2 0,-12 4-1,-11-4-1,-19 1-1,-9-1 3,-15 2-1,0 0 1,0 0-5,0 0-5,0 0-7,0 0-25,0 0-91,0 0-2,0 0-3,-21 5-3,21-5-1</inkml:trace>
  <inkml:trace contextRef="#ctx0" brushRef="#br0" timeOffset="130630.1829">12561 14451 203,'0'0'109,"0"0"5,-5-18-42,5 18-16,0 0-17,0 0-10,0 0-8,0 0-7,16 31-7,-8-3-1,-1 5 0,5 18 1,-7 6 3,1 12-2,-1 1-2,-3 6 1,-4-1-3,-1-5-1,1-8-3,2-14-8,0-5-11,-6-21-59,6-22-42,0 0-1,0 0-3,6-48 2,-17 3 1</inkml:trace>
  <inkml:trace contextRef="#ctx0" brushRef="#br0" timeOffset="130870.1832">12102 14570 412,'-17'-11'119,"17"11"-2,5-21-86,20 12-19,12 0-9,6 0-2,13-6 2,6-6 1,12-5-1,1 0-2,4-3-1,3 1-10,-4-4-17,6 8-48,-5-2-45,1 7 0,-11 8 1,-7 0-3,-6 11 10</inkml:trace>
  <inkml:trace contextRef="#ctx0" brushRef="#br0" timeOffset="131870.1845">19563 17647 109,'0'0'77,"0"0"2,-16-20-37,16 20-1,0 0-1,-25-21-2,25 21-5,-18-9-7,18 9-4,-27 13-3,11 5 0,-5 7-5,2 4-1,1 8-1,1 6-2,0-6 7,13 6-4,1-6 3,14-3-7,0-7 5,10 1-5,-3-4 3,12 1-1,-6 2-5,1 5-2,-10 3-1,-4 8 1,-11 0-2,-11 3 1,-10-1-2,-9-6 4,-7-10-1,-4-3 3,2-16-4,1-16-4,8-14-7,12-16-9,16-16-3,4-11-10,20-2 2,-3-9 1,9 9 3,0 4 11,-2 14 1,-7 8 12,-8 17 7,-11 22 12,0 0 1,5 17-1,-21 5 1,-3 11-5,-5 1 9,-3 18-6,-10-4 2,2 8-9,-10 1-7,4-5-18,9 6-101,-2-6-6,4-6-4,0-10-3,6-8-5</inkml:trace>
  <inkml:trace contextRef="#ctx0" brushRef="#br0" timeOffset="133590.1871">12488 17471 94,'0'0'55,"0"0"7,-7-21-47,7 21 6,18-9 8,1 9 9,4-2 10,5 6-1,9-4-9,12 3-10,5-4-8,15 4-8,13-5-6,15-7-3,13-4 2,16-5 3,14-8 0,15 0 1,13-8-2,8-3-1,14-8-1,19 8 1,8-7-2,18-1-3,12-1-1,13-8-2,18-2 5,14 1 4,10-1-3,8-5 0,6-4-3,4-2 4,-1-4 1,1 2 2,-5-3 0,3-4-4,-12-6 6,-1 0 0,-16-7 4,3 6 1,-14-3-7,1-1 1,-12 0-4,-2 1 1,-5 1-4,-6-1-1,0 7-2,-13 1-3,-6 0 6,-10 5-4,-11 4 4,-16 6-4,-16 4 2,-10 1-1,-19-1 4,-15 3 0,-15 2 3,-16 2 3,-16 2 0,-10 4 4,-22 3 2,-12 6-1,-11 7-1,-12 12-1,-7-1-3,-17 19-3,15-18-2,-15 18-2,0 0-2,0 0 0,0 0 1,0 0-4,0 0 1,0 0-2,0 0-1,0 0-12,5 18-26,-5-18-88,0 22-5,0-22 1,0 0 0,19 8-5</inkml:trace>
  <inkml:trace contextRef="#ctx0" brushRef="#br0" timeOffset="133910.1875">23870 14226 306,'7'-29'106,"-7"29"-4,15-4-79,-15 4-10,21 20-1,-21-20-2,28 39 2,-10-1 0,5 6 1,-4 10 0,-1 7 5,-5 12-4,0 8-3,-7-1-1,-6 0-5,-2-8-8,-7-8-15,7-7-27,-4-16-76,-1-22 2,7-19 0,0 0-5,-13-38 3</inkml:trace>
  <inkml:trace contextRef="#ctx0" brushRef="#br0" timeOffset="134190.1879">23946 14308 289,'-2'-35'113,"-1"-6"-1,6 0-67,5 10-13,3-5-12,8 10-7,-4 6-7,7 7-4,3 15-1,-5 13-2,-3 16-1,-10 14 4,-7 7-3,-7 2 3,-6 3 0,-6-3-3,-3-6-19,1-12-42,2-12-49,19-24-4,-3 18 3,3-18-6,30-11 23</inkml:trace>
  <inkml:trace contextRef="#ctx0" brushRef="#br0" timeOffset="135590.1899">24378 14930 42,'0'0'79,"11"-26"-22,-11 26 2,15-30 3,-15 30-6,4-35-6,-2 17-11,-4 1-15,2 0-10,0 17-7,0 0-8,-30-7 0,30 7 6,-28 31 4,15 3 0,0 1 4,0 10 1,1-6 1,11 1 2,1-2-1,11-5-3,2-11-4,7-7-1,5-13 1,-1-6-2,0-11-2,-3-5-1,-2-6-2,-6 0-1,-4 0 2,-3 6 1,-6 1-1,0 19-2,-6-22 0,6 22 4,0 0-3,0 0 2,0 0 0,0 0 0,0 0 1,0 0 1,24-24 1,-14 3-1,1-16-1,0-8 2,-4-12-6,-3-8 4,-4-6-2,-4-1 5,-7 5 1,4 8-2,-4 12-2,3 10-2,1 17 2,7 20-2,0 0 0,-19 18-5,19 8-1,2 10 1,2 4 3,-3 7 0,5 9 1,0 5-3,1-2 0,4 2 2,-9-1 1,8-4-2,-7-3 2,3-4-3,3-16 4,-1-3 2,3-10-4,-11-20 2,28 15-4,-9-19 2,-3-7-1,3-4-1,0 1 1,-19 14-2,30-32 1,-30 32-1,15-20 2,-15 20-2,0 0 2,0 0-2,22-2 0,-22 2 3,15 0-1,-15 0 1,28-10 0,-13 1-1,7-8 1,-1-3 2,1-2-3,-7 1-1,2 3-1,-17 18 1,30-15 0,-30 15-1,21 17 1,-10 5-1,-6 6 1,7-4 0,-3 2 3,4-2 1,-2-5-2,-11-19 2,24 14 1,-24-14-2,30-11 0,-30 11-2,27-35 4,-16 16-3,-4-1-1,4 1-2,-11 19-1,13-22 0,-13 22 1,0 0 0,0 0-2,17 17 2,-17-17-6,4 22-7,-4-22-24,6 19-87,-6-19-3,0 0 2,0 0-6,3-36 0</inkml:trace>
  <inkml:trace contextRef="#ctx0" brushRef="#br0" timeOffset="135760.1901">24669 14674 321,'-18'2'54,"18"-2"-54,48-8-91,-14-3-5,14 6-8,-10-7 21</inkml:trace>
  <inkml:trace contextRef="#ctx0" brushRef="#br0" timeOffset="141160.1977">13237 14654 118,'0'0'82,"0"0"2,-13-17-35,13 17-17,0 0-10,0 0-8,28-15-4,-7 9-4,14-1-4,8-2-3,10-1 2,14 3-2,8-2 2,16-2 0,10-2 1,9-10 2,14-3 2,10-11 4,12-13 2,18-11 1,18-12-1,14-10 1,13-16-2,15 1 0,17-14-5,13 1 0,6-6-4,15 0 0,3-7-1,10-1 2,11-1 1,3-6-5,3-4 3,5-5-3,2-4 6,-9-3-4,-5-2 7,0-5-1,-14-1-4,-10 4 1,-5-4-1,-7 0 1,-8 4-3,-2 3 3,-15 6-1,-9 4-4,-11 3 3,-8 10 3,-16 7-1,-12 13 3,-20 6-4,-8 9 2,-17 6-4,-7 12 3,-17 8 0,-15 8-2,-16 10-1,-16 8-2,-13 12 3,-14 6 0,-12 10-6,-26 11-5,24-11-18,-24 11-45,0 0-45,0 0 1,-26 2-4,26-2-1,-36-11 87</inkml:trace>
  <inkml:trace contextRef="#ctx0" brushRef="#br0" timeOffset="141490.1981">23360 9298 280,'15'-19'91,"5"17"-4,-1 4-94,7 9-3,2 1 0,4 4 1,3 8 10,-1 12 5,-4 8 2,-6 12 0,-3 15 2,-4 10-3,-6 10-9,-8 10-20,-4-7-34,-12-10-42,1-6 1,-8-28 0,1-13 8,-9-37 89</inkml:trace>
  <inkml:trace contextRef="#ctx0" brushRef="#br0" timeOffset="141770.1985">23197 9147 378,'26'-59'109,"15"-6"-5,17 19-107,4 10-12,9 16-2,-13 14-2,-4 21 1,-17 19 4,-16 19 6,-17 14 4,-15 6 4,-8 1 3,-4 2-4,-5-5-5,-1-12-11,-1-11-68,-2-22-13,13-13-2,8-29-1,22-12 14</inkml:trace>
  <inkml:trace contextRef="#ctx0" brushRef="#br0" timeOffset="142440.1993">23674 8718 299,'7'-18'102,"17"10"-3,6 7-45,13 17-73,0 7-4,8 14-1,-3 2 6,3 9 10,-3 8 9,-5 5 0,-9 10 3,-4 1 0,-6 2 3,-5 1-3,-8-7 0,0-3-4,-9-7 4,-8-14-1,1-6 4,-3-14 8,1-6 2,7-18 1,0 0 2,-23-3 0,23 3-1,4-34-4,4 10-1,-1-4-8,4-2-4,2-3 2,4 3-3,-2 4 2,2 6-4,-4 3 3,-13 17-3,26-17 0,-26 17-1,23 2-1,-23-2 1,20 17 0,-20-17 2,24 28-1,-24-28 3,23 28 1,-23-28 1,19 22 1,-19-22 1,20 7 1,-20-7 0,22-18-1,-3-3 0,-6-3-1,0 0-1,0-2 0,-1 2-1,-5 4-4,1 1-2,-8 19 2,0 0 0,0 0-2,3 19 1,-3-19 0,8 27 0,-8-27 3,13 25 0,-13-25-10,0 0-44,24-15-67,-11-8-2,-2-16-2,1-3-2,-12-5 1</inkml:trace>
  <inkml:trace contextRef="#ctx0" brushRef="#br0" timeOffset="142570.1996">24415 8917 316,'0'0'91,"0"0"-39,0 0-106,0 0-44,26 0-3,-7-15 0,9 4 0</inkml:trace>
  <inkml:trace contextRef="#ctx0" brushRef="#br0" timeOffset="143390.2008">24656 8964 309,'0'0'103,"0"0"2,0 0-87,0 0-10,0 0-4,0-21 2,0 21 2,-11-35 2,9 16 0,-7-3-2,3 3-3,6 19-4,-7-26 0,7 26-2,0 0 0,17 26-4,-10-1 0,6 8-1,-2 4 3,6 6 1,-2 3 2,-4 1-1,-3-6 3,3-2-2,-5-6 1,-1-9 2,-3-3 2,-2-21 4,2 22 1,-2-22 0,0 0 0,0 0 0,0 0 0,0-21-3,0 21-4,0 0-6,0 0-1,0 0-1,0 0 2,17 39-2,-17-3 1,0 10 0,-8 4 2,3-1 1,-3-3 9,-3-11 3,0-9 3,11-26 1,-15-3-1,11-35-2,12-14 1,1-26-1,6-13-9,2-13-1,0-3-6,1 8 0,-5 16-1,-3 14-2,-1 17 0,-2 26 1,-7 26-1,0 0-1,14 33 1,-3 6-1,-4 0 2,10 4 2,2 5 3,1 3-1,3-3 2,-5-4-1,1-5 1,-6-9 1,0-4 3,-5-9 4,-8-17 1,0 0-1,0 0-1,-21-17 3,8-5 1,0-2 2,-4 1-4,4 3-6,13 20-2,0 0 1,11 22 2,14 27-6,1 16-5,5 14 2,-1 11 2,2 6-1,-8-3-7,-3-6-30,-12-14-88,-12-16-2,-11-16 4,-4-26-10,-8-9 0</inkml:trace>
  <inkml:trace contextRef="#ctx0" brushRef="#br0" timeOffset="144590.2025">16273 16602 171,'0'0'71,"-18"-23"1,18 23-38,0 0-10,0 0-2,0 0 1,-6-18 2,6 18 0,0 0-1,0 0 0,-19-15-6,19 15-6,-20 4-9,20-4-4,-30 9-2,30-9 3,-26 24-1,11-7 3,6 7 1,3 4 0,6 1 1,0 1 2,7 2 1,1-1-6,3-10 8,6-3-1,-2-8-1,4-7 4,-1-6-2,5-9-1,-8-10-1,1 2 3,-3-3-6,-1-1-1,-7 2 1,-3 3 0,-2 19 0,-19-18 2,5 20 1,-3 11 1,-2 3-3,6 7 2,0-1-3,4 2 1,7-3-9,2-21-24,24 14-80,6-19-8,2-17 1,-1-6-7,-1-9 0</inkml:trace>
  <inkml:trace contextRef="#ctx0" brushRef="#br0" timeOffset="146910.2057">16154 16724 139,'-23'6'93,"23"-6"7,-29 0-28,29 0-6,-19-2-4,19 2-9,0 0-12,0 0-12,-6-24-7,6 24-3,10-21-3,-10 21-1,1-22-3,-1 22-1,-1-32-1,1 32 3,-14-35-2,5 11-3,0-6-3,-1-5-3,3-6-1,1-2 3,5-7 0,-3-2-4,4-2 0,0 1 1,0-5 3,-2 4-4,2 0 4,-6-3-6,1 5 1,-1-2 4,-5-2 1,2 0-1,-3 1-2,1-1 4,4 0-3,-6 1 3,-1-3-2,0 2-1,0 1-3,1-3 1,0-3 3,0-1-4,2-4 2,-2 2-3,2 1 5,-2-5-6,5 3 6,-1 1-6,5 5 3,0 5 0,3 4 2,2 4-1,3-1-1,-2 8 1,4 4-1,-1 3 2,-3 3-1,4-3-1,-1-1-1,3-1-1,-5 3 1,-1-5 1,0-1 1,-2-4-3,-2-1 2,0-1 0,-3 0 3,-6-1-6,3-1 1,-3 4 1,0 2 1,3 8 1,-3 1-5,5 6 5,5 5-7,1 19 8,-2-22-1,2 22 1,0 0-8,2-22 5,-2 22 1,0 0-1,0-17 3,0 17-3,0 0 0,0 0 0,0 0 1,0 0-2,0 0 2,0 0-2,0 0-1,0 0 2,0 0 0,0 0 0,0 0-2,0 0-3,13 24-5,-13-24-11,0 0-10,0 0-26,18 22-38,-18-22-37,0 0 7,0 0-2,4 17 9,-4-17 35</inkml:trace>
  <inkml:trace contextRef="#ctx0" brushRef="#br0" timeOffset="147320.2063">15666 13805 185,'0'0'77,"11"-22"-13,-11 22-19,10-19-13,-10 19-7,0 0 6,9-20-8,-9 20 2,0 0-11,0 0-7,0 0-2,-22 0-6,22 0 6,-19 26-7,12-4 7,1 6-7,2 3 8,4 6-3,6-3-1,5 3 5,6-7-2,1-4 3,3-10 2,3-4 1,1-14-1,-1-6-1,-4-10 0,-3-6-1,-9-10 2,-3-3 1,-10 4 0,-6 1-1,-8 6-7,-2 11 7,-5 8-1,-2 14-1,4 10-4,3 11-12,14 9-23,-3 2-83,20-6 2,10-9-8,10-12-2,13-5-3</inkml:trace>
  <inkml:trace contextRef="#ctx0" brushRef="#br0" timeOffset="149790.2097">15679 13777 122,'0'0'79,"-24"-7"8,24 7-52,-17-19 1,17 19-2,0 0 5,-15-26-4,15 26 2,0 0-13,0 0-4,13-20-10,-13 20-6,25-12-1,-7 7-1,12-4-1,4-1 2,9-5 1,13 1 1,9-7 2,6-1-2,8-4 1,7-4-2,7-5 1,8-8-1,2 0-2,1-3-2,1-2 1,3-4-1,8-2 1,-4-2 0,0 0 1,0 3-3,4-3 2,2 2 1,-6-4 2,0 1-1,-4-1 2,-1 3-3,3-1 5,-3 4-1,-6-2 3,1 0-4,-3 0 2,0 0-2,0-3 2,6-2-3,-4-5 0,4-1-1,-6 0 1,5 0-1,-7 2 2,-3 4 1,-5-2-1,-3 3 0,-2 2-1,-1 6 2,-5-6-5,4 3 2,0-1-3,3 0 3,0 0-4,-2 4 1,-1 2 2,-4-3-3,-3 9 2,-6-1 0,-3 4 0,-5 0-3,-5 6 2,0-1 1,-1 3-2,-5 1 2,-5 2-1,3 4-1,1 2 2,-4 1 1,-2 4-2,0 1 0,2-1 0,-2 2-1,0-2 3,-2 1-1,-2-1 1,2 0-3,-4-3 2,1 3 0,-1-5-3,2-4 4,-1 0-4,5-2 4,0-2-5,1-1 8,3 1-5,2 0 5,-4 2 0,-1 2-2,-1-1 2,-5 4 0,-3 1-1,-1 2-1,-4-3 1,0 3-3,-4-1 2,4 5-1,0-1 1,-4 2-4,-2 2 2,0 4-1,-5 0 1,-19 9-2,24-10 2,-24 10 2,0 0 0,0 0 3,0 0-2,0 0 1,0 0-1,0 0 3,0 0-3,0 0-1,0 0-2,0 0-2,0 0-2,0 0-3,0 0-8,0 0-18,0 0-32,0 0-77,-7 19 1,7-19-3,0 0 4,-4 24 0</inkml:trace>
  <inkml:trace contextRef="#ctx0" brushRef="#br0" timeOffset="150310.2105">22207 10254 285,'0'0'99,"-19"-28"-35,8 10-36,6-1-13,-3 2-7,-3-1-5,11 18-1,-21-22-3,21 22 0,-24 0 1,24 0 2,-32 22 2,10-2 2,9 6 6,-6 0 0,8 6 3,1-2 0,5 1 1,-1-5-2,12 0-4,-1-5 0,5-3-3,-10-18 1,33 19-1,-10-19 1,5-6-3,6-3-2,1-6 1,1-2 0,-5-3-2,-6-2 0,-5-3-1,-9 5 0,-11 1 3,0 19 4,-30-26-1,4 21 1,-4 7 0,-1 1-1,-1 10-1,2 2 0,11 2-9,14 3-14,5-20-41,18 26-69,20-22-5,8-11 0,5-8-3,-1-9 16</inkml:trace>
  <inkml:trace contextRef="#ctx0" brushRef="#br0" timeOffset="151450.2121">21972 10405 205,'-19'-15'105,"19"15"3,0 0-57,0 0-10,-17-15-11,17 15-7,0 0-4,0 0-2,0 0-2,0 0-5,0 0-4,0 0-4,0 0-2,6 26 1,-6-26 2,0 28 0,3-8-1,-3 4 4,0 4 3,2 4-1,-4 1 3,4 4-3,-2-1 2,2 4-4,2 1 2,2 4-4,-1-6 0,-1 4-1,1 1-1,5 3 1,-5-1-1,-1 10 2,2 1-1,-1 5 2,1 1-1,0 4 3,-1-1-2,1 7 1,-4 1 3,3 2-5,3 2 5,3 4-4,-4 2 2,1 8-4,3 3 3,0 4-3,-3-1-1,3-2 3,-4 3-7,5-4 4,-1-1-5,-4-1 8,6-7-5,4 1 2,2 2-4,-4 4 8,7 0-5,-3 0 3,0 1 0,-1 3-4,1-2 2,-6-3-1,0-6 5,0-4-8,-2-6 6,1-2-6,-1-9 7,-2-4-3,2 1 1,-3-3-3,3 2-1,-3-1 4,1-5-2,-2 1 2,1 2-4,1-6 4,-3 0-3,-2 0 4,1-4-1,1-2-1,-1 1-2,1-1 1,0 1 0,-1 1 0,3 0 0,-1-1 0,-1-1 2,5 0-1,-4-3 2,-1 4 0,1-7-4,-1-4 3,0-7-1,-1-4 0,-5-7-2,0-18-1,6 22 3,-6-22 2,0 0 2,0 0 0,0 0 0,0 0-1,0 0 0,0 0 1,0 0-4,0 0 1,0 0-5,0 0-2,0 0-1,0 0 1,0 0-7,2-16-11,-2 16-33,0 0-93,11-23 4,-11 5-4,2 1 2,-4-9-2</inkml:trace>
  <inkml:trace contextRef="#ctx0" brushRef="#br0" timeOffset="152060.2129">22454 15030 285,'0'-22'96,"0"22"-2,1-26-65,-1 26-12,-7-26-2,7 26-2,-13-24 2,13 24-1,-22-19-3,22 19-2,-27 8 2,9 7 1,5 14 1,-4 5 0,4 9-1,-4 3 1,13 6 3,0-7-1,10-3-1,0-12 0,7-8-3,5-12-4,7-14 1,-1-13 0,2-9-3,-7-9 1,-6-4-2,-2-2 0,-5 4-1,-8 3-2,-9 12-1,11 22-1,-30-17-2,11 25-2,-5 5-11,13 15-30,-8-4-83,10 6 1,-6-3-4,1-6-1,7-3-4</inkml:trace>
  <inkml:trace contextRef="#ctx0" brushRef="#br0" timeOffset="154900.2169">15860 15374 1,'-14'-30'49,"2"10"-3,-1-1 0,2 3 7,11 18 7,-13-21 2,13 21 0,0 0-10,0 0-11,0 0-12,0 0-9,32 10-9,-8 10-4,6 10-4,7 9 2,14 9 1,10 12 4,3 6-2,12 12-1,-1 0-1,6 8-2,-1-3 0,0 3-1,-5-6-1,-6-4-4,-5-6-2,-5-12-14,-4-2-47,-9-15-37,-8-17-3,-5-13-2,-18-19 0,-4-10 21</inkml:trace>
  <inkml:trace contextRef="#ctx0" brushRef="#br0" timeOffset="155470.2177">15535 13753 96,'8'-22'65,"9"20"-3,5 7-35,8 6-14,11 12-11,2 5 2,9 5 0,4 6 6,6 6 0,11 5 2,2 7-2,5 10 1,6 9 2,6 10 3,3 8 2,8 12-4,3 11 3,6 2-3,10 13 6,-3-4-6,6 4 1,2-4-7,-1-2 4,-7-5-1,-1-2 0,-8-13 0,-3-4-4,-12-11 2,-7-4-1,-12-7 1,-3-6-5,-13-14 0,-10-6 0,-10-8-2,-11-13 0,-4-7-4,-25-26-15,24 19-69,-24-19-13,-4-17-3,-3-11-1,-8-18-3</inkml:trace>
  <inkml:trace contextRef="#ctx0" brushRef="#br0" timeOffset="156030.2185">16980 13175 84,'16'-16'70,"5"21"-27,-2-5-16,9 4-3,-2-4-4,6 2-10,-3 0-3,3 3 0,4 4 2,-5 6 3,12 6 3,0 8 0,8 12 4,11 6 0,14 12 2,4 12 5,18 12-4,6 8 3,8 10-2,0 1 6,15 15-1,-7 3 3,11 9-5,-2-5-8,2 4 2,-3-3-5,9 1-2,-6-2-4,-3-3 0,1-8-5,-3-5 2,-9-12 1,-7-5 3,-9-9-5,-3-13 3,-16-12-4,-8-10 2,-14-12-3,-9-7 0,-14-9-7,-11-6-5,-3-2-8,-23-11-36,0 0-69,-6-21-5,-13-3 3,-7-13-6,-15-17 7</inkml:trace>
  <inkml:trace contextRef="#ctx0" brushRef="#br0" timeOffset="156670.2194">18736 12499 202,'0'0'73,"0"0"-24,0 0-25,0 0-12,0 0-6,0 0 0,0 0 3,18 21 5,-18-21 0,40 26 2,-5-2-2,8 9 3,13 8-7,17 9 3,9 13-7,12 10 2,10 12-2,12 10 9,4 5 2,10 10 5,5 7 4,13 9-3,-5-1 3,7 10-4,-4-3 1,3 2-8,-7-6 0,0-2-5,-11-5-5,-8-10 1,-3-7-5,-3-9 3,-8-10-3,-5-5 3,-5-7-2,-11-8-1,-2-10-2,-11-6 3,-8-7 1,-9-6-2,-7-7 0,-10-5-3,-4-11-9,-18-3-7,5-1-15,-24-9-79,0 0-15,0-19 0,-19-5-1,-11-11 4</inkml:trace>
  <inkml:trace contextRef="#ctx0" brushRef="#br0" timeOffset="157210.2201">19732 11322 14,'31'41'61,"-6"-11"-34,6 3 4,10 0 6,10 1 4,11-1-3,1 4 3,10 4-4,4-2 1,12 8-5,5 1-2,12 13-9,-1 14-3,12 14-4,7 11-4,7 13 0,-3 12-6,9 10 5,-6 4-4,-2 3 8,-10-5-4,-3-5 7,-15-13-6,-6-10 2,-18-18-2,-4-11 2,-17-19-6,-12-12-4,-8-18-11,-10-16-23,-4-11-62,-22-4-22,10-32 0,-20-3-4,-19-19 3</inkml:trace>
  <inkml:trace contextRef="#ctx0" brushRef="#br0" timeOffset="157600.2207">20660 11129 260,'0'0'95,"0"0"-1,0 0-88,24 17-3,8 1-8,5 1 3,12 3 4,7 2 3,11-2 2,8 6 1,5 2 1,8 7 4,11 6 3,6 11-1,11 14 2,7 12-6,2 11 3,0 11-2,-1 6 1,-3 5-5,-13-1 1,-5-4-5,-21-12-3,-9-11-10,-15-3-53,-9-11-45,-23-21-12,-9-15 4,-17-35-4,0 0 36</inkml:trace>
  <inkml:trace contextRef="#ctx0" brushRef="#br0" timeOffset="162590.2277">21000 12821 239,'0'0'111,"0"0"-3,0 0-57,0 0-9,0 0-6,0 0-6,0 0-5,24-15-3,3 13-8,4-9-2,18 0-4,7-6 4,19-5-5,11-10 5,13-7-4,7-7 4,16-6-3,8-6 1,7-7-3,5-6-2,0 1-2,0-2-1,-6-3-1,-7-1 2,-11 6-3,-8-1 2,-11 4 0,-15 4-2,-9 7 3,-16 6-2,-8 7 5,-8 8-6,-8 7 8,-10 4-6,-7 7 3,-18 17 0,21-16 0,-21 16-1,0 0-1,0 0-2,0 0-1,0 0 0,0 0 0,0 0 2,0 0-1,0 0 0,0 0 0,0 0 3,0 0-3,0 0 2,0 0 1,0 0-3,0 0 0,0 0 0,0 0 2,0 0-3,0 0 2,0 0-4,0 0-6,0 0-14,0 0-50,0 0-69,0 0-7,0 0 3,0 0-7,-26 7 5</inkml:trace>
  <inkml:trace contextRef="#ctx0" brushRef="#br0" timeOffset="164810.2308">23524 10884 166,'-11'-17'94,"11"17"-2,0 0-55,0 0-7,0 0-5,17 33-4,-2 3 0,1 10-1,9 15 0,-7 8 1,9 9 2,-5 4-5,-1-4 1,-3-8-2,-1-6-16,-4-16-23,-7-13-89,-1-16-1,-5-19-7,0 0 2,4-34-3</inkml:trace>
  <inkml:trace contextRef="#ctx0" brushRef="#br0" timeOffset="165070.2311">23550 10839 304,'-18'-37'115,"-1"2"1,6 3-83,7 10-12,6 0-6,0 22-5,19-26-3,0 24-4,5 13-5,-5 13-1,1 17-2,-3 9 2,-11 9 0,-6 5 3,-8 2 1,-7-2 0,0-7-8,-4-16-25,6-13-77,8-11-4,5-17-1,18-17-1,1-9-3</inkml:trace>
  <inkml:trace contextRef="#ctx0" brushRef="#br0" timeOffset="165300.2314">23879 11064 226,'0'0'98,"-6"22"4,5-3-73,8 14-10,2 2 0,5 8-1,-1-4-2,7 2 0,-3-9-4,2-3-11,1-8-28,1-10-78,-21-11-1,33-24-1,-25-8-2,3-5 8</inkml:trace>
  <inkml:trace contextRef="#ctx0" brushRef="#br0" timeOffset="165460.2317">23920 10869 322,'-17'-4'111,"17"4"1,-20 0-89,20 0-30,0 0-37,0 0-67,26-13 2,-26 13-4,26-5 3,-26 5 37</inkml:trace>
  <inkml:trace contextRef="#ctx0" brushRef="#br0" timeOffset="165920.2323">24107 11322 268,'0'0'109,"0"0"3,-7-32-68,18 6-16,-4-5-16,6-4-12,4 1-8,2 1-4,5 7 1,-3 7-3,5 12-1,-8 7-1,5 15 6,-8 1 4,-4 3 3,0-1 2,-5-1 4,-6-17 0,2 17 2,-2-17 1,11-19 3,0 1 3,4-10 7,2 4 1,-6-2-4,8 5-2,-1 8 3,1 19 4,-6 11-6,0 14-1,-7 10-7,1 2-1,-1 5 1,0-2-3,1-3-24,-9-9-100,8-18 1,-6-16-6,0 0-1,7-31-2</inkml:trace>
  <inkml:trace contextRef="#ctx0" brushRef="#br0" timeOffset="168510.2359">14740 15341 172,'0'0'77,"-8"-23"3,8 23-40,15-18-16,-15 18-13,30-15-7,-8 4-2,4 5 2,6-3 0,9 0-3,10-4 1,5 0 0,11-4 3,8-4 0,11 1 1,7-6-1,8-6 2,15-5 3,7-5 1,14-9-1,6-8 0,13-6 0,8-4-2,6-5-1,19-4 0,3-5-4,6-7 3,11-2-1,10-3 3,5 2-3,4 0-3,2 0 2,-8 4-3,-5 7 3,-8 6-6,-11 6 3,-11 1-7,-4-2 6,-9-7 0,1-3 2,3-8 1,-4-4-2,5-4 6,-5-1-1,-8 1 5,-5 10-5,-12 7 6,-20 13-8,-17 13 7,-18 12-4,-25 6 3,-9 12-1,-23 4 1,-11 7-1,-9 0 2,-17 13 0,19-21-2,-19 21-8,0 0-16,-6-20-20,6 20-69,0 0-19,-32 11-2,10-2-1,-12-5-1</inkml:trace>
  <inkml:trace contextRef="#ctx0" brushRef="#br0" timeOffset="178220.2495">22095 12399 233,'0'0'101,"7"-19"3,-7 19-63,0 0-9,6-18-11,-6 18-8,0 0-2,7-22 0,-7 22-2,0-28-4,-1 9 1,-5-3-2,-1-4 1,-5 2-2,1 0 2,0 5-4,-4 1 0,15 18 3,-24-15-2,24 15-1,-25 13 2,12 5 2,0 6-1,4 4 3,1 6 0,1-1 0,3 0-3,4 1 4,4-4-2,3-8-1,-7-22 0,23 30 1,-23-30-1,33 3 0,-10-8 1,1-5-3,-3-6-2,-3-7-1,-1-1 0,-9-5-1,-3-3-1,-10 1 0,-8 1 1,-6 4 0,-4 4 1,-1 7 2,2 4-2,-3 7 1,3 4-1,7 7 2,15-7-2,-22 32 1,20-8-1,-2 8 3,10 1-1,-1 4 0,3 4-1,5-2 0,2-2 0,0-2 2,2-9-1,1-5-1,7-12 1,-1-5 0,2-14 2,-2-4 1,2-11 0,-3-6-3,-8-4 0,-4-4-1,-11 0 2,-7 5-2,-10 5 0,-2 4 1,-5 9-3,-2 8 3,-1 10-2,3 11 1,5 8-3,3 4 2,8 9 0,3 3-2,5 2 1,7 2 2,12-6-1,-1-5 1,7-6 2,5-5 0,-4-12-2,4-11 1,0-12 2,-10-10-2,-3-12 2,-8-4-2,-5-7 2,-12 3 1,-8 3 1,-3 10 0,-5 7-3,-2 11 0,1 10 0,7 10-1,18-5-5,-19 26-7,32-4-23,4 1-101,22-7 1,6-5-4,7-3-2,-5-3 0</inkml:trace>
  <inkml:trace contextRef="#ctx0" brushRef="#br0" timeOffset="178970.2506">22665 12408 180,'0'0'76,"0"0"-17,0 0-10,11-16-11,-11 16-8,0 0-9,24 11-5,-24-11-1,21 29 3,-14-8 2,10 18-1,-4 0 2,6 13 1,0 2-4,-1 9 0,-1 0-6,2 0 0,-1-5-7,-3-6-1,0-10-15,-7-12-30,-3-6-76,-5-24 0,0 0-5,0 0 1,8-35-1</inkml:trace>
  <inkml:trace contextRef="#ctx0" brushRef="#br0" timeOffset="179340.2511">22678 12280 203,'-8'-20'99,"-3"-12"1,9 3-49,4 6-15,2-1-18,3 0-7,6 5-3,-13 19-5,36-22-2,-16 22-1,3 6-1,-1 7-1,1 5 1,-5 8 1,-5 2 2,-1 7 3,-10 4 0,-4-1 2,-11-3-1,-4 0 1,-2-9 2,-1-4-4,3-1-21,-6-8-84,23-13-3,0 0-5,0 0-1,23-15-5</inkml:trace>
  <inkml:trace contextRef="#ctx0" brushRef="#br0" timeOffset="181360.2539">23040 12180 186,'-17'-19'98,"17"19"0,0 0-36,0 0-26,21 8-14,-21-8-8,30 5-4,-6 1-1,2-2 2,10-1 0,1 5-6,8-4-1,4 1-7,1-1-4,2 0 0,-7 1-2,-2-1-3,-11 7 0,-8 0 5,-11 6 6,-13 1 7,-11 5 5,-4 4 4,-9 1 3,1 8 4,-5-3 2,4 8-3,-6-2-8,12 5 0,-7-5-5,12 2 2,0-7-8,2-6-4,3-8-14,8-20-39,0 0-65,0 0-2,0 0 3,-3-39-7,3 6 16</inkml:trace>
  <inkml:trace contextRef="#ctx0" brushRef="#br0" timeOffset="183030.2563">23773 11788 114,'0'0'48,"0"0"-8,0 0-5,0 0-7,18 6 4,-18-6 1,30 31 4,-9-1 2,-4 9 0,7 13-1,-11 4-4,6 11 0,-6 1-6,0 3-5,-2-6-7,0-6-6,-3-11-19,-3-14-53,3-14-50,-8-20-6,0 0 0,18-15-3,-19-16 34</inkml:trace>
  <inkml:trace contextRef="#ctx0" brushRef="#br0" timeOffset="183320.2567">23767 11784 215,'-13'-27'101,"7"1"-2,12 1-61,7-1-17,9 6 0,3 0-9,1 8-2,0 12-5,4 12-3,-6 6 2,-5 12 0,-6 7 5,-2 6-3,-15 5 0,3 0 1,-3-5-2,-4-8-25,8-5-83,4-2-1,-4-28-5,13 24-2,-13-24-2</inkml:trace>
  <inkml:trace contextRef="#ctx0" brushRef="#br0" timeOffset="184320.2581">24286 12191 228,'19'-7'98,"-19"7"2,0 0-61,4-28-18,-4 28-8,2-24-3,-2 24-4,-6-24-2,6 24 0,-19-15-4,19 15 1,-24 2-2,24-2 2,-32 26 1,16-4 1,1 4 3,1 11 2,3-2-1,4 4 2,3-5 1,4 1 0,6-9-3,5-8-1,4-10-2,7-8-4,-3-9-4,7-12-3,-2-3-1,-5-4 0,3 6-3,-7 0 3,-15 22 2,19-23 4,-19 23 5,0 0 4,24 23 0,-24-23 0,25 26 2,-7-15 0,1-7-4,0-8-4,-1-6-2,1-8-3,0-8-1,-6-4 0,-2 1-1,-3-5 2,-3 6 1,-1 4 2,-2 6 2,-2 18 3,0 0 0,0 0-1,18 1 1,-18-1-1,17 30 1,-9-11-1,-8-19-1,13 24 1,-13-24 1,0 0-1,0 0-3,24-2-4,-24 2-2,13-33-1,-2 10 1,-3 1-3,3 2 0,-5-1 0,1 3 4,-7-3 3,0 1 0,0 1 2,-7-1-1,3-6 0,-4-2 4,3 0 4,-1-2 4,4 8-2,-3 3 2,5 19 0,0 0 2,22 4 0,-7 24-2,4 13-2,5 7-4,0 13 4,1 3-4,1-1 2,-4-4-2,-7-7 1,-4-13-1,1-5 2,-11-16 0,-1-18-2,0 0 0,-14-26 1,10-5-1,4-8-3,4 1-1,-3-1-2,5 8-1,1 10-1,-7 21 1,23 10-1,-21 19 2,-8 18 4,-7 7-1,-6 3 1,1-1-1,-5-6-3,3-5-15,-10-12-99,9-11-8,21-22-6,-30 0 0,30 0-4</inkml:trace>
  <inkml:trace contextRef="#ctx0" brushRef="#br0" timeOffset="184900.2589">22695 13292 318,'1'-20'103,"-1"20"-30,0 0-31,27-6-15,-27 6-6,39 45-2,-20-10 2,3 17 2,-3 8 2,5 8-6,-7-1-2,1 0-7,-4-6 1,-7-5-7,-1-11 2,-1-10-12,1-15-17,-6-20-71,0 0-30,-6-44-3,-1 3-4,-4-11 2</inkml:trace>
  <inkml:trace contextRef="#ctx0" brushRef="#br0" timeOffset="185130.2592">22573 13413 361,'-20'-7'121,"20"7"-3,11-23-83,-2 5-12,15-1-5,1-5-10,7-2-4,5 0-2,6 2-3,4 0-8,-6-2-14,7 9-31,-7 2-66,-1 0-2,3 0-2,-6 2 3,-2 4 6</inkml:trace>
  <inkml:trace contextRef="#ctx0" brushRef="#br0" timeOffset="185500.2597">23190 13164 269,'-17'-4'110,"17"4"1,19 4-46,-3-8-40,14 6-12,8-4-7,3 4-2,7 2 0,3 5-2,-5 6 0,-3 2-3,-5 9-1,-12 2 4,-9 5 4,-12 4 1,-10 2 2,-6 4 5,-10 0-3,-1-1 5,-5-4-1,-1-1-5,8-4-12,1-7-12,12-5-36,7-21-75,0 0 5,0 0-7,20-8 3,-3-10-2</inkml:trace>
  <inkml:trace contextRef="#ctx0" brushRef="#br0" timeOffset="185810.2602">23816 12893 336,'-6'32'118,"12"-3"-1,-1 3-89,19 14-5,-3 3-1,9 3-6,-6 0-4,8 1-3,-8-6-3,2-6-2,-7-4-5,-8-11-3,1-6-19,-12-20-95,0 0-3,0 0-3,-12-46 1,1 7-3</inkml:trace>
  <inkml:trace contextRef="#ctx0" brushRef="#br0" timeOffset="185990.2604">23674 12904 356,'0'0'118,"-21"-7"-2,21 7-96,34-11-16,-3-8-14,11 4-28,-3-5-70,4-4-9,5-1 0,-7 3 0,-3 5 11</inkml:trace>
  <inkml:trace contextRef="#ctx0" brushRef="#br0" timeOffset="186710.2614">24230 13211 151,'2'-28'78,"2"11"0,-4-7-57,-6-11-12,1 5-2,-3 0-3,-3 8 0,11 22 8,-26-8 5,9 21 3,4 13 5,0 12 4,9 12 2,-3 2 1,12 5-1,-3-8-7,13-1-3,4-15-8,1-9-7,7-16-11,2-16-8,3-8-12,-8-18-9,6-5-2,-9-9 3,1 5 9,-9-3 3,0 12 9,-7 8 10,0 10 18,-6 16 8,0 0 3,31 16-2,-23 1-7,9 2 0,-17-19 1,35 28-3,-20-21-5,8-3-4,-8-8-3,1-5-1,3-10 0,-6-3-2,0 0-1,-2-4-2,2 1-1,-1 3 2,-12 22 3,15-20 1,-15 20 0,20 11 0,-20-11 1,21 33 3,-8-16-1,0 0 1,4-8-1,1 2-1,1-13-2,0-1 2,-1-9-2,-1-2-3,-4-3 3,-13 17-2,25-26 1,-25 26-2,0 0 4,15-9 0,-15 9 0,11 33 3,-6-9-3,3 2 0,-1 4-5,8-8-16,-2-1-101,-5-1-3,-8-20-1,0 0-3,0 0-3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024" units="cm"/>
          <inkml:channel name="Y" type="integer" max="6196" units="cm"/>
        </inkml:traceFormat>
        <inkml:channelProperties>
          <inkml:channelProperty channel="X" name="resolution" value="400" units="1/cm"/>
          <inkml:channelProperty channel="Y" name="resolution" value="400" units="1/cm"/>
        </inkml:channelProperties>
      </inkml:inkSource>
      <inkml:timestamp xml:id="ts0" timeString="2016-09-21T02:45:47.4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1141 2420,'0'0,"0"0,0 0,0 0,0 0,0 0</inkml:trace>
  <inkml:trace contextRef="#ctx0" brushRef="#br0" timeOffset="10062">0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6-09-21T02:47:52.6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0 118,'0'0'39,"0"0"-8,0 0-11,0 0-7,0 0-8,0 0-2,0 0-1,0 0-3,0 0-12,0 0-10,0 0-9,0 0-17,0 0-7,0 0 0,0 0 56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7-08-25T02:46:00.41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32 257,'-23'-5'102,"23"5"-4,0 0-82,-7-13-70,7 13-37,16-9-7,-2 4-1,-14 5-5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024" units="cm"/>
          <inkml:channel name="Y" type="integer" max="6196" units="cm"/>
        </inkml:traceFormat>
        <inkml:channelProperties>
          <inkml:channelProperty channel="X" name="resolution" value="400" units="1/cm"/>
          <inkml:channelProperty channel="Y" name="resolution" value="400" units="1/cm"/>
        </inkml:channelProperties>
      </inkml:inkSource>
      <inkml:timestamp xml:id="ts0" timeString="2017-08-25T02:46:03.73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B15D196-98DE-4697-A721-AC247DFDFADB}" type="datetimeFigureOut">
              <a:rPr lang="en-US"/>
              <a:pPr>
                <a:defRPr/>
              </a:pPr>
              <a:t>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FABA28B-9F29-4999-9F7D-38C692D62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66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EE274-56A7-4E60-943C-C37F5B1AC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94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C422E-4BA8-47CB-8391-7DE9FD49F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87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76383-FC3D-400C-852B-D1C538FBD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20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3277C-146F-4894-A2B8-EB53AEFD4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39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CBB93-DF59-43FE-9B5D-0A105CA2D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7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B411A-0AF6-483F-A020-A62C6E04B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18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399A7-1C48-4247-B386-BC18A9EC0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32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80475-713B-4104-ADF1-B2E0B3FFD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0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AC98B-E585-4F4E-9674-5C84AABDE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34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A83F8-87E9-49C5-AF73-88F934936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3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05220-4258-4811-95D1-2114C85B4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5F32E-E92F-4445-9C14-64A96FE6A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5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CA93E6BB-F75A-4448-833F-B851D7CF8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wmf"/><Relationship Id="rId11" Type="http://schemas.openxmlformats.org/officeDocument/2006/relationships/image" Target="../media/image2.png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31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1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emf"/><Relationship Id="rId5" Type="http://schemas.openxmlformats.org/officeDocument/2006/relationships/customXml" Target="../ink/ink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image" Target="../media/image2.png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image" Target="../media/image46.emf"/><Relationship Id="rId10" Type="http://schemas.openxmlformats.org/officeDocument/2006/relationships/image" Target="../media/image26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0.bin"/><Relationship Id="rId14" Type="http://schemas.openxmlformats.org/officeDocument/2006/relationships/customXml" Target="../ink/ink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1.wdp"/><Relationship Id="rId5" Type="http://schemas.openxmlformats.org/officeDocument/2006/relationships/image" Target="../media/image46.png"/><Relationship Id="rId4" Type="http://schemas.openxmlformats.org/officeDocument/2006/relationships/image" Target="../media/image2.png"/><Relationship Id="rId9" Type="http://schemas.openxmlformats.org/officeDocument/2006/relationships/image" Target="../media/image5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13" Type="http://schemas.openxmlformats.org/officeDocument/2006/relationships/image" Target="../media/image2.png"/><Relationship Id="rId3" Type="http://schemas.openxmlformats.org/officeDocument/2006/relationships/image" Target="../media/image49.png"/><Relationship Id="rId7" Type="http://schemas.openxmlformats.org/officeDocument/2006/relationships/customXml" Target="../ink/ink7.xml"/><Relationship Id="rId12" Type="http://schemas.openxmlformats.org/officeDocument/2006/relationships/image" Target="../media/image54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0.emf"/><Relationship Id="rId11" Type="http://schemas.openxmlformats.org/officeDocument/2006/relationships/customXml" Target="../ink/ink9.xml"/><Relationship Id="rId5" Type="http://schemas.openxmlformats.org/officeDocument/2006/relationships/customXml" Target="../ink/ink6.xml"/><Relationship Id="rId15" Type="http://schemas.openxmlformats.org/officeDocument/2006/relationships/image" Target="../media/image55.emf"/><Relationship Id="rId10" Type="http://schemas.openxmlformats.org/officeDocument/2006/relationships/image" Target="../media/image53.emf"/><Relationship Id="rId4" Type="http://schemas.openxmlformats.org/officeDocument/2006/relationships/image" Target="../media/image50.png"/><Relationship Id="rId9" Type="http://schemas.openxmlformats.org/officeDocument/2006/relationships/customXml" Target="../ink/ink8.xml"/><Relationship Id="rId14" Type="http://schemas.openxmlformats.org/officeDocument/2006/relationships/customXml" Target="../ink/ink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emf"/><Relationship Id="rId5" Type="http://schemas.openxmlformats.org/officeDocument/2006/relationships/customXml" Target="../ink/ink12.xml"/><Relationship Id="rId4" Type="http://schemas.openxmlformats.org/officeDocument/2006/relationships/image" Target="../media/image55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8.wdp"/><Relationship Id="rId18" Type="http://schemas.openxmlformats.org/officeDocument/2006/relationships/image" Target="../media/image2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11.png"/><Relationship Id="rId17" Type="http://schemas.microsoft.com/office/2007/relationships/hdphoto" Target="../media/hdphoto10.wdp"/><Relationship Id="rId2" Type="http://schemas.openxmlformats.org/officeDocument/2006/relationships/image" Target="../media/image6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5" Type="http://schemas.microsoft.com/office/2007/relationships/hdphoto" Target="../media/hdphoto9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6.wdp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11" Type="http://schemas.openxmlformats.org/officeDocument/2006/relationships/image" Target="../media/image17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5.emf"/><Relationship Id="rId4" Type="http://schemas.openxmlformats.org/officeDocument/2006/relationships/image" Target="../media/image14.wmf"/><Relationship Id="rId9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25.wmf"/><Relationship Id="rId3" Type="http://schemas.openxmlformats.org/officeDocument/2006/relationships/oleObject" Target="../embeddings/oleObject4.bin"/><Relationship Id="rId21" Type="http://schemas.openxmlformats.org/officeDocument/2006/relationships/oleObject" Target="../embeddings/oleObject13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.wmf"/><Relationship Id="rId20" Type="http://schemas.openxmlformats.org/officeDocument/2006/relationships/image" Target="../media/image26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23" Type="http://schemas.openxmlformats.org/officeDocument/2006/relationships/image" Target="../media/image2.png"/><Relationship Id="rId10" Type="http://schemas.openxmlformats.org/officeDocument/2006/relationships/image" Target="../media/image21.wmf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18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3.wmf"/><Relationship Id="rId22" Type="http://schemas.openxmlformats.org/officeDocument/2006/relationships/image" Target="../media/image2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15938"/>
            <a:ext cx="8685213" cy="550862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&amp; Evolution of Propulsion Systems</a:t>
            </a:r>
          </a:p>
        </p:txBody>
      </p:sp>
      <p:sp>
        <p:nvSpPr>
          <p:cNvPr id="11" name="Rectangle 10"/>
          <p:cNvSpPr txBox="1">
            <a:spLocks noChangeArrowheads="1"/>
          </p:cNvSpPr>
          <p:nvPr/>
        </p:nvSpPr>
        <p:spPr bwMode="auto">
          <a:xfrm>
            <a:off x="1143000" y="3276600"/>
            <a:ext cx="6400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endParaRPr lang="en-US" sz="1600" i="1" kern="0" dirty="0">
              <a:latin typeface="+mn-lt"/>
            </a:endParaRP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sz="1600" b="1" kern="0" dirty="0">
                <a:latin typeface="Script MT Bold" pitchFamily="66" charset="0"/>
              </a:rPr>
              <a:t>P M V </a:t>
            </a:r>
            <a:r>
              <a:rPr lang="en-US" sz="1600" b="1" kern="0" dirty="0" err="1">
                <a:latin typeface="Script MT Bold" pitchFamily="66" charset="0"/>
              </a:rPr>
              <a:t>Subbarao</a:t>
            </a:r>
            <a:endParaRPr lang="en-US" sz="1600" b="1" kern="0" dirty="0">
              <a:latin typeface="Script MT Bold" pitchFamily="66" charset="0"/>
            </a:endParaRP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sz="1600" i="1" kern="0" dirty="0">
                <a:latin typeface="+mn-lt"/>
              </a:rPr>
              <a:t>Professor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sz="1600" i="1" kern="0" dirty="0">
                <a:latin typeface="+mn-lt"/>
              </a:rPr>
              <a:t>Mechanical Engineering Department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sz="1600" i="1" kern="0" dirty="0">
                <a:latin typeface="+mn-lt"/>
              </a:rPr>
              <a:t>I </a:t>
            </a:r>
            <a:r>
              <a:rPr lang="en-US" sz="1600" i="1" kern="0" dirty="0" err="1">
                <a:latin typeface="+mn-lt"/>
              </a:rPr>
              <a:t>I</a:t>
            </a:r>
            <a:r>
              <a:rPr lang="en-US" sz="1600" i="1" kern="0" dirty="0">
                <a:latin typeface="+mn-lt"/>
              </a:rPr>
              <a:t> T Delhi</a:t>
            </a:r>
          </a:p>
        </p:txBody>
      </p:sp>
      <p:pic>
        <p:nvPicPr>
          <p:cNvPr id="10" name="Rectangle 194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654175"/>
            <a:ext cx="4071938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  <a:reflection blurRad="6350" stA="50000" endA="300" endPos="55500" dist="101600" dir="5400000" sy="-100000" algn="bl" rotWithShape="0"/>
          </a:effectLst>
          <a:scene3d>
            <a:camera prst="perspectiveHeroicExtremeRightFacing"/>
            <a:lightRig rig="threePt" dir="t"/>
          </a:scene3d>
          <a:sp3d>
            <a:bevelT w="165100" prst="coolSlant"/>
          </a:sp3d>
        </p:spPr>
      </p:pic>
      <p:grpSp>
        <p:nvGrpSpPr>
          <p:cNvPr id="3077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79" name="Group 9"/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3089" name="Rectangle 10"/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0" name="Rectangle 11"/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80" name="Group 12"/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3087" name="Rectangle 13"/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8" name="Rectangle 14"/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81" name="Group 15"/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3085" name="Rectangle 16"/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6" name="Rectangle 17"/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82" name="Group 18"/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3083" name="Rectangle 19"/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4" name="Rectangle 20"/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8100" y="5211763"/>
            <a:ext cx="8610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0" dirty="0">
                <a:solidFill>
                  <a:srgbClr val="FF0000"/>
                </a:solidFill>
                <a:latin typeface="Brush Script MT" panose="03060802040406070304" pitchFamily="66" charset="0"/>
              </a:rPr>
              <a:t>Economic &amp; Exotic Control Volumes for Flying Fast !!!</a:t>
            </a:r>
          </a:p>
        </p:txBody>
      </p:sp>
    </p:spTree>
    <p:extLst>
      <p:ext uri="{BB962C8B-B14F-4D97-AF65-F5344CB8AC3E}">
        <p14:creationId xmlns:p14="http://schemas.microsoft.com/office/powerpoint/2010/main" val="227821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Text Box 2"/>
          <p:cNvSpPr txBox="1">
            <a:spLocks noChangeArrowheads="1"/>
          </p:cNvSpPr>
          <p:nvPr/>
        </p:nvSpPr>
        <p:spPr bwMode="auto">
          <a:xfrm>
            <a:off x="304800" y="1325562"/>
            <a:ext cx="8686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b="0" dirty="0">
                <a:latin typeface="Times" panose="02020603050405020304" pitchFamily="18" charset="0"/>
              </a:rPr>
              <a:t>• Stagnation temperature is a measure of the total Kinetic Energy of the flow Field.</a:t>
            </a:r>
          </a:p>
          <a:p>
            <a:r>
              <a:rPr lang="en-US" b="0" dirty="0">
                <a:latin typeface="Times" panose="02020603050405020304" pitchFamily="18" charset="0"/>
              </a:rPr>
              <a:t>• Largely responsible for the high Level of heating that occurs on high speed aircraft or reentering space Vehicles … </a:t>
            </a:r>
            <a:endParaRPr lang="en-US" b="0" i="1" dirty="0">
              <a:latin typeface="Times" panose="02020603050405020304" pitchFamily="18" charset="0"/>
            </a:endParaRPr>
          </a:p>
        </p:txBody>
      </p:sp>
      <p:pic>
        <p:nvPicPr>
          <p:cNvPr id="5079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71800"/>
            <a:ext cx="3400425" cy="2895600"/>
          </a:xfrm>
          <a:prstGeom prst="rect">
            <a:avLst/>
          </a:prstGeom>
          <a:noFill/>
          <a:ln w="9525">
            <a:solidFill>
              <a:srgbClr val="FF19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Title 17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685800"/>
          </a:xfrm>
        </p:spPr>
        <p:txBody>
          <a:bodyPr/>
          <a:lstStyle/>
          <a:p>
            <a:r>
              <a:rPr lang="en-IN" sz="2800" smtClean="0"/>
              <a:t>Engineering Importance of Stagnation Temperature </a:t>
            </a:r>
          </a:p>
        </p:txBody>
      </p:sp>
      <p:graphicFrame>
        <p:nvGraphicFramePr>
          <p:cNvPr id="1024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510353"/>
              </p:ext>
            </p:extLst>
          </p:nvPr>
        </p:nvGraphicFramePr>
        <p:xfrm>
          <a:off x="1308100" y="4495800"/>
          <a:ext cx="3276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3" name="Equation" r:id="rId5" imgW="1638000" imgH="495000" progId="Equation.3">
                  <p:embed/>
                </p:oleObj>
              </mc:Choice>
              <mc:Fallback>
                <p:oleObj name="Equation" r:id="rId5" imgW="163800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4495800"/>
                        <a:ext cx="3276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499737"/>
              </p:ext>
            </p:extLst>
          </p:nvPr>
        </p:nvGraphicFramePr>
        <p:xfrm>
          <a:off x="1384300" y="5588000"/>
          <a:ext cx="32766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4" name="Equation" r:id="rId7" imgW="1638000" imgH="520560" progId="Equation.3">
                  <p:embed/>
                </p:oleObj>
              </mc:Choice>
              <mc:Fallback>
                <p:oleObj name="Equation" r:id="rId7" imgW="163800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5588000"/>
                        <a:ext cx="32766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545824"/>
              </p:ext>
            </p:extLst>
          </p:nvPr>
        </p:nvGraphicFramePr>
        <p:xfrm>
          <a:off x="1384300" y="3454400"/>
          <a:ext cx="27940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5" name="Equation" r:id="rId9" imgW="1396800" imgH="444240" progId="Equation.3">
                  <p:embed/>
                </p:oleObj>
              </mc:Choice>
              <mc:Fallback>
                <p:oleObj name="Equation" r:id="rId9" imgW="13968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3454400"/>
                        <a:ext cx="27940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2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5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35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33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31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9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23" name="Rectangle 1945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273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07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07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0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06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www.sciencephoto.com/images/showEnlarged.html/S540808-Space_Shuttle_Columbia_disaster-SPL.jpg?id=8354008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506571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685800"/>
          </a:xfrm>
        </p:spPr>
        <p:txBody>
          <a:bodyPr/>
          <a:lstStyle/>
          <a:p>
            <a:r>
              <a:rPr lang="en-US" sz="2800" smtClean="0"/>
              <a:t>The Columbia Disaster !!!!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380999" y="1143000"/>
            <a:ext cx="8626475" cy="1600200"/>
          </a:xfrm>
        </p:spPr>
        <p:txBody>
          <a:bodyPr/>
          <a:lstStyle/>
          <a:p>
            <a:r>
              <a:rPr lang="en-IN" sz="2400" dirty="0" smtClean="0"/>
              <a:t>On Feb. 1, 2003, space shuttle Columbia broke up as it returned to Earth, killing the seven astronauts on board. </a:t>
            </a:r>
          </a:p>
          <a:p>
            <a:r>
              <a:rPr lang="en-IN" sz="2400" dirty="0" smtClean="0"/>
              <a:t>NASA suspended space shuttle flights for more than two years as it investigated the disaster</a:t>
            </a:r>
          </a:p>
        </p:txBody>
      </p:sp>
      <p:pic>
        <p:nvPicPr>
          <p:cNvPr id="66564" name="Picture 4" descr="http://cache1.asset-cache.net/xc/2912384.jpg?v=1&amp;c=IWSAsset&amp;k=2&amp;d=77BFBA49EF878921F7C3FC3F69D929FD7973548366C6C33A9CA68588160D61E2E56BDADDAD5542ECE30A760B0D8112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994025"/>
            <a:ext cx="4819650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6" descr="http://www.aboutinteresting.com/wp-content/uploads/2010/06/top-10-most-biggest-accident-in-history-Space-Shuttle-columb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774950"/>
            <a:ext cx="5410200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1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4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34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32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30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8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22" name="Rectangle 1945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921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lum bright="-26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586" y="1971822"/>
            <a:ext cx="4542882" cy="485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381000" y="166687"/>
            <a:ext cx="7772400" cy="762000"/>
          </a:xfrm>
        </p:spPr>
        <p:txBody>
          <a:bodyPr/>
          <a:lstStyle/>
          <a:p>
            <a:r>
              <a:rPr lang="en-US" sz="2800" dirty="0" smtClean="0"/>
              <a:t>Mach’s Analysis of the Problem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17078" y="1234573"/>
            <a:ext cx="4800600" cy="461963"/>
          </a:xfrm>
          <a:prstGeom prst="rect">
            <a:avLst/>
          </a:prstGeom>
          <a:noFill/>
          <a:ln w="9525">
            <a:solidFill>
              <a:srgbClr val="FF19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latin typeface="Times" panose="02020603050405020304" pitchFamily="18" charset="0"/>
              </a:rPr>
              <a:t>Loss Of Signal at 61.2 km altitude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85800" y="2128837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b="0" dirty="0">
                <a:latin typeface="Times" panose="02020603050405020304" pitchFamily="18" charset="0"/>
              </a:rPr>
              <a:t>T</a:t>
            </a:r>
            <a:r>
              <a:rPr lang="en-US" b="0" baseline="-25000" dirty="0">
                <a:latin typeface="Times" panose="02020603050405020304" pitchFamily="18" charset="0"/>
              </a:rPr>
              <a:t>∞</a:t>
            </a:r>
            <a:r>
              <a:rPr lang="en-US" b="0" dirty="0">
                <a:latin typeface="Times" panose="02020603050405020304" pitchFamily="18" charset="0"/>
              </a:rPr>
              <a:t> ~ 243 K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14750"/>
            <a:ext cx="3124200" cy="10858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2662237"/>
            <a:ext cx="2752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b="0">
                <a:latin typeface="Times" panose="02020603050405020304" pitchFamily="18" charset="0"/>
              </a:rPr>
              <a:t>~18.0 Mach Number</a:t>
            </a:r>
          </a:p>
        </p:txBody>
      </p:sp>
      <p:sp>
        <p:nvSpPr>
          <p:cNvPr id="10249" name="AutoShape 2" descr="http://www-mdp.eng.cam.ac.uk/web/library/enginfo/aerothermal_dvd_only/aero/atmos/atmtemp.gif"/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IN"/>
          </a:p>
        </p:txBody>
      </p:sp>
      <p:grpSp>
        <p:nvGrpSpPr>
          <p:cNvPr id="22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3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6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36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34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32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30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24" name="Rectangle 1945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930960" y="5031360"/>
              <a:ext cx="4054680" cy="1039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9800" y="5021280"/>
                <a:ext cx="4077720" cy="105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668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utoUpdateAnimBg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1"/>
          <p:cNvGrpSpPr>
            <a:grpSpLocks/>
          </p:cNvGrpSpPr>
          <p:nvPr/>
        </p:nvGrpSpPr>
        <p:grpSpPr bwMode="auto">
          <a:xfrm>
            <a:off x="0" y="1371600"/>
            <a:ext cx="9144000" cy="4003675"/>
            <a:chOff x="0" y="1371600"/>
            <a:chExt cx="9144000" cy="4003675"/>
          </a:xfrm>
        </p:grpSpPr>
        <p:pic>
          <p:nvPicPr>
            <p:cNvPr id="11293" name="Picture 102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71600"/>
              <a:ext cx="9144000" cy="400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143000" y="1524000"/>
              <a:ext cx="3124200" cy="3352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1267" name="Text Box 1027"/>
          <p:cNvSpPr txBox="1">
            <a:spLocks noChangeArrowheads="1"/>
          </p:cNvSpPr>
          <p:nvPr/>
        </p:nvSpPr>
        <p:spPr bwMode="auto">
          <a:xfrm>
            <a:off x="304800" y="5638800"/>
            <a:ext cx="8610600" cy="466725"/>
          </a:xfrm>
          <a:prstGeom prst="rect">
            <a:avLst/>
          </a:prstGeom>
          <a:noFill/>
          <a:ln w="9525">
            <a:solidFill>
              <a:srgbClr val="FF19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Times" panose="02020603050405020304" pitchFamily="18" charset="0"/>
              </a:rPr>
              <a:t>Ideal gas                </a:t>
            </a:r>
            <a:r>
              <a:rPr lang="en-US">
                <a:solidFill>
                  <a:srgbClr val="FF0000"/>
                </a:solidFill>
                <a:latin typeface="Times" panose="02020603050405020304" pitchFamily="18" charset="0"/>
              </a:rPr>
              <a:t>Variable Properties            </a:t>
            </a:r>
            <a:r>
              <a:rPr lang="en-US">
                <a:solidFill>
                  <a:srgbClr val="FFC000"/>
                </a:solidFill>
                <a:latin typeface="Times" panose="02020603050405020304" pitchFamily="18" charset="0"/>
              </a:rPr>
              <a:t>Real gas</a:t>
            </a:r>
            <a:r>
              <a:rPr lang="en-US" sz="1800">
                <a:solidFill>
                  <a:srgbClr val="FFC000"/>
                </a:solidFill>
                <a:latin typeface="Times" panose="02020603050405020304" pitchFamily="18" charset="0"/>
              </a:rPr>
              <a:t>       </a:t>
            </a:r>
            <a:endParaRPr lang="en-US" sz="1200">
              <a:solidFill>
                <a:srgbClr val="FFC000"/>
              </a:solidFill>
              <a:latin typeface="Times" panose="02020603050405020304" pitchFamily="18" charset="0"/>
            </a:endParaRPr>
          </a:p>
        </p:txBody>
      </p:sp>
      <p:sp>
        <p:nvSpPr>
          <p:cNvPr id="534532" name="Line 1028"/>
          <p:cNvSpPr>
            <a:spLocks noChangeShapeType="1"/>
          </p:cNvSpPr>
          <p:nvPr/>
        </p:nvSpPr>
        <p:spPr bwMode="auto">
          <a:xfrm>
            <a:off x="3352800" y="2971800"/>
            <a:ext cx="0" cy="19050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534533" name="Line 1029"/>
          <p:cNvSpPr>
            <a:spLocks noChangeShapeType="1"/>
          </p:cNvSpPr>
          <p:nvPr/>
        </p:nvSpPr>
        <p:spPr bwMode="auto">
          <a:xfrm>
            <a:off x="7848600" y="2895600"/>
            <a:ext cx="0" cy="19050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4495800" y="1143000"/>
            <a:ext cx="46482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190625" y="1654175"/>
            <a:ext cx="3076575" cy="3149600"/>
          </a:xfrm>
          <a:custGeom>
            <a:avLst/>
            <a:gdLst>
              <a:gd name="connsiteX0" fmla="*/ 0 w 3077029"/>
              <a:gd name="connsiteY0" fmla="*/ 3149600 h 3149600"/>
              <a:gd name="connsiteX1" fmla="*/ 711200 w 3077029"/>
              <a:gd name="connsiteY1" fmla="*/ 2931885 h 3149600"/>
              <a:gd name="connsiteX2" fmla="*/ 1204686 w 3077029"/>
              <a:gd name="connsiteY2" fmla="*/ 2656114 h 3149600"/>
              <a:gd name="connsiteX3" fmla="*/ 1669143 w 3077029"/>
              <a:gd name="connsiteY3" fmla="*/ 2177142 h 3149600"/>
              <a:gd name="connsiteX4" fmla="*/ 2351315 w 3077029"/>
              <a:gd name="connsiteY4" fmla="*/ 1306285 h 3149600"/>
              <a:gd name="connsiteX5" fmla="*/ 3077029 w 3077029"/>
              <a:gd name="connsiteY5" fmla="*/ 0 h 314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7029" h="3149600">
                <a:moveTo>
                  <a:pt x="0" y="3149600"/>
                </a:moveTo>
                <a:cubicBezTo>
                  <a:pt x="255209" y="3081866"/>
                  <a:pt x="510419" y="3014133"/>
                  <a:pt x="711200" y="2931885"/>
                </a:cubicBezTo>
                <a:cubicBezTo>
                  <a:pt x="911981" y="2849637"/>
                  <a:pt x="1045029" y="2781904"/>
                  <a:pt x="1204686" y="2656114"/>
                </a:cubicBezTo>
                <a:cubicBezTo>
                  <a:pt x="1364343" y="2530324"/>
                  <a:pt x="1478038" y="2402113"/>
                  <a:pt x="1669143" y="2177142"/>
                </a:cubicBezTo>
                <a:cubicBezTo>
                  <a:pt x="1860248" y="1952171"/>
                  <a:pt x="2116667" y="1669142"/>
                  <a:pt x="2351315" y="1306285"/>
                </a:cubicBezTo>
                <a:cubicBezTo>
                  <a:pt x="2585963" y="943428"/>
                  <a:pt x="2831496" y="471714"/>
                  <a:pt x="3077029" y="0"/>
                </a:cubicBezTo>
              </a:path>
            </a:pathLst>
          </a:cu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146175" y="2641600"/>
            <a:ext cx="3163888" cy="2162175"/>
          </a:xfrm>
          <a:custGeom>
            <a:avLst/>
            <a:gdLst>
              <a:gd name="connsiteX0" fmla="*/ 0 w 3164114"/>
              <a:gd name="connsiteY0" fmla="*/ 2162629 h 2162629"/>
              <a:gd name="connsiteX1" fmla="*/ 1277257 w 3164114"/>
              <a:gd name="connsiteY1" fmla="*/ 1741714 h 2162629"/>
              <a:gd name="connsiteX2" fmla="*/ 2496457 w 3164114"/>
              <a:gd name="connsiteY2" fmla="*/ 783771 h 2162629"/>
              <a:gd name="connsiteX3" fmla="*/ 3164114 w 3164114"/>
              <a:gd name="connsiteY3" fmla="*/ 0 h 216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4114" h="2162629">
                <a:moveTo>
                  <a:pt x="0" y="2162629"/>
                </a:moveTo>
                <a:cubicBezTo>
                  <a:pt x="430590" y="2067076"/>
                  <a:pt x="861181" y="1971524"/>
                  <a:pt x="1277257" y="1741714"/>
                </a:cubicBezTo>
                <a:cubicBezTo>
                  <a:pt x="1693333" y="1511904"/>
                  <a:pt x="2181981" y="1074057"/>
                  <a:pt x="2496457" y="783771"/>
                </a:cubicBezTo>
                <a:cubicBezTo>
                  <a:pt x="2810933" y="493485"/>
                  <a:pt x="2987523" y="246742"/>
                  <a:pt x="3164114" y="0"/>
                </a:cubicBezTo>
              </a:path>
            </a:pathLst>
          </a:cu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247775" y="4179888"/>
            <a:ext cx="2976563" cy="595312"/>
          </a:xfrm>
          <a:custGeom>
            <a:avLst/>
            <a:gdLst>
              <a:gd name="connsiteX0" fmla="*/ 0 w 2975428"/>
              <a:gd name="connsiteY0" fmla="*/ 595086 h 595086"/>
              <a:gd name="connsiteX1" fmla="*/ 1001485 w 2975428"/>
              <a:gd name="connsiteY1" fmla="*/ 537029 h 595086"/>
              <a:gd name="connsiteX2" fmla="*/ 2075542 w 2975428"/>
              <a:gd name="connsiteY2" fmla="*/ 348343 h 595086"/>
              <a:gd name="connsiteX3" fmla="*/ 2975428 w 2975428"/>
              <a:gd name="connsiteY3" fmla="*/ 0 h 59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5428" h="595086">
                <a:moveTo>
                  <a:pt x="0" y="595086"/>
                </a:moveTo>
                <a:cubicBezTo>
                  <a:pt x="327780" y="586619"/>
                  <a:pt x="655561" y="578153"/>
                  <a:pt x="1001485" y="537029"/>
                </a:cubicBezTo>
                <a:cubicBezTo>
                  <a:pt x="1347409" y="495905"/>
                  <a:pt x="1746551" y="437848"/>
                  <a:pt x="2075542" y="348343"/>
                </a:cubicBezTo>
                <a:cubicBezTo>
                  <a:pt x="2404533" y="258838"/>
                  <a:pt x="2689980" y="129419"/>
                  <a:pt x="2975428" y="0"/>
                </a:cubicBezTo>
              </a:path>
            </a:pathLst>
          </a:cu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Line 1028"/>
          <p:cNvSpPr>
            <a:spLocks noChangeShapeType="1"/>
          </p:cNvSpPr>
          <p:nvPr/>
        </p:nvSpPr>
        <p:spPr bwMode="auto">
          <a:xfrm flipH="1">
            <a:off x="1143000" y="3200400"/>
            <a:ext cx="24384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4" name="Line 1028"/>
          <p:cNvSpPr>
            <a:spLocks noChangeShapeType="1"/>
          </p:cNvSpPr>
          <p:nvPr/>
        </p:nvSpPr>
        <p:spPr bwMode="auto">
          <a:xfrm flipH="1">
            <a:off x="1143000" y="3657600"/>
            <a:ext cx="24384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5" name="Line 1028"/>
          <p:cNvSpPr>
            <a:spLocks noChangeShapeType="1"/>
          </p:cNvSpPr>
          <p:nvPr/>
        </p:nvSpPr>
        <p:spPr bwMode="auto">
          <a:xfrm flipH="1">
            <a:off x="1143000" y="4495800"/>
            <a:ext cx="2590800" cy="762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8" name="Rectangle 27"/>
          <p:cNvSpPr/>
          <p:nvPr/>
        </p:nvSpPr>
        <p:spPr>
          <a:xfrm>
            <a:off x="2438400" y="5638800"/>
            <a:ext cx="2895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9" name="Rectangle 28"/>
          <p:cNvSpPr/>
          <p:nvPr/>
        </p:nvSpPr>
        <p:spPr>
          <a:xfrm>
            <a:off x="5791200" y="5638800"/>
            <a:ext cx="2895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1280" name="Title 29"/>
          <p:cNvSpPr>
            <a:spLocks noGrp="1"/>
          </p:cNvSpPr>
          <p:nvPr>
            <p:ph type="title"/>
          </p:nvPr>
        </p:nvSpPr>
        <p:spPr>
          <a:xfrm>
            <a:off x="285258" y="64394"/>
            <a:ext cx="6877542" cy="1143000"/>
          </a:xfrm>
        </p:spPr>
        <p:txBody>
          <a:bodyPr/>
          <a:lstStyle/>
          <a:p>
            <a:r>
              <a:rPr lang="en-IN" sz="2800" dirty="0" smtClean="0"/>
              <a:t>Computation of Stagnation Temperature at High Mach Numbers</a:t>
            </a:r>
          </a:p>
        </p:txBody>
      </p:sp>
      <p:grpSp>
        <p:nvGrpSpPr>
          <p:cNvPr id="31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2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35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45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6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43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7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41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2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39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33" name="Rectangle 1945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21"/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545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4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4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2" grpId="0" animBg="1"/>
      <p:bldP spid="534533" grpId="0" animBg="1"/>
      <p:bldP spid="6" grpId="0" animBg="1"/>
      <p:bldP spid="13" grpId="0" animBg="1"/>
      <p:bldP spid="14" grpId="0" animBg="1"/>
      <p:bldP spid="15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pPr eaLnBrk="1" hangingPunct="1"/>
            <a:r>
              <a:rPr lang="en-US" sz="2800" smtClean="0"/>
              <a:t>Rentering Space Craft</a:t>
            </a:r>
          </a:p>
        </p:txBody>
      </p:sp>
      <p:pic>
        <p:nvPicPr>
          <p:cNvPr id="14339" name="Picture 4" descr="http://upload.wikimedia.org/wikipedia/commons/f/fd/Stshe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705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8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1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31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9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7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5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19" name="Rectangle 1945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272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6705600" cy="838200"/>
          </a:xfrm>
        </p:spPr>
        <p:txBody>
          <a:bodyPr/>
          <a:lstStyle/>
          <a:p>
            <a:r>
              <a:rPr lang="en-US" sz="2800" dirty="0" smtClean="0"/>
              <a:t>What was the Surface Temperature At Columbia Breakup?</a:t>
            </a:r>
          </a:p>
        </p:txBody>
      </p:sp>
      <p:pic>
        <p:nvPicPr>
          <p:cNvPr id="533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09635"/>
            <a:ext cx="7315200" cy="5318185"/>
          </a:xfrm>
          <a:prstGeom prst="rect">
            <a:avLst/>
          </a:prstGeom>
          <a:noFill/>
          <a:ln w="9525">
            <a:solidFill>
              <a:srgbClr val="FF19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8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1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31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9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7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5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19" name="Rectangle 1945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177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3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3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://www.iasa.com.au/folders/Safety_Issues/RiskManagement/shuttleContractorsUnderScrutiny_files/1776362a.gif"/>
          <p:cNvSpPr>
            <a:spLocks noChangeAspect="1" noChangeArrowheads="1"/>
          </p:cNvSpPr>
          <p:nvPr/>
        </p:nvSpPr>
        <p:spPr bwMode="auto">
          <a:xfrm>
            <a:off x="76200" y="-182563"/>
            <a:ext cx="3476625" cy="315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IN"/>
          </a:p>
        </p:txBody>
      </p:sp>
      <p:grpSp>
        <p:nvGrpSpPr>
          <p:cNvPr id="17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8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1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31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9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7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5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19" name="Rectangle 1945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56" y="347464"/>
            <a:ext cx="6565587" cy="5517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222496"/>
            <a:ext cx="8667166" cy="15969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656" y="1171377"/>
            <a:ext cx="7734144" cy="533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9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2800" smtClean="0"/>
              <a:t>The Cause</a:t>
            </a:r>
          </a:p>
        </p:txBody>
      </p:sp>
      <p:sp>
        <p:nvSpPr>
          <p:cNvPr id="44035" name="Content Placeholder 3"/>
          <p:cNvSpPr>
            <a:spLocks noGrp="1"/>
          </p:cNvSpPr>
          <p:nvPr>
            <p:ph idx="1"/>
          </p:nvPr>
        </p:nvSpPr>
        <p:spPr>
          <a:xfrm>
            <a:off x="762000" y="1143000"/>
            <a:ext cx="7772400" cy="5334000"/>
          </a:xfrm>
        </p:spPr>
        <p:txBody>
          <a:bodyPr/>
          <a:lstStyle/>
          <a:p>
            <a:r>
              <a:rPr lang="en-US" sz="2400" smtClean="0"/>
              <a:t>Approximately 82 seconds after launch from Kennedy Space Center's LC-39-A, a suitcase-size piece of thermal insulation foam broke off the External Tank (ET), striking Columbia's left wing Reinforced Carbon-Carbon (RCC) panels. </a:t>
            </a:r>
          </a:p>
          <a:p>
            <a:r>
              <a:rPr lang="en-US" sz="2400" smtClean="0"/>
              <a:t>At the time of the foam strike, the orbiter was at an altitude of about 66,000 feet (20 km; 13 mi), traveling at Mach 2.46 (1,870 miles per hour or 840 m/s).</a:t>
            </a:r>
          </a:p>
          <a:p>
            <a:r>
              <a:rPr lang="en-US" sz="2400" smtClean="0"/>
              <a:t>As demonstrated by ground experiments conducted by the Columbia Accident Investigation Board, this likely created a 6-to-10-inch (15 to 25 cm) diameter hole, allowing hot gases to enter the wing when Columbia later reentered the atmosphere. </a:t>
            </a:r>
          </a:p>
          <a:p>
            <a:endParaRPr lang="en-US" sz="2400" smtClean="0"/>
          </a:p>
        </p:txBody>
      </p:sp>
      <p:grpSp>
        <p:nvGrpSpPr>
          <p:cNvPr id="17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8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1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31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9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7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5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19" name="Rectangle 1945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16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2333"/>
            <a:ext cx="7772400" cy="609600"/>
          </a:xfrm>
        </p:spPr>
        <p:txBody>
          <a:bodyPr/>
          <a:lstStyle/>
          <a:p>
            <a:r>
              <a:rPr lang="en-US" sz="2800" dirty="0" smtClean="0"/>
              <a:t>Stagnation Properties (Perfect Gas)</a:t>
            </a:r>
          </a:p>
        </p:txBody>
      </p:sp>
      <p:graphicFrame>
        <p:nvGraphicFramePr>
          <p:cNvPr id="10243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748369981"/>
              </p:ext>
            </p:extLst>
          </p:nvPr>
        </p:nvGraphicFramePr>
        <p:xfrm>
          <a:off x="1800225" y="2017712"/>
          <a:ext cx="162877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5" name="Equation" r:id="rId3" imgW="736560" imgH="431640" progId="Equation.3">
                  <p:embed/>
                </p:oleObj>
              </mc:Choice>
              <mc:Fallback>
                <p:oleObj name="Equation" r:id="rId3" imgW="736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2017712"/>
                        <a:ext cx="1628775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778981"/>
              </p:ext>
            </p:extLst>
          </p:nvPr>
        </p:nvGraphicFramePr>
        <p:xfrm>
          <a:off x="1667133" y="3695460"/>
          <a:ext cx="1905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6" name="Equation" r:id="rId5" imgW="952200" imgH="507960" progId="Equation.3">
                  <p:embed/>
                </p:oleObj>
              </mc:Choice>
              <mc:Fallback>
                <p:oleObj name="Equation" r:id="rId5" imgW="9522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7133" y="3695460"/>
                        <a:ext cx="19050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" name="Line 12"/>
          <p:cNvSpPr>
            <a:spLocks noChangeShapeType="1"/>
          </p:cNvSpPr>
          <p:nvPr/>
        </p:nvSpPr>
        <p:spPr bwMode="auto">
          <a:xfrm>
            <a:off x="4267200" y="1371600"/>
            <a:ext cx="0" cy="52578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graphicFrame>
        <p:nvGraphicFramePr>
          <p:cNvPr id="102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617321"/>
              </p:ext>
            </p:extLst>
          </p:nvPr>
        </p:nvGraphicFramePr>
        <p:xfrm>
          <a:off x="4953000" y="1981200"/>
          <a:ext cx="2819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7" name="Equation" r:id="rId7" imgW="1409400" imgH="444240" progId="Equation.3">
                  <p:embed/>
                </p:oleObj>
              </mc:Choice>
              <mc:Fallback>
                <p:oleObj name="Equation" r:id="rId7" imgW="14094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981200"/>
                        <a:ext cx="28194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130465"/>
              </p:ext>
            </p:extLst>
          </p:nvPr>
        </p:nvGraphicFramePr>
        <p:xfrm>
          <a:off x="4800600" y="3505200"/>
          <a:ext cx="330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8" name="Equation" r:id="rId9" imgW="1650960" imgH="495000" progId="Equation.3">
                  <p:embed/>
                </p:oleObj>
              </mc:Choice>
              <mc:Fallback>
                <p:oleObj name="Equation" r:id="rId9" imgW="165096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505200"/>
                        <a:ext cx="330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260091"/>
              </p:ext>
            </p:extLst>
          </p:nvPr>
        </p:nvGraphicFramePr>
        <p:xfrm>
          <a:off x="4953000" y="4876800"/>
          <a:ext cx="33020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9" name="Equation" r:id="rId11" imgW="1650960" imgH="520560" progId="Equation.3">
                  <p:embed/>
                </p:oleObj>
              </mc:Choice>
              <mc:Fallback>
                <p:oleObj name="Equation" r:id="rId11" imgW="165096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876800"/>
                        <a:ext cx="33020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0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33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43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41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2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39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37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31" name="Rectangle 1945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 21"/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/>
              <p14:cNvContentPartPr/>
              <p14:nvPr/>
            </p14:nvContentPartPr>
            <p14:xfrm>
              <a:off x="595440" y="4483800"/>
              <a:ext cx="3575160" cy="2040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4640" y="4475160"/>
                <a:ext cx="3590280" cy="206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275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6" y="1658938"/>
            <a:ext cx="472440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Title 3"/>
          <p:cNvSpPr>
            <a:spLocks noGrp="1"/>
          </p:cNvSpPr>
          <p:nvPr>
            <p:ph type="title"/>
          </p:nvPr>
        </p:nvSpPr>
        <p:spPr>
          <a:xfrm>
            <a:off x="179388" y="98425"/>
            <a:ext cx="6840537" cy="1143000"/>
          </a:xfrm>
        </p:spPr>
        <p:txBody>
          <a:bodyPr/>
          <a:lstStyle/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Power plant to A Flying Machine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4" y="1833563"/>
            <a:ext cx="299085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5" name="Group 46"/>
          <p:cNvGrpSpPr>
            <a:grpSpLocks/>
          </p:cNvGrpSpPr>
          <p:nvPr/>
        </p:nvGrpSpPr>
        <p:grpSpPr bwMode="auto">
          <a:xfrm>
            <a:off x="20638" y="15875"/>
            <a:ext cx="9144000" cy="6858000"/>
            <a:chOff x="0" y="0"/>
            <a:chExt cx="9144000" cy="6858000"/>
          </a:xfrm>
        </p:grpSpPr>
        <p:grpSp>
          <p:nvGrpSpPr>
            <p:cNvPr id="12303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2306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2316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317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307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2314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315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308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312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313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309" name="Group 11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310" name="Rectangle 12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311" name="Rectangle 13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12304" name="Rectangle 1945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21"/>
            <p:cNvSpPr>
              <a:spLocks noChangeArrowheads="1"/>
            </p:cNvSpPr>
            <p:nvPr/>
          </p:nvSpPr>
          <p:spPr bwMode="auto">
            <a:xfrm>
              <a:off x="228600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03275" y="5249863"/>
            <a:ext cx="69802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IN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The birth of Faster Flying Machines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IN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correct measure for A Flying Machines???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397001" y="2057400"/>
            <a:ext cx="2514600" cy="1828800"/>
            <a:chOff x="3505200" y="2057400"/>
            <a:chExt cx="2514600" cy="18288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3505200" y="2057400"/>
              <a:ext cx="25114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508375" y="2209800"/>
              <a:ext cx="25114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505200" y="3733800"/>
              <a:ext cx="25114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508375" y="3886200"/>
              <a:ext cx="25114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5727" y="1905000"/>
            <a:ext cx="1257300" cy="2105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57590"/>
            <a:ext cx="1343025" cy="197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160200" y="2619360"/>
              <a:ext cx="8894520" cy="4298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1560" y="2609640"/>
                <a:ext cx="8912520" cy="432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610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772400" cy="1143000"/>
          </a:xfrm>
        </p:spPr>
        <p:txBody>
          <a:bodyPr/>
          <a:lstStyle/>
          <a:p>
            <a:r>
              <a:rPr lang="en-IN" sz="2800" dirty="0" smtClean="0"/>
              <a:t>Two Extreme Flyers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06" y="1525614"/>
            <a:ext cx="5006793" cy="1640847"/>
          </a:xfrm>
        </p:spPr>
        <p:txBody>
          <a:bodyPr/>
          <a:lstStyle/>
          <a:p>
            <a:r>
              <a:rPr lang="en-IN" sz="2400" dirty="0" smtClean="0"/>
              <a:t>Flying of point  or zero degree conical object at high speeds : Leads to derivation Speed of Sound.</a:t>
            </a:r>
          </a:p>
        </p:txBody>
      </p:sp>
      <p:grpSp>
        <p:nvGrpSpPr>
          <p:cNvPr id="17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8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1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31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9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7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5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19" name="Rectangle 1945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9000" contrast="7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8037" y="1143000"/>
            <a:ext cx="3920544" cy="3429623"/>
          </a:xfrm>
          <a:prstGeom prst="rect">
            <a:avLst/>
          </a:prstGeom>
        </p:spPr>
      </p:pic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3769451" y="4832517"/>
            <a:ext cx="5271362" cy="126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IN" sz="2400" b="0" kern="0" dirty="0" smtClean="0"/>
              <a:t>Flying of Large/180 degree conical object at high speeds : generation of A discontinuity.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0" y="3826913"/>
            <a:ext cx="3464651" cy="276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9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8600" y="171450"/>
            <a:ext cx="7162800" cy="914400"/>
          </a:xfrm>
        </p:spPr>
        <p:txBody>
          <a:bodyPr/>
          <a:lstStyle/>
          <a:p>
            <a:r>
              <a:rPr lang="en-IN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World's first operational turbojet engine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4419600"/>
          </a:xfrm>
        </p:spPr>
        <p:txBody>
          <a:bodyPr/>
          <a:lstStyle/>
          <a:p>
            <a:r>
              <a:rPr lang="en-I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Dimensions: 1.48 m long, 0.93 m diameter </a:t>
            </a:r>
          </a:p>
          <a:p>
            <a:r>
              <a:rPr lang="en-I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Weight: 360 kg </a:t>
            </a:r>
          </a:p>
          <a:p>
            <a:r>
              <a:rPr lang="en-I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Thrust: 4.4 kN @ 13,000 rpm and 800 </a:t>
            </a:r>
            <a:r>
              <a:rPr lang="en-IN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km/h</a:t>
            </a:r>
          </a:p>
          <a:p>
            <a:r>
              <a:rPr lang="en-I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Thrust Specific fuel consumption: 18.0 L/(kgf·h)</a:t>
            </a:r>
          </a:p>
          <a:p>
            <a:endParaRPr lang="en-IN" alt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ratio: 2.8:1 </a:t>
            </a:r>
          </a:p>
          <a:p>
            <a:endParaRPr lang="en-IN" alt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340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4341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4344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4354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355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345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352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353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346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350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351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347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348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349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14342" name="Rectangle 1945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/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378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207963"/>
            <a:ext cx="7772400" cy="762000"/>
          </a:xfrm>
        </p:spPr>
        <p:txBody>
          <a:bodyPr/>
          <a:lstStyle/>
          <a:p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 of Turbo Technologies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244600"/>
            <a:ext cx="45243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73500"/>
            <a:ext cx="48577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8" y="2252663"/>
            <a:ext cx="45148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098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84600" y="5918200"/>
              <a:ext cx="411163" cy="871538"/>
            </p14:xfrm>
          </p:contentPart>
        </mc:Choice>
        <mc:Fallback xmlns="">
          <p:pic>
            <p:nvPicPr>
              <p:cNvPr id="4098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75239" y="5908840"/>
                <a:ext cx="429885" cy="890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099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26748" y="4379913"/>
              <a:ext cx="2215" cy="1587"/>
            </p14:xfrm>
          </p:contentPart>
        </mc:Choice>
        <mc:Fallback xmlns="">
          <p:pic>
            <p:nvPicPr>
              <p:cNvPr id="4099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91308" y="4354521"/>
                <a:ext cx="73095" cy="52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06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06563" y="4130675"/>
              <a:ext cx="9525" cy="11113"/>
            </p14:xfrm>
          </p:contentPart>
        </mc:Choice>
        <mc:Fallback xmlns="">
          <p:pic>
            <p:nvPicPr>
              <p:cNvPr id="4106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98137" y="4126230"/>
                <a:ext cx="24179" cy="229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09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89450" y="6435725"/>
              <a:ext cx="1588" cy="1588"/>
            </p14:xfrm>
          </p:contentPart>
        </mc:Choice>
        <mc:Fallback xmlns="">
          <p:pic>
            <p:nvPicPr>
              <p:cNvPr id="4109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48162" y="6394437"/>
                <a:ext cx="84164" cy="84164"/>
              </a:xfrm>
              <a:prstGeom prst="rect">
                <a:avLst/>
              </a:prstGeom>
            </p:spPr>
          </p:pic>
        </mc:Fallback>
      </mc:AlternateContent>
      <p:grpSp>
        <p:nvGrpSpPr>
          <p:cNvPr id="15370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5372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5375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5385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386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376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5383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384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377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5381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382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378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5379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380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15373" name="Rectangle 1945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21"/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k 1"/>
              <p14:cNvContentPartPr/>
              <p14:nvPr/>
            </p14:nvContentPartPr>
            <p14:xfrm>
              <a:off x="3370680" y="3164760"/>
              <a:ext cx="2916000" cy="2768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60960" y="3162240"/>
                <a:ext cx="2929680" cy="278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455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itle 1"/>
          <p:cNvSpPr>
            <a:spLocks noGrp="1"/>
          </p:cNvSpPr>
          <p:nvPr>
            <p:ph type="title"/>
          </p:nvPr>
        </p:nvSpPr>
        <p:spPr>
          <a:xfrm>
            <a:off x="5029200" y="228600"/>
            <a:ext cx="3429000" cy="1143000"/>
          </a:xfrm>
        </p:spPr>
        <p:txBody>
          <a:bodyPr/>
          <a:lstStyle/>
          <a:p>
            <a:r>
              <a:rPr lang="en-US" sz="2800" smtClean="0"/>
              <a:t>Thermal Energy Management &amp; Conservation</a:t>
            </a:r>
            <a:endParaRPr lang="en-IN" sz="2800" smtClean="0"/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2">
            <a:lum bright="-14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49149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-212725" y="1781175"/>
            <a:ext cx="5284788" cy="3087688"/>
          </a:xfrm>
          <a:custGeom>
            <a:avLst/>
            <a:gdLst>
              <a:gd name="connsiteX0" fmla="*/ 154819 w 5285619"/>
              <a:gd name="connsiteY0" fmla="*/ 91924 h 3089124"/>
              <a:gd name="connsiteX1" fmla="*/ 1083733 w 5285619"/>
              <a:gd name="connsiteY1" fmla="*/ 309638 h 3089124"/>
              <a:gd name="connsiteX2" fmla="*/ 1751390 w 5285619"/>
              <a:gd name="connsiteY2" fmla="*/ 454781 h 3089124"/>
              <a:gd name="connsiteX3" fmla="*/ 2520647 w 5285619"/>
              <a:gd name="connsiteY3" fmla="*/ 367695 h 3089124"/>
              <a:gd name="connsiteX4" fmla="*/ 3406019 w 5285619"/>
              <a:gd name="connsiteY4" fmla="*/ 309638 h 3089124"/>
              <a:gd name="connsiteX5" fmla="*/ 3928533 w 5285619"/>
              <a:gd name="connsiteY5" fmla="*/ 382210 h 3089124"/>
              <a:gd name="connsiteX6" fmla="*/ 4712305 w 5285619"/>
              <a:gd name="connsiteY6" fmla="*/ 208038 h 3089124"/>
              <a:gd name="connsiteX7" fmla="*/ 5002590 w 5285619"/>
              <a:gd name="connsiteY7" fmla="*/ 309638 h 3089124"/>
              <a:gd name="connsiteX8" fmla="*/ 5278362 w 5285619"/>
              <a:gd name="connsiteY8" fmla="*/ 1427238 h 3089124"/>
              <a:gd name="connsiteX9" fmla="*/ 5046133 w 5285619"/>
              <a:gd name="connsiteY9" fmla="*/ 2341638 h 3089124"/>
              <a:gd name="connsiteX10" fmla="*/ 4712305 w 5285619"/>
              <a:gd name="connsiteY10" fmla="*/ 2341638 h 3089124"/>
              <a:gd name="connsiteX11" fmla="*/ 3507619 w 5285619"/>
              <a:gd name="connsiteY11" fmla="*/ 2341638 h 3089124"/>
              <a:gd name="connsiteX12" fmla="*/ 2477105 w 5285619"/>
              <a:gd name="connsiteY12" fmla="*/ 2167467 h 3089124"/>
              <a:gd name="connsiteX13" fmla="*/ 1664305 w 5285619"/>
              <a:gd name="connsiteY13" fmla="*/ 2312610 h 3089124"/>
              <a:gd name="connsiteX14" fmla="*/ 880533 w 5285619"/>
              <a:gd name="connsiteY14" fmla="*/ 2428724 h 3089124"/>
              <a:gd name="connsiteX15" fmla="*/ 648305 w 5285619"/>
              <a:gd name="connsiteY15" fmla="*/ 2791581 h 3089124"/>
              <a:gd name="connsiteX16" fmla="*/ 227390 w 5285619"/>
              <a:gd name="connsiteY16" fmla="*/ 2980267 h 3089124"/>
              <a:gd name="connsiteX17" fmla="*/ 169333 w 5285619"/>
              <a:gd name="connsiteY17" fmla="*/ 2138438 h 3089124"/>
              <a:gd name="connsiteX18" fmla="*/ 154819 w 5285619"/>
              <a:gd name="connsiteY18" fmla="*/ 861181 h 3089124"/>
              <a:gd name="connsiteX19" fmla="*/ 154819 w 5285619"/>
              <a:gd name="connsiteY19" fmla="*/ 91924 h 308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85619" h="3089124">
                <a:moveTo>
                  <a:pt x="154819" y="91924"/>
                </a:moveTo>
                <a:cubicBezTo>
                  <a:pt x="309638" y="0"/>
                  <a:pt x="1083733" y="309638"/>
                  <a:pt x="1083733" y="309638"/>
                </a:cubicBezTo>
                <a:cubicBezTo>
                  <a:pt x="1349828" y="370114"/>
                  <a:pt x="1511904" y="445105"/>
                  <a:pt x="1751390" y="454781"/>
                </a:cubicBezTo>
                <a:cubicBezTo>
                  <a:pt x="1990876" y="464457"/>
                  <a:pt x="2244876" y="391885"/>
                  <a:pt x="2520647" y="367695"/>
                </a:cubicBezTo>
                <a:cubicBezTo>
                  <a:pt x="2796418" y="343505"/>
                  <a:pt x="3171371" y="307219"/>
                  <a:pt x="3406019" y="309638"/>
                </a:cubicBezTo>
                <a:cubicBezTo>
                  <a:pt x="3640667" y="312057"/>
                  <a:pt x="3710819" y="399143"/>
                  <a:pt x="3928533" y="382210"/>
                </a:cubicBezTo>
                <a:cubicBezTo>
                  <a:pt x="4146247" y="365277"/>
                  <a:pt x="4533295" y="220133"/>
                  <a:pt x="4712305" y="208038"/>
                </a:cubicBezTo>
                <a:cubicBezTo>
                  <a:pt x="4891315" y="195943"/>
                  <a:pt x="4908247" y="106438"/>
                  <a:pt x="5002590" y="309638"/>
                </a:cubicBezTo>
                <a:cubicBezTo>
                  <a:pt x="5096933" y="512838"/>
                  <a:pt x="5271105" y="1088571"/>
                  <a:pt x="5278362" y="1427238"/>
                </a:cubicBezTo>
                <a:cubicBezTo>
                  <a:pt x="5285619" y="1765905"/>
                  <a:pt x="5140476" y="2189238"/>
                  <a:pt x="5046133" y="2341638"/>
                </a:cubicBezTo>
                <a:cubicBezTo>
                  <a:pt x="4951790" y="2494038"/>
                  <a:pt x="4712305" y="2341638"/>
                  <a:pt x="4712305" y="2341638"/>
                </a:cubicBezTo>
                <a:cubicBezTo>
                  <a:pt x="4455886" y="2341638"/>
                  <a:pt x="3880152" y="2370667"/>
                  <a:pt x="3507619" y="2341638"/>
                </a:cubicBezTo>
                <a:cubicBezTo>
                  <a:pt x="3135086" y="2312610"/>
                  <a:pt x="2784324" y="2172305"/>
                  <a:pt x="2477105" y="2167467"/>
                </a:cubicBezTo>
                <a:cubicBezTo>
                  <a:pt x="2169886" y="2162629"/>
                  <a:pt x="1930400" y="2269067"/>
                  <a:pt x="1664305" y="2312610"/>
                </a:cubicBezTo>
                <a:cubicBezTo>
                  <a:pt x="1398210" y="2356153"/>
                  <a:pt x="1049866" y="2348896"/>
                  <a:pt x="880533" y="2428724"/>
                </a:cubicBezTo>
                <a:cubicBezTo>
                  <a:pt x="711200" y="2508552"/>
                  <a:pt x="757162" y="2699657"/>
                  <a:pt x="648305" y="2791581"/>
                </a:cubicBezTo>
                <a:cubicBezTo>
                  <a:pt x="539448" y="2883505"/>
                  <a:pt x="307219" y="3089124"/>
                  <a:pt x="227390" y="2980267"/>
                </a:cubicBezTo>
                <a:cubicBezTo>
                  <a:pt x="147561" y="2871410"/>
                  <a:pt x="181428" y="2491619"/>
                  <a:pt x="169333" y="2138438"/>
                </a:cubicBezTo>
                <a:cubicBezTo>
                  <a:pt x="157238" y="1785257"/>
                  <a:pt x="154819" y="1202267"/>
                  <a:pt x="154819" y="861181"/>
                </a:cubicBezTo>
                <a:cubicBezTo>
                  <a:pt x="154819" y="520095"/>
                  <a:pt x="0" y="183848"/>
                  <a:pt x="154819" y="91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grpSp>
        <p:nvGrpSpPr>
          <p:cNvPr id="5127" name="Group 8"/>
          <p:cNvGrpSpPr>
            <a:grpSpLocks/>
          </p:cNvGrpSpPr>
          <p:nvPr/>
        </p:nvGrpSpPr>
        <p:grpSpPr bwMode="auto">
          <a:xfrm>
            <a:off x="-76200" y="0"/>
            <a:ext cx="9144000" cy="6858000"/>
            <a:chOff x="0" y="0"/>
            <a:chExt cx="5760" cy="4320"/>
          </a:xfrm>
        </p:grpSpPr>
        <p:grpSp>
          <p:nvGrpSpPr>
            <p:cNvPr id="5129" name="Group 9"/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5139" name="Rectangle 10"/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IN"/>
              </a:p>
            </p:txBody>
          </p:sp>
          <p:sp>
            <p:nvSpPr>
              <p:cNvPr id="5140" name="Rectangle 11"/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IN"/>
              </a:p>
            </p:txBody>
          </p:sp>
        </p:grpSp>
        <p:grpSp>
          <p:nvGrpSpPr>
            <p:cNvPr id="5130" name="Group 12"/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5137" name="Rectangle 14"/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IN"/>
              </a:p>
            </p:txBody>
          </p:sp>
          <p:sp>
            <p:nvSpPr>
              <p:cNvPr id="5138" name="Rectangle 15"/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IN"/>
              </a:p>
            </p:txBody>
          </p:sp>
        </p:grpSp>
        <p:grpSp>
          <p:nvGrpSpPr>
            <p:cNvPr id="5131" name="Group 15"/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5135" name="Rectangle 12"/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IN"/>
              </a:p>
            </p:txBody>
          </p:sp>
          <p:sp>
            <p:nvSpPr>
              <p:cNvPr id="5136" name="Rectangle 13"/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IN"/>
              </a:p>
            </p:txBody>
          </p:sp>
        </p:grpSp>
        <p:grpSp>
          <p:nvGrpSpPr>
            <p:cNvPr id="5132" name="Group 18"/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5133" name="Rectangle 19"/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IN"/>
              </a:p>
            </p:txBody>
          </p:sp>
          <p:sp>
            <p:nvSpPr>
              <p:cNvPr id="5134" name="Rectangle 20"/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IN"/>
              </a:p>
            </p:txBody>
          </p:sp>
        </p:grpSp>
      </p:grpSp>
      <p:sp>
        <p:nvSpPr>
          <p:cNvPr id="5" name="Freeform 4"/>
          <p:cNvSpPr/>
          <p:nvPr/>
        </p:nvSpPr>
        <p:spPr>
          <a:xfrm>
            <a:off x="-84138" y="4064000"/>
            <a:ext cx="4946651" cy="2798763"/>
          </a:xfrm>
          <a:custGeom>
            <a:avLst/>
            <a:gdLst>
              <a:gd name="connsiteX0" fmla="*/ 41123 w 4946952"/>
              <a:gd name="connsiteY0" fmla="*/ 1219200 h 2798838"/>
              <a:gd name="connsiteX1" fmla="*/ 142723 w 4946952"/>
              <a:gd name="connsiteY1" fmla="*/ 812800 h 2798838"/>
              <a:gd name="connsiteX2" fmla="*/ 447523 w 4946952"/>
              <a:gd name="connsiteY2" fmla="*/ 391886 h 2798838"/>
              <a:gd name="connsiteX3" fmla="*/ 766837 w 4946952"/>
              <a:gd name="connsiteY3" fmla="*/ 174171 h 2798838"/>
              <a:gd name="connsiteX4" fmla="*/ 1202266 w 4946952"/>
              <a:gd name="connsiteY4" fmla="*/ 130629 h 2798838"/>
              <a:gd name="connsiteX5" fmla="*/ 1623180 w 4946952"/>
              <a:gd name="connsiteY5" fmla="*/ 29029 h 2798838"/>
              <a:gd name="connsiteX6" fmla="*/ 2494037 w 4946952"/>
              <a:gd name="connsiteY6" fmla="*/ 130629 h 2798838"/>
              <a:gd name="connsiteX7" fmla="*/ 3074609 w 4946952"/>
              <a:gd name="connsiteY7" fmla="*/ 130629 h 2798838"/>
              <a:gd name="connsiteX8" fmla="*/ 3626152 w 4946952"/>
              <a:gd name="connsiteY8" fmla="*/ 130629 h 2798838"/>
              <a:gd name="connsiteX9" fmla="*/ 4134152 w 4946952"/>
              <a:gd name="connsiteY9" fmla="*/ 159657 h 2798838"/>
              <a:gd name="connsiteX10" fmla="*/ 4438952 w 4946952"/>
              <a:gd name="connsiteY10" fmla="*/ 174171 h 2798838"/>
              <a:gd name="connsiteX11" fmla="*/ 4598609 w 4946952"/>
              <a:gd name="connsiteY11" fmla="*/ 58057 h 2798838"/>
              <a:gd name="connsiteX12" fmla="*/ 4830837 w 4946952"/>
              <a:gd name="connsiteY12" fmla="*/ 522514 h 2798838"/>
              <a:gd name="connsiteX13" fmla="*/ 4946952 w 4946952"/>
              <a:gd name="connsiteY13" fmla="*/ 1074057 h 2798838"/>
              <a:gd name="connsiteX14" fmla="*/ 4830837 w 4946952"/>
              <a:gd name="connsiteY14" fmla="*/ 1930400 h 2798838"/>
              <a:gd name="connsiteX15" fmla="*/ 4888895 w 4946952"/>
              <a:gd name="connsiteY15" fmla="*/ 2336800 h 2798838"/>
              <a:gd name="connsiteX16" fmla="*/ 4830837 w 4946952"/>
              <a:gd name="connsiteY16" fmla="*/ 2481943 h 2798838"/>
              <a:gd name="connsiteX17" fmla="*/ 4482495 w 4946952"/>
              <a:gd name="connsiteY17" fmla="*/ 2670629 h 2798838"/>
              <a:gd name="connsiteX18" fmla="*/ 3466495 w 4946952"/>
              <a:gd name="connsiteY18" fmla="*/ 2743200 h 2798838"/>
              <a:gd name="connsiteX19" fmla="*/ 2668209 w 4946952"/>
              <a:gd name="connsiteY19" fmla="*/ 2772229 h 2798838"/>
              <a:gd name="connsiteX20" fmla="*/ 999066 w 4946952"/>
              <a:gd name="connsiteY20" fmla="*/ 2757714 h 2798838"/>
              <a:gd name="connsiteX21" fmla="*/ 186266 w 4946952"/>
              <a:gd name="connsiteY21" fmla="*/ 2525486 h 2798838"/>
              <a:gd name="connsiteX22" fmla="*/ 26609 w 4946952"/>
              <a:gd name="connsiteY22" fmla="*/ 1727200 h 2798838"/>
              <a:gd name="connsiteX23" fmla="*/ 26609 w 4946952"/>
              <a:gd name="connsiteY23" fmla="*/ 1088571 h 279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946952" h="2798838">
                <a:moveTo>
                  <a:pt x="41123" y="1219200"/>
                </a:moveTo>
                <a:cubicBezTo>
                  <a:pt x="58056" y="1084943"/>
                  <a:pt x="74990" y="950686"/>
                  <a:pt x="142723" y="812800"/>
                </a:cubicBezTo>
                <a:cubicBezTo>
                  <a:pt x="210456" y="674914"/>
                  <a:pt x="343504" y="498324"/>
                  <a:pt x="447523" y="391886"/>
                </a:cubicBezTo>
                <a:cubicBezTo>
                  <a:pt x="551542" y="285448"/>
                  <a:pt x="641047" y="217714"/>
                  <a:pt x="766837" y="174171"/>
                </a:cubicBezTo>
                <a:cubicBezTo>
                  <a:pt x="892627" y="130628"/>
                  <a:pt x="1059542" y="154819"/>
                  <a:pt x="1202266" y="130629"/>
                </a:cubicBezTo>
                <a:cubicBezTo>
                  <a:pt x="1344990" y="106439"/>
                  <a:pt x="1407885" y="29029"/>
                  <a:pt x="1623180" y="29029"/>
                </a:cubicBezTo>
                <a:cubicBezTo>
                  <a:pt x="1838475" y="29029"/>
                  <a:pt x="2252132" y="113696"/>
                  <a:pt x="2494037" y="130629"/>
                </a:cubicBezTo>
                <a:cubicBezTo>
                  <a:pt x="2735942" y="147562"/>
                  <a:pt x="3074609" y="130629"/>
                  <a:pt x="3074609" y="130629"/>
                </a:cubicBezTo>
                <a:cubicBezTo>
                  <a:pt x="3263295" y="130629"/>
                  <a:pt x="3449562" y="125791"/>
                  <a:pt x="3626152" y="130629"/>
                </a:cubicBezTo>
                <a:cubicBezTo>
                  <a:pt x="3802742" y="135467"/>
                  <a:pt x="4134152" y="159657"/>
                  <a:pt x="4134152" y="159657"/>
                </a:cubicBezTo>
                <a:cubicBezTo>
                  <a:pt x="4269619" y="166914"/>
                  <a:pt x="4361542" y="191104"/>
                  <a:pt x="4438952" y="174171"/>
                </a:cubicBezTo>
                <a:cubicBezTo>
                  <a:pt x="4516362" y="157238"/>
                  <a:pt x="4533295" y="0"/>
                  <a:pt x="4598609" y="58057"/>
                </a:cubicBezTo>
                <a:cubicBezTo>
                  <a:pt x="4663923" y="116114"/>
                  <a:pt x="4772780" y="353181"/>
                  <a:pt x="4830837" y="522514"/>
                </a:cubicBezTo>
                <a:cubicBezTo>
                  <a:pt x="4888894" y="691847"/>
                  <a:pt x="4946952" y="839409"/>
                  <a:pt x="4946952" y="1074057"/>
                </a:cubicBezTo>
                <a:cubicBezTo>
                  <a:pt x="4946952" y="1308705"/>
                  <a:pt x="4840513" y="1719943"/>
                  <a:pt x="4830837" y="1930400"/>
                </a:cubicBezTo>
                <a:cubicBezTo>
                  <a:pt x="4821161" y="2140857"/>
                  <a:pt x="4888895" y="2244876"/>
                  <a:pt x="4888895" y="2336800"/>
                </a:cubicBezTo>
                <a:cubicBezTo>
                  <a:pt x="4888895" y="2428724"/>
                  <a:pt x="4898570" y="2426305"/>
                  <a:pt x="4830837" y="2481943"/>
                </a:cubicBezTo>
                <a:cubicBezTo>
                  <a:pt x="4763104" y="2537581"/>
                  <a:pt x="4709885" y="2627086"/>
                  <a:pt x="4482495" y="2670629"/>
                </a:cubicBezTo>
                <a:cubicBezTo>
                  <a:pt x="4255105" y="2714172"/>
                  <a:pt x="3768876" y="2726267"/>
                  <a:pt x="3466495" y="2743200"/>
                </a:cubicBezTo>
                <a:cubicBezTo>
                  <a:pt x="3164114" y="2760133"/>
                  <a:pt x="2668209" y="2772229"/>
                  <a:pt x="2668209" y="2772229"/>
                </a:cubicBezTo>
                <a:cubicBezTo>
                  <a:pt x="2256971" y="2774648"/>
                  <a:pt x="1412723" y="2798838"/>
                  <a:pt x="999066" y="2757714"/>
                </a:cubicBezTo>
                <a:cubicBezTo>
                  <a:pt x="585409" y="2716590"/>
                  <a:pt x="348342" y="2697238"/>
                  <a:pt x="186266" y="2525486"/>
                </a:cubicBezTo>
                <a:cubicBezTo>
                  <a:pt x="24190" y="2353734"/>
                  <a:pt x="53218" y="1966686"/>
                  <a:pt x="26609" y="1727200"/>
                </a:cubicBezTo>
                <a:cubicBezTo>
                  <a:pt x="0" y="1487714"/>
                  <a:pt x="26609" y="1088571"/>
                  <a:pt x="26609" y="108857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23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37263" y="6302375"/>
              <a:ext cx="90487" cy="112713"/>
            </p14:xfrm>
          </p:contentPart>
        </mc:Choice>
        <mc:Fallback xmlns="">
          <p:pic>
            <p:nvPicPr>
              <p:cNvPr id="5123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27890" y="6293012"/>
                <a:ext cx="109233" cy="1314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234440" y="1924560"/>
              <a:ext cx="6767280" cy="2614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3640" y="1917360"/>
                <a:ext cx="6788520" cy="263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239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76200"/>
            <a:ext cx="9677399" cy="79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0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4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14575"/>
            <a:ext cx="277177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163"/>
            <a:ext cx="7772400" cy="609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Travel Cycle for Modern Spacecraft </a:t>
            </a:r>
          </a:p>
        </p:txBody>
      </p:sp>
      <p:pic>
        <p:nvPicPr>
          <p:cNvPr id="15377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86275"/>
            <a:ext cx="26384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3286125"/>
            <a:ext cx="30194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333875"/>
            <a:ext cx="29051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38275"/>
            <a:ext cx="31527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19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733675"/>
            <a:ext cx="15525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Picture 22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85800"/>
            <a:ext cx="37433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Picture 23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190625"/>
            <a:ext cx="17240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5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8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38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36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34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32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26" name="Rectangle 19458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471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358775" y="273050"/>
            <a:ext cx="6691313" cy="808038"/>
          </a:xfrm>
        </p:spPr>
        <p:txBody>
          <a:bodyPr/>
          <a:lstStyle/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Mach Number : A True Measure of High Speed Systems</a:t>
            </a: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1233488" y="3657600"/>
          <a:ext cx="46307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5" name="Equation" r:id="rId3" imgW="2120900" imgH="419100" progId="Equation.3">
                  <p:embed/>
                </p:oleObj>
              </mc:Choice>
              <mc:Fallback>
                <p:oleObj name="Equation" r:id="rId3" imgW="2120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3488" y="3657600"/>
                        <a:ext cx="463073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5957888" y="3713162"/>
          <a:ext cx="1054100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6" name="Equation" r:id="rId5" imgW="482391" imgH="393529" progId="Equation.3">
                  <p:embed/>
                </p:oleObj>
              </mc:Choice>
              <mc:Fallback>
                <p:oleObj name="Equation" r:id="rId5" imgW="48239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7888" y="3713162"/>
                        <a:ext cx="1054100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485900" y="4865688"/>
            <a:ext cx="3565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Mach number of an aircraft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5262562" y="4697413"/>
          <a:ext cx="1443038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7" name="Equation" r:id="rId7" imgW="660113" imgH="431613" progId="Equation.3">
                  <p:embed/>
                </p:oleObj>
              </mc:Choice>
              <mc:Fallback>
                <p:oleObj name="Equation" r:id="rId7" imgW="660113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2562" y="4697413"/>
                        <a:ext cx="1443038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1533525" y="6083300"/>
            <a:ext cx="286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Mach number of a Jet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5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64537" y="3218775"/>
              <a:ext cx="17463" cy="17462"/>
            </p14:xfrm>
          </p:contentPart>
        </mc:Choice>
        <mc:Fallback xmlns="">
          <p:pic>
            <p:nvPicPr>
              <p:cNvPr id="205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61330" y="3215568"/>
                <a:ext cx="23522" cy="2352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304800" y="1190625"/>
            <a:ext cx="8610600" cy="21748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only an economical reason to think that the fastness of an object is described in terms of velocity (km/</a:t>
            </a:r>
            <a:r>
              <a:rPr lang="en-US" alt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alt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!!!!</a:t>
            </a:r>
          </a:p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en-US" alt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mentally separating a body from the changeable environment in which it moves, </a:t>
            </a:r>
          </a:p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en-US" alt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we really do is to extricate a group of sensations on which our thoughts are fastened……. </a:t>
            </a:r>
          </a:p>
        </p:txBody>
      </p:sp>
      <p:pic>
        <p:nvPicPr>
          <p:cNvPr id="9226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5895975"/>
            <a:ext cx="15303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3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3325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3328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3338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339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329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3336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337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330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3334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335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331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3332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333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13326" name="Rectangle 1945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21"/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271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2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-211539" y="55808"/>
            <a:ext cx="7772400" cy="1143000"/>
          </a:xfrm>
        </p:spPr>
        <p:txBody>
          <a:bodyPr/>
          <a:lstStyle/>
          <a:p>
            <a:r>
              <a:rPr lang="en-IN" sz="2800" dirty="0" smtClean="0"/>
              <a:t>Role of Speed of Sound in High Speed Flows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6338" y="1570037"/>
            <a:ext cx="8322861" cy="4081117"/>
          </a:xfrm>
        </p:spPr>
        <p:txBody>
          <a:bodyPr wrap="square">
            <a:spAutoFit/>
          </a:bodyPr>
          <a:lstStyle/>
          <a:p>
            <a:r>
              <a:rPr lang="en-IN" sz="2400" dirty="0" smtClean="0"/>
              <a:t>Speed of sound in a fluid medium establishes an interaction between microscopic and macroscopic kinetic energies of the fluid molecules.</a:t>
            </a:r>
          </a:p>
          <a:p>
            <a:r>
              <a:rPr lang="en-IN" sz="2400" dirty="0" smtClean="0"/>
              <a:t>High speed flow is due to either relative or absolute condition.</a:t>
            </a:r>
          </a:p>
          <a:p>
            <a:r>
              <a:rPr lang="en-IN" sz="2400" dirty="0" smtClean="0"/>
              <a:t>In propulsion systems, it is due to the high speed motion of flying objects.</a:t>
            </a:r>
          </a:p>
          <a:p>
            <a:r>
              <a:rPr lang="en-IN" sz="2400" dirty="0" smtClean="0"/>
              <a:t>Every decelerating fluid molecule will gain microscopic energy and lose macroscopic kinetic energy.</a:t>
            </a:r>
          </a:p>
          <a:p>
            <a:r>
              <a:rPr lang="en-IN" sz="2400" dirty="0" smtClean="0"/>
              <a:t>These interactions are expressed through definition of Stagnation Properties.</a:t>
            </a:r>
          </a:p>
        </p:txBody>
      </p:sp>
      <p:grpSp>
        <p:nvGrpSpPr>
          <p:cNvPr id="17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8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1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31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9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7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5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19" name="Rectangle 1945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479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itle 1"/>
          <p:cNvSpPr>
            <a:spLocks noGrp="1"/>
          </p:cNvSpPr>
          <p:nvPr>
            <p:ph type="title"/>
          </p:nvPr>
        </p:nvSpPr>
        <p:spPr>
          <a:xfrm>
            <a:off x="533400" y="327025"/>
            <a:ext cx="7772400" cy="685800"/>
          </a:xfrm>
        </p:spPr>
        <p:txBody>
          <a:bodyPr/>
          <a:lstStyle/>
          <a:p>
            <a:r>
              <a:rPr lang="en-IN" sz="2800" dirty="0" smtClean="0"/>
              <a:t>Gas Particles Coming to 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37" y="2057400"/>
            <a:ext cx="8610600" cy="4800600"/>
          </a:xfrm>
        </p:spPr>
        <p:txBody>
          <a:bodyPr/>
          <a:lstStyle/>
          <a:p>
            <a:r>
              <a:rPr lang="en-IN" sz="2400" dirty="0" smtClean="0"/>
              <a:t>Consider a case  of a finite size object is flying  at high speed in a stagnant fluid medium:</a:t>
            </a:r>
          </a:p>
          <a:p>
            <a:r>
              <a:rPr lang="en-IN" sz="2400" dirty="0" smtClean="0"/>
              <a:t>Relative to the object, the far field fluid particles are moving at equal and opposite to the speed of the object.</a:t>
            </a:r>
          </a:p>
          <a:p>
            <a:r>
              <a:rPr lang="en-IN" sz="2400" dirty="0" smtClean="0"/>
              <a:t>Due to no-slip condition the fluid particle reaches zero velocity condition at the wall of the object.</a:t>
            </a:r>
          </a:p>
          <a:p>
            <a:r>
              <a:rPr lang="en-IN" sz="2400" dirty="0" smtClean="0"/>
              <a:t>The fluid particles attain a state of stagnation.</a:t>
            </a:r>
          </a:p>
          <a:p>
            <a:r>
              <a:rPr lang="en-IN" sz="2400" dirty="0" smtClean="0"/>
              <a:t>Stagnation property is defined as property of a high speed fluid, when it is </a:t>
            </a:r>
            <a:r>
              <a:rPr lang="en-IN" sz="2400" dirty="0" err="1" smtClean="0"/>
              <a:t>isentropically</a:t>
            </a:r>
            <a:r>
              <a:rPr lang="en-IN" sz="2400" dirty="0" smtClean="0"/>
              <a:t> brought to rest.</a:t>
            </a:r>
          </a:p>
          <a:p>
            <a:r>
              <a:rPr lang="en-IN" sz="2400" dirty="0" smtClean="0"/>
              <a:t>Stagnation enthalpy, it is defined as the maximum available microscopic kinetic energy of a fluid.</a:t>
            </a:r>
          </a:p>
          <a:p>
            <a:endParaRPr lang="en-IN" sz="2400" dirty="0" smtClean="0"/>
          </a:p>
        </p:txBody>
      </p:sp>
      <p:grpSp>
        <p:nvGrpSpPr>
          <p:cNvPr id="23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4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7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37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35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33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25" name="Rectangle 1945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983560" y="1359000"/>
              <a:ext cx="2586240" cy="1298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6360" y="1347840"/>
                <a:ext cx="2596680" cy="132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292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2333"/>
            <a:ext cx="7772400" cy="609600"/>
          </a:xfrm>
        </p:spPr>
        <p:txBody>
          <a:bodyPr/>
          <a:lstStyle/>
          <a:p>
            <a:r>
              <a:rPr lang="en-US" sz="2800" dirty="0" smtClean="0"/>
              <a:t>Stagnation Properties (Perfect Gas)</a:t>
            </a:r>
          </a:p>
        </p:txBody>
      </p:sp>
      <p:graphicFrame>
        <p:nvGraphicFramePr>
          <p:cNvPr id="10242" name="Object 2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29498781"/>
              </p:ext>
            </p:extLst>
          </p:nvPr>
        </p:nvGraphicFramePr>
        <p:xfrm>
          <a:off x="1295400" y="2195512"/>
          <a:ext cx="2438400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44" name="Equation" r:id="rId3" imgW="1231560" imgH="507960" progId="Equation.3">
                  <p:embed/>
                </p:oleObj>
              </mc:Choice>
              <mc:Fallback>
                <p:oleObj name="Equation" r:id="rId3" imgW="12315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195512"/>
                        <a:ext cx="2438400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770717153"/>
              </p:ext>
            </p:extLst>
          </p:nvPr>
        </p:nvGraphicFramePr>
        <p:xfrm>
          <a:off x="1752600" y="1179512"/>
          <a:ext cx="162877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45" name="Equation" r:id="rId5" imgW="736560" imgH="431640" progId="Equation.3">
                  <p:embed/>
                </p:oleObj>
              </mc:Choice>
              <mc:Fallback>
                <p:oleObj name="Equation" r:id="rId5" imgW="736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179512"/>
                        <a:ext cx="1628775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701709"/>
              </p:ext>
            </p:extLst>
          </p:nvPr>
        </p:nvGraphicFramePr>
        <p:xfrm>
          <a:off x="1676400" y="3251200"/>
          <a:ext cx="1905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46" name="Equation" r:id="rId7" imgW="952200" imgH="507960" progId="Equation.3">
                  <p:embed/>
                </p:oleObj>
              </mc:Choice>
              <mc:Fallback>
                <p:oleObj name="Equation" r:id="rId7" imgW="9522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251200"/>
                        <a:ext cx="19050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629232"/>
              </p:ext>
            </p:extLst>
          </p:nvPr>
        </p:nvGraphicFramePr>
        <p:xfrm>
          <a:off x="1066800" y="4394200"/>
          <a:ext cx="2692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47" name="Equation" r:id="rId9" imgW="1346040" imgH="507960" progId="Equation.3">
                  <p:embed/>
                </p:oleObj>
              </mc:Choice>
              <mc:Fallback>
                <p:oleObj name="Equation" r:id="rId9" imgW="13460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394200"/>
                        <a:ext cx="26924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" name="Line 12"/>
          <p:cNvSpPr>
            <a:spLocks noChangeShapeType="1"/>
          </p:cNvSpPr>
          <p:nvPr/>
        </p:nvSpPr>
        <p:spPr bwMode="auto">
          <a:xfrm>
            <a:off x="4267200" y="1143000"/>
            <a:ext cx="0" cy="52578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graphicFrame>
        <p:nvGraphicFramePr>
          <p:cNvPr id="10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977304"/>
              </p:ext>
            </p:extLst>
          </p:nvPr>
        </p:nvGraphicFramePr>
        <p:xfrm>
          <a:off x="1066800" y="5537200"/>
          <a:ext cx="2870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48" name="Equation" r:id="rId11" imgW="1434960" imgH="507960" progId="Equation.3">
                  <p:embed/>
                </p:oleObj>
              </mc:Choice>
              <mc:Fallback>
                <p:oleObj name="Equation" r:id="rId11" imgW="14349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537200"/>
                        <a:ext cx="28702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581096"/>
              </p:ext>
            </p:extLst>
          </p:nvPr>
        </p:nvGraphicFramePr>
        <p:xfrm>
          <a:off x="5467916" y="1130338"/>
          <a:ext cx="2717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49" name="Equation" r:id="rId13" imgW="1358640" imgH="507960" progId="Equation.3">
                  <p:embed/>
                </p:oleObj>
              </mc:Choice>
              <mc:Fallback>
                <p:oleObj name="Equation" r:id="rId13" imgW="13586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7916" y="1130338"/>
                        <a:ext cx="27178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710260"/>
              </p:ext>
            </p:extLst>
          </p:nvPr>
        </p:nvGraphicFramePr>
        <p:xfrm>
          <a:off x="5477538" y="2209934"/>
          <a:ext cx="2616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50" name="Equation" r:id="rId15" imgW="1307880" imgH="431640" progId="Equation.3">
                  <p:embed/>
                </p:oleObj>
              </mc:Choice>
              <mc:Fallback>
                <p:oleObj name="Equation" r:id="rId15" imgW="1307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7538" y="2209934"/>
                        <a:ext cx="26162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82870"/>
              </p:ext>
            </p:extLst>
          </p:nvPr>
        </p:nvGraphicFramePr>
        <p:xfrm>
          <a:off x="5453334" y="3200726"/>
          <a:ext cx="2819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51" name="Equation" r:id="rId17" imgW="1409400" imgH="444240" progId="Equation.3">
                  <p:embed/>
                </p:oleObj>
              </mc:Choice>
              <mc:Fallback>
                <p:oleObj name="Equation" r:id="rId17" imgW="14094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334" y="3200726"/>
                        <a:ext cx="28194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306376"/>
              </p:ext>
            </p:extLst>
          </p:nvPr>
        </p:nvGraphicFramePr>
        <p:xfrm>
          <a:off x="5176506" y="4112005"/>
          <a:ext cx="330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52" name="Equation" r:id="rId19" imgW="1650960" imgH="495000" progId="Equation.3">
                  <p:embed/>
                </p:oleObj>
              </mc:Choice>
              <mc:Fallback>
                <p:oleObj name="Equation" r:id="rId19" imgW="165096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6506" y="4112005"/>
                        <a:ext cx="330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307660"/>
              </p:ext>
            </p:extLst>
          </p:nvPr>
        </p:nvGraphicFramePr>
        <p:xfrm>
          <a:off x="5037766" y="5248141"/>
          <a:ext cx="33020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53" name="Equation" r:id="rId21" imgW="1650960" imgH="520560" progId="Equation.3">
                  <p:embed/>
                </p:oleObj>
              </mc:Choice>
              <mc:Fallback>
                <p:oleObj name="Equation" r:id="rId21" imgW="165096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7766" y="5248141"/>
                        <a:ext cx="33020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0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33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43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41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2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39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37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31" name="Rectangle 19458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 21"/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174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ChangeArrowheads="1"/>
          </p:cNvSpPr>
          <p:nvPr/>
        </p:nvSpPr>
        <p:spPr bwMode="auto">
          <a:xfrm>
            <a:off x="609600" y="1192213"/>
            <a:ext cx="8458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0" dirty="0">
                <a:latin typeface="Times" panose="02020603050405020304" pitchFamily="18" charset="0"/>
              </a:rPr>
              <a:t>In general for an adiabatic Flow Field at </a:t>
            </a:r>
            <a:r>
              <a:rPr lang="en-US" b="0" i="1" dirty="0">
                <a:latin typeface="Times" panose="02020603050405020304" pitchFamily="18" charset="0"/>
              </a:rPr>
              <a:t>M,</a:t>
            </a:r>
            <a:r>
              <a:rPr lang="en-US" b="0" dirty="0">
                <a:latin typeface="Times" panose="02020603050405020304" pitchFamily="18" charset="0"/>
              </a:rPr>
              <a:t> the </a:t>
            </a:r>
            <a:r>
              <a:rPr lang="en-US" b="0" i="1" dirty="0">
                <a:latin typeface="Times" panose="02020603050405020304" pitchFamily="18" charset="0"/>
              </a:rPr>
              <a:t>Stagnation Temperature</a:t>
            </a:r>
            <a:r>
              <a:rPr lang="en-US" b="0" dirty="0">
                <a:latin typeface="Times" panose="02020603050405020304" pitchFamily="18" charset="0"/>
              </a:rPr>
              <a:t> is defined by the relationship</a:t>
            </a:r>
          </a:p>
        </p:txBody>
      </p:sp>
      <p:pic>
        <p:nvPicPr>
          <p:cNvPr id="5068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11413"/>
            <a:ext cx="2819400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6884" name="Rectangle 4"/>
          <p:cNvSpPr>
            <a:spLocks noChangeArrowheads="1"/>
          </p:cNvSpPr>
          <p:nvPr/>
        </p:nvSpPr>
        <p:spPr bwMode="auto">
          <a:xfrm>
            <a:off x="381000" y="3429000"/>
            <a:ext cx="84582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b="0" i="1">
                <a:latin typeface="Times" panose="02020603050405020304" pitchFamily="18" charset="0"/>
              </a:rPr>
              <a:t>Stagnation Temperature</a:t>
            </a:r>
            <a:r>
              <a:rPr lang="en-US" b="0">
                <a:latin typeface="Times" panose="02020603050405020304" pitchFamily="18" charset="0"/>
              </a:rPr>
              <a:t> is constant throughout an adiabatic flow field.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b="0">
                <a:latin typeface="Times" panose="02020603050405020304" pitchFamily="18" charset="0"/>
              </a:rPr>
              <a:t> This is the maximum possible temperature.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b="0">
                <a:latin typeface="Times" panose="02020603050405020304" pitchFamily="18" charset="0"/>
              </a:rPr>
              <a:t> </a:t>
            </a:r>
            <a:r>
              <a:rPr lang="en-US" b="0" i="1">
                <a:latin typeface="Times" panose="02020603050405020304" pitchFamily="18" charset="0"/>
              </a:rPr>
              <a:t>T</a:t>
            </a:r>
            <a:r>
              <a:rPr lang="en-US" b="0" i="1" baseline="-25000">
                <a:latin typeface="Times" panose="02020603050405020304" pitchFamily="18" charset="0"/>
              </a:rPr>
              <a:t>0</a:t>
            </a:r>
            <a:r>
              <a:rPr lang="en-US" b="0">
                <a:latin typeface="Times" panose="02020603050405020304" pitchFamily="18" charset="0"/>
              </a:rPr>
              <a:t> is also sometimes referred to at </a:t>
            </a:r>
            <a:r>
              <a:rPr lang="en-US" b="0" i="1">
                <a:latin typeface="Times" panose="02020603050405020304" pitchFamily="18" charset="0"/>
              </a:rPr>
              <a:t>Total Temperature</a:t>
            </a:r>
            <a:endParaRPr lang="en-US" b="0">
              <a:latin typeface="Times" panose="02020603050405020304" pitchFamily="18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b="0">
                <a:latin typeface="Times" panose="02020603050405020304" pitchFamily="18" charset="0"/>
              </a:rPr>
              <a:t> </a:t>
            </a:r>
            <a:r>
              <a:rPr lang="en-US" b="0" i="1">
                <a:latin typeface="Times" panose="02020603050405020304" pitchFamily="18" charset="0"/>
              </a:rPr>
              <a:t>T</a:t>
            </a:r>
            <a:r>
              <a:rPr lang="en-US" b="0">
                <a:latin typeface="Times" panose="02020603050405020304" pitchFamily="18" charset="0"/>
              </a:rPr>
              <a:t> is sometimes referred to as </a:t>
            </a:r>
            <a:r>
              <a:rPr lang="en-US" b="0" i="1">
                <a:latin typeface="Times" panose="02020603050405020304" pitchFamily="18" charset="0"/>
              </a:rPr>
              <a:t>Static Temperature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b="0" i="1">
              <a:latin typeface="Times" panose="02020603050405020304" pitchFamily="18" charset="0"/>
            </a:endParaRPr>
          </a:p>
        </p:txBody>
      </p:sp>
      <p:sp>
        <p:nvSpPr>
          <p:cNvPr id="8198" name="Title 17"/>
          <p:cNvSpPr>
            <a:spLocks noGrp="1"/>
          </p:cNvSpPr>
          <p:nvPr>
            <p:ph type="title"/>
          </p:nvPr>
        </p:nvSpPr>
        <p:spPr>
          <a:xfrm>
            <a:off x="171718" y="241814"/>
            <a:ext cx="7772400" cy="685800"/>
          </a:xfrm>
        </p:spPr>
        <p:txBody>
          <a:bodyPr/>
          <a:lstStyle/>
          <a:p>
            <a:r>
              <a:rPr lang="en-IN" sz="2800" smtClean="0"/>
              <a:t>Stagnation Temperature of A Gas Flow</a:t>
            </a:r>
          </a:p>
        </p:txBody>
      </p:sp>
      <p:grpSp>
        <p:nvGrpSpPr>
          <p:cNvPr id="19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3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33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31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9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7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21" name="Rectangle 1945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494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6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6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6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6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82" grpId="0" autoUpdateAnimBg="0"/>
      <p:bldP spid="506884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606</Words>
  <Application>Microsoft Office PowerPoint</Application>
  <PresentationFormat>On-screen Show (4:3)</PresentationFormat>
  <Paragraphs>68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Brush Script MT</vt:lpstr>
      <vt:lpstr>Calibri</vt:lpstr>
      <vt:lpstr>Script MT Bold</vt:lpstr>
      <vt:lpstr>Times</vt:lpstr>
      <vt:lpstr>Times New Roman</vt:lpstr>
      <vt:lpstr>Default Design</vt:lpstr>
      <vt:lpstr>Equation</vt:lpstr>
      <vt:lpstr>Analysis &amp; Evolution of Propulsion Systems</vt:lpstr>
      <vt:lpstr>Two Extreme Flyers</vt:lpstr>
      <vt:lpstr>PowerPoint Presentation</vt:lpstr>
      <vt:lpstr>Travel Cycle for Modern Spacecraft </vt:lpstr>
      <vt:lpstr>Mach Number : A True Measure of High Speed Systems</vt:lpstr>
      <vt:lpstr>Role of Speed of Sound in High Speed Flows</vt:lpstr>
      <vt:lpstr>Gas Particles Coming to Rest</vt:lpstr>
      <vt:lpstr>Stagnation Properties (Perfect Gas)</vt:lpstr>
      <vt:lpstr>Stagnation Temperature of A Gas Flow</vt:lpstr>
      <vt:lpstr>Engineering Importance of Stagnation Temperature </vt:lpstr>
      <vt:lpstr>The Columbia Disaster !!!!</vt:lpstr>
      <vt:lpstr>Mach’s Analysis of the Problem</vt:lpstr>
      <vt:lpstr>Computation of Stagnation Temperature at High Mach Numbers</vt:lpstr>
      <vt:lpstr>Rentering Space Craft</vt:lpstr>
      <vt:lpstr>What was the Surface Temperature At Columbia Breakup?</vt:lpstr>
      <vt:lpstr>PowerPoint Presentation</vt:lpstr>
      <vt:lpstr>The Cause</vt:lpstr>
      <vt:lpstr>Stagnation Properties (Perfect Gas)</vt:lpstr>
      <vt:lpstr>The Power plant to A Flying Machine</vt:lpstr>
      <vt:lpstr>World's first operational turbojet engine</vt:lpstr>
      <vt:lpstr>Variation of Turbo Technologies</vt:lpstr>
      <vt:lpstr>Thermal Energy Management &amp; Conservation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Systems for Exotic Extra-somatic Needs of Urban Humans</dc:title>
  <dc:creator>USER</dc:creator>
  <cp:lastModifiedBy>USER</cp:lastModifiedBy>
  <cp:revision>93</cp:revision>
  <dcterms:created xsi:type="dcterms:W3CDTF">2018-04-16T00:09:01Z</dcterms:created>
  <dcterms:modified xsi:type="dcterms:W3CDTF">2020-02-23T02:47:01Z</dcterms:modified>
</cp:coreProperties>
</file>