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640" r:id="rId2"/>
    <p:sldId id="659" r:id="rId3"/>
    <p:sldId id="697" r:id="rId4"/>
    <p:sldId id="718" r:id="rId5"/>
    <p:sldId id="719" r:id="rId6"/>
    <p:sldId id="720" r:id="rId7"/>
    <p:sldId id="721" r:id="rId8"/>
    <p:sldId id="722" r:id="rId9"/>
    <p:sldId id="723" r:id="rId10"/>
    <p:sldId id="724" r:id="rId11"/>
    <p:sldId id="725" r:id="rId12"/>
    <p:sldId id="726" r:id="rId13"/>
    <p:sldId id="727" r:id="rId14"/>
    <p:sldId id="728" r:id="rId15"/>
    <p:sldId id="729" r:id="rId16"/>
    <p:sldId id="730" r:id="rId17"/>
    <p:sldId id="731" r:id="rId18"/>
    <p:sldId id="732" r:id="rId19"/>
    <p:sldId id="733" r:id="rId20"/>
    <p:sldId id="734" r:id="rId21"/>
    <p:sldId id="735" r:id="rId22"/>
    <p:sldId id="736" r:id="rId23"/>
    <p:sldId id="737" r:id="rId24"/>
    <p:sldId id="738" r:id="rId25"/>
    <p:sldId id="739" r:id="rId26"/>
    <p:sldId id="740" r:id="rId27"/>
    <p:sldId id="741" r:id="rId28"/>
    <p:sldId id="742" r:id="rId29"/>
    <p:sldId id="743" r:id="rId30"/>
    <p:sldId id="762" r:id="rId31"/>
    <p:sldId id="744" r:id="rId32"/>
    <p:sldId id="745" r:id="rId33"/>
    <p:sldId id="746" r:id="rId34"/>
    <p:sldId id="747" r:id="rId35"/>
    <p:sldId id="748" r:id="rId36"/>
    <p:sldId id="749" r:id="rId37"/>
    <p:sldId id="750" r:id="rId38"/>
    <p:sldId id="751" r:id="rId39"/>
    <p:sldId id="752" r:id="rId40"/>
    <p:sldId id="753" r:id="rId41"/>
    <p:sldId id="754" r:id="rId42"/>
    <p:sldId id="755" r:id="rId43"/>
    <p:sldId id="756" r:id="rId44"/>
    <p:sldId id="757" r:id="rId45"/>
    <p:sldId id="758" r:id="rId46"/>
    <p:sldId id="759" r:id="rId47"/>
    <p:sldId id="760" r:id="rId48"/>
    <p:sldId id="761" r:id="rId49"/>
    <p:sldId id="711" r:id="rId50"/>
    <p:sldId id="712" r:id="rId51"/>
    <p:sldId id="713" r:id="rId52"/>
    <p:sldId id="714" r:id="rId53"/>
    <p:sldId id="715" r:id="rId54"/>
    <p:sldId id="716" r:id="rId55"/>
    <p:sldId id="717" r:id="rId56"/>
    <p:sldId id="698" r:id="rId57"/>
    <p:sldId id="699" r:id="rId58"/>
    <p:sldId id="700" r:id="rId59"/>
    <p:sldId id="674" r:id="rId60"/>
    <p:sldId id="675" r:id="rId61"/>
    <p:sldId id="676" r:id="rId62"/>
    <p:sldId id="677" r:id="rId63"/>
    <p:sldId id="678" r:id="rId64"/>
    <p:sldId id="701" r:id="rId65"/>
    <p:sldId id="702" r:id="rId66"/>
    <p:sldId id="703" r:id="rId67"/>
    <p:sldId id="704" r:id="rId68"/>
    <p:sldId id="705" r:id="rId69"/>
    <p:sldId id="706" r:id="rId70"/>
    <p:sldId id="707" r:id="rId71"/>
    <p:sldId id="708" r:id="rId72"/>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99"/>
    <a:srgbClr val="000000"/>
    <a:srgbClr val="009900"/>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8" autoAdjust="0"/>
    <p:restoredTop sz="94660"/>
  </p:normalViewPr>
  <p:slideViewPr>
    <p:cSldViewPr>
      <p:cViewPr varScale="1">
        <p:scale>
          <a:sx n="74" d="100"/>
          <a:sy n="74"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82A42CE-279D-4CBA-8F22-54A9AE726241}" type="slidenum">
              <a:rPr lang="en-US"/>
              <a:pPr>
                <a:defRPr/>
              </a:pPr>
              <a:t>‹#›</a:t>
            </a:fld>
            <a:endParaRPr lang="en-US"/>
          </a:p>
        </p:txBody>
      </p:sp>
    </p:spTree>
    <p:extLst>
      <p:ext uri="{BB962C8B-B14F-4D97-AF65-F5344CB8AC3E}">
        <p14:creationId xmlns:p14="http://schemas.microsoft.com/office/powerpoint/2010/main" val="112433149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7:50:38.592"/>
    </inkml:context>
    <inkml:brush xml:id="br0">
      <inkml:brushProperty name="width" value="0.05292" units="cm"/>
      <inkml:brushProperty name="height" value="0.05292" units="cm"/>
      <inkml:brushProperty name="color" value="#FF0000"/>
    </inkml:brush>
  </inkml:definitions>
  <inkml:trace contextRef="#ctx0" brushRef="#br0">8397 742 128,'0'0'85,"5"-33"7,-8 13-60,3 20-3,9-28 5,-9 28 1,2-24 1,-2 24-2,0-25-7,0 25-9,-13-24-7,13 24-1,-21-22-2,21 22-2,-30-18-2,14 10 2,-5 4-1,2 6 0,-3 2-1,-2 3-2,-3 5-2,3 4 1,-2 7-2,-4 6 2,6 5-1,-2 8 1,1 3 0,9 7 1,1 2 2,3 5 1,1-1 0,9 1 0,2 2 1,6-3-1,1-2 1,10-1 0,4-6 1,3-3-2,6-5 0,2-6 0,-1-9-1,7-9 1,-1-8-2,1-7 2,-1-11-4,4-10 1,-4-9 1,-3-5-2,0-4-1,-8 5 1,-8-1 1,-1 3-2,-7 8 2,-5 5-2,-5 17 1,0 0-2,0 0 1,0 0-1,0 0-2,0 26 1,6-5 0,-1 5 0,3 1 0,3 7 4,2-3-2,-2-1 1,2-4 1,1-4-1,-14-22 1,29 26 0,-10-22-1,-2-8-3,-2-7 2,2-5-3,-4-7 2,0-6-6,-2-5-1,-11-5 0,0 6 2,-11-3-1,-2 7 1,-6 1 0,-5 7 1,-2 5 3,-4 6 3,5 5-2,1 1 0,6 6 3,-1-2-1,19 0 0,-19 2 0,19-2 1,0 0 1,0 0 1,30-8-1,-4 3-1,12-4 2,8 1-1,7-1 1,3 1-3,3 1 0,-1 3-1,-2 6 0,-7 2-1,-6 3-1,-11 6 3,-4 2-3,-8 6 2,-9-1 0,1 0 0,-10 1 1,-4-1 0,-2-3 3,4-17-1,-8 26 3,8-26-1,0 0 4,-9 17 2,9-17 0,0 0-1,-2-19 0,2 19-1,2-30-1,2 10-1,-4-4-3,2-6-2,3 4 0,5 0-2,-3 2-1,12 4 2,0 3-1,5 6-1,2 3 1,0 8-2,4 2 1,0 6 0,2 1 2,-14 6-3,1 1 3,-2 1-3,-10 4 1,-1-3 1,-6-1 0,0-17 0,-11 26-1,11-26 2,-19 13-2,19-13 3,-21-4-1,21 4 4,-16-20-4,10 3 1,10-3-1,1-3-1,5 1-1,7 0-1,1 1 1,7 3-3,4 7 2,-2 5 0,4 6 1,-5 6 0,3 3 0,-5 6 1,-4 1-1,3 3 1,-8 0 0,3-5 0,-18-14 0,25 25 2,-25-25-1,18 5 1,-18-5-1,30-24 1,-15 2 0,4-2 0,-2-8-1,5 2-1,-3 2 0,-4 4 1,-4 6-1,-11 18-1,0 0 0,0 0 2,13 35 0,-7 6-1,-1 11 2,6 7-1,3 8 0,0 7 2,9-3-1,-4-4 0,-1-8-2,1-10 2,-6-12-1,0-9 2,-5-8-1,-8-20-1,0 0 0,0 0 2,0 0 1,-15-39-2,3 9 0,-1-7 0,-5-9-1,-1-3-1,0-6 2,2-1-2,3-2-2,0-1 0,3 0 1,6 3-2,1 4 3,2 11-3,2 6 1,6 5-1,-1 13 0,-5 17 1,0 0-2,19-7 1,-19 7 0,19 33 1,-6-9-1,0 8 3,4 5 0,-4 6-1,5 0 1,3 1 2,1-1-2,3-4 0,-1-6 1,-4-5 0,5-7 0,-1-7 2,0-8 0,6-6-1,-2-9 1,2-4 1,-4-10-2,2-1 0,-3-7-3,-5-5 1,-9 1 0,-5 2 0,-6 3-1,0 4 0,-6 6 0,6 20 0,-5-23 2,5 23-2,0 0-1,0 0 2,0 0-3,0 0 2,5 28 0,1-9 1,1 9 0,-1 3 1,5 3 2,-1 1-3,1 2 1,2-5-1,0-3 2,4-5-1,0-7 0,3-4 1,1-7-1,3-8 2,6-6 1,0-10-2,0-4-2,-2-6 0,0-6-1,-8 3 0,-1 1 0,-6 2-1,-4 4 2,-9 24 0,2-26 1,-2 26 0,0 0-1,0 0 0,0 0-1,-2 17 1,4-1-2,2 7 2,0-1 1,5 4 0,-2 0 2,5-2-1,1 0 1,0-5-3,4-2 2,3-8 0,-1-4-1,5-5 0,2-3 2,2-5-3,-1-12 0,-1-8 2,4-9-2,-8-10 0,-3-8 0,-6-10 0,-8-6-1,-3-7 1,-7-2 3,-7-3-1,-1 1 0,-2 2 0,-1 8 2,-3 9-2,2 9 1,4 11-1,4 13 0,-3 10-1,12 20 0,-11-19-1,11 19 2,0 0-4,0 0 2,-5 32-2,8-4-1,-1 13 2,4 11-1,1 11 1,5 15-3,4 7 6,3 8-4,5-4 2,-3 2 0,5-5 1,2-8-1,-2-10 1,-2-12 1,6-10-2,-2-10 0,6-12 0,0-13 0,-3-11-3,7-13-4,-1-7 1,2-6-1,-5-6 0,-4 2 1,-10 1 1,-1 4-1,-4 7 4,-15 18 1,13-17 1,-13 17-1,0 0 3,0 0-3,-11 30 1,11-30-1,-11 28 1,9-10 1,-4-1-1,4 2 2,4-3-4,-2-16 5,6 26-1,-6-26 2,26 24-4,-7-16 1,5-1 0,0-3 0,8-6-2,0-3 0,-2-7 1,-4-10-5,-2-6 5,-7-1-3,-6-7 1,-9-1 0,-4 4 0,-9 1 0,-8 4 0,1 8 2,-5 7-2,3 5 1,-3 8 0,1 10 1,-1 6-1,5 9 0,5 4-2,0 10 4,1 4-1,7 5 0,5-1 1,3-3-1,5-5 1,11-5 3,1-8 0,10-11-2,6-12 0,1-6 1,8-14-1,-2-5-1,0-10 2,0-11-4,0-7-1,-10-9 0,3-6 1,-10-10 0,-4-3-1,-3-3 3,-6 3-4,-7 2 5,-1 3-1,-10 6 2,3 8-1,-9 13 0,5 7 3,-7 3-2,2 10-1,3 8 1,8 18-2,-13-23 0,13 23-1,0 0 0,0 0-3,0 0 1,0 0 1,-17 21-1,17-1 1,0 10-1,0 9 1,0 7 0,2 16 0,4 8 1,5 8 0,0 4-1,2 0 3,6 3 1,-2-5-2,3-2 2,5-13 0,-5-9 0,5-16 0,3-10 0,3-11-3,-1-17 1,4-15 1,3-12-5,1-12 2,5-7-2,-8-5 2,-1 3-1,-4 3 1,-8 8-3,-7 5 0,-4 14 3,-11 16-2,0 0 2,2 16 0,-4 3 0,2 1 1,0 4 0,2 1 3,2-1-2,3-4 2,-1-3 1,-6-17-3,18 18-2,-18-18-17,30-7-82,-30 7-36,27-26 2,-16 2-5,2-4 0</inkml:trace>
  <inkml:trace contextRef="#ctx0" brushRef="#br0" timeOffset="150.0002">12628 867 436,'-5'-17'122,"5"-1"-4,0 18-123,11-36-68,-11 36-47,32-22-3,-14 13-2,3 5-1,1 0 23</inkml:trace>
  <inkml:trace contextRef="#ctx0" brushRef="#br0" timeOffset="760.001">12882 1067 179,'6'30'101,"-6"-4"4,6 2-31,1 7-24,-5-7-21,9 0-8,0-11 2,8-1-3,0-12-3,5-6-5,2-9-8,4-7 1,-6-10-4,3-6 2,-5-5-2,-7-2 4,-8-1 1,3 3 2,-10 2 5,0 5 1,-4 2 1,8 8-1,-2 2-2,-2 20-3,28-26-4,-8 20 0,6 4-3,4 2-1,6 6-3,-8 1-1,0 6 1,-4 4 0,-9 0-1,-15-17 0,9 29 1,-9-29 1,-16 24 4,16-24 2,-19 10 0,19-10 0,0 0 0,-2-32 0,11 8 1,14-4-2,3 2-2,4 0 1,0 8-4,1 5 2,-2 14 0,-1 12-2,-8 15 0,-3 11 2,-10 4-1,-3 5-1,-4-3 3,-4-1-1,-3-8 1,1-5 2,1-14 2,5-17-5,-8 17-12,8-17-52,-4-26-68,4 3-5,4-4 0,-4-5-3,0-1-2</inkml:trace>
  <inkml:trace contextRef="#ctx0" brushRef="#br0" timeOffset="1070.0015">12152 522 388,'0'0'121,"37"7"0,1-1-86,5-6-22,13 1-4,2 1-10,7-2-17,10 10-43,-14-9-58,1 5-4,-8-8 1,-13 2-3,-1-4 8</inkml:trace>
  <inkml:trace contextRef="#ctx0" brushRef="#br0" timeOffset="1410.002">10762 638 322,'0'0'116,"30"-16"0,11 3-69,17 9-21,15-1-22,7-7-49,15 9-65,14 1-1,-3-2-7,-7 0-4,-5 1-2</inkml:trace>
  <inkml:trace contextRef="#ctx0" brushRef="#br0" timeOffset="2620.0037">14616 904 217,'17'-11'96,"-17"11"9,2-17-62,-2 17-10,6-17-10,-6 17 1,-6-24-1,6 24-1,-9-33-7,9 33-10,-23-34-5,23 34-3,-32-20 0,8 18-2,4 8 3,-10 9-1,0 11 1,-2 3 2,2 12 1,4 2 2,4 1 0,7-1 3,3-6-1,12-5 1,8-8-1,11-11 0,9-11-4,3-10-1,9-8-2,1-5-1,4 1-1,-8-2-2,-2 5 1,-8 2 2,-5 9 2,-22 6 1,26 6 3,-26-6 0,13 17 3,-13-17 4,0 0 0,24 2-2,-10-23-1,2-9-1,-3-10 1,2-12-4,0-13 1,-5-10-5,-5 1 2,-5 2 4,-7 5 7,1 15-2,-7 5-1,8 18 1,5 29-1,-27-6 0,14 32-2,2 19-5,0 12-4,5 12 1,1 9 0,5 9 2,5 2-1,8 0 1,6-7 1,9-6 1,-2-9 1,-2-9-2,3-14 1,-3-7-2,0-11 3,-1-9-3,-5-9 1,-3-14-3,-15 6-3,25-33 4,-14 3-4,-6-5 3,-5-3-3,-9 1 2,-4 4-1,-6 3 4,1 6 2,-3 7-1,2 6 2,19 11-1,-30-5 1,30 5 0,0 0 2,0 0-2,43-12-2,2-2-4,17-3-9,0-13-15,18 12-35,0-10-72,2 7-3,-9-1 0,-17 11 0,-13 5 5</inkml:trace>
  <inkml:trace contextRef="#ctx0" brushRef="#br0" timeOffset="3350.0047">16268 505 292,'0'0'104,"0"0"1,0 0-76,17 7-10,-4 21-8,-2 11 0,4 19 4,2 10 1,1 18 4,1 3 0,0 9-7,-8-3-1,-2-8-5,2-12-11,-11-23-43,4-13-74,4-23-2,-8-16-4,0-33-1,0-12 5</inkml:trace>
  <inkml:trace contextRef="#ctx0" brushRef="#br0" timeOffset="3660.0051">16305 377 373,'6'-34'118,"5"6"-27,2-5-67,11 9-8,2 3-10,10 10 1,-6 11-5,2 15-2,-4 11-2,-4 15 0,-5 9 2,-4 11 2,-14 6 2,-6 4 0,-3-4 3,-10-10 1,1-7-1,2-11 0,-2-11-6,17-28-33,-19 11-88,19-11-4,13-22-1,-13 22-3,30-28-1</inkml:trace>
  <inkml:trace contextRef="#ctx0" brushRef="#br0" timeOffset="4880.0069">16595 921 215,'0'0'107,"30"0"0,-6-6-73,2-12-3,11-3-12,3-7-11,3-7-13,3-6-8,-8-5-3,-7-1 4,-6 6 3,-10 3 4,-4 10 1,-7 9 8,-4 19 5,0 0 2,-12 17 3,7 14-5,5 12-2,2 11 2,1 7 6,-1 2-3,4 8 2,-8-8-1,-2-2 2,-5-11-1,-6-7 2,-6-13-5,3-10-1,-1-14 2,19-6-1,-24-22-2,29-8-6,8-13-2,14-13-5,10-3-3,4-10 0,10 4-1,-3 0-2,3 10 3,-14 8 2,-7 14 4,-6 11 2,-24 22 1,24-19 2,-24 19 0,6 17 1,-6-1-1,4 5 1,5 3-2,-1 7 0,5 7 0,3 1-1,3 1-1,0-2 1,1-3 0,-1-4 0,-2-3 0,2-5 0,-3-9 1,5-6 2,5-8-3,8-6 1,-1-5 0,5-6 3,5-10-4,-6-7-1,0-7 0,-5-1 0,-9-7 3,-10 5 2,-8-1 2,1 10-3,-6 3 2,-4 14 1,2 1 1,2 17-4,0 0-3,0 0-1,0 0-3,13 17 1,-13-17-1,23 29 1,-10-12-3,-4 5 5,6 1-2,-7 3 2,-1 3-2,-1 1 1,-1 2 0,-3 3 0,2 6-1,-4 0 0,0 3 2,0 5-1,-4-1 2,2 4 1,-5-2 0,-3-4-3,1-7 4,-6-3-4,0-10 4,-3-6-3,-1-11 3,0-9-5,2-13 4,4-3 4,0-10-7,8-6 3,5-3-5,7-4 4,10 0-7,7-2 4,14 6-4,6 1-2,11 12-1,6 0-3,8 9-7,-5-8-29,14 12-85,-10 3-4,-5 5 2,-9-7 1,-9 1 1</inkml:trace>
  <inkml:trace contextRef="#ctx0" brushRef="#br0" timeOffset="6250.0087">18456 690 248,'1'-20'105,"5"1"-3,5-1-65,-9-8-14,4 6-17,-6-2-3,0 5-4,0 3-1,0 16-2,-19-13 3,19 13-1,-26 16 1,9 7 1,-2 6 3,3 12 5,2 5 0,7 10 4,1 2-1,12 3 1,1-5-3,12-4 2,0-11-3,11-10 2,1-16-3,7-11-1,-3-19-3,3-11 0,-1-17-2,-5-7-2,-6-13 2,-4-6-4,-3-7 5,-11 2-1,-3 3 9,-1 16-1,-8 4 2,4 14-3,-2 11 1,2 26-1,0 0-2,0 17-1,8 18-6,3 10-1,2 7 0,6 11 1,-1 4-1,1 0 3,-2-6-2,-4-7 3,-6-13-3,-1-10 4,-4-9 1,-2-22 1,0 0 2,0 0-1,-19-24 2,17-5-3,-1-10 4,6-2-6,5-4 2,5 6-4,11 0 1,2 11-3,8 12-1,-2 16 1,0 9-1,-1 11 1,-1 12-2,-6 1 4,-5 8-3,0-4 3,-8-1 0,-3-7 0,-3-5 0,-3-5 1,-2-19-1,6 20-1,-6-20 1,0 0 0,0 0 3,0 0-4,0 0 3,0 0-5,0 0-4,0 0-16,0 0-41,0 0-69,5 23-3,-5-23-1,0 0-1,0 0 24</inkml:trace>
  <inkml:trace contextRef="#ctx0" brushRef="#br0" timeOffset="7790.0109">19175 924 197,'24'-39'108,"2"13"1,15-1-54,-1-9-21,21 8-14,1-1-9,13 12 0,-8 4-8,-4 11-3,-3 13-3,-11 10 1,-16 8-1,-8 7 4,-18 5 2,-9 1 3,-11-1 4,-11 4 4,-6-12 2,4 1 3,-4-14 3,6 0 2,-1-12-2,25-8-1,-24-4-3,24 4-6,15-37-2,0 9-3,4-11-5,5-4-5,2 1 0,4 1-2,2 9 0,-4 1 1,-2 14 1,-5 8-1,1 12 0,-5 10 3,-2 10 0,2 5-1,-4 7 1,2 4 1,1 4-1,-3 1 0,4-1 2,2-6 0,-4-7-1,4-8 3,-1-13-1,5-7-1,1-17 0,-5-9-1,-1-9-2,-1-8 0,-8-7-2,1-4-2,-8 1 2,-8-1-1,-1 12 3,-6 4 0,-4 7 2,-2 10-1,0 8 1,-1 9-1,3 2 1,17 0-2,-22 7 0,22-7 0,0 0 2,0 0 0,35 12 0,-3-16 1,9 2 1,9-2-1,6 4 0,0-2 0,0 10-2,-5-1 0,-4 10-2,-14 3 2,-5 8-2,-15 6 2,-5-1 1,-8 2 1,-2-5 0,-7-2 3,-1-9 2,1-1 2,9-18 2,-15 11 1,15-11 0,-13-20-1,7-2 1,6-3-4,0-6-1,6-8-3,1 2-2,6 0-2,6 3-2,5 4-1,8 10 0,4 7 0,3 9-1,2 6 2,-4 6-1,3 5 2,-3 1 0,-7 5-2,-6-4 1,-5-4-1,-19-11 1,13 17-1,-13-17 3,0 0-1,-28-10 4,28 10 1,-34-26 2,21 4-1,2-6-1,9 2 1,2-2-2,13 3-1,6 2-2,5 3 0,6 11-2,2 10 1,0 12 2,-3 8 0,-2 7-2,-5 7-1,-7 6 2,0 3 1,-8-3-1,-7-2 1,2-7 0,-2-4-1,-2-6 2,2-5 2,0-17-1,0 0 0,0 0-3,0 0-5,0 0-19,0 0-63,0 0-44,0 0-3,21-13-1,-21 13-2,19-17 67</inkml:trace>
  <inkml:trace contextRef="#ctx0" brushRef="#br0" timeOffset="8840.0124">21267 891 137,'25'9'94,"-25"-9"2,31-26-58,-3 11-8,-5-11-13,5 2-9,-2-11 0,-7 2-4,-3-1 0,-6 3-4,-6 5-1,-8 7 0,4 19 2,-21-13 3,4 20 0,2 8 4,-3 9 1,1 10 5,4 5 3,7 11 4,-1-4 2,14 10 1,1-9-3,14 1-1,-3-17-2,16-1-3,-1-19-2,7-9-4,-2-17-5,-1-16-3,5-16-5,-2-16-11,-2-9-3,-4-16-3,-3-3 3,-11-11-1,1 4 6,-9 0 10,-5 10 5,-3 16 20,-5 11-3,0 16 4,-5 12-7,5 33 6,0 0-10,-15 1-3,5 25-4,9 10-2,-5 10-1,4 12-5,2 5 9,2 7-8,9 7 5,2 2-5,0 1 4,4-4-10,-4-5 9,6-8 1,-2-7-3,-4-12 4,0-8-1,-2-10 0,-2-10 1,-9-16 1,19 11-2,-19-11-2,24-14 0,-10-3-3,0-9 1,1-4 0,2-5 2,-4-2-2,4 0 0,-4 3 1,-3 4 1,1 8-2,0 5 0,-11 17 0,24-13-3,-24 13 3,32 2-1,-15 6 0,-2 5 1,2 3 1,-4 9 1,0 2 0,-2 3 1,2 4 1,-7-5 0,1-1 1,1-2 0,3-7 2,-11-19 1,32 16-1,-10-21 0,4-4-2,-2-10-2,6-7-1,2-2 0,-8-2-2,1 4 1,-10 2 0,0 6-2,-15 18 3,0 0 3,0 0 0,9 16 0,-9 3 2,5 1-3,-1 1 2,-2-1-1,-2-20-3,24 23-21,-24-23-108,38-25 0,-18-2-4,5-11 0,-3-10-4</inkml:trace>
  <inkml:trace contextRef="#ctx0" brushRef="#br0" timeOffset="8990.0126">22642 406 297,'0'0'110,"0"0"0,0 0-109,0 0-88,23 12-18,7-7-1,-4-9-5,9 8 3</inkml:trace>
  <inkml:trace contextRef="#ctx0" brushRef="#br0" timeOffset="9320.0131">23063 548 253,'0'0'115,"0"0"-3,11-19-72,-11 19-12,-8 17-10,3 3-4,-3 4-6,-3 10-1,-2 10 0,2 6 6,-6 4 0,10 2 4,-1-6-2,8-2 2,-4-9-1,10-3 0,5-16-3,10-7-3,3-7-4,11-10-1,3-5-6,3-8-9,9 0-21,-12-14-67,12 6-35,-7-4-4,-4-1 2,-11-2-3</inkml:trace>
  <inkml:trace contextRef="#ctx0" brushRef="#br0" timeOffset="9580.0134">21904 221 281,'51'7'116,"14"-3"4,10 3-80,7-10-14,17 3-24,9-4-106,-1 9-6,-8-6-8,-6 1-2,-14-4-5</inkml:trace>
  <inkml:trace contextRef="#ctx0" brushRef="#br0" timeOffset="13140.0184">12163 2312 244,'0'-28'112,"0"28"-3,0 0-45,0 0-18,0 0-17,0 0-9,15 7-10,-7 10-3,3 13-4,0 7 2,0 11-2,-3 15 1,5 12 1,-9 4-1,-1 5 2,1 0-5,-8-6-12,8-6-38,-10-13-66,6-16 0,0-15-5,0-28 1,0 0-3</inkml:trace>
  <inkml:trace contextRef="#ctx0" brushRef="#br0" timeOffset="15270.0214">12165 2310 223,'-6'-37'105,"1"9"-9,-1-6-41,10 8-6,-10-3-12,14 10-4,-4 1-10,-4 18-10,18-23-8,-18 23-4,32-3-2,-13 12-1,5 8-1,-3 12 1,-3 10 0,-3 8-1,-7 8 2,-3 7 0,-10 1 1,-1 0 0,-7-4 3,2-7-2,3-13 1,-1-5 3,7-14 1,2-20 1,11 19 0,8-21 1,7-9-2,6-6-2,5-3-2,4-3-3,2-4-2,-5-3-2,-7 0 1,-6 0-1,-12 4 2,-8 0 4,-8 0 6,1 10 2,-6-1 0,8 17 1,-11-24-1,11 24-4,19-6 3,0 12-5,5 3-3,2 6 0,4 5-2,-4 6 1,2 6-1,-9 1 3,-10 3-2,-3-1 1,-6 0-2,-2-7 1,-2-2-1,2-7 2,2-19 2,0 18 0,0-18 1,23-11 0,-3-9 1,4-1-2,6-7 3,2 2-3,-2-1 0,-4 4-1,-2 3 2,-9 5-3,-15 15 1,17-11 0,-17 11 0,2 18-1,2-1 0,-2 4 1,3 3-2,1-2 1,5 0 1,2-3 2,-13-19-1,32 17 1,-13-21-2,3-9 0,-3-11-4,-1-4-2,-5-6-1,1-3-1,-13 2 0,-2 0-1,-5 7 0,-7 6 1,13 22 3,-38-19 2,20 19 1,-1 9 0,19-9 1,-28 28-1,21-9 2,5-3 2,2-16 1,20 23-1,8-20-4,6-10-5,13-2-23,-2-21-19,16 6-9,-12-15 3,9 11 4,-17-7 4,2 12 9,-17 3 19,-6 13 29,-1 20 23,-19-13 16,15 53-4,-19-14-2,10 21-4,-6-4-6,6 10-11,-6-6-7,5-4-4,-3-8-6,-2-9 3,4-11-2,-2-12 3,-2-16-1,0 0-2,0-29-1,-6-3-1,4-12 0,-3-5-4,-1-12-1,0-8 0,1-3-3,3 5 3,2 4 0,2 7 3,3 13-6,1 6 3,-4 11-4,-2 26 1,0 0 0,18-3 1,-8 27 1,-8 7-3,3 8 5,3 4-1,1 7 2,-1-2-3,5-1 4,3-6-2,3-12 0,5-10 3,8-12 0,2-12-2,7-12 2,2-9-2,-6-7-3,-3-8 4,0 0-5,-14 2 3,-3 6-4,-10 3 3,-7 11-4,0 19 7,0 0 1,-18 2-5,12 20 5,-1 4-5,3 8 5,8 3-3,1 0 3,3 2-5,8-7 1,5-4 1,1-8 2,-1-5-1,0-10 2,1-5-2,2-9 2,1-6-1,-5-9 1,4-2-2,-3-5-2,7-3 1,-2 6-5,-7 4 4,-1 4-4,-18 20 3,30-15-1,-30 15 0,30 22 3,-17 0-4,-1 4 2,1 2 0,0-2 4,4-2-4,-4-5 4,-13-19-1,26 17 3,-8-19-1,1-11 2,5-8-1,-3-8-3,7-8 4,-4-8-5,1-5 5,-10-8-6,1-5 6,-10-2-6,-4-2 3,-2-1 1,-6 6-4,-1 5 3,-1 8-3,-1 7 3,1 12-5,7 6 3,1 24-2,-6-17 0,6 17-1,0 0-1,0 0 1,0 0-2,0 21 1,2-5 0,-2 7 2,5 6-1,-3 7 2,4 10-2,3 6 5,-1 7-3,5 6 1,4 4 2,-4 0-2,5-2 1,1-4-2,2-7 3,1-10-3,4-9 5,-2-13-4,6-11 1,2-9 1,0-13 0,5-6-1,-5-9 2,2-2-2,-8-6-4,-2 2 4,-3 8-2,-8 4 1,-13 18-4,15-21 2,-15 21-1,0 0 0,3 26 1,-3-26-2,6 28 2,-6-28 1,11 22-1,-11-22-7,25 8-35,-25-8-89,24-30 0,-17 2-4,4 0-1,-5-7 0</inkml:trace>
  <inkml:trace contextRef="#ctx0" brushRef="#br0" timeOffset="15410.0216">15128 2096 315,'-26'6'108,"26"-6"-2,0 0-89,0 0-48,0 0-67,15 9-3,4-13-5,-1-7 0,7 4 3</inkml:trace>
  <inkml:trace contextRef="#ctx0" brushRef="#br0" timeOffset="15860.0222">15265 2278 227,'1'23'105,"5"-7"-22,5 5-15,-11-21-15,32 18-13,-13-23-6,12-3-7,-1-10-13,11-3-2,-7-7-8,7-3 1,-7-6-7,-1-4 4,-12 0-3,-2 6 4,-8 1 0,-4 8 0,-5 4 1,-2 5-3,0 17 1,0 0 1,0 0-2,0 0-1,-15 28-1,11-4 1,3 8-1,1 5 3,1 8 3,3 3-4,2 0 5,-1 0-5,-1 1 4,0-5-6,-2-5 5,-4 0-2,-4-11 0,-5-4 2,-4-9 0,-7-2 0,-4-7-2,-10-8-7,4 2-31,-13-9-86,8-4-2,-4-8-2,7-1-4,-1-10 1</inkml:trace>
  <inkml:trace contextRef="#ctx0" brushRef="#br0" timeOffset="16070.0225">14403 2024 407,'0'0'122,"0"0"0,32-30-94,24 19-16,24 2-35,8-2-95,17-1-1,7-4-6,-2 1 1,-9 0-4</inkml:trace>
  <inkml:trace contextRef="#ctx0" brushRef="#br0" timeOffset="17590.0246">4858 4509 218,'0'-25'104,"0"25"0,0-33-68,-7 16-9,1 1-6,-7-3-1,13 19-4,-30-28-6,13 24-3,-9 3-1,-6 4-2,-5 3-3,0 11 1,-6 1-3,-6 4 1,-1 4 1,1 6 1,-1 0-1,7 5-1,0 2 1,5 7 1,1 6 1,11 9 2,4 10-1,3 1 0,6 5-1,7 1 3,10 0 1,5-8-2,10-1 2,11-8-1,2-13 1,11-11-2,7-11 5,6-9-6,4-11 2,1-8-2,1-13 2,-4-5 0,-4-10-4,-5-4 2,-16-6-2,-5-5 2,-13-5-4,-11-2 3,-9 2-4,-12 3 0,-4 8 1,-9 6 0,-2 11-1,3 1 1,2 14 0,5 3 0,7 6-1,15-2 2,0 0-1,0 0 0,0 0 1,19 9 0,7-7-1,4 0 1,5 0 1,5 3-3,1 3 2,-2 1 0,0 0 0,-3 6-2,-6 6 0,-6-1 1,-6 6-1,1 0 0,-4 4-1,-4 0 3,-3 3-3,1-1 0,-3-3 5,-4 1-4,3-4 3,1 0-2,-4-8 5,3-1-7,-5-17 7,17 19-2,-17-19 0,24-2-1,-9-7 1,8-6 1,-1-8-5,6-4 4,-2-5-3,1-1 2,-5 1-2,-3 2 6,-6 6-4,-2 6 2,-11 18-1,11-17-1,-11 17-1,0 0 2,4 32-2,0-12-2,3 0 0,4 5 1,-3-5 2,3 2 0,-11-22 2,30 26-2,-30-26-5,28-5-8,-6-5-27,-11-12-95,3-4 0,-1-13-1,-2-4-4,-9-12 3</inkml:trace>
  <inkml:trace contextRef="#ctx0" brushRef="#br0" timeOffset="17720.0248">5400 4685 255,'0'0'88,"0"0"-53,-17-19-109,38 23-16,-4-8-13,7 8-7</inkml:trace>
  <inkml:trace contextRef="#ctx0" brushRef="#br0" timeOffset="18850.0264">5626 5277 219,'11'21'115,"-11"-21"4,19-30-55,0 10-17,-8-16-19,9-4-16,-1-12-8,4-2-2,-10-2 3,0 4 0,-6 7 1,3 8-2,-9 9 0,3 12-2,-4 16-1,0 0 1,9 33-2,1 2-2,-1 10 1,8 9 2,-2 3 1,2 8 2,1-3 4,1-3-4,-6-9 3,0-7-4,-2-12 4,-5-6-1,-6-25 7,11 22-4,-11-22 3,0 0-1,19-35-2,-6 7 2,-2-13-8,4-7 4,2-4-9,-4-6 2,-2 8-5,1 5 4,-5 8-2,-5 9 0,2 10 1,-4 18 1,0 0-2,-12 31 0,7-5 1,5 4-2,0 4 2,0-1 4,7-1 2,8-6-2,0-6 3,9-9 0,1-9 1,6-6-1,1-9 0,6-9-4,-8-4 0,-1-7 1,-4-6-1,-5 3-1,-3 3 0,-9 7 1,-3 2 0,-5 24-2,-2-21 2,2 21-2,-15 24-1,8 2 3,1 6-2,4 5 0,-3 4 0,5 5 3,5-1 0,7-4-1,1-6 3,5-7-3,1-4 5,0-9-5,-1-10 4,9-6-2,-5-11-1,-1-4 3,-3-10-5,1-4 3,3-11-4,1-5 4,1-1-3,4 1-1,-2 1 1,4 6-1,2 4-1,0 11 1,-1 7 1,-1 14-3,-5 6 1,-5 8 0,-3 10 0,-6-3-1,-9 7 1,-2-3-1,-2 0 1,-2-5 1,4-17 2,-9 24 3,9-24-1,0 0 0,-4-22 1,12-1-2,9-1 0,7 0 1,2 0-2,10 0-3,-1 7 2,4 12-2,-1 14 1,-3 13 1,-7 10 0,-5 7-1,-10 5-1,-6 3 2,-3 1 0,-4-7 0,-6-6-1,1-11 6,-1-5-5,6-19 0,0 0-16,0 0-122,0 0 1,9-41-3,6 6-2,4-12-5</inkml:trace>
  <inkml:trace contextRef="#ctx0" brushRef="#br0" timeOffset="19120.0268">7709 4744 276,'19'-9'128,"-19"9"3,20-17-56,-20 17-39,6-16-8,-6 16-4,0 0-6,0-17-8,0 17-6,0 0-3,0 0-2,-7 26-5,7-26-11,0 39-39,0-22-74,1 7-2,3-7 0,-4-17-3,13 31 14</inkml:trace>
  <inkml:trace contextRef="#ctx0" brushRef="#br0" timeOffset="19360.0271">7827 5309 386,'7'18'134,"-7"-18"-35,0 0-37,0 0-15,0 0-17,0 0-5,0 0-9,0 0-6,0 0-8,0 0-7,0 0-9,0 0-42,0 0-84,-7 17-5,7-17-1,0 0-2,-19 11 1</inkml:trace>
  <inkml:trace contextRef="#ctx0" brushRef="#br0" timeOffset="20360.0285">10246 4347 294,'0'0'114,"2"-17"0,-2 17-70,0 0-17,0 0-13,17 24-4,-9 4 2,3 15-5,0 13 6,2 16-4,-2 12 4,2 14 0,-5-1-3,-1 1 1,-1-7-4,-2-7 1,-3-17-7,-1-19-4,6-7-15,-6-41-96,0 16-13,0-16-4,6-39 1,-10-1-4</inkml:trace>
  <inkml:trace contextRef="#ctx0" brushRef="#br0" timeOffset="20700.029">10246 4423 334,'6'-30'120,"3"6"1,19 15-82,4-4-14,11 15-11,8 3-4,8 14-5,3 11-1,1 11-1,-1 12-1,-6 14-2,-11 11 4,-8 8-2,-12 1 2,-9 4 2,-14-6-1,-4-3 3,-16-9-2,-5-10 2,-10-9 2,-3-14 0,-3-8-2,-2-10-3,-4-9-7,2-7-8,8-3-26,-3-10-94,18-8-3,3-3-4,9-10 0,10-4-1</inkml:trace>
  <inkml:trace contextRef="#ctx0" brushRef="#br0" timeOffset="21100.0295">11218 4479 251,'0'0'98,"0"0"0,0 0-74,19-6-9,-19 6 2,18 10 0,-18-10 6,25 11 1,-25-11 0,24 29-1,-19-6-3,8 12 1,-7 10-4,7 12 1,-5 10-5,-1 9 2,2-2-5,-1 1 0,-6-7-4,3-6-1,1-16-1,-6-11-3,6-12-6,-6-23-25,0 0-97,0 0-6,5-39 2,-9 3-3,4-6-3</inkml:trace>
  <inkml:trace contextRef="#ctx0" brushRef="#br0" timeOffset="21640.0303">11365 4523 279,'-5'-16'122,"5"-1"1,-4-5-57,4 22-16,6-30-22,-6 30-5,17-33-8,-4 16-2,0-2-7,5 4 0,5-1-6,1 3 4,2 9-3,0 2 0,2 11 1,-1 8-5,-3 7 3,-9 10-2,-4 5 2,-5 5-2,-6 5 1,-6-5-1,-1-7 2,-3-7 1,3-8 1,7-22 0,-11 23 0,11-23-1,28 0 1,1 1-1,3 7-1,2 5 0,3 15-3,-1 7 2,-5 11-1,-8 10 2,-16 5-1,-14 4 3,-10 0 0,-15-3 2,-5-8 0,-10-8 2,-3-14 0,5-7 2,0-12 0,4-7-1,9-10-4,10-9-5,12-5-7,5-12-16,18 6-65,4-11-46,9 3-1,6-7-2,9 2 2,4-6 30</inkml:trace>
  <inkml:trace contextRef="#ctx0" brushRef="#br0" timeOffset="21970.0308">12412 4323 286,'0'0'113,"0"0"0,26 26-81,-15-9-8,8 10-2,-1 1 5,7 15-2,-7 5-5,3 12-5,-4 1-2,-6 13 1,-7-1-2,-1 3 0,-3-4-5,-3-1 2,-1-14-2,-2-10-3,1-12-3,-1-16-14,6-19-67,0 0-49,2-21-2,-4-21-2,-3-7-1,-3-12-1</inkml:trace>
  <inkml:trace contextRef="#ctx0" brushRef="#br0" timeOffset="22190.0311">12210 4351 296,'-15'-19'128,"15"19"-1,-13-30-40,13 30-49,0 0-9,37-3-10,-5-1-6,18 0-5,5-3-3,8-2-5,10 1-12,2-9-29,7 8-85,-9 0-5,-4 0 3,-9-1-6,-8 3 2</inkml:trace>
  <inkml:trace contextRef="#ctx0" brushRef="#br0" timeOffset="22500.0314">13280 4665 476,'0'0'136,"30"-10"-2,0-1-113,2-2-12,11-2-10,7 0-11,1-3-21,14 9-73,-9-4-26,-11 11-1,-13-2 0,-10 10-3</inkml:trace>
  <inkml:trace contextRef="#ctx0" brushRef="#br0" timeOffset="22700.0318">13389 4895 252,'-36'39'124,"10"-17"-24,15 10-16,11-32-18,-6 16-11,25-27-12,22 2-16,4-8-14,11 1-13,13 4-18,2-8-65,11 14-49,-7 1-4,-13 5-3,-14 2 1,-10 0 21</inkml:trace>
  <inkml:trace contextRef="#ctx0" brushRef="#br0" timeOffset="28500.0398">15578 4210 149,'15'-8'93,"-15"8"-10,0 0-23,0 0-5,0 0-9,0 0-3,0 0-10,0 0-6,-18-5-7,18 5-2,-25-13-5,25 13-3,-31-23-2,10 7-1,-1-3-1,5 0 2,7-3-1,7 0-3,6 3-1,-3 19 0,32-22-1,-2 22-5,2 11 2,5 10-2,-5 14 0,-2 9 1,-11 16 1,-8 5-1,-15 7 0,-9 3 2,-11-5 2,-6-1 0,-8-6 2,1-9-1,0-13 2,7-12 2,4-8 1,11-8 0,15-13-1,0 0 0,0 0-2,22 4 0,8-10-1,7 0 0,10 1-4,0-3-4,13 3-8,-6-8-12,9 5-41,-7-6-63,0-3-1,-5-9-1,1-4-3,-11-7 7</inkml:trace>
  <inkml:trace contextRef="#ctx0" brushRef="#br0" timeOffset="28870.0404">16118 4076 327,'-3'-17'117,"3"17"1,3-28-83,-3 28-7,32-16-10,-8 6-3,3-1-3,8-2-4,2 2-5,1 2-1,-3 1-1,-3-1-1,-2 5 0,-10 1 0,-1 3-2,-19 0 1,23 13 0,-16 5-1,0 8 2,-3 9-1,0 10 0,0 11 2,-2 11 4,1 5 0,-1 4-1,2 0 1,-4-1 3,2-5-3,-2-10 2,2-7-2,1-14-9,-3-13-5,12-1-49,-12-25-65,0 0-3,-10-23 0,1-3-3,-8-9 0</inkml:trace>
  <inkml:trace contextRef="#ctx0" brushRef="#br0" timeOffset="29050.0407">16230 4473 362,'0'0'124,"0"0"1,0 0-83,6-22-21,20 7-7,10-3-9,12-3-7,8 1-19,0-14-35,8 8-65,-2-2-3,-1 2 1,-12-3-3,-6-1 7</inkml:trace>
  <inkml:trace contextRef="#ctx0" brushRef="#br0" timeOffset="29480.0413">17009 3743 208,'6'-20'103,"0"3"-23,-6 17-25,5-24-13,-5 24-4,0 0-7,2-18-11,-2 18-9,0 0-7,-5 29-6,-1-8-1,4 10 1,-2 5 2,4 8 1,4 3 3,4 3 1,-3-6 0,12-3 2,4-9 0,5-12 0,4-12-1,5-10 0,-3-15 0,-2-11 0,-4-11-2,-7-4 0,-8-5 0,-11 0-1,-10 0 2,-5 5-1,-9 6-2,-8 11 0,3 5 1,-7 12-3,2 7 0,5 8-8,2 12-14,-3-3-26,19 7-70,0 3-1,11 2-3,9-1 0,4 2 6</inkml:trace>
  <inkml:trace contextRef="#ctx0" brushRef="#br0" timeOffset="30040.0421">17807 4230 125,'30'-7'98,"-11"-5"5,-4-2-36,2 4-13,-10-6-13,-7 16-7,11-30-5,-11 30-9,0-26-8,0 26-5,-17-21-2,17 21-5,-31-5-1,12 7-1,-5 5-1,3 2 2,-3 8 1,0 4 2,-1 3 0,1 5 2,3 7 2,3 6 0,1 3 0,4 3 2,7 1-1,4 1 1,4-2 0,9 0 3,3-9-2,6-2 4,4-7-1,12-2 1,1-8-3,6-7 2,11-5-3,-1-6-2,1-6 0,-4-2-2,-1-3-1,-4 4 0,-13-7 0,-4 9 1,-28 3-1,26-11-1,-26 11 0,0 0-1,0 0 0,0 0-2,0 0-2,0 0-5,17 1-6,-17-1-15,20 12-103,-20-12-4,11 18-3,-11-18-3,0 0 1</inkml:trace>
  <inkml:trace contextRef="#ctx0" brushRef="#br0" timeOffset="32510.0455">10773 6609 260,'0'0'90,"0"0"-35,0 0-36,0 0-5,0 0-5,11 17-1,-3 3 5,-3 13 4,3 10 2,3 18 3,-3 10-2,1 11 1,-7 5-5,3 4 3,-5-2-6,2-3 5,-4-10-15,-3-17-24,5-12-90,0-10 1,0-21-5,0-16 0,0 0-3</inkml:trace>
  <inkml:trace contextRef="#ctx0" brushRef="#br0" timeOffset="33000.0462">10816 6624 357,'-2'-23'121,"-1"-1"-1,8 6-67,-5-5-26,6 5-5,-4-3-9,9 1 2,2 0-12,9 1 2,3 2-4,1 6-6,11 6 3,1 5-1,-1 11 4,0 13-5,-7 11 6,-6 12-7,-10 12 7,-14 6-7,-4 2 8,-9-2-5,0-8 0,-6-6 1,0-12 1,6-12 1,8-6 1,5-21-2,11 26 2,7-13 0,7 5-2,1 7 1,4 4 0,3 5-1,1 3 0,-8 2 2,-1-4-5,-11-3-3,3-3-15,-11-12-35,-6-17-67,15 17-2,-15-17-1,28-26-3,-13-2 3</inkml:trace>
  <inkml:trace contextRef="#ctx0" brushRef="#br0" timeOffset="33360.0467">11668 6525 279,'0'0'100,"0"0"-11,19-3-64,-19 3-5,15 26-10,-4-4 6,8 13-3,-8 10 4,8 9-4,-6 12 2,2 9 0,-10 1-4,6 4 2,-11-6-4,2-7 0,2-13-5,-8-8 1,8-18-7,-4-28-15,6 19-38,-6-19-62,11-41 1,-4 0-3,6-13 1,-1-13 0</inkml:trace>
  <inkml:trace contextRef="#ctx0" brushRef="#br0" timeOffset="33620.047">12023 6497 277,'13'-16'113,"-13"16"-5,0 0-44,0 0-34,23 24-20,-23-24 7,26 41-14,-9-12 13,-3 12-11,9 6 6,-3 7-7,-3 5 4,-2 8 1,0 0-3,-5 0 2,1-6-4,-4-7 1,3-6-11,-9-15-14,7-5-86,-8-28-17,0 0 1,0 0-4,11-28-1</inkml:trace>
  <inkml:trace contextRef="#ctx0" brushRef="#br0" timeOffset="33820.0473">11898 6915 345,'-24'0'117,"24"0"-1,0 0-87,39-7-10,-2 1-6,10-5-11,9-6-22,17 4-80,3-1-14,5-3-5,-1 2 0,-1-5-3</inkml:trace>
  <inkml:trace contextRef="#ctx0" brushRef="#br0" timeOffset="34040.0476">13217 6681 336,'0'0'117,"32"-13"-3,-2 0-59,7-2-73,11 2-86,1 2-7,-2 0-3,-1 6 1,-8 3-4</inkml:trace>
  <inkml:trace contextRef="#ctx0" brushRef="#br0" timeOffset="34210.0479">13323 6943 236,'-31'37'119,"6"-9"2,18 2-48,7-30-19,0 0-15,19 4-17,12-21-29,16-5-84,3-3-28,3-2-5,3-9-3,4 3-4</inkml:trace>
  <inkml:trace contextRef="#ctx0" brushRef="#br0" timeOffset="34600.0485">14652 6223 335,'0'0'118,"24"-17"-2,-5 13-77,-1-7-15,12 2-10,-2-1-4,10 1-4,-1-4-1,6 0-3,0 0-2,0-2-7,6 6-23,-12-10-68,0 5-18,1-3-3,-8 2-1,-6 0-1</inkml:trace>
  <inkml:trace contextRef="#ctx0" brushRef="#br0" timeOffset="35070.049">14801 6146 136,'-32'23'96,"3"1"6,2-2-34,11 8-11,-3-4-14,6 5-7,0-5-10,7 4-6,1-6-5,3 2-3,-2-5-2,10 3-1,1-7 3,10 1-5,1-3 4,12-2-6,10-4 6,12-3-7,6 1 5,5-3-8,3 0 1,-3 3 0,-3 1-3,-13 3-1,-6 5 1,-17 5-1,-13 5 2,-14 4 2,-10 1 1,-12 4 3,-14 1 1,-10 1 5,-7-7 0,-5-3 0,-1-8 1,6-2-1,7-14-2,7 1-3,4-13-5,14-6-8,24 15-11,-26-41-29,26 19-87,-4-4 1,10 0-4,3-8 0,10 3 2</inkml:trace>
  <inkml:trace contextRef="#ctx0" brushRef="#br0" timeOffset="35520.0498">15677 6195 363,'13'-28'120,"-13"28"-21,0 0-61,0 0-14,0 0-11,0 0-4,0 0-5,-9 22-5,5 0 0,-5 6-1,2 6 0,1 7-2,0 7 9,5 2-3,2-2 3,9 1-2,5-9 4,3-2-2,12-12 3,8-8 0,6-12-2,9-10-1,-7-13-3,9-9 5,-11-7-6,-2-6 5,-13-8-4,-14 1 3,-15 0-3,-13 3 1,-11 6 0,-8 7-1,-9 8-6,-4 5-14,6 15-47,-8 4-63,8 4-1,4-3-3,9 1-2,1-2-2</inkml:trace>
  <inkml:trace contextRef="#ctx0" brushRef="#br0" timeOffset="36080.0505">17419 5732 248,'13'-28'114,"-2"8"0,-4 1-75,-7 19-4,0 0-10,19-5-5,-19 5-1,4 22-7,-2 6-6,3 9 0,-7 19 0,4 13 5,-9 7 0,7 13 4,-11 4 0,5 1-6,-9-4 3,0-5-2,0-16 1,4-10-6,0-11 1,3-12-9,6-10-13,2-26-71,-18 13-42,18-13 0,-23-26-6,5 0 5,-1-6 11</inkml:trace>
  <inkml:trace contextRef="#ctx0" brushRef="#br0" timeOffset="36380.051">16955 6083 292,'4'-41'116,"-2"6"-2,5 11-81,-8-2-5,1 26-9,5-26-7,-5 26-1,0 0-8,0 0-2,-17 33-4,8-14 1,-2 5 0,5 4 3,-5-2 2,5-2 0,4-5 1,2-19 1,19 18-4,-2-21-8,9-5-26,-2-7-80,8-5-1,0-2-4,0-3 0,3 3-4</inkml:trace>
  <inkml:trace contextRef="#ctx0" brushRef="#br0" timeOffset="36790.0515">18002 6215 227,'0'0'110,"0"0"-3,0 0-49,0 0-31,0 0-15,0 0-8,0 0-2,-8 19-2,2-1-1,1 5 1,3 3 1,-4 1 5,6 1 3,-1-5 4,6-3-1,-5-20 0,19 24 2,-19-24 0,37-5-2,-37 5 1,34-32-1,-17 10-5,-2-1 2,-4 1-3,-6 0-5,-5 22-14,-5-28-41,5 28-67,0 0-6,-26 9 1,26-9-8,-19 19 23</inkml:trace>
  <inkml:trace contextRef="#ctx0" brushRef="#br0" timeOffset="69790.0977">10525 9404 220,'7'-19'110,"-7"-1"7,6 3-67,-6 17-27,0 0-1,18-6-3,-18 6 1,23 32 0,-8-2-1,4 18-1,-1 11 0,5 21-1,-5 11-2,1 13 0,-6 4-4,2-4-3,0-8-14,-8-12-22,12-13-85,-11-18-17,3-25-2,-11-28-2,17-13 0</inkml:trace>
  <inkml:trace contextRef="#ctx0" brushRef="#br0" timeOffset="70270.0984">10661 9456 298,'-19'-39'129,"1"0"1,1 3-91,-4-6-2,8 10-2,-9-9-3,14 2-5,-8-5-9,8 3-9,3-2-3,5 2-1,5 6-5,14 2 1,1 14-2,14 13-3,3 16 1,1 19 2,-1 22-2,-5 14 0,-2 18 0,-15 16 2,-4 1 1,-13 2 3,-4-2-2,1-12 0,-3-14 0,3-11-1,5-13 3,7-9-2,10-8 0,4-5 0,8-6-3,1 1 4,2 1-1,0 2 0,0 0-2,-2 0 2,-6 2-2,-5-4 0,-1 0-5,-5-5-10,4-1-22,-17-18-77,21 4-18,-3-15-3,1-15 0,5-6 1</inkml:trace>
  <inkml:trace contextRef="#ctx0" brushRef="#br0" timeOffset="70540.0987">11429 9212 313,'0'0'123,"13"-20"4,-13 20-57,22 22-43,-14 2-8,11 21-6,-1 9 1,3 15 1,1 5 0,3 13-8,-10 2 1,3 4-3,-3-7-1,-2-10-1,-5-11-5,-3-17-6,7-5-14,-12-43-45,0 0-68,14-10 2,-4-29-5,-6-20 3,-1-19 13</inkml:trace>
  <inkml:trace contextRef="#ctx0" brushRef="#br0" timeOffset="70780.0991">11763 9194 364,'0'0'130,"17"22"3,-15 2-103,17 13-5,-6 10-3,15 14 1,-8 8-5,10 7-5,-4 2-5,2 4-1,-1-2-2,-3-6-1,-4-11-2,-1-11-6,-2-8-8,-6-18-28,2-9-95,-13-17-3,0 0-1,8-37 1,-21-4-1</inkml:trace>
  <inkml:trace contextRef="#ctx0" brushRef="#br0" timeOffset="70960.0994">11676 9701 351,'0'0'121,"0"0"-3,26-11-102,9 0-21,18-4-27,4-4-58,7-5-24,11 5-7,-1-12 2,-6 3-5</inkml:trace>
  <inkml:trace contextRef="#ctx0" brushRef="#br0" timeOffset="71140.0996">12531 9625 375,'0'0'133,"36"3"-5,-4-16-94,18-9-56,10 4-87,3 5-16,-1 0-3,0 9-4,-19 8-1</inkml:trace>
  <inkml:trace contextRef="#ctx0" brushRef="#br0" timeOffset="71270.0998">12856 9738 294,'-18'20'124,"18"-20"-1,0 0-71,0 0-29,37-3-54,8-12-78,-2-7-6,13 7-4,-6-9-8,4 9 13</inkml:trace>
  <inkml:trace contextRef="#ctx0" brushRef="#br0" timeOffset="72250.1012">14467 8302 219,'18'-22'104,"-1"-4"5,9 9-82,10 12-2,-2 3-1,12 13-1,-7 2 0,4 15-7,-3 4-6,-5 12-4,1 4-3,-8 4-1,-4 0 2,-5-1-2,-4-7 2,-6-5 1,-3-11 8,-1-4 2,-5-24 2,0 0 2,0 0-1,-11-35 3,3-6-3,10-5-1,2-12-8,4-3-3,5-2-2,11 5-2,8 8-2,5 13-2,4 13 3,2 14-2,0 14 1,-6 15-1,1 10-1,-8 8 2,-6 10 2,-3 7 1,-8 1-3,-6-1 1,-3 2-1,-2-4 1,-4-7 2,-2-3-1,0-8-1,1-8-3,-3-4 4,6-22 0,-2 28-3,2-28 3,0 0-1,0 0 0,0 0 2,0 0-1,0 0 0,0 0-1,0 0 3,0 0-2,0 0 1,0 0-1,0 0-1,0 0 1,0 0 0,0 0 1,0 0-2,0 0 0,0 0-2,0 0-1,0 0-3,0 0-7,0 0-24,0 0-103,0 0 0,0 0-2,0 0-2,0 0 4</inkml:trace>
  <inkml:trace contextRef="#ctx0" brushRef="#br0" timeOffset="72650.1017">15730 8598 225,'0'0'110,"17"-15"3,-17 15-53,0 0-30,20 17-8,-20-17 1,30 24-4,-13-4 1,3 10-6,-1 7 1,-2 9-3,-8-1 0,2 5 0,-5 4-4,-4-2 0,-2-7-2,0-6 0,-2-13-4,2-8-9,0-18-23,0 0-40,0 0-61,19-39 2,-8 0-1,-2-11-2,2-9 45</inkml:trace>
  <inkml:trace contextRef="#ctx0" brushRef="#br0" timeOffset="72890.1021">16081 8538 367,'0'0'122,"13"23"1,-7-5-97,5 16-8,-2-1-1,8 10-4,-4 5 3,4 8-7,-4-8-1,-2 2-2,-3-5 0,3-4-2,-7-8-2,-1-7-2,3-7-7,-6-19-15,0 0-91,0 0-19,0 0-3,0 0 2,-6-21 0</inkml:trace>
  <inkml:trace contextRef="#ctx0" brushRef="#br0" timeOffset="73050.1023">15926 8971 357,'0'0'127,"0"0"0,0 0-95,0 0-16,50-11-22,-12-6-54,5 2-62,7-1-2,1-5-4,1-1 0,-13-4 38</inkml:trace>
  <inkml:trace contextRef="#ctx0" brushRef="#br0" timeOffset="73640.1031">16402 8704 339,'0'0'128,"0"0"-7,-11-17-72,11 17-16,0 0-16,8-17-10,-8 17-5,22 4-3,-22-4-2,21 39-1,-12-8 3,-7 8 0,0 8 4,-4 1-2,2 2 2,-6-5 0,6-6 2,-2-11 0,4-8 1,-2-20-2,24 11-1,-5-20-1,0-6-2,5-9 0,0-15-3,3 0 0,-5-6 0,-3 3 2,-6 3 0,-2 3 2,-4 5-1,-1 10 2,-6 21 1,0 0-1,0 0 1,0 0 0,0 0-1,7 28 0,-5-4 1,4 4 0,0 8-1,1-7 1,2 3 0,3-4-1,-3-4 0,-9-24 1,30 28 0,-12-30 0,1-9 1,0-8 0,0-9-3,-3-5 3,-3-2 2,-5-1-1,-8-1 0,-13 4-1,0 7 0,-12 5 0,1 10-4,-2 15-24,-4-2-113,6 3-5,3 1 0,21-6-3,0 0-1</inkml:trace>
  <inkml:trace contextRef="#ctx0" brushRef="#br0" timeOffset="78460.1099">14289 9578 236,'0'0'103,"0"0"9,-20-16-83,20 16-4,0 0-3,0 0 1,18 0 0,3 1-4,14-1-4,8 2-6,19-2-1,13 0-1,24-2 2,24-7 1,19-6 1,26 0 2,23-7-1,20 0-1,22-4 0,12 0-1,0 0-1,9 5-5,-13 7 0,-11 1-1,-13 3-1,-25 3-1,-20 3 0,-17 0-1,-26 1 1,-23 1 0,-20-2 1,-17-1-1,-22-1 0,-15-1-3,-12-1-7,-20 8-10,6-18-29,-25 6-84,1 1 0,-8 4-2,-10-4-1,-3 5 1</inkml:trace>
  <inkml:trace contextRef="#ctx0" brushRef="#br0" timeOffset="89330.1251">14448 10122 218,'0'0'102,"13"-33"0,0 12-66,17 5-11,0 1-13,7 2-4,1 7-2,7 6-4,-2 11-2,-2 6 0,-4 7 0,-7 10 1,-4 1-1,-7 4 3,-6-4 2,-2 1 2,-5-9 3,-4 1 3,-2-28 3,-8 30 1,8-30 4,0 0 1,-24 4 0,24-4-5,-13-34 1,13 5-4,2-10-3,9-8-3,7-5-2,14 0-6,9 4 0,4 7 1,4 19-4,1 9 2,-5 13-2,-2 13 0,-6 9 1,-7 11 1,-9 8 1,-4 4-1,-6-1 2,-4 3 2,-3-1 0,-2 3-1,-4-3 0,2-5 2,-4-4-4,8-7 0,-2-4-10,3-10-23,-5-16-93,27 26-3,-27-26 1,24 6-5,-24-6 3</inkml:trace>
  <inkml:trace contextRef="#ctx0" brushRef="#br0" timeOffset="89650.1255">15597 10130 249,'0'0'105,"0"0"5,26 2-63,-13 20-19,-1 2-12,2 11-1,3 4 0,2 11 2,-6 2-2,-2 12-3,0-1 1,-7 2-4,0-8 0,-4-3-4,-4-7 2,2-12-3,0-4-2,2-31-11,0 0-28,0 0-49,14-27-34,-3-9-2,-2-12-2,8-8-2</inkml:trace>
  <inkml:trace contextRef="#ctx0" brushRef="#br0" timeOffset="89870.1258">15890 10178 223,'17'-17'110,"-17"17"3,21 15-62,-21-15-13,28 37-8,-19-13-3,10 12 0,-6 1-8,4 7-4,-6 10-1,2 0-3,-6-4-3,3-1 0,-3-7-4,-5-8-13,7-3-28,-9-7-83,0-24-6,0 0-1,-5-20 0,-1 1-5</inkml:trace>
  <inkml:trace contextRef="#ctx0" brushRef="#br0" timeOffset="90040.1261">15747 10549 376,'0'0'125,"0"0"-7,0 0-92,43-16-39,-10-3-47,16-3-58,5 3-6,2-5-1,0 2-1,-6-6 48</inkml:trace>
  <inkml:trace contextRef="#ctx0" brushRef="#br0" timeOffset="90630.1269">16225 10360 171,'0'0'92,"-8"-28"0,14 11-66,-6 17-8,26-26-8,-7 17-6,-1 5-2,5 6-7,-4 11 4,-6 10 4,-2 6 5,-9 10 4,-4 4 5,-2 7 4,-3-7 3,3 1 1,0-8 2,6-5-5,4-12-2,-6-19-4,31 9-8,-4-24-6,6-9-6,1-9-1,1-4-7,-1-8 2,0 4-1,-8 0 2,-8 8 4,1 9 3,-13 7 6,-6 17 5,0 0 4,13 20 3,-13 3 1,0 6-2,2 1 1,7 9-1,-3-4 2,3 1-8,2-7 2,2-4-3,4-9 0,2-5-1,-1-14-3,3-14-1,1-9-4,-7-6 6,0-7-5,-7-1 0,-12-3-2,0 4 2,-13 5 2,-1 12 0,-8 5 1,-2 8-6,1 13-15,-2-2-37,10 14-73,4 1-5,6 4 1,14-3-3,3-1 3</inkml:trace>
  <inkml:trace contextRef="#ctx0" brushRef="#br0" timeOffset="90910.1273">17036 10522 299,'0'0'121,"0"0"-5,0 0-83,22 3-8,-7-3-4,4-2-5,5 1-7,6-3-19,-6-4-33,8 1-71,-2 5-8,-4-2 1,-2 3-2,-5-7 17</inkml:trace>
  <inkml:trace contextRef="#ctx0" brushRef="#br0" timeOffset="91910.1287">17449 10314 318,'0'0'112,"0"0"-1,24-19-80,-6 17-18,1 0-11,5 6-1,3 0-2,-1 3 0,2 4-1,-4 2 3,-3 4-2,-5-2 2,-6 2-3,-10-17 3,11 26 0,-11-26 4,0 0 2,-11 22 1,11-22 1,-21 0 2,21 0 2,-24-9 0,24 9 1,-19-25-3,12 9-1,9-3-1,3-3-2,8 0-1,4-1-3,4 1-1,7 7-2,-2 0-2,6 10-2,-6-1 1,2 10-1,-8 1-1,3 8 1,-8 0 0,-4 4 0,-4 2 1,-7-19 2,6 29 0,-6-29 1,-7 21-1,7-21 3,0 0-1,0 0 2,-19 0 0,19 0 1,2-26-2,3 9 0,7 0 0,-12 17-1,31-31-1,-12 20-1,3 1-1,-3 9 1,0 2 0,-4 9 0,-15-10 0,26 26 0,-17-8 3,-1 1-2,-3-2 1,1 1-1,-6-18 0,7 24 0,-7-24 3,0 0-2,19 11 0,-19-11 0,17-14 0,-17 14 4,20-23-3,-20 23 0,25-20-3,-25 20 1,0 0 0,18 0 1,-18 0 0,6 26-3,-6-9 4,2-1-1,3 5 3,1-5-1,-6-16 1,24 26-1,-24-26 0,32 4 1,-8-13-2,-5-4-1,4-8-2,-5-6 2,-5-3-2,-1-2 0,-11 3 0,-1 4-2,-7 3 2,-4 5 0,-8 6 0,0 11-1,-3 0-2,1 8 0,-1 1-3,7 0-3,-4 1-4,19-10-9,-24 22-19,24-22-66,13 17-19,-13-17 2,23 11-2,-23-11 9</inkml:trace>
  <inkml:trace contextRef="#ctx0" brushRef="#br0" timeOffset="92350.1293">18371 10250 274,'23'-20'110,"-3"11"-2,-1 5-71,11-3-22,2 5-8,0 2-4,-1 7-2,-6 4 0,-3 10 0,-13 1-1,-5 4 4,-10-2 0,1-2 4,-3-3 2,1-2 6,7-17-2,0 0 0,0 0-1,2-23-3,9-3-1,8-5-3,-1-4-4,7-4-3,-5 3 1,-1 5-1,-6 7 1,-13 24 2,17-8 1,-15 25 1,-4 7 0,2 9 1,0 3 1,5 5 0,3-6-5,3-7-26,15-8-98,4-5-5,0-13-1,2-6-4,-2-11-1</inkml:trace>
  <inkml:trace contextRef="#ctx0" brushRef="#br0" timeOffset="93220.1305">19702 10334 254,'35'-28'112,"-16"10"3,-10-5-83,14 3-3,-10-8-3,3-2-4,-10-5-3,-4 3-9,-8 3-3,-1 3-4,-6 9-2,-11 11-2,-5 18 2,3 14 1,0 14 0,2 9 3,7 3-2,10 0 2,7-6-1,16-7 3,5-11-3,11-11-3,3-17-2,3-8 1,-3-12-1,-3-8-3,-6-7 2,-2-8-3,-3-9 2,-4-7 1,-6-5 4,-2-2 0,1-7 2,-9 3 0,-2-1 0,-11 8 1,-1 7 1,-9 8-1,-10 7-1,-7 15-1,-8 11-3,-3 10 4,-6 14-2,-6 10-1,4 18 0,-2 15 0,4 16 0,11 14 2,10 9-1,9 9 0,13 4 0,9 2 2,15 0 2,8-9-2,13-10 1,11-11-2,5-11 4,10-9-4,9-15-1,2-14-10,10-10-14,-2-21-31,12-5-75,-7-13 0,-1-12-4,-8-8 1,-4-10 1</inkml:trace>
  <inkml:trace contextRef="#ctx0" brushRef="#br0" timeOffset="93990.1316">20468 9887 283,'0'0'103,"0"0"-29,20-4-35,-20 4-14,30 35-6,-17-7-2,10 15 4,-5 5 0,3 13 2,-2 0-2,-3 12 0,-3-3 0,4 8-7,-9-11 1,-1-2-4,-7-13 2,4-9-6,-4-11 4,2-8-5,-2-24-2,0 0 1,0 0-4,-8-24 4,3-4-6,5-4 5,-6-3-8,0-2 4,1 3-3,3-1 3,-4 5 0,1 2-3,-3 1 2,3 1-1,-1-2 0,1-4 0,3-9 1,2 0-3,0-5 3,2 0-1,3 1 2,3 2-3,3 4 3,6 8-1,1 10-1,1 5 0,2 12 0,1 4 2,-2 9-3,5 4 4,-5 6-4,-5 3 1,-2 8-1,-5 5 4,-8-2-4,-2 1 2,-7-4-1,-1-3 0,-5-4 2,2-3 3,13-20 1,-20 19-2,20-19 1,0 0 1,0 0 1,0 0-3,0 0 0,18 15 0,1-8-3,0-1 2,5 3-2,0-2-2,1 4 0,-5-1 2,-1 3-2,-19-13 1,22 26-2,-22-26 2,4 26 0,-4-26 2,-4 28 1,4-28-1,-11 24-3,11-24-6,-13 16-26,13-16-96,-19-5 2,19 5-3,-22-32-2,11 6 0</inkml:trace>
  <inkml:trace contextRef="#ctx0" brushRef="#br0" timeOffset="94380.1321">20585 10033 276,'0'0'124,"0"0"-1,0 0-64,0 0-18,6 17-15,3 3-11,3 10-8,-1 9-3,2 9-1,-2 15-1,0 12 6,-3 3-5,-6 2 4,-2-4-2,-2-8 3,-4-10-5,6-12-3,-6-16-13,14-11-46,-8-19-64,17-13-7,-12-17 1,8-11-2,-5-5 3</inkml:trace>
  <inkml:trace contextRef="#ctx0" brushRef="#br0" timeOffset="94670.1326">20654 10018 250,'12'-26'109,"3"-3"1,1 10-71,20 8-11,-2 5-13,9 8-6,-2 9-5,2 10-1,-6 12-1,-5 14 1,-6 6-1,-7 9 4,-8 3 3,-9 5 4,-10 3 4,-3-1-4,-10-11 3,-1-5-4,-6-11 4,-2-8-11,0-9-13,-2-15-48,3-10-67,10-8-1,0-14-2,12-5-1,7-11 11</inkml:trace>
  <inkml:trace contextRef="#ctx0" brushRef="#br0" timeOffset="94950.133">21407 10020 285,'0'0'117,"10"28"-1,-12 0-71,-4 5-27,6 16 2,-2 3 2,4 9-2,-4 6-2,-1 0-6,1-4-1,-4-6-9,6-5-10,-11-15-44,3-3-69,3-8-1,5-26-5,0 0 2,0 0-3</inkml:trace>
  <inkml:trace contextRef="#ctx0" brushRef="#br0" timeOffset="95490.1337">21355 10158 345,'-19'-34'128,"19"34"-13,-18-24-61,18 24-18,-4-24-11,4 24-8,2-22-4,5 5-8,-7 17-2,25-32-2,-9 17-2,5-1-1,9 6 0,-6 1 0,6 13-3,-4 3 3,-5 12 0,-3 5 0,-6 13 0,-9 4 1,-8 4-1,-6 1 1,-8-3-1,0-6 2,1-6 1,-1-3 0,19-28-1,-19 21-2,19-21-2,19 0 0,11-4 0,-4 2-1,9 6-2,-7 0 4,2 10-2,-5 7 6,-18 7 3,-9 9 1,-15 2 5,-7 4-2,-8-4 5,-5 0-4,-2-10 2,-2-3-5,7-7 2,4-14-10,8-3-6,3-18-34,25-5-92,-1-3 1,8-8-1,12-5-2,1-7-1</inkml:trace>
  <inkml:trace contextRef="#ctx0" brushRef="#br0" timeOffset="95770.1341">21891 10007 318,'0'0'116,"0"0"1,0 0-78,25 24-15,-18-5-9,6 12-3,4 5 2,-2 8 2,-4 1-3,0 7 1,-5 0-5,-1 5 1,-10-3-4,-1-2 1,1-7 2,-7-6-7,5-9-4,7-30-16,-6 29-82,6-29-32,0 0 2,-7-39-3,7 8-3</inkml:trace>
  <inkml:trace contextRef="#ctx0" brushRef="#br0" timeOffset="95990.1344">21824 10081 392,'-19'-22'130,"19"22"0,6-30-93,14 19-9,5-4-10,16 1-8,7-1-5,10-2-11,6 0-11,-4-3-42,7 7-72,-5 2-2,-10 2-3,-11 1 3,-17-1-1</inkml:trace>
  <inkml:trace contextRef="#ctx0" brushRef="#br0" timeOffset="96840.1356">17777 9352 240,'0'0'102,"0"0"-28,-2-23-35,2 23-9,0 0-5,21-18-2,-21 18-3,26-11-7,-9 5-4,7 4 0,8-1-1,11 1 1,7-2 3,18 6-1,12-8 1,19 3 2,11-5-2,21 1-2,11-3 0,15-1-1,7 0 0,5-2 0,-1-2 0,4-1-3,-1-5 1,-8 3-1,-10-3-1,-9-3-1,-13-2-1,-10 4 0,-14 3 1,-14 2 1,-18 4 0,-15 4 0,-15 4 0,-16 1-2,-8 2 2,-4 4-2,-17-2-2,20 2-3,-20-2-7,28 0-29,-7 9-98,3-2-1,0-1-5,-3-2-1,-4-4-1</inkml:trace>
  <inkml:trace contextRef="#ctx0" brushRef="#br0" timeOffset="97320.1363">21977 8362 336,'0'0'113,"24"9"-17,-3 10-75,3 5-5,12 11-2,1 4 2,10 11 1,5-1-4,4 1-6,0 0-13,-5-11-22,3-6-90,-9-5 0,-8-17-3,-5-13 0,-10-11-3</inkml:trace>
  <inkml:trace contextRef="#ctx0" brushRef="#br0" timeOffset="97540.1366">22392 8444 291,'-22'-12'97,"1"14"1,2 9-89,-7 12 1,-2 8 1,-4 14 2,1 11 3,-7 7-1,6 11 2,-3 0-11,5-3-15,10 1-41,1-12-59,8-18-4,11-12-3,0-30 0,24 4 47</inkml:trace>
  <inkml:trace contextRef="#ctx0" brushRef="#br0" timeOffset="97880.1371">22969 7979 274,'17'6'97,"-17"-6"2,13 26-85,0 2-3,-2 7 3,6 11 5,-4 8 2,2 8 3,-4 8-1,3 12-1,-9 0-5,1 3-2,-4-3-5,3-4-1,-5-8-3,0-10-2,4-12-9,-4-18-16,4-10-94,-4-20-5,0 0-4,0-24 1,-2-15-3</inkml:trace>
  <inkml:trace contextRef="#ctx0" brushRef="#br0" timeOffset="98310.1377">23378 8187 245,'0'0'97,"6"-16"0,-6 16-71,0 0-7,9 26-9,-7-4-3,-2 11 4,0 6 2,0 15-1,0 4 0,0 5 1,-2 0-2,4-2 1,6-9-2,9-7 0,3-15-3,10-12 2,7-18-2,6-11-1,-2-15 0,-1-11 1,-5-11-5,-7-8 0,-11-5 5,-10 3-1,-10 2 1,-12 8-1,-10 7 1,-6 13-4,-9 10 4,-1 8-7,4 14-17,-2-2-30,9 7-75,4 2-3,26-11 1,0 0-3,0 0 1</inkml:trace>
  <inkml:trace contextRef="#ctx0" brushRef="#br0" timeOffset="98720.1382">24176 7974 296,'19'-6'106,"-19"6"-1,-15 4-81,6 14-8,-1 7-6,-1 14-1,-6 7 1,2 10 2,-2 9-2,4 5 3,6 1-2,1-1 0,1-10-1,7-4 3,3-16-3,12-6 1,0-16-1,9-6 3,0-20-6,10-7 6,1-18-7,2-10-4,-3-11 1,-6-7-1,-12-10 3,-3 1-9,-15 3 6,-9 6-8,-19 14 1,-11 10-9,-4 26-52,-12 9-61,-1 15-4,-7 6-1,1 3-2,6 10 14</inkml:trace>
  <inkml:trace contextRef="#ctx0" brushRef="#br0" timeOffset="128050.1793">6510 12925 227,'0'0'92,"19"-8"-15,-12 25-48,4 13-8,2 12-1,4 14 0,7 16 4,-5 10-1,5 9-3,-5 4-3,-6 3-7,2-5-1,0-7-10,-6-8-25,3-12-81,-7-17 2,6-12-8,-11-37 3,0 0-1</inkml:trace>
  <inkml:trace contextRef="#ctx0" brushRef="#br0" timeOffset="128600.1801">6614 13116 304,'-11'-22'119,"-2"-1"1,-6-1-73,19 24-13,-18-31-3,18 31-8,-13-36-5,9 16-7,-2-4-3,6-4-3,4-2-3,7-5 2,2 5-3,14-1 0,4 5-1,10 9-1,2 11-5,0 14 0,2 16 1,-7 19-1,-9 14 1,-8 17 1,-10 14-2,-9 3 5,-4 2 1,-3-6 0,-7-9 1,5-9 1,1-16-1,12-10 4,1-13-3,10-8 2,4-7-3,3-2 4,4-2-4,-2 2 1,4 8 2,-4 3-9,-3 5 8,-3 5-6,-3 1 7,-2 2-6,-2 0 6,4-1-4,-4-8-9,6-15-21,5-6-90,6-7 1,0-13-4,1-11-1,-1-19-1</inkml:trace>
  <inkml:trace contextRef="#ctx0" brushRef="#br0" timeOffset="128890.1805">7567 13004 295,'6'-16'98,"-6"16"1,15 7-77,-6 12-7,4 9-5,0 11 0,8 13 4,1 9 1,8 9 1,-6 7-4,3 2 2,-1-2-2,-4 1-6,-3-12 3,-6-8-8,0-12-12,-5-8-20,3-18-77,-11-20-7,0 0 1,7-24 0,-9-21-5</inkml:trace>
  <inkml:trace contextRef="#ctx0" brushRef="#br0" timeOffset="129140.1808">7904 13017 317,'0'0'110,"22"8"1,-3 16-84,-8 4-14,8 15 5,-5 5 2,11 11 4,-3 3-7,-1 4-4,-3-2-4,-1-1 2,-4-8-2,-1-3-1,-5-7-5,-1-10-11,1-5-31,-7-13-82,0-17 2,0 0-5,-6-19-2,-5-5-2</inkml:trace>
  <inkml:trace contextRef="#ctx0" brushRef="#br0" timeOffset="129310.1811">7728 13526 428,'0'0'124,"0"0"-4,26-13-99,4 4-15,9 2-5,10-3-16,5-5-29,15 4-72,-5 4-5,1-4 1,-9 1-5,-6-1 3</inkml:trace>
  <inkml:trace contextRef="#ctx0" brushRef="#br0" timeOffset="129650.1815">8810 13283 413,'0'0'123,"0"0"-3,15-13-93,9 6-11,6-8-1,7 4-9,12-6-12,-3 0-13,14 4-25,-11 0-59,1 6-20,-5 3 1,-8 2-1,-9 2 3</inkml:trace>
  <inkml:trace contextRef="#ctx0" brushRef="#br0" timeOffset="129830.1818">9010 13588 289,'0'0'119,"-8"20"-29,23-14-19,13-16-16,17 5-15,9-10-23,8 0-59,7 2-71,7 6-6,-3-3-1,-9 8-7,-16-1 1</inkml:trace>
  <inkml:trace contextRef="#ctx0" brushRef="#br0" timeOffset="145210.2033">10450 13257 119,'-9'-28'82,"9"28"-12,-2-24-3,2 24-3,0-22-5,0 22-12,0-19-7,0 19-9,0 0-8,0 0-8,5-17-8,-5 17-2,27 0 0,2 0-1,14 0-4,15 2 1,21 0 0,18-2 1,23 2 3,16-2-1,25-2 0,16-3-1,15-3 2,14-5 2,16-4 0,12 1 0,3-3-1,-1-3 3,-7 7-2,-6-2 2,-12 10-3,-17 1-2,-18 1-1,-16 3 0,-16 2-3,-15 4 0,-7-4-1,-16 0 0,-7-2 1,-13-2 2,-9 2-2,-6-2 0,-15 3 1,-12-3 0,-12 4 1,-7-4-2,-7 4 1,-18 0 0,17 0 1,-17 0 1,0 0-1,0 0 0,0 0-1,0 0 2,0 0-3,0 0 0,0 0-4,0 0-3,0 0-4,0 0-13,0 0-28,-17-9-73,17 9 0,-26 4-1,9-3 2,-9-2-2</inkml:trace>
  <inkml:trace contextRef="#ctx0" brushRef="#br0" timeOffset="160190.2243">11081 11333 173,'0'-18'92,"0"18"-28,0 0-12,0 0-16,27 27-5,-22-1-2,12 17-1,-9 11 0,8 15-4,-8 3 1,5 8-7,-8 2 0,3-2-6,-4-8-1,-1-9-16,3-7-31,-2-13-75,1-17-4,-5-26 0,0 0-3,13-30 0</inkml:trace>
  <inkml:trace contextRef="#ctx0" brushRef="#br0" timeOffset="160560.2248">11050 11357 257,'0'0'109,"-11"-39"3,3 17-73,16 3-11,-1-7-10,12 6-4,5 1-6,6 3-7,5 8-4,-1 6-3,3 15 0,-1 10 2,-4 14 1,-12 6 0,-3 7 2,-15 7 3,-6 3 4,-7-1 1,-8-7 4,-3-5-2,1-14 5,-1-3-4,3-12-19,4-5-96,15-13-4,-11-16-2,17-5-4,5 3-4</inkml:trace>
  <inkml:trace contextRef="#ctx0" brushRef="#br0" timeOffset="161640.2263">11719 11125 154,'0'0'73,"0"0"-15,0 0-13,0 0-11,0 0-8,14-7-6,-14 7-1,0 0-3,23 9 2,-23-9-1,26 30 0,-7-8-1,3 10-3,4 7 1,-1 9-2,5 8 6,-4 7-1,5 4-3,-4-1 2,6 3-3,-7-6 0,1-3-2,-5-8 0,4-4-5,-7-15 1,-2-7-1,-4-5-1,-13-21 5,20 24 3,-20-24 2,0 0 1,19 4 0,-19-4 2,0 0 1,11-32-1,-5 14-5,-4-12-1,7-4-4,-7-8-6,5-7 5,-1-6-7,5-5 1,-5-7-4,1-1 4,1 1-2,1 0 0,-2 6 2,-1 3 0,-4 12-1,2 7 0,-2 9 1,1 6-4,-3 24 1,0-19 0,0 19 0,0 0-3,0 0 1,0 0 1,0 0-1,0 0-7,0 0-10,0 0-17,28 28-76,-28-28-24,15 26 0,-15-26-3,4 19 0</inkml:trace>
  <inkml:trace contextRef="#ctx0" brushRef="#br0" timeOffset="164820.2308">11509 12000 105,'2'-17'36,"-2"17"-3,0 0-8,0 0-4,0 0-6,0 0-1,0 0 1,0 0 3,-9 26 1,3-7 0,1 1 6,-1 10 3,-5 1 1,7 8-1,-7 0-1,7 4-2,0-8-4,1 4-1,3-7-4,3-1-4,-1-8-1,6-5 1,-8-18 0,24 19-2,-24-19-2,36 0-2,-12-9-1,-4-3-4,3-2-3,-5-9-4,-4 1-2,-7-4 0,-3-2 3,-8 0-2,-3 6 4,-5 4 0,1-1 4,11 19 0,-19-22 3,19 22-2,0 0 0,0 0 0,0 0-1,0 0 0,0 0 0,0 0-1,17 24 0,-17-24 0,19 33 0,-6-10 3,-2-1-3,0 4 1,-3-4 0,3 2 3,-2-3 1,3-5-4,-12-16-14,26 15-43,-8-19-47,7 3-6,-7-11 0,7-1-3,-8-13 11</inkml:trace>
  <inkml:trace contextRef="#ctx0" brushRef="#br0" timeOffset="168410.2358">13284 11196 165,'6'-19'69,"-6"19"-4,7-24-9,-7 24-7,2-17-8,-2 17-8,0 0-7,0 0-6,0 0-5,4-16-4,-4 16-7,0 0-5,0 0-2,0 24 0,-4 0 3,2 11-1,0 12 2,-7 14 4,2 17 2,-7 11 8,-2 15 1,-5 9 3,-3 14-2,-2 3 0,-2 1-1,-4-4 1,6-1 0,-4-9-8,4-11 3,1-13-6,1-14 4,7-15-5,4-9 0,0-12-4,6-15-4,3-4-8,4-24-12,0 0-95,0 0-7,0 0-1,7-32 0,-3-8 2</inkml:trace>
  <inkml:trace contextRef="#ctx0" brushRef="#br0" timeOffset="168740.2363">13634 11653 270,'0'0'92,"29"-4"-2,-29 4-84,28 20-5,-9 3-5,4 4 7,5 12 5,-2 10 3,4 16-2,-10 5 3,3 12 2,-12 3 0,4 5 0,-10-1-11,1-10-38,-10-8-61,14-8-6,-14-26-1,9-11-4,-5-26 8</inkml:trace>
  <inkml:trace contextRef="#ctx0" brushRef="#br0" timeOffset="169210.2369">13712 11911 275,'-17'-26'111,"8"0"6,5 3-66,-5-6-8,11 6-6,-4-12-10,9 2-2,1-4-13,9 1 1,1 1-10,6 2 2,8 3-8,0 2-3,5 15 1,4 4-1,-1 16 0,3 8 0,-8 15 5,-7 11-6,-5 11 4,-10 7-1,-13 4 3,-6 4-2,-7-2 3,-4-2-3,-3-9 1,1-11 1,6-6 4,4 0-1,9-5 2,9-1 3,4-5-2,6 0 1,5 4-2,2 1 2,-2 1-6,3-8-3,1 2-8,-8-9-15,4 3-38,1-7-57,-1-5 2,0-8-4,-3-10 3,5-3 9</inkml:trace>
  <inkml:trace contextRef="#ctx0" brushRef="#br0" timeOffset="169530.2374">14670 11797 292,'0'0'104,"0"0"-2,0 0-74,25-5-13,-25 5-3,31 20-5,-12-1-3,2 7 4,3 7 1,0 12 2,-5 3 0,-2 12 2,-4 1 0,-2 4 2,-5-4-3,-4-1 0,-2-12-8,0-11-7,0-4-13,-8-14-89,8-19-11,0 0-3,-24-21-1,13-6-5</inkml:trace>
  <inkml:trace contextRef="#ctx0" brushRef="#br0" timeOffset="169810.2378">14422 11794 353,'0'0'122,"-22"-11"-3,22 11-81,0 0-9,0 0-4,0 0-1,29-2-3,7 0-7,9-2-5,13 0 0,15-3 0,14-4-3,10-2-7,2-8-10,6 12-35,-11-8-81,-9 3-5,-10-3-1,-11 0-5,-16 4 3</inkml:trace>
  <inkml:trace contextRef="#ctx0" brushRef="#br0" timeOffset="172180.2411">11201 13888 203,'0'0'94,"4"-18"-3,-4 18-50,0 0-9,15-21-3,-15 21-5,0 0-3,22 4-4,-22-4-2,24 39 3,-18-2 0,3 15 0,-3 8-1,7 16 5,-7 4-5,5 5 0,-9-5-4,1-6-2,3-11-9,-4-11-15,4-9-50,-1-15-53,-5-28-1,0 0-3,0 0-1,0-28-4</inkml:trace>
  <inkml:trace contextRef="#ctx0" brushRef="#br0" timeOffset="172530.2416">11192 13868 226,'-12'-24'104,"7"0"1,-3 0-39,-1-1-18,9 7-7,-4-8-10,6 7-4,-2 1-10,8 1-4,-8 17-7,30-22-1,-10 20-5,8 6-2,-2 14 0,4 4-5,0 16 9,-4 2-5,-5 11 6,-10 2-1,-5 3 5,-6 0-5,-2-6 4,-8-9-1,3-6-10,-6-11-15,7-1-91,6-23-2,-13 24-6,13-24 2,0 0-5</inkml:trace>
  <inkml:trace contextRef="#ctx0" brushRef="#br0" timeOffset="174300.244">11633 14436 204,'0'0'99,"0"0"-3,-23-24-37,23 24-12,0 0-11,11-18-13,-11 18-13,25-13-7,-3 9-5,-1 4 1,3 4-2,2 1-1,2 6 0,-7 6 2,-1 3 1,-3 5 0,-4 1 3,-4 0 1,-5-2 0,0 0 4,-8-6 0,4-18 4,-4 25 1,4-25 2,0 0 2,-18-6-2,18 6 0,-21-28-1,17 11-2,1-5-6,6-2 0,1 2-3,11 1-5,6 1 1,3 7-3,0 5 1,6 7-2,-4 2 2,-1 11-3,-1 2 2,-5 5 0,-8 1 2,-4 3-2,-7-1 2,0-3 2,0-19 0,-11 27 4,11-27 0,-17 13 1,17-13 0,0 0 2,-15-20-1,17 3-1,9-1-2,1-6-1,6 1-1,7 5-3,1 1 0,-2 8 0,6 5-2,-6 10 1,-5 3 0,-4 4 1,-2 4-1,-2-1 2,-5 3 0,-6-19 2,7 24 2,-7-24 1,0 0 1,0 0-1,0 0 3,17 0 0,-17 0-3,11-28 0,-7 11-1,-4 17-3,11-27-3,-11 27 1,0 0-3,0 0 1,0 0 1,17 14 0,-15 7 0,3-1 2,1 6 3,5-2 5,2 1 1,0-9 0,6-3 1,2-7-2,1-6-2,2-9-2,-3-8-2,-2-5-4,-3-8-2,-4 2-1,-7-5 1,-3 3 0,-8 0 1,-1 10 1,7 20 0,-13-24 3,13 24-1,0 0 1,-22-4-1,22 4 1,0 0 0,0 0 3,18 20 2,-18-20-2,36 6 0,-12-8-1,0 4 0,-1-4-1,-1 2-2,-1 4-2,-21-4 1,30 16-1,-30-16 1,11 34 1,-11-8 1,0-2 0,0 2 4,-6-4-1,6-1 6,0-21 2,-5 22 1,5-22 1,0 0 0,13-22-1,3 1-2,-2-8-1,8-5-5,-2-5-2,1-5-3,0 1 2,-6 6-4,-2 5-1,-4 6-1,-9 26 2,2-18-1,-2 18 2,0 37 2,0-6 1,0 6 3,5 4 1,3 4 5,3-6-2,4-4 2,7-9-9,3-11-20,7-8-94,5-3-5,0-15 2,-1-4-7,-3-9 0</inkml:trace>
  <inkml:trace contextRef="#ctx0" brushRef="#br0" timeOffset="175120.2452">13407 13708 264,'10'-24'105,"1"2"3,-11 22-36,13-17-37,-13 17-13,23 8-3,-23-8-3,37 40-2,-11-4 3,4 8-5,5 14 4,3 11-6,-6 5 4,-1 8-4,-5-4 2,2-2-3,-7-6-5,-2-12 3,-2-14 0,-8-12 5,0-13 2,-9-19-4,19-4 2,-12-20-2,1-19 1,3-9-3,-3-13-1,1-9-6,-2-8 1,-1-5-1,1 5-4,-1 4 4,-6 13-3,0 11 3,2 13-7,2 10 1,3 10-11,-7 21-1,24-3-20,-24 3-63,43 20-33,-13-7-4,8-2 4,-5 2 0,3-4 5</inkml:trace>
  <inkml:trace contextRef="#ctx0" brushRef="#br0" timeOffset="175550.2458">14590 13411 291,'8'-17'98,"-8"17"-6,0 0-60,0 0-11,0 0-6,5 17-4,-10 4-4,-1 6 1,-2 12 2,1 10 7,-6 16-2,-9 7 3,3 19-1,-13 6 3,2 16-1,-3 4 3,-3 9-2,-1-1-4,1-3-2,-1-3-3,5-9 0,2-8-4,6-13-1,3-9-4,5-12 0,1-10 0,3-10 2,7-11-9,-1-7-7,6-9-10,0-21-23,0 0-76,17 7-8,-2-24-2,0-9 1,4-11 4</inkml:trace>
  <inkml:trace contextRef="#ctx0" brushRef="#br0" timeOffset="175860.2462">14844 13846 366,'0'0'106,"0"0"-3,11 18-90,-3 3-4,3 8 1,8 12 6,-6 11 1,4 11 0,-4 12-4,0 5-1,-6 3-2,-1 4 3,-4-5-4,-2 0 0,-2-12-7,0-8-7,-2-12-21,-7-11-76,9-13-17,2-26-2,0 0 1,-17-6-3</inkml:trace>
  <inkml:trace contextRef="#ctx0" brushRef="#br0" timeOffset="176300.2468">14812 13946 270,'-5'-35'107,"7"3"-2,1 4-42,5-5-19,11 7-11,-8-6-11,15 4-5,2 4-8,6 4-3,-3 1-3,5 8-3,-4 7-2,-3 8-2,3 17 5,-13 8-4,-2 10 5,-12 8-6,-3 10 5,-7 5-2,-3-1 5,-3 2-4,-4-11 1,4-6 0,0-7 1,9-3 4,4-10 0,5-8-2,10 1-1,3-1 1,5 3-1,3 3 2,-2 2-3,-2-2-2,0 2-7,-5-4-10,5 3-36,-3-12-63,3-4 1,1-9-2,1-15 1,2-13-5</inkml:trace>
  <inkml:trace contextRef="#ctx0" brushRef="#br0" timeOffset="176610.2473">15642 13840 280,'0'0'100,"20"-7"2,-20 7-67,0 0-8,28 26 1,-28-26-2,27 37 1,-14-13-6,4 9-4,-4 6-2,3 8 1,-6 3-5,1 9-1,-4 1-3,5 3-1,-7-4 1,1-3 0,-4-8-1,1-7-5,-1-7-7,-2-16-11,8-1-53,-8-17-50,0 0-2,-6-17-1,-1-9-3,-6-9 2</inkml:trace>
  <inkml:trace contextRef="#ctx0" brushRef="#br0" timeOffset="176820.2476">15384 13901 446,'0'0'121,"30"-24"0,11 13-93,10-9-17,16-1-8,8 3-28,1-8-68,16 3-29,-6 3-2,-6 0-5,-17 1 1</inkml:trace>
  <inkml:trace contextRef="#ctx0" brushRef="#br0" timeOffset="179910.2519">16096 13608 218,'0'0'94,"0"0"2,-4-19-59,4 19-12,0 0-7,-4 21-4,-3 1-1,1 13-6,-10 12 4,-3 20 1,-7 16 8,-10 23-2,-7 9 3,-2 12-3,-5 1-6,0 4 1,-3-6-5,12-7-1,0-14-14,9-15-28,2-12-76,12-4 0,-3-24-4,6-18-1,15-32-6</inkml:trace>
  <inkml:trace contextRef="#ctx0" brushRef="#br0" timeOffset="180510.2527">15109 11669 256,'8'-22'86,"-8"22"-27,4 19-32,-8 3-9,-4 19-8,-3 7 7,-7 21-2,-9 11 5,-8 12-1,-14 5-2,-3 5-8,-10 0-31,-5 4-75,-13-13-6,5-6 2,-5-27-12,18-5 0</inkml:trace>
  <inkml:trace contextRef="#ctx0" brushRef="#br0" timeOffset="185750.2601">14429 12470 68,'6'-26'69,"-6"26"-25,0 0-10,0 0-7,0 0-3,0 0-1,0 0 0,0 0-1,0 0 4,0 0 1,0 0 2,0 0-4,0 0 0,0 0-6,0 0-7,-19-2-6,19 2-6,-22 15 2,22-15 1,-26 27 1,13-10 1,1 5 0,5 4 3,1 6 0,5-4 3,2 0-4,7 0 1,3-8-1,6-3 1,5-12-3,6-7-3,-2-9-2,4-4-2,-9-7 2,1-4-2,-9 0-2,-5 0 2,-10 6 6,2 20 2,-13-30 3,13 30-2,-19-9 2,19 9 0,-15 16 0,15-16 1,0 32-3,6-12-2,3 6 2,4 2 2,6-5-9,5-10-25,14-8-85,10 4-7,3-12 0,-1-3-4,1-11-2</inkml:trace>
  <inkml:trace contextRef="#ctx0" brushRef="#br0" timeOffset="187610.2627">15197 14978 191,'0'0'85,"0"0"-27,30-24-20,-15 21-9,2-5-1,5 6-4,-1 0-4,3 4-7,0 4-5,1 1 1,-5 4-2,3 4 1,-8 0-3,1 2-1,-6 1 0,-1 1 2,-9-19-1,2 30 0,-2-30 3,0 0 3,-2 18 5,2-18 2,0 0-1,0 0 0,-5-24 1,5 24-2,5-30-3,1 12-7,-1-3-5,5 5-2,1-1-1,-11 17 1,32-22-1,-10 16-1,-1 8-2,-3 4 4,-1 5-2,-17-11 0,26 24 1,-20-7-1,0 1-1,-6-18 4,-6 32 0,6-32 0,-13 18 1,13-18 2,0 0 0,0 0-1,-11-18 2,11 18-3,30-30 0,-10 13-3,4 4 1,1 4-2,-1 9-1,0 4 1,-9 7 1,0 6 1,-7 3-2,-7 0 4,3-1-2,-2-2 2,-2-17 2,0 20-1,0-20-1,0 0-1,13-20 1,-13 20 0,23-34 0,-12 14-2,-4-1 0,6 5-2,-13 16 2,13-23 1,-13 23-1,0 0-1,8 23 2,-8-5 1,4 3-2,1 1 5,1 0-1,1-5 1,-7-17 1,25 20 0,-25-20 0,29-3-3,-29 3 0,28-34-1,-16 10-1,-5-2-2,4 0 1,-11 2-2,0 2 3,0 5 0,0 17 1,-1-19-2,1 19 1,0 0 1,0 0-1,18 19 2,-18-19-5,19 24 1,-19-24 0,19 24 2,-19-24 0,7 24-1,-7-24 1,-6 17 1,6-17 3,0 0-1,-15 17 4,15-17 0,0 0 0,0 0 0,0 0-1,0-21-1,0 21-3,27-29-3,-9 8 1,3 1-3,1 1 0,-7 4 2,2 2-3,-17 13 0,21-14 2,-21 14 1,0 0-1,0 0-2,0 0 1,0 0 0,0 0 2,0 24 3,-2-6-1,0 1 2,-2 5 1,4 4 5,0-4-2,6 0 1,-1-3-5,-5-21-16,40 22-104,-12-15 0,0-9-6,0-7-2,-2-4-4</inkml:trace>
  <inkml:trace contextRef="#ctx0" brushRef="#br0" timeOffset="198600.2781">13822 15842 259,'0'0'104,"10"-26"-3,-10 26-34,0 0-41,16 4-7,-3 16-4,4 6-2,2 21-1,0 12-2,1 13 2,-1 12 0,3 14 0,-7 3-3,-4-1 3,-3-5-3,1-10-6,-1-12-19,-8-18-55,3-16-43,5-15-2,-8-24 2,0 0-5,15-27 1</inkml:trace>
  <inkml:trace contextRef="#ctx0" brushRef="#br0" timeOffset="199080.2787">13972 15996 254,'-13'-28'104,"5"2"4,4 8-51,-9-10-3,11 6-13,-9-6-10,8 4-8,-3-4-9,10 4-3,3-4-6,4 2-1,8 7-4,0 4-2,7 8-1,-2 5 0,6 11-1,0 14 1,-10 14 1,-3 11 1,-9 10 3,-8 10-1,-6 8 4,-1 1-1,-5-1 3,1-2 1,4-13 1,11-7 0,3-9-3,17-6 3,6-8-2,8-3 0,1 0-3,4-6-1,-4 1-1,0 1 0,-5-2-3,-4-7-4,-10 2-8,-3-8-9,2 4-41,-19-13-62,30 5 4,-30-5-6,18-14 2,-18 14 3</inkml:trace>
  <inkml:trace contextRef="#ctx0" brushRef="#br0" timeOffset="200340.2805">15300 16399 126,'0'0'80,"-4"-22"-2,4 22-25,0 0-12,-7-28-12,7 28-5,0 0-7,-11-19-6,11 19-2,-17-7 2,17 7-2,-26-4 0,7 10 0,0-1 1,1 10 2,-1 4 2,-2 5 2,5 8 2,-3 3-2,8 6 0,3-4-4,8 6 1,0-8-3,13-2-5,4-9 0,7-3-1,3-10-4,8-5-5,-1-8-2,1-9-7,-3-2 0,-2-6 3,-6 0-1,-9-3 2,-15 22 5,19-31 5,-19 31 5,0 0 7,0 0 3,0 0-2,0 0 1,-15 24 2,15-24-2,2 33 0,-2-33 0,18 24-4,1-16-9,5-5-13,6-1-51,2-7-53,3-3 2,-3-3-6,-2-2 0,-4 0-3</inkml:trace>
  <inkml:trace contextRef="#ctx0" brushRef="#br0" timeOffset="201110.2815">16174 16167 314,'6'-22'96,"9"1"-1,13 10-72,-2 0-10,10 9-5,1 8-3,2 7 3,4 3 0,0 7-1,-6-1 3,-1 2 0,-4-9 2,0 2 1,-8-17-2,6-6 1,-4-11 1,-2-7-2,0-11 1,1 0 0,-7-6-1,1 0-3,-8-2 1,-3 6-2,-6 6-2,1 3-2,-3 9-8,0 1-15,0 18-18,0 0-79,0 0-5,0 0 0,-5 22-2,-1-2 2</inkml:trace>
  <inkml:trace contextRef="#ctx0" brushRef="#br0" timeOffset="201400.282">16225 16603 284,'0'0'111,"0"0"2,24 23-68,6-31-4,20 8 0,5-13-5,19 4-14,1-8-10,11 2-4,2 1-5,-6 1-7,-2 3-5,-14-1-8,-5 9-16,-16-5-39,-9 7-42,-5 2-5,-10-2 3,-21 0 1,22-2 3</inkml:trace>
  <inkml:trace contextRef="#ctx0" brushRef="#br0" timeOffset="201900.2827">17660 15601 255,'22'22'91,"-14"-4"-6,5 3-59,5 12 0,-1 6 4,4 11-5,-3 2-2,1 10-5,-8 3-2,0 5-5,-9-5-1,-2 0-13,0 0-44,-2-13-55,-7-11-4,7-13-2,2-28-2,0 0-2</inkml:trace>
  <inkml:trace contextRef="#ctx0" brushRef="#br0" timeOffset="202280.2832">17652 15712 172,'-11'-35'91,"5"1"3,6-1-39,4-2-8,4 2-11,-1-4-7,10 7-7,-4 4-7,7 11-6,3 8-1,-4 17-4,-1 8-1,1 16 1,-6 14 2,-7 10 2,-5 9 4,-1 4-1,-1-2 4,-5 1-2,0-10 2,10-4-1,2-13-1,9-6-2,9-11-6,11-13-3,5 2-8,3-11-14,13 5-45,-8-5-51,3-2-4,-3-2-1,-10-3 0,-1 3 3</inkml:trace>
  <inkml:trace contextRef="#ctx0" brushRef="#br0" timeOffset="203490.2849">18340 15963 300,'-6'-28'89,"6"11"-7,0 17-75,19-26-2,-19 26 0,30-18-3,-15 18 0,3 1 0,-1 5-1,2 9-2,-19-15 3,24 39-1,-11-19 3,-5 6 0,-3-5-1,1-1 1,-1-3 2,-5-17 5,0 22 0,0-22 2,0 0 0,0 0-3,-11-31 2,15 8-1,-2-6-1,5-5-5,10-3-3,2 2 0,5 7-5,2 7 4,4 5-4,-6 8 2,1 18-4,-5 4 1,-7 9 1,-3 3 0,-3 0 3,-7 0-4,0 0 4,0-4-3,0-22 6,-11 19-2,11-19 0,0 0 0,0 0 0,-6-26 0,16 5 0,3-1-2,4 1 0,-2 3-1,9 5 1,-6 7-1,5 8 0,-8 9 2,-15-11 1,30 37 1,-23-16 2,-1 5-1,-1-8 0,1-1 1,-6-17 0,13 17-5,-13-17-2,24-11 0,-5-4-4,-6-11 1,8 4 0,-4-6-4,5 7 4,-9 1 4,-13 20 3,24-17 2,-24 17 2,13 21 1,-11-3 0,4 4 4,-4 1-2,7 1 1,-1-6-3,-8-18-3,22 21-3,-22-21-4,28-6-6,-11-9-5,1-5-4,-4-12 1,-3 3 1,-4-3 9,-1 2 3,-6 3 5,-6 6 2,6 21 9,-18-24 1,18 24 1,-19 9-1,19-9-6,-17 23-1,17-23 0,-7 24 3,7-24-5,0 0 4,0 0-3,35 0-3,-9-13 0,0-6-1,10 2 2,-6 1-6,2 3 4,-8 5-4,-5 8 3,-19 0 1,13 37 0,-15-9 4,-9 6-3,3 1 5,-3 0-5,0-3 5,3-4 0,8-28 3,-11 20-2,11-20-4,13-20-1,4-8-1,-2-4-2,7-7-6,-3-5 0,5-1-4,-3 2 5,-3 8-2,-3 9 5,-7 8-1,-8 18 7,0 0 2,0 0 2,2 40 4,-2-6-3,-2 1 6,2 4-3,0-2 5,11-1-5,2-10-1,8-4-19,10-13-103,7-5-2,5-10-6,0-3-3,0-11-6</inkml:trace>
  <inkml:trace contextRef="#ctx0" brushRef="#br0" timeOffset="212640.2977">12436 11302 117,'13'-30'80,"-13"30"-2,0 0-43,0 0-9,0 0-9,8 22 1,-10 8 3,-10 11-3,-1 20-1,-11 13 7,-6 21-2,-7 11 1,-8 13-4,-4 3-2,5 3-9,-3-5-12,8-10-29,7-6-64,15-4-2,4-27-7,13-10 3,2-22 6</inkml:trace>
  <inkml:trace contextRef="#ctx0" brushRef="#br0" timeOffset="213220.2985">14218 13667 261,'0'0'94,"0"0"7,0 0-69,0 0-6,-31 38 1,6 2-5,-18 12 2,0 21-2,-18 7 3,-1 16-12,-13 5-31,6 8-90,-7-9-3,18-7-6,2-26-4,24-19-3</inkml:trace>
  <inkml:trace contextRef="#ctx0" brushRef="#br0" timeOffset="213650.2991">16675 12336 339,'37'-13'107,"-12"15"1,6 11-98,7 15-4,5 7-2,5 8 2,3 9-4,-1 3 4,4 1-2,-3-2 0,-3-4-8,-5-9-18,2-2-57,-4-8-31,-14-19-3,2-9 3,-29-3-5</inkml:trace>
  <inkml:trace contextRef="#ctx0" brushRef="#br0" timeOffset="213850.2994">17159 12401 292,'-24'7'108,"3"16"-4,-7 21-75,0 8-14,-4 15 0,-9 4 2,9 5-2,1-2-21,1-11-30,11-7-72,8-8-4,5-26-2,6-22 0,28-7 10</inkml:trace>
  <inkml:trace contextRef="#ctx0" brushRef="#br0" timeOffset="214110.2998">17678 12119 307,'19'22'113,"-2"17"-11,-2 2-77,13 18-1,-8 1 0,5 14-3,-7 2-6,1 2-3,-6-4-7,-2-5-2,-3-10-9,-5-12-11,5-6-22,-8-17-70,0-24-8,19 4 0,-6-30 1,9-13-4</inkml:trace>
  <inkml:trace contextRef="#ctx0" brushRef="#br0" timeOffset="214490.3003">18237 12056 237,'0'0'98,"0"0"5,11 16-68,-18 12-8,7 13-7,0 7-1,0 12 4,-4 3-3,10 5-2,-1 3-9,6-4-3,2-10-3,6-6 3,0-14-2,7-9-1,8-23 2,-3-10-3,9-18 1,-5-12-1,-3-13 2,-8-12-4,-5-8 3,-14-9-1,-12 1 2,-10 6 3,-18 5 0,1 11 1,-15 9 0,6 16-2,-5 18-9,1 7-19,12 21-56,5 3-44,11 4 1,13-2-4,18-5-1,14-4 32</inkml:trace>
  <inkml:trace contextRef="#ctx0" brushRef="#br0" timeOffset="214850.3008">18908 11978 308,'0'0'109,"13"-17"-3,-13 17-79,2 17-8,3 9-6,-7 7-2,4 19-3,-2 11-2,4 11 1,-2 8 1,5 2-2,4-5-3,8-4 6,2-18-3,9-18 1,7-24 0,10-15-1,-2-22 1,-1-15 1,3-23 1,-10-12-4,-10-14 0,-9-3-3,-25 0 3,-12 4-2,-16 5 0,-16 13-1,-10 17-8,-12 13-27,-2 24-87,-5 18-5,3 8-3,4 13-2,4 4-5</inkml:trace>
  <inkml:trace contextRef="#ctx0" brushRef="#br0" timeOffset="215700.302">8911 14477 155,'0'-18'103,"-8"-7"5,2-2-36,14-5-14,-4-3-15,9 5-10,-4-2-11,12 6-9,-3 4-8,5 7-6,5 15 0,2 11 0,3 10 0,-3 5 0,6 5 3,1-3 1,-3-4 3,1-1-1,-1-12 4,1-9-1,-9-13 1,4-10 3,-11-10 0,0-5-2,-6-3-1,-4 0 2,-7 4-5,-2 3-2,0 10-13,-7 4-15,7 18-22,0 0-72,-17 18-3,15-1-2,-4 3-2,3 8 5</inkml:trace>
  <inkml:trace contextRef="#ctx0" brushRef="#br0" timeOffset="215990.3024">8894 14886 219,'0'0'109,"0"0"8,22 16-31,8-19-47,17 3 0,7-8-2,19 4-7,2-5-10,5 5-9,0-1-4,-3 1-4,-4 2-3,-10 2-9,-9 6-11,-11-4-25,-5 3-76,-8 6 2,-12-7-5,-18-4 1,0 0-3</inkml:trace>
  <inkml:trace contextRef="#ctx0" brushRef="#br0" timeOffset="216900.3037">9090 17368 251,'0'0'104,"0"0"0,0 0-56,0 0-3,-17-16 1,10-3-6,12 1-11,-5-18-11,11 5-10,3-8 0,4 3-7,3 1-2,3 7-3,8 10 2,-2 14-2,1 19 0,-1 13 3,-4 11 0,3 9 1,-5 8 1,2-2 2,-5-1-2,1-10 6,-2-9 0,5-16 1,-1-12-3,4-19 1,-7-11 2,3-8-1,-9-9 0,0-3-5,-8-7 1,-7 3-3,0-2 3,-7 11-3,-4 2-1,-1 5 0,1 10-1,4 3-5,7 19-11,-19-18-19,19 18-54,0 0-24,-11 22-2,11-22-3,-2 24-3,2-7 5</inkml:trace>
  <inkml:trace contextRef="#ctx0" brushRef="#br0" timeOffset="217620.3047">9077 17836 243,'0'0'87,"0"0"-2,0-16-54,0 16-14,0 0-6,0 0 1,0 0-4,0 0-3,0 0 0,0 0-2,0 0 1,0 0 0,0 0-2,-8-17-2,8 17-1,0 0 1,-3-19-1,3 19 2,0 0 0,0-18 0,0 18 0,5-17 0,-5 17 1,17-22-2,-17 22 1,32-19-5,-6 12 2,-2 3 1,6 8 2,2 1-1,-2 8-1,-2 4 2,0 2 3,-2 3 4,-2 2 0,1 0 0,-7-5 2,3-2 2,1-8 6,4-4 0,-1-5-4,5-3 1,-4-10-4,0 0 2,2-6-4,-4-1-3,-3-3-2,-4 1 0,-8-2 0,0 2-1,-7-1 3,-2 5-5,0 1-6,0 17-14,-2-22-33,2 22-57,0 0-1,0 0-2,0 0-3,0 0 0</inkml:trace>
  <inkml:trace contextRef="#ctx0" brushRef="#br0" timeOffset="218580.306">11496 16470 182,'0'-21'80,"0"21"-3,0 0-29,0 0-11,25 11 0,-18 14-3,10 17-2,-8 14-2,14 16 1,-10 6 4,5 19-3,-6 0-7,1-1-8,-6-1-3,2-4-6,-1-13-8,-6-19-16,9-3-34,-9-23-61,2-9-1,-4-24-4,0 0-4,1-35 0</inkml:trace>
  <inkml:trace contextRef="#ctx0" brushRef="#br0" timeOffset="218890.3065">11584 16494 221,'-15'-47'92,"0"5"-1,8-3-44,7-3-11,11 7-10,8 4-7,12 9-7,1 21-6,5 12-2,-1 19 1,-1 23 4,-14 14 1,-8 17 2,-9 4 0,-10 3 4,-11-3-3,-1-4-5,-1-8-18,-5-18-49,5-7-43,8-10-4,3-12-3,12-5-3,-4-18-3</inkml:trace>
  <inkml:trace contextRef="#ctx0" brushRef="#br0" timeOffset="219390.3072">12208 17207 37,'0'0'50,"2"-35"-5,-2 35-23,-8-32-3,1 13 3,-4 1-1,11 18-1,-21-26-5,21 26 5,-30-4 9,30 4 1,-30 28-1,12-4 1,1 13 1,-2-3 3,6 7-1,0-1-5,7 3-8,5-9-3,2-3 0,11-12-3,4-8-7,7-7-10,5-12-9,6-5-10,-1-15-3,6 2-2,-12-9 0,1 3 8,-13 3 7,-2 5 8,-4 7 12,-9 17 10,0 0 6,0 0 4,0 26 0,0-6-6,7 4-3,5 1-1,3-1-2,3-6-6,5-5-14,7-2-22,-6-7-69,2-9-7,4-5-3,-10-8-1,5-5-1</inkml:trace>
  <inkml:trace contextRef="#ctx0" brushRef="#br0" timeOffset="219920.3079">12690 17042 281,'15'-28'89,"-15"28"4,0 0-59,-7-22-16,7 22-8,0 0-7,-21-8-4,21 8 4,-22 20 3,8 1 0,7 7 3,-4 7 4,5 13 5,-5-1 0,11 5 3,-2 2-3,10-4-1,3-9-4,6-6 0,3-15-3,10-9-4,0-9-2,4-9 1,1-12 1,2-5-4,1-7 0,-1-7-2,-7-4 0,-6-5 0,-3-3 0,-2 0-2,-8-6-1,-4 2 2,-1 6 0,-6 2-2,-2 7 2,-2 7 2,-3 6-2,3 10 0,4 16-1,0 0 2,0 0-1,-7 16 1,7 10 1,5 6-2,1 7 4,1 5 1,-1 3 1,5 3-3,-2-6 3,3 1 1,-1-8-9,-4-9-12,6-2-29,-13-26-69,17 24-3,-17-24 0,0 0-3,0-28 0</inkml:trace>
  <inkml:trace contextRef="#ctx0" brushRef="#br0" timeOffset="220070.3081">12922 17160 369,'-19'6'113,"19"-6"-1,37-6-63,-1-5-26,14-2-24,18 2-61,-1-2-47,8-4-5,3 3 0,-13 1-3,-10 3-3</inkml:trace>
  <inkml:trace contextRef="#ctx0" brushRef="#br0" timeOffset="221530.3102">13645 17255 238,'0'0'91,"9"-20"-13,-9 20-16,0 0-20,0 0-12,0 0-9,0 0-7,2 28-2,-8-1-5,-1 5-1,-2 5 0,-1 0-5,-1 8-39,0-8-60,1-5-3,7-12-7,3-20 0,0 0-1</inkml:trace>
  <inkml:trace contextRef="#ctx0" brushRef="#br0" timeOffset="222700.3118">13891 17227 136,'0'0'74,"27"-3"2,-27 3-37,29 9-11,-4 2-1,-1-5-4,0 8-5,6-2-3,-4 4-4,0 1-3,-3 0-2,-8-4-1,-15-13 5,19 16 10,-19-16 0,0 0 3,0 0 2,0 0 3,-15-18 1,1-3-1,5 5-6,2-12-9,1 2-4,6-2-3,11-2-3,2 4-2,8 4-2,9 7 0,2 6-2,3 5 0,1 8 0,-5 7 2,1 0-2,-6 8-1,-7-4 2,-8 5-2,-11-20 2,11 26 1,-11-26 2,-9 19-3,9-19 3,-21 5 3,21-5-2,-18-7 1,18 7-1,-11-21 0,11 21 0,3-31 0,5 14-2,10 0-3,1 4 0,0 0 0,5 6-1,-3 5 0,1 6-1,-3 3 0,-19-7 1,24 24 2,-16-7 1,-1 3 0,-1 1-1,-1 1 2,1-5 0,-4 0 2,-2-17-1,5 20 0,-5-20 3,0 0-2,28-7 2,-28 7-2,26-32-1,-12 13-1,-14 19 0,29-27-1,-29 27-3,21-13 2,-21 13-2,11 26 2,-5-4 4,-6 8-1,5 1-1,1 3 2,1-3 2,-1 1-1,5-10 1,-11-22-3,21 22-4,-21-22-9,24-9-5,-7-8-10,-13-11-6,11 1-6,-15-7-6,3 3 3,-6-5-1,-1 12 10,-4 0 6,8 24 14,-24-24 10,24 24 10,-19 2 7,19-2 3,-18 15 5,18-15 2,-11 20 1,11-20-5,5 20-1,-5-20-3,24 13-3,-5-13-1,0-3-6,5-8-8,2-4-4,-1-6-2,-1-1-2,-4 0 1,-3 1-2,-4 5 0,-13 16 6,0 0 11,19 0 5,-15 18 5,-4 8 2,0 0 0,3 9 4,3 3-2,5-5-1,0-3-6,1-12-11,-12-18-22,26 21-64,-26-21-20,26-11-1,-15-15-2,0 1-2</inkml:trace>
  <inkml:trace contextRef="#ctx0" brushRef="#br0" timeOffset="222860.312">14981 16977 251,'0'0'78,"0"0"-12,0 0-106,0 0-34,22-8-5,-22 8-7,28 0 1</inkml:trace>
  <inkml:trace contextRef="#ctx0" brushRef="#br0" timeOffset="224060.3137">15203 17185 47,'7'-19'19,"-1"0"-6,0 3-3,-6 16-5,5-23-1,-5 23 6,0 0 5,0 0 7,0 0 6,-22 26 6,20-3 5,2 1 1,0 2-1,5 9-7,7-1-5,-3-3-3,2 3-8,-5-3-5,-1-3-5,-5-2 0,-5-2 2,-6-5 2,11-19 0,-25 24 0,25-24-1,-20 7 2,20-7-1,0 0-2,0-31-2,13 14-4,4-9-3,3-4-2,1-3 2,3-10-3,-2 0 0,-1-1 2,-2-6-2,-6-2 3,-2 0 2,-2-2-4,-5 0 3,0 8 4,-4 1-1,0 10 3,2 5-3,-2 8 1,0 22 0,0 0 6,0 0-8,-6 17 0,4 7 2,4 7-2,2 8 5,-4 8 0,7 1 0,-1 4-2,0-2 3,1 0 2,-1 0-4,1-3 1,-1-3-2,1-7-3,2-3 2,-1-3 1,3-6-1,4-9-1,2-3 1,2-3 0,5-10-1,0-2 3,-3-13-4,3-2-3,0-3-2,-5-10-1,0-2 1,-8-1-4,0 5 1,-7-2-1,0 10 0,-4 0 2,0 20 0,0-19 1,0 19-1,0 0 4,1 26 0,5-9 2,0 1 0,-1 1 1,3 3 2,-1 0 2,3-3 0,-10-19-2,24 24-2,-24-24-2,28 9-1,-9-9-7,9-7-3,-4-10-2,2 2 0,-2-3 0,1 3-1,-5 0 3,-3 8 4,-17 7 7,19 2 5,-19-2 3,11 29-1,-9-6 4,0-5 2,3 3 0,-5-21 0,23 22-1,-5-18-3,8-3-2,-1-12 2,6 0-3,1-6-2,4-1-5,-6 1 1,0 2-2,-8 6 1,-3 3 0,-19 6-1,28 8 0,-28-8 1,13 30 2,-11-14 1,-2-16-1,9 30-14,-9-30-52,0 0-39,0 0-3,0 0-2,2-37-2,-15 3-2</inkml:trace>
  <inkml:trace contextRef="#ctx0" brushRef="#br0" timeOffset="224230.3139">15388 17043 275,'-28'8'99,"28"-8"-4,0 0-66,47 9-28,14-11-82,14 4-1,7-7-8,10-1-7,-6-7-6</inkml:trace>
  <inkml:trace contextRef="#ctx0" brushRef="#br0" timeOffset="225170.3153">10698 18005 232,'0'0'86,"0"0"-4,25-16-42,-1 21-14,2 1-7,15 7-2,4-2 1,13 4-1,15-2-2,13-2 0,7-5 1,25-1-1,7-5-4,21 0 0,16-7-3,18-3-1,16 1 0,15-2-1,19-2-2,5 0 1,12 0 3,7-2-2,0 2 1,4 4-1,-10 1-2,1 3 0,-10-1 2,-4 4-2,-5-5-6,0-2 6,-2-1-4,2-4 4,-2-7-2,-10-1 2,-9-2-6,-16-2 7,-19 2-3,-21-1 2,-30 3 0,-24 4-1,-26 3 0,-21 2 3,-16 3-1,-10 5-3,-26 5 0,22-4-2,-22 4 0,0 0 2,0 0-1,0 0-4,0 0-7,0 0-11,-11 17-30,11-17-68,-26 15 1,7-12-6,-5-3-1,-6 0-1</inkml:trace>
  <inkml:trace contextRef="#ctx0" brushRef="#br0" timeOffset="236120.3306">13292 18104 327,'0'0'97,"0"0"3,18 4-68,-18-4-8,25 20-5,-12-1 0,9 14 5,-3 10 0,1 14 1,-7 10-6,10 9-1,-16 2-3,5 6 2,-5-6-5,-1 0-3,-6-11-6,0-12-2,1-12-7,-2-15-10,6-2-25,-5-26-80,0 24-4,0-24 2,-4-26 2,3 2-3</inkml:trace>
  <inkml:trace contextRef="#ctx0" brushRef="#br0" timeOffset="236420.331">13402 18232 307,'-6'-24'99,"6"3"0,2 5-64,7-1-8,6 6-8,4 3-5,9 12-4,-4 7-6,3 12 3,-3 4 0,-5 14 3,-6 8-2,-6 3-1,-7 0 2,-2 1-2,-9-8-5,-2-10-20,0-9-85,2-9-5,11-17 0,0 0-5,-13-26 0</inkml:trace>
  <inkml:trace contextRef="#ctx0" brushRef="#br0" timeOffset="237030.3319">14157 18488 358,'2'-16'98,"-2"16"-19,-14-28-49,14 28-9,-18-21-12,18 21-3,-26-15-6,9 15 0,-2 8 0,-1 3-2,-3 8-1,4 5-1,4 4 5,1 1 1,10 1 2,6-2-2,9-10 1,9 1 2,5-8 0,6-3 0,-1 1-3,0 0 1,-4 6-2,-7 5 5,-11 5-2,-8 4 2,-10 5 0,-3-1 1,-9-3 1,3-4-1,-1-6-8,1-14-27,19-6-24,0 0-19,-11-30-8,18-1-2,10-3 6,-10-10 20,10 3 29,-9 5 32,-6 5 32,-4 12 23,2 19 13,-36-2 7,4 19-3,3 15-20,-11-1-19,3 14-8,-6-1-14,7-1-29,12-4-91,9-4-8,6-12-4,13-5-2,-4-18-2</inkml:trace>
  <inkml:trace contextRef="#ctx0" brushRef="#br0" timeOffset="237700.3328">14558 18594 186,'10'-17'55,"-10"17"0,0 0-2,-15-3-13,15 3-8,-32 18-11,10 1-1,-3 1-1,5 6-1,-3 2-3,8 4 1,2-4 0,8-1-1,5-2-6,7-7-12,12-1-13,-1-12-10,9-3-2,1-7 0,3-1 0,-4-1 3,-3 1 10,-5 4 14,-19 2 13,29 10 9,-29-10 6,17 27 2,-17-27 1,15 23-4,-15-23-6,24 2-8,-24-2-3,32-30-4,-13-2-1,-2-1-4,-4-10-5,-2-7 2,-3-6 0,-3 4 5,-5-3 4,0 6 5,-5 5 3,5 10 0,-6 8 1,6 26 4,0 0 2,0 0 0,6 24 0,5 12-3,-6 5 1,5 9-1,1 2 0,2 5-3,0-3-4,2-6 1,-2-9-9,0-5-10,0-8-21,-13-26-71,24 11-28,-24-11-4,14-28-2,-14-2-4,-2-1 8</inkml:trace>
  <inkml:trace contextRef="#ctx0" brushRef="#br0" timeOffset="237840.333">14721 18626 345,'0'0'112,"0"0"2,22 5-51,12-12-81,14-4-79,9 0-2,2-4-5,5-6-9,-3 5-3</inkml:trace>
  <inkml:trace contextRef="#ctx0" brushRef="#br0" timeOffset="238830.3343">15778 18629 219,'0'0'97,"12"-20"-23,-12 20-28,0-17-5,0 17-3,-4-22-7,4 22-11,-13-17-9,13 17-6,-21-5-6,21 5 2,-35 15 0,16 7 3,0 2-2,1 2-1,5 4 3,1 3 2,7-9 1,10-3-2,-5-21 1,25 20-4,-5-22 0,8-7-1,0-6-1,2-5-3,6 3-3,-7-3 1,3 7-2,-7-2 3,-5 5 1,4 7 2,-5 3-1,3 2 3,-1-4 1,3-6-3,1-3-1,1-7-4,-2-12-2,-3-5-2,-5-6-2,-8-9-2,-8 1 4,-9 1 4,-16 3 8,-10 8 3,-10 15 7,-6 7 4,-8 10 5,1 19 5,-8 12-2,10 10-2,0 10-1,11 14 2,4-1-6,17 10 0,9-8-5,9 0-1,14-9-2,11 0-1,12-15-4,11-5-5,10-8-10,6-13-14,11 6-33,-6-15-67,10-2 4,-4-8-3,1 1 0,-5-12 1</inkml:trace>
  <inkml:trace contextRef="#ctx0" brushRef="#br0" timeOffset="239090.3347">16522 18317 275,'0'0'104,"0"0"1,11 32-58,6 13-7,-10 3 1,12 17-3,-8 2-12,8 0-7,-6 7-5,0-7-8,-2-6-11,-5-16-14,1-5-23,-7-21-73,0-19-1,0 0-4,0 0-1,-7-43 4</inkml:trace>
  <inkml:trace contextRef="#ctx0" brushRef="#br0" timeOffset="239360.3351">16527 18260 350,'27'-13'97,"3"7"-10,1 3-72,7 12-4,-1 4 2,4 17 0,-9 5-1,-2 17 1,-13 5 1,-8 8 2,-9 0 0,-2-1-3,-11-7-2,-4-5-7,-3-11-12,-3-15-26,5-7-77,3-10-2,15-9 0,0 0-4,-17-32-5</inkml:trace>
  <inkml:trace contextRef="#ctx0" brushRef="#br0" timeOffset="239630.3355">17041 18264 274,'19'7'111,"-2"12"-1,1 7-38,-5 16-45,1 10-2,-1 8 4,-2 1-7,2 4-4,-7 0-8,-1-6-2,-5-7-11,-4-13-17,8-3-35,-9-16-62,5-20 2,0 0-4,-21 4 3,21-4-4</inkml:trace>
  <inkml:trace contextRef="#ctx0" brushRef="#br0" timeOffset="240230.3363">17030 18239 205,'-15'-16'96,"15"16"2,-4-21-53,4 21-9,0-26-5,4 10-6,-4 16-7,19-28-6,-1 17-7,1-1-1,5 7 0,3 1 0,-3 10 0,6 3-2,-10 11-1,-3 6 1,-6 12 2,-11-1 1,-11 4 2,-8 3-2,1-7 3,-7-1-2,1-9 2,5-8-2,19-19-4,0 0-4,0 0 0,38 4-1,-8-8-2,0 6 2,-2 5 1,-4 8 4,-11 11 7,-15 4 3,-9 9 1,-15 2 1,-4 3 4,-9-8 0,3-3-3,4-9-5,8-9-7,5-2-19,1-15-61,18 2-40,7-20-6,12-1-1,-2-8-3,1-10 3</inkml:trace>
  <inkml:trace contextRef="#ctx0" brushRef="#br0" timeOffset="240530.3368">17456 18199 293,'24'-4'102,"-5"6"1,0 3-58,7 16-12,-9-1-4,7 15-3,-7 4-6,-2 13 1,-8 0 0,4 12-1,-11-5-3,0-1-5,-7-5-5,7-6-2,-6-8-5,4-11-13,4-4-37,-2-24-73,0 0 1,0 0-1,8-34-2,-8 3-3</inkml:trace>
  <inkml:trace contextRef="#ctx0" brushRef="#br0" timeOffset="240720.337">17392 18256 418,'0'0'119,"19"-13"-2,15 8-85,12-10-13,12-2-23,15 4-60,6-6-51,1 1-6,-5-3 1,-12 8-7,-12 2 2</inkml:trace>
  <inkml:trace contextRef="#ctx0" brushRef="#br0" timeOffset="241320.3379">17975 17361 345,'25'19'107,"1"10"-19,4 1-58,7 11-2,-7-8-4,5 4-4,-8-5-6,-1-2-8,-2-8-16,-5-9-34,-1-7-65,-18-6 0,25-15-1,-18-6-5,-1-7 4</inkml:trace>
  <inkml:trace contextRef="#ctx0" brushRef="#br0" timeOffset="241500.3381">18203 17316 315,'-22'13'109,"1"8"4,5 18-68,-11 0-12,3 13 0,-6-6-7,10 3-11,-3 1-24,3-8-65,7-6-35,7-12-8,6-24 1,0 0-7,24 5 2</inkml:trace>
  <inkml:trace contextRef="#ctx0" brushRef="#br0" timeOffset="241780.3385">18556 17112 206,'25'-5'101,"-10"8"3,-15-3-42,35 34-8,-24-6-5,10 11-10,-10 1-10,2 11-4,-2-1-8,-3 4-3,-1-4-6,-1-8-3,-2-6-9,-4-8-10,7-4-26,-7-24-75,0 16 0,0-16-3,11-24 0,-3-2-3</inkml:trace>
  <inkml:trace contextRef="#ctx0" brushRef="#br0" timeOffset="242170.3391">18874 17060 335,'0'0'108,"0"0"4,11 17-73,-11 1-14,6 16-2,-1-3-3,1 10 0,2 6-4,-3 3-4,1-2-2,5-1-1,-4-7 0,5-4-4,-3-8 1,8-2-2,1-13 0,7-10-1,-1-8-4,2-16-2,-2-8-3,1-7 0,-7-6 0,-4-9-1,-9 3 2,-9-4-2,1 4 4,-14 13 2,-2 7 0,-5 2-1,-6 13-1,2 5 0,0 10-7,-2 0-17,15 11-42,15-13-47,-24 20 1,24-20 0,0 0-1,37 15-2</inkml:trace>
  <inkml:trace contextRef="#ctx0" brushRef="#br0" timeOffset="242540.3396">19322 17023 314,'8'-22'104,"-8"22"1,0 0-62,0 0-16,0 0-8,0 18-5,5 1-3,-5 5-2,8 9 2,-2 5 1,-1 4 2,3 1-4,-1-2 0,2-2-1,1-6-1,1-7-3,6-9 2,1-15-3,7-8 0,-1-10 1,0-12 0,-3-11-2,-1-6 0,-3-9 0,-9 6-3,-10-2 3,-4 5-4,-11 10-4,-5 7-16,0 19-99,-16 7-1,6 11-7,-5 4 0,0 11-4</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7:57:59.679"/>
    </inkml:context>
    <inkml:brush xml:id="br0">
      <inkml:brushProperty name="width" value="0.05292" units="cm"/>
      <inkml:brushProperty name="height" value="0.05292" units="cm"/>
      <inkml:brushProperty name="color" value="#FF0000"/>
    </inkml:brush>
  </inkml:definitions>
  <inkml:trace contextRef="#ctx0" brushRef="#br0">16107 16057 151,'0'0'90,"-19"-11"0,19 11-32,0 0-18,0 0 0,0 0-1,0 0-7,0 0-5,0 0-3,12 19 3,-12-19 1,0 0 1,13 17-2,-13-17-2,24 7-1,2-1-1,2-8-2,11 5-3,3-8-5,8 3 0,8-7-3,7 3-5,-1 1 0,3-3 0,2-1-2,-2 3 1,-3-1-1,-2-1-2,-14 3 2,-5 3-1,-7 2-2,-10-4 1,-8 4-3,-18 0 1,17 0 1,-17 0 0,0 0 2,0 0-1,0 0-1,0 0 2,0 0 1,0 0-2,-18 2 1,18-2-2,-40 6-1,18-3 0,-12 1 3,-5 0-2,-4 1-2,-5 3 2,-8-1 1,-6 1 1,-5 1-4,1-2 3,-1 1-2,5-1 1,6 1-1,8-3 3,10-3-2,14 0-1,7-2 3,17 0 0,0 0-2,0 0-2,17 2 2,4-8-3,8 1 3,1-1 0,8 2 0,5-5-2,5 0-1,-3 3 2,4 1-6,-4-1-7,3 6-12,-9-7-14,8 9-80,-13-4-15,1 7-1,-11-5 0,-3 4 3</inkml:trace>
  <inkml:trace contextRef="#ctx0" brushRef="#br0" timeOffset="610.0009">16219 16624 179,'0'0'84,"0"0"5,11-17-48,-11 17-2,0 0 3,25-4 0,-25 4-3,24 2-5,-24-2 0,32 6-2,-8-8-2,12 9-2,3-8-7,9 2-5,8-4-4,6 3-2,5-6-2,1 2-13,1 6-21,-11-7-81,-4 7-15,-4-4-6,-9 4 3,-9-2-5</inkml:trace>
  <inkml:trace contextRef="#ctx0" brushRef="#br0" timeOffset="2390.0034">9152 17393 214,'-2'-17'104,"2"17"4,0 0-40,0 0-5,0 0-5,0 0-9,0 0-13,0 0-8,0 0-6,0 0-3,0 0-2,20 4-2,-1-4 1,18 0-1,8-6 0,21-1 0,8-10-2,18-2-4,3-5-1,10-2-4,-6 0-2,-2-2 0,-15 4-1,-15 6-2,-11 3 2,-16 4-2,-12 3-3,-28 8-7,18 4-6,-18-4-12,-13 26-50,-5-11-55,-5 13-4,-9-4 0,-3 9 3,-10-1 5</inkml:trace>
  <inkml:trace contextRef="#ctx0" brushRef="#br0" timeOffset="2660.0037">9114 17861 416,'-17'22'124,"17"-22"5,23 7-94,-3-3-1,23 5 1,0-16-1,13 3 0,6-1-15,13-1-5,-2 0-4,7 3-2,-3-3-3,1-3-2,-5 9-12,-10 0-14,10 7-93,-22 4-22,-3 4-1,-20-4-5,-9 4-5</inkml:trace>
  <inkml:trace contextRef="#ctx0" brushRef="#br0" timeOffset="5550.0077">20229 16921 338,'0'0'113,"-21"11"4,21-11-73,0 0-7,0 0 0,0 0-5,0 0-7,37-4-5,-12-5-6,6-4-5,9-4-8,1-1-6,7 3-21,-8-9-26,8 11-74,-7-4 2,-7 17-4,-12 6 2,-12 12 3</inkml:trace>
  <inkml:trace contextRef="#ctx0" brushRef="#br0" timeOffset="5720.008">20288 17212 202,'-24'28'102,"7"-7"-4,17-21-46,23 15-9,7-27-13,14-2-21,7-5-76,10-1-24,1 3-10,0 2-1,-8 6-1</inkml:trace>
  <inkml:trace contextRef="#ctx0" brushRef="#br0" timeOffset="6380.0089">20748 17506 297,'0'0'102,"0"0"2,0 0-63,11-19-11,13 19 0,-5-5-2,18 3 0,-5-2-6,17 2-2,1-3-5,12 5 0,11-6-3,13 2 0,9-3 0,15 0-1,13-8-3,19 0 2,10-4 3,14-1-4,6-1 0,9 1-3,2-4 0,-3 2-3,-10 1 3,-10 4-4,-12 1 0,-19-3-3,-17 2 2,-26 4 2,-17 6-2,-15-2 1,-20 3-3,-10 2 3,-24 4 0,0 0 4,0 0-2,0 0-6,0 0-1,0 0-5,0 0-14,0 0-31,0 0-84,-20-1-1,20 1-1,-30 5 2,9-1 0</inkml:trace>
  <inkml:trace contextRef="#ctx0" brushRef="#br0" timeOffset="8790.0123">21088 17927 121,'0'-22'77,"0"22"-6,0 0-12,0 0-10,0 0-10,0 0-7,0 0-5,0 0 0,0 0-1,0 0-1,0 0-4,0 0 0,0 0-1,0 0-4,0 0 1,0 0 1,0 0-3,0 0-4,0 0 0,0 0 1,0 0-4,0 0 2,0 0 0,0 0-4,26-20-2,-5 10-1,-1 3 3,4 1-9,1 6 7,5 8-6,-10 1-3,-1 10 4,-12 9 1,-1 5-3,-6 6-2,-8 0 7,-3 2-7,-7-4 4,3-4 1,-2-10 1,4-1 2,13-22 1,0 0-2,0 0-1,0 0 1,32-30 0,-3 12-1,-1 3-2,0-4-1,4 10-1,-8 11 3,-5 11 0,-8 11 1,-9 9 0,-9 10 1,-6 7 0,-6 6 5,-11 2-1,4-5 2,-10-8-1,5-4 1,-5-13 1,10-6 1,-2-15-8,9-14-7,10-10-9,-2-12-20,18 1-95,-1-15-3,7 8-3,-2-10 1,10 8 3</inkml:trace>
  <inkml:trace contextRef="#ctx0" brushRef="#br0" timeOffset="9150.0128">21688 18119 384,'0'0'111,"0"0"1,0 0-86,0 0-10,11 20 1,-11-3-5,2 0-3,-2 1-1,3 3 3,-3-21-1,2 27-3,-2-27 3,0 0-3,0 0 0,0 0-7,19-20-2,-15 1-5,-4 19-5,13-39-23,-13 39-87,18-27 0,-18 27-4,15-12 6,-15 12-2</inkml:trace>
  <inkml:trace contextRef="#ctx0" brushRef="#br0" timeOffset="26620.0373">22194 17675 334,'0'0'105,"0"0"2,2-21-70,-2 21-9,0 0-3,24 6 0,-24-6-4,30 4-3,-6-4-4,2 2-1,6-2-4,6 0-1,-1-4-4,4 0-3,2 0-4,-6-5-6,1 2-5,-7-3-11,-4 3-24,-12-10-29,-15 17-18,7-18-19,-7 18 2,-26-13 2,2 9 8</inkml:trace>
  <inkml:trace contextRef="#ctx0" brushRef="#br0" timeOffset="26990.0378">22265 17673 198,'-23'17'91,"5"3"-10,1-3-17,4 5-6,13-22-15,-11 34-6,9-18-12,9 1-8,-1 0 0,7 1-8,-13-18 3,32 24-5,-8-14 0,2-1-7,10-13 6,-1 6-3,3-4 0,-1 0 0,0 1-2,-5 6-2,0 6 3,-10 6 0,-12 9-3,-10 7 1,-4 1 0,-13 1 5,-7 4 0,-6-4 1,-8-5 0,1-4 0,0-11-1,5-8-7,6-3-14,2-21-43,12-1-59,7-8 2,8-6-4,5-7-2,11 2-1</inkml:trace>
  <inkml:trace contextRef="#ctx0" brushRef="#br0" timeOffset="27450.0384">22895 17571 251,'0'0'104,"0"-17"-5,0 17-54,0 0-10,0 0-6,0 0-9,0 0-6,-8 21-5,8 1 1,-6 4-2,-1 7 3,-6 8 3,2 9 0,-2 2 1,1 10-5,1-1 1,4 0-8,7 0 3,11-1-2,2-6 0,6-12-5,7-4-4,4-18 0,3-11-3,1-9 0,-8-9-2,-7-13-5,-8-6 3,-11-2 2,-6 0 6,-10 4 2,-5 8-1,-3 3 6,-2 4-2,-2 3-2,13 12-12,-2-8-50,17 4-46,0 0 2,0 0-3,32-14-4,-10 1-3</inkml:trace>
  <inkml:trace contextRef="#ctx0" brushRef="#br0" timeOffset="27800.0389">23173 17703 352,'0'0'99,"37"-17"-5,-9 10-83,4-3 1,5 1 0,-3-4-3,2 4-1,-7-1 3,-2 5 1,-11-1-1,-16 6-3,21 0 2,-21 0 4,0 28 1,6 2-1,-6 5-1,1 15-4,3 8 4,2 5 1,-4 2 0,3 0-7,1-6 0,-1-3-4,3-9-1,-2-12-9,-1-5-17,-5-14-83,0-16-18,0 0-1,0 0-1,0-20-2</inkml:trace>
  <inkml:trace contextRef="#ctx0" brushRef="#br0" timeOffset="27960.0391">23136 18137 438,'0'0'119,"24"2"-4,19-11-106,24-10-10,13-1-24,6-6-84,10-4-7,-5-3-3,-11-3-6,-12 1-2</inkml:trace>
  <inkml:trace contextRef="#ctx0" brushRef="#br0" timeOffset="28530.04">21359 15664 362,'7'-17'108,"-7"17"3,0 0-73,6 20-13,1-1-6,10 16-5,-4 6 3,6 15-2,0 13 3,5 12-6,-7 5 4,1 8-5,-5-3-2,-1-1-2,-5-11-5,-1-6-5,-4-17-13,-2-17-24,0-8-82,0-31-3,-8 19-1,8-19-2,-19-28 2</inkml:trace>
  <inkml:trace contextRef="#ctx0" brushRef="#br0" timeOffset="28870.0404">21260 15823 306,'-19'-31'116,"2"1"1,6-3-58,9 7-19,0-4-12,6 6-4,7 0-8,6 5-8,7 6-6,3 11-1,-1 8 0,4 11-3,-4 10 3,-4 16 2,-5 7 1,-13 8-2,-6 1 7,-4 1-3,-11-5 2,2-3-6,-3-5-7,-1-16-26,14-1-87,-3-6 0,10-5-6,-2-19-2,24 13 0</inkml:trace>
  <inkml:trace contextRef="#ctx0" brushRef="#br0" timeOffset="29850.0418">21891 16213 235,'0'0'85,"0"-27"0,0 27-61,0-34-5,0 34-2,2-35-1,-2 35-3,-2-28-2,2 28 1,0 0 1,-18-11 4,18 11 2,-30 20 3,11-3 1,4 11-2,-7 0 0,9 13 0,-4-8 0,11 12-3,4-6-5,13 0-2,-1-8-4,12-5-1,4-5-5,6-18-4,9-3-6,-3-20-7,5-1-1,-12-6-2,5 1 3,-10-6 2,-4 6 4,-7 6 4,-15 20 8,19-10 10,-19 10 3,11 28 1,-9-7 1,7 14-2,-1-4 0,5 5-1,-2-5-10,8-7-11,5-3-26,-3-21-51,9-4-35,0-16-4,3-3 19,-9-14 34,8 4 29,-13-8 22,-4-2 32,-2 4 52,-7 2 41,-10 4 4,-4 3-15,8 8-34,-11-4-25,11 26-14,-11-23-8,11 23-2,0 0-5,-21 13-4,21-13-3,-16 36 2,8-12 2,1 6-1,7 5 2,0-2 0,5 1-1,5-3 2,4-5 1,1-3-1,8-10-1,-1-8 0,3-12-2,3-6 0,-2-11-3,0-12-3,2-8-1,-8-10-2,-1-2 2,-8-11-2,-5 0 1,-6 1 1,-6 2 3,-5 11 5,4 6 1,-5 10 0,1 11-3,11 26 7,-15-9-1,10 25 0,5 12 3,5 13-6,3 7 4,9 16 1,-4 4 2,7 1-4,3 2-1,3-3-1,-4-8-3,-1-8 4,-3-11-6,-1-14-10,2-4-17,-19-23-71,21 2-32,-21-2-3,7-34-1,-9 4-1,-3 3 3</inkml:trace>
  <inkml:trace contextRef="#ctx0" brushRef="#br0" timeOffset="29980.042">22635 16178 439,'0'0'120,"0"0"-3,32-7-100,20-1-46,10-5-79,12-7-6,7 1-5,1-3-4,-2 5-6</inkml:trace>
  <inkml:trace contextRef="#ctx0" brushRef="#br0" timeOffset="30810.0432">23649 16863 305,'25'-13'101,"-9"10"5,11 5-74,-1-4-4,9 11 2,-3 0-5,3 12-6,-1-3-4,0 12-1,-6 0-3,0 1-3,-13 8-3,2-4 1,-6-3-7,-8-10-8,9 2-54,-12-24-50,0 0-5,22-1 4,-14-22-6,-7-5-1</inkml:trace>
  <inkml:trace contextRef="#ctx0" brushRef="#br0" timeOffset="30980.0434">23976 16806 307,'-17'9'114,"2"15"-2,-3 17-27,-10-2-52,7 15-8,-5 2-1,4 1-10,3-3-11,-2-8-31,5-8-87,4-7-2,11-9-5,1-22-2,0 0 0</inkml:trace>
  <inkml:trace contextRef="#ctx0" brushRef="#br0" timeOffset="31260.0438">24193 16693 362,'0'0'117,"0"0"-5,24 24-73,-24-24-16,32 42 3,-19-12-2,6 11-9,-2 0-4,-4 7-2,-2-1 0,-4 3-6,-1-4 2,0-5-9,-5-4-9,-2-20-32,1-17-76,9 18-4,-9-18 0,19-26 2,-8-2-5</inkml:trace>
  <inkml:trace contextRef="#ctx0" brushRef="#br0" timeOffset="31640.0443">24458 16611 360,'0'0'111,"-11"17"0,9 3-78,-2 2-5,4 14 1,-5 1-7,9 9-6,-4 1-5,1 5-2,5 0-2,2 1-2,1-8 1,4-4-3,0-10 1,6-8-1,-1-14 0,7-7-1,-5-17-1,-1-7-4,0-12 2,-8-7-3,-6-7 2,-6-4 5,-11 2 2,-6 4-1,-5 5 0,3 5 2,-6 10-1,3 10 0,3 10-14,-3 2-19,23 4-95,0 0-4,-2 21-3,2-21 0,26 11 1</inkml:trace>
  <inkml:trace contextRef="#ctx0" brushRef="#br0" timeOffset="32000.0448">24781 16613 406,'0'0'115,"0"0"-3,0 0-88,0 0-11,19 11 0,-19-11-2,11 39-4,-3-6 0,-3 6 0,1 4-1,2 7 1,-1-2 1,4-3-2,0-6-2,6-6 0,2-14 2,1-8-1,5-13-1,1-13-2,-4-13 4,-1-7-2,-4-11 0,-4-2 0,-13-4-2,-6-2-1,-7 9-3,-9 4-2,-6 15-17,-15 6-105,7 14 1,-1 6-6,1 4 3,3 5-4</inkml:trace>
  <inkml:trace contextRef="#ctx0" brushRef="#br0" timeOffset="33110.0464">5639 17372 346,'-13'-20'115,"13"20"2,0 0-80,32-13-8,-8 7-3,14 8-6,5-9-6,11 3 2,9-5-5,8-3-4,-5 1-5,-1-4-5,-1-3-3,-10-4-11,-2 10-9,-16-12-40,-12 6-58,-24 18 1,17-28 1,-17 28 3,-25-17 2</inkml:trace>
  <inkml:trace contextRef="#ctx0" brushRef="#br0" timeOffset="33470.0469">5934 17283 251,'-39'35'94,"4"-3"-10,5-2-14,9 12-19,3-6-13,8 1-12,8-2-8,15 4-5,6-9-2,17-1-1,8-8-5,11-8 0,3-6-1,7-3-1,-2-4 0,-7 0-2,-5 2-1,-8 0-2,-13 7 2,-17 8 2,-9 5 0,-16 2 3,-6 2 2,-12 2 5,-13 4-2,-6 1-2,-7-7 3,4-2-8,-2-5 1,3-8-13,16-2-25,-3-11-94,38 2 3,-18-31 0,25 7-3,12-10 2</inkml:trace>
  <inkml:trace contextRef="#ctx0" brushRef="#br0" timeOffset="33930.0475">6867 17370 255,'0'0'107,"7"-20"-1,-7 20-43,0 0-37,0 0-6,0 0-2,8 28-7,-8-2 0,0 3 0,5 9 0,-5 2 1,2 11 0,2-9-1,1 3-1,1-4-1,3-8-2,4-7-3,8-5-1,0-14 1,3-5-2,0-8 0,6-12-1,-8-8 1,1-4 3,-4-7 5,-3-2 0,-8-6 7,-1 6 0,-18-3 0,2 12 2,-10-2 0,-3 8-6,-3 2-6,-1 5-2,2 8-8,-6-2-15,15 14-40,-7-1-79,22-2-2,-26 10-1,26-10-3,-17 13-1</inkml:trace>
  <inkml:trace contextRef="#ctx0" brushRef="#br0" timeOffset="34450.0482">7952 16899 332,'0'0'110,"6"-17"-4,-6 17-78,0 0-12,2 20 0,3 3 3,-1 5-1,-4 14-2,0 10-2,-6 21 7,-5 6-2,-2 12 5,-8 0-8,-1 2 0,-10-4-2,6-1-3,-4-12 1,2-15-14,8-13-8,-1-20-33,10 0-84,-2-7-6,13-21-3,0 0 0,-17-23 3</inkml:trace>
  <inkml:trace contextRef="#ctx0" brushRef="#br0" timeOffset="34670.0486">7588 17484 353,'0'0'112,"-19"-13"-2,19 13-79,0 0-7,-15-8-8,15 8-33,0 0-90,-24-7-3,24 7-3,0 0-2,0 0-1</inkml:trace>
  <inkml:trace contextRef="#ctx0" brushRef="#br0" timeOffset="34920.0489">8057 17619 403,'30'2'124,"-4"-6"1,-8 6-77,-18-2-22,25 0-1,-25 0-6,0 0 0,0 0-2,0 0-4,0 0-11,0 0-10,0 0-36,0 0-87,-19 11-1,19-11-7,-24-3 2,24 3-4</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7:58:40.429"/>
    </inkml:context>
    <inkml:brush xml:id="br0">
      <inkml:brushProperty name="width" value="0.05292" units="cm"/>
      <inkml:brushProperty name="height" value="0.05292" units="cm"/>
      <inkml:brushProperty name="color" value="#FF0000"/>
    </inkml:brush>
  </inkml:definitions>
  <inkml:trace contextRef="#ctx0" brushRef="#br0">6807 2223 216,'0'0'92,"0"0"-8,0 0-57,24 11-5,-24-11-3,21 42-2,-10-8 3,8 16 0,-1 11 4,7 21-5,-7 9-2,7 15-3,-7 3-2,-1 14 1,-9-8-1,3 0-1,-9-15-8,-4-14-25,4-14-84,-2-18-18,-6-20-4,6-34 0,0 0-1</inkml:trace>
  <inkml:trace contextRef="#ctx0" brushRef="#br0" timeOffset="300.0004">6917 2425 259,'-9'-37'126,"7"-4"3,0-4-65,10 10-37,-1-2-2,12 7-3,-3 4-7,11 13-3,-3 13-8,6 8-3,-6 16-3,-3 11-4,-5 13 1,-6 10 2,-6 3 2,-10 6-2,-5-2-3,-10-7-27,4-4-91,-1-10 0,-1-14-2,8-13-4,11-17 10</inkml:trace>
  <inkml:trace contextRef="#ctx0" brushRef="#br0" timeOffset="830.001">7661 3257 204,'18'-9'94,"-18"9"3,-13-28-74,13 28-11,-7-24 0,7 24 0,-17-21-3,17 21 1,-30-11 0,11 15 1,1 3-6,-3 10 2,-3 9 0,7 9-4,-2 4 7,12 8-2,1 1 3,8 2-5,8 0 3,8-3-4,1-14 1,11-9-4,2-11-10,5-13-12,6-9-12,-9-17-1,3-4 3,-9-11 11,-4 2 12,-5 8 8,-12 1 9,-1 11 12,-6 19 13,0 0 2,0 0-2,-11 28-13,11-4-6,0 2-6,5 4-2,3-4 1,5-4-7,-13-22-17,41 21-71,-17-25-35,2-11-5,4-5 2,0-8 0</inkml:trace>
  <inkml:trace contextRef="#ctx0" brushRef="#br0" timeOffset="1310.0018">8255 3292 368,'0'0'122,"0"0"2,0-20-103,0 20-13,0 0-3,-19-19-2,19 19-2,0 0-1,-19 0-3,19 0-2,-18 41 4,12-9-6,4 7 6,-1 5-3,6 4 6,3 6-1,1-5 3,12-9 0,-6-4-1,6-12 0,3-9 0,1-12-1,-1-10-1,4-13-2,-3-8-1,-3-11 1,-1-13 3,-8-6 2,-3-3-3,-8 0 8,-6-4-2,0 7 5,-3 4 0,0 11 1,-4 12-7,7 9-1,6 22 0,0 0-2,0 0-3,-2 22 0,8 8-2,1 10 0,4 11 4,4 4-3,2 7 3,2-3-3,5-3-2,-5-12-22,11-5-107,-10-11-2,3-15-1,-8-13-1,-15 0 0</inkml:trace>
  <inkml:trace contextRef="#ctx0" brushRef="#br0" timeOffset="1470.002">8485 3509 352,'0'0'128,"0"0"-9,48 4-107,-10-15-130,18-4-5,5-7 0,6-6-3,3 0 6</inkml:trace>
  <inkml:trace contextRef="#ctx0" brushRef="#br0" timeOffset="1620.0021">9183 3530 308,'6'50'130,"0"4"0,-6 7-82,-6-3-21,8-4-19,3-4-123,1-4-5,-12-18-9,6-28-3,0 0-2</inkml:trace>
  <inkml:trace contextRef="#ctx0" brushRef="#br0" timeOffset="2970.0041">9845 3472 270,'-8'-24'120,"-1"4"-1,13 3-77,-10-5-9,6 22-8,13-32-11,-13 32 2,30-20-8,-9 25-6,8 1 0,1 9-8,8 5 3,-1 6-4,-1 4 6,-5 3-5,-1 3 4,-9-9-1,-4 1 1,-10-5 5,-5-7 4,-2-16 2,0 0 1,-24 10 0,9-25 4,2-2-1,-4-7-1,6-2-2,3-4-3,10-5-1,7 5-3,10 2 3,7 12-7,4 4 0,7 9-1,1 5 1,-1 7-2,-7 8-3,0 5 4,-10 2-3,-6-4 3,-9-1 1,-5-2 1,0-17 0,-11 20 2,11-20 1,-21 4 0,21-4-1,-11-22-1,11 1 2,6-1-3,7-2 2,0 3-4,4-1 2,3 11-3,-1 5-1,3 8 2,-7 6-6,-15-8 5,23 29-3,-23-29 5,18 26-4,-18-26 5,0 0 3,19 17 1,-19-17 1,0 0-1,19-26 5,-14 7-5,3 1 6,-3-1-7,-5 19 2,12-29-5,-12 29 3,0 0-2,0 0-5,13 31 4,-8 1-5,3 5 4,-1 4-3,5 1 4,-1 1-2,-4-9 3,4-5 3,3-10 0,-14-19 1,22 13 0,-22-13-1,26-22-4,-13-1 1,-2-6-3,-1-7-4,-1-1-1,-1-9 1,-7 3-3,-2 2 2,-1 8-3,-13 7 3,5 9-3,-8 10 3,1 10 1,-9 10 2,7 10-1,0 1 1,1 4 7,6-1-1,7-2 6,9-3-1,3-5 2,12-4-5,1-6 4,10-7-4,6-7-3,1-8-4,0-4 0,1-11 0,-5 1-4,-5-5 6,-1 5-3,-11 3 6,-3 5-3,-13 21 5,14-22-2,-14 22 3,5 17 0,1 3-3,1 2 1,1 2-4,3 1 9,6 1-4,-4-4 2,2-4-11,7-8-24,-22-10-95,38-19-2,-20-7-1,1-5-4,-8-10 2</inkml:trace>
  <inkml:trace contextRef="#ctx0" brushRef="#br0" timeOffset="3130.0043">11040 3075 385,'0'0'120,"-18"-8"0,18 8-100,0 0-24,0 0-33,18-5-81,-18 5 2,34-6-3,-19 1 0,4 1-2</inkml:trace>
  <inkml:trace contextRef="#ctx0" brushRef="#br0" timeOffset="3720.0052">11384 3443 270,'0'0'111,"0"0"-34,0 0-29,9-19-17,-9 19-14,0 0-13,0 0-17,0 0-27,0 0-38,0 0-29,17-7-1,-17 7-3,0 0 11</inkml:trace>
  <inkml:trace contextRef="#ctx0" brushRef="#br0" timeOffset="5240.0072">11268 3556 265,'17'-17'111,"-2"4"2,4-2-48,-1-7-49,12-6-5,-4-5-10,8-4 2,-8-8-2,0-1 3,-1-5-2,-8 5 6,-4 0-2,-2 12-2,-9 6 1,-2 28 1,5-16 0,-5 16 0,-5 39-1,8 0-2,-1 13-4,4 5 2,5 6 3,-2 0-3,5-1 1,-3-7-3,0-4 2,-4-14-3,-1-13 6,-6-4 1,0-20 1,0 0 1,0 0 0,-21-15-2,18-11 3,3-7-2,11-17-2,6-8 0,5-12-5,8-12 3,11-13-2,4-9 4,-6-5-2,-3 1 2,-10 8 2,-4 11-1,-14 9 5,-3 19-3,-6 12 1,-9 23-3,10 26-2,-20-9-1,7 28-1,1 12-2,7 14-2,-6 10 0,7 20 1,-6 6 3,9 9-4,6 0 6,1 3-3,3-7-1,4-10 2,4-9-3,4-15 2,1-11-5,4-12 2,4-8-4,7-14-6,-5-16 0,11 0-15,-11-19 2,11 0-7,-11-11 7,3 4 3,-12-1 11,-5 7 7,-8 4 2,-5 7 13,-5 18 3,0 0 3,0 0 1,-19 7-5,19-7-4,-13 28-2,13-7 2,-1 1 0,1 2 0,1-2 1,7-1 0,1-3-2,1 1 2,-10-19-5,28 24-5,-10-22 1,3-4-3,1-9-4,-1 0-4,5-8 3,-2-3-4,4-2 5,-7 0 7,-3-1 2,-6 5 5,-12 20 4,18-26 2,-18 26-1,0 0 1,0 0-4,0 0-1,0 0-3,0 0-4,0 0-1,0 0 1,-5 20 0,5-20 1,5 21 0,-5-21 1,12 20 1,-12-20-2,18 26 1,-18-26 2,21 21-1,-2-10-2,-1-4 1,6-9 0,1-1-3,-1-7 1,-3-8-1,3-4-2,-5 1 1,-8-7 3,0 0-1,-4 10-1,-7-1 4,0 19-2,-1-26 1,1 26-2,0 0 1,0 0-3,0 0 1,20-2 0,-20 2-1,19 19-1,-19-19-1,20 30 2,-8-14-1,-7 1 0,-5-17 0,6 26 3,-6-26-4,5 19 4,-5-19 0,0 0 0,15 13 0,-15-13 2,23 5-2,-23-5 1,32 0 1,-14-2-2,-1-1 3,2-5-1,-4-3 1,-15 11-1,30-28 0,-23 12 0,-1-3 0,-3 0 0,-6-1-1,1 3 0,2 17-2,-10-24 2,10 24-1,0 0-1,0 0-2,0 0 0,0 0 0,0 0-1,0 0-5,0 0-9,0 30-21,0-30-94,4 24 1,-4-24-5,0 0 1,0 0-2</inkml:trace>
  <inkml:trace contextRef="#ctx0" brushRef="#br0" timeOffset="5600.0077">11847 2852 437,'0'0'132,"0"0"-33,0 0-62,4-20-8,30 14-9,5-3-4,21 1-9,11-3-11,13-5-20,21 3-83,1-2-25,1 0-1,-5 0-4,-8 2-1</inkml:trace>
  <inkml:trace contextRef="#ctx0" brushRef="#br0" timeOffset="6880.0096">12982 3294 292,'-12'-20'111,"12"20"-29,0 0-26,0 0-17,25-21-12,-25 21-9,26-15-8,-8 4-6,1-2-2,2-2 0,-6-1-2,-4-1 0,-6 0 0,-5 17-1,0-26 0,0 26-2,-16-7-1,16 7 2,-27 20 1,14 1 1,4 12 2,3 6 0,5 0 3,8 2 1,4-6 5,12-1-5,3-8-5,4-12-30,9-10-89,4-8 3,2-9-6,1-11 0,-1-9-3</inkml:trace>
  <inkml:trace contextRef="#ctx0" brushRef="#br0" timeOffset="7210.0101">13891 2614 375,'-2'17'125,"2"-17"1,0 0-81,0 0-25,32-7-6,0-1-9,0-5-14,16 8-38,1-8-75,3 0-3,1 0-2,-9 7 0,-12 4 1</inkml:trace>
  <inkml:trace contextRef="#ctx0" brushRef="#br0" timeOffset="7370.0103">14063 2919 177,'-35'52'110,"10"-9"6,10-6-45,10-21-14,25-4-14,10-16-27,21-13-47,16-11-69,21-3-10,3-6-9,3 1-6,-14 1 21</inkml:trace>
  <inkml:trace contextRef="#ctx0" brushRef="#br0" timeOffset="10020.014">15872 2083 107,'0'0'94,"0"0"7,-19-18-41,19 18-5,0 0-9,0 0 0,0 0-6,0 0-5,0 0-6,0 0-4,0 0-3,0 0-5,0 0-3,0 0-3,0 0-5,4-21-1,-4 21-4,18-11 2,-18 11-4,34-15 2,-10 10-3,6 1-1,2 4 0,0 6 0,0 7 0,-3 5-1,-6 8 1,-8 6-1,-4 7 5,-11 2-4,-7-1 6,-8-1-4,0-5 4,-4-6 0,0-6 6,19-22-2,-24 20 0,24-20-1,0 0-1,37-20 1,-7 11-2,2 3-3,0 4-3,-2 8-3,1 5 1,-6 13 2,-18 6 0,-9 7 2,-11 4 1,-11 3 3,-6-3 1,-7-5 3,-4-10-1,3-6-2,5-9-7,1-15-22,32 4-77,-23-31-29,29 3-5,7-11 2,11 2-5</inkml:trace>
  <inkml:trace contextRef="#ctx0" brushRef="#br0" timeOffset="10210.0143">16477 2284 431,'0'0'133,"0"0"-2,0-21-108,0 21-10,0 0-18,0 0-47,26-14-78,-3 8 0,-3-3-5,4-4-3,1-2 1</inkml:trace>
  <inkml:trace contextRef="#ctx0" brushRef="#br0" timeOffset="10440.0146">16884 1966 257,'26'-5'100,"-9"-1"0,4 2-84,5 1-6,8-1-9,-1-3-6,3 1-6,-5-7-8,-1 6-14,-9-8-24,-2 2-36,-19 13-7,16-24 2,-16 24 31,0 0 67</inkml:trace>
  <inkml:trace contextRef="#ctx0" brushRef="#br0" timeOffset="10750.015">16912 2020 138,'-33'35'101,"8"8"-12,7-2-22,7-4-12,11 6-13,5-15-2,19 1-13,6-12-4,10-4-10,8-11-6,3 0-3,-3-4-4,-3-2-4,-2 8-1,-11 3 2,-14 6 4,-8 12 1,-21 1 4,-8 11 4,-13-6 2,-3 8 1,-16-7 2,8-1-2,-5-10-4,3-6-11,13-2-54,2-17-66,11-7-2,12-11-2,3-6-4,4-8 16</inkml:trace>
  <inkml:trace contextRef="#ctx0" brushRef="#br0" timeOffset="15510.0217">17753 1968 92,'6'-24'91,"5"7"-17,-11 17-14,7-26-10,-7 26-5,0 0-4,0 0-7,0 0-8,0 0-8,0 0-4,0 0-8,0 0-3,0 23-2,-7-3-1,-6 6 0,-2 7 1,0 8 2,2 8 2,0 6-4,2 3 4,5 3-3,0-1 4,10-1-5,4-1 4,5-3-2,3-8 0,7-12 1,7-9-4,5-15-7,8-7-9,-5-13-4,1-8-1,-9-7 2,-8-4 7,-14 2 2,-8 2 11,0 24 8,-36-28 11,16 26 4,-16 2-1,15 7-3,-3 3-8,24-10-17,-17 18-67,17-18-40,28-2-7,-1-9 3,4-13-3,7-7 65</inkml:trace>
  <inkml:trace contextRef="#ctx0" brushRef="#br0" timeOffset="15870.0222">18097 2048 314,'2'-17'112,"3"-1"-11,6-6-84,10 1-3,3 1-4,2 2 0,4 1-5,2 2-5,-2 6-1,0 7-2,-10 8 1,3 5 0,-8 6 2,-2 8-1,4 6 3,-4 8 4,-2 4 5,2 8 1,-5 4 4,3 5-4,-6-2 3,7 1-5,-7-5 3,-1 0-6,2-9 0,-1-6-4,1-9-9,-6-28-15,11 32-68,-11-32-33,0 0-4,0 0 0,-9-25-2</inkml:trace>
  <inkml:trace contextRef="#ctx0" brushRef="#br0" timeOffset="16060.0225">18158 2427 328,'-16'4'123,"16"-4"-3,0 0-78,26-13-23,9 3-7,10 1-6,15 0-9,2-6-18,7 7-47,4-3-52,-8 2-3,-3 5 0,-8-3-5,-6 1 65</inkml:trace>
  <inkml:trace contextRef="#ctx0" brushRef="#br0" timeOffset="16790.0235">16111 3062 221,'0'0'92,"0"0"-1,0 0-68,20-15-3,3 19-4,3-2-2,11 5 3,12-7 3,14 4 1,12-6 1,22 0-2,15-7-1,30-2-1,21-10-1,27-1-2,20-2-1,14 1-2,6-1-1,0 6-4,-17 3-1,-21 8-6,-35 1 0,-26 6 1,-34 0-1,-30 2 0,-30-2 1,-16 2-4,-21-2 0,0 0-9,0 0-21,-26 7-69,2-1-23,-8-1-3,-6 1-1,-6-1 2</inkml:trace>
  <inkml:trace contextRef="#ctx0" brushRef="#br0" timeOffset="17270.0241">17202 3448 185,'-32'-17'104,"32"17"5,-11-33-57,5 9-22,12 2 0,-6-8-7,6 0 1,1-1-12,10 3-3,2 4-8,5 5-2,2 12-3,4 8-1,0 16 2,-2 15-4,0 10 7,-10 14 1,-6 7 5,-10 8 2,-14-1 6,3 1 0,-13-8 2,3-9 3,-5-15 1,11-6-1,-1-14-2,14-19 0,0 0-4,49 4-4,1-15-1,20-4-3,16 0-6,13-4-11,13 8-27,-8-9-94,8 3-1,-9-2-2,-13-3-1,-10-6 1</inkml:trace>
  <inkml:trace contextRef="#ctx0" brushRef="#br0" timeOffset="17650.0247">19132 2568 366,'26'-2'119,"-4"4"-17,5-11-84,14-1-7,4-1-5,5-2-4,6 0-8,-2-3-21,4 6-49,-4-1-41,-11 4-3,-11 5 2,-13 2-4,-19 0 85</inkml:trace>
  <inkml:trace contextRef="#ctx0" brushRef="#br0" timeOffset="17800.0249">19442 2839 235,'-2'21'82,"2"-21"-13,26 11-28,6-19-62,17-1-58,-5-11-8,16-1-12,-4-12-9,6 3 76</inkml:trace>
  <inkml:trace contextRef="#ctx0" brushRef="#br0" timeOffset="18190.0254">20090 2143 239,'0'0'106,"-3"-23"1,3 23-73,0 0-8,0 0-15,16 17-5,-16-17 1,19 37 3,-8-9 7,4 9-3,2 4 7,2 9-6,-6 2 6,9 8-5,-9-1 3,6 6-7,-6-4-2,6 3 1,-8-7-2,2-1 0,-6-10-2,5-5 0,-5-9-3,-1-10 1,-6-22 0,5 24-1,-5-24-3,0 0-5,0 0-28,0 0-100,0 0-2,0-22-4,0 1-4,-5-3-1</inkml:trace>
  <inkml:trace contextRef="#ctx0" brushRef="#br0" timeOffset="20720.029">20826 2425 70,'0'0'77,"0"0"-2,0 0-24,0 0-8,0 0-8,0 0-3,0 0 1,0 0-5,0 0-6,0 0-9,0 0-7,19 15-5,-19-15 1,0 0-1,0 0-2,13 20 0,-13-20-1,0 0 2,2 23-2,-2-23 1,-7 20-1,7-20 1,-8 20 2,8-20 6,-11 19 7,11-19 5,0 0 4,0 0 0,0 0 2,0 0-1,0 0 0,22-30-14,-12 14-22,12 3-85,-1-2-23,3-2-5,6 2-1,-4-2-2</inkml:trace>
  <inkml:trace contextRef="#ctx0" brushRef="#br0" timeOffset="21160.0295">21230 2130 165,'0'0'99,"0"0"2,0 0-56,22 0-17,4 2-7,1-6-2,10 0-1,4-3-3,4 1-5,0-3-6,1-2-1,-8 1-2,-6 3 0,-8 0 0,-5 1-1,-19 6-1,18-2 1,-18 2 1,8 17 1,-8-17 1,5 37 3,-5-5 2,6 8 1,-4 5 9,3 11-6,-5 3 5,4 6-6,-4-2 4,2 2-6,-4-9 2,4-8-6,-4-5-8,2-13-10,6-4-38,-6-26-69,0 0-3,0 0 0,-28-13-2,15-8 27</inkml:trace>
  <inkml:trace contextRef="#ctx0" brushRef="#br0" timeOffset="21330.0298">21422 2531 347,'0'0'122,"0"0"-5,0 0-88,28-11-15,-1 3-9,10-1-6,8-2-14,3-10-52,12 7-52,4-5 3,-3 0-8,1-1 3,-8 1 51</inkml:trace>
  <inkml:trace contextRef="#ctx0" brushRef="#br0" timeOffset="23030.0321">22252 2145 89,'13'-36'83,"-7"20"4,-6 16-52,9-32-7,-9 32-4,0-26-2,0 26 0,-11-19-3,11 19-7,-30 0-7,5 8-3,-1 3-1,-4 8-1,-1 3 2,1 6 2,4 7 0,1 2 10,9 0-1,14 2-4,2-5 5,18-1-4,8-5 4,12 0-8,5-8 5,4 1-13,-3-1 5,-6 1-2,-3 1 0,-14-2 1,-14 3 3,-9 1 5,-14-4 2,-5-1 4,-14-8 1,6-2 1,-6-9 2,9-4-2,-4-9-4,13-7-6,10-8-5,5-5-11,11-4-5,2-8-9,16 8-72,-5-4-26,10 9-8,-2 3 2,1 6 0</inkml:trace>
  <inkml:trace contextRef="#ctx0" brushRef="#br0" timeOffset="23040.0321">22782 1964 85,'0'0'77,"17"-22"1,-17 22-46,15-2-12,-15 2-5,17 23 4,-17-3 1,7 8 2,-8 3 2,-3 12 4,-7 2 4,3 9-5,-7-8 2,4 8-6,-8-10 0,8 1-5,-2-10 2,7-1-7,-1-14 0,13-1-1,-6-19-1,28 18-1,-4-16-1,11 0-2,3-6 0,7 1-4,3-5-4,3-1-8,3 1-9,-15-6-17,13 4-59,-18-6-27,-2 3-5,-10-8 5,-9 3-2</inkml:trace>
  <inkml:trace contextRef="#ctx0" brushRef="#br0" timeOffset="23060.0323">23085 2295 206,'-19'17'97,"19"-17"10,-3 33-71,1-16-5,7 13-5,-5-3 5,8 11-13,-3 2-2,3 11-3,1 1-3,-1 7-2,5 4-11,-8-5-30,9 5-79,-3-6-3,2-14-4,0-10-2,-6-16 26</inkml:trace>
  <inkml:trace contextRef="#ctx0" brushRef="#br0" timeOffset="23780.0333">23296 2102 198,'0'-21'105,"0"21"2,0 0-52,19-13-18,-19 13-14,22 8-5,-22-8-5,34 30-4,-12-8 0,-1 15 0,3 6 1,-5 9-4,-2 3 5,-4 7-6,-6-3 4,-1-1-4,-1-6 2,-3-10-15,6-4-22,-4-18-84,-4-20-6,31 4 3,-12-23-4,0-11 0</inkml:trace>
  <inkml:trace contextRef="#ctx0" brushRef="#br0" timeOffset="24050.0336">23741 2117 154,'0'0'98,"-6"-26"2,6 26-54,0 0-17,0 0-11,0 0-2,-13 24-2,9-4-4,3 10 3,1 9-3,-6 0 5,6 7-4,4-3 3,-1 0-4,7-8 5,3-3-7,2-14-10,3-10-14,12-3-42,0-14-49,0-8-4,-4-7 4,0-9-8,-3-3 51</inkml:trace>
  <inkml:trace contextRef="#ctx0" brushRef="#br0" timeOffset="24230.0339">23952 2119 272,'0'0'98,"0"0"-34,6 24-33,1 0-20,1 7 4,6 12-3,-6 0 5,5 7-5,-2 0 0,2-3-9,0-1-16,-7-11-54,0-9-41,1-7 1,-7-19-5,0 0 3</inkml:trace>
  <inkml:trace contextRef="#ctx0" brushRef="#br0" timeOffset="24510.0343">23982 2150 186,'5'-41'100,"-3"0"1,6 4-53,9 4-20,-4 1-8,9 8-5,-1 7 0,-3 10-4,5 11-8,-8 7-1,-2 11-4,-4 10 1,-7 3 1,-8 4 1,-5 0 0,4 0 2,-6-7-1,5-3-3,4-5-14,4-24-48,12 25-41,12-18-3,2-9 1,10-2-5,-3-1 86</inkml:trace>
  <inkml:trace contextRef="#ctx0" brushRef="#br0" timeOffset="24960.0349">24447 2223 228,'0'0'99,"17"-28"-4,-17 28-73,9-34-13,-5 16-6,-4 1 0,0 0-2,0 17 0,-11-24-1,11 24-1,-19-2 1,19 2 0,-30 23 0,15-3 0,2 4 4,2 8 6,0 3-2,5 0 4,1 4-3,3-5 5,7-1-5,1-5 4,1-2-5,1-9-1,-8-17 0,35 13-1,-14-17-3,3-7-3,-1-10 5,1-1-10,-4-6 4,-1-1-3,-6 3 9,-5 1-4,1 5 5,-9 20-1,2-20-1,-2 20 5,11 16 7,-11-16-3,24 37-8,-5-12 4,7 2-3,15 3-3,4-8-43,9-3-72,8-8-12,0-5-2,1-10 1,-7-5 6</inkml:trace>
  <inkml:trace contextRef="#ctx0" brushRef="#br0" timeOffset="45240.0632">8074 5989 229,'0'0'112,"-4"-19"-2,4 19-66,0 0-18,0 0-11,0 0-7,28 39-1,-13-2-2,3 11-1,7 16 2,-3 10 8,1 13 0,-1 4-1,-1 4-2,-5-6 1,-4-4-6,-3-12 2,2-10-12,0-11-24,-11-20-62,0-32-26,0 0-2,21-10-1,-15-27 0</inkml:trace>
  <inkml:trace contextRef="#ctx0" brushRef="#br0" timeOffset="45520.0636">8210 5963 283,'2'-47'110,"3"3"0,1 5-87,7 11-8,4 4-5,2 9-4,1 9-3,4 19-4,-3 17-2,-4 14 1,-4 14 0,-8 7 3,-5 7 1,-5 3 2,-6-5-5,-4-8-22,-2-14-83,4-5-2,2-19-1,11-8-5,0-16 17</inkml:trace>
  <inkml:trace contextRef="#ctx0" brushRef="#br0" timeOffset="45910.0642">8688 6499 312,'-18'10'105,"18"-10"-2,-8 18-93,8-18 3,-11 39-9,11-9 2,-2 7 4,-4 6-1,8 3-3,-2 1 4,8-1 0,-5-7-2,9-4 4,-3-11 0,10-3-2,-1-12-1,10-5-2,-3-15-1,1-8-1,-2-5-1,-5-4-1,-2-5-2,-8 1 0,-3-1 1,-6 3-1,-2 10 0,-4 3 1,6 17 0,-6-19-4,6 19-12,0 0-21,0 0-86,17-7 0,-17 7-2,23-6-1,-23 6-3</inkml:trace>
  <inkml:trace contextRef="#ctx0" brushRef="#br0" timeOffset="46310.0648">8670 6295 222,'0'0'96,"5"-20"2,-5 20-47,6 16-35,-6 3-8,0 5-3,0 11 9,0 12 2,0 5 8,0 15-1,0 3 0,0 6-5,0-3 3,2 3-6,-2-9-5,5-4-2,3-7-2,3-12 2,2-14-1,9-6 2,5-17-4,2-7-4,9-14-6,-1-9-14,6-3-33,-11-7-73,5-8-1,-7 0-3,-11-2 3,-8 8 5</inkml:trace>
  <inkml:trace contextRef="#ctx0" brushRef="#br0" timeOffset="46780.0654">8737 6815 268,'-24'9'114,"5"-5"0,19-4-60,0 0-21,0 0-11,32-17-10,3 1-11,10-7-20,9 3-27,-3-8-28,10 2-22,-7-2-1,-3 8 13,-19-3 15,-1 14 23,-14 0 26,-17 9 34,21-6 36,-21 6 27,0 0 3,-2 26-7,2-2-7,-8-1-13,8 14-6,-5 0-14,7 8-7,-2-5-8,5 1-2,3-7-1,5-3-3,2-10-2,3-8-2,3-13-2,1-11-3,-3-10 0,0-9-2,-6-9-3,-8-3-2,-3-3 3,-7 2 3,-7 3 1,-2 8 0,-9 8 0,3 9 0,1 9-4,0 5-11,19 1-32,-17 18-77,17-18-1,0 0 0,30 2 0,-5-11 2</inkml:trace>
  <inkml:trace contextRef="#ctx0" brushRef="#br0" timeOffset="47050.0657">9449 6393 245,'0'0'102,"0"0"7,0 0-49,18 15-38,-12 4-3,7 5-6,-6 2 10,10 11-1,-6-3 1,3 8-9,-3-1 3,-4 6-7,1-3-3,-3 1-1,3-4 0,1-1 0,-1-8 0,3-2 1,2-12-3,6-5-5,5-7-13,-4-21-48,10 0-63,2-11-1,-2-2-2,0-9-2,-10-2-2</inkml:trace>
  <inkml:trace contextRef="#ctx0" brushRef="#br0" timeOffset="47250.066">9566 6683 327,'-20'4'118,"20"-4"6,0 0-83,-17-2-13,17 2-6,35-19-6,-7 8-7,14-2-23,2-9-34,16 3-75,4-3 3,9-2-5,-6 2 4,-4 1-8</inkml:trace>
  <inkml:trace contextRef="#ctx0" brushRef="#br0" timeOffset="47420.0663">10289 6581 332,'0'0'108,"0"0"-17,34-15-121,0-5-66,9 5-7,-4 0-10,6 4-1,-4 2 40</inkml:trace>
  <inkml:trace contextRef="#ctx0" brushRef="#br0" timeOffset="47570.0666">10439 6845 291,'-11'20'124,"11"-20"1,0 0-79,35-5-35,-5-12-102,9-15-10,10 4-9,-1-3-13,1 1-3</inkml:trace>
  <inkml:trace contextRef="#ctx0" brushRef="#br0" timeOffset="48110.0672">12148 6002 275,'10'-21'120,"-10"21"0,7-24-41,-7 24-44,0 0-11,0 0-12,17 26-4,-8 0-5,2 7 0,8 10 2,-8 7 2,8 10 2,-6 5-1,0 3 0,-7-6 5,-1-1-7,-5-7 5,2-8-7,-4-9-3,2-11-10,2-5-43,-2-21-75,0 0-6,17-28 8,-11-4-12,7-7 5</inkml:trace>
  <inkml:trace contextRef="#ctx0" brushRef="#br0" timeOffset="48290.0675">12524 6299 352,'0'0'127,"0"0"-4,0 0-52,0 0-58,0 0-9,0 0-21,0 0-73,30-4-28,-30 4-7,31-20-1,-14 5-2</inkml:trace>
  <inkml:trace contextRef="#ctx0" brushRef="#br0" timeOffset="49280.0689">12486 5957 154,'-11'-22'102,"11"22"4,0 0-31,-13-17-27,13 17-7,0 0-7,0 0-4,0 0-10,0 0-6,0 0-3,0 0-4,19 30-3,-14-6 3,1 6 1,5 9 2,-3 7 3,5 10 0,-2 1-1,2 6 0,-2-1 1,2-1-6,-3-3 2,1-6-5,-5-10 4,1-5-6,-3-9 5,1-9-2,-5-19-1,0 18 3,0-18 0,0 0 0,0 0-1,0 0 0,0 0 1,0 0-1,0 0-2,0 0 1,0 0 2,0 0-3,0 0-2,-5-16-2,5 16-4,0 0-7,-6-21-14,1 3-52,5 18-67,-8-32 5,8 14-4,-6-7 2,3-1 1</inkml:trace>
  <inkml:trace contextRef="#ctx0" brushRef="#br0" timeOffset="49850.0698">12486 6054 219,'0'0'109,"-5"-17"2,5 17-55,0 0-10,0 0-11,0 0-7,0 0-10,0 0-7,0 0-3,-2 18-3,2-18 0,0 39 1,2-11 3,0 11 2,1 2 1,5 7 0,-3 3 3,9 8-4,-3-3 3,2 1-6,0-7 2,4-1-3,-4-8 2,4-8-3,-2-11 1,1-5 1,3-10-1,2-7 0,3-7 0,6-4-1,-4-8-2,8-5-1,-3-6-4,1-9 9,-8-3-9,-9-3 4,-3-3-5,-9 0 3,-6-4-2,-5 1 2,-11 1 1,-5 6-7,0 3 5,0 6-1,-3 3 0,-3 4 1,-1 10-2,-5 5 0,4 7 0,-5 6-1,5 6-5,1-3-4,3 8-10,1-7-17,27-4-90,0 0-7,-5 19-2,5-19-1,37 2 5</inkml:trace>
  <inkml:trace contextRef="#ctx0" brushRef="#br0" timeOffset="50220.0703">13142 5857 290,'0'0'116,"0"0"-4,0 0-42,0 0-48,0 0-10,0 0-5,24 35 0,-10-5 1,-1 7 1,3 11 5,-2 4-2,-1 6 4,-8 1-3,6 4 0,-9-3-3,4-3-1,-1-8 2,1-5-6,0-12 2,-4-6-13,5-4-16,-7-22-107,0 0 1,24-2 1,-16-18-10,1-6 2</inkml:trace>
  <inkml:trace contextRef="#ctx0" brushRef="#br0" timeOffset="50420.0706">13583 6230 471,'0'0'137,"0"0"0,0 0-103,0 0-15,0 0-12,0 0-8,0 0-12,0 0-23,28 0-98,-28 0-4,0 0 0,21 6-3,-21-6 1</inkml:trace>
  <inkml:trace contextRef="#ctx0" brushRef="#br0" timeOffset="50950.0712">14009 5883 218,'0'0'117,"0"0"3,-13-21-44,13 21-16,0 0-13,0 0-8,-11-20-12,11 20-9,11-17-5,-11 17-6,24-22-3,1 13-2,1-1-3,5 7-3,5 1 1,-4 11-1,3 6 1,-9 9 0,-7 11 0,-11 4 0,-10 4-1,-10 0 3,-2-1 0,-9-8 1,4-4 0,1-12 3,18-18-2,-11 17 1,11-17 0,41 7-2,-8 1-1,3 5-1,3 5-2,-4 8 2,-10 4 0,-8 5 1,-21 2 3,-11 1 1,-15-3 1,-6-2 8,-8-10-7,1-5-6,0-3-20,0-11-101,11-10-6,6-7-2,9-11-2,6-4-10</inkml:trace>
  <inkml:trace contextRef="#ctx0" brushRef="#br0" timeOffset="51430.072">15345 5667 247,'-11'-18'108,"11"18"-1,0 0-58,16 28-8,-2-2-15,10 11-9,-5 9-5,5 14 3,-6 3-2,7 7 1,-12-1-2,2 2-1,-11-14-2,3-5-2,-3-11-8,-2-15-13,5-4-42,-7-22-66,28-5-1,-13-18-2,7-8-1,-3-10 6</inkml:trace>
  <inkml:trace contextRef="#ctx0" brushRef="#br0" timeOffset="51700.0723">15685 5734 250,'0'-22'100,"0"22"-19,-11-19-56,11 19-6,0 0 0,-13 21 0,5-5 1,3 14-3,-5 2 0,8 12 3,-3 1-4,5 7 1,5 0-3,7 2 2,1-8-4,11-1 0,2-10-5,10-11-4,1-5-15,2-19-30,4-8-77,0-10-5,-6-12 0,-1-13-4,-6-5 3</inkml:trace>
  <inkml:trace contextRef="#ctx0" brushRef="#br0" timeOffset="51920.0726">16051 5675 295,'0'0'110,"0"0"0,22 39-58,-14-10-42,7 12-1,2 8 1,7 6 2,-7 3-2,3 1 0,-1-5-2,-2-2-2,-8-11-6,2-8-8,-5-7-28,-6-9-80,0-17 0,0 0-3,-19-28 0,8-1-4</inkml:trace>
  <inkml:trace contextRef="#ctx0" brushRef="#br0" timeOffset="52600.0735">16044 5569 350,'-4'-37'122,"8"5"-8,-3 2-86,16 10-12,-17 20-9,26-20-3,-7 25-4,-2 12-4,2 16 0,-6 8 3,-8 13 1,1 7 3,-4-1-2,1-1 3,-1 1 0,4-10 2,1-9-2,12-15-8,11-4-24,2-18-48,9-6-41,4-8-2,5-6 0,-1-7-3,-1-3 54,-10-1 68,-5-3 0,1 6 0,-14 0 79,-6 1 36,-5 3 5,-7 3-1,0 0 1,-2 17-67,-2-26-25,2 26-15,-11-22-6,11 22-5,-19-17-4,19 17 1,-32 0-1,15 6 1,-1 9 0,3 5 1,-2 10 0,4 9 3,5 4 0,5 3 1,8 2-1,6 1 0,2-7 1,6-1 0,4-11 1,-1-10-3,8-8-1,0-16-4,2-7-3,-8-15-4,2-6 1,-4-7-1,-3 0 5,-6 0 5,-7 6-1,-1 7 1,-3 9 7,-2 17 2,0 0 1,13 22 1,-1 2-3,4 6-1,3 0 1,7 3 3,6-7-2,11-5-14,11-6-101,2-8-20,0-11-4,2-7-4,-4-6-2</inkml:trace>
  <inkml:trace contextRef="#ctx0" brushRef="#br0" timeOffset="57750.0808">7252 4315 30,'0'0'69,"0"0"5,14-5-41,-14 5-12,34 0-2,-8 2 3,10-4 4,9 6 1,9-4-3,9 1-3,12 3-3,13 2-1,11-3 2,19 5 1,10-4-1,22-1-2,11-5 1,16-1 1,16-7-1,12 3-1,10-10-2,7 2 0,8-5-2,5 0 4,5-1-4,2 4 0,-4-5-1,-1 2-2,-13 1-1,0 1-2,-20-3 0,-13 4 0,-21-3 0,-10 1-1,-20-1 0,-5 1-1,-16-1-1,-6 5-1,-16 0 0,-10 6-2,-6-2-1,-14 3-1,-16 7 1,-10-1-2,-15 0-3,-26 2-4,18 4-7,-18-4-18,0 0-84,-43 18-6,1-7-3,-9 2-1,-16-2 4</inkml:trace>
  <inkml:trace contextRef="#ctx0" brushRef="#br0" timeOffset="58330.0816">7842 4650 84,'0'0'79,"0"0"-1,30-4-58,0 6-6,9 0 9,15 3 6,6-3 7,16 6 4,10-10-3,25 7 2,12-12 0,34 3-1,20-13-7,36 3-4,34-9-5,26-1-6,22-4-1,15-3-5,6-3 1,-8 5-3,-16 1-1,-25 4 0,-28-1-2,-28 7 1,-32-1-4,-27 6 2,-25 4-4,-26 0 0,-16 1-1,-21 3 2,-15-1-2,-12 2 2,-15 3-3,-22 1-3,27 5-7,-27-5-20,0 0-93,13 32-4,-8-14-1,1 3-4,-4-5 1</inkml:trace>
  <inkml:trace contextRef="#ctx0" brushRef="#br0" timeOffset="66670.0932">5998 9835 155,'0'0'104,"9"-26"-37,-7 9-11,-2 17-7,11-28-6,-11 28-10,12-17-12,-12 17-5,0 0-6,18 21-3,-5 12-1,6 17-3,5 21-2,-3 14 4,3 14 2,0 16 2,1 5 3,-1 3-2,-11-8 0,-2-7-3,-3-10-2,3-16-25,2-13-76,0-17-21,-2-21-5,-11-31 1,15 10-5</inkml:trace>
  <inkml:trace contextRef="#ctx0" brushRef="#br0" timeOffset="67040.0937">6017 9840 259,'-4'-39'120,"0"-2"-4,8 2-79,11 4-10,9 3-12,17 6-2,0 13-9,12 12-3,-3 14-4,-1 13 1,-6 16 1,-10 16-2,-10 5 2,-16 8-3,-12-3 3,-14 1 2,-5-6 0,-8-9-8,0-8-51,0-7-56,-5-15-1,7-7-3,0-13-4,13-4 78</inkml:trace>
  <inkml:trace contextRef="#ctx0" brushRef="#br0" timeOffset="68000.0952">7252 10971 135,'7'-30'88,"-7"30"-6,11-20-53,-11 20-7,2-28 0,4 11-1,-6 17-4,5-29-4,-5 29-6,-2-34 0,2 34 0,-18-31-3,18 31-7,-34-25 2,10 22-3,3 1 2,-5 7 0,-4 10-1,4 4 1,-2 9 2,4 7 5,3 6-1,8 2 4,2 5-2,9-4 3,4 1 0,9-2 2,4-8 1,13-7-4,0-10-6,8-10-8,7-12-8,-4-5-6,4-12 2,-2-6-4,-6 1 5,-8-2 8,-7 4 8,-3 3 7,-17 21 8,15-18 5,-15 18 4,0 0 2,-8 29-3,8-10-5,-1-2-4,1 5 2,0-4 2,7-1-2,-7-17-3,19 15-8,-1-15-13,1-7-18,11-3-38,2-1-50,-2-6-2,-1 3-4,-8-3 1,5 6 89</inkml:trace>
  <inkml:trace contextRef="#ctx0" brushRef="#br0" timeOffset="68960.0964">7883 10899 173,'6'-26'96,"-6"26"-29,1-21-22,-1 21-13,-1-24-11,1 24-5,0-17-5,0 17-11,0 0-2,0 0-3,-19-11-2,19 11-1,-24 26 3,12-4 0,-3 6 2,-1 6 4,3 7 5,1 3 3,7 6 1,5-3 3,7-5 1,8-4-1,9-7 0,3-12 1,10-6-3,2-13-2,8-13-1,-2-13-3,3-8-1,-3-8 0,-2-9-1,-11-6 1,-8-4-3,-7-3 4,-11-1 3,-10 2-2,-2 11 7,-9 2-3,2 13 1,-4 9-4,6 10 3,11 18-4,0 0-2,-9 37 2,11 0-6,11 9 3,4 6-5,1 8 7,7 5-2,-5-8 0,4-5 2,1-5-4,-1-12-11,-5 0-31,-6-14-77,-13-21-7,24 3 0,-24-3 1,6-29-3</inkml:trace>
  <inkml:trace contextRef="#ctx0" brushRef="#br0" timeOffset="69120.0967">8117 11023 312,'0'0'116,"0"0"0,46-22-103,8 5-47,14-5-65,1-8-10,6 0-3,-3 1-5,9 3 32</inkml:trace>
  <inkml:trace contextRef="#ctx0" brushRef="#br0" timeOffset="69270.0968">8841 10956 190,'2'41'106,"-2"-9"2,-2 5-51,10 4-21,-1-2-40,5-8-87,-12-31-8,31 26-5,-12-31-6,9-7 22</inkml:trace>
  <inkml:trace contextRef="#ctx0" brushRef="#br0" timeOffset="70110.0981">9002 10709 252,'8'-20'112,"3"3"-1,9 2-69,5 2-17,10 9-6,-1 1-8,7 6-7,-2 5-5,2 3 0,-3 6 1,-7 5-5,-12-3 5,0 1 0,-12-3 1,2-1 1,-9-16 5,0 21 1,0-21 2,0 0 4,0 0 3,-18-6-1,18 6-2,-13-31 0,7 3-2,8-4-1,2 6-4,-1-3-2,12 1-9,0 4 3,4 7-4,5 6 5,1 16-4,-1 10-2,-4-2 2,3 9 0,1 4 5,-9 2-4,2-2 2,-6-3-5,-3-7 2,-8-16 2,5 21 2,-5-21-1,0 0 3,0 0 0,0 0 1,-4-23 2,4 23 0,10-37-2,-3 21-1,6-9-1,4 11-3,4 4-1,-3 5 0,1 3 1,4 6-1,-5 9-1,-3-4 2,2 9-2,-17-18 3,24 26 1,-24-26-1,25 23 0,-25-23 1,0 0 1,18 16 3,-18-16 0,0 0 0,21-11-1,-21 11 0,24-22 1,-24 22 1,30-24 1,-30 24-1,20-19 0,-20 19-1,0 0 2,12-18 0,-12 18-2,0 0 0,0 0-6,0 0 2,0 0-1,0 0-2,0 28 1,0-28 2,5 26 0,-5-26-1,8 20 4,-8-20-3,13 20-2,-13-20-12,17 6-35,-17-6-81,31-4 2,-12-5-3,0-10 0,-6-7-2</inkml:trace>
  <inkml:trace contextRef="#ctx0" brushRef="#br0" timeOffset="70290.0984">10011 10375 373,'-17'-19'120,"17"19"-14,0 0-81,0 0-20,0 0-27,0 0-30,0 0-66,28 0-2,-28 0 0,34 2-4,-34-2 52</inkml:trace>
  <inkml:trace contextRef="#ctx0" brushRef="#br0" timeOffset="70800.0991">10198 10562 144,'0'0'59,"7"26"3,-1-5-3,5 1-4,-3 4-17,1-9-5,-2 11-6,5-10-2,-5 8-8,6-9-1,-13-17-5,24 24-2,-24-24-1,32 15-4,-13-15-1,-2-4-7,1-5-3,1-4-4,-6-6 2,-2 1-4,-9-10 3,-2-2-4,-7-1 4,-1-1 1,-9 4 11,-1 2-1,-1 4 1,0 2-1,1 8 3,18 12 2,-25-11-1,25 11 0,0 0-3,-16-2-2,16 2-1,0 0-5,0 0-11,3 21-14,-3-21-45,0 0-25,8 24 1,-8-24-1,0 0 24</inkml:trace>
  <inkml:trace contextRef="#ctx0" brushRef="#br0" timeOffset="72880.102">10394 10499 225,'0'0'110,"0"0"-12,0 0-34,0 0-16,21-2-14,-3-3-10,6-6-10,6 0-4,10-6-5,-3-4-9,10-3-5,-14-7-6,3-1 0,-18-5-3,-4 7 4,-14-1 1,0 7-1,-12 5 4,12 19 6,-22 6 5,7 16 1,8 13 3,1 4-4,6 9 2,6 10 4,-1 1-4,8-3 5,0-2-6,0-8 6,2-7-8,-5-3 4,1-10-2,-11-26 3,5 24-4,-5-24 0,0 0 2,19-28-4,0-2 3,7-7-4,6-11 3,3-10-6,3-7 8,-9-9-1,1-4 4,-11-13-2,-10 2 3,-9-4 4,-1 2-1,-13 8 3,1 10-1,-3 8 0,2 15-2,3 15 0,9 14-3,2 21-2,0 0-3,15 30-1,4 5-2,9 12-1,-2 8 1,4 14-1,0 5 1,-2 6-2,0 2 5,-7-6-3,-3-5 2,-5-6-2,4-4 1,-2-15 0,2-7 3,5-9-1,1-10-1,5-7-3,0-11-1,5-5-3,-1-12-6,0-4 2,-6-7-1,-3 0-2,-5-2 5,-7 2 4,-7 4 1,0 5 4,-4 17 4,-6-20 0,6 20 0,0 0-3,0 0 0,0 0-2,0 0 0,-5 22-1,5-22 2,0 28-1,0-28 1,0 30 1,0-30-1,3 28 1,-3-28-1,8 20 1,-8-20 0,19 15 1,-19-15 2,31 5-3,-12-6 2,5-5-2,2-3 0,4-6-3,-5-4 1,1-5-1,-4-4-1,-3 4 1,-4 0 1,-4 4 3,-5 1-2,-6 19 4,2-22-2,-2 22 1,0 0-5,0 0 3,0 0-3,0 0-2,0 0 2,0 0-1,11 22 0,-11-22 0,11 26 3,-5-9-1,1-1 3,-1 1-4,-6-17 1,18 30-1,-18-30 2,25 26 2,-25-26-1,30 18 1,-10-12-1,4-8 3,1-2-3,1-3 4,2-4-4,-2-6-1,-2-3 0,-5-4 2,0-1-2,-6 3 0,-8 0 1,1 3-2,-6 19 2,2-24-2,-2 24 0,0 0-3,0 0 2,0 0 0,0 0 0,0 0-2,0 0 1,0 0 0,0 0 0,0 0 2,7 21-2,-7-21 0,6 31 1,-6-31 0,5 32 1,-5-32-1,6 26 2,-6-26-2,0 0 2,8 16 0,-8-16 2,0 0-1,18-3 0,-18 3 0,30-19 1,-7 8-1,-3-6-2,4-1 1,3-1 0,-3-1 1,-6 5-3,-18 15 2,27-24-2,-27 24 0,0 0 0,0 0-1,0 0-1,0 0-1,0 0 2,20 28 2,-18-6 0,4 4 1,-1 5 1,3 3 0,-3 1 2,7-5 0,-3-4 0,4-8-5,-13-18-6,34 19-45,-16-23-72,1-11 1,-6-5-7,-7-12 3,-10-3-2</inkml:trace>
  <inkml:trace contextRef="#ctx0" brushRef="#br0" timeOffset="73100.1023">11195 9981 218,'-31'8'103,"12"-10"2,19 2-45,35-13-47,22 2-21,23-4-47,24-9-40,27 3-4,11-10-6,13 7 0,-13-4 74</inkml:trace>
  <inkml:trace contextRef="#ctx0" brushRef="#br0" timeOffset="73260.1024">12834 9749 244,'43'-13'108,"0"-7"-6,5 3-81,5 6-104,-1-6-13,0 12-4,-9-3-6,-7 17 17</inkml:trace>
  <inkml:trace contextRef="#ctx0" brushRef="#br0" timeOffset="73400.1027">12955 10083 187,'-5'17'123,"5"-17"-1,18-9-45,14-4-46,6-17-101,23 10-21,1-19-23,11 0-13,-10-2-1</inkml:trace>
  <inkml:trace contextRef="#ctx0" brushRef="#br0" timeOffset="74180.1038">14413 8496 140,'16'-19'93,"11"10"0,4 5-55,-1 4-7,8 13-3,-1 7-5,10 12-4,-8 7-4,4 7-4,-8 5 0,-3 4-1,-8-5 0,-5-1-2,-8-10 3,-3-4 5,-12-13 7,4-22-2,0 0 0,-19 4 1,4-32 0,2-3 0,-5-16-3,6-3-3,7-9-10,5-3-1,11 5-2,15 5 0,10 9-5,7 11-1,1 16 0,1 14-2,4 17 2,-8 11-2,-9 7 2,-2 8-1,-10 7 3,-7 2-1,-1 1 1,-7-3 0,-5-7 0,0-2 2,-5-6 0,-1-5 0,0-6-4,6-22-9,-7 26-30,7-26-83,0 0-3,0 0 0,0 0-3,0 0 1</inkml:trace>
  <inkml:trace contextRef="#ctx0" brushRef="#br0" timeOffset="74470.1042">15382 8637 164,'0'0'101,"0"0"2,13 16-56,-1 10-11,-11 0 2,16 13-3,-4 0 3,6 13-9,-2 0-9,-2 4-2,-4-4-6,2 2-1,-6-11-5,3-6-1,-8-7-3,-2-8-2,0-22-15,0 0-35,0 0-71,22-24-2,-9-6-1,0-11 0,4-11 17</inkml:trace>
  <inkml:trace contextRef="#ctx0" brushRef="#br0" timeOffset="74700.1045">15679 8611 223,'0'0'104,"0"0"1,0 0-66,8 20-12,9 1-11,-4 3 1,5 11 0,1 2 5,5 11-10,-3 1 0,1-1-1,-9 0-3,4-1 0,-9-5-4,-3-8-5,1-4-25,-10-14-77,4-16-14,0 0-1,0 0-2,0 0 0</inkml:trace>
  <inkml:trace contextRef="#ctx0" brushRef="#br0" timeOffset="74860.1048">15582 8932 362,'0'0'114,"0"0"-41,41-6-68,-9-8-31,17-5-77,7 4-3,2-7-10,7 1 3,-3-5 24</inkml:trace>
  <inkml:trace contextRef="#ctx0" brushRef="#br0" timeOffset="75450.1056">16137 8676 209,'0'0'112,"0"-19"0,0 19-65,7-18-11,-7 18-10,23-23-4,-23 23-11,26-7-9,-26 7-4,30 30-3,-19 3 4,-9 10 2,-2 5 2,-6 6 1,-1-2 4,-2 0 2,-1-8 0,5-6 3,-1-16-1,6-22-1,24 15-6,1-19-10,8-3-15,1-19-24,5 3-21,-7-14-8,9 6-1,-15-8 8,-2 3 16,-11-6 23,-1 6 29,-7 10 30,-5 0 22,0 26 7,-3-29 0,3 29-8,0 0-10,0 0-10,-2 18-12,2 3-7,2 1-2,3 11 2,3-3 1,7 9-3,-2-7 0,5-1-1,3-9-4,7-3 1,0-17-2,7-13-2,3-13-1,-6-8 1,-1-9-2,-6-7-1,-9 0-4,-14-3 2,-9 11-2,-12 8 2,-7 12-2,-9 7-14,-3 14-102,-7 16-7,-3 2-1,5 9-5,0-4 1</inkml:trace>
  <inkml:trace contextRef="#ctx0" brushRef="#br0" timeOffset="77210.1081">14058 10054 199,'24'-26'99,"-5"20"2,7 0-65,0-1-7,21 3-2,14-3 3,21 3 2,23-7-3,31-2-5,25-5-1,35-3-4,29-7-2,29 0-5,13-7-2,6 5-3,-8 3-1,-7 1-2,-27 5-2,-21 4-1,-39 3-1,-38 4 4,-30 3-2,-27-1 2,-20 3-4,-20-1-1,-14 4-8,-22 2-19,0 0-51,0 0-51,0 0 0,0 0-2,-41 12-1,10-5 59</inkml:trace>
  <inkml:trace contextRef="#ctx0" brushRef="#br0" timeOffset="78050.1092">14233 10633 199,'4'-17'107,"-4"-3"0,6 1-45,-6 19-19,24-24-14,-4 19-9,10-3-10,8 10-3,1 7-1,9 2-3,1 8 1,0 5-4,-5 4 2,-2 4-2,-11-1 3,-6 3-2,-12-7 1,-6 1-2,-3-7 5,-4-3 1,0-18 5,-11 21-1,11-21 2,0 0-2,-25-11 0,25 11 1,-16-25 0,8 7-3,3-6-4,3-2 0,2-6-5,7 2 3,10 1-6,3 3 3,10 7-5,2 6 4,6 9-1,-1 8-2,-5 15 3,3 1-3,-11 4 3,-5 2-3,-4 2 3,-9-2-3,-3-5 1,-8-5 3,5-16 2,-17 19 2,17-19 1,0 0-1,-13-21 3,18 3-1,9-3-1,10-6-2,6-1-3,7 4 0,-5 12-1,5 11 1,-7 6-3,-4 14 0,-7 3 0,-8 10 1,-9 5 5,-4-2-3,-3-7-2,-1-6-6,4-1-25,2-21-84,0 0 0,0 0-1,0 0-5,8-41 4</inkml:trace>
  <inkml:trace contextRef="#ctx0" brushRef="#br0" timeOffset="79080.1107">15427 10496 214,'0'0'99,"22"14"-3,-7 7-66,0 5-7,6 7-2,-2 4 1,5 6-2,-11 4-3,6 3-4,-6-2-2,0 2-3,-4-9 0,-3-4-1,-4-7 0,-2-6 2,0-7 1,0-17 0,0 0 0,0 0 0,0 0-2,-21-32 1,6 12-3,0-1-2,-4-1-2,1 5-4,-6 6 0,-1 7-1,-1 10 2,-2 9 0,2 7 1,7 2 0,1 4 1,4 4 3,3-4 1,11-1 3,6-2-3,9-7 1,9-7-2,10-7 0,-1-8-2,10-7-3,0-7-2,-5-8 0,3-6 1,-9-3-3,-8-1 2,-6 1-1,-4 2 2,-7 9 1,-1 3 0,-4 4-1,-2 17-1,16-18 2,-16 18 0,30 0 0,-11 5-2,1 1-1,5 3 2,-7 4 2,7 6-1,-8-1 0,-4 7-1,0-5 2,-8 6-1,3-2 3,-3-2 1,1-5 1,-6-17-1,13 21 0,-13-21 0,22-10 0,-8-10-1,-1-4-3,5-8-1,-5-1-1,4-3 2,-7 5-1,1 3 0,-6 6-3,-5 22 2,6-19 3,-6 19 1,0 0-1,7 34 0,-1-16 4,2 4-3,3-1 6,0-1-3,2-3 1,-13-17-1,21 22 2,-21-22-1,16 2-2,-16-2 1,0 0-1,0 0 1,17-17-2,-17 17 0,0 0-2,0 0-1,0 0 0,0 0 1,-22 21-3,22-21 1,0 0 1,-19 20-3,19-20 2,0 0 0,0 0 0,0 0-2,0 0 2,0 0 0,0 0-1,0 0 1,0 0 1,0 0 1,0 0-3,0 0-8,0 0-55,0 0-55,0 0-1,11-24-1,-11 24-2,-5-33 13</inkml:trace>
  <inkml:trace contextRef="#ctx0" brushRef="#br0" timeOffset="79870.1118">14196 10685 84,'0'0'93,"4"-22"-30,-4 22 1,1-24-4,3 7-5,-4 17-9,10-28-16,-10 28-11,29-22-9,-10 18-5,5 2-1,6 10 0,2 5 5,4 5-4,-5 4 0,7 8 1,-8 2 1,-4 5-2,-2-7 0,-5-1-1,-8-3-1,-4-5 5,-7-21 3,13 28 4,-13-28 1,0 0 2,0 0 1,0-28-1,0 0 0,8-7-4,3-12-6,8-1-6,11-2-2,7 1-1,6 9-3,6 6 3,-5 14-4,1 16 2,-2 13 1,-5 14 1,-8 8 4,-12 8-2,-1 4 0,-8 0-1,3-3 1,-5-1 1,2-5-2,-7-12-11,9 4-41,-11-26-73,27 17-1,1-21-3,-2-9 0,6 0-4</inkml:trace>
  <inkml:trace contextRef="#ctx0" brushRef="#br0" timeOffset="81050.1134">16073 10798 158,'21'6'85,"-8"11"2,6 5-65,-2-2-4,7 1 3,0-3 0,8 1-1,-2-10-7,2-5-1,-6-13-5,0-6-3,-4-9-5,-3-8-1,-6-3 2,-7-1 4,-4 1 4,-2 7 0,-2 4-1,2 24 3,-8-20 2,8 20-1,2 28 1,0 5-3,4 10-3,-1 12 3,-1 9 5,-4 6 3,-11 4-1,-2 3 1,-12-9-4,1-5 1,-8-9-4,2-15-3,-1-7-13,-1-21-41,4-11-69,13-9-5,6-14-1,20-4-2,0-20-1</inkml:trace>
  <inkml:trace contextRef="#ctx0" brushRef="#br0" timeOffset="81640.1143">16800 10744 164,'17'-27'80,"-17"27"1,8-28-69,-8 28-9,0 0-6,3-21 0,-3 21-3,0 0 2,0 0 1,-24 17 6,13 5 5,-6-3 5,4 7 9,-2 2 4,4 5 2,0 2-1,9 3 1,-4-3-5,14-5-3,-3-4-4,12-10-11,5-6-16,6-10-15,10-10-17,-7-8-5,11-3 6,-14-5 7,3 2 13,-8 4 8,-5 3 16,-18 17 16,14-19 22,-14 19 6,0 0 0,3 21-8,-3-21-11,4 24-2,-4-24-1,15 24-3,-15-24-8,32 6-10,-8-8-14,0-11-11,2 0-6,-7-8 2,5 3 7,-9-1 4,-15 19 6,19-26 5,-19 26 15,0 0 9,0 0 4,0 0-1,-2 21-11,2-21-19,6 24-58,-6-24-38,0 0-8,18 11 1,-18-11-5,8-32 69</inkml:trace>
  <inkml:trace contextRef="#ctx0" brushRef="#br0" timeOffset="81770.1144">17172 10518 159,'0'0'83,"-7"-21"-25,7 21-105,26 8-34,-4-6-4,17 3-1,-14-10 86</inkml:trace>
  <inkml:trace contextRef="#ctx0" brushRef="#br0" timeOffset="82110.1149">17456 10644 142,'0'0'87,"47"8"-1,-16 3-59,-3-4-9,8 4-6,-6 6-2,-6 11 0,-11-6 4,-5 6 4,-10-2 6,-7 4 4,-6-8 6,1-2 5,-4-10-1,18-10-3,-28 2-3,28-2-6,-8-32-6,20 4-4,-1-16-11,7-8-7,3-2-11,3-4-15,8 10-51,-8 0-52,-5 9 1,-8 7-3,-3 10 4,-8 22 54</inkml:trace>
  <inkml:trace contextRef="#ctx0" brushRef="#br0" timeOffset="82560.1156">16737 9805 227,'0'0'112,"0"0"-25,18-8-29,16 8-12,7-9-9,26 4-10,21-12-8,22 4-4,27-9-1,23 3-2,20-5-6,12-2 1,14-2-5,3-2 0,0-5-6,-9 0 0,-13-2-6,-21-1-4,-18 7-6,-30-4-14,-16 12-34,-33 3-53,-24 11 3,-15 7-1,-30 2 4,0 0 72</inkml:trace>
  <inkml:trace contextRef="#ctx0" brushRef="#br0" timeOffset="83030.1161">18228 10208 60,'-17'-32'99,"17"32"5,11-18-42,-11 18 1,45-10-3,-15 7-11,13 4-14,2 1-14,9 6-6,2-3-6,4 1-8,-3 1-20,-6-7-32,-1-3-61,5 1 0,-20-9 0,-1-1-2,-18-2 57</inkml:trace>
  <inkml:trace contextRef="#ctx0" brushRef="#br0" timeOffset="83200.1164">18711 10141 178,'-7'30'96,"-4"7"-30,9 2-33,4 7 3,-8-1-1,6 1-7,0 2-27,-2-7-76,2-5-21,6-12-6,-6-24-1,0 0 7</inkml:trace>
  <inkml:trace contextRef="#ctx0" brushRef="#br0" timeOffset="83810.1173">18786 10002 109,'8'-21'87,"16"10"2,0 5-49,8 5-12,5 4-9,6 1-7,4 15-1,-2-3-1,-4 10-5,-9 4-1,-2 3 1,-15-1 1,-2 1 0,-4-5 2,-7-2 4,-2-7 4,0-2 5,0-17 1,0 0 0,-19 9 0,19-9 0,-13-26 0,8 4-3,-1-8-5,4-2-2,2-5-5,6-2-1,3 2-2,10 4-3,5 7-1,4 11-2,0 11 0,2 8 0,0 5-1,-4 13 2,-7 2 0,-3 2-1,-6-1 1,-5-3 2,-5-22 0,4 22 0,-4-22 0,0 0 0,-13-22 0,13-4-1,2-6 0,9 1 1,2-1-3,6 4 1,5 10-1,0 9 0,-3 12 0,1 16 2,-8 12 0,-9 10 1,-5 2-1,-5 5 1,-3-1 1,-3-8-2,3-6-10,-3-14-29,11-19-80,0 0-2,30-2 1,-4-19-2,4-10 5</inkml:trace>
  <inkml:trace contextRef="#ctx0" brushRef="#br0" timeOffset="84050.1176">19769 9990 201,'6'34'113,"-1"-14"1,3 4-68,5 14-5,-8-7-4,8 10-8,-1-6-5,1 4-8,-2-3-6,-2-3-3,1-3-4,-5-8-2,1-5-5,-6-17-16,0 0-49,0 0-50,15 0-1,-10-17 0,1-7 0,5-4 51</inkml:trace>
  <inkml:trace contextRef="#ctx0" brushRef="#br0" timeOffset="84280.118">19986 9970 164,'0'0'101,"0"0"8,0 0-43,18 9-15,-18 8-15,12 16-5,-7-3-1,4 13-1,3-2-6,1 7-7,-2-5-8,2-1 0,-7-6-3,-1-7-4,3 1-15,-8-30-50,0 30-59,0-30-3,0 0 3,-21 7-7,4-16 33</inkml:trace>
  <inkml:trace contextRef="#ctx0" brushRef="#br0" timeOffset="84420.1182">19808 10351 336,'17'-6'112,"7"-3"-2,12 0-111,1-6-67,8 0-40,5 0-4,-5-4 1,-4 6-4</inkml:trace>
  <inkml:trace contextRef="#ctx0" brushRef="#br0" timeOffset="85130.1191">18861 10107 63,'0'0'89,"6"-26"-17,-6 8-14,0 18-5,22-30-7,-3 19-5,1-6-13,4 6-9,8 4-8,0 3-5,2 10-3,-3 3-2,1 8 0,-2 7 1,-6 5-1,-1 7 2,-6 1 1,-4-2 1,-2 0-1,-4-3 1,-3-10 2,-2-1 5,-2-21 2,0 0 2,0 0 0,-21-4 0,12-20 1,7-6-2,0-7-1,6-8-7,7-5-2,12 2-3,8 3 0,7 8-3,7 11 1,1 12-3,-5 12 1,1 9 0,-11 14 0,-6 5 1,-9 5 0,-8 2 2,-3 1-2,1-3 3,-4-3-2,2 0 2,-2-4-2,3-1-5,3-1-28,-8-5-87,0-17 1,30 18-4,-30-18 0,33 0-3</inkml:trace>
  <inkml:trace contextRef="#ctx0" brushRef="#br0" timeOffset="86220.1207">20333 10286 220,'0'0'81,"-5"-23"-14,5 23-11,3-24-13,-3 24-7,6-24-8,-6 24-6,7-22-8,-7 22-5,0 0-5,0 0-3,19-8 1,-17 25 0,2 5 0,-4 8 2,-6 4 3,4 6 2,-7-2 1,3 1 1,-1-12-1,1-2 2,4-9-2,2-16-1,0 0-6,38 6-13,-7-14-21,-1-10-36,10 1-54,2-1-4,0-7 0,-9-1-1,-3-1 60</inkml:trace>
  <inkml:trace contextRef="#ctx0" brushRef="#br0" timeOffset="86500.1211">20638 10115 163,'-2'-21'101,"2"3"-24,0 18-19,0 0-9,0 0-7,0 0-7,-13 18-9,13 8-6,0 0-2,2 10 2,1-5-1,5 5-1,3-10-6,4-2 0,7-13-3,8-6-3,2-12-4,5-10 0,1-11-5,-1-11-2,-5-1-4,-10-11-5,-12 5 0,-18-4-7,-9 15-25,-22 3-77,-11 14 2,-5 8-1,-2 5 1,-1 16 32</inkml:trace>
  <inkml:trace contextRef="#ctx0" brushRef="#br0" timeOffset="88000.1232">20283 8900 244,'7'-29'114,"16"18"3,8 14-67,5-1-15,14 15-13,8-2-2,13 13-2,-5 5-4,5 8-5,-10 0-5,-3-2-2,-9 2-7,-6-12-14,-6 7-52,-13-10-47,-9-10-4,-15-16 0,0 0-2,0 0 57</inkml:trace>
  <inkml:trace contextRef="#ctx0" brushRef="#br0" timeOffset="88190.1234">20815 8908 234,'-30'7'109,"-3"6"2,-8 19-83,9 14-2,-6 3-2,9 8 3,-9-5-5,12 0-18,9 0-42,10-5-73,1-16-1,12-9-5,-6-22-2,26-11 32</inkml:trace>
  <inkml:trace contextRef="#ctx0" brushRef="#br0" timeOffset="88500.1239">21355 8050 287,'17'-32'107,"-17"32"-1,19 4-75,-14 22-15,12 11-10,2 13-3,7 12 1,0 8 2,4 10 3,2 5-2,-2 6 1,-6-1-2,-6 1 1,-3-4-1,2-4-2,-4 1-14,-5-15-34,7-8-69,-6-13-1,2-18-3,-5-13-2,-6-17 24</inkml:trace>
  <inkml:trace contextRef="#ctx0" brushRef="#br0" timeOffset="88920.1245">21407 8003 200,'-28'-52'110,"8"2"5,1 11-57,-5-13-11,11 6-12,2-8-5,9 9 0,4 3-17,14 5 4,9 5-12,8 10-3,5 14 0,5 12-2,1 15-3,-1 14-5,-5 14 9,-8 16-7,-12 13 5,-12 7 2,-12 3-1,-9 1 2,-13-5-1,0-6 2,-7-13-5,-1-17-26,12-7-87,2-9-5,22-30 1,-17 21-5,17-21 0</inkml:trace>
  <inkml:trace contextRef="#ctx0" brushRef="#br0" timeOffset="89390.1251">22020 8637 175,'0'0'92,"0"0"7,15 20-59,-11 8-7,9 13-9,-6 0 7,6 14-1,-1 3 0,6 9-5,-5-4-4,4 0-4,-4-11-4,6-5-2,-8-8-4,8-8-1,-4-10-10,4-16-17,10-1-56,-1-12-42,0-8 1,1-7-3,-9-8-2,-7-4 53</inkml:trace>
  <inkml:trace contextRef="#ctx0" brushRef="#br0" timeOffset="89860.1258">22132 8973 220,'-30'0'122,"12"-2"0,18 2-57,0 0-20,0 0-8,26-28-8,11 8-11,12-6-21,5-11-18,8 5-11,-6-5-5,2 7 0,-17 0-3,-10 12 2,-6 3 4,-25 15 12,17 2 14,-17-2 12,-4 26 9,2-6 6,4 8 7,-4 2 4,4 9 3,-4-4-3,4 8-2,-2 0-6,5-1-3,-5-3-5,6-2-2,-4-9-2,9-4-2,-11-24-2,26 21-2,-3-29-2,1-8-2,2-14-2,-2-11-3,1-5-2,-10-10-1,-6 2 3,-9 4 2,-11 5 2,-6 8 1,-9 11 3,-4 13 0,2 10 1,0 10-4,7 10-17,4-6-44,17-11-56,17 30-1,9-27-2,12-6 1,5-12 27</inkml:trace>
  <inkml:trace contextRef="#ctx0" brushRef="#br0" timeOffset="90170.1262">23018 8418 281,'0'0'109,"0"0"-22,0 26-59,0-26 1,0 39 6,0-17-6,5 11-3,1 1-8,2 8-3,-3 5-1,1 7-1,-1 0-2,1-1-5,-4 1 3,3-2 1,1-7-2,3-4-1,6-12 2,8-6-3,12-10-5,3-11-14,18-2-55,0-13-59,3-6-2,-6-11-3,-5-1-4,-18-8 2</inkml:trace>
  <inkml:trace contextRef="#ctx0" brushRef="#br0" timeOffset="90340.1264">23203 8893 307,'-23'6'133,"23"-6"-1,-20-4-81,20 4-7,35-19-7,5 4-21,21 2-61,14-7-78,9-4-8,-2-6-3,-1 10-5,-12 5 2</inkml:trace>
  <inkml:trace contextRef="#ctx0" brushRef="#br0" timeOffset="95570.1338">14715 11664 197,'0'0'92,"0"0"0,0 0-48,19-11-18,-2 11-7,3-2-3,10 2-1,0-2 0,13 4 4,9-2 0,14 0-1,8-8 0,20 6-3,11-9-3,23 2-1,16-6-2,11 0-2,12-3-4,6 3-1,7-2 1,-7 6-1,-8 0 0,-16 5-1,-10-1-1,-16 3 0,-17 2 1,-14 2-1,-17 0 0,-10 0 0,-9-2 0,-11-1 0,-10 1 2,-8 0-1,-9 0-10,-18 2-19,17-13-48,-17 13-43,-19-13 3,-3 6-6,-15-3 1,-6 1 52</inkml:trace>
  <inkml:trace contextRef="#ctx0" brushRef="#br0" timeOffset="96050.1344">14861 11820 143,'0'0'75,"0"0"-2,7-19-51,14 17-10,9-3 2,11 5 3,4-4 7,9 6-1,4-2 6,11 5 2,10-5 2,14 8 0,8-8-4,22 0-3,12-6-2,23 1 2,11-8-4,17-6-1,-1-3-9,8 1 1,-14-3-5,-13 6 2,-24-3-6,-18 6 0,-31 2-1,-24 8 0,-26 1 1,-13 2-1,-30 2 1,19-3-2,-19 3-3,0 0-5,0 0-34,0 0-88,-4 26-2,4-26-2,-6 16-2,6-16-2</inkml:trace>
  <inkml:trace contextRef="#ctx0" brushRef="#br0" timeOffset="103400.1447">12727 14258 331,'-18'-6'129,"18"6"1,0 0-55,0 0-32,0 0-9,20-14-4,-3 6-8,7 3-8,14-8-7,7 3-8,9-6-9,4 1-20,15 9-47,-10-1-56,-3 10 0,-10 5 2,-14 12-3,-18 8 4</inkml:trace>
  <inkml:trace contextRef="#ctx0" brushRef="#br0" timeOffset="103550.1449">13019 14665 287,'-24'39'116,"11"-10"3,13-12-61,24-4-21,13-7-39,14-10-92,16-15-6,13 3-11,-3-7-7,1 5-7</inkml:trace>
  <inkml:trace contextRef="#ctx0" brushRef="#br0" timeOffset="104370.1461">14960 13348 287,'0'0'99,"28"-30"2,2 23-79,0 7-15,7 9-2,1 13 0,-1 4 2,6 6 1,-6 7-1,-1 6 0,-10-1-3,-2 1 3,-5-1 1,-8-10-1,-3-5 2,-7-6 5,-1-23 2,-1 18 2,1-18 3,-19-7-2,6-17 0,3 1 2,-3-16-4,11-1-7,-3-9-2,10-5-7,9 2 0,15 4-3,5 7 0,7 13-2,2 17-1,2 9 0,-2 17 2,0 15 3,-11 7-3,-8 8 4,-7 3-2,-8-2 3,0-3 0,-7-2 2,-4-8-2,-3-5 2,1-7 0,4-21 1,-7 24-2,7-24-9,0 0-10,0 0-17,0 0-21,0 0-35,16 18-37,-16-18-1,10 28 2,-1-11 3,-9-17 64</inkml:trace>
  <inkml:trace contextRef="#ctx0" brushRef="#br0" timeOffset="104770.1465">16094 13539 252,'0'0'108,"17"-15"-1,-17 15-48,9 19-24,8 3-10,-10 2-8,7 14-5,0 1 8,1 11-7,-7-2 4,7 2-5,-8-5 0,-1-6-16,1-4-33,-1-16-77,-6-19-7,0 0 3,13-21-8,-5-10 2</inkml:trace>
  <inkml:trace contextRef="#ctx0" brushRef="#br0" timeOffset="105000.147">16371 13504 321,'3'17'119,"7"1"-14,-1 14-67,2-2 5,6 9-9,-4-2-6,6 4-11,-1-2 0,1-2-10,-6-4-2,-2-7-11,6 2-23,-15-11-88,-2-17-7,0 0 0,0 0-2,-24-19-3</inkml:trace>
  <inkml:trace contextRef="#ctx0" brushRef="#br0" timeOffset="105160.1471">16279 13764 422,'0'0'115,"0"0"-22,19-6-90,1-5-41,8-2-73,6 6-3,3-12-8,4 8 2,-3-6 2</inkml:trace>
  <inkml:trace contextRef="#ctx0" brushRef="#br0" timeOffset="105730.148">16681 13556 318,'0'-20'114,"0"20"-4,18-19-73,-18 19-16,30-15-8,-11 15-8,-4 11-2,4 10-3,-3 8-2,-8 14 8,-3 5-7,-3 3 8,-2 1-3,4-4 5,-4-7-5,6-12 5,3-8-2,10-14-8,3-10 1,2-10-12,6-15 2,-4-6-7,1-8 3,-3-1-3,-5-4 4,-8 5 3,-4 3 11,-3 5 3,-2 14 1,-2 20 5,0 0 1,0 0 0,0 0 5,5 31-4,1-1 0,-4 4 6,9 3-3,0-2 4,2 0-5,6-9 3,0-3-9,1-12-1,10-11-3,-5-15-7,-1-7 5,-4-10-6,-1-9 2,-4-2-6,-13 1 9,-4 1-4,-15 6 1,-5 7 0,-4 7-2,-6 14-12,-9 3-82,7 15-26,2 2-6,-1 0 2,12 4-5</inkml:trace>
  <inkml:trace contextRef="#ctx0" brushRef="#br0" timeOffset="109760.1536">14534 14542 221,'0'-24'100,"0"24"-23,0-22-14,0 22-16,0 0-8,24-23-10,-3 20-8,11-1-7,11 2-4,16 2 0,18 6-1,20-4 0,21-2-3,20-6 0,26-3-1,29-12 0,22-3 0,15-9 0,12-3-5,11-3 2,6-1-1,1 1 1,-6 3-2,-11 5-1,-13 5 1,-15 3-1,-19-3 2,-28 6-1,-20 3-2,-29 1 1,-27 4 0,-23 3-5,-24 0-7,-12 7-25,-33 2-77,0 0 0,0 0 1,-48 11-5,7-2-1</inkml:trace>
  <inkml:trace contextRef="#ctx0" brushRef="#br0" timeOffset="110370.1545">15235 15034 313,'3'-18'101,"-3"18"3,0 0-74,13 24-9,-3-2 0,-1 6 2,2 16 0,-3 7 0,7 12-3,-4 4-4,0 5 0,-5-1-3,-1-3-2,-3-8-5,0-8-1,2-11-12,-4-19-32,5-5-79,-5-17-4,27-10-2,-9-12-3,5-11 1</inkml:trace>
  <inkml:trace contextRef="#ctx0" brushRef="#br0" timeOffset="110600.1548">15773 15337 370,'30'2'114,"7"-2"-4,8 0-90,3-2-5,7-4 0,-5 1-4,4-3-5,-3 3-12,-7-6-14,3-1-56,-9 3-35,-12-4 0,-2 2-4,-13-8-1,-3-1 11</inkml:trace>
  <inkml:trace contextRef="#ctx0" brushRef="#br0" timeOffset="110800.1551">16144 15155 327,'-1'22'110,"1"-3"-3,0 10-80,7 14-8,-1 0 4,7 5-3,-6 0-8,4-1-7,3-3-23,-5-3-83,-2-13-6,10-9-5,-17-19 2,26 0-5</inkml:trace>
  <inkml:trace contextRef="#ctx0" brushRef="#br0" timeOffset="111280.1558">16410 15036 290,'24'-15'102,"-5"0"-3,7 2-64,6 11-15,-2 1-6,1 10-3,-3 4-3,-3 5-2,-12 7-4,2 2 2,-10 5 0,-1-2 3,-10-4-2,3-2 4,-5-6 2,8-18-2,0 0 0,-24 12 2,24-12-2,-2-36-3,8 8-2,3-3-3,8-3 1,1 3-1,7 5 0,1 4-3,2 12 1,-6 10 1,1 11 2,-6 10 1,-4 9 1,-6 5 0,1 2 0,-3 8 3,-1-5-1,-2-2 0,-4-3-2,2-7-1,0-6-8,0-22-10,2 28-67,-2-28-36,0 0 0,18-22-3,-12-1 1,7-3-2</inkml:trace>
  <inkml:trace contextRef="#ctx0" brushRef="#br0" timeOffset="111560.1562">17064 15029 331,'0'0'106,"15"7"2,-4 13-78,-4 6-10,10 8-2,-4 3-1,6 8 0,-2 1-5,-4 2-5,0-5-2,-2-2-1,-3-11-3,-7-8 2,3-4-15,-4-18-36,0 0-63,13-26 0,-7 0-3,1-7-1,-1-10-2</inkml:trace>
  <inkml:trace contextRef="#ctx0" brushRef="#br0" timeOffset="111780.1565">17336 15014 320,'21'26'112,"-15"-8"1,-6 3-70,13 10-7,-8 1-4,8 5-5,-3 0-7,3 2-5,-8-2-6,3-3-2,-1-5-11,-1-6-15,0-1-48,-6-22-52,0 0-3,0 0-2,0 0 2,0-26-4</inkml:trace>
  <inkml:trace contextRef="#ctx0" brushRef="#br0" timeOffset="111940.1567">17243 15240 417,'0'0'112,"28"-18"-12,2 3-108,11-4-93,4 4-7,5-9-9,4 0-1,-9-6 0</inkml:trace>
  <inkml:trace contextRef="#ctx0" brushRef="#br0" timeOffset="112520.1575">17714 14926 134,'0'-16'71,"0"16"0,20-26-37,-3 15-26,2 5 1,-4 6 4,2 9 5,-4 10 5,-8 12 4,-5 8 4,0 10 5,-11-1 1,5 6-2,-1-8-3,5-1-5,-3-10-5,12-9-8,-7-26-7,30 15-8,-6-22-7,2-12-10,6-5-14,-4-13-6,0-2-1,-5-8 1,-3 6 8,-3 2 11,-6 6 8,-3 7 10,-6 6 18,-2 20 8,0 0 5,18 3 2,-18-3 0,11 37-5,-3-11-3,3 8-2,0-4-2,8 5-2,-4-7-4,5-2-3,1-10-2,11-6-2,-6-10-4,4-13 4,0-8-2,-4-7-2,-4-7 1,-9-2-2,-11-4 2,-5 2-2,-14 4 0,-2 7-3,-11 8-2,-4 1-23,5 12-93,-3 10 0,-2 3-6,14 3 0,1-5-2</inkml:trace>
  <inkml:trace contextRef="#ctx0" brushRef="#br0" timeOffset="113100.1583">19225 13619 324,'25'19'113,"4"-1"4,3 6-83,11 10-14,0 1 4,8 2-6,-7-3 4,5 1-9,-6-5-5,-6-4-18,-1-8-24,-12-8-82,-3-10-3,-5-8 0,-16 8-4,6-37-2</inkml:trace>
  <inkml:trace contextRef="#ctx0" brushRef="#br0" timeOffset="113300.1586">19515 13701 327,'-17'31'119,"-4"8"-1,-3 2-80,5 15-5,-7 0-1,6 1-14,5-7-18,-2-12-34,11-9-80,12-8-2,-6-21-5,36-6-2,-12-20-3</inkml:trace>
  <inkml:trace contextRef="#ctx0" brushRef="#br0" timeOffset="113560.159">19892 13303 278,'26'-5'113,"-9"14"0,2 15-74,0 2-7,7 17-4,-4 2-1,6 14-3,-4 0-2,1 12-11,-7-4 2,1 0-10,-8-6 6,1-3-4,-7-8-3,-3-15-19,9-2-51,-9-16-51,-2-17-5,0 0 3,19-17-7,-8-10 2</inkml:trace>
  <inkml:trace contextRef="#ctx0" brushRef="#br0" timeOffset="114000.1596">20369 13428 266,'7'-26'118,"-7"26"0,6-17-49,-6 17-30,0 0-12,0 0-8,0 0-7,13 32-6,-13 3-1,4 11-1,-1 12-1,1 5 8,3 6-5,1-2 4,3-4-5,0-7 7,8-12-9,0-14 5,5-13-4,6-17-2,-2-15-2,6-17-6,-3-12 4,-5-12-6,-1-7 5,-12-10-2,-8-3 4,-6 4-3,-9 3 7,-5 13 1,-9 12 1,0 8 0,-1 14-2,1 13-5,-2 9-13,9 15-28,-2 3-81,12 3-2,7-21-3,2 29-1,-2-29 0</inkml:trace>
  <inkml:trace contextRef="#ctx0" brushRef="#br0" timeOffset="114310.16">20963 13118 375,'0'0'117,"18"33"-7,-10 1-90,-1 12-4,8 8 0,-2 11 0,2 2-4,2 3 1,-4-1-1,0-2-6,-1-10 5,-5-6-10,4-9-8,-11-16-49,6-3-62,-6-23-8,20 11-2,-3-28 0,-4-11-1</inkml:trace>
  <inkml:trace contextRef="#ctx0" brushRef="#br0" timeOffset="114470.1602">21333 13458 429,'0'0'120,"0"0"-6,0 0-131,18-2-94,-18 2-6,32-6-9,-13-5 2,7-4-4</inkml:trace>
  <inkml:trace contextRef="#ctx0" brushRef="#br0" timeOffset="115090.1611">21792 13043 218,'0'0'112,"0"0"-20,0 0-11,-18-24-10,18 24-14,-12-18-13,12 18-11,-7-23-7,7 23-7,0-29-6,0 29-3,24-28-4,-5 17-3,11 5-2,2 2-2,-1 8 1,1 7-2,-2 12 2,-6 8-1,-9 10 0,-9 2-1,-12 7 1,-7 0 1,-6-4-2,1-1 3,-3-12-1,-1-7 1,9-9 1,13-17-1,0 0 1,24 6 0,8-6-2,5 2-1,6 3 2,-2 8-2,-3 9 0,-10 6 1,-10 9-1,-14 2 2,-17 2 2,-15 4-1,-6-8 3,-12-9-1,-1-6 0,0-5 2,2-8 0,8-7-7,7-6-10,4-12-28,26 16-94,-13-19-4,13 19-1,7-24-5,-7 24 2</inkml:trace>
  <inkml:trace contextRef="#ctx0" brushRef="#br0" timeOffset="116740.1634">8442 14150 131,'18'28'98,"-8"-2"6,-1 9-39,10 23 6,-8-2-4,11 14-7,-12 3-14,6 7-9,-14-4-6,8 2-8,-14-15-1,4-2-9,-6-13-3,4-7-13,-1-13-14,-1-11-78,4-17-33,0 0 1,26-17-7,-7-16 3,-1-10-3</inkml:trace>
  <inkml:trace contextRef="#ctx0" brushRef="#br0" timeOffset="116920.1637">8940 14587 396,'25'7'120,"-25"-7"-2,0 0-95,0 0-6,0 0-4,0 0-29,18 0-95,-18 0-5,32-18-3,-13 3-5,1-4-3</inkml:trace>
  <inkml:trace contextRef="#ctx0" brushRef="#br0" timeOffset="117260.1641">9344 14284 272,'17'-13'104,"-2"-4"3,13 2-47,-2 6-36,6-4-8,-2 9-5,-1-1-2,-1 3 0,-3 4-2,-1 3 2,-5 12 0,-1 9 4,-1 4 2,2 13 4,-6 9-3,4 5 2,-10 8 1,6 11-3,-7-7-1,0-4-5,-6-9 2,0-4-8,0-12-6,-4-10-19,8-8-59,-4-22-46,0 0-4,-19 4-2,0-15 0,-3-15 0</inkml:trace>
  <inkml:trace contextRef="#ctx0" brushRef="#br0" timeOffset="117420.1644">9428 14720 436,'0'0'121,"28"-28"-1,4 6-97,20 2-26,12-2-67,10-6-48,-1-2 0,8-2-5,-9 1 0,-8-3-4</inkml:trace>
  <inkml:trace contextRef="#ctx0" brushRef="#br0" timeOffset="117860.165">10301 14171 275,'0'0'109,"20"-28"-3,-20 11-64,0 17-15,0-26-7,0 26-6,-13-24-6,-6 13-7,1 5-2,-7 3 1,-5 3 3,1 11 1,-3 7-2,2 12 3,8 5 1,5 12 3,11-3-1,12 5 0,11-1-2,9-4 0,11-6 0,6-5 0,2-9-1,2-3-2,-10-3-2,-9 1 1,-6-3-1,-9 3-1,-18 0 3,-8-3 3,-12-1 1,1-2 4,-8-6 3,6-5-2,-4-11 0,12-4 2,5-11-5,9-11-5,15-6-9,6-11-10,9 4-28,-2-3-83,10 3-1,1 4-4,-5 6 0,-3 12 4</inkml:trace>
  <inkml:trace contextRef="#ctx0" brushRef="#br0" timeOffset="118410.1657">10842 13950 219,'0'0'105,"17"-26"-5,-17 26-42,0 0-25,19-11-7,-19 11-4,13 16-6,-7 3-5,-5 5-2,5 15 5,-6 2 1,0 13-1,-7 3 2,5 6-2,-8-1 0,5-1-1,-3-7-2,8-11-2,-2-10-1,4-5 5,-2-28-2,11 26 3,-11-26-5,27 4 0,-9-10-3,7 2 3,4-5-2,5-2-3,7 0-3,2 0-1,8-2 2,-8 5-4,1 1-1,-1-4-12,0 7-14,-13-7-33,2 3-68,-10 3-3,-22 5 0,21-17 4,-21 17 1</inkml:trace>
  <inkml:trace contextRef="#ctx0" brushRef="#br0" timeOffset="118690.1661">11162 14258 283,'-19'-15'110,"19"15"0,0 0-54,0 0-14,19 8-11,-19-8-8,15 26-6,-6-6-4,0 10-1,3 5 0,-1 13 0,0 1 0,-3 6-1,-3-3-2,3 2-1,-3-4-10,-7-13-33,4 2-87,4-9-6,-6-10-3,0-20 1,0 0-5</inkml:trace>
  <inkml:trace contextRef="#ctx0" brushRef="#br0" timeOffset="121220.1697">9039 17125 242,'25'-24'100,"-25"24"-1,20-28-47,-1 21-14,-2-4-6,7 9-8,-3-4-5,9 4-7,-6 4-2,8 7-3,-6 6 0,4 9 1,0 6-1,-4 5-3,-2 4-1,-3 6 3,-5-2 1,-3-1 0,-1-4-1,-7-11 5,-3-6 3,-2-21 7,6 18-2,-6-18 0,-8-22-1,8 2 1,0-16-2,8-8-7,5-10-4,9-2-7,4-1 2,12 7-2,-3 9 0,8 7-1,2 19-2,-4 17 2,-2 19 2,-9 18-1,-4 9-1,-7 8 1,0 3 0,-12 8 4,-1-4 0,-2-2-1,-8-9-2,2-11-3,2-2-21,-11-13-99,16-3-4,-5-23-5,17 11-1,-17-11-4</inkml:trace>
  <inkml:trace contextRef="#ctx0" brushRef="#br0" timeOffset="121720.1704">10345 17352 323,'0'0'101,"19"-10"1,-19 10-29,19 28-48,-14 2-6,8 11-1,-5 5 4,5 8 0,-4 6-3,-1 1 0,-8-2-6,5-1-5,-8-12-5,1-7-12,2-5-12,-6-16-48,6-18-46,0 0-8,0 0 3,11-42 0,1 4 1</inkml:trace>
  <inkml:trace contextRef="#ctx0" brushRef="#br0" timeOffset="121970.1707">10611 17452 402,'13'19'109,"0"-1"-9,6 10-80,-3 4 0,10 7 5,-12-4-1,8 6-4,-9-4-6,0 0-1,-5-7-2,-3-1-3,-1-8 0,-4-4-7,0-17-7,0 0-16,0 0-79,0 0-19,0 0 3,0 0-4,-15-28 0</inkml:trace>
  <inkml:trace contextRef="#ctx0" brushRef="#br0" timeOffset="122140.171">10407 17768 401,'0'0'116,"-17"-2"2,17 2-65,30-15-33,2 2-19,3-4-53,14 2-55,1-1-9,6-1-3,2-3-2,-3 3 0</inkml:trace>
  <inkml:trace contextRef="#ctx0" brushRef="#br0" timeOffset="122670.1717">10941 17510 312,'6'-19'90,"-6"19"2,17-24-66,1 22-9,-3 2-4,8 6-1,-8 12 1,5 12 3,-12 7 0,3 6 1,-9 3 0,5 4 5,-7-1-4,6-5-6,-2-9 1,3-9-9,-7-26-4,32 19-5,-8-21-7,2-13-14,6-7-10,-9-8-3,8-1-3,-12-5 10,0 9 9,-8 1 5,-6 3 8,-5 23 17,6-16 16,-6 16 8,2 20 2,4 2 0,-1 2-8,6 4 3,-3-2-1,7 0-7,2-9-4,3-2-3,4-13-4,4-6 0,-1-13-5,-3-3-2,0-12-1,-11-1 1,-2-6-1,-11 4 2,-11 5-1,-7 4-3,-7 7 3,-6 10-6,4 15-31,-6 3-80,12 9-2,3-5-6,18-13-2,-12 23-5</inkml:trace>
  <inkml:trace contextRef="#ctx0" brushRef="#br0" timeOffset="123270.1725">12387 16726 387,'0'-19'104,"0"19"-1,6 21-81,0 5-5,1 18-3,-1 7 5,5 23 2,-7 11 4,5 21-2,-7 7-1,3 15-1,-10 1 0,5 6-3,-11 3-1,3-1-5,-7-5-1,4-2-1,-6-13 0,6-11-6,2-13-1,3-15 0,0-17-5,5-15 1,1-14-7,0-32-23,0 17-100,0-17-4,-12-28-1,1-2-4,0-5 1</inkml:trace>
  <inkml:trace contextRef="#ctx0" brushRef="#br0" timeOffset="123700.1731">12920 17465 394,'0'0'106,"24"26"-2,-5 4-72,-6 3-14,4 10 0,-4 9 2,5 7-5,-10 1 3,3 1-4,-9-7 2,2-6-11,-2-5-9,1-12-23,5-8-89,-8-23 2,32 5-6,-14-23-1,8-10-1</inkml:trace>
  <inkml:trace contextRef="#ctx0" brushRef="#br0" timeOffset="123950.1735">13260 17602 390,'-17'-1'107,"17"1"-3,0 0-79,-20 29-12,16-5 3,2 1 2,2 12 0,2-2 0,3 6-6,5-2 3,-1 2-4,10-8 3,3-1-11,4-6-5,4-13-17,8-6-33,-7-12-67,7-5 0,-3-10-2,-3-2-2,-11-8 4</inkml:trace>
  <inkml:trace contextRef="#ctx0" brushRef="#br0" timeOffset="125110.1751">13508 17651 339,'0'0'101,"8"-24"-1,-8 24-63,35-28-18,-12 13-7,3 4-5,4 1-5,-4 1-3,4 7 1,-4 8 0,-7 5 1,-3 8-1,-6 3 1,1 2 0,-5 2 2,-1 0 4,-3-4 0,-2 1 0,0-23 3,4 24 7,-4-24-1,0 0 0,0 0-3,-4-17-2,10-3 0,-1 1-1,8-3-5,-1-1-6,6-1-2,-1 6 1,-2-1 0,4 10 2,-19 9-2,30-9-1,-30 9 1,24 9-1,-24-9 5,20 15-4,-20-15 1,17 18-1,-17-18 0,0 0 3,8 17 0,-8-17 1,0 0-2,0 0 1,0 0 2,0 0-1,-8-22 0,8 22-2,19-32 0,-4 12 0,7 1 0,3-1-2,-1 5 1,0 6-2,0 9 1,-3 5 2,-4 8 1,-2 4-3,-4 5 2,-4 2 1,5-3 1,-7 1 1,3-5-1,-8-17 0,11 20 0,-11-20 2,0 0-1,26-4-1,-26 4-2,19-31-2,-8 12 2,2 1 0,-5-3-2,-3 5-1,-5 16-1,11-17 2,-11 17 1,0 0 0,12 28 1,-11-12 0,5 1 1,2 5 2,3-1 2,0-4-2,-11-17 0,28 14 0,-7-15-4,-7-9-4,5-3-9,-6-11-7,4-2-8,-9-11 1,-3 4 3,-12-8 4,1 5 5,-11 5 7,2 7 11,-7 13 9,-2 5 8,3 13 2,-1 1 1,9 9-2,-1-1-1,13 1-2,1-17-4,0 0-3,31 4-7,-1-25-9,4-3-14,1-19-30,10-3-36,-9-13 1,3 3 26,-15-9 23,-7 7 22,-9 3 13,-8 5 17,0 16 30,-12 8 33,12 26-2,-20-20-18,20 20-24,-8 29-12,8 7-4,0 8-1,6 8-1,-4 4 1,9 11 3,-2 3-6,6 3 1,0-3-5,4-5-3,-2-7-4,1-12 1,1-5-8,0-13-9,5-8-26,-24-20-97,34 13 2,-34-13-4,30-24-1,-19 2-6</inkml:trace>
  <inkml:trace contextRef="#ctx0" brushRef="#br0" timeOffset="126170.1766">15339 17454 379,'6'-24'99,"-4"-4"-2,7 2-90,-7-2-2,-2 6 1,0-1 0,2 7-4,-2 16 2,0 0-1,-19-11 2,6 27 1,0 16-4,-2 5-1,-2 4 1,4 5 2,8-3 0,1-2 1,8-6-3,7-13-2,7-10-5,3-20-4,3-3 0,2-17-3,8-5 1,-8-4-2,4-2 3,-9 5 3,1-1 5,-7 11 5,-2 5 2,-13 19 1,24-26-1,-24 26 0,30-30-5,-11 3-5,1-1 2,3-11-2,1-4-2,0-2 5,-3 1 9,-8 7 3,-2 3 4,-5 14 5,-6 20 4,0 0 2,-22 22 3,14 26-2,-5 12-5,5 20-1,-1 5-1,7 8-1,4-2-3,9-4 0,1-11-3,1-12-5,3-18-4,3-14-4,2-16-7,-4-16-10,3-7-13,-9-19-12,8 0-6,-23-15 3,4 6 11,-13-6 8,-2 13 9,-13 6 12,-4 7 17,3 15 14,-9 2 7,18 14 4,-7-4-7,16 6-2,11-18-3,11 19-6,16-21-8,16-9-14,13-2-42,5-11-74,8-10-5,4-10-3,-4-1-3,-7-11 2</inkml:trace>
  <inkml:trace contextRef="#ctx0" brushRef="#br0" timeOffset="127140.178">16329 16906 362,'17'-2'107,"-17"2"4,26 17-76,-26-17-10,32 39-3,-8-9-3,1 14 0,-1 4-4,0 10-1,-5 7-3,0 4 0,-6-1-5,-2-4 1,-5-9-2,-3-8 0,-3-14-2,0-11 0,0-22 0,0 0 1,0 0-1,-22-24-4,5-4-1,-2 1 0,-3 1-2,0 1-3,-3 9 2,-3 6-1,4 20 3,3 10 3,1 12 3,1 5 0,4 4 3,8-2 5,5 0-2,9-8 3,10-8-5,9-10-1,12-12-2,5-6 0,7-10-4,1-5-2,-1-10-3,-3-2 1,-10-7 2,-5-2-2,-8 1 3,-11 2-3,-2 1 3,-3 8 0,-1 4 2,5 3-2,-12 22 0,29-17-1,-10 14 0,0 3 2,1 11-2,-1-2 0,-2 8 0,0 0 3,-8 3-1,2 0 2,-5 1-2,-1-1-1,-5-20 3,8 30 0,-8-30 1,0 0-3,22 15-1,-22-15 0,28-17 1,-11 0 0,4-1-1,-3-4-2,1 1 0,-4 3 2,-2 1 0,-13 17 2,13-19-4,-13 19 2,0 0 0,0 0 1,0 0 1,0 0-1,0 0-1,6 19 2,-6-19 2,15 5 0,-15-5-2,35-1-3,-10-11-1,-1-1 0,8-3 2,-8-1-2,0 0 0,-3 1 0,-4 4 2,-17 12 4,0 0-1,0 0 1,11 34 2,-15-3 1,-3 8 2,-1 8-1,-7 5 0,2 5 2,-2-3-2,-4 4 2,-3-10-6,-2-5-5,3-6-14,-7-15-32,8 1-78,-5-14-9,10-5 3,-7-10-8,22 6 1</inkml:trace>
  <inkml:trace contextRef="#ctx0" brushRef="#br0" timeOffset="128110.1793">18099 17290 252,'16'-29'95,"-8"10"3,-6 2-39,-4-5-20,2 22-13,-6-31-9,6 31-6,-13-21-5,13 21-2,-24-11-1,24 11-1,-35 4-1,14 3-1,-1 6 0,-5 2-1,3 4 2,4 3 1,-5 2-1,8 6 2,4-1-1,2 3 4,9 0-2,4-5 1,4 5 0,7-8 0,9-3 0,3-7-3,4-6-4,3-8-3,0-8-5,0-6 1,-1-7-2,-6 1 0,-7-4 2,-4 7 2,-3-2 6,-11 19 3,-2-16 6,2 16 2,-15 16 3,11 1 1,-1 3-2,-1-1 0,6 3 0,7 1-1,-7-23-2,32 27-1,-8-25-2,6-4-7,6-9-2,-2-5 0,1-5-4,-3-5 0,-2-2 1,-4-1 2,-9 3 4,-4 7 5,-13 19 1,13-24 0,-13 24 1,0 0 3,0 0 0,0 0-1,7 18-1,-7-18-1,0 0 1,23 21 2,-23-21 0,26 7-3,-9-9-2,1 2-2,1-3-3,0 1-3,-19 2-8,26-2-13,-9 4-67,-17-2-32,0 0-1,0 0-4,15-19 0,-15 19 1</inkml:trace>
  <inkml:trace contextRef="#ctx0" brushRef="#br0" timeOffset="128300.1796">18437 17001 425,'0'0'111,"0"0"-4,0 0-99,0 0-10,32-4-19,-17 0-50,9 4-35,0 2-1,0-2-3,1-2-4,-25 2 2</inkml:trace>
  <inkml:trace contextRef="#ctx0" brushRef="#br0" timeOffset="128680.1801">18629 17131 285,'0'0'106,"26"9"1,-1-2-51,5-8-28,9 10-3,-2-4-7,10 8-7,-8 8-4,0 5-6,-9 0 0,-7 5 3,-14 3 0,-3-4 4,-8-4 2,-9-2-1,11-24 2,-27 28 3,11-25 1,16-3 0,-27-15-1,22-3-3,-1-10-3,4-5 3,4-12-2,4-3-6,5-2-4,2-2-8,6-2-4,-2-2-25,3 17-86,-1 4-3,3 11-2,-7-2 3,4 5-3</inkml:trace>
  <inkml:trace contextRef="#ctx0" brushRef="#br0" timeOffset="128970.1805">19436 16667 425,'25'-12'117,"-9"-1"-2,11 8-88,-3-6-10,11 1-4,-3-3-5,6 2-9,1 2-10,-6-4-32,5 6-72,-12 1-1,-2 2 1,-9 2-4,-15 2 1</inkml:trace>
  <inkml:trace contextRef="#ctx0" brushRef="#br0" timeOffset="129150.1808">19558 16966 339,'-11'22'120,"11"-22"-6,24 11-51,11-11-20,5-9-24,8-10-38,10 4-89,2 0-9,2 1-3,-14 2-2,-14 3-5</inkml:trace>
  <inkml:trace contextRef="#ctx0" brushRef="#br0" timeOffset="131380.1839">23122 15981 315,'25'-15'100,"-25"15"-1,0 0-57,30 19-13,-21 1-7,8 14-1,1 7 0,1 14 1,-2 7-5,-2 8 1,-4 1-5,-3 5-1,-5-7-4,-1-8-1,-2-5-10,-2-15-12,6-8-51,0-16-48,-4-17-1,15-10-5,-4-16 1,2-11-3</inkml:trace>
  <inkml:trace contextRef="#ctx0" brushRef="#br0" timeOffset="131630.1842">23425 16100 319,'11'17'101,"-9"9"2,0 5-72,2 1-8,1 11 1,-3-1-3,9 1 1,-3-6-7,9-1-4,-2-10-2,7-6-3,-3-5-6,5-13-6,2-8-14,-7-14-26,5-1-54,-7-3-9,-2-6 0,-8-1-1,-3-3 1</inkml:trace>
  <inkml:trace contextRef="#ctx0" brushRef="#br0" timeOffset="132680.1857">23618 16167 248,'0'0'104,"0"0"1,-2-17-31,2 17-30,39-18-11,-9 7-11,7 5-12,2 0-9,4 6-2,-2 4 0,-9 9 0,0 6 1,-13 3 1,-6 2-3,-2 0 1,-11 0 2,0-1 2,-6-5 0,6-18 0,-13 17 2,13-17 2,-18 2 2,18-2-1,-13-22-2,13 1-2,5-7 1,3 2-2,3 0-2,4-3-3,3 4 1,5 11-3,1 2 3,-3 12 0,3 8 0,-5 5-1,-1 4 0,-1 1 2,-4 1 1,0-3-2,-5 1-2,-8-17 0,17 11-3,-17-11 0,18-16 0,-7-3-1,3-5-1,4 2 3,1-3 1,0 1 1,-4 8 3,-15 16 2,29-13 1,-29 13 2,23 24 2,-18-4-2,-3 6-1,6 0 2,-3-2 1,1 2-1,2-5 0,-8-21-2,24 16-1,-24-16 0,35-11-1,-35 11-3,32-35 0,-19 13 0,0 3-1,-2-1-2,-11 20-2,12-23 2,-12 23 1,0 0 1,0 0 2,-8 30-1,4-13 1,4 0 3,0-17 0,6 31 0,-6-31 1,0 0-4,21 8 1,-21-8 1,18-30-2,-8 6-3,-5-4 1,-3-7-2,-4-1 0,-9 5 3,0 5-2,-2 7-1,-6 8 1,-5 9 3,5 8 0,0 9 4,6 3 0,6 6 0,3-3 1,10 1 2,-6-22 1,24 24-4,-5-24 3,7-5-4,2-12-3,-2-9-1,-2-6-2,1-12-7,-5-6 1,-9-4 3,-3 0-1,-8-2 3,0 12-2,-6 3 3,-1 13 2,7 28 6,-19-15 1,19 15 1,-11 46 2,15 1 2,-3 5 4,11 13 0,-1 2 0,9 7-1,1-3-1,7-1-3,2-7-13,-8-14-28,12 1-90,-8-15-3,-2-11-5,-24-24-2,21 17-6</inkml:trace>
  <inkml:trace contextRef="#ctx0" brushRef="#br0" timeOffset="196130.2745">23081 17001 17,'0'0'44,"6"-17"-15,-6 17-12,0 0-5,0 0-2,17-2-18,-17 2-33,0 0-1,18 0 5,-18 0 37,0 0 0</inkml:trace>
  <inkml:trace contextRef="#ctx0" brushRef="#br0" timeOffset="204960.2869">22564 17120 119,'0'0'80,"2"-26"-2,-2 26-26,13-21-10,-13 21-5,37-20-3,-13 9-6,19-2-7,12 0-5,10 1 0,15 1-1,17-2-3,10 2-1,22-2-4,13-3 1,15-5-2,15-3-2,7 0 4,6-4-4,0 0 2,-4 0-2,-9 4 2,-17 2-5,-15 1 3,-20 8-1,-27 4-4,-24 2-1,-14 1-1,-18 2-2,-20 3-5,-17 1-14,0 0-34,-25 16-44,7-3-3,-10-2-3,2 6 4,-10-2 5</inkml:trace>
  <inkml:trace contextRef="#ctx0" brushRef="#br0" timeOffset="205590.2878">22683 17593 159,'0'-22'83,"0"22"-3,0 0-34,0 0-5,25-4-6,-25 4-7,24 41-5,-15-11-5,8 11-1,-6 7-3,2 8-2,4-3 0,-7 5-6,1-6-1,0-2-4,2-9-6,-2-6-26,4-7-66,2-9 2,-17-19-5,26 5 3,-26-5-5</inkml:trace>
  <inkml:trace contextRef="#ctx0" brushRef="#br0" timeOffset="205820.2881">22945 17742 219,'0'0'76,"-15"15"-4,15-15-58,-6 33-6,12-11-2,0 1 6,3 1-3,8-2 2,3-2-5,8-8-12,-1 1-39,2-10-33,9-1-3,-6-7-2,-3-7-2,-2-6 31</inkml:trace>
  <inkml:trace contextRef="#ctx0" brushRef="#br0" timeOffset="206660.2893">23143 17749 214,'0'0'72,"-7"-20"-2,7 20-49,18-17-12,1 6-6,0 2-4,5 1-2,-5 1-1,3 3 1,-3 4-1,-19 0 0,20 17 0,-20-17 0,8 31 3,-10-10 2,-2 1-5,2-2 1,-3-1 4,5-19-2,-13 28 11,13-28-5,0 0 2,0 0 1,7-19 3,-7 19-1,28-35-2,-13 20-2,7-5-12,-3 5 4,5 7-4,-5 7 0,0 8 1,-19-7-1,26 22 2,-26-22 3,19 26 3,-19-26 1,13 21 0,-13-21-1,18 5-2,-18-5-4,28-16-5,-28 16-4,26-25-1,-26 25-5,21-22 2,-21 22 2,17-13 6,-17 13 6,0 0 9,13 24 7,-13-7 0,6 0 4,-1-1 4,-5-16-5,15 23 2,-15-23 0,28 5-5,-28-5-7,28-16-2,-28 16-2,24-34-8,-18 12 0,0 1-3,-1-1-4,-5 4 0,0 1 3,0 17 5,-7-17 2,7 17 6,0 0 2,0 0 1,-11 22 3,11-22 3,0 0 1,0 0-2,0 0 1,20-5-3,-9-14-1,1-5-7,-1-9-1,-4-1-2,-1-3 2,-4 2 4,1 3-4,-3 10 1,0 22 4,0 0 9,0 0 2,-3 33 3,6 3-3,5 6-1,3 9 5,-2-3-3,10 0-3,4-1-22,-5-12-66,7-4-25,1-6-5,-2-12 2,2-8-7</inkml:trace>
  <inkml:trace contextRef="#ctx0" brushRef="#br0" timeOffset="207420.2904">24180 17649 96,'-13'18'47,"2"5"-9,5-5-4,6-18-6,6 23-7,-6-23-5,26-2-1,-4-8-4,-1-4-1,3-1-3,-3 0-6,-1 0 0,-20 15-3,26-20-1,-26 20 1,0 0 4,15-13 1,-15 13-1,0 0-1,23-28-7,-12 5-8,2-3-2,0-5-1,4-10-3,-8-4 10,2 3 16,-3 3 7,-3 5 7,1 12 8,-6 22 9,0 0 9,0 0 4,-13 41-5,2 3-11,5 16-4,1-1-1,5 12 3,3-2-7,8 1-9,-3-14-3,11-2-8,1-15-3,3-11-11,3-8-8,-4-16-10,1-10 2,-7-11 3,-4-1-2,-12-10 3,0 2 1,-17 0 10,-4 6 12,-9 7 14,-7 7 4,5 8 2,-3-2 2,9 7 0,3-1 1,23-6 2,0 0-5,10 17-7,21-23-12,7-5-22,18 0-68,-6-6-24,10-2-3,-8-7-7,-3 4 2</inkml:trace>
  <inkml:trace contextRef="#ctx0" brushRef="#br0" timeOffset="209020.2926">23334 18366 199,'0'0'79,"22"-13"-1,-22 13-45,19 13-10,-6 5-6,-4 6 0,8 4 3,-10 2 1,5 7-3,-7-2-4,1-3-1,-6-4-4,-4-4 0,2-7-1,2-17-1,-17 16-4,17-16-3,-28-9-2,10-2-2,-5-4-3,-9 0-3,3 4 0,-5 4-1,-2 7 5,7 11 5,-3 7 2,6 10 4,3 8 1,16 1 4,1-2-3,19-3 3,10-6-1,8-10 1,14-5-4,6-11-7,8-7-9,-2-12-7,-1-5 1,-8-5-2,-5-5-1,-11-5-3,-8 2 5,-5 2 10,-8 3 9,-3 8 5,-8 4 1,0 20-1,0 0 3,0 0 3,18-4-3,-18 4-4,26 26-2,-26-26 3,32 28-4,-32-28-1,30 24 1,-30-24-2,24 13 1,-24-13 3,0 0-1,19 4 0,-19-4 0,0 0 0,24-15 1,-24 15-1,19-13 0,-19 13-3,17-11 0,-17 11-1,0 0 4,0 0-2,0 0 0,0 0 0,0 0 2,0 0 2,0 0 2,0 0 2,0 0-2,15-17 0,-15 17-1,11-22 1,-11 22-3,6-28-1,-6 28-3,11-26-2,-11 26 1,2-19-1,-2 19-2,0 0-1,0 0 2,0 0 0,0 0 1,0 19-3,0-19 2,0 16 3,0-16 2,11 21 0,-11-21-2,5 17 1,-5-17-1,0 0 3,14 20-1,-14-20 1,18 13-4,-18-13 3,24 4-1,-24-4 2,29-4 0,-11-5-2,-18 9 0,34-26-2,-21 5 4,-6 5-4,-7 16 2,12-30-4,-12 30 0,0 0 0,0 0 1,0 0-1,-12 24-1,5 6 2,1 5-1,-1 4 5,-4 6-1,-6 1 0,2-5-1,-2-4 4,-2-5-1,1-5 2,3-8-1,15-19-3,-25 17-12,25-17-15,0 0-42,2-23-44,11 7 1,4-7-5,7 1 1,-3-2-2</inkml:trace>
  <inkml:trace contextRef="#ctx0" brushRef="#br0" timeOffset="209560.2934">24268 18598 129,'24'-26'59,"0"2"-18,2 1-25,-9 1-3,-4-2-1,-1 4 1,-11 1-1,-1 19-4,-11-26-1,11 26 1,-24-7-2,9 14 1,-4 6 1,1 6 2,-5 8 1,8 3 1,-2 0 1,4-2 0,8 0 5,3-6-3,9-4-2,-7-18-4,30 12 1,-9-16-6,7-7-3,-2-2 0,0-6-8,-2 1 1,-5-1 1,-19 19 0,24-28 0,-24 28 5,0 0 4,0 0 3,0 0 3,0 24-1,0-24 0,-5 30 1,5-30 3,11 24-1,-11-24-3,24 4-4,-3-8-4,1-9-3,-1-4-2,3-1-1,-5-6-4,-1 5 0,-6 2-2,-12 17 6,18-20 2,-18 20 6,0 0 0,8 19 2,-3-3 1,-5-16 2,8 32 1,-8-32-20,17 22-75,-17-22-2,26-4-3,-26 4-3,24-33-5</inkml:trace>
  <inkml:trace contextRef="#ctx0" brushRef="#br0" timeOffset="209720.2936">24625 18282 248,'0'0'66,"0"0"-26,14-5-111,9 5-5,-3-10-1,7 10-2,-3-9 29</inkml:trace>
  <inkml:trace contextRef="#ctx0" brushRef="#br0" timeOffset="210080.2941">24854 18438 206,'0'0'91,"0"0"-1,26 9-32,-26-9-32,30-7-4,-30 7-6,30-4-9,-15 4-6,-15 0-1,25 6 2,-25-6-3,0 0 3,-6 26 5,6-26 8,-13 20 5,13-20 4,0 0 2,-19 11-2,19-11 4,0-18-6,8-1-4,3-10-6,2-3-6,4-11-3,1-1-10,1-5-10,-4-3-22,7 8-78,-10 5 1,-5 7-4,-7 3-4,-5 10-1</inkml:trace>
  <inkml:trace contextRef="#ctx0" brushRef="#br0" timeOffset="212800.2979">20427 16459 116,'3'-23'65,"-3"23"1,0 0-27,-3-16-16,3 16-5,0 0-3,0 0-3,0 0-2,-19 7-4,19-7-1,-21 32-1,10-8 0,-2 9 1,0 4 5,2 8 0,-2 3 0,9 2 2,2-3 0,4 1 3,4-11-1,10-2-1,1-9 0,6-5-1,1-14 2,8-7-1,-2-11-2,5-7 0,-9-10-3,2-4 2,-9-9-3,-10-3-1,-3-3-2,-12 1 1,-7-2-1,-2 5-1,-9 6 2,-4 3-3,0 10-1,-2 9 0,0 10 0,4 5-10,7 16-25,2 1-67,10 2 2,14 1-4,-7-20-1,42 28-2</inkml:trace>
  <inkml:trace contextRef="#ctx0" brushRef="#br0" timeOffset="213050.2982">20841 16681 343,'0'0'106,"12"-20"-7,-12 20-61,0 0-19,0 0-7,0 0-6,0 0-3,0 0-2,0 0-7,0 0-10,0 0-15,0 0-55,3 19-15,-3-19 3,15 1-7,-15-1 1</inkml:trace>
  <inkml:trace contextRef="#ctx0" brushRef="#br0" timeOffset="213940.2995">20875 16637 106,'0'0'54,"4"-17"-2,-4 17-31,0 0-4,0 0-2,9-18-4,-9 18-2,0 0 2,0 0-1,-9 18 3,9-18-1,-8 30-2,8-30-1,-2 31 2,2-31 2,2 30-2,-2-30-16,23 15-53,-23-15-7,28-9-8,-28 9 1,30-23-6</inkml:trace>
  <inkml:trace contextRef="#ctx0" brushRef="#br0" timeOffset="214460.3002">21243 16369 137,'-7'-27'72,"7"27"-1,0 0-33,0 0-15,0 0-4,0 0-7,0 0-3,-19 7-2,15 13 2,2 6 3,-3 6 2,3 3 5,-4 10 3,6-2 1,0 7-1,2-8-2,7-1 0,-1-5-6,5-5 2,6-9-6,5-5 1,6-8-4,2-5 1,-1-11 3,5-4-5,-4-10 2,-3-5-3,-8-4 1,-10-5-2,-5-8 1,-6 1-3,-11 3-1,-6 3-1,-4 5 0,-9 9 1,0 7-2,2 7-4,4 12-10,-2 2-20,26-6-67,-17 29-3,19-12-2,-2-17-3,36 17 2</inkml:trace>
  <inkml:trace contextRef="#ctx0" brushRef="#br0" timeOffset="214810.3007">21718 16265 132,'0'0'69,"18"-14"1,-18 14-31,0 0-12,19 26 3,-8-10 4,-3 8 1,7 12 1,-6 3-4,6 5-1,-6 5-3,0 3-3,-3-2-9,5 2-2,-11-10-8,6-4-6,0-7-20,-5-10-46,-1-21-40,13 16 4,-13-16 1,17-18-5,-11-8 1</inkml:trace>
  <inkml:trace contextRef="#ctx0" brushRef="#br0" timeOffset="215240.3013">21942 16262 300,'13'-23'95,"-13"23"-21,22-3-27,-22 3-17,26-2-10,-7-2-6,3 2-3,5-1-5,-3-1-1,6-4 0,-8 3-3,1-1-1,-3-1 1,-20 7 0,24-6-2,-24 6-3,0 0 0,0 0 2,14 23 2,-14-5 3,0 8 2,0 6 2,0 10 4,-4 3 2,4 7 0,-4-2-2,2 0-1,-2-3-3,8-5-1,-4-6-4,2-8-8,6-4-20,-8-24-47,11 26-36,-11-26-3,0 0-1,17 3-4,-17-3 2</inkml:trace>
  <inkml:trace contextRef="#ctx0" brushRef="#br0" timeOffset="215420.3016">22041 16661 329,'0'0'109,"0"0"0,11-28-53,13 21-18,2-8-20,6-4-26,11 8-38,0-7-61,8 3 1,-3 0-4,-5 2 0,-6-2-2</inkml:trace>
  <inkml:trace contextRef="#ctx0" brushRef="#br0" timeOffset="215870.3022">22622 16262 224,'0'0'83,"2"-34"-2,-2 34-46,3-22-15,-3 22-10,-3-20-2,3 20-3,0 0-2,-8-21-3,8 21 0,-19 0 0,19 0 1,-26 17 0,8 0 0,1 3-1,-2 2 6,0 6 0,6 2 4,0 0-1,8-4 1,3-4 2,6-2-1,-4-20 0,29 23-2,-10-25-4,7-6-2,2-5 0,-2-2-2,-1 1-2,-7-1-4,-18 15-2,27-17 4,-27 17 3,15 20 2,-14 8 2,1 9 2,-2 6 2,4 7 6,-4 4-2,0 7 1,0-3-11,0-4-38,-4 0-61,2-4-5,-5-7-6,-2-4-5,-6-10-4</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02:35.630"/>
    </inkml:context>
    <inkml:brush xml:id="br0">
      <inkml:brushProperty name="width" value="0.05292" units="cm"/>
      <inkml:brushProperty name="height" value="0.05292" units="cm"/>
      <inkml:brushProperty name="color" value="#FF0000"/>
    </inkml:brush>
  </inkml:definitions>
  <inkml:trace contextRef="#ctx0" brushRef="#br0">4957 1545 13,'4'20'72,"-8"4"-16,8 10-15,4 14 4,-1 11 4,10 18 0,-4 8-4,6 17-6,-6-3-5,5 10-11,-6 1-6,1-3-7,-8-8-2,3-6-4,-3-17 4,-5-7-3,2-10-22,-4-16-56,0-17-35,2-26-1,0 0-2,0 0 12</inkml:trace>
  <inkml:trace contextRef="#ctx0" brushRef="#br0" timeOffset="330.0005">4926 1924 152,'-6'-39'114,"0"0"2,4 9-53,4-13-11,10 12-7,1-10-9,11 9-6,-4-3-11,16 3-10,1 6-5,6 10-3,6 12-2,1 13-2,1 19-2,-5 15 1,-6 18 0,-10 11 5,-12 10 2,-7 2 0,-16 1 2,-6-9-6,-14-3-21,-6-14-98,-1-20-1,4-11-5,2-22 0,5-10 7</inkml:trace>
  <inkml:trace contextRef="#ctx0" brushRef="#br0" timeOffset="1620.0022">5766 2512 246,'0'0'109,"21"11"-3,-21-11-62,24 41-40,-7-5 0,3 8 4,-1 12 4,5 13 3,-5 3 0,5 8 4,-11-6-2,1 2-4,-3-5-7,-6-8 1,-5-15 0,2-14 0,-4-18-1,2-16-6,0 0-5,-26-39-2,9-2 1,-1-7-1,-3 4-1,-1 3-3,-3 9 1,1 10 3,4 18 6,-5 19 3,7 13 0,1 13 3,4 7 1,5 4 0,8 0 1,8 0 2,3-11 0,13-8-2,8-9 0,5-9-3,1-17-4,10-12 2,-3-12-4,2-10 1,-6-6-4,-2-9 4,-7-2-2,-6-3 2,-2 6 3,-7 9 0,-4 9 5,-5 8-4,3 6 1,-11 18-1,32-12-1,-14 16 0,7 5-2,-1 1 2,2 3-5,4 0 2,-4 7-1,-2 1 1,-5 3 0,-6 0 1,-2 0-1,1 0 1,-5-5 0,-1-1 1,-6-18 4,15 23-1,-15-23 2,30 1-1,-6-12 0,0-4 0,6-5 0,-4-4-2,4-4 0,-9 0 0,1 4 1,-9 4 2,-7 3 1,-6 17 1,5-19-2,-5 19 0,0 0 0,0 0-2,0 0-3,0 0-2,0 0 1,0 0-3,0 0 2,0 0-1,6 23 1,-6-23-1,9 31 0,3-10 2,-1 3-1,4 0 2,3-2-1,5-3 1,3-10-1,4-5 2,2-14-2,5-4 0,-5-12 0,1-6 0,-7-3 0,-1-1 3,-10 5 0,-2 3-2,-4 6 0,-9 22 0,0 0 2,6 24-1,-10 7-2,2 12 0,-7 11-1,1 7-3,-5 6 6,-4-2-4,-1-11 3,3-8-2,-4-8 2,0-12-5,19-26-6,-29 5-13,29-5-49,0-33-64,16 1 0,5-5-2,11-4 0,11-2 48</inkml:trace>
  <inkml:trace contextRef="#ctx0" brushRef="#br0" timeOffset="2350.0033">7808 2997 320,'32'-28'123,"-19"-2"2,-7-5-91,-4 7-12,-10-3-8,1 1-6,-5 4-3,-3 2-2,-1 9-2,-7 8-4,3 10 0,-5 3-1,5 12 0,-4 8-1,1 6 2,3 7 2,1 0-1,2 4 1,10-1 0,-1 1 2,8-6-1,2-3 3,4-7-1,7-6 0,11-6-2,2-6-1,10-7-5,7-11-1,0-1-2,-4-6 0,4-3-1,-6-3 4,-7 1 6,-6 5 5,-24 16 7,25-25 2,-25 25 1,0 0 1,0 0-1,0 0-1,0 0-7,0 0-2,0 0-3,0 0 1,0 0-2,0 0-1,0 0 1,0 0-1,0 0 1,0 0 0,15 13-2,-15-13 0,16 32-1,-3-13 2,1 5 0,8-2 3,-1-3 0,7-3 2,-2-8-1,9-8-2,-1-10-1,3-8-5,-1-8 2,-6-6-2,-4-3 1,-8-2-2,1 2 5,-11 7 0,-3 5 2,-5 23 3,4-16 1,-4 16-1,-4 18 0,8 1-1,-2 1-2,5 3 2,4-1 0,-3-2 2,5-3-4,-13-17-2,34 17-7,-34-17-25,39-8-99,-20 1-3,5-6-2,-7-4-3,-4-7 3</inkml:trace>
  <inkml:trace contextRef="#ctx0" brushRef="#br0" timeOffset="2530.0036">8359 2633 341,'0'0'92,"13"-17"-28,6 15-173,7-3-7,8 5-2,-2-2 2,1 6 79</inkml:trace>
  <inkml:trace contextRef="#ctx0" brushRef="#br0" timeOffset="2860.0041">8836 2867 299,'37'0'107,"-5"-2"-1,0 10-94,5 10-13,-1 3-2,-1 6-5,-11 9-2,-14 1 2,-5 2-1,-10-6 4,-3-5 7,-9-6 9,-3-11 4,3-7 7,-4-15 3,10-6 3,-2-20 0,13-7-4,6-16-7,9-8-13,13-9-8,2-2-20,16 8-58,3 4-40,-4 13 0,-2 12-1,-2 10-4</inkml:trace>
  <inkml:trace contextRef="#ctx0" brushRef="#br0" timeOffset="3110.0043">9899 2243 420,'0'0'127,"0"0"1,26-6-101,10-7-35,16 0-76,4 0-39,11-1-2,0-1-7,1 9 4,-12 6 27</inkml:trace>
  <inkml:trace contextRef="#ctx0" brushRef="#br0" timeOffset="3270.0045">10103 2600 337,'-25'16'137,"25"-16"-3,0 0-75,21-18-26,16-1-40,4-3-106,10-6-12,-1 0-8,-5 0-6,2 0 2</inkml:trace>
  <inkml:trace contextRef="#ctx0" brushRef="#br0" timeOffset="3950.0056">12294 1738 340,'19'-26'123,"-19"26"0,13-30-57,-13 0-24,5 4-19,-8-5-11,1-4-4,-4-4-3,-7 0-3,0 0 0,-4 7-3,-7 8-2,-2 11-1,-6 13 0,-4 17-1,3 18 0,-3 15 2,6 8 1,1 8 1,10 1 1,11-2 2,8-5 1,17-14 1,9-14-2,12-14-1,7-10-2,3-12 1,-1-5-2,-6-4-2,-2 2-2,-5 5 2,-10 15 2,-11 12 2,-7 12 0,-6 15 2,-6 10 0,-5 7 3,-2-2 1,0-3-4,0-10-4,0-15-22,13-11-96,0-24-8,18-7 1,3-19-4,9-10-2</inkml:trace>
  <inkml:trace contextRef="#ctx0" brushRef="#br0" timeOffset="4380.0062">12882 1827 267,'25'-20'102,"-12"-5"2,4-6-47,-8 9-44,-3-8 2,-1 4 1,-10-6 3,-3 3 1,-11 1-1,3 5-2,-5 7-9,-3 6-5,-6 10-2,4 10-2,-4 10-2,6 12 0,-1 9 1,5 5 0,1 2 1,10 1 1,7-5 1,9-7 2,10-5-2,7-12 1,14-12-1,5-12-1,2-2 0,1-3-1,-5 5 2,-1 10 0,-12 7 4,2 13 2,-19 13 1,-11 15 3,-6 3 1,-5 7-2,0-7-2,-2-9-12,5-3-26,-9-15-93,17-30-1,0 0-6,34-11 1,-8-19-2</inkml:trace>
  <inkml:trace contextRef="#ctx0" brushRef="#br0" timeOffset="4530.0064">13340 2016 413,'0'0'128,"0"0"1,0 19-83,0-19-38,0 0-12,0 0-19,0 0-102,24 7-3,-24-7 0,34-20-4,-11 1 3</inkml:trace>
  <inkml:trace contextRef="#ctx0" brushRef="#br0" timeOffset="5100.0072">13835 1543 295,'17'-17'122,"4"4"0,-21 13-66,39-18-13,-17 6-12,14 9-7,-4-7-5,1 7-8,5-7-5,3 1-7,-2 2-5,-4-1-7,1 1-6,-12-4-7,-1 7-11,-23 4-7,16-17-8,-16 17 2,-24-5 3,-2 3 6,-2 9 5,-11 3 12,-1 4 17,-6 9 15,-3 5 15,10 7 7,-4 0 4,6 12 4,-1-10 2,20 11-4,-7-9-3,20 6-6,3-12-7,9-1-3,10-14-4,17-3-2,9-8-5,13-10-1,5-5-1,7 1-4,-1-1-3,-11 5 0,-4 8-2,-16 8 2,-18 8 1,-18 10 3,-14 5-1,-16 3 3,-11-2 1,-4-4 2,-6-9-4,3-9-25,10-9-93,8-8-5,12-15 1,18-13-5,11-12 1</inkml:trace>
  <inkml:trace contextRef="#ctx0" brushRef="#br0" timeOffset="5350.0075">14523 1402 324,'19'3'121,"-19"-3"4,26 26-83,-11-9-12,3 13-6,1 3-2,5 10-4,-3 5-5,-3 14-3,1 1-2,-2 5-4,-8 3 1,3-4-1,-5-8-8,-3-7-12,7-2-56,-9-18-58,9-13-2,-11-19-1,37-12-1,-16-15 6</inkml:trace>
  <inkml:trace contextRef="#ctx0" brushRef="#br0" timeOffset="5710.008">15104 1346 365,'0'0'119,"0"0"5,0 0-90,-8 17-10,10 12-9,-2 5-4,4 9 3,-2 5-1,3 11 2,-3 6-8,8 4 0,-3 2-5,4-5 2,-1-1-3,3-9 1,4-8-2,1-10-3,7-16 0,1-13-3,9-13-1,-3-12-3,-2-10-1,-10-6 1,-5-1 3,-13 1 1,-13 8 2,-10 5 3,-14 14 1,-14 7-14,3 14-103,-3 5-7,2-1 0,14-5-5,10-7 0</inkml:trace>
  <inkml:trace contextRef="#ctx0" brushRef="#br0" timeOffset="6180.0086">16044 1305 398,'-4'-22'117,"4"22"1,17 24-95,-12 4-13,8 11-6,0 7-1,6 14 5,-6 7 0,4 12 1,-6-2 1,-3-1-3,-1-9-6,-3-10-4,1-9-11,-8-20-29,14-11-83,-11-17-1,30-22-2,-10-15-1,3-8-1</inkml:trace>
  <inkml:trace contextRef="#ctx0" brushRef="#br0" timeOffset="6440.0091">16415 1346 292,'0'0'99,"-16"2"-1,16-2-84,-21 39-2,4-11-1,4 11 5,0 3 3,2 14 3,3-4 0,8 9 2,2-9-5,13 0-4,0-9-5,9-9-1,8-16-9,9-10-9,4-12-20,-2-18-52,6-12-45,1-9-1,-1-9 0,-4-9-2,-8-2 76</inkml:trace>
  <inkml:trace contextRef="#ctx0" brushRef="#br0" timeOffset="6630.0093">16888 1309 237,'17'20'115,"-12"17"6,9 21-70,-14-2-8,16 22-5,-14 0-12,9 5-4,-3-3-9,-2-2-3,-1-7-11,-5-16-13,8-4-34,-8-22-76,0-29 1,0 0-6,0 0 2,-2-31 18</inkml:trace>
  <inkml:trace contextRef="#ctx0" brushRef="#br0" timeOffset="6900.0097">16980 1212 298,'-8'-48'118,"8"3"-1,13 14-81,-11-1-16,15 12-7,2 9-5,3 13-3,-3 16-2,-4 16-2,-4 16-1,-9 13-1,-10 6 5,-5 7-2,-17 0 2,-2-4-1,3-9-3,-3-16-21,19-4-77,7-17-17,6-26-7,38 11 2,4-24-3</inkml:trace>
  <inkml:trace contextRef="#ctx0" brushRef="#br0" timeOffset="7360.0104">17684 1652 277,'13'-24'109,"-15"4"1,-11-4-87,4 0-8,-4-4-4,0 4 1,-4-1-1,2 9-1,-9 3-5,1 9-3,-1 11-3,-2 10 0,-1 13 0,3 9 3,-6 5 2,12 8 1,-1 4 0,4 2 3,4-4 2,11-2 0,2-13 0,9-8-1,13-10-4,14-12-6,1-13-1,9-14-5,7-7-1,-7-4 2,-3-3 3,-2 1 0,-17 3 4,-4 7 2,-22 21 5,21-7 5,-21 7 0,0 39 0,-2-8-2,8 5 1,-3-3 4,14 6 0,4-5-2,18-7-3,6-10-11,11-9-35,11-3-95,8-5-6,2-2-4,-5-1-2,-8-3-2</inkml:trace>
  <inkml:trace contextRef="#ctx0" brushRef="#br0" timeOffset="12290.0173">5348 5133 15,'0'0'51,"0"0"-33,0-21-11,0 21 5,0 0 7,0 0 12,0 0 6,17-17 5,-17 17 4,0 0 1,0 0-1,0 0-5,0 0-8,0 0-12,0 0-6,0 0-6,0 0-2,7 23-4,-1-3-1,5 8 2,-4 11-3,5 6 5,6 10-4,-5 6 4,4 4-5,-2-1 4,4-5-2,-1-9 2,7-5 0,-1-14-1,0-12-1,8-15 0,-2-14-4,2-10 4,-2-8-3,-6-9 1,-4-2 2,-3 2 4,-4 1 1,-7 9-2,0 8 3,-6 19-2,0 0-1,0 0-3,24 28-2,-17-4-4,8 4 1,2-2 4,5 4-1,-1-10 1,5-3 2,4-8 0,7-7-1,-1-10 3,1-5-2,1-13 0,-7-3 2,-4-10-2,-5-4 1,-11-3-1,-9-1 4,-8 3-2,-8 5 2,-9 5-6,3 8 4,-5 6-5,1 11 3,5 7-4,2 7 0,17-5-2,-20 21 2,20-21-3,2 28-6,-2-28-7,22 20-58,3-11-48,-3-3-6,6-6 2,-4-2-5,-3-2 61</inkml:trace>
  <inkml:trace contextRef="#ctx0" brushRef="#br0" timeOffset="15680.022">7872 5157 205,'0'0'99,"30"-17"-3,-30 17-67,37-19-20,-5 6-5,11 2-10,5-5-45,1 3-43,7 7-2,-7 0 0,-3 12-2,-16 3 98</inkml:trace>
  <inkml:trace contextRef="#ctx0" brushRef="#br0" timeOffset="15820.0222">8180 5457 166,'-13'30'113,"9"-13"0,4-17-56,38-4-57,-3-18-80,21-2-10,6-21-10,11-1-10,-6-12 42</inkml:trace>
  <inkml:trace contextRef="#ctx0" brushRef="#br0" timeOffset="16570.0232">9187 4295 239,'-4'-24'100,"17"5"-25,10 6-31,1-2-19,10 10-9,3 1-9,12 10-2,-1 9-4,8 5 0,-5 13-2,-1 6-2,-9 6 3,-3 0-1,-14 1 1,-5-3 1,-12-10 3,-1-1 4,-14-12 4,8-20 2,-30 15-1,12-19 4,-1-14 0,6-8 0,-6-11-4,14-4-1,1-6-5,13 1 0,4 3-5,12 4-1,6 9-2,1 16 0,11 10-2,-2 9 1,2 10-1,-6 8 0,-3 4 4,-4 5-4,-6 1 2,-9-3-3,-4-6 4,-11-1-1,0-23 3,-18 14 0,3-25-2,-4-11 4,2-10-2,4-7 3,8-5-4,10-3 0,10 5-3,9 6 1,12 14 0,7 11-2,2 15 2,3 14 0,-8 14 1,-3 11-1,-7 7 2,-6 2-2,-13-2 2,1-2 1,-16-9 1,-4-7-2,5-8-3,3-24-25,-21 4-91,21-4 2,2-41-6,9 7 0,6-8-1</inkml:trace>
  <inkml:trace contextRef="#ctx0" brushRef="#br0" timeOffset="16860.0237">10495 4104 243,'17'-32'106,"-17"32"-4,20-13-72,-20 13-9,26 9-5,-26-9-3,36 41-4,-14-7-3,-1 8-2,-4 12 6,-2 6-1,-4 1 1,-4 4-1,-1-7 2,-6-3-3,-2-8-1,-2-8-5,4-15-14,0-24-54,0 0-49,0 0 1,28-35-4,-13-6 2,2-11 42</inkml:trace>
  <inkml:trace contextRef="#ctx0" brushRef="#br0" timeOffset="17090.024">10898 4145 251,'0'0'111,"17"18"0,-11 3-61,1-1-27,4 8-2,3 7 2,2 8-6,-3 1-1,6 7-6,-6-1-1,0 2-5,-1-4 2,-5-2-4,-1-8-7,-6-11-7,5 1-43,-5-28-64,0 0-2,0 0-1,0 0-3,-24-33 31</inkml:trace>
  <inkml:trace contextRef="#ctx0" brushRef="#br0" timeOffset="17240.0242">10771 4494 370,'0'0'120,"2"-17"-4,22 6-100,12 2-36,-4-4-86,16-8-9,-1-1-5,7-2-2,0-2 0</inkml:trace>
  <inkml:trace contextRef="#ctx0" brushRef="#br0" timeOffset="17810.025">11322 4304 250,'0'0'112,"-16"-13"3,16 13-63,-13-20-10,13 20-14,5-28-10,-5 28-8,19-22-6,-19 22-3,30 2-2,-17 18 0,-2 12-2,-3 8 2,-3 9-3,-3 6 3,-2 1 0,-2-2 3,-2-8-2,4-14 4,4-8-1,-4-24 3,28 9 0,-4-22-2,6-9-6,2-9-2,4-14 2,-1 0-6,-7-3 2,-4 7-1,-7 2 4,-4 10-3,-1 4 7,-12 25 0,0 0-1,0 0 6,1 25-3,-1 2 1,6 3-3,0 2 4,1 3-1,-1-3 4,10-3-2,-1-12 1,4-6-1,5-11 0,6-9 0,0-15 1,-2-12-1,0-6-3,-7-7 4,-10-3-4,-4 4 3,-14 4-4,-10 8 5,-9 16-6,-11 12 0,-1 16-19,-12 10-105,7 7-1,2-1-8,3-2-2,9-2-5</inkml:trace>
  <inkml:trace contextRef="#ctx0" brushRef="#br0" timeOffset="20040.0281">9417 5452 161,'0'-17'84,"0"17"4,24-18-55,2 14-6,6-4-2,11 8-1,13-9 4,19 9-2,11-4 0,24 3-6,21-3-7,24 2-3,17 0-4,26-5 2,7-1-5,10 3 4,2-3-5,-4 3 1,-15-5 2,-15 3-2,-22 1 1,-19 1-1,-28-1 0,-17-1-1,-24 1 1,-16-3 1,-19 2-1,-6-3-4,-14 5-9,-18 5-30,17-17-64,-17 17-9,0 0-1,0 0-5,-30 15 2</inkml:trace>
  <inkml:trace contextRef="#ctx0" brushRef="#br0" timeOffset="20570.0288">10310 5935 190,'0'0'87,"0"0"-23,17 26-15,-4 2-20,5 12-15,-1 9-5,4 12 6,-8 6 7,4 9-8,-6-2 5,-7-1-5,-1-8 2,-3-8-15,2-7-36,4-16-65,-6-34-5,28 17 2,-8-34-7,7-11 21</inkml:trace>
  <inkml:trace contextRef="#ctx0" brushRef="#br0" timeOffset="21180.0297">10755 6163 57,'0'0'49,"5"-41"6,-5 41-59,6-29 2,-6 29-1,0-19 13,0 19 13,0 0 0,-25 2-4,25-2-2,-24 30-7,11-4 1,0 1 5,2 11 2,0-3 4,9 6 3,2-6-1,7 2 1,4-9-3,14-2-3,1-11-5,11-8-10,6-7-21,-4-11-23,8-6-7,-10-9 6,1 0 16,-8-3 14,-10 3 6,-3 2 5,-9 5 16,-8 19 24,0 0 6,0 0-4,5 17-17,-3 1-13,2 1-2,7 1 7,-11-20-1,26 28-1,0-24-6,-1-8-11,10-7-11,-3-11-12,5-4 5,-7-6 5,-2 4 3,-5-1-2,-7 10 7,-16 19 10,19-6 15,-15 29 13,-6 10-6,4 17-4,-4 6 0,0 11-2,-7 0 2,3 1-7,-1-4 2,-5-7-9,-1-10-2,-2-16-17,0-9-50,-5-14-47,-4-17-3,-1-10 1,-1-13-6,2-3 32</inkml:trace>
  <inkml:trace contextRef="#ctx0" brushRef="#br0" timeOffset="21380.03">11115 6180 210,'28'-34'83,"9"10"-15,1 9-59,-6 10-5,5 9 0,-7 7 0,0 9 1,-12 4-9,3 0-19,-10-3-56,4 5-5,-15-26 1,23 28-5,-23-28 63</inkml:trace>
  <inkml:trace contextRef="#ctx0" brushRef="#br0" timeOffset="22230.0311">11943 6256 244,'11'-17'91,"-11"-9"-3,-4 6-75,2 1-17,2 19-8,-7-26-1,7 26 1,-23-3 2,23 3 3,-31 24 5,12-2 5,2 8 4,2-1 2,4 5 3,4-3-1,7-1 1,5-8-2,3-3-9,16-12-16,-4-8-11,10-7-3,0-10-1,2-3 15,-6-3 14,-3 0 5,1 3 6,-11 1 12,-13 20 10,13-19 4,-13 19 1,0 0-14,19 6-11,-19-6-6,24-2-2,-7-5 0,3-10-4,1-7 0,1-8-1,-3-7 2,-2-2 3,-8-1 7,1 5 2,-10 3 4,1 12-1,-1 22 0,0 0 0,-20 17-4,14 20-5,-5 15-6,5 7 1,-1 12 0,7 7 4,0-2 4,2-2-4,9-7 4,0-8-5,2-10 3,2-8-8,8-12 0,-5-12-12,9-10-8,-5-12-1,-2-4 1,-6-12-2,2-1 6,-14-8 11,-7 2 0,-5 4 16,-12 2 0,1 5 14,-5 4-10,4 8 12,1-1-15,21 6 2,-24 2-3,24-2 3,0 0-2,0 0-7,0 0 1,34-26-14,1 9-5,2-11-20,12 2-51,-4-7-47,9-1 6,-9-6-4,-2 4 5,-13-1 53</inkml:trace>
  <inkml:trace contextRef="#ctx0" brushRef="#br0" timeOffset="23230.0326">12841 5903 320,'6'-26'107,"-6"26"-1,0 0-73,9 19-16,-1 7-9,5 13-6,0 9-2,0 8 1,4 5 2,2 0 1,-6 1-3,-2-7 3,0-5-3,-3-12 8,-3-12-3,-3-8 2,-2-18-5,0 0-4,0 0-3,-15-26-2,4 2 1,-12 0-8,8 2 5,-9-1-3,0 10 6,0 6 4,-6 12 5,9 8 2,-3 8 1,5 5 3,2 4 1,10 1-3,5-3 5,9-2-4,5-6 2,8-7-6,12-5-4,9-14 0,2-7-10,6-7 2,1-4-5,-5-8 4,2 2-4,-10-3 9,-9 3 3,-6 10-2,-7 3 7,-15 17 0,17-17 1,-17 17-2,0 0 1,0 0-5,21 25-1,-21-25 1,15 26 0,-15-26 0,13 29 0,-13-29 1,13 23-1,-13-23 2,0 0 1,7 16 0,-7-16 2,0 0 6,0 0 1,0 0 0,0 0 0,0 0 0,0 0-1,0 0 1,12-20-1,-12 20-4,0 0-3,1-17-1,-1 17 1,0 0-1,-1-17-1,1 17 1,0-18-2,0 18-1,1-21 0,-1 21 1,4-22-1,-4 22 1,8-18-1,-8 18-1,0 0 1,5-21 0,-5 21 0,0 0-1,0 0 0,0 0 0,0 0-1,0 0-1,0 0 1,0 0-1,0 0 1,0 0-1,0 0 2,0 0-1,0 0 1,0 0 1,0 0 0,0 0 1,17 17-2,-17-17 2,0 0-2,0 0 2,0 0 0,0 0-1,0 0-3,0 0-9,0 0-17,0 0-50,0 0-48,0 0-3,0 0 0,0 0 0,15-13 20</inkml:trace>
  <inkml:trace contextRef="#ctx0" brushRef="#br0" timeOffset="24270.034">13082 6334 207,'0'0'100,"0"0"1,12-17-47,4 23-17,-16-6-18,34 9-9,-10-1-3,6-1-2,0 0-1,2-1 0,3-2 1,3-4 0,-7-6 0,3-5 0,-4-8-1,-6-1-1,-1-4 0,-10-2-1,-11-2 0,-4 0-1,-9 4-1,-2 4-1,-6 1 0,-4 8-1,3 5 2,1 3-3,2 4 1,2 3 0,15-4 1,-22 11 2,22-11 4,0 0 2,0 0 2,0 0-2,0 0 1,43 2 0,-13-6-2,3 3-1,3 2-4,1 3-3,-1 7-2,-4 8 2,-8 3-2,-11 4 0,-6 4 1,-3 0 1,-2 1 1,-2-3 1,-2-6 2,2-3-1,0-19 3,2 20 3,-2-20 1,17 0-1,-17 0 0,37-22 0,-11 2-3,6-5 0,2-1-2,-2-3-3,-6 1-1,-2 4 0,-5 3-1,-6 5-2,-13 16 1,0 0 0,0 0 1,0 0 1,0 0 1,0 0 1,5 18 1,-5-18 4,0 0 1,30 9-2,-11-16-2,7-6-2,4-6 1,2-1-2,-1 1 0,-1 1-1,-5 7 0,-7 11 1,-18 0 3,17 42 3,-26-1-1,-4 13 4,-6 9 1,-5 8-4,-8-2 5,6-4-4,-4-12-1,4-8-11,7-8-24,4-18-93,15-19-2,0 0 2,34-37-4,-8 1-1</inkml:trace>
  <inkml:trace contextRef="#ctx0" brushRef="#br0" timeOffset="25100.0351">14603 6119 216,'24'-25'73,"-22"9"-4,-2 16-10,4-30-8,-4 30-9,0-32-13,0 32-11,-6-26-6,6 26-3,-13-20-3,13 20-3,-16-6-2,16 6-1,-21 17-2,21-17 0,-30 37 0,17-9 2,-4 2-2,8 3 2,-2-1 0,5 1 2,8-5-1,9-2 0,6-5-1,7-8-4,10-4-4,1-9-3,5-2-2,1-7 0,-4 1 3,-7-7 4,-8 1 6,-22 14 4,23-28 7,-23 28 4,0-19 4,0 19 1,0 0-1,0 0-3,-19-15-2,19 15 3,0 0-3,0 0-2,0 0-1,0 0-1,0 0-3,8-22-1,-8 22-2,5-19-3,-5 19 0,8-18 0,-8 18 0,0 0-3,11-17 0,-11 17-1,0 0-1,4 19 1,-4-19 0,3 28-1,1-10 0,4-1 4,-3 1 0,8 1 1,-13-19 1,26 24 0,-9-16-1,2-3 0,5-5-2,0-5-3,3-5 0,3-3-1,-6-5 3,0-1-3,-3-1 3,-3 1 2,-6 1 6,-12 18 0,13-25 1,-13 25-1,0 0-1,0 0-1,0 0-1,0 0 0,0 0-4,0 0 3,22 21-2,-22-21-1,26 22-13,-26-22-51,39 8-58,-14-10-4,-1-2 1,-2-5-4,-7-2 1</inkml:trace>
  <inkml:trace contextRef="#ctx0" brushRef="#br0" timeOffset="25250.0354">15227 5953 334,'-13'-18'126,"13"18"-1,-17-32-69,17 32-31,0 0-27,13-30-53,4 25-63,4-4-4,1-1-5,2 1-1,-3 3 15</inkml:trace>
  <inkml:trace contextRef="#ctx0" brushRef="#br0" timeOffset="25600.0359">15575 5868 251,'43'2'94,"-6"3"-2,0 8-76,1 13-11,-8 8-5,-6 5-1,-13 2-2,-9 1 3,-9 3 3,-10-6 4,-8-8 5,5-1 8,-10-13 11,30-17 2,-37 13 2,37-13-1,-13-30-2,20 2-3,6-18-4,11-8-9,6-9-11,8-10-5,5 3-11,1-8-20,11 11-94,-12 9-2,-6 10-4,-13 9-1,-11 13-2</inkml:trace>
  <inkml:trace contextRef="#ctx0" brushRef="#br0" timeOffset="26440.0371">11999 5313 182,'18'-4'99,"5"-2"6,3-1-54,17 9-9,2-6-8,22 6-4,2-4-3,23 4-6,12-4-4,20 2-4,20-7-1,22 1-3,19-5-1,20-2-2,12 0 0,11-2-1,2 2-1,-6 0 2,-11 0-1,-15 2 2,-28-2 2,-17 4 3,-24-6 0,-11 2 1,-25-4 1,-12 2-2,-18-1-2,-7 3-2,-7 0-1,-12 3-4,-5 3-3,-10 3-4,-3 8-13,-19-4-40,19 18-75,-14-1-8,1 0-2,-12 0-2,6-17-1</inkml:trace>
  <inkml:trace contextRef="#ctx0" brushRef="#br0" timeOffset="46330.0649">17054 4572 160,'0'0'91,"0"0"-12,0 0-47,0 0-8,23-15-1,-8 15-1,3-8 2,7 8-5,3-3-6,0 3-7,5 3-5,-1 1-2,0 5-1,0 1 2,-2 3-2,-4 0 2,2 3-6,-8-1-5,5 4-22,-7 1-66,1-9-3,5 1-1,-5-12-1,0 1 74</inkml:trace>
  <inkml:trace contextRef="#ctx0" brushRef="#br0" timeOffset="46600.0652">17023 5095 150,'0'0'102,"-30"-7"4,30 7-71,0 0-4,-8-19-1,8 19 0,0 0-1,24 0-9,-24 0-11,40-3-3,-7-1-3,10 0 0,10 2-20,3-1-85,9-7-6,10 1-6,0-8-1,1-1 18</inkml:trace>
  <inkml:trace contextRef="#ctx0" brushRef="#br0" timeOffset="47150.066">18308 3972 91,'0'0'77,"-11"-21"3,11 21-44,0 0-12,-6 30-7,1 0 1,-3 3 4,8 16 4,-7 8 1,7 16 3,-6-5-3,17 7-1,-3-14-5,12-4-2,4-14-3,14-9-1,10-27-5,7-14 0,-3-19-1,4-17 1,-7-17-2,-6-6-4,-14-14 3,-14 0 1,-17-6 5,-16 10-1,-14 8 1,-5 19-5,-12 14 4,1 15-3,-3 23-8,2 8-14,16 25-38,3-1-78,19 0 0,11-5-4,18-6 0,9-11 16</inkml:trace>
  <inkml:trace contextRef="#ctx0" brushRef="#br0" timeOffset="47320.0663">19059 4070 320,'0'0'119,"28"-15"-7,-28 15-108,7-22-84,-7 22-28,27-18-10,-9 5-3,1-4 0</inkml:trace>
  <inkml:trace contextRef="#ctx0" brushRef="#br0" timeOffset="47760.0669">19520 3675 216,'-5'-28'112,"5"2"6,0 26-71,-4-32-8,4 32-11,0 0-8,0 0-7,0 0-6,0 0-4,0 0-5,-19 43-2,18-2 1,-5 11 1,6 13 1,-2 7 4,2 4-2,2 1 2,9-12 0,8-8 4,1-14-1,12-13-2,7-23-1,2-14 1,6-18-1,-4-14-2,-5-14 2,-7-11-3,-6-4 2,-14-5 1,-15 1 5,-3 12 0,-12 7-1,2 12-2,-2 9 2,1 15-7,-1 16-10,-7 4-28,26-3-88,-30 32 1,24-15-2,6-17-1,0 20 11</inkml:trace>
  <inkml:trace contextRef="#ctx0" brushRef="#br0" timeOffset="48210.0675">20083 3437 324,'0'0'119,"0"0"0,0 0-94,0 0-8,20 7-9,-20-7-6,25 19 2,-14 0-3,2 3-1,6 6-1,-4 5 2,1 6 1,-3 4 1,-1 1 0,-5 3 2,-1-3 1,-1 3 2,-5-4-1,0-3 1,2-6-1,-2-1-1,-2-7-1,2-2 0,0-3-3,0-21 1,2 30-1,-2-30 0,4 20-1,-4-20 2,0 0-1,2 20-1,-2-20 1,0 0-2,0 0-6,0 0-10,0 0-39,0 0-75,0 0 2,18-5-3,-18 5-2,19-24 31</inkml:trace>
  <inkml:trace contextRef="#ctx0" brushRef="#br0" timeOffset="48660.0682">20505 3519 318,'-6'-19'118,"6"19"3,25-22-87,-25 22-14,43-34-1,-13 18-12,7-1 5,-3 4-10,7 0 7,-8 4-10,1 9-7,-6 5 6,-4 10-9,-5 2 10,-6 11-8,-2 1 8,-5 10-5,-1 4 9,-3 2 8,2-1-7,-2 3 1,-2-1-1,5-1 3,-3-6-3,4-8-1,3 1-6,-5-14-11,11 7-35,-15-25-73,13 16-3,-13-16-3,0 0 0,0-20 36</inkml:trace>
  <inkml:trace contextRef="#ctx0" brushRef="#br0" timeOffset="48820.0683">20628 3892 340,'-16'0'131,"16"0"-2,-8-20-94,34 8-15,12-8-17,5-8-23,18 6-57,5-10-48,5-1-5,1-4 0,1 1 0,-15 3 85</inkml:trace>
  <inkml:trace contextRef="#ctx0" brushRef="#br0" timeOffset="49250.0689">21415 3470 185,'2'-18'109,"-2"18"-19,11-32-50,-17 14-18,10-1 4,-13-5-10,1 5-5,-3 3-8,-4 5-12,-4 3 5,-5 8-7,0 11 8,-6 10-7,0 12 9,4 6 2,-4 6 4,9 3-3,3 2 6,12-2-1,6-10 1,13-9-5,10-10-10,8-14-11,9-8-10,1-12-1,4-6 7,-4-5 7,-2 2-1,-13 4 11,-3 5 13,-5 15 14,-18 0 13,17 37 5,-21-2-9,4 10-7,-5 1 0,10 6-4,-7-3-5,8-8-5,1-2-18,5-21-48,8-10-58,10-10-2,2-21-1,5-6-4,6-16 67</inkml:trace>
  <inkml:trace contextRef="#ctx0" brushRef="#br0" timeOffset="49540.0693">21850 3378 295,'0'0'118,"0"0"-2,0 0-63,0 0-37,24 16 6,6 3-9,0-6 6,9 11-11,4-4 7,12 14-6,-5 1-7,-5-1 6,-2-1-7,-6 0-2,-7-1 2,-6-2-3,-5-2-7,-11-12-7,3 5-30,-11-21-81,0 0-1,0 0 1,11-28-3,-9 2 21</inkml:trace>
  <inkml:trace contextRef="#ctx0" brushRef="#br0" timeOffset="49720.0696">22271 3394 285,'-27'6'109,"27"-6"4,-26 44-92,9-12-1,4 18-12,-5-2 9,-1 17-10,-5 4-8,-1-4-51,-1 8-61,4-5-3,-6-6-4,3-7-2,-3-14 67</inkml:trace>
  <inkml:trace contextRef="#ctx0" brushRef="#br0" timeOffset="50320.0705">22790 3160 249,'0'0'99,"0"0"2,19 23-79,-14-3-4,8 10 4,-7 7 3,11 15 4,-12 0 0,8 17-4,-11 1-4,8 4-8,-14 1-2,4-3-5,0-9-6,-8-13-17,10-1-46,-4-16-60,2-16-3,0-17-1,8-17-5,-1-13 51</inkml:trace>
  <inkml:trace contextRef="#ctx0" brushRef="#br0" timeOffset="50850.0712">23246 3283 174,'15'-24'99,"-15"24"-2,0 0-54,3-28-8,-3 28-14,0-21-7,0 21-1,-5-22-5,5 22-2,-19-18-3,19 18-3,-35-6-2,14 12-2,-5 7 0,2 5 1,-1 10 4,1 5-6,5 5 10,8 1-2,9-4 5,10 2-1,10-7 3,14-2-3,11-8-1,8-5 5,5-2-8,0 2-2,2 3-1,-13 3-2,-8 7-2,-13 3 3,-16 4-2,-20 6 5,-8-5 5,-10-3 5,-4-9 7,4-3 3,1-20-1,4-2 1,7-22 0,12-10-3,12-15-4,10-8 1,9-9-20,-5-6-8,16 4-28,-10-3-88,11 14-1,-7 12-2,-4 10-4,-9 14-7</inkml:trace>
  <inkml:trace contextRef="#ctx0" brushRef="#br0" timeOffset="54060.0756">18259 5220 118,'-16'-19'103,"16"19"4,0 0-43,0 0-14,-2-16-18,2 16-9,0 0-4,31-6-7,-14 4-6,9 2-2,4 0-1,13 2 0,10 0-1,12 3 0,10-1 1,18 2 3,19-4 0,19 1 0,22-5 1,21 2-1,16-7 2,27 0 2,19-6 1,12 1-1,12-6 0,16 1-1,-1-1 2,9 1-1,-6-4-1,-5 1-1,-8-2-2,-16-1-1,-19-1 0,-21 2-3,-26 0 0,-26-1 0,-32 1 1,-22 4-1,-28-3 0,-21 10-1,-21 0 2,-10 5-2,-23 6 1,18-9-3,-18 9 0,0 0-2,0 0 1,0 0-5,19 15-9,-19-15-22,26 7-92,-26-7-1,30 17 0,-30-17-3,19 9 15</inkml:trace>
  <inkml:trace contextRef="#ctx0" brushRef="#br0" timeOffset="55050.0771">19795 5812 184,'0'-28'102,"-2"0"-17,2 28-30,8-37-3,-8 37-6,7-22-11,-7 22-13,0 0-11,0 0-7,0 0-3,19 17 0,-8 11-1,2 12 1,0 16 1,4 13 5,-6 11 2,4 7 0,-5 4 1,-3-4-4,-5-7 3,-2-13-4,-2-17 6,2-9 1,-2-19 8,2-22-4,0 0-3,-19-39 5,3-7-7,4-12 3,-1-14-6,-3-12-4,1-5-8,3 6 1,7 6-4,3 9-11,4 23-7,1 6-20,18 28-81,-2 9-11,11 13-1,1 4 1,5 2 3</inkml:trace>
  <inkml:trace contextRef="#ctx0" brushRef="#br0" timeOffset="55320.0775">20419 5898 259,'24'3'115,"-24"-3"-4,30 34-68,-15-10-14,15 7-6,-4 3-1,12 5-3,3 2-8,2-2 1,-6-6-7,2-5 0,-3-4-3,-10-7-4,4-2-12,-13-12-26,1-3-80,-18 0-5,21-14 2,-21 14-3,11-38 21</inkml:trace>
  <inkml:trace contextRef="#ctx0" brushRef="#br0" timeOffset="55510.0778">20778 5959 245,'-19'-22'110,"19"22"-2,-24-17-54,24 17-28,-17 24-11,4 6-8,5 9 0,-10 7 0,5 10 5,-12 3 0,7 4-5,5 2-18,-6-11-65,10-5-38,12-14-5,-3-35-1,43 15-6</inkml:trace>
  <inkml:trace contextRef="#ctx0" brushRef="#br0" timeOffset="56010.0785">21327 5894 60,'0'0'100,"0"0"9,-22 4-40,22-4-7,0 0-9,0 0-3,-32-23-8,32 23-11,-30-29-11,17 6-7,-6-1-2,8 2-3,4-4-1,5 5-2,4 5-3,-2 16-3,29-4 0,-4 21-2,1 14-1,-6 12-1,3 15 3,-10 8 1,-7 9 1,-6-5 4,-14 3-1,3-8 4,-7-13-1,1-8 3,2-16 1,9-7 2,6-21-3,0 0-1,45 5-6,-4-16-9,10 4-17,-1-14-34,10 8-70,1-5-4,-3-3 2,-9 1-5,-6-4 55</inkml:trace>
  <inkml:trace contextRef="#ctx0" brushRef="#br0" timeOffset="56490.0791">21899 5859 220,'-6'-25'97,"4"3"1,2 5-77,-7-3-11,1 3-7,1-1 0,5 18-2,-19-30 2,19 30-2,-32-22 2,13 12 0,-3 9 0,-2 2-2,3 9 2,3 8 0,-5 8-1,14 4 2,3 5 0,8 1 1,15 1 1,7-2 1,8 0-3,5 1 2,6-3-4,-4 2 1,-3 4-3,-6 2 0,-17 0-1,-6 4 3,-14-6 5,-4-4 6,-10-7 4,-1-6 2,1-15 3,3-5-1,18-2 2,-17-33-5,17-4-4,5-6-7,12-11-3,4-5-7,1-4-5,4-6-12,6 15-18,-10-4-29,5 23-53,-9 11-7,1 18 1,0 12 2,-19-6 76</inkml:trace>
  <inkml:trace contextRef="#ctx0" brushRef="#br0" timeOffset="56710.0794">22373 6107 330,'0'0'131,"-3"-16"-2,3 16-83,-8-17-13,8 17-13,-11-20-6,11 20-7,0 0-9,-8-19-8,8 19-23,0 0-97,6 24 0,-6-24-5,19 17-1,-19-17 3</inkml:trace>
  <inkml:trace contextRef="#ctx0" brushRef="#br0" timeOffset="60330.0845">22949 5708 29,'0'0'71,"-13"-31"-25,3 14-9,10 17-8,-20-30 1,20 30-2,-25-22 0,25 22-6,-29-13-2,29 13-5,-34 4-3,15 7-3,-5 4-2,0 5-1,1 2 1,3 6 0,1 0 2,6 2 3,2-2 1,13-2 1,9-6-1,13 2 0,12-3-3,7 3 1,1 4-5,7 2-3,-8 4-5,-2 3 1,-13 4-1,-11 2 2,-17-4 4,-11 0 6,-16-9 3,-3-4 3,-7-11 6,0-4 1,-4-12 2,9-7 0,0-14-4,13-7-6,12-16-3,14-7-6,10-5-7,9-10-14,12 8-17,-1-6-23,19 19-71,-7 7-3,5 15 0,-4 7 2,-1 10 48</inkml:trace>
  <inkml:trace contextRef="#ctx0" brushRef="#br0" timeOffset="60720.0851">23532 5667 276,'5'-16'109,"-5"-3"3,-5 2-91,-3-3-5,3 3-9,-7 0-3,12 17 0,-24-27-2,5 15-3,-1 9-1,-4 5 0,-3 7-4,-6 6 3,5 9-1,-8 7 1,6 8 1,6 4 4,3 4 0,10-3 0,6-5 1,14-5-2,4-10-2,13-9-1,6-12-1,5-6-2,4-5-2,-7-1 0,0 7 0,-8 6 4,-6 12 3,-3 16 5,-11 16-2,-6 15 4,-4 6-2,0 9-18,1 2-88,1 4-2,-8-18-6,10-8-6,-7-21 34</inkml:trace>
  <inkml:trace contextRef="#ctx0" brushRef="#br0" timeOffset="62730.0879">8937 9970 160,'0'0'107,"0"0"4,0 0-53,0 0-14,0 0-3,0 0-7,0 0-3,18-18-8,16 12-7,11-11-6,11-1-14,19-3-27,5-1-75,12-2-15,3 2 2,-9 1-6,-8 4 2</inkml:trace>
  <inkml:trace contextRef="#ctx0" brushRef="#br0" timeOffset="62920.0881">9165 10360 243,'-36'32'115,"16"-12"0,14-3-68,6-17-12,32 3-10,16-12-11,21-6-24,29-3-87,14 7-16,9-4-4,6 5-5,-11-3-3</inkml:trace>
  <inkml:trace contextRef="#ctx0" brushRef="#br0" timeOffset="64370.0902">16384 8926 253,'5'-27'93,"5"6"-31,-5-1-47,1-2-6,-4 1 1,-2 1 0,0 2 0,-4 1-2,4 19-1,-19-26-1,19 26-2,-37-5-1,9 16-3,-4 5 1,0 10-2,-5 8 3,7 5 2,0 2 2,10 3 1,8 1 0,16-4 2,9-4-1,15-7 0,13-12-9,8-12 0,9-3-3,9-12-3,-5-2-2,-4-6-2,-4 4 2,-17 6 2,-7 11 7,-11 14 6,-8 12 2,-9 18 1,-13 2 5,-2 12 3,-2 1-1,-2 2 1,-4-11-4,3-8 1,-5-14 0,8-8 3,15-24-6,0 0-1,-11-34-3,24-3-3,4-9 0,3-10-3,-1-5 0,5-8-7,1 10 4,1 7-2,-4 5 2,-3 10-2,5 11 2,-3 13-2,11 13 1,-3 9 1,7 10 1,1 3 2,1 6-1,1 2 2,-7 1 0,1-3 1,-12-2-1,-2-5 2,-14-5 0,-5-16 2,0 0 1,0 0 2,0 0 0,-24-13-1,16-11 2,3-6 0,5-7-3,2 0-4,11-4 0,9 0-4,8 4 1,4 6-1,9 8-1,0 12-4,0 13 3,-2 2 1,-4 11 0,-5 11 1,-6 2 0,-7 5 1,-3-1-2,-10-3 4,-6-5-1,-4-1-1,-9-7 1,13-16 3,-32 4-2,16-15 1,3-13 1,1-4-2,11-5-1,2-5 0,16 1-1,2 4-3,13 7 1,-1 11-2,5 13 3,1 10-2,1 14 1,-7 6 0,-1 11-1,-9 0 3,-4-2 0,-6-4 1,-4-5-2,-1-6 3,-6-22-1,0 26 2,0-26-2,0 0-8,0 0-19,-19-5-65,19 5-38,0 0-2,-5-24 0,5 24-3</inkml:trace>
  <inkml:trace contextRef="#ctx0" brushRef="#br0" timeOffset="65050.091">17617 9237 214,'-13'-21'72,"13"21"-4,0 0-13,11-18-9,-11 18-10,13-19-6,0 2-7,13 1-8,4-10-4,11 1-4,-2-10-3,16-6-2,-3-5 0,4-6-3,-4 0 0,-13 2-1,-3 3 0,-21 3-2,-6 10-1,-18 12 0,-10 11 3,-7 15 0,-4 9 2,2 13 1,-2 11 2,13 7 3,2 5 2,15 3 1,14-2-2,12 4 0,17-4-1,5 0 0,3-2-3,-3-1 1,-10 1-3,-12-4 0,-21-3 0,-10-5 3,-21-1-2,-17-15 3,-6-7-2,4-9 0,2-8-12,2-9-67,13-3-40,11-1-5,10-9-2,14 9-3,5 0 57</inkml:trace>
  <inkml:trace contextRef="#ctx0" brushRef="#br0" timeOffset="65700.0919">15717 10167 359,'0'0'118,"0"0"-1,16-15-99,12 17-13,19 2-5,17 1 0,16-1 2,23-4 1,22-4 1,24-5 3,31-6 0,22-4 2,27-5 1,22 0-2,20-7 0,9 1-1,-4 0 0,-8 6-2,-16-4-1,-22 4-1,-32-4 0,-30 4-1,-28 2 1,-30 1 0,-26 5 0,-18 3-2,-27 2 2,-11 1-4,-28 10-4,15-5-7,-15 5-22,-19 16-93,4-3-5,-7 0 0,-4 4-3,-4 5 2</inkml:trace>
  <inkml:trace contextRef="#ctx0" brushRef="#br0" timeOffset="66330.0928">16180 10878 286,'-13'-26'112,"4"8"1,9 18-77,0 0-12,0 0-7,16 16-9,9 8-1,-5 14-4,10 12 3,2 13-1,3 11 1,-10 6 0,1 4 2,-8-5-2,-6-1 2,-5-11-5,-3-17-17,3-12-74,-1-18-27,-6-20-2,30-6-5,-10-21 1</inkml:trace>
  <inkml:trace contextRef="#ctx0" brushRef="#br0" timeOffset="66940.0937">16683 10952 204,'0'0'95,"3"-24"-2,-3 24-68,0 0-6,0 0-2,0 0-4,0 0-2,0 0-2,0 0-1,0 0-4,-17 34-3,12-10 1,-3 7 2,3 8 2,-6 6 3,9 5 3,-4-2 0,6 1 1,2-8 0,9-4 1,0-11-2,10-8-2,3-10-4,8-10-4,3-9-3,3-10-2,-1-5 0,1-7-4,-9 1 2,-4 3 0,-5 1 3,-7 7 2,-13 21 4,0 0 0,0 0 2,23 0 3,-23 0-1,18 30-1,1-17 1,7-6 0,6-8-5,9-11-3,2-8-2,0-6-3,2-7-1,-10-1 3,-3 4 1,-11 3-2,-4 8 5,-17 19 2,0 0 5,5 33 2,-10 14 2,-1 10-2,4 8 0,-2 12 2,3-1-1,-3-2-2,2-5 1,-4-14-8,4-14-2,-7-11-11,9-30-16,-26 6-41,7-23-54,1-9-3,-1-9-4,-5-8 5,3-9 10</inkml:trace>
  <inkml:trace contextRef="#ctx0" brushRef="#br0" timeOffset="67120.094">17097 11114 337,'6'-33'112,"16"3"-35,6 9-35,8 1-24,7 3-11,0 4-7,0 8-5,-4 10-17,-7-1-33,-2 9-56,-6 7 1,-5-3-1,3 4-1,-3-8 46</inkml:trace>
  <inkml:trace contextRef="#ctx0" brushRef="#br0" timeOffset="67870.0951">17962 11088 206,'21'-11'105,"-10"-11"3,-5-3-51,-4 7-23,-12-6-11,5 1-6,-7 3-4,5 3-7,7 17-4,-30-13-2,11 19 0,-5 11-1,0 7 1,3 4 1,-3 9-1,5 2 3,1 2 0,12-2 3,6-8 0,6-3-3,8-13-3,11-10-4,10-8-1,3-12 1,5-9-1,-4-4 0,4 0 2,-6 0 4,-7 4 4,-8 5 6,-22 19 0,23-22 1,-23 22 0,0 0-1,15-31-3,-8 12-3,1-9-4,5-5-1,-2-12 0,0 1-1,1-3 4,-11-1 0,-1 5 2,-1 8 2,-5 11-1,6 24-1,0 0 1,-24 7-1,18 27 0,4 18 1,2 18-2,4 14 4,1 7 0,7 2 3,-1-1 0,4-1 1,2-11-5,1-11 0,-1-19 0,-2-9-3,-2-22-1,6-12-5,3-14-4,-7-18-2,8-6 1,-10-12-2,-2-5 0,-9-2 0,-2 1 4,-11 9 3,-4 10 4,-10 13 3,-6 8 0,1 11 2,-2 7 2,4 4-1,7 0 1,21-13 1,-26 17-1,26-17 3,26-13-6,12-8-9,23-5-9,7-15-17,12 6-57,0-11-51,1 5-3,-12 6-3,-13 9 3,-19 11 31</inkml:trace>
  <inkml:trace contextRef="#ctx0" brushRef="#br0" timeOffset="69320.0971">19169 10486 253,'0'0'111,"21"-9"-4,-21 9-54,0 0-26,0 0-9,20 15-1,-10 9 1,1 2 2,2 15-4,-2 7 5,10 12-4,-4 6-1,1 11-6,-1-7-1,-2-5-2,-4-7-3,2-12 3,-5-11-2,1-14-1,-9-21-4,0 0-2,9-28-2,-9-4-3,-5-5 1,-8-4-5,0 1 2,-8 2-2,-7 11 6,0 8 0,-7 17 3,-5 11 2,-1 12 2,4 7-1,1 3 2,10 6 3,0-1-1,7-3 5,10-7-2,13-5 1,-4-21-2,37 16 1,-5-19-1,11-9 0,0-6-3,7-4-4,1-8 3,-3-2-3,-5-3 2,-5 0-1,-3 1-1,-9 5-2,-5-1 3,-1 6 0,-5 3 0,-2 5-2,-13 16 0,25-25 1,-25 25 0,18-16 1,-18 16 0,0 0-3,19-10 1,-19 10-1,0 0 1,0 0 0,17 8-1,-17-8-1,13 17 1,-13-17 2,20 29 0,-8-8-1,-1 3 1,2 0 0,-6 0 1,5 0-2,-7-1 3,1-5-1,-6-18 2,13 24 2,-13-24-1,19 6 0,-19-6 1,30-17 0,-12 0-2,1-3 0,-4-2-4,4-8 0,-3 4 0,-8-2-1,-3 0 1,1 6-1,-6 3 1,0 19-1,-6-24 2,6 24-1,0 0 2,0 0-3,0 0 1,0 0 0,0 0-1,0 0 2,0 0-2,12 23 0,-12-23 2,5 16 1,-5-16-2,8 17 1,-8-17 0,11 19 1,-11-19 1,0 0 0,19 16 0,-19-16-1,18-2 2,-18 2 1,19-14 1,-19 14-3,21-30 1,-5 13-2,-3-3 1,-1-1 0,1 5-1,-2-1-3,-11 17 0,15-21 1,-15 21-5,0 0 6,0 0-3,17-3 0,-17 3 0,18 26 2,-1 0-1,-2 5 1,2 19 4,2 1-3,-6 10-1,0 4 3,-6 4 1,-9-1 0,-5-6-1,-6-9 2,-6-8 0,-3-13 1,-3-14-2,5-12 1,-4-16 2,5-12-4,8-8-5,5-9-11,12 0-19,-4-14-55,20 6-48,-1 1-2,8 5-4,-2 2 4,8 5 23</inkml:trace>
  <inkml:trace contextRef="#ctx0" brushRef="#br0" timeOffset="70010.0981">20598 10679 212,'30'-29'101,"-11"-5"3,-8 5-57,-3 1-8,-8-2-12,0 6 0,-4 2-10,4 22 0,-9-26-6,9 26 0,-19-10-5,19 10-3,-24 8-3,24-8-1,-25 31 3,9-8-3,2 6 5,1 3-6,2-1 7,6 5-4,3-5 5,-2 3-4,8-10 2,3-2-1,4-5 0,-11-17 2,32 24-4,-8-20-2,6-6-2,2-6-3,5-3 0,-5-7 0,4-3-1,-10-7 0,-4 4-1,-9-4 10,-5 1 0,-4 4 8,-8 1-5,-2 5 5,6 17-1,-7-20 2,7 20-1,0 0-4,0 0-3,0 0-1,0 0-3,0 0 1,0 0 2,-4 24-4,8-7 3,1 3-2,1 1 6,1 1-3,5-4 4,1 3-4,5-12 2,7-3 0,1-6-2,4-6-2,1-5-1,-1-11 0,0-2-4,-7-4 4,-1 4-2,-9-1 4,-2 5-2,-5 1 5,-6 19-4,0 0 2,0 0 7,0 0-5,7 30 2,-5-11-4,10-1 2,-7 1-12,12-2-19,-17-17-94,26 11-8,-26-11 0,30-30-4,-22 6 0</inkml:trace>
  <inkml:trace contextRef="#ctx0" brushRef="#br0" timeOffset="70180.0983">21067 10314 343,'0'0'125,"-16"-17"-7,16 17-89,16 4-23,3-8-36,0 0-81,7 0-7,4-3-4,3 1-5,1-5 15</inkml:trace>
  <inkml:trace contextRef="#ctx0" brushRef="#br0" timeOffset="70540.0987">21434 10345 283,'24'-4'113,"8"3"-4,-3 6-61,3 4-28,6 6-11,-1 9-7,0 6 1,-7 9 2,-5 2-3,-14 0 7,-9-2-3,-8-8 8,-7-1-2,-6-9 11,6-5-4,-9-16 3,22 0 1,-21-29-7,21-1 2,6-13-7,7-3 1,2-14-9,9-5 2,6-5-8,-4-3 2,2 8-4,-4 6-8,-3 14-24,-10 6-97,2 15-2,-13 7-2,0 17-1,0 0-5</inkml:trace>
  <inkml:trace contextRef="#ctx0" brushRef="#br0" timeOffset="71250.0998">19306 9714 74,'-17'2'98,"17"-2"4,0 0-40,0 0-5,22 0 0,8 5-2,-4-7-7,19 6-12,7-6-10,12 0-5,11-3-8,16-1-1,8-5-3,21 2 0,14-8-3,19 4 4,10-4-3,22 3 0,7-3 0,-1 0-1,-10 2 1,-15 0 0,-9-1 0,-16-3 0,-24 1 4,-23 3-1,-25 0 1,-9 2 1,-16-2-1,-1 4-2,-18 3 1,-7 3 0,-18 5-6,17-8 2,-17 8-4,0 0-2,0 0-5,0 0-3,0 0-14,0 0-38,-5 34-80,-7-14-7,-1-1 1,-5-1-5,-12-3 6</inkml:trace>
  <inkml:trace contextRef="#ctx0" brushRef="#br0" timeOffset="104420.1461">11162 9556 161,'-6'-28'111,"6"4"3,2 7-43,-4-7-17,2 24-8,6-35-6,-6 35-8,7-21-10,-7 21-6,0 0-7,0 0-3,19 17-3,-8 13 0,2 13 2,0 14 0,4 16 2,2 6 1,0 9 2,-1 10 0,-3-9-1,0-3 0,-7-10-4,-3-13-2,3-15-6,-8-11-3,5-9-22,-5-28-87,0 0-18,2-30-2,2-14-3,1-14 2</inkml:trace>
  <inkml:trace contextRef="#ctx0" brushRef="#br0" timeOffset="104690.1465">11595 9541 306,'19'-4'114,"-19"4"-1,0 0-74,19 17-27,-12 5-2,10 1-4,-2 5 1,7 11 4,3 11 0,4 9 3,-6 6-6,5 8 1,-9 1-2,-1 4 3,-5-8-3,0-5 0,-5-13-6,1-9-11,1-8-38,1-18-78,-11-17-1,35-17-2,-10-16 0,1-8 7</inkml:trace>
  <inkml:trace contextRef="#ctx0" brushRef="#br0" timeOffset="104930.1468">12369 9907 366,'0'0'123,"0"0"1,0 0-101,0 0-11,11 17-1,-11-17-2,0 0 1,0 0-3,0 0-5,0 0-3,0 0-8,15 15-18,-15-15-59,0 0-39,0 0-1,24-10-2,-7 1 3,-2-4 66</inkml:trace>
  <inkml:trace contextRef="#ctx0" brushRef="#br0" timeOffset="105270.1474">12815 9666 339,'6'-26'129,"-6"26"1,0 0-83,11-17-18,-11 17-11,0 0-5,0 0-7,9 17-2,-3 1-1,5 8 2,0 6 0,2 10 1,6 5 6,-6 7-4,10 3 1,-8-3-2,1 2-3,-4-10 0,-3-3 2,2-13-3,-5-6-7,-6-24-10,0 0-19,30-2-96,-23-17-6,6-9-5,-5-9-1,3-7 0</inkml:trace>
  <inkml:trace contextRef="#ctx0" brushRef="#br0" timeOffset="105870.1483">13196 9647 337,'13'-17'125,"-13"17"-1,0 0-81,21-5-14,-21 5-11,41-4-5,-15-3-5,10 3-1,3-4-3,4 3 0,-2-3-6,0-3 3,0 0-2,-3-6-5,-7 8-2,-6-8-2,-7 4-2,-18 13-5,19-20-4,-19 20-1,0 0 0,0 0 5,0 0-1,-32 4 3,14 11 5,-7 5 1,1-1 14,-6 8-2,2 3 6,-2 5 2,6-3 4,5 3-1,1 1 1,6-1 4,5-4-7,7-1 2,0-6-1,13-3-1,-13-21-2,43 24 0,-17-20-1,11-4-4,6-2 0,6 0-1,0-4-3,1 8-1,-1 6-2,-12 5-1,-3 9-2,-12 4 1,-9 7 3,-15 4 1,-15 6 1,-9-6 2,-15-2 1,-4-3 3,-9-10 0,6-3 2,-5-10-3,10-9-1,2-5-11,8-14-22,14-1-102,0 1 0,6-1 0,13 20-5,-11-28 1</inkml:trace>
  <inkml:trace contextRef="#ctx0" brushRef="#br0" timeOffset="106440.1491">11162 11017 294,'20'-7'114,"12"-2"6,4 11-81,-5-14-13,16 9-1,9-5 0,24 5-1,14-12-1,25 0-1,23-11-2,32 0 0,30-4-2,24 2-2,9-5-2,8 9 0,-8 1-5,-3 9-3,-20 2-3,-25 7-1,-24-3-1,-27 5 0,-28 1-1,-18-2 1,-27 2-5,-16-3-6,-18 3-10,-31 2-22,23-6-84,-23 6-13,-30 0-4,-2 4 0,-13-2 3</inkml:trace>
  <inkml:trace contextRef="#ctx0" brushRef="#br0" timeOffset="106820.1496">11584 11430 329,'-43'13'114,"43"-13"6,0 0-84,36 0-15,31-4-2,21-3 0,31-3 4,21-5 1,34 4-4,13-4-8,17-1-2,1 1-4,2 0-1,5-2-2,-9 2 2,-12 1-1,-16-1 1,-16 0 0,-13 2 2,-23-2 0,-14 6-1,-29-2 1,-17 1-5,-18 3-1,-15 3-10,-13 4-15,-17 0-101,0 0-14,-30 21-4,6-14 1,-8-1-3</inkml:trace>
  <inkml:trace contextRef="#ctx0" brushRef="#br0" timeOffset="129630.1815">8074 15426 179,'0'0'94,"0"0"-19,0 0-21,0 0-20,0 0-9,0 0-7,0 0-3,0 0 1,0 0-3,1 20-5,-1-20 2,14 34 0,-3-4 3,2 3 4,4 13-6,1 10 0,1 13 0,-4 1 6,7 18-6,-7 6 6,8 20-3,-10 6-4,5 12 7,1 4-8,-2 11 3,-4 3-4,0 12 2,-7-7-4,-1-2 2,-3-7-3,-4-6-5,-3-18 4,5-12-3,-6-17 3,6-15-2,0-13 0,2-15-3,2-15 3,-2-3 2,1-10-2,-3-22 0,0 24-1,0-24-6,0 0-13,0 0-45,0-26-65,0 0-2,2-7 1,-2-10-4,0-5-1</inkml:trace>
  <inkml:trace contextRef="#ctx0" brushRef="#br0" timeOffset="130720.1831">8046 15469 213,'5'-17'94,"-5"17"0,0 0-48,19 7-21,-19-7-7,30 13-2,-6-3 1,2-7 0,10 7 0,1-8-1,8-2-2,5-8-4,10-3-2,4-8-3,8-8-1,11-7-1,8-5-1,8-4-3,6-5 2,5-4 3,2 2 1,6-4 0,0 8 1,5-4 2,0 3-2,6-7 3,2 6 1,0-6-5,5-2 0,2-7 1,2-3 0,2-9-3,0-5 2,8-1-1,-6-3-1,3-3 3,-1 1-1,-6 5-3,0-1 0,-5 2-2,-10 4 6,-7 0-4,-6 0 4,-9-2-4,-8-8 5,-7-5 2,-4 4 2,-4-10-1,-5 1-3,-6-6 4,4 3-8,-10 3 3,3 7-4,-5 3 1,-5 6-3,-5 12 1,-1 4-1,-7 11 2,-5 6 2,-9 4-2,3 6-2,-11 6 1,-3 9 0,-1 1-1,-6 4-1,-11 17 1,14-20-3,-14 20 4,0 0 0,0 0-1,0 0 0,0 0 0,0 0 0,0 0 0,0 0 0,0 0 0,0 0-1,0 0 0,0 0-3,0 0-12,7-17-16,-7 17-44,0 0-60,24-7-2,-24 7 0,19-13-1,-19 13 3</inkml:trace>
  <inkml:trace contextRef="#ctx0" brushRef="#br0" timeOffset="132070.1849">13297 12082 183,'0'0'85,"0"0"5,0 0-53,0 0-15,0 0 0,0 0 3,38 22 3,-14-17 0,15 5 2,2-8-5,17 1-6,9-1-7,12-4-4,9-3-4,9-6-3,9-4 1,6-4 0,6-7 0,5 2-3,-5-4 2,5 2-1,-5-4 1,-2 4 0,-8 0 0,-5 0-1,-13 4 1,-6 4 3,-9 3-1,-14 0 0,-10 6-1,-16 1 2,-9 3 0,-9 5 1,-17 0 1,0 0 0,0 0 1,0 0-1,0 0 2,0 0-3,0 0 2,0 0-3,0 0-2,0 0 0,0 0 1,0 0 1,0 0 0,0 0 1,0 0 0,0 0 3,0 0 0,0 0-1,0 0-2,0 0-1,0 0-2,0 0 1,0 0-1,2 16-2,-2-16-2,0 26 3,0-5-1,4 3 0,-2 9 2,-2 6-4,0 4 1,1 7 3,-1 4-1,0 5-1,-1 8 0,1 4 3,5-3-1,3 9 1,3 1-1,2 1 0,6 1-4,3 4 4,0-1-1,3 7 0,-1 4-4,-2-3 8,-3 4-6,-4 3 5,2 1-2,-6 5 1,-3 0 3,-3 2-3,1 1 3,-4 1-6,-2 2 4,0 1-3,-2 1 5,-4-1-3,1-3-1,-1-2-2,-5-3-3,1 3 5,-1-2-2,-6 4 1,4 0-3,-5-1 3,5 1-3,-4-4 7,4 6-1,0-4-1,0-4-2,1 0 1,1 2 3,4 0-1,-1 4-1,-1 5 0,1-7-3,6 5 5,-3 2-1,-1-3-1,1-4-3,5-2 0,-2-6 1,2 2 1,2-1 1,-2-6-4,5-6 2,1-3 0,-1-6 1,1-6 1,-2-7 0,0-7 1,-3-12-2,3-3-3,-4-12 5,0-5-2,-4-7-1,4-19-3,-1 28 4,1-28-4,0 0 7,0 0-3,0 0 1,0 0 5,0 0-3,0 0 3,-17-19-9,17 19-4,-6-22-8,6 22-7,0 0-48,-7-26-78,7 26 2,0 0-5,-13-19 9,13 19-5</inkml:trace>
  <inkml:trace contextRef="#ctx0" brushRef="#br0" timeOffset="133210.1864">8253 18080 255,'0'0'98,"13"-19"2,-13 19-61,19-9-21,-19 9-5,26-8 1,-2 3-2,-3-3 0,9 7-4,5-5 0,4 2 0,10-1 0,1 1 0,12 0 0,9-1-4,9-3 1,8 1 0,13-4 3,15-6-1,9 2 0,17-2 0,13-3-7,13 0 10,15 1-7,10 0 6,7 1-8,9 3 5,6-4-5,1 5 1,3-1 3,3 2-4,6-4-1,-5 2 2,-1 0 2,2-1-3,-7-1 3,3 2 0,-7-2 0,-2-1 0,-1 1 1,-5-2 0,-7 3 0,0-5 0,-7 1-1,-4-2 2,-8 1-2,-7 1 0,-11-4 1,-14 5-1,-16 0 1,-13 3-2,-19 1 2,-21 7-1,-20-1 2,-13 7 1,-17 0 0,-9 2-1,-19 0-2,0 0 2,0 0 0,0 0-2,0 0-3,0 0-2,0 0-4,0 0-7,0 28-24,0-28-95,-6 36-5,6-36 0,-2 18 0,2-18-4</inkml:trace>
  <inkml:trace contextRef="#ctx0" brushRef="#br0" timeOffset="136830.1916">6947 17378 88,'0'0'65,"41"-19"1,-17 10-55,12-2 2,3 0 3,10-8 4,5-1 1,4-8 2,9 0-3,6-4-3,7-1-4,8-4-1,5 0-1,5-6 1,6 0 1,3-5 6,10 0 2,7-6 2,10 0-1,5-7-1,10-2-4,10-10-3,9-1-3,6-8-5,12-5-5,5-8 6,5-3-4,2-4 4,8 1 4,3 1-1,4 0-1,2-1 1,0 5-3,-4-6-2,6 7 3,-12-3-5,1-3-3,-3-5 2,6 4 2,-3-7 0,1-3 2,1-3-1,1-2-1,0-3-1,2 1 1,-1-4-3,-7 4 1,-3-1-4,-2 3 3,-11-2-2,-2 4 0,-13-2 1,-12-2-2,-4 0 5,-13-2-3,-8 4 4,-6 2-4,-11 5 2,-8 5 1,-8 8 1,-2 4-1,-9 13-1,-11 6-2,-10 5 1,-11 10-1,-8 7 1,-8 7-1,-8 6 0,-9 12-1,-5 2 1,-21 25 1,28-26-1,-28 26-4,0 0 2,0 0-9,0 0-28,0 0-84,-4 23-3,4-23-2,-15 16-1,15-16 2</inkml:trace>
  <inkml:trace contextRef="#ctx0" brushRef="#br0" timeOffset="137450.1925">16490 12538 240,'0'0'110,"-11"-16"-5,11 16-53,0 0-23,41-12-13,-15 5-8,15 1-1,2-3-3,8 0-14,5 1-28,0-1-50,-8-4-18,-3 6-3,-7-6 1,-14 7-1</inkml:trace>
  <inkml:trace contextRef="#ctx0" brushRef="#br0" timeOffset="137730.1929">16664 12516 231,'-32'37'91,"6"0"-32,9 0-23,12 2-12,8-5-8,10-3-3,8-6-3,14-7-2,-3-9-2,6-1 0,-9-1-3,-2 1-2,-9 7 1,-8 5 0,-20 8 0,-5 7 1,-13 4 0,2 0 3,-9-2 0,7-3 0,-2-8-11,7-17-39,23-9-57,-7-19 1,14-12-4,18-3-2,-1-16 33</inkml:trace>
  <inkml:trace contextRef="#ctx0" brushRef="#br0" timeOffset="138070.1933">17084 12379 295,'0'0'98,"0"0"-24,0 0-45,2 18-15,-6 3-4,4 6 1,-5 12-2,5 8 4,-4 1-3,8 4 0,-4-5-3,7-3-1,-1-7-1,7-9-2,6-17 1,-1-7-1,7-13 2,1-15 1,-4-14-1,-1-4-1,-8-8 0,-4 1-2,-13 5 1,-5 3-2,-8 9 0,-7 12-2,0 12-1,-1 7-15,25 1-79,-20 18-17,20-18-2,18 9-1,3-12-2</inkml:trace>
  <inkml:trace contextRef="#ctx0" brushRef="#br0" timeOffset="138460.1939">17583 12156 162,'0'0'85,"0"0"4,0 0-52,19-9-13,-19 9-7,0 0 1,0 0 1,0 0 4,0 0-1,0 0-2,0 0-1,0 0-1,7 18-2,-7-18-1,19 24-1,0-1-3,-1 8-2,7 10 0,-1 9-1,2 6 0,-2 9-3,-3 2-1,-4-2-1,-1-2 2,-8-9-4,-1-8 4,-3-11-3,-2-5 0,-2-30-4,0 19-14,0-19-61,0 0-42,-13-34-2,7 10-2,-11-11 1,4-4 33</inkml:trace>
  <inkml:trace contextRef="#ctx0" brushRef="#br0" timeOffset="138870.1944">17671 12202 240,'-6'-18'106,"-7"-5"1,13-4-57,0 8-17,0-3-16,10-2-8,1-1-5,7 7-1,5-1-1,5 4-5,0 8 2,2 13-1,-4 7 1,-6 16 0,-1 14 0,-8 13 0,-5 7 1,-8 4 4,-9 3-2,5-3 4,-7-8-2,4-7 7,1-13-1,12-13 3,4-7-3,16-8 0,2-5-2,10-1-1,-5 3-3,7-5-9,1 7-15,-4-5-22,6 10-51,-9 0-22,-11-2-6,7-2 4,-8-7-3</inkml:trace>
  <inkml:trace contextRef="#ctx0" brushRef="#br0" timeOffset="139760.1957">17245 12100 107,'0'0'82,"0"0"1,0 0-38,0 0-10,0 0-11,0 0-4,2 39-2,9-2 5,-4 8 2,10 16 2,-6 8-2,3 16 0,-3 1-5,-2 6-3,-5-4-4,1-1-3,-8-13-6,1-5 1,-4-17-5,1-17-15,5-7-71,0-28-24,0 0-4,0 0 0,-15-37-2</inkml:trace>
  <inkml:trace contextRef="#ctx0" brushRef="#br0" timeOffset="140020.1961">17067 12306 236,'0'0'92,"0"0"-9,23 8-121,-5-3-48,-18-5-4,40-2-3,-18-9-1,8 7 85</inkml:trace>
  <inkml:trace contextRef="#ctx0" brushRef="#br0" timeOffset="140180.1963">17562 12865 294,'17'19'86,"-17"-19"-52,4-28-127,11 15-1,-4-13-8,13 5-2</inkml:trace>
  <inkml:trace contextRef="#ctx0" brushRef="#br0" timeOffset="140500.1967">18246 12041 307,'8'-19'110,"-1"1"1,-7 18-70,36 0-18,-18 18-13,7 16-6,-5 10 1,10 14 2,-6 3 1,3 10-1,-5-1-1,-3-1 0,-6-2-3,0-12-7,-2-6-32,-5-14-79,-6-35-2,26 15 1,-15-36-4,2-10-2</inkml:trace>
  <inkml:trace contextRef="#ctx0" brushRef="#br0" timeOffset="140740.1971">18706 11965 235,'13'26'110,"-2"1"3,0 7-72,4 18-5,2 4 0,4 9-4,-5-2-8,7 5-2,-4-6-9,-4-3-7,-2-3-22,-4-17-53,-5-8-54,1-8 0,-5-23 4,0 0-8,-18-28 37</inkml:trace>
  <inkml:trace contextRef="#ctx0" brushRef="#br0" timeOffset="140880.1973">18495 12460 365,'35'30'117,"10"-30"-2,22-6-116,16-7-111,21-5 2,19-6-5,-5-13-3,-2-2-4</inkml:trace>
  <inkml:trace contextRef="#ctx0" brushRef="#br0" timeOffset="142500.1994">12096 14173 206,'0'-23'94,"0"-5"2,0 8-42,0 20-13,9-26-12,-9 26-6,0 0-6,17 0-7,-11 19-4,5 10-1,-4 14-1,6 9-1,-1 17-1,1 11 5,0 11-2,4 11 1,-4 5 0,0 16 1,-6 5-3,3 8 2,-9 3 1,5 9-3,-6 3 0,0 1 0,-2 0 1,4 4 3,0-3 0,4 1 0,7 0 0,-2 2 1,2 0 2,4 6 3,-4-5-6,-2-1 2,-4-3-2,-1-1 0,-6-15 2,0-3-1,0-11-2,-6-14-3,5-14 3,1-12 0,-4-16-2,4-17 2,-6-12-2,10-12 1,-4-26-2,0 0-2,0 0-4,0-17-14,7-2-44,-7-7-67,0 0-4,-11-7-3,8 3-1,-7 2-1</inkml:trace>
  <inkml:trace contextRef="#ctx0" brushRef="#br0" timeOffset="143160.2005">12894 18000 99,'0'0'72,"0"0"-3,0 0-1,0 0-1,13 17-3,-13-17-7,0 0-9,0 0-6,0 0-5,-25-12-8,25 12-11,-16-11-8,16 11-5,-13-20-4,13 20 2,5-21-2,-5 21-2,30-7-1,-11 13 2,7 8 0,-2 12-2,-5 15 3,0 11-2,-14 6 1,-5 5 4,-7 2 0,-4-2 1,-8-7-2,6-12 5,-4-12 1,9-8 3,8-24-4,6 17-2,-6-17-1,37-13 0,-10 0-5,4-6-14,10 3-55,-3-5-50,-1-1-1,-1-4-1,-5-8-1,1-3-3</inkml:trace>
  <inkml:trace contextRef="#ctx0" brushRef="#br0" timeOffset="143460.2009">13359 17979 297,'0'0'105,"24"-14"-4,-24 14-25,34-4-58,-16 4-7,11 2-1,-9-2 0,4 3-1,-1 1-1,-3 7 0,-7 6 1,4 5 5,-9 6-3,-3 7 0,-5 4 0,6 4-1,-12 0-1,6 3 2,-5-5-5,3-6-1,-2-1-6,2-10-11,2 0-44,0-24-60,0 0-4,0 0-1,0 0 2,-18-24-3</inkml:trace>
  <inkml:trace contextRef="#ctx0" brushRef="#br0" timeOffset="143620.2011">13378 18260 408,'0'0'111,"0"0"-6,31-15-76,5 6-20,7-2-28,4-4-83,7-6-9,7-3-2,1-2-2,-8 0 1</inkml:trace>
  <inkml:trace contextRef="#ctx0" brushRef="#br0" timeOffset="144080.2018">13996 17840 148,'-4'-17'86,"-3"-1"7,7 18-31,-2-21-13,2 21-14,0 0-7,0 0-3,0 0-4,-24 23-2,24 6-6,-6 1 2,0 7-3,1 6 3,5 2-3,0-5 1,5-1-5,3-13-2,-8-26 0,30 19-1,-8-25 1,-3-10-2,1-12-1,-7-7-3,4-6 1,-11-2 0,-6 4 2,-6 6-5,-5 5-4,-2 9-19,-6 6-46,19 13-40,-18 17 0,18 1-2,11 5-2,2-1 3</inkml:trace>
  <inkml:trace contextRef="#ctx0" brushRef="#br0" timeOffset="144300.2021">14343 18069 365,'-13'31'113,"-3"6"0,-3 12-58,0-3-27,10 4-7,0-5-8,14-8-5,12-11-9,9-13-12,17-15-48,0-11-56,7-15-1,5-7-1,-7-13-2,-3-4-3</inkml:trace>
  <inkml:trace contextRef="#ctx0" brushRef="#br0" timeOffset="145170.2033">12152 14986 65,'15'-22'77,"-15"22"1,19-12-32,-19 12-2,11-16 0,-11 16-4,0-19-11,0 19-8,0 0-6,-13-22-1,13 22-1,-19-4-1,19 4-5,-19 2 2,19-2 3,-18 19-1,18-19 3,-17 29-3,15-10-1,-4 1-2,6 1 3,0-5 0,2 3-3,2-2-2,-4-17 3,21 16 0,-3-10-4,1-13 5,3-3-5,-1-3-1,1-7 0,-7-2 1,0-6-4,-13 4 0,-2 1 3,-11 3-2,11 20 2,-32-26-2,13 22 0,1 4-2,1 6 2,17-6 0,-22 22 0,16-5-2,6-17-6,7 33-43,12-18-67,0-6-1,7-1-4,4-12-4,7 2 3</inkml:trace>
  <inkml:trace contextRef="#ctx0" brushRef="#br0" timeOffset="149520.2094">9422 14967 115,'0'0'46,"0"0"1,0 0 4,0 0-8,2-16-1,-2 16-6,0 0-1,0 0-6,0 0-3,12-17-7,-12 17-5,0 0-2,20-8-1,-20 8-1,28-3-1,-13 1 0,7 0 2,3 2 3,1-2-3,6 2 0,-2 0-2,1 0-1,5 0-1,1 0-1,2 0-3,-1 0 1,5 0-2,0 0 0,0 0 2,5 2-3,3-4 2,-3 4-1,5-2 0,-1 2 2,-2-2-2,1-2 0,-3 2-2,1 0 3,-6 0-1,2-2 0,-2 2-1,-4 2-1,2-2 1,2 2 3,-6 2-2,8-3-2,-2 3-1,6 0 2,-6-2 0,7 1 0,-5 1 1,4 0-4,-1-4 1,-5 4 2,0-1 0,0-1 1,-4 2-3,2-2 2,-1 0-2,1 1 3,-2-1-2,2-2 1,-2 0-2,2-2 2,-1 0-1,3 1-2,0-5 3,1 0-2,3 3 1,-2 1 1,0-2 2,2 2-3,-4 0 2,-4 2-1,-2 0 1,4 2 2,-9-2-2,2 0 0,-5 0-2,1 2 3,-3-2-1,-3 2 1,-2 0-4,-1-2 1,-21 0 0,26 4 0,-26-4 2,19 1-1,-19-1 3,0 0 1,0 0 3,0 0 0,0 0 2,0 0 0,0 0 0,0 0 0,0 0-2,0 0-2,0 0-3,0 0 2,0 0-3,0 0 1,0 0-3,0 0-1,0 0 1,0 0 0,0 0-5,0 0-15,0 0-47,0 0-60,16-1-3,-16 1-1,0 0-4,0 0 0</inkml:trace>
  <inkml:trace contextRef="#ctx0" brushRef="#br0" timeOffset="150720.2111">9684 14934 138,'7'-17'77,"-7"17"-22,-5-17-19,5 17-3,0 0-3,-8-20-5,8 20-5,0 0-1,-15-20-10,15 20-2,-22-10-2,22 10-1,-26 0-3,26 0-2,-30 8 1,30-8-5,-30 20 8,21-3 1,-1 1 1,9 3-1,-3 5 4,8-2 2,3 0 1,0 2 3,5-5-1,-1-3 3,-11-18-1,32 17-1,-14-19 1,1-5-2,-2-10-1,3-4 0,-3-6-3,-2-3-5,-4-2 4,-5 4-3,-6 2 0,-6 4-1,6 22 1,-18-22-4,18 22 1,-36 7-1,36-7 0,-28 30 1,15-10-5,2 3 3,11-3-5,0-20-24,30 28-81,3-24-1,10-8-6,6-5 1,0-12-1</inkml:trace>
  <inkml:trace contextRef="#ctx0" brushRef="#br0" timeOffset="151450.2121">11068 14618 195,'0'0'69,"0"0"-2,2-18-2,-2 18-9,0 0-12,0 0-10,0 0-7,0 0-8,0 0-6,0 0-4,0 0-4,-26 29-2,9-10 0,-9 9 2,-4 3 2,-2 6 0,-5 1 2,0 1-3,-1-2 1,7-4-4,1-5 4,5-8-3,25-20 1,-26 25 3,26-25-2,0 0 1,0 0 0,0 0-1,26-8-2,-7 8-4,2-2 1,3 6-3,0 7 0,6 4-1,-6 7 1,3 6 1,-3 0 0,2 2 3,-4-2-2,-3-2 1,-6-8 1,-13-18 2,21 21 0,-21-21 2,0 0 1,15-28 2,-15 0 1,0 0 1,-6-7-1,6 1-1,-5-1-2,5 3-2,-6 5-1,4 4-7,2 23-18,-6-31-57,6 31-49,0 0 0,6-19-5,-6 19-1,0 0-4</inkml:trace>
  <inkml:trace contextRef="#ctx0" brushRef="#br0" timeOffset="158820.2224">9465 13978 185,'8'-19'64,"-8"19"-21,0 0-11,0 0-11,0 0-7,0 0-4,7 26-2,-1-6 1,0 8 2,7 9 3,-2 6 1,2 13 0,6 9 0,-1 9 0,3 8 1,1 16 0,-9 10 1,4 16-1,-4 12 1,0 14 1,-7 8-4,7 13 0,-7 9 1,5 11 1,-4 6-4,5 6 6,-5-1-8,4 6 1,-3 2-3,-3 2 4,3-8-6,-3 0 2,-5-7-3,-2 2-4,-3-6 3,-4-4 1,1-9-2,-3-5-1,-2-10 1,0-11-4,1-12 3,5-16 1,0-13-2,-5-14-5,10-16-4,-7-16-22,9-6-67,-2-11-20,4-18-6,-2-32 0,0 0-3</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05:51.070"/>
    </inkml:context>
    <inkml:brush xml:id="br0">
      <inkml:brushProperty name="width" value="0.05292" units="cm"/>
      <inkml:brushProperty name="height" value="0.05292" units="cm"/>
      <inkml:brushProperty name="color" value="#FF0000"/>
    </inkml:brush>
  </inkml:definitions>
  <inkml:trace contextRef="#ctx0" brushRef="#br0">6181 2102 124,'0'0'100,"6"-21"1,-6 21-50,0 0-12,0 0-9,20 10-6,-20-10-6,19 39-2,-8-8-2,10 19-1,1 12 4,4 19-2,-2 9 0,1 14-7,-7 3 1,1 3-5,-6-8 2,-7-7-3,-1-16-11,-5-19-11,2-16-76,-2-21-25,0-23-2,0-24-3,-2-25 8</inkml:trace>
  <inkml:trace contextRef="#ctx0" brushRef="#br0" timeOffset="310.0004">6202 2185 357,'13'-16'119,"-13"16"0,35-23-109,1 22-7,8-1-3,7 4 1,16 7 0,8 8-1,-2 14 4,0 10-6,-8 13 3,-5 11-3,-17 9 3,-6 8-1,-13 3 5,-14 6 0,-12-5-1,-9-1 3,-10-9 0,-3-9-1,-8-9-8,-3-14-15,3-14-106,-6-10-4,7-18 0,6-15-2,3-17 9</inkml:trace>
  <inkml:trace contextRef="#ctx0" brushRef="#br0" timeOffset="640.0009">7227 2234 194,'0'0'105,"0"0"3,19 20-68,0 2-13,-6 3-3,11 12-1,2 11-7,4 15-6,0 10-4,-4 8-4,-2 5 2,-7 5 2,-7-4-5,-7-5-6,-3-10-25,-5-13-62,-7-20-19,7-13-4,5-26 0,-19-14 18</inkml:trace>
  <inkml:trace contextRef="#ctx0" brushRef="#br0" timeOffset="910.0012">7339 2180 300,'-7'-35'123,"3"10"-4,4 25-83,-2-37-13,2 37-11,26-18-4,2 20-3,4 9-3,0 9-3,-6 17-3,-7 10-2,-8 8 4,-11 5-3,-13-3 3,-9 1 1,-10-8 1,0-9-4,8-11-33,-2-17-79,9-15-3,17 2 1,5-37-5,18 9 34</inkml:trace>
  <inkml:trace contextRef="#ctx0" brushRef="#br0" timeOffset="1280.0018">8230 2139 78,'0'0'81,"14"19"-29,-11-3-6,7 10 5,-1-2 2,6 14-3,-4-1-8,8 15-7,-8 0-3,2 13-6,-5-4-5,1 4-6,-7 0-4,0-6 1,-2-7-8,0-11-10,3-4-27,-3-18-84,0-19 0,0 0-2,0-32-1,-5 1 24</inkml:trace>
  <inkml:trace contextRef="#ctx0" brushRef="#br0" timeOffset="1480.002">7846 2276 388,'0'0'126,"0"0"-4,31 0-100,5-13-10,14 4 0,19-9-10,12-5-10,31 1-67,4-6-49,9-2 2,-4 1-9,-14 1 1,-14 4 37</inkml:trace>
  <inkml:trace contextRef="#ctx0" brushRef="#br0" timeOffset="2160.003">9931 2486 298,'-17'-11'126,"17"11"3,0 0-71,0 0-19,43-2-14,3 0-6,20 4-4,12-5-5,21-1-2,12-4-2,12 3-5,2-3-6,-5-5-8,-10 4-22,-17-11-57,-7 3-37,-11-7-3,-19 2 4,-15-6 0,-20 0 57</inkml:trace>
  <inkml:trace contextRef="#ctx0" brushRef="#br0" timeOffset="2400.0033">10837 2208 317,'-26'7'115,"26"-7"4,0 0-77,31 13-23,24 0-7,17-4-3,9 1 1,3 3-6,5 2-3,-6 5-7,-10 4-1,-23 6-1,-26 5 2,-29 6-5,-14 4-15,-18-6-84,-1-4-6,3-9 5,3-15-6,11-9 3</inkml:trace>
  <inkml:trace contextRef="#ctx0" brushRef="#br0" timeOffset="2640.0037">12006 1701 360,'0'0'108,"4"22"-1,-10 11-97,12 16-5,1 10-2,10 15 5,-2 12 1,2 9-2,-4 1 0,-5-3-4,1-4-13,-13-18-35,2-12-67,-3-11-2,-8-23-3,13-25 2,-19-6 2</inkml:trace>
  <inkml:trace contextRef="#ctx0" brushRef="#br0" timeOffset="3000.0042">12016 1810 292,'-10'-33'109,"8"1"1,8 1-74,5-3-14,15 8-7,6 6-7,5 5-1,5 13-1,-5 13-5,-5 17-3,-12 15-1,-9 16 0,-16 8 0,-10 2 0,-9 0 3,-6-6-1,5-9 4,-1-14 1,15-8 1,11-15 1,0-17 0,43 24-1,-2-15 1,0 4 1,6 6-7,-2 3 0,-4 4-11,-4 4-15,-12-6-46,-7-6-41,-3 5 0,-15-23-4,30 5 3,-11-21 48</inkml:trace>
  <inkml:trace contextRef="#ctx0" brushRef="#br0" timeOffset="3250.0045">12789 1690 326,'-11'22'113,"16"9"-3,3 14-87,-2 0-3,5 16 5,-4 0-3,12 12-1,-2-3-4,-2-1-7,-4-6 0,0-9-7,-3-8-3,-3-10-12,-3-9-8,-2-27-84,0 0-20,0 0 0,11-26-1,2-16-1</inkml:trace>
  <inkml:trace contextRef="#ctx0" brushRef="#br0" timeOffset="3500.0049">13174 1628 345,'0'0'115,"0"28"2,6-6-90,1 16-10,4 2 0,2 14 1,4 4 1,4 9-1,1-4-6,-1 9-2,-3-5-3,1 0-3,-8-9-4,2-10-7,-5-5-5,-5-16-28,-1-4-83,-2-23-3,0 0-3,-7-19 1,-6-11 1</inkml:trace>
  <inkml:trace contextRef="#ctx0" brushRef="#br0" timeOffset="3680.0051">12896 2161 315,'0'0'119,"-8"17"1,8-17-78,49-13-11,-3-2-15,25-5-20,17-4-61,13-12-51,15-10-3,2-8-3,-6-9-1,-10 0 30</inkml:trace>
  <inkml:trace contextRef="#ctx0" brushRef="#br0" timeOffset="3930.0055">14052 1489 359,'0'0'115,"19"-4"3,-1 14-86,-18-10-15,25 29-5,-9-1-2,5 13 1,0 13-1,1 13 1,-7 7-5,0 13 2,-8 6-1,-7 0-3,-1 0 0,-9-8-2,3-9-1,-6-12-10,7-7-10,-7-20-53,7-7-55,6-13 1,0-17-4,0 0 1,0 0 15</inkml:trace>
  <inkml:trace contextRef="#ctx0" brushRef="#br0" timeOffset="4200.0058">13798 2057 317,'0'-16'114,"0"16"1,-8-25-83,8 25-9,0 0-10,0 0-7,0 0-1,0 0 0,0 0-4,-16 12-6,16-12-7,-6 18-11,6-18-16,-2 22-49,2-22-24,0 0-2,26 12 0,-26-12 0</inkml:trace>
  <inkml:trace contextRef="#ctx0" brushRef="#br0" timeOffset="4600.0064">13974 1775 253,'0'0'115,"0"0"4,0 0-48,0 0-22,0 0-19,0 0-8,18-4-5,-18 4-7,28 24-4,-9-1-3,0 8-5,1 12 2,3 13 0,-3 7 2,-1 13-1,-2 6 4,-6-1 0,-4 1-3,-1-4 2,-4-5-3,-2-8-2,-6-13-12,6-10-20,-5-16-91,5-26-1,16 10 0,3-27-3,4-13 2</inkml:trace>
  <inkml:trace contextRef="#ctx0" brushRef="#br0" timeOffset="5000.0069">14515 1873 376,'6'-26'123,"-4"6"-5,-2 20-96,0 0-7,0 0-8,0 0-4,5 35-1,-6-7-4,-5 13 0,2 7 2,8 14 2,-2 4 2,3 7-4,3-4 6,9-4-5,1-6 4,7-9 0,6-16 1,7-14-3,7-14 0,3-16 0,3-18-3,-3-11 4,-5-13-8,-7-9 2,-16-6-4,-14-5 6,-19-1-1,-13 12 3,-10 17-2,-7 12 2,0 13-2,-7 12-9,5 18-19,-7 10-90,20 6-6,13-1 0,14-7 0,5-19-4</inkml:trace>
  <inkml:trace contextRef="#ctx0" brushRef="#br0" timeOffset="5380.0075">15457 1885 314,'0'0'110,"0"0"-3,0 0-83,-30 14-11,30-14-7,-26 32-1,15-8 1,1 8-1,1 7-1,2 9 2,3 4-2,2 0 3,4 4-3,2-6 5,3-2-1,6-11 4,6-3-2,3-18 1,4-4 4,4-14-1,8-11 0,-1-15-3,0-6 0,-7-10-3,-5-4 3,-12-10-5,-13 4-1,-13 0-4,-10 12 1,-9 4-6,-13 11-11,3 19-41,-1-1-76,5 11 0,14-2-3,24 0 0,0 0-2</inkml:trace>
  <inkml:trace contextRef="#ctx0" brushRef="#br0" timeOffset="5650.0078">16341 1441 343,'7'28'118,"-12"-2"-1,-1 3-100,4 8-2,2 8-2,0 13 3,0 5-2,2 9 2,-4 1-7,0 1 1,-7 4-2,1 0-5,-5-9 0,-5-4-12,1-10-16,-8-12-80,12-11-15,-3-14-8,16-18 0,-27-15 1</inkml:trace>
  <inkml:trace contextRef="#ctx0" brushRef="#br0" timeOffset="5810.0081">15907 1911 369,'0'0'113,"0"-17"-38,0 17-171,32 2-8,5 0-11,6-6 0,11 8-3</inkml:trace>
  <inkml:trace contextRef="#ctx0" brushRef="#br0" timeOffset="5980.0082">16653 2208 482,'16'20'144,"-16"-20"3,0 0-122,0 0-7,-18 2-10,18-2-11,0 0-25,0 0-89,0 0-22,-6 17-7,1-1 0,-16-3-2</inkml:trace>
  <inkml:trace contextRef="#ctx0" brushRef="#br0" timeOffset="7210.0101">9308 6080 86,'0'0'68,"12"-19"-21,-12 19-8,22-17-5,-22 17-2,21-11 0,-21 11 5,0 0 4,0 0 1,18-7-1,-18 7-6,0 0-5,0 0-8,0 0-4,0 0-6,0 0-5,0 0-6,0 0-2,0 0-2,0 0-2,0 0 1,12 26 2,-5-4-1,4 13 3,8 8 1,0 13 1,5 9 8,2 15-4,-2 3 3,1 8-3,-5-2 6,-1-3-4,-8-8 3,0-6-2,-5-16-4,-1-8 2,-3-13-1,2-10 3,-4-25 0,0 20-2,0-20-9,0 0-17,8-28-87,-8 8-18,1-6-4,3 0-2,-8-6-6</inkml:trace>
  <inkml:trace contextRef="#ctx0" brushRef="#br0" timeOffset="8130.0113">10241 6210 103,'0'0'90,"0"-32"-12,0 32-20,2-22-9,-2 22-9,0-19-3,0 19-12,0 0-7,0 0-6,0 0-3,0 0-5,-10 26-3,-1 2-2,5 9 2,-7 8 6,6 12-2,-4 6 4,-1 4-4,5-2 5,7-2-3,6-9 7,7-5-4,7-16-3,14-13 3,3-20-1,8-9-3,9-19 1,-1-14 3,-5-12-14,-5-8 8,-11-6-6,-15-3 6,-15 2-4,-10 8 7,-22 7-6,-3 13 0,-14 12 5,-9 8-6,0 12 0,5 7-10,8 10-11,6-5-28,18 7-69,19-10-2,32 9 1,19-11-3,16-5 25</inkml:trace>
  <inkml:trace contextRef="#ctx0" brushRef="#br0" timeOffset="8520.0119">11025 6070 350,'2'-22'114,"-2"22"-6,-7-17-96,7 17-6,0 0-2,0 0-1,0 0 0,-8 39-1,8-2-2,-3 12-2,3 6 3,-6 9 7,6 4-4,0 1 7,6-6-3,-1-16 5,8-8-4,6-17 5,9-13-7,6-14 1,7-16 7,-4-14-13,-3-10 4,-4-9-6,-12-3 3,-12-6-5,-8 5 2,-17 4-3,-11 13-3,-13 8 5,-5 11-1,-3 9-5,1 3-13,15 16-34,-1-4-69,21 2-2,15-4-2,26-10-3,17-3 22</inkml:trace>
  <inkml:trace contextRef="#ctx0" brushRef="#br0" timeOffset="8850.0124">12262 5938 302,'0'0'121,"21"-5"0,-21 5-74,24-9-16,-24 9-5,43-10-7,-11-1-2,13 2-11,7-2-10,4-4-22,6 4-80,-4 0-16,-4 1-4,-4 3 0,-9 5-2</inkml:trace>
  <inkml:trace contextRef="#ctx0" brushRef="#br0" timeOffset="9030.0126">12460 6241 224,'-33'35'117,"12"-12"6,21-23-61,6 24-8,25-30-17,31-1-17,15-10-23,20-5-84,13 3-30,2 4-8,-7 2 1,-12 4-6</inkml:trace>
  <inkml:trace contextRef="#ctx0" brushRef="#br0" timeOffset="11770.0164">14480 4317 154,'0'0'87,"7"-16"7,-7 16-59,0 0-13,0 0-5,23-13 1,-23 13 2,18 11-1,-6 7-1,1 16-7,0 7-2,5 12 0,-1 14 5,4 13-2,-10 7 1,2 8-2,-5-6-2,3-3 1,-11-6-3,5-14-2,-3-14-13,-4-18-38,2-16-63,0-18-5,0 0-1,27-39-2,-11-3 33</inkml:trace>
  <inkml:trace contextRef="#ctx0" brushRef="#br0" timeOffset="11960.0167">15042 4783 372,'19'2'116,"-19"-2"-2,0 0-108,0 0-6,0 0 0,0 0-11,0 0-72,0 0-31,19-13-1,-3 6-2,-3-10-1</inkml:trace>
  <inkml:trace contextRef="#ctx0" brushRef="#br0" timeOffset="12600.0175">15345 4388 274,'13'-17'108,"-13"17"-32,24-13-26,-24 13-16,43-22-11,-17 5-3,15 4-6,-1-4-3,8 3-3,1-3-3,3 2-4,2 2 0,-9 4-2,2 3 0,-10 4-1,-3 8 1,-6 3 2,-9 8-1,-4 9-5,-4 7 8,0 8 0,-9 7 2,7 10 2,-9 3 1,2 8-3,4-2 1,-5-2 5,3-6-5,-2-1 0,4-12-2,-1-7-8,1-5-7,-6-16-6,7 1-17,-7-19-38,0 0-50,-18-2-3,-1-5 1,-11-6 6,-2 0 66,-7-8 52,-2 6 0,2 0 0,1 2 7,3 0 101,11 6 5,7 1 5,17 6-13,0 0-26,-8-22-24,27 18-17,0-7-13,11 0-8,7-6-5,8 1-6,9 1-5,2-4-7,4 8-17,-10-9-44,1 5-57,-3 2-2,-3 2-1,-9 1 0,-10-1 43</inkml:trace>
  <inkml:trace contextRef="#ctx0" brushRef="#br0" timeOffset="19210.0269">16959 4416 161,'13'-39'98,"-2"15"-34,-3-1-17,-6-1-12,9 6-5,-11-6-5,4 6-8,-14-6-4,5 7-9,-10 2-1,-8 4-2,-3 2-1,-6 4-4,-3 5 3,-2 6-1,-1 5 0,3 8 1,3 5 0,6 4 0,7 9 1,8 0 1,3 1 1,14-1-1,1-3 1,18-5 0,1-1 1,11 2-2,4-5 1,-1-1-1,1 6-1,-10 0 1,-6 1 1,-10 5 4,-17-3 4,-9-3 5,-14-7 3,5-1 3,-16-14 4,12-5-1,2-17-2,10-10-6,9-15-7,18-6-11,11-8-8,5-8-34,18-1-79,2 7-5,5 5 2,-2 7-2,-6 6 20</inkml:trace>
  <inkml:trace contextRef="#ctx0" brushRef="#br0" timeOffset="19660.0275">17400 3979 270,'-8'-20'101,"8"20"-5,0 0-93,0 0-5,0 0 0,-16 28 0,14-4 1,2 9 0,0 8 6,0 13 1,0 7 2,0 1 4,2 3-1,1-4 1,3 0 1,-2-11 0,7-3-1,-5-19 0,12-6 1,1-15 0,5-7-4,6-15 0,4-5-3,-3-10-1,3-7-1,-8-4-3,-5 4-2,-4 4-4,-6 3 1,-9 13 0,-2 17 2,0 0 0,-2 34 1,2 3 2,7 9 0,5 12 1,-1 7 4,4-4-3,-2 0-1,4-3-9,-6-13-45,-4-5-66,1-6-3,-8-16-3,0-18 0,-15 10 49</inkml:trace>
  <inkml:trace contextRef="#ctx0" brushRef="#br0" timeOffset="20300.0284">14523 5968 189,'19'-11'92,"12"9"2,3 4-64,7-4-10,19 0 1,15-7 3,18 5 4,17-11 0,21 2 2,13-9-1,31 2-4,7-10-4,27 4-7,9-6 0,29-1-4,11-4 2,17 3-3,7 1-1,3 3-2,-12 2 1,-13 6-3,-23 4-3,-24 3-1,-33 4 1,-37 3-1,-38 1-3,-30-1-1,-25 6-4,-18-3-9,-10 7-18,-22-2-85,-16 5-13,-11-1 2,-8 3-3,-8 3 3</inkml:trace>
  <inkml:trace contextRef="#ctx0" brushRef="#br0" timeOffset="20760.029">15653 6561 289,'0'0'104,"0"0"2,26 20-83,-13 6-16,12 9-4,5 14 0,-1 14 5,-1 11-1,2 10 2,-4 3-1,-7 0 1,-4-1-2,-7-10 2,-7-11-14,-2-21-35,-5-18-70,6-26-5,0 0 0,-11-28-2,-2-20 28</inkml:trace>
  <inkml:trace contextRef="#ctx0" brushRef="#br0" timeOffset="21030.0294">15619 6587 201,'0'-43'96,"12"8"-7,-9-3-67,5 9-21,5 5 2,6 5-4,5 10-2,0 9 6,1 11-5,1 15 9,-8 13-3,-10 11 3,-8 8 0,-8 8 2,-10-2-2,-3-9-1,-1-3-8,1-16-81,8-9-11,13-27-4,0 0-1,8-26 20</inkml:trace>
  <inkml:trace contextRef="#ctx0" brushRef="#br0" timeOffset="21570.0301">16374 6873 236,'17'-25'96,"2"5"1,-8-4-87,-9-6-1,3 4 1,-5 0 1,0 8 2,-7-1-1,7 19-4,-24-6-5,24 6-4,-32 34-3,15-3 2,2 7-2,-2 6 4,10 6 0,3 0 3,10 1-1,7-3 5,4-7-2,7-6 0,-4-3 1,3-6-1,-8-6-1,2 2 0,-10-1-2,-7 1 3,-7 0-1,-6 2 2,-6-1 0,0-1 2,-3-11-3,1-9-12,21-2-27,-24-32-29,31 1-10,5-16-2,8 5 7,-3-14 17,4 11 11,-8 3 22,-4 8 38,-7 18 31,-2 16 14,-32 18 3,0 10-6,-3 15-15,-8 5-10,0 10-9,-2-1-16,2-3-34,6-11-80,12-1 0,10-25-6,15-17-5,0 0 29</inkml:trace>
  <inkml:trace contextRef="#ctx0" brushRef="#br0" timeOffset="22150.031">16744 7248 106,'11'-17'88,"-14"-16"3,1 7-53,0 0-8,-7 0-4,3 3-6,-1 7-4,7 16-6,-15-10-5,15 10 0,-21 28-2,14-2-1,1 4 1,4 3 6,-2 1 0,10-5 3,5-4 0,6-3 0,4-13-2,3-3 0,2-12-4,4-3-3,-4-8-1,4 2-2,-4-3 0,-4 1-2,-1 4 1,-4 2 0,2 2 1,-19 9 1,26-21 1,-10 1-1,1-10 0,-2-11-3,4-11-5,-8-13-3,-3-7 2,-8-4 9,-2-1 2,-9 7 12,-1 12-6,-1 16 1,0 12 6,13 30 2,-30 13 2,28 28-10,-1 20-1,14 17-10,-6 9 7,12 8 3,-2 3-2,15-5 1,0-11-10,-2-21-12,13-11-75,-9-20-31,0-21-2,-1-16-2,-8-19 0</inkml:trace>
  <inkml:trace contextRef="#ctx0" brushRef="#br0" timeOffset="22300.0311">17004 7023 356,'0'0'114,"37"13"-32,25-26-184,18-11-12,27 0-2,14-13-5,12 1 23</inkml:trace>
  <inkml:trace contextRef="#ctx0" brushRef="#br0" timeOffset="22950.0321">18364 6895 100,'0'-41'75,"6"6"3,-5-4-60,-2 3-1,-3 5 0,-2 3-1,-1 9-1,-12 10 0,-5 9 0,-8 11-2,-5 10-3,-1 7-1,-3 7 0,2 4 2,7 2 1,2 0 1,8 1 1,7-6-1,9-1 0,6-11-3,12-2 1,-12-22-1,37 21-1,-5-19-2,7-4-1,8-4-2,1-7-3,3 0 0,1 2-2,6-6-2,-8-1 0,-1-6-1,-6-6 1,-4-7-1,-7-4 1,-2-11 3,-6-6 7,-11-5-6,-7-4 4,-12-1 0,-13 6 3,-12 5-1,-5 10 2,-14 12-4,-6 15-5,-12 14 6,-1 13-1,2 19 1,-2 15-5,2 13 2,5 15-3,2 11 1,10 13-1,11 9 2,3 5-2,10 1-1,7-2 4,15 0 0,10-8 3,16-7 0,12-9 1,20-17 0,19-13-5,22-13-16,16-15-99,19-18-7,18-14 3,-6-23-6,-6-5-4</inkml:trace>
  <inkml:trace contextRef="#ctx0" brushRef="#br0" timeOffset="23540.0328">19263 6527 196,'0'0'98,"16"-20"-1,-16 20-59,0 0-15,19 16 0,-6 5-6,0 3 1,12 15-3,-7 9 4,8 12-1,-3 7-5,3 9-3,-7 2-3,-3-2-2,-2-4-2,-1-9 0,-8-16 0,-3-6-3,2-15-10,-4-26-27,0 0-77,-13-26-1,2-4-2,-3-7-3,-2-10 28</inkml:trace>
  <inkml:trace contextRef="#ctx0" brushRef="#br0" timeOffset="23930.0334">19248 6683 219,'-34'-18'104,"34"18"1,-21-17-79,21 17-5,0-26-7,0 26-6,38-24 0,-8 14-1,3 5-4,8 5-1,-1 4-2,1 5-2,-4 6 0,-5 5 2,-2 4-2,-11 6 0,-5 3 0,-2 5 1,-1 4 2,-6 7 1,3 4 4,-8 5 0,0 3 4,-8 2-1,-3 2 2,-7 0-1,-7-5 1,-6-10-4,1-7-4,-2-8-27,-9-16-82,7-19-7,10-8-3,5-22-1,12-5 12</inkml:trace>
  <inkml:trace contextRef="#ctx0" brushRef="#br0" timeOffset="24340.034">19948 6611 72,'0'0'62,"6"-17"-41,-6 17-4,0 0-3,19-6 4,-19 6 6,0 0 8,18-1 5,-18 1 6,0 0 2,0 0-2,21 33-6,-10-9-3,8 15-4,-1 9-8,9 17-3,-3 8-6,4 9-2,-8 1-5,-1-1 1,-8-8-3,2-9 0,-7-15-3,-6-16-8,6-12-68,-6-22-45,0 0 2,-23-35-4,16-6 0,-1-9 71</inkml:trace>
  <inkml:trace contextRef="#ctx0" brushRef="#br0" timeOffset="24630.0344">20034 6650 272,'-11'-21'117,"4"-1"-1,1-2-91,13 7 3,1-1-10,14 6-6,3 3 1,6 9-6,1 11-6,4 8-2,-3 14-1,-3 8-6,-13 13 6,-10 2 3,-7 7-2,-13-6 4,-5-5-2,-9-7 1,-2-10-13,-7-18-49,4-15-57,8-2 1,5-19-3,6-1-3,0-14 66</inkml:trace>
  <inkml:trace contextRef="#ctx0" brushRef="#br0" timeOffset="25240.0353">20757 6705 122,'-4'-20'104,"4"20"2,6-20-46,-6 20-13,0 0-14,0 0-7,19 18-4,-12 10-6,4 15-2,3 5 0,-1 13 2,-2 4-2,0 8-1,-3-6-3,-3-4-3,-5-13-7,0-15-17,2-16-100,-2-19-5,0 0 1,-15-39-2,2-4 0</inkml:trace>
  <inkml:trace contextRef="#ctx0" brushRef="#br0" timeOffset="25390.0354">20512 6640 353,'23'-3'120,"11"-3"-7,20-5-119,2-9-53,13-3-58,17-5 6,-6-16-9,-5-8 0,-13-15 68</inkml:trace>
  <inkml:trace contextRef="#ctx0" brushRef="#br0" timeOffset="25700.0359">20890 5092 201,'32'3'106,"3"7"2,8 10-70,13 15-9,0 10 0,11 16-7,3 4-2,-3 9-7,-4 4 1,3 0-10,-14-5 0,-5-12-18,-2-14-71,-16-18-28,-2-21-5,-9-19-1,-10-25-2</inkml:trace>
  <inkml:trace contextRef="#ctx0" brushRef="#br0" timeOffset="25890.0362">21342 5185 243,'-39'20'102,"7"23"11,-2 10-96,-5 7-3,-2 10-4,-4 8 6,8 4-5,1-2-9,8-11-50,6-12-60,9-8-3,0-20-3,13-29 1,0 0 80</inkml:trace>
  <inkml:trace contextRef="#ctx0" brushRef="#br0" timeOffset="26160.0366">21929 4973 246,'18'9'109,"-6"8"4,-7 14-94,-1 14-2,5 9 5,10 18-3,-6 4 5,8 10-6,-7-5-3,0 1-4,-7-6-3,0-9-6,-1-9-5,0-17-10,11-6-66,-17-35-39,31 13-3,-6-30-3,-7-22-1,3-7 86</inkml:trace>
  <inkml:trace contextRef="#ctx0" brushRef="#br0" timeOffset="26540.0371">22269 5055 210,'-6'-23'104,"6"23"-1,0 0-73,0 0-6,0 21-9,-2 1-3,4 13 2,0 4 1,4 17-3,-6 3 5,5 8-7,-1-2 1,-2 8-4,3-8 3,7-6-5,1-9 4,7-13 1,16-18-4,7-15-3,7-17-1,1-15-1,3-19-4,-9-10 3,-8-10-4,-15-4 1,-14 3-1,-21 3 5,-17 7-3,-8 10 3,-5 18-1,-5 8 0,-3 13 2,7 9-5,6 9-8,3-4-34,10 10-75,25-15-1,-1 23 1,21-20-5,10-5 53</inkml:trace>
  <inkml:trace contextRef="#ctx0" brushRef="#br0" timeOffset="26960.0377">23061 5025 187,'0'0'110,"-13"-24"0,13 24-46,0 0-24,0 0-23,0 0-7,0 0-8,-13 16-3,7 1 1,0 5 3,-5 6 0,4 9 3,-1 8-1,3 7-3,-1 6 6,2 1 0,8-3 3,4-1-4,8-8 3,9-8-3,6-15 4,14-17 0,9-14-2,-1-17-1,1-15-5,-6-8 2,-10-8-3,-14-9 1,-16 1-4,-27 4-1,-15 13-11,-25 3-49,-9 22-62,-8 14-4,-10 5-2,5 15-4,-5 4 68</inkml:trace>
  <inkml:trace contextRef="#ctx0" brushRef="#br0" timeOffset="64830.0906">10760 10026 152,'0'0'81,"8"24"4,3 7-64,7 16 1,1 5 6,5 18 6,-3 10 5,9 13-3,-11 0 1,5 7-9,-13-5-4,2-2-10,-5-11-5,-3-14-21,1-12-40,-1-19-59,-5-18-3,0-19-3,0-21-1,0-14 33</inkml:trace>
  <inkml:trace contextRef="#ctx0" brushRef="#br0" timeOffset="65100.091">10786 10087 232,'6'-50'112,"-2"9"-15,3-2-56,12 16-7,-1 8-7,7 17-6,1 17-12,-4 17-5,-3 14-2,-10 13 2,-5 8 1,-8 6 5,-9-8 1,-2 1-5,-7-10-23,-10-11-93,8-17-2,24-28-6,-26 9-2,26-9-4</inkml:trace>
  <inkml:trace contextRef="#ctx0" brushRef="#br0" timeOffset="65710.0919">11670 10577 1,'6'-28'34,"7"8"26,-8 1-30,-5 1 1,-5-1 6,-7 3 3,5-1 1,-10 0-6,2 4-5,-9 2-6,2 5-8,-5 5-5,1 6-5,-2 6-2,2 8 0,0 5 4,7 6 0,2 3 3,12 2 1,3-3 6,15 0-3,6-6 3,12-4-6,5-4 2,3 3-6,2-3-1,-5 1-5,-8 3-2,-11 8 0,-10 3-1,-18-1 3,-8 1-4,-3-12-11,-6-1-43,-2-10-43,2-20-5,11-6 2,4-20-4,19-6 51,1-3 55,6 4 0,-2 2 0,2 0 77,-13 39 23,12-20 3,-12 20 7,-25 39-22,1-10-40,-2 18-24,-6-4-2,2 7-2,2-4-19,2-9-65,7-7-46,17-13 0,2-17-7,21-15 1,-2-15 40</inkml:trace>
  <inkml:trace contextRef="#ctx0" brushRef="#br0" timeOffset="66320.0927">12042 10778 172,'0'0'79,"35"-26"-4,-16 4-69,-6 1-3,6-7-3,-8 0-4,-5 1 4,-6 4-2,-6 3 1,6 20 3,-28-19 3,9 23 6,1 13 6,-3 7 8,4 9-2,2 3 4,4 3-1,5 0 1,6 0-3,6-13-1,11-6-5,3-9-5,10-9-5,2-9-6,5-6-2,1-4-5,-6-4-5,5 7-4,-7-1 0,-4 7 0,-7 3 4,-1 8 6,-18-3 9,28 4 3,-28-4 6,25-9 1,-10-13 2,-4-16-6,6-6 3,-10-17-6,6-10-5,-7-11-2,-1-7 6,-10 0 0,5 17 4,-11 5 4,5 13-4,-2 15-2,3 20 1,5 19-1,-8 41-4,16 9-6,-1 10 1,10 8-3,2 10 7,5 8 4,6-1-3,2-10 2,0-10-6,5-10-6,-7-12-28,5-10-87,-7-8-6,-3-24-4,-9-10 1,-4-17-3</inkml:trace>
  <inkml:trace contextRef="#ctx0" brushRef="#br0" timeOffset="66510.0931">12352 10445 328,'0'0'121,"-24"-1"1,24 1-96,29-12-9,7-1-1,20-1-22,19-1-40,7-4-69,15-3-5,4-2-5,-2 1 1,-4 3 31</inkml:trace>
  <inkml:trace contextRef="#ctx0" brushRef="#br0" timeOffset="66680.0932">13503 10328 374,'24'-5'120,"-7"-14"-2,13-1-104,3-8-39,18-4-82,3 6-14,6 2-1,-8 11-1,-5 11-1</inkml:trace>
  <inkml:trace contextRef="#ctx0" brushRef="#br0" timeOffset="66830.0934">13757 10548 186,'-21'37'124,"8"-17"1,13-20-40,19 17-32,13-28-45,12-4-83,18-17-27,17 3-8,-5-7-14,7 8-5</inkml:trace>
  <inkml:trace contextRef="#ctx0" brushRef="#br0" timeOffset="67410.0943">15414 9606 265,'0'-20'110,"0"3"-1,0 17-60,0 0-23,24 13-12,-5 13-8,0 13 4,5 17-1,-4 7 8,8 15-3,-13 5 2,8 6-3,-16-3 0,-1-1-1,-4-12-9,-2-16-17,4-8-71,3-18-37,-7-31-3,22 4-4,-8-26 0,6-10 48</inkml:trace>
  <inkml:trace contextRef="#ctx0" brushRef="#br0" timeOffset="67590.0946">15946 9987 398,'19'-4'122,"-19"4"-5,0 0-108,0 0-10,0 0-1,0 0-8,13 20-39,-13-20-71,19 17-1,-19-17 2,28 9-4,-4-10 23</inkml:trace>
  <inkml:trace contextRef="#ctx0" brushRef="#br0" timeOffset="67990.0951">16399 9589 270,'13'-35'122,"-13"35"-4,20-18-67,-20 18-15,26-13-11,-7 7-8,7 4-5,4 0-5,2-1-3,5 1-2,4 0-1,-3 0 1,-1 0-3,-7 6 0,-4 5 1,-7 2 0,-1 10-3,-4 5 7,-9 11-2,1 4 6,-4 13-2,-2-2 5,5 7-3,-5-1 3,4 1 0,-2-3-3,3-6-2,7-9-7,-5-8-8,12-1-23,-8-16-56,-11-16-43,26 26-2,-26-26-1,0 0-1,0 0 62</inkml:trace>
  <inkml:trace contextRef="#ctx0" brushRef="#br0" timeOffset="68150.0954">16535 10113 405,'-26'-9'134,"26"9"-3,-6-32-95,34 14-20,11-7-16,12-8-25,22 5-73,1-9-32,9-2-5,1-2 2,-8 0-3</inkml:trace>
  <inkml:trace contextRef="#ctx0" brushRef="#br0" timeOffset="68960.0964">17785 9597 211,'4'-34'105,"1"5"3,-5-5-61,-9 1-16,5 1-16,-7 1-7,-2 5-3,-6 3-4,-3 12 1,-4 6-2,-4 12 1,0 8 1,-2 15 1,6 9 2,2 7-3,5 2 4,15 3-1,13 2 1,12-2-3,9-3 0,7-9-2,6-2-2,-4-4 3,-1 5-4,-8-7 1,-13 3-2,-16-7 1,-8-1 5,-17 0 7,-8-15 5,2-1 2,-5-18 3,12-5-1,1-18 1,16-6-6,15-15-7,14-8-13,18-1-15,-2-11-13,21 5-18,-6-6-19,10 18-19,-10 1 5,-2 17 6,-11 1 16,-3 14 23,-9 5 18,-10 12 26,-4 3 27,-15 2 24,0 0 7,0 0 4,0 0-4,0 0-10,-2 30-4,-9-14-8,0 14-5,-2 2-4,0 10-8,0 3-4,5 7-8,-3 0 1,7 7-4,4-12 2,6-1-4,5-5 2,8-9-1,12-8-4,5-11 0,13-10-5,-3-14-3,8-4-4,-3-12-2,-3-1 2,-5 0 2,-11 4 3,-9 3 0,-23 21 3,20-9 5,-20 9 3,0 39 1,0-6-1,8 10-1,1-4-2,4 4-1,6 1-26,1-8-103,10-9-3,0-10-2,-4-9-6,-2-8 0</inkml:trace>
  <inkml:trace contextRef="#ctx0" brushRef="#br0" timeOffset="69720.0975">12770 12458 344,'0'0'127,"15"-26"1,-15 26-69,0 0-17,0 0-17,0 0-11,0 0-20,0 0-43,0 0-77,17 23-1,-11-7-2,-4 7-2,-4 8-4</inkml:trace>
  <inkml:trace contextRef="#ctx0" brushRef="#br0" timeOffset="69900.0977">12430 13612 406,'0'0'117,"-18"-2"-9,18-17-102,7-1-14,12-14-19,7 1-82,9 1-8,3-5-1,5 6-2,0-3 7</inkml:trace>
  <inkml:trace contextRef="#ctx0" brushRef="#br0" timeOffset="70100.0981">13574 13383 468,'18'0'134,"-18"0"0,0 0-113,0 0-15,15-16-18,-7-5-60,11 8-54,3-7-5,2-1-3,-3 3-3,-4-5-1</inkml:trace>
  <inkml:trace contextRef="#ctx0" brushRef="#br0" timeOffset="70530.0987">15158 12310 237,'0'0'96,"19"-9"-17,-19 9-27,31 15-17,-16 7-11,10 15 0,-3 7-2,4 20 0,-7 4 1,5 18 3,-13-1-4,3 8-1,-9-6-8,-3-5-5,-2-11-9,-2-18-20,4-14-101,-2-18-2,0-21-3,-2-28 0,-3-13-3</inkml:trace>
  <inkml:trace contextRef="#ctx0" brushRef="#br0" timeOffset="70750.099">14801 12392 450,'-17'-13'130,"17"-8"-3,23 10-111,14-8-9,17-1-5,12-4 0,12-4-4,14 0-6,1-3-22,6 12-42,-7-7-54,-10 6 0,-4 1 0,-8 6-4,-13 8 17</inkml:trace>
  <inkml:trace contextRef="#ctx0" brushRef="#br0" timeOffset="71330.0998">16236 12622 168,'7'-19'98,"-8"-5"1,1-2-54,0 4-8,-6-6-7,4 6-3,-7-1-6,1 5-6,8 18-4,-35-15 1,9 17 3,5 11-3,-9 9-1,2 10-2,2 5 0,9 9 1,8 1 1,15-1 0,7-7-3,13-4-2,9-5-3,4-4-2,8-7-2,-4-3 1,-4 3-3,-9 1 0,-11 5 0,-13 4 1,-16 3 0,-8 1 3,-7-3 2,-1-4 0,-4-7-7,2-14-20,11-3-21,4-21-18,19-7-25,1-9-14,10-4 1,-7-5 25,6 6 29,-10 7 37,-10 7 33,4 24 27,-45-4 31,2 23 17,-7 10 1,0 16-24,-12 1-20,10 10-19,-1-2-35,10-6-85,13-7-25,17-9-7,13-32-3,0 0-5</inkml:trace>
  <inkml:trace contextRef="#ctx0" brushRef="#br0" timeOffset="71950.1007">16578 12874 205,'17'-22'88,"-10"-13"-4,4 3-64,-5 4-13,-6 6-3,0 2-2,0 20 0,-17-17 1,17 17 5,-26 19 5,7-1 5,3 16 0,-3-5 2,6 10 1,0-3 3,13 1-2,-4-4-3,15-5-2,0-8-6,10-8-1,3-7-5,6-5-1,0-7-3,2-1-1,-2-3-1,-4 0-1,0 4-2,-4 3 2,-1-2 4,-2 3 1,-1-3 3,1-3-1,0-6 2,3-7-1,2-12 1,3-10-4,-3-14-6,0-11-6,-5-9-2,-6-13 3,-2 0 8,-5 4 3,-6 9 3,-6 13-1,0 17 8,-1 24 4,7 24-1,-19 28-2,10 16-3,7 17-5,2 10-1,6 11-1,1-1 1,6-1-2,12-11-11,-3-15-29,6-8-92,0-11 1,-7-14-2,-21-21 4,24 11-7</inkml:trace>
  <inkml:trace contextRef="#ctx0" brushRef="#br0" timeOffset="72100.1009">16817 12828 471,'0'0'131,"15"-19"-10,37-7-116,12-9-34,27-4-95,3-4-6,12 1 1,-3-1-5,-15 0 3</inkml:trace>
  <inkml:trace contextRef="#ctx0" brushRef="#br0" timeOffset="73040.1021">17944 13157 241,'16'-30'101,"-14"13"-1,-2-3-69,-5-6-7,-3 4-5,-3-3-2,0 7-5,-4 7-1,15 11-2,-36 9-1,21 19 1,-1 9-5,4 6-3,1 7-1,9-2 3,2-1-1,8-8 4,10-13 0,10-17-3,4-15-4,6-12-3,-3-14-2,-3-11-3,2-9-1,-5-9-2,-4-2 4,-12 2 4,-8-1 7,-3 7 6,-4-1 3,-9 8 0,-8 5 2,-1 8-1,-12 1-2,-3 8-5,-5 6-2,-6 1-2,-10 14-1,0 7-1,-12 11 0,1 11 0,-2 11 2,2 15 3,3 15 1,4 13 1,10 15 0,13 13 4,12 3-2,16 7 5,11-1-5,17-4 1,12-9 0,23-13-3,14-16 3,8-17-8,10-19-2,8-19-16,12-12-17,-9-25-58,8-9-39,-12-9-1,-7-11-3,-5-6 6,-12-5 43</inkml:trace>
  <inkml:trace contextRef="#ctx0" brushRef="#br0" timeOffset="73310.1026">18706 12737 251,'5'-26'104,"-5"26"4,0 0-70,14 35-5,-3 2-6,2 12-2,0 14 4,-2 9-4,6 14-3,-10 1-7,5 4 1,-9-6-8,1-8-5,2-14-16,-6-17-26,7-16-81,-7-30-5,24 13 0,-5-30-3,0-16-1</inkml:trace>
  <inkml:trace contextRef="#ctx0" brushRef="#br0" timeOffset="73490.1027">19236 13047 379,'0'0'121,"0"0"-1,0 0-95,0 0-21,0 0-23,0 0-75,0 0-20,0 0-5,27-2-2,-27 2-3</inkml:trace>
  <inkml:trace contextRef="#ctx0" brushRef="#br0" timeOffset="73830.1033">19461 12780 289,'0'0'122,"16"-19"-2,-16 19-42,19-17-46,0 12-10,5-4-12,8-4-4,3 1-2,3 3-4,-1-2 2,-3 5-8,-3 5 6,-2 4-2,-11 8 0,-5 12 3,-2 1-2,-3 11 4,-1 13-1,-1 6 10,0 2-4,-1 9 3,-5 0-2,2-4-1,2-5-3,-4-4-4,7-9-23,-7-19-83,12-6-22,-12-18-2,18-3-1,-18 3-2</inkml:trace>
  <inkml:trace contextRef="#ctx0" brushRef="#br0" timeOffset="74000.1036">19541 13175 448,'0'0'130,"-11"-22"-2,29 2-111,18-8-13,18-4-20,2-14-32,19-4-80,5-1 0,1-4-4,-1 1 2,-11 2 8</inkml:trace>
  <inkml:trace contextRef="#ctx0" brushRef="#br0" timeOffset="74650.1045">20337 12574 310,'20'-21'117,"-20"21"-2,6-20-68,-6 20-16,-22-26-12,7 15-8,-10 3-6,-1 4-5,-2 8 0,2 7 2,0 12 1,7 8-6,6 8 6,9 8-5,10 3 5,13 0-2,5 4 3,8 0-7,-1-2 6,1-4-3,-4-2 1,-9-1-1,-12-8-1,-8 0-1,-14-9 2,-4-8 0,-3-7 1,-1-14 0,4-14 1,6-15 1,15-9-4,15-15-1,4-7-6,14-10 3,2-7-7,6 4 5,-5 5-2,-1 14 4,-13 3-1,-3 16 7,-10 16 4,-11 20 3,0 0 3,-5 20-3,-3 12 4,-3 7-5,3 9 6,3 0-6,-1 4 2,10 0-7,2-5 3,1-6 0,8-10 0,7-8-1,3-9-3,6-10-2,7-11-2,-1-10-1,-1-3-4,-3-5 2,-3 3 3,-6 2-2,-3 5 5,-21 15 4,21 5 3,-21 16 3,-4 14 2,2 4 0,-2 6-1,2 1-4,2-1 0,8-3-14,-3-14-47,9-7-75,-14-21-3,31 0-5,-14-15-2,-4-15 1</inkml:trace>
  <inkml:trace contextRef="#ctx0" brushRef="#br0" timeOffset="75090.1051">21260 12408 300,'0'0'109,"32"10"1,-14 4-72,8 20-8,2 5-8,4 15 4,-6 5-4,10 14 0,-16-3-9,5 3 0,-9-5-14,-2-12-12,2-2-30,-12-24-78,-4-30-6,23 7 2,-10-29-1,0-12 3</inkml:trace>
  <inkml:trace contextRef="#ctx0" brushRef="#br0" timeOffset="75310.1054">21645 12492 269,'0'0'109,"-21"-8"2,21 25-67,-11 4-13,13 12 2,-4 2-6,7 12-1,-5-5-9,8 7-1,-2-1-6,7-3-2,-2-12-9,0-7-15,10-6-27,1-14-77,4-12-4,8-12 0,1-10-3,6-11 0</inkml:trace>
  <inkml:trace contextRef="#ctx0" brushRef="#br0" timeOffset="75510.1057">22030 12562 366,'3'32'118,"5"5"4,-3 4-95,8 15 2,-1 3-9,6 6-3,1-2-8,0-3 1,-1-8-15,-5-11-14,4 1-28,-11-14-77,-6-28-1,-6 17-2,6-17-1,-24-34 2</inkml:trace>
  <inkml:trace contextRef="#ctx0" brushRef="#br0" timeOffset="76130.1065">22011 12405 292,'5'-73'120,"5"10"-5,-3 11-70,8 19-13,-4 10-11,8 25-7,0 15-4,-1 20-4,-1 17-4,-4 7 1,4 10-6,-4 1 5,0-1-10,0-14-6,6-3-22,-2-22-27,15-8-54,-1-11-1,11-15 1,2-9 1,-1-8 47,2-7 69,2 0 0,-8 0 0,-13 2 61,-7-6 44,-2 6 4,-15-2 2,-4 4-2,-4 5-47,-7-5-29,0 5-14,-4-3-5,-2 7-5,-1 4-1,-4 7-3,-2 9-2,-3 8 0,0 11-1,2 9 4,1 10-4,8 5 7,1 2-5,9 0 5,5-6-4,14-3 2,11-9-8,6-16-5,13-10-5,2-20-11,13-2-2,-1-18-1,1 0 5,-10-1 0,-5 3 10,-5 8 7,-14 11 10,1 18 8,-23-7 7,18 45-1,-16-12-3,9 10 0,-3-6-9,3-2-23,12-12-100,-5-5 1,3-10-9,-1-14 0,3-12-6</inkml:trace>
  <inkml:trace contextRef="#ctx0" brushRef="#br0" timeOffset="76650.1073">18902 11409 60,'0'0'84,"-22"-3"-7,22 3-16,0 0 8,0 0 1,0 0 1,0 0-11,35 5-10,-9-10-12,17-3-9,8-5-12,16-2-9,8-3-8,5-6-17,12 7-29,-7-5-79,-2 1 2,-9 3-4,-18 3 3,-13 5-6</inkml:trace>
  <inkml:trace contextRef="#ctx0" brushRef="#br0" timeOffset="76930.1077">19162 11719 251,'-25'28'116,"25"-28"-17,-11 30-37,11-30-11,32 2-8,3-17-5,22 2-3,2-7-15,10 1-8,2 2-6,6 2-3,-8 2-2,-11 2-8,-9 13-6,-12-4-19,-7 13-18,-11-9-74,-19-2-3,0 0 1,0 0-2,1 19 5</inkml:trace>
  <inkml:trace contextRef="#ctx0" brushRef="#br0" timeOffset="77700.1087">23266 10165 118,'0'0'83,"-13"-32"1,13 32-49,0 0-7,0 0-9,0 0-1,0 0 2,0 38 3,-2-12 1,4 11 2,-2-2-1,6 10-1,-6-6-2,13 3-5,-7-10-2,12-4-1,1-10-4,11-8-1,0-14 0,1-7-4,3-13-2,0-10-2,-8-7-1,-6-5 0,-8-6 1,-9 2 1,-14 1 1,-8 9-1,-9 10 1,-9 11 0,-8 12-2,-5 12 2,-4 12-4,-2 7-11,7 13-29,2-1-77,12-5 0,10 3-2,20-8 1,16-6-1</inkml:trace>
  <inkml:trace contextRef="#ctx0" brushRef="#br0" timeOffset="78160.1094">23939 10648 170,'7'-21'101,"-1"3"1,0-3-58,-6-3-5,5 6-7,-9-3-13,4 21-3,-1-26-9,1 26-6,0 0-2,-27-2 3,9 17 3,-5 9 3,-3 4 5,-4 9 1,0 4 7,10 8 1,-8-3 5,18 6-5,-1-7 0,13 1-3,7-9 0,12 0-3,9-13-3,13-5-3,5-8-2,10-3-2,4-10-1,2-2-1,-5-2-4,-5-1 1,-9 1-1,-9 3 0,-10-1-2,-26 4-2,24 2-12,-24-2-21,0 0-95,0 0-1,0 0-4,0 0 0,0 0-3</inkml:trace>
  <inkml:trace contextRef="#ctx0" brushRef="#br0" timeOffset="84640.1185">20419 10763 234,'0'0'104,"-11"-19"-2,11 19-71,0 0-8,0 0-8,28 10-6,-13 8-3,4 8-2,3 11 1,-2 14 4,-3 10-1,2 11 2,-6 3 0,0 4 2,-7-2 0,-1-9 0,-5-3-6,2-15 3,-2-14 3,4-10 7,-4-26 1,0 0-2,0 0-1,-11-24 2,3-17 2,-1-8-4,0-14-6,-3-2-7,-1-9 2,2 3-4,4 5 1,1 8-6,0 12-5,5 8-13,4 18-24,1 1-89,-4 19-3,30-7 1,-11 3-2,-1-3 1</inkml:trace>
  <inkml:trace contextRef="#ctx0" brushRef="#br0" timeOffset="84950.1189">20821 10717 319,'0'0'117,"5"-17"2,-5 17-82,30-2-16,-7 2-5,7-4-7,1 1-2,10-1-3,2 0-3,2-1-1,0 1-1,-4-4 0,-3 3-3,-1-3-1,-7-5-5,2 8-6,-14-8-14,5 7-33,-23 6-53,15-16-1,-15 16 4,5-19-2,-5 19 57</inkml:trace>
  <inkml:trace contextRef="#ctx0" brushRef="#br0" timeOffset="85410.1195">20927 10787 112,'-24'9'97,"9"6"4,15-15-34,-24 28-11,26-7-11,-4-5-6,9 8-6,1-1-7,7 6-6,-8-4-3,8 4-2,0-6-4,-2-1 0,-13-22-1,32 24-3,-14-24 0,7-6 0,1-5-1,9-2-1,-1-3-1,7 1-2,-3 5 0,3 5-4,-8 10 0,-3 10 1,-6 9-1,-10 4 2,-3 11 0,-9 2 3,-14 2 2,-3 0 4,-9-4 2,-6-2 1,-7-8-4,0-3 3,-6-13-1,0-5 0,5-10-4,1-9-8,11-6-12,-2-13-23,20-1-87,1-6-11,9 1 1,9-1-5,6 4 2</inkml:trace>
  <inkml:trace contextRef="#ctx0" brushRef="#br0" timeOffset="85620.1198">21553 11056 292,'0'0'130,"19"-1"0,-19 1-52,0 0-34,0 0-14,18-4-15,-18 4-19,17-13-33,2 9-89,-2-5-3,1 1-1,1-3 0,0 0-4</inkml:trace>
  <inkml:trace contextRef="#ctx0" brushRef="#br0" timeOffset="86150.1206">21873 10624 216,'0'0'106,"0"0"-35,0 0-14,0 0-10,0 0-6,18-4-8,-18 4-10,36-6-5,-16-3-10,10-2 1,2 2-6,0-2 2,3-1-6,-3 5 3,0-6-4,-6 7 4,-6 1 0,-1 1-1,-19 4-2,19-4 0,-19 4-1,0 0 2,0 0 2,7 28-4,-5-9 4,2 5-1,-4 2 6,2 9-2,-2 6 5,3 7-4,-3 1 2,2 10 4,-7 1-2,5 6 0,-6-1-2,4 0 0,-3-5-1,5-6 1,0-8-9,-6-14-13,12-3-43,-6-29-71,0 0 1,0 0-4,0 0-1,-19-40 0</inkml:trace>
  <inkml:trace contextRef="#ctx0" brushRef="#br0" timeOffset="86330.1208">21979 11129 376,'0'0'135,"0"0"-2,0 0-79,37-2-26,12-5-6,7-8-7,13-4-14,15 6-28,-2-7-102,12 7-5,-3-4 0,-5 2-6,-17 0-1</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10:04.624"/>
    </inkml:context>
    <inkml:brush xml:id="br0">
      <inkml:brushProperty name="width" value="0.05292" units="cm"/>
      <inkml:brushProperty name="height" value="0.05292" units="cm"/>
      <inkml:brushProperty name="color" value="#FF0000"/>
    </inkml:brush>
  </inkml:definitions>
  <inkml:trace contextRef="#ctx0" brushRef="#br0">2323 14938 186,'0'0'84,"0"0"0,0 18-78,17 12-3,-4 7 0,11 11 11,1 17 5,12 13 4,-7 8-1,7 10 2,-11 3-3,4 3-1,-9-4-1,1-5-4,-14-13-1,3-6-2,-4-11-3,3-12-3,-8-20 2,3-1 7,-5-30 5,8 30 4,-8-30 3,0 0-1,-2-28-1,2 0-3,-6-15 0,8-7-4,2-9-10,3-5-5,6 3-2,4 4 1,2 16-5,1 15 5,5 16-5,-1 27-5,6 15 5,2 12 2,-6 14-2,2 9 1,-2 1 0,6 3 1,-8-6 3,0-6-3,-3-3-27,-10-11-103,2-12-4,4-16 0,-17-17-1,24-4-4</inkml:trace>
  <inkml:trace contextRef="#ctx0" brushRef="#br0" timeOffset="830.0011">3309 16067 230,'0'0'101,"2"-28"1,-2 11-73,0 17-9,0 0 2,23-18 1,-23 18-1,32-10-3,-12 12-7,10 4-1,2 7-3,-1 5-3,3 10-5,0 2 2,-6 5 1,-8 0 2,-1-5 0,-8-2 0,-5-8 2,1 3 6,-7-23 5,0 0-1,0 0 1,-17-21-4,10-7 0,5-1-1,-2-8-2,8-4-6,4 2-7,5 3-1,5 10 0,5 8 2,3 12-3,0 8 1,-2 15-4,-5 1 4,0 8 1,-8 2 2,-4 2-1,-1-4-2,-6-6 3,0-1 3,0-19 2,0 0-1,-19-6-2,14-14-2,-1-13 3,10-6-1,3 0 0,12-2-6,5 5 3,2 9-2,10 10 2,1 15 1,1 19-1,-3 12 1,-9 9-1,-11 8 4,0 6-1,-7-4 0,-6 1-1,-2-10 2,-2-8-1,0-9-2,2-22-11,-11 17-61,11-17-56,0 0 0,13-31-2,0 8-3,4-1 0</inkml:trace>
  <inkml:trace contextRef="#ctx0" brushRef="#br0" timeOffset="1874.004">4666 16037 108,'7'-17'78,"-9"1"-2,2 16-51,0-32-1,-5 12 4,5 20-2,-6-28-4,6 28-5,-11-19-4,11 19 0,-26-7-4,26 7-6,-36 15-1,18-1-1,-3 9 0,-1 3 1,1 7 3,2 6 4,6 2 0,6 0 3,-4-2-2,11-4 2,2-3 0,7-4 3,4-10-3,8-5-2,5-7-5,7-8-5,7-6-5,-3-6-10,6-1-3,-6-9-1,-1 3 2,-10-3 3,-7 0 9,-8 3 6,-6 5 7,-5 16 9,-5-23 4,5 23 0,0 0 3,-17-16-2,17 16-1,0 0 0,-15-13 0,15 13-3,0 0-3,0 0-1,0 0-3,0 0-2,0 0-1,0 0-6,0 0-2,0 0-2,0 0 5,0 0-3,0 0-3,0 0 2,0 0-2,15 26 5,-4-8-4,0 1 5,3 1-4,2 4 2,-3-7 2,2-4-1,-15-13 0,30 17-5,-5-17-14,-7-9-37,7-4-69,1-4-1,4-5-4,-4 1 1,-2-7 0</inkml:trace>
  <inkml:trace contextRef="#ctx0" brushRef="#br0" timeOffset="2154.0043">5650 15801 235,'17'-9'102,"-17"9"1,26-6-64,-7 6-12,3-9-11,5 2-36,3-12-71,7 15-8,-11-9 2,4 13-11,-11-3 2</inkml:trace>
  <inkml:trace contextRef="#ctx0" brushRef="#br0" timeOffset="2334.0045">5792 16098 270,'-7'23'118,"7"-23"-18,19 27-31,1-27-19,18-3-33,16-8-68,7 3-52,1-3-15,5 0 0,-11-6-5,-3 10 13</inkml:trace>
  <inkml:trace contextRef="#ctx0" brushRef="#br0" timeOffset="3424.0061">8012 15571 195,'0'0'95,"7"-22"-1,-7 22-43,-7-19-17,7 19-3,-9-32-3,7 12-4,-6 0-9,-1-3-2,-4 1-5,0 0-1,-6 5-7,-2 4-1,-1 7-2,-4 8 0,2 6 0,-1 8-1,1 10 3,-2 8 3,2 7 3,1 7 1,8 4 1,4 7-3,5-3 6,12 2 0,5-6 0,8-4 0,11-9 0,7-7 0,6-18 0,9-8 0,3-10-5,3-11-1,-2-11 0,2-5-1,-14-4-2,-4-1-2,-7 3 0,-12 5 2,-8 4 0,-13 24 0,11-22-1,-11 22-2,0 0 1,0 0 4,-6 26-2,12-4-4,0 0 3,-1 10 2,3-1 4,-1 6 1,3 6-1,-1 0-1,0 9 1,-5-6 3,2 3-2,3-3-2,-7-3-2,3-8 1,1-3 0,-4-5 0,3-10-5,-5-17-9,12 21-32,-12-21-81,0 0-2,18-19-4,-18-1-2,0-6-1</inkml:trace>
  <inkml:trace contextRef="#ctx0" brushRef="#br0" timeOffset="3774.0066">8272 15712 339,'-12'-30'117,"12"30"-7,0-26-74,0 8-8,8-1-7,1-1-4,1 3-8,-10 17-8,29-19-2,-12 21 0,2 11 0,-4 10 0,2 4-4,-6 12 5,-4 6-2,-7 0 3,0-1-5,0-1-23,-7-6-83,-2-9-4,7-8 5,2-20-9,0 0 3</inkml:trace>
  <inkml:trace contextRef="#ctx0" brushRef="#br0" timeOffset="4524.0076">8955 15996 193,'0'0'95,"0"0"-21,0-17-23,0 17-4,0 0-5,0 0-11,-7-16-9,7 16-9,0 0-8,0 0-2,-19-10 0,19 10-3,0 0-2,-24 28 1,11-9 0,0 5 4,-4 8 1,4 1 3,0 4-3,7 0 3,1-3 2,5-1 3,3-7-2,10-4 0,-13-22 2,34 19-3,-6-17 1,0-10-4,6-3-3,-3-5-3,-1-3 0,-3-5-1,-7 5 0,-5-3-1,-7 3 1,-8 19 3,0-24 1,0 24 2,0 0-2,-17-7-2,17 7 1,0 0 2,0 0-1,-8 18 0,8-18-1,6 17 0,-6-17 3,7 17-1,-7-17 1,8 18-1,-8-18-1,0 0 0,18 19-1,-18-19-9,23 22-24,-23-22-43,32 17-46,-6-8-1,-2-1-1,0-1-3,-1-5 2</inkml:trace>
  <inkml:trace contextRef="#ctx0" brushRef="#br0" timeOffset="5084.0085">9591 15549 242,'0'0'97,"24"16"0,0 1-63,0 2-13,10 1 7,3-1-4,10 3 1,-8-2-6,4-3-5,-2-2-8,-9 0-1,-4-4-15,-5-4-42,-23-7-55,31 6-1,-31-6 3,30-13-5,-30 13 3</inkml:trace>
  <inkml:trace contextRef="#ctx0" brushRef="#br0" timeOffset="5284.0086">9987 15558 287,'-17'7'93,"17"-7"-2,-9 28-77,-3-7-9,1-1 3,-4 2 1,-2 4-2,4 0-5,-9-2-28,1 2-68,3 6-1,-7-12-3,8 6-1,-9-13-1</inkml:trace>
  <inkml:trace contextRef="#ctx0" brushRef="#br0" timeOffset="5824.0095">10698 15107 195,'0'0'86,"0"0"1,0 0-61,0 0-8,0 0 2,0 22 6,6 6-2,-6 3 0,6 16 1,-6 5 4,7 13 4,-7 0-2,8 9-2,-5-7-7,5 3-3,-3-8-3,3-5-3,-2-12-2,5-4-3,-4-12-2,12-6-3,0-8 0,-1-14-6,7-2-13,-3-18-32,10-3-72,-6-2-5,-6-6 1,1-4-2,-12-5 0</inkml:trace>
  <inkml:trace contextRef="#ctx0" brushRef="#br0" timeOffset="6024.0098">10575 15562 231,'-19'1'109,"19"-1"0,0 0-41,0 0-34,38-11-8,10 0-12,14-4-32,2 0-82,8-5-7,14 0-3,-3-3-3,-3 1-2</inkml:trace>
  <inkml:trace contextRef="#ctx0" brushRef="#br0" timeOffset="6274.0101">11459 15545 279,'0'0'111,"19"11"-1,-5-9-53,15-8-26,8 3-2,2-5-6,10 1-8,-4-1-7,3-1-6,1 2-5,-4-5-11,3 9-30,-12-5-67,1-5-1,-3 4-2,-6-4 1,-2 2-2</inkml:trace>
  <inkml:trace contextRef="#ctx0" brushRef="#br0" timeOffset="6524.0105">11847 15242 248,'0'0'99,"0"0"2,-9 21-64,18-3-12,6 6 6,2 4-2,2 9-1,0 6-9,5 7-4,-4-2-4,5 8-3,-5-2-13,-3-8-43,-4 3-64,4-5 0,-10-14-1,7-6-4,-14-24-4</inkml:trace>
  <inkml:trace contextRef="#ctx0" brushRef="#br0" timeOffset="7854.0123">12810 15071 198,'0'0'79,"0"0"-15,0 0-17,0 0-17,0 0-15,0 0-3,0 0-1,0 0 6,0 0 4,0 0 1,0 0 4,0 0 2,0 0 0,0 0-3,0 0-4,24-11-6,-24 11-6,19 11-1,-19-11-4,35 30 0,-14-4-1,3 6-2,2 7 2,2 9 0,-2-2 0,0 3 1,-3-3-3,-4-7 2,-1-6 0,-5-7 1,-2-3 1,-11-23 1,21 11 1,-21-11 2,17-21-1,-10-3-2,-1-7 0,0-1-3,1-5 0,-1 0-1,-1 2 0,-3 5-3,2 4 2,-2 9-4,-2 17 3,0 0-1,0 0-1,17 0-1,-6 19 0,2 1 1,0 14 0,4-1 3,3 4-1,5-3 3,-1 1-2,2-5 3,-4-10 0,-1-5 2,-2-11-2,-1-10 0,-18 6 2,25-35-1,-20 1-1,3-1 0,-8-10 2,3 1-3,-6-6 1,1 7-1,-8 0-1,7 8 0,-7 7 0,5 4-2,5 24-1,-8-26-1,8 26-2,0 0-3,0 0-5,0 0-11,0 0-27,0 0-78,0 0-5,-7 19 3,7-19-2,0 0 3</inkml:trace>
  <inkml:trace contextRef="#ctx0" brushRef="#br0" timeOffset="8834.0137">14375 14581 166,'0'0'62,"0"0"-4,0 0-16,0 0-9,0 0-12,0 0-1,0 0-6,0 0-7,0 0-3,0 0-1,-15 24 2,15-24 1,-11 39 2,4-7 1,-5 5 3,-1 11 4,0 2 5,2 13 3,-8 8 1,8 11 1,-8-1 0,6 14 0,0 0-3,8 3 0,-1 3-7,12-1-2,-1-9-2,8-4-1,6-11-1,7-3-2,10-14-2,3-7 2,4-15-2,5-7 1,-3-8-2,2-7-2,-8-6 0,-1-3 0,-8-6 0,-8 0-5,-3 2 2,-19-2-2,26 7-2,-26-7-8,24 21-22,-24-21-92,19 20-1,-19-20-3,30 22 0,-30-22-4</inkml:trace>
  <inkml:trace contextRef="#ctx0" brushRef="#br0" timeOffset="10074.0154">14807 15155 110,'0'0'51,"0"0"-7,0 0-5,0 0-7,-6 17-1,6-17-1,0 0-1,-26 5 3,26-5 2,-24 0 4,24 0 0,-25-5-1,25 5-8,-13-19-5,13 19-5,13-26-5,6 17-3,7-1-7,10 10-4,1 12-3,-1 8 2,-5 15 1,-4 14 3,-11 6-1,-10 8 4,-21 1 3,-6 1 2,-5-8 2,-2-5 0,2-17 1,2-5 5,5-13-2,19-17-2,0 0-2,-5 17-3,21-23-1,14 0 0,4-1-3,9 0-4,2 1-3,3 0-1,1 1 1,-1-1-2,-10 4-4,-1-3-11,-7 9-20,-15-14-57,2 7-32,-17 3-2,19-13-2,-19 13 1,-8-26 4</inkml:trace>
  <inkml:trace contextRef="#ctx0" brushRef="#br0" timeOffset="12214.0184">15562 15123 174,'0'0'105,"-14"-16"2,14 16-26,0 0-19,0 0-13,0 0-17,27-8-10,-9 6-11,12 0-3,8-3-3,6-1-1,11-1-7,-1-4-16,4 7-27,-13-5-49,1-4-16,-8 7-1,-12-5-2,-9 4 1</inkml:trace>
  <inkml:trace contextRef="#ctx0" brushRef="#br0" timeOffset="12574.0188">15715 15062 56,'-41'22'73,"9"10"5,2-1-28,6 3-3,5-1-2,6-1-1,5-1-6,3-8-5,10 3-7,3-6-3,14-7-3,1-5-5,12-3-3,6-5-5,4-5-4,6-1-3,-3 2 1,-5 4-4,-4 2 1,-7 11 2,-9 6 4,-18 3 1,-8 13 8,-18-1 1,-1 7 5,-12-6 0,-7 6 2,-4-13-2,2-1-3,-2-6-4,8-10-17,9-5-48,7-12-64,10-11 1,11-7-5,6-9-1,12-4-3</inkml:trace>
  <inkml:trace contextRef="#ctx0" brushRef="#br0" timeOffset="13024.0196">16225 15196 318,'11'-26'111,"-11"26"-7,0 0-64,0 0-11,0 0-7,0 24-7,-2-2-8,-3 8-2,-1 9 2,0 5 2,6 7 1,-5 1-1,5-6 1,0 0-3,7-8 2,8-11-1,4-6 0,7-16-3,6-6-1,3-12 0,4-10-1,-1-14-2,3-4-1,-9-5 3,-8-2 0,-11 1 4,-7 4 0,-12 4-1,-11 10 0,-11 10 2,-7 8-2,-8 7 0,4-1-6,3 7-4,6-2-9,15 5-41,15-5-75,0 0-2,8-18 0,23 1-2,-1-4 1</inkml:trace>
  <inkml:trace contextRef="#ctx0" brushRef="#br0" timeOffset="13324.02">16729 14949 266,'0'0'107,"21"-6"1,-21 6-62,18 13-16,-1 4 0,-17-17-1,40 41-1,-22-10-7,8 12-5,-3 3-1,-5 16 3,-4-3-5,-1 6 0,-8-2-6,3-1 3,-5-12-2,5-6-2,-2-8-5,-1-14-10,14-5-44,-19-17-70,37-12-1,-16-4-6,-3-8 1,-1-8-2</inkml:trace>
  <inkml:trace contextRef="#ctx0" brushRef="#br0" timeOffset="13584.0204">17392 15242 396,'19'-4'122,"-4"-1"-2,9-3-61,14 10-46,5-2-6,11-11-3,8 2-3,5-2-3,-4 1-12,-12-3-21,-3 2-71,-12 0-15,-16-2 0,-20 13 0,-5-22 1</inkml:trace>
  <inkml:trace contextRef="#ctx0" brushRef="#br0" timeOffset="13794.0207">17686 15112 309,'0'0'115,"9"34"-1,-3-7-73,7 14-2,-6 0-1,12 19-9,-8-3-10,4 4-20,8 6-73,-3-4-41,-3-12-4,3-11-3,-3-12-4,2-15-6</inkml:trace>
  <inkml:trace contextRef="#ctx0" brushRef="#br0" timeOffset="14234.0213">18390 14856 253,'0'0'100,"19"-2"9,-19 2-77,0 0-4,11 33 6,-11-33 3,30 51 3,-17-16-5,8 17-11,-5 5-7,3 10-1,-2 2-4,-4 0-2,0-4-9,-2-11-11,4-4-55,-4-21-57,8-12-2,0-21-5,-1-14 0,1-10-2</inkml:trace>
  <inkml:trace contextRef="#ctx0" brushRef="#br0" timeOffset="14404.0215">18809 15082 450,'15'12'120,"-15"-12"-1,0 0-114,0 0-21,16 5-60,9-9-40,3-1-3,5-6-4,-1 1 1,-6-3 1</inkml:trace>
  <inkml:trace contextRef="#ctx0" brushRef="#br0" timeOffset="14914.0222">19436 14858 213,'13'-17'94,"-9"-7"-6,-4 24-53,8-28-15,-8 28-2,-6-28-5,6 28-7,-6-17-5,6 17-2,0 0-1,-26-5-1,11 9 1,-5 7-1,-1 4 4,-3 3 1,0 8 7,-2 2 3,7 9 4,6-3-2,7 5 3,12-4-3,7 0 0,11-5-3,10-2-1,7 0-6,2-2-2,-6-6-1,-7 6 0,-9-2-2,-10 2 0,-15-2 4,-9-1 4,-13-7 4,0-1 0,-10-9 3,6-4 1,4-12 0,7-6-1,8-18-3,11-3-9,11-6-11,8-12-12,13 1-20,-2-15-43,15 0-33,-2 6-4,0 13 3,-8 7 0,-9 4 42</inkml:trace>
  <inkml:trace contextRef="#ctx0" brushRef="#br0" timeOffset="15264.0227">19804 14639 288,'0'-23'109,"0"23"-6,0 0-60,0 0-14,-11 24-5,6-1-7,5 10-2,-6 6-4,0 15 3,-1 2-1,3 11 4,0-1-3,4 3-2,-3-2-4,10-6 0,3-7-3,3-9-1,7-10-6,4-15-6,6-12-6,-4-10-3,4-15-2,-5-14 0,-7-3 0,-12-5 3,-6 2 4,-11 6 4,-10 6 9,-9 7-13,-5 10-91,3 16-1,0-6-3,14 7-6,18-9-2</inkml:trace>
  <inkml:trace contextRef="#ctx0" brushRef="#br0" timeOffset="15774.0234">20406 14782 251,'0'0'105,"19"24"0,1-9-60,10 12-19,-4-2-1,12 10 3,3-5-5,2 1-6,0-1-4,-6-4-4,-1-4-7,-8-9-14,1 0-49,-2-9-51,-11-8-2,-16 4 0,25-26-2,-18 8 1</inkml:trace>
  <inkml:trace contextRef="#ctx0" brushRef="#br0" timeOffset="15974.0237">20761 14787 199,'-28'6'92,"11"9"8,4 16-57,-17 1-7,11 12 5,-12-5-6,5 6-1,-8-2-10,8 1-12,1-3-44,5-4-71,-4-11-6,24-26-3,-17 17-2,17-17 0</inkml:trace>
  <inkml:trace contextRef="#ctx0" brushRef="#br0" timeOffset="16364.0243">21148 14499 188,'15'-5'84,"-15"5"-6,-2 17-42,2-1-3,-6 1 1,6 7 4,-5 0-2,8 15-1,-12-2-3,9 12 0,-8-3-8,8 8-2,-7-2-3,1 7 0,1-3-7,5-4 1,-4-4-4,8-5-1,1-8-3,7-7 2,1-9-4,7-12-4,10-7-9,0-15-16,13-3-47,-6-10-54,3-7 0,-11-4-3,1-4 0,-11 0 6</inkml:trace>
  <inkml:trace contextRef="#ctx0" brushRef="#br0" timeOffset="16554.0245">21125 14867 157,'-30'11'98,"12"2"5,18-13-32,-21 21-10,21-21-11,24 16-6,6-12-14,8-6-11,12-5-18,8-3-45,7-1-67,-1-5-5,-2-3 1,-12-3 1,-1-6-6</inkml:trace>
  <inkml:trace contextRef="#ctx0" brushRef="#br0" timeOffset="16974.0251">21321 14117 121,'19'2'99,"13"5"3,0 8-34,3-2-14,10 9-4,-8-1-10,12 16-8,-6-2-8,2 15-10,-8 6-1,0 9 3,-7 7-5,-3 10 2,-11-4-1,3 7-1,-13-1 1,-1 7 1,-9-6-3,-3 6 0,-4-5-3,-8-4 1,-1-6-3,-3-4 1,3-7-9,-7-17-8,9 4-49,-5-20-63,3-8 1,1-11-7,0-7 2,3-12-3</inkml:trace>
  <inkml:trace contextRef="#ctx0" brushRef="#br0" timeOffset="18364.0271">6588 17922 138,'0'0'95,"-15"-19"-3,15 19-23,0 0-8,0 0-8,0 0-5,0 0-1,0 0-11,0 0-10,6-20-9,22 11 1,4-1-15,18 1-12,6 0-27,6-6-44,7 0-37,9 4 0,-5 3-3,-15 7-2,-15 8 21</inkml:trace>
  <inkml:trace contextRef="#ctx0" brushRef="#br0" timeOffset="18544.0273">6839 18154 227,'-40'37'102,"3"-16"5,13-3-51,24-18-15,0 0-10,30 8-16,9-23-15,11-6-21,18-5-78,4 8-8,-2-5-5,-3 9 1,-11 1-3</inkml:trace>
  <inkml:trace contextRef="#ctx0" brushRef="#br0" timeOffset="19204.0282">8199 17547 146,'0'0'95,"0"-21"5,0 21-35,0 0-15,0 0-5,0 0-3,0 0-12,0 0-6,0 0-7,20 24 1,-14 4-3,7 11 3,-4 10 0,4 6-3,-7 3 0,5 5-4,-9-4 0,4-3-7,-4-11 2,1-8-9,-3-7-3,0-30-16,8 22-87,-8-22-12,17-17-2,-4-1 0,2-10 1</inkml:trace>
  <inkml:trace contextRef="#ctx0" brushRef="#br0" timeOffset="19404.0285">8550 17775 340,'0'0'114,"15"-7"2,-15 7-46,0 0-52,0 0-6,0 0-1,0 0-16,0 0-45,24 5-60,-24-5-5,30 2 1,-30-2-3,32-5 1</inkml:trace>
  <inkml:trace contextRef="#ctx0" brushRef="#br0" timeOffset="19864.0291">9066 17602 214,'0'0'99,"0"-24"-1,0 24-41,0 0-21,0 0-8,0 0-3,0 0-7,0 0-2,-21 13-8,15 10 4,-3-1 0,2 11 5,-1 1-1,3 8-2,-7-1 3,10 4-8,2-10 5,8 0-8,-1-7 3,10-7-9,6-10 6,3-6-3,6-8 1,5-18 0,-2-1-2,-3-8 4,0-9-5,-10 2 6,-7-6-5,-9 1 2,-12 1-6,-5 7 4,-4 3-2,-9 9 0,0 3-3,-3 2-1,3 10-9,0 1-28,24 6-76,-24 8-7,24-8 2,0 0-2,0 22 2</inkml:trace>
  <inkml:trace contextRef="#ctx0" brushRef="#br0" timeOffset="20764.0304">9684 17472 153,'0'0'62,"0"0"-3,0 0-6,0 0-7,0 0-3,0 0-8,0 0-10,0 0-6,0 0-5,0 0-4,0 0-7,0 0 0,0 0-2,0 0-2,0 0 2,-6 19 0,6-19 3,0 0 2,-7 26 1,7-26 1,-4 37 3,2-13 1,8 8 2,-6-1 3,6 7-1,-1-9-3,3 3 2,-3-4-2,8-2 2,-5-6-2,9-3-3,-17-17-1,33 11 1,-10-9 0,1-4-6,2-5 2,-2-3-3,1-6 1,-7-3 1,-1-1 0,-9-5-3,-3 1-1,-5-2 2,-5 0 0,-7 4 0,-1 2-3,-3 1 1,-5 4 0,2 6-1,-3 1 2,3 5-1,4-1-4,15 4-6,-24-7-17,24 7-74,0 0-22,-19-12-3,19 12 1,0 0-1</inkml:trace>
  <inkml:trace contextRef="#ctx0" brushRef="#br0" timeOffset="21124.0308">10179 17348 262,'0'0'100,"0"0"1,24-2-54,-5 4-9,0-8 0,5 3-4,2-8-9,6 3-7,3-5-4,-3 4-6,-2-2-7,0-4-14,-4 4-10,-7-6-17,0 11-23,-19 6-44,0 0-7,7-16 5,-7 16 2,-21 5 9</inkml:trace>
  <inkml:trace contextRef="#ctx0" brushRef="#br0" timeOffset="21414.0313">10302 17350 223,'-18'26'98,"-5"5"-7,8-1-19,10 4-16,5-8-15,11 3-11,2-6-5,13-7-6,10-6-4,7-5-9,7-5-2,-1 0-2,-4 4-3,-8 0 1,-7 9-2,-10 3 1,-10 10-1,-20 10 5,-10 3 2,-10 3-2,-7-6 7,-6 1-4,-6-9 4,4-12-6,8-1-11,-1-20-35,20-7-67,10-6-3,10-8-8,9-8 0,10-5-3</inkml:trace>
  <inkml:trace contextRef="#ctx0" brushRef="#br0" timeOffset="21764.0318">10915 17337 326,'17'5'116,"-2"7"0,7-1-62,6 13-20,-3 0 1,10 4-4,-9 0-10,6 5-5,2-5-4,-3 0 1,-1-6-5,-2 4-1,2-9-5,0-4-1,0-4-12,-4-9-31,6-2-78,-8-5-6,1-2 1,-7-10-4,-1-1 2</inkml:trace>
  <inkml:trace contextRef="#ctx0" brushRef="#br0" timeOffset="21994.0321">11272 17333 375,'0'0'113,"-34"15"3,16 7-85,10 8-4,-12 0-1,3 11 0,-7 3-7,-1 4-5,-6-1-4,-1 7-4,-4-2-14,-3-2-63,4 0-50,3-9-5,2-11-2,11-4-4,1-13-3</inkml:trace>
  <inkml:trace contextRef="#ctx0" brushRef="#br0" timeOffset="22824.0333">12045 17372 304,'0'0'100,"0"0"-20,0 0-23,-18-9-20,18 9-9,-17-11-9,17 11-4,-30-13-1,15 7 2,-4-7-1,3-2-2,-3-5-1,8-1-3,3 1 0,5 1-1,8 1-2,8-1-6,10 6 2,1 13-1,8 10-1,-2 14 3,-4 5-4,0 10 3,-4 8-3,-9 5 5,-5 7 1,-4-5 0,-8-4 0,-2-11 2,-3-3 1,0-9-1,-1-8 2,10-19-5,-11 20 1,11-20 0,0 0-1,0 0 0,0 0-3,0 0 2,0 0 1,19 4-1,-19-4 0,0 0-2,24-7 0,-24 7 1,24-6 1,-24 6-4,26-11 1,-7 4 0,0-1 0,3 3 1,-1 1 0,1 0-1,1 2-1,-1 2 1,-1 0-3,-5 6-1,3-4-10,-19-2-30,36-4-83,-36 4-4,26-2 1,-26 2-3,17-17 0</inkml:trace>
  <inkml:trace contextRef="#ctx0" brushRef="#br0" timeOffset="23314.034">12537 17212 345,'0'0'116,"0"0"2,0 0-57,26 4-24,-26-4-11,30 13-5,-2-11-8,6 0-3,1 0-3,2-6-4,6-3-3,-5-5-1,-1-1-1,-5-1-3,-13 1 0,-19 13-1,29-21 1,-29 21 1,0 0 0,0 0 2,0 0 0,0 0 1,0 0 4,6 37 1,-6-14 0,0 6 1,0 7 3,0 4 2,-4 5 2,2 3 1,-1 1-5,1-3 1,-4 0-1,1 1 3,-1-10-6,4-5-5,2-8-9,0-24-12,13 28-50,-13-28-57,0 0-1,19-12-2,-19 12 1,0-29 0</inkml:trace>
  <inkml:trace contextRef="#ctx0" brushRef="#br0" timeOffset="23494.0341">12612 17508 434,'0'0'118,"-2"-26"-6,28 16-85,9 1-16,16-9-2,9-7-7,-1 3-15,9 5-39,-3-1-64,-7-1 2,-8 1-5,-9 1 0,-7 2-2</inkml:trace>
  <inkml:trace contextRef="#ctx0" brushRef="#br0" timeOffset="23894.0348">13262 16811 192,'-8'-20'92,"8"20"5,0 0-33,-13 20-23,15-1-4,-8 1 1,10 16 0,-8-3-4,8 14-8,-4-7-3,6 12-3,-4-7-5,9 1-1,2-9-7,9-9-3,-1-9-1,-1-12 1,8-12-2,-1-16-2,-3-7-4,-4-11 4,-3-7 0,-11-6-2,-6 0 4,-6 4-1,-12 7 0,-12 9 1,-2 8 1,-7 15-4,-2 11-14,-4 5-42,9 10-66,10 3 0,9-1-4,15 0-2,8-3-2</inkml:trace>
  <inkml:trace contextRef="#ctx0" brushRef="#br0" timeOffset="24344.0354">13893 17459 211,'0'0'105,"0"0"-12,0 0-26,0 0-1,0 0-8,6-16-12,-6 16-11,17 0-10,1-2-5,1-2-9,5-1-4,8-1-1,5-1-1,5-3-5,0-1-5,3 4-15,-7-8-27,12 2-71,-13 2-4,5 0-2,-16 1 0,-8-5 3</inkml:trace>
  <inkml:trace contextRef="#ctx0" brushRef="#br0" timeOffset="24754.036">14082 17166 260,'0'0'108,"0"0"-2,0 0-44,0 0-15,15 2-11,-4 16-10,-3 1-6,8 16-3,-8 8 0,9 9-1,-10 6-1,4 5-2,-3-2-2,-1 2-3,-3-5-7,2-12-12,1-3-61,-1-12-48,-1-8-4,-5-23-6,19 7 2,-19-7-4</inkml:trace>
  <inkml:trace contextRef="#ctx0" brushRef="#br0" timeOffset="35884.0516">15063 16967 203,'3'-18'86,"-3"18"-9,0 0-27,6-19-7,-6 19-4,0 0-9,0 0-4,0 0-6,0 0-5,-22-2-3,22 2-4,-25 32-2,16-4 2,-8 3 2,0 12 2,4 5-1,6 6 2,1 2-3,10 3 3,3-5-3,8-6-4,10-7 0,5-7 0,5-16 0,4-7-1,4-18 1,0-12-4,-2-10 1,-7-8 0,-4-14 0,-11-4-2,-12-1-3,-7-3 1,-13 3 1,-6 6 2,-12 1 2,-5 12-2,-3 11-1,-4 12 1,2 2 2,1 12-5,11 12-4,2-3-20,20 13-79,3-1-16,23-3-4,13-3-2,11-4-1</inkml:trace>
  <inkml:trace contextRef="#ctx0" brushRef="#br0" timeOffset="36074.0518">15711 17146 375,'0'0'128,"19"0"-5,-19 0-52,0 0-50,0 0-6,0 0-14,18-17-34,-18 17-81,30-22-8,-5 10 0,1 3-5,2 0 2</inkml:trace>
  <inkml:trace contextRef="#ctx0" brushRef="#br0" timeOffset="36574.0525">16352 16839 176,'2'-18'94,"-8"-3"-1,6 21-46,-2-20-2,2 20-11,0 0-3,-24-9-6,24 9-5,-19 26 0,8 0-2,-2 3 3,2 10-1,-2 2 2,5 13 1,-3 5-4,11 3-4,0-10-3,6 3-1,7-8-2,5-3 2,3-12-4,9-10-1,5-14-2,5-7-1,6-14 0,-1-7-1,-2-13-1,0-12-3,-9 0 1,-6-7 3,-15-1-2,-11-5 1,-10 8-1,-16 4 7,-8 7-5,-11 7 2,-2 15-2,-5 8-3,1 9-1,3 6-7,12 8-10,4-4-37,17 8-74,13-18 1,13 23-1,11-22 1,12-2-2</inkml:trace>
  <inkml:trace contextRef="#ctx0" brushRef="#br0" timeOffset="36964.0531">16998 16613 299,'0'0'105,"0"0"-3,0 0-57,19 22-3,-19-22-2,22 30-3,-14-8-5,11 19-5,-8 0-5,2 16-2,-6 6-3,6 14-4,-3-1-1,-3 5-3,-5-3-3,4-9-5,-1-8 0,1-11-6,5-11-17,-11-39-58,26 19-51,-7-34-2,3-11-2,-7-17 2,4-7-3</inkml:trace>
  <inkml:trace contextRef="#ctx0" brushRef="#br0" timeOffset="37374.0536">17441 16661 377,'15'-24'116,"-15"24"0,17-9-76,-17 9-15,0 0-5,20-17-3,-20 17-5,25-6-2,-25 6-2,24 10 1,-24-10 2,19 27 2,-8-2 1,-4 1-3,6 11 4,-3 7-5,-1 5-1,2 3 0,2 1-2,-1 3-1,-1 0-3,-4-2 2,4-1-5,-3-8 4,-2-8 0,1-5-4,-3-8-1,-4-24-2,7 24-2,-7-24-10,0 0-32,0 0-90,0 0 0,6-22-2,-6 22 1,-10-28-2</inkml:trace>
  <inkml:trace contextRef="#ctx0" brushRef="#br0" timeOffset="41164.059">18186 16535 300,'0'0'93,"0"0"4,0 0-62,0 0-5,12 29-3,1-6-1,-6-1 1,10 13 1,-6 6-4,8 9-7,-6 0-2,0 8-4,-7-2-2,-1 3-1,-5-5-1,0-2-4,-3-6 4,3-7-1,-2-5-2,2-5-1,0-4-8,0-25-5,5 27-15,-5-27-17,0 0-49,0 0-33,13 19-3,-13-19 1,0 0 4,0 0 18</inkml:trace>
  <inkml:trace contextRef="#ctx0" brushRef="#br0" timeOffset="41894.06">19001 16154 297,'-17'-20'100,"17"20"-19,0 0-49,0 0-5,0 0-5,0 0-6,0 0-3,17 20-3,-17-20 0,0 30 3,2-4 4,-4 2 1,4 11 0,-4 9 0,2 13 2,0 2-1,2 10 1,2 5-7,3 9 0,-1 0-5,7 4 2,5-2-3,-1 2 0,4-3-5,5-5 2,4-7 1,2-9 0,3-7-2,1-10-2,-5-11-2,1-11-3,0-6-3,-8-9-8,1-6-13,-25-7-21,29-5-79,-29 5-2,10-19 2,-12 1-3,-4-3 2</inkml:trace>
  <inkml:trace contextRef="#ctx0" brushRef="#br0" timeOffset="42494.0608">19560 16587 124,'0'0'85,"-19"3"5,19-3-33,-24 8-2,24-8 3,-32-2-9,32 2-8,-36-9-5,36 9-5,-28-21-4,28 21-5,-18-33-6,20 14-6,3-1-3,-5 20-2,38-21-2,-9 23-1,1 17-1,-3 12 3,-3 14 0,-11 16 5,-8 12-2,-8 3 5,-10-2-2,-6 2 1,-2-14 0,3-7-1,1-14 0,6-11-4,11-30 0,5 16-4,14-23 0,11-10-4,7 1-6,1-12-12,5 5-18,0-10-57,5 7-38,-3 0 4,-2 4-5,-8-4 5,-1-2 5</inkml:trace>
  <inkml:trace contextRef="#ctx0" brushRef="#br0" timeOffset="42754.0611">20096 16544 379,'0'0'117,"0"0"-3,0 0-70,15 7-20,9-7-4,-1-7-7,3 0-8,5-5-3,5 3-7,-2 0-11,-5-6-21,13 8-39,-11-10-42,-5 0 2,-3 0-2,-10 1 1,-6-3 3</inkml:trace>
  <inkml:trace contextRef="#ctx0" brushRef="#br0" timeOffset="43084.0616">20215 16446 229,'-26'27'110,"8"7"1,6 7-39,-1-10-18,13 12-11,0-11-8,13 3-7,6-9-11,11-2-8,4-11-1,9-6-3,-2-3 1,-4-4-3,0 0-6,-10 2 0,-5 0 2,-22-2 2,7 26-5,-20-4 1,-11 2 0,-2 6 5,-11-6 4,-5 4-1,-1-6 1,6-3-6,5-6-2,2-11-25,30-2-83,-24-10-11,24 10-3,17-35 0,7 4-4</inkml:trace>
  <inkml:trace contextRef="#ctx0" brushRef="#br0" timeOffset="43474.0622">20580 16418 319,'13'-19'107,"-13"19"-1,0 0-64,0 0-8,-6 21-9,10 1-7,-2 2-3,2 11 0,-3 4 1,5 10 2,-6 3-2,6 5 1,-4-3-6,3-2-4,1-9-1,1-4-1,4-11-3,8-8-1,0-11-1,5-12-3,0-16 1,1-9 4,-5-9-1,3-8-2,-10-1-2,-11-6 0,-4 2 4,-11 5 0,-4 14 0,-2 3-5,0 13-14,-5-2-31,24 17-71,-30 0-4,30 0 0,0 0-3,19-11-1</inkml:trace>
  <inkml:trace contextRef="#ctx0" brushRef="#br0" timeOffset="43734.0626">20952 16230 412,'0'0'125,"18"17"-1,-7 7-92,2 9-6,1 1 2,10 12-5,-5-1-5,5 9-5,-7 5-5,-4 2 2,-6 6-7,1-5 2,-5-9-2,-3-6-10,8 1-28,-10-14-95,9-7 0,-7-27-8,6 19 0,-6-19-2</inkml:trace>
  <inkml:trace contextRef="#ctx0" brushRef="#br0" timeOffset="44304.0633">21359 16529 278,'0'0'117,"0"0"-5,0 0-49,0 0-8,0 0-4,0 0-14,33 2-10,-10-6-12,9 4-7,9-3-5,4-3-6,11 2-24,-8-7-83,8-2-11,-5-2-2,-8 0-3,-8-9 0</inkml:trace>
  <inkml:trace contextRef="#ctx0" brushRef="#br0" timeOffset="44594.0637">21564 16304 269,'0'0'109,"0"0"-2,17 10-35,-17-10-29,30 22-6,-15-3-10,4 10-4,5 8-6,-4 12-1,1 1-3,-6 9 2,-4-3-8,-3 3 4,-3-5-10,-3-7-6,2-6-23,-10-14-93,8-10-2,-2-17-4,0 0 4,23-31-8</inkml:trace>
  <inkml:trace contextRef="#ctx0" brushRef="#br0" timeOffset="44874.0642">22039 16102 398,'20'15'116,"-20"-15"0,25 37-92,-1 2-4,-5 4-1,7 3 1,-2 4 0,0 10-4,-5-1-3,-2 2-1,-10-1-5,-7-3 0,0-10-2,0-6-2,0-4-15,-5-19-29,8-1-86,-3-17 1,0 0 1,27-13-6,-14-9 1</inkml:trace>
  <inkml:trace contextRef="#ctx0" brushRef="#br0" timeOffset="45034.0643">22448 16423 475,'0'0'118,"13"-16"-16,-13 16-124,0 0-88,0 0-5,30-17-4,-9 0-4,-3 0-1</inkml:trace>
  <inkml:trace contextRef="#ctx0" brushRef="#br0" timeOffset="45504.0649">22801 16152 270,'13'-22'91,"-2"3"-24,-11 19-29,6-31-12,-6 31-6,-4-26-5,4 26-3,-9-17-7,9 17-1,-30-4-2,11 8-1,1 3 0,-1 5-1,-3 10 3,7 2 3,-2 4 1,6 5 0,9 4 1,4 2 0,7 0 0,6 0 1,9-5-3,2-1-1,2 3-3,-3-3 2,-5-5-1,-3 0 2,-10-4 1,-8-2 4,-16-5 1,-2-2 4,-7-10 3,4-1-2,-3-10-1,10-5-1,2-13-5,13-9-9,13-4-13,6-10-21,13 1-39,0-12-48,3 1-1,-3 3-2,-2 5 0,-4 5 5</inkml:trace>
  <inkml:trace contextRef="#ctx0" brushRef="#br0" timeOffset="45904.0655">23100 15918 221,'0'0'93,"0"0"6,0 0-52,0 24-8,4-7-3,-10 2-2,8 12 0,-6 3-3,6 14-4,-7 2-3,5 11-5,-8 4-6,8 6 1,-4-4-3,8-2-2,-4-8-2,8-10 1,-1-8-8,10-15 2,2-13-4,-1-15-6,8-7-1,-3-9 1,-5-6-1,-4-4-4,-9 0 5,-7 4 1,-13 6 6,-5 11 1,-5 3 3,-6 12-1,6 3-4,1 2-14,24-11-84,-17 22-17,17-22-1,30 0-1,-5-13 0</inkml:trace>
  <inkml:trace contextRef="#ctx0" brushRef="#br0" timeOffset="46164.066">23378 16072 400,'19'19'117,"4"-1"-5,8 18-83,-6-8 0,12 1-4,0 3-9,1-1-8,-3-3-4,-3 0 1,-8-6-5,-5-7-8,-2 6-30,-17-21-82,15 9 0,-15-9-1,24-20-3,-18-5-1</inkml:trace>
  <inkml:trace contextRef="#ctx0" brushRef="#br0" timeOffset="46354.0662">23655 16095 340,'-21'33'120,"-7"6"-2,4 15-65,-10-6-9,5 6-12,-1-8-33,-4-5-107,0 0-8,6-7-6,-2-10 0,6-9-8</inkml:trace>
  <inkml:trace contextRef="#ctx0" brushRef="#br0" timeOffset="47134.0672">23870 15955 74,'0'0'69,"0"0"8,0 0-36,0 0-1,0 0 8,-17 2 2,17-2-3,-37 0-5,18 0-8,-7-5-4,1 3-5,-3-9 0,10 3-7,-3-5-2,21 13 0,-22-31-2,22 14 0,0 17-5,17-28-1,7 24-5,0 6-1,2 9 0,0 17 1,-3 9 0,-4 12 2,-6 4 2,-8 5 0,-10 0 2,-7-3 1,-3-6-1,4-7 5,0-8-5,4-12 2,7-22-1,0 0-3,0 0-2,18-2 1,7-13 0,4-1-5,3-3 1,6 0-3,5-3 2,0 7-1,0 2-3,-6 0-5,0 4-6,-5-4-9,9 7-16,-18-10-63,10 6-32,-7-6 5,-5-3 0,-6-3 3,-11-4 6</inkml:trace>
  <inkml:trace contextRef="#ctx0" brushRef="#br0" timeOffset="47494.0678">24137 15968 297,'0'0'102,"19"-22"-16,-1 18-40,1-11-12,13 8-10,-6-8-7,9 0-2,-3 4-6,4-2-6,-5 6-1,5-3-1,-12 10-1,-3 0-1,1 8 2,-7 9 3,-4-1 4,-3 16 6,-3 1 1,-3 10 0,-2-2 2,0 13 2,-2-10-4,1 1-2,-3-10-5,2-3-4,-2-12-9,4-20-11,-2 24-35,2-24-74,0 0 0,-24-29-1,5 8-1,1-7 2</inkml:trace>
  <inkml:trace contextRef="#ctx0" brushRef="#br0" timeOffset="47654.068">24243 16063 338,'0'0'117,"0"0"-4,27-15-55,1 13-30,1-5-20,5-6-37,9-2-82,2 2-2,-2-4-4,0 1 2,-11-5-4</inkml:trace>
  <inkml:trace contextRef="#ctx0" brushRef="#br0" timeOffset="48064.0686">24356 15461 159,'0'0'102,"24"11"1,-2 4-37,-1-5-10,14 12-3,-3 0-12,11 10-7,-6 1-5,8 15-5,-4 3-3,-3 8-2,-12 4 2,-2 11-2,-11 4-3,-3 12 0,-14 2-4,-4-1-2,-10 4-2,-7-2 0,-1-6-9,-9-5 3,3-8-12,-15-14-41,4-6-80,-2-6-4,1-9-2,-5-9 0,-5-8-1</inkml:trace>
  <inkml:trace contextRef="#ctx0" brushRef="#br0" timeOffset="48924.0698">13972 18349 367,'-19'-2'122,"19"2"0,0 0-58,19 2-27,-19-2-6,43-9-9,-13-4-7,9 5-3,4-1-8,5-8-7,10 2-16,-4-5-29,6 7-76,-9-2-1,-7 10-3,-6-5-2,-14 7 3</inkml:trace>
  <inkml:trace contextRef="#ctx0" brushRef="#br0" timeOffset="49124.0701">14041 18579 321,'-34'39'111,"4"-13"4,19-5-59,19 3-14,-8-24-10,46 18-6,-8-23-6,14-4-13,15 1-24,4-9-54,6 8-45,-2 2-8,-3-3 2,-10 3-7,-6 5 3</inkml:trace>
  <inkml:trace contextRef="#ctx0" brushRef="#br0" timeOffset="49794.071">19311 17992 220,'0'0'97,"17"-11"5,-17 11-45,15 19-22,-15-19-3,11 44 4,-3-16 3,5 19-2,-8-5-8,7 12-7,-12 2-7,5 7-1,-9-2-4,3-5-2,-3-4-9,2-13 0,2 2-19,0-21-37,0-20-65,24 15-4,0-26 1,1-7-3,-1-8 3</inkml:trace>
  <inkml:trace contextRef="#ctx0" brushRef="#br0" timeOffset="50074.0713">19601 18035 322,'0'0'102,"0"0"-9,7 19-73,-7-19-5,13 28 4,-1-4 6,-1 2 0,2 5-5,-6 3-3,4 1-1,-5 4-3,2 4-1,-7-4-3,11-6-3,-5-5-8,10-8-14,7-5-54,8-15-49,9-7-1,-2-8 0,2-9-3,-1-6-1</inkml:trace>
  <inkml:trace contextRef="#ctx0" brushRef="#br0" timeOffset="50374.0718">20092 18000 285,'0'0'107,"24"-11"-3,-24 11-67,30 9-14,-11-3 0,7 3 0,-2 4-3,3 11-2,-7 4-1,-7 11 0,-11 2 0,-4 9 4,-15 0-4,-1 2-1,-8-7-4,-6-3 2,-4-8-6,5-8-3,-1-13-10,2-11-23,30-2-59,-32-21-40,23-3-1,7-15-6,-2-4 1,0-9 0</inkml:trace>
  <inkml:trace contextRef="#ctx0" brushRef="#br0" timeOffset="50554.0721">19851 17978 329,'23'-2'103,"8"-6"2,14 1-86,9 3-30,2-13-60,6-5-30,5 4 4,-5-5-5,-10 1 3</inkml:trace>
  <inkml:trace contextRef="#ctx0" brushRef="#br0" timeOffset="50824.0725">20455 17686 323,'0'0'112,"18"26"6,-21-6-70,14 16-8,-9-1 3,13 23-8,-8 1-5,6 12-11,-7 1-2,1 6-4,-1 0-1,-1-6-6,-5-5-4,6-9 1,-4-10-8,3-14-9,9-5-32,-14-29-87,24 8-1,-7-23 2,1-9-4,-3-17-2</inkml:trace>
  <inkml:trace contextRef="#ctx0" brushRef="#br0" timeOffset="51104.0729">20838 17859 375,'18'15'120,"-10"3"-2,-6 8-86,9 19-11,-6-1 2,8 8-3,1-3 0,-1 6-5,-2-6-5,-4-5-1,-1 1-4,0-10-7,-1-7-5,1-11-17,9-1-55,-15-16-46,33-2-2,-12-11-2,1-9 0,1-11 3</inkml:trace>
  <inkml:trace contextRef="#ctx0" brushRef="#br0" timeOffset="52034.0742">21204 17957 269,'0'0'100,"-17"-18"1,17 18-72,0 0-6,0 0-5,0 0-8,0 0 3,0 0-1,-11 18-1,11-18-1,-15 30 6,4-12 3,5 10 1,-3 0-2,5 2-1,-4-4-2,10 2 0,2-6-3,5 0-1,-9-22-6,34 23-1,-12-25 0,14-4-3,1-5-2,1-9-6,5-3 2,-6-6-2,-2 3 4,-5-2 0,-9 5 1,-4 7-2,-17 16 3,7-19 7,-7 19-3,0 0 2,0 0-3,-18 24 2,18-24 2,0 0 3,-17 23-2,17-23-2,0 0 1,-8 16 0,8-16 1,0 0 0,0 0-3,0 0-2,0 0 1,0 0 1,11-18 1,-11 18-3,0 0 0,0 0-2,10-21 2,-10 21 2,0 0-4,0 0-1,0 0-2,0 0 5,0 0-4,17 10 2,-17-10 0,13 16-1,-13-16 3,16 28-1,-8-11 4,-1 1-5,5 1 0,-5-2 0,-7-17 3,24 26-1,-24-26-2,36-2-1,-17-11-1,-1-6 3,1-5-2,0-4-3,-8-1-1,-4-7 0,-1 7 2,-6 3 0,-2 7 0,2 19-2,-11-22 2,11 22 3,0 0 2,-19 24-2,15 0 0,3 8 1,1 8 2,0 14 4,0 4 0,-6 11-1,0-1-5,-7 10 5,-4-3-1,-1-5 0,-7-5-3,3-13-1,-6-7-1,7-14 3,5-10 1,16-21-4,-19 0-5,19 0-1,-7-37-13,3 1-29,13 7-85,-9-7-5,6 5 1,-6-1-1,2 6 3</inkml:trace>
  <inkml:trace contextRef="#ctx0" brushRef="#br0" timeOffset="52384.0747">21471 18009 353,'6'-20'106,"-6"20"-27,13-19-45,9 8-7,-1-8-10,10 1-4,5-3-1,-4 8 2,-8 4-5,0 4-3,-24 5-2,26 7-1,-26-7 0,6 30-3,-8-6-2,-2-4-17,12 4-94,1 1 0,-1-9-6,-8-16-1,20 19-3</inkml:trace>
  <inkml:trace contextRef="#ctx0" brushRef="#br0" timeOffset="86384.1223">15208 17992 327,'15'-5'111,"-15"5"3,30-4-71,-30 4-12,38-7-2,-14 1 2,6 6-4,-4-4-7,6 4-9,1 0-2,-1 0-3,0 0 0,3-1-4,-7 1-4,6-2-3,-8 0-8,-5-6-9,3 7-20,-24 1-29,24-12-45,-24 12-3,0 0-5,0 0 4,-30-3 7</inkml:trace>
  <inkml:trace contextRef="#ctx0" brushRef="#br0" timeOffset="86754.1228">15395 18044 225,'-30'21'103,"10"-1"-7,3 1-24,-2-5-17,12 10-9,-4-5-10,9 5-12,2-4-5,7 2-2,1-3-3,9-3 0,1-3-3,7-6-3,10-10-3,4-7 1,4-5-4,8-2 0,-5 0-1,-1 1-2,-6 4-1,-3 7 2,-10 8 0,-7 10-3,-14 5 6,-6 12 0,-11 1 4,-4 6 3,-11 0 1,-4-5-3,-12 1 2,3-1 2,-3-14-3,2-7-3,4-2-8,5-11-2,6-7-11,2-6-21,24 13-94,-23-30-1,23 30-4,-11-22 1,11 22 3</inkml:trace>
  <inkml:trace contextRef="#ctx0" brushRef="#br0" timeOffset="87504.1238">16032 17974 339,'0'0'115,"0"0"-2,0 0-70,27-4-19,-27 4 1,41-4 4,-17-1-7,10 3-5,1-5-5,6 5-4,-2-4-3,1-1-1,1 3-9,-10-3-7,7 3-11,-14-7-12,6 11-40,-30 0-44,21-13-4,-21 13 2,0 0 3,-27-4 8</inkml:trace>
  <inkml:trace contextRef="#ctx0" brushRef="#br0" timeOffset="87804.1243">16172 18024 190,'-28'19'102,"14"1"6,2 6-31,1-7-18,15 5-15,-4-24-11,26 29-8,4-23-7,7 0-7,2-3-4,10-1-4,-4-4 0,-2 8-3,-2 7-3,-9 5 2,-15 10 0,-10 9 4,-13 2 4,-10 4 3,-11 0-1,-4-2 3,-14-10-1,2-5 1,0-7-7,2-17-14,15-4-27,1-15-80,20-7-5,10-11-2,12-6-2,6-6-1</inkml:trace>
  <inkml:trace contextRef="#ctx0" brushRef="#br0" timeOffset="87994.1245">16688 18208 456,'0'0'125,"0"0"2,0 0-100,0 0-14,19-6-20,-19 6-95,24-13-20,-5 4-2,-1 0-4,3-6-4</inkml:trace>
  <inkml:trace contextRef="#ctx0" brushRef="#br0" timeOffset="88444.1252">17135 17784 344,'0'0'107,"0"0"1,0 0-72,0 0-8,0 0-8,-2 19-1,-4-2-1,4 7-8,-7 4 7,7 3-6,-9 1 5,3 9-4,-1 0 2,5 9-7,-5-4 3,7 8 1,-3-4-3,6-2 0,3 3-3,4-7-1,5-5 0,9-7-1,2-10 2,4-15-6,6-7-3,-2-9 1,0-11 2,-3-12-3,-10-1 0,-6-3-1,-13-3 2,-13 10 3,-9 6 0,-10 7 1,-7 10-5,-4 6-6,7 17-52,-1-4-65,7 4-6,9-10-1,21-7 1,0 0-4</inkml:trace>
  <inkml:trace contextRef="#ctx0" brushRef="#br0" timeOffset="89914.1272">17727 17840 251,'0'0'102,"0"0"3,0 0-55,0 0-12,0 0 11,0 0-4,0 0-5,0 0-13,0 0 2,0 0-6,0 0 0,0 0-7,0 0-4,0 0-5,19-7-3,-19 7 1,35-8-2,-13 5-2,8-1 1,2 9-3,-2 8-1,-4 8 2,-3 5-3,-10 5 4,-10 5-8,-8 3 7,-10-2-4,-6-4 6,1-7-7,-3-3 4,5-5 6,18-18-3,-19 11 1,19-11-2,17-13-3,7 2 2,4 4 3,8 1-4,-6-5-4,1 9 4,-1 8-1,-9 7 3,-10 5 2,-4 10 0,-12 6-1,-5-1 2,-6 4 2,-9-3 2,-1 1-1,-9-5-3,-3-14 2,1-3-2,0-9 2,7-2-1,4-4-2,3 2-6,8-7 1,15 7-10,-18-10-28,18 10-99,0 0-1,0 0 0,-29 8-5,15-5 1</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12:16.468"/>
    </inkml:context>
    <inkml:brush xml:id="br0">
      <inkml:brushProperty name="width" value="0.05292" units="cm"/>
      <inkml:brushProperty name="height" value="0.05292" units="cm"/>
      <inkml:brushProperty name="color" value="#FF0000"/>
    </inkml:brush>
  </inkml:definitions>
  <inkml:trace contextRef="#ctx0" brushRef="#br0">5693 2421 165,'0'0'106,"-7"-24"-6,7 24-62,0 0-12,0 0-9,19 8-3,-12 12-1,4 13-1,2 10 1,6 17 6,-8 6 2,10 16 0,-8 7-4,2 4-1,-8 2-3,1-1 0,-3-10-4,-3-8-9,2-11-12,-4-17-24,7-10-83,-1-12-3,-6-26-5,0 0-1,8-21 40</inkml:trace>
  <inkml:trace contextRef="#ctx0" brushRef="#br0" timeOffset="310.0005">5819 2655 177,'-2'-44'115,"-6"-5"3,-1 1-70,20 7-1,-11-3-12,11 10-5,1 3-8,2 10-10,-14 21-4,30-5-7,-30 5-1,25 48-3,-14-7 5,-9 13-3,-2 3 3,-6 5 4,-1-1-4,-6-7-8,1-2-43,1-17-71,9-18-6,2-17 3,15-21-4,8-7 58</inkml:trace>
  <inkml:trace contextRef="#ctx0" brushRef="#br0" timeOffset="1070.0015">6263 3249 300,'0'0'118,"-13"-27"-41,13 27-51,0-25-4,0 25-8,13-24-2,4 13-5,2 4-3,7 1-4,-2 4-3,6 6 2,-4 5-1,0 2 1,2 6 0,-9 2 2,0 5 0,-8-4 1,-4 3 2,-1 1 0,-10-4 1,2 1 1,2-21 6,-5 26 1,5-26 0,0 0 1,-21-12-3,21 12-1,0-35 1,4 11-1,7 0-7,0-2-2,8 0 0,0 7-2,5 4 0,2 2 0,-1 10-1,-1 3 0,0 3-1,-5 5 0,-1 5-1,-18-13 2,25 28 2,-25-28-1,5 29 1,-5-29 2,-5 21 2,5-21 0,0 0 0,0 0-1,0 0-2,7-34-1,6 12 1,10 0-1,-3 1-4,5-1 0,4 13 1,-4 11-1,-5 16 2,-1 3 2,-8 10 0,-5 5-2,-6 1 6,-4-2-3,-2-5 4,5-4-4,1-26-4,-13 24-26,13-24-97,14-19-4,7-7-1,1-3-1,6-5-1</inkml:trace>
  <inkml:trace contextRef="#ctx0" brushRef="#br0" timeOffset="1530.0021">7283 3166 130,'0'0'88,"13"-24"1,-13 24-73,12-26-1,-12 26 1,5-24 0,-5 24 2,-4-17-4,4 17-5,0 0-3,0 0 0,-18 4-1,18-4 2,-13 31 1,5-9 2,-3 4 5,5 4 2,-1 2 1,5 3 0,-2-5 0,8-1-3,-2-6 0,9-3-3,-11-20-5,34 9-3,-6-20-3,-2-7-1,6-5-2,-2-1 2,-1-2-2,-4 4 2,-7 0 0,-18 22 4,21-17 6,-21 17 2,6 17 0,-1-1 2,-3 5 1,9 3-3,1-2 0,1 1-14,5-3-20,-18-20-108,39 9 4,-9-16-6,0-15-3,2-6 3</inkml:trace>
  <inkml:trace contextRef="#ctx0" brushRef="#br0" timeOffset="2900.0041">8367 2334 113,'-6'-17'94,"6"17"0,0 0-55,0 0-17,0 0-5,0 0 1,11-20 0,-11 20 0,0 0-7,19-6-1,-19 6 0,0 0 0,19 8 3,-19-8 0,22 29 2,-9-1-1,6 4 1,2 12 0,3 7 0,6 8 0,-6-1-3,2 3-2,0 0-3,2-5 0,-7-8-3,-2-7 2,-3-11-4,-2-6 2,-3-7-1,-11-17 1,9 16-1,-9-16 0,0 0 0,0 0 3,0 0 1,0 0 2,0 0 3,0 0-2,17-20 2,-17 20 0,19-35-2,-6 10-4,0-10 1,4-6-4,-1-7 0,-3-6-2,0-2 0,-5 1 1,-2 1 0,-1 2 0,-5 9 1,0 8 0,0 11-2,0 7-2,0 17-1,0 0-2,0 0 2,-20 2-2,10 15 1,-3 5-3,2 4 4,2 2 0,-1 1 2,5 3 2,5-4-1,11-4-1,8-5-11,-1-16-20,20 1-103,-1-10 0,4-1-2,2-10-4,0 1-1</inkml:trace>
  <inkml:trace contextRef="#ctx0" brushRef="#br0" timeOffset="3800.0054">9183 2850 220,'-7'-16'106,"7"16"3,13-19-71,-13 19-13,17-24-9,-17 24-8,31-21 0,-12 16-4,7 1-2,-7 8-3,9 0 1,-6 9-6,1 0 4,-4 5 3,-6 4-1,0 3 2,-2-1 1,-5 2 0,-6 0 1,-4-6 3,2 0 2,2-20 1,-13 21 1,13-21 2,-17 2 1,17-2 4,-19-21-1,12 5-1,3-1-2,2-7-2,8 0-2,-1 0-3,9 1-4,1 3-3,5 3 0,1 6-2,3 2-1,6 7 0,-4 7 0,-2 5-2,-3-1 1,-4 8-1,-17-17-1,20 31 0,-20-31 3,-2 28 2,2-28 1,-18 17 4,18-17 2,-19-4 0,19 4-3,-6-30 5,14 14-5,9-3 1,3 1-2,4 3-2,4 5-1,0 12-1,1 11 4,-5 10-2,-4 4 3,-8 5-4,-7 1 3,-3 4-2,-2-7 3,0-8-1,0-22-6,-2 30-26,2-30-98,0 0 1,26-24-4,-9 4 1,-2-3-4</inkml:trace>
  <inkml:trace contextRef="#ctx0" brushRef="#br0" timeOffset="4730.0067">10415 2991 170,'0'0'93,"0"-18"5,0 18-54,0 0-12,0-24-4,0 24-4,-6-26-1,-2 9-3,8 17-1,-13-33-9,13 33-6,-24-32-5,24 32-1,-30-24-2,6 18 0,5 6 1,-1 6-2,-5 5 1,1 6 2,0 5 2,5 6 0,0 3 3,8 3 4,4 1-1,5 0 2,9-1 1,8-3 0,4-5 0,9-3-1,-2-9 0,6-6-3,3-6-2,-3-8-1,-2-7-4,-6-7 0,1-3 0,-10 1 1,-4-2 4,0 5 0,-9 3-1,-2 16 2,4-17 3,-4 17 2,1 17 2,5-1-3,2 7-3,5 1 1,-2 0 1,8 0-1,-3 0-9,-1-13-21,13-1-98,-2-8-2,-1-10 0,5-9-4,-6-5 0</inkml:trace>
  <inkml:trace contextRef="#ctx0" brushRef="#br0" timeOffset="5010.0071">11173 2609 340,'0'0'112,"15"0"1,-15 0-94,37-6-20,-9-3-39,4-2-71,7 2 1,-1-3-2,5 7 0,-13 5 15</inkml:trace>
  <inkml:trace contextRef="#ctx0" brushRef="#br0" timeOffset="5150.0072">11354 2886 271,'-13'31'116,"8"-9"3,5-22-63,35 8-35,4-21-115,12-6-10,5-10-7,11-5-6,-11-5-3</inkml:trace>
  <inkml:trace contextRef="#ctx0" brushRef="#br0" timeOffset="5650.0078">12660 2016 287,'-7'-27'107,"7"27"-3,0 0-75,0 0-9,0 0-8,0 0-1,24 33 3,-17-5 0,10 13-2,-9 7 5,7 15-1,-4 2-2,0 9-3,-5 1 0,-1 1-3,-3-6-4,-4-10-11,6 1-58,0-16-56,-4-14-4,0-12-2,0-19-1,0 0 11</inkml:trace>
  <inkml:trace contextRef="#ctx0" brushRef="#br0" timeOffset="6150.0086">12653 2171 209,'-6'-26'110,"2"9"-24,-3-7-14,12 7-20,-10-11-10,10 8-14,-6-8-9,2 0-7,-1 0-6,2 0-1,4-1-2,3 3 1,4 3-2,6 5 0,5 7-1,4 9 0,8 11-2,-1 10-1,-1 12 1,0 10 3,-14 7-4,-7 8 3,-9 5 3,-10 4 1,-12-2 4,-7-5 1,-4-10 3,4-5-5,5-11 7,7-3-2,7-10-1,6-19-3,21 28-4,3-13 0,11 3-3,3 6 1,-1 12-4,0 1 1,-5 4-2,0-2 1,-6 3-9,-5-6-12,1 6-60,-5-12-48,3-8-2,-1-9-3,2-5 1,-6-5 20</inkml:trace>
  <inkml:trace contextRef="#ctx0" brushRef="#br0" timeOffset="6990.0098">13335 2733 185,'0'0'97,"0"0"9,0 0-64,0 0-3,0 0-2,0 0 0,0 0-1,16-15-8,-1 12-8,4-1-12,5 4-7,-1 4-4,3 5 0,-2 6 0,-3 5 0,-3 6 1,-6 6 0,-5-1 0,-3 1 6,-4-4-1,-4-4 4,-3-6 3,5-1 4,2-17 1,0 0 1,-23-5-1,21-12-3,-3-9-1,10-7-2,1-6-2,3-6-5,8 2-2,2 2-1,1 6-2,5 11-3,5 11 4,-6 11-3,2 13 0,-2 6 2,-7 5 0,-2 1 1,0 4-1,-7-2 4,-1-1-2,-7-8 1,0-16 1,-6 25 1,6-25-2,0 0 3,0 0 1,-9-32-2,11 8 1,4-2-1,7-4-1,0 4-2,5 6 0,1 9-1,4 5-1,-3 12 0,-1 8 1,-1 12 1,-10 6 1,-2 5 2,-3 2 1,-3 0 0,-5-4 0,-1-3 3,0-12-2,6-20-3,-7 26-11,7-26-46,2-20-72,15 0-1,3-5-1,3-2-4,3-1 0</inkml:trace>
  <inkml:trace contextRef="#ctx0" brushRef="#br0" timeOffset="7450.0105">14269 2765 49,'0'0'82,"2"-24"6,-2 24-32,9-26-5,-9 26-9,2-28-6,-2 28-6,-6-26-6,6 26-6,-13-21-4,13 21-5,-26-13-2,26 13 2,-30 8 0,11 1 3,3 13 2,-3 1 1,6 8 0,-2 1-1,4 5 0,-1-2-1,12 1-1,-1-9-3,6-6 2,-5-21-3,26 20-3,-5-25-2,7-12-2,0-7-2,0-4-2,4 2 2,-8 0-5,-3 2 2,-3 9 1,-18 15 6,28 4-1,-20 16 3,-1 8 0,4 0-1,-3 3 1,3-1-3,0-6-10,8-7-91,-4-13-22,2-15-3,7-14-2,-5-12-1</inkml:trace>
  <inkml:trace contextRef="#ctx0" brushRef="#br0" timeOffset="7730.0109">14700 2323 215,'25'2'109,"6"1"2,9 12-67,1-7-4,9 10-6,-7-3-3,8 9-10,-10-1-11,-2 3-4,-2 0-5,-7-2-2,-4-4-9,-9-5-32,-17-15-71,32 15-1,-32-15-4,19-19 2,-18-3 9</inkml:trace>
  <inkml:trace contextRef="#ctx0" brushRef="#br0" timeOffset="7900.0111">15085 2347 368,'-26'11'117,"-4"6"4,13 11-100,-13 3-10,2 8 0,-7 4-4,3-2-7,8 3-64,-2-1-53,-2-8-5,3-5-3,3-11-3,3-8 29</inkml:trace>
  <inkml:trace contextRef="#ctx0" brushRef="#br0" timeOffset="8410.0118">15997 2055 296,'0'-22'115,"0"22"-2,0 0-77,0 0-9,0 0-7,17 15-4,-6 9 0,4 8 1,2 10-2,-4 5 5,5 12-5,-12 1 0,5 3-4,-11-4 1,0-1-5,-5-12 0,-1-7-1,4-11-5,-2-9-10,4-19-41,0 0-81,0 0-4,6-37 1,-6 1-5,-6-6 1</inkml:trace>
  <inkml:trace contextRef="#ctx0" brushRef="#br0" timeOffset="8710.0122">15636 2076 303,'-24'-13'119,"24"13"4,0 0-79,0 0-7,0 0-8,0 0-1,24-15-5,2 13-7,10-5-4,13-3-5,7-3-4,13-1 0,11-5-1,0-1-2,3 3-5,-5-2-7,1 6-13,-18-3-36,-3 10-70,-9 4-4,-16 4 0,-5 0-1,-28-2 28</inkml:trace>
  <inkml:trace contextRef="#ctx0" brushRef="#br0" timeOffset="11390.016">16195 3066 165,'9'-19'92,"-9"19"-25,0 0-14,0 0-10,13-17-6,-13 17-5,0 0-7,0 0-6,0 0-6,0 0-7,0 0-3,13 24-2,-9-3 0,-2 9 5,-2 10 2,6 16 0,-6 5 3,0 17 0,0 4 3,5 7-1,-3 0 1,4 2-5,-1-14 1,8-9 4,4-10-2,6-15 0,7-16 0,12-10-1,7-17-2,1-9 0,5-2-3,1-2-3,-6-2-2,-1 0-2,-6 6-3,-12-1-4,-6 9-6,-25 1-5,32 0-8,-32 0-25,16-4-78,-16 4-2,0 0 2,0 0 0,0 0 28</inkml:trace>
  <inkml:trace contextRef="#ctx0" brushRef="#br0" timeOffset="14180.0199">17357 3946 114,'-19'-17'103,"19"17"5,0 0-40,0 0-13,0 0-10,0 0-4,0 0-8,0-20-8,0 20-2,0 0-5,0 0-2,0-19-3,0 19-2,6-18-1,-6 18-5,32-19 0,-2 12-4,13-1-2,1 6-1,7 10-2,1 8-1,-5 16 0,-6 3 3,-11 10-3,-17 3 3,-17 8-2,-11-6 2,-9-7 1,-6-6 5,4-13 3,2-7 0,3-14-1,21-3 1,-11-16-2,30 1-4,12 0 2,7 4-5,5 7-4,0 8 2,-4 13 0,-4 10-6,-9 12 7,-11 6 3,-18 3 0,-14 2 3,-6-1-1,-12-7 2,-6-6 0,2-10 8,-6-13-3,4-8-5,3-8-4,7-14-10,12-7-12,2-15-37,17-2-67,6-4-7,10 1 1,5-1 2,3-1 33</inkml:trace>
  <inkml:trace contextRef="#ctx0" brushRef="#br0" timeOffset="14610.0205">18160 3974 183,'21'-19'110,"-4"2"4,-17 17-58,0 0-11,0 0-13,0-18-7,0 18-4,0 0-5,0 0-6,-13 22-5,1-1-4,1 10-2,4 4 2,-6 10-1,1 7 4,-1 6-1,8 3 2,3-4-1,7-1 2,3-9 1,5-5 0,9-12 2,5-6 1,6-20-2,6-12 1,1-16-2,-3-7-3,0-12-1,-7-5 0,-9-8-1,-10-3-4,-11 1 3,-7 10-4,-10 5 4,-2 8-2,-7 11 1,2 7-7,1 15-9,3 2-11,9 17-37,11-17-64,-6 22-2,6-22 1,37 13-1,-1-17 57</inkml:trace>
  <inkml:trace contextRef="#ctx0" brushRef="#br0" timeOffset="15030.0211">18741 3857 312,'0'0'115,"0"0"-1,0 0-83,0 0-13,12 29-7,-16 1-5,4 5 4,-6 8-1,4 9 4,-1 2-1,1 7 0,0-3-5,4-6-1,-2-8 0,7-3 1,4-13-2,3-6 1,8-9 0,10-16 1,-1-12 1,5-7-2,3-12 1,2-7-5,-7-7 1,-2-2-2,-10-6 2,-9 6-4,-13 5 3,-7 3 0,-12 5-2,-9 9 3,-4 5 0,0 9-2,-5 6-1,2 6 0,3 8-6,2-1-10,9 12-17,-3-13-40,24-4-60,-20 22-3,20-22 0,20-5-2,4-7 57</inkml:trace>
  <inkml:trace contextRef="#ctx0" brushRef="#br0" timeOffset="15350.0215">19468 3634 227,'6'-17'111,"-6"17"0,0 0-69,18-5-9,-18 5-12,28 37-9,-7-8-2,3 14-4,1 7 3,-1 8-2,2 7 3,-4 2-3,-9 0 2,-5-6-1,-2-2 1,-12-12-1,4-10-3,-4-9-7,6-28-11,-5 26-37,5-26-73,0 0 1,19-34-5,-6 5 2,3-7 43</inkml:trace>
  <inkml:trace contextRef="#ctx0" brushRef="#br0" timeOffset="15750.0221">19911 3625 299,'0'0'115,"6"-17"-13,-6 17-72,0 0-11,0 0-6,0 0-4,-17 30-3,9-4 1,-3 0 0,-2 9 0,0 4 0,-4 9 1,4-1-2,2 1 1,3-5 1,8-4 2,0-4 0,13-2 2,4-5 1,9-4 0,10-5-2,14-2 3,1-4-3,8-2-3,-6-6-1,1 3-2,-11-5-1,-6-1-2,-7 0 1,-30-2-2,21 4-1,-21-4 0,0 0-2,0 0-3,0 0-6,0 0-13,0 0-94,-30 18-22,30-18 0,-26 6-3,9-8 0</inkml:trace>
  <inkml:trace contextRef="#ctx0" brushRef="#br0" timeOffset="16970.0238">13663 3457 198,'-5'-22'104,"5"22"-25,0 0-22,-2-22-14,2 22-12,0 0-7,0 0-5,0 0-5,0 0-10,20 13 3,-8 7 0,1 8 0,4 15 2,1 13 0,1 14 3,0 10-3,-3 11 3,-8 0-3,-1 2 0,-7-8-3,0-10 3,-5-14-1,3-13-5,-4-16 3,4-6 2,2-26 4,-9 16-3,9-16 1,-7-18-3,-1-3-1,-1-5 4,1-5-3,1-8-4,-4-9-4,-1-6 2,3-2 0,-2-5-2,3-6 2,-3 0-2,0-4 1,0 1 0,3-1 1,1 8 1,-2 7-2,1 8 6,1 13-9,1 5 3,6 30-5,-7-17 0,7 17-1,-25 39-3,8-1 4,2 6-6,-3 8 8,-5 4-4,5 1 6,-3-1 1,4-13 1,6-8 2,5-13 0,6-22 2,0 0 0,0 0 1,23-40-1,1-5-2,2-5 0,4-6-2,2 0-2,-2 4 0,0 10-1,-10 5-4,-1 16 1,-19 21 2,24-7 0,-5 23 0,0 9 1,7 10 1,4 2 0,5 8 3,3 1 1,5 2 0,-4-3-3,-2-6-7,4 4-43,-9-12-78,5-5-4,-10-11-1,-5-6-6,-22-9-1</inkml:trace>
  <inkml:trace contextRef="#ctx0" brushRef="#br0" timeOffset="19980.028">9097 3836 113,'0'0'94,"0"0"-36,0 0-8,0 0-2,0 0-1,0 0-5,0 0-10,0 0-7,0 0-4,30-7-3,-5 5-3,18 4-1,7-6 0,25 0 0,13-7 1,20 0-1,10-6-4,12 1 0,-1-3-3,-4 2-2,-7 1-3,-15-3 0,-19 12-4,-13-6-3,-21 7-2,-18-1-9,-8 7-13,-24 0-27,17-4-35,-17 4-30,0 0 1,-11 17 3,-8-10 12</inkml:trace>
  <inkml:trace contextRef="#ctx0" brushRef="#br0" timeOffset="20480.0287">9178 4161 212,'0'0'97,"30"-7"3,-10 3-76,16 0-7,5 3-4,5-1 2,3-2 2,13 6 4,-6-6-2,17 4 2,1-4-1,14 1-2,11-7-1,13 1 0,4-6 0,9-1-4,-1-3 0,-7 4-4,-12-2 0,-14 6 0,-16 2-2,-19 3-1,-18 1 0,-14 7 1,-24-2-1,17 2 0,-17-2 0,0 0-2,0 0-1,0 0-1,0 0 0,0 0-1,0 0-3,0 0-6,0 0-2,-17-2-4,17 2-15,0 0-37,0 0-66,-2 18-4,2-18 5,0 0 0,-17 13 37</inkml:trace>
  <inkml:trace contextRef="#ctx0" brushRef="#br0" timeOffset="21990.0308">6719 4466 109,'0'-17'61,"0"17"-6,2-26-2,-2 26-5,6-17-5,-6 17-8,0 0-10,0 0-4,0 0-6,0 0-7,0 0-6,0 0-2,0 0-2,16 19 1,-10 0-1,1 14 3,7 8 1,-1 18 4,5 14 1,1 20 4,3 11-1,-1 11 1,-2 15 4,3 9 0,-9 6 1,0 3-3,-7-5-1,-4-5-2,-2-10 0,-2-13-4,-2-24-3,-2-17 4,3-20-1,-1-15 5,2-22-1,2-17 0,-5-21-1,5-16 0,-6-15-3,4-13-4,-4-13-3,-5-16-5,4-7 2,-4-6-2,-1-1 2,3 2 0,-6 4 0,6 2 4,-3-4-1,1 7 1,-2-1-1,6 5 2,-4 4-1,-1 3 1,3 8 1,-6 8-3,2 14 3,2 10 0,1 12 0,-1 10-2,11 24-1,-19-24 0,19 24-1,0 0 0,0 0 0,-24 37 0,13-7-1,-4 9 1,-7 11 1,-3 9 1,-1 6-1,-4-2 1,4-7-1,7-8 3,1-10 3,5-11 4,13-27-1,0 0 0,-13-24 2,20-13-2,1-15 0,8-4-1,-1-3-6,4-2-3,3 11-2,-3 5 0,0 10 0,1 22-1,8 13 1,4 13 0,4 9 0,-3 6 0,8 2 3,-1 5 0,8 4-1,1-4 4,-10-7-1,4 0 1,-2-6-3,-2-3-6,10 5-15,-6-9-37,7 11-67,1 5-3,3 5-3,-9 3-2,-4 3 65</inkml:trace>
  <inkml:trace contextRef="#ctx0" brushRef="#br0" timeOffset="22630.0317">7408 6289 281,'0'0'82,"0"0"-5,0 0-19,12-16-22,-12 16-14,18 24-11,-5 0-2,4 9 4,-2 14-4,2 7 5,2 14 0,-1 9 2,-1 1-3,-11 1 2,-4-2-5,-2-12-3,2-8 0,-2-14-6,-2-12-2,4-8-15,-2-23-80,0 0-27,9-28-5,-7-4-1,1-9 0</inkml:trace>
  <inkml:trace contextRef="#ctx0" brushRef="#br0" timeOffset="23230.0326">7765 6314 144,'0'0'80,"0"0"-27,0 0-19,0 0-14,0 0-13,0 0-6,0 0-1,0 0 4,0 0 3,19 3 3,-19-3 1,0 0 2,0 0 3,0 0 3,0 0 1,0 0-1,0 0-2,0 0 0,0 0-3,0 0-3,0 0 0,0 0-3,11 26-3,-9-7 0,6 11 5,3 9-3,-4 7 6,8 12-4,-2 1 5,2 10-5,2-6 2,2-4-2,-6-5-3,5-11 3,-6-13 1,6-6-1,1-17 1,5-11 0,-5-14 0,7-10-1,-3-15-1,-3-7-4,-7-7 0,-2-8-5,-11-6-2,-7 4 3,-10 6-4,-9 7 5,-4 8-4,-2 10 2,2 14-5,-1 5 8,6 10-7,1 3-9,24 4-20,-26 11-91,26-11-3,15 8-3,7-16 1,4-1-4</inkml:trace>
  <inkml:trace contextRef="#ctx0" brushRef="#br0" timeOffset="23550.033">8315 6165 290,'15'-15'118,"-15"15"1,3-17-93,-3 17-7,0 0-3,0 0-1,10 26-2,3 6-4,-2 7-5,6 11-1,-4 10 8,0 10-2,-2 6 3,-3 0-2,-3-1 4,-3-3-6,2-11 6,-4-9-5,2-14-6,1-7-4,-1-9-7,-2-22-18,17 13-52,-17-13-48,34-26-4,-16 4 0,5-2 0,1-11 38</inkml:trace>
  <inkml:trace contextRef="#ctx0" brushRef="#br0" timeOffset="23720.0331">8761 6646 410,'0'0'139,"0"0"-3,0 0-91,0 0-20,0 0-10,0 0-13,0 0-18,0 0-39,0 0-80,19-15 1,-1 11-5,1-5 1,0 0-2</inkml:trace>
  <inkml:trace contextRef="#ctx0" brushRef="#br0" timeOffset="24270.034">9082 6269 226,'0'0'119,"0"-19"2,0 19-64,0 0-13,0 0-2,0 0-4,0 0-9,0 0-9,0 0-8,15-14-4,2 6-3,7 3-2,3-1-3,3 4-2,1 4-2,1 11 0,-2 6 3,-10 12-1,-10 3 1,-14 6 5,-11 3-6,-9-2 5,-6-6-1,4-3 3,-2-8-4,7-7 7,3-6-8,18-11 0,0 0 3,35-2-1,-3 2-1,5 6-2,1 7 0,-7 5 0,-1 10-1,-6 11 1,-16 6 1,-16 1-1,-10-1 3,-10-1 0,-4-7 0,0-7-1,6-6 2,-2-5-4,8-16-11,20-3-44,-19 10-74,19-10-2,-6-17-1,6 17 1,19-24-2</inkml:trace>
  <inkml:trace contextRef="#ctx0" brushRef="#br0" timeOffset="26670.0374">7653 9725 218,'0'-19'116,"-4"1"1,3-1-72,1 19-7,11-26-10,-11 26-4,0 0-5,26-13-8,-26 13-6,32 28-4,-14 6-3,7 14 2,-5 15 1,8 15 1,-2 11-3,-3 11 5,-3 4-3,-7 6 3,1-4 3,-3-10-2,-4-8-3,3-18-16,-1-5-41,-3-17-66,-1-20-1,-5-28-1,0 0-4,0 0 45</inkml:trace>
  <inkml:trace contextRef="#ctx0" brushRef="#br0" timeOffset="27240.0382">7889 9909 235,'-10'-17'123,"1"-1"-1,-4-1-61,13 19-18,-23-30-12,23 30-8,-18-33-4,7 12-5,1-3-6,1-2 1,1-2-4,7-5-1,-3 3-3,9-1 1,1 3-3,11 6 1,1 5-4,3 9 3,5 10 1,4 13-3,0 11 2,-4 13-2,-2 15 2,-5 13-2,-11 9 3,-8 6-2,-4 3 0,-7 0 3,-6-3-2,4-8 2,-4-12-1,9-12 2,8-7-1,8-8 1,11-7-3,5-6 3,10-2 2,-1 6-2,3 4 2,1-2-3,-3 2 2,-6-1-2,-4-3 4,-4 0-5,-6-3 2,-14-23-5,29 26-16,-29-26-47,27 0-62,-5-4 2,-1-5-6,1-1 2,-3-4 27</inkml:trace>
  <inkml:trace contextRef="#ctx0" brushRef="#br0" timeOffset="28120.0394">8627 10564 218,'0'0'117,"-19"-3"-29,19 3-28,-6-17-7,6 17-15,6-17-8,-6 17-11,24-13-9,-7 2-8,7 9-2,-1 4-2,5 4 0,2 10 4,-4 7-4,-2 4 2,-5 3-1,-4 5 2,-4-1-2,-4-3 4,-3-3-3,-4-11 3,0-17 0,-4 20 6,4-20 0,0 0 2,0 0-1,-2-26 2,4 6 1,2-8-8,4-3 4,3-3-11,2-1 4,6 3-6,5 6 4,0 6-6,0 9 1,3 11 2,-1 11-3,-2 9 6,-5 3-4,-2 3 7,-6 3-6,-4-3 4,-5-2-3,-2-3 4,0-21 0,-2 18 2,2-18-2,0 0-5,-5-18 6,10-3-2,8-1 6,6 0-7,0-2 3,5 7-7,2 6 5,2 15 1,-4 9-2,-3 14 1,-8 7-6,-6 5 6,-3 5-2,-4-5 4,0-1-5,-4-11 2,3-8-3,1-2-52,0-17-70,0 0-3,30-37-2,-12 9-2,3-4 3</inkml:trace>
  <inkml:trace contextRef="#ctx0" brushRef="#br0" timeOffset="28600.0401">9634 10566 111,'0'0'72,"7"-43"1,-7 23-62,4 3 2,-4-1 2,0 18 1,-4-23-1,4 23 1,0 0-2,-19-9 0,19 9-3,-26 9 0,26-9-1,-28 26 5,13-1 6,4 8-2,-2-1 6,7 10-2,-1-3 3,7 4-6,0-4 1,5 0-5,3-15-1,11-5-3,5-10-3,6-5-5,2-12-4,5-8-2,0-7-1,-5-8 1,4-5-5,-10 5 7,-4 7 0,-9-2 2,-5 7 2,-8 19 1,0 0 0,13 17-2,-8 5 5,1 8-8,1-8 1,5 8 0,4 0-15,-1-10-90,8-11-15,5-7-1,2-13-6,0-6 5</inkml:trace>
  <inkml:trace contextRef="#ctx0" brushRef="#br0" timeOffset="29070.0407">10781 9872 248,'0'0'122,"0"0"3,0 0-58,0 0-26,28-6-9,-2 4-8,4-9-7,13 2-8,3-6-8,12-2-8,8 2-18,-6-5-36,3 3-64,-7 8 1,-7 0-5,-14 7 5,-9 0 34</inkml:trace>
  <inkml:trace contextRef="#ctx0" brushRef="#br0" timeOffset="29250.041">11055 10148 190,'-11'23'111,"11"-23"-29,19 22-18,7-28-28,17-3-39,7-17-80,18 13-13,-1-7-14,2 3-5,-13-4 40</inkml:trace>
  <inkml:trace contextRef="#ctx0" brushRef="#br0" timeOffset="64900.0909">12479 9259 97,'-6'-22'93,"6"22"1,13-17-41,-13 17-16,13-17-8,-13 17-9,30-11-6,-9 11-6,7 6-3,-2 7-3,6 7-2,-2 10-1,0 5 0,-4 10-1,-8 5 2,-1 2 2,-9 2 1,-12-4 1,-3-4 4,-7-7 4,1-4 5,-5-14 6,18-21 2,-32 18-1,32-18 0,-19-16 0,19-5-3,2-12-7,9-8-5,4-7-8,2-1-4,7-1 0,1 2-2,1 5 0,-7 6 1,-1 11 2,-7 8 1,-11 18 0,19-21 2,-19 21-1,0 0 1,0 0-1,13 34 2,-11-3-1,7-1 1,3 9 0,3 4 2,3-3-1,8-1 1,2-5 1,4-10-16,13-9-50,2-2-61,-2-17 1,3-9-3,-10-13 0,1-2 28</inkml:trace>
  <inkml:trace contextRef="#ctx0" brushRef="#br0" timeOffset="65230.0913">13733 8800 280,'0'0'115,"9"-26"-4,-9 26-78,0 0-12,0 0-8,26 21-4,-9 3-4,2 13-1,-1 13-2,8 8 3,-3 10-3,-3 3 4,-1 1-2,-2-1 3,-8-6-3,2-11-8,1-6-29,-5-9-82,1-20 0,-8-19-4,18 5 0,-18-5 4</inkml:trace>
  <inkml:trace contextRef="#ctx0" brushRef="#br0" timeOffset="65680.0919">13904 8899 135,'-13'-34'110,"2"-3"4,-2 7-38,7 10-9,-7-8-14,13 28-12,-13-35-6,13 35-9,-5-36-6,7 20-2,-2-5-7,9 3-2,2-1-5,4 4 0,9 0-5,3 8 0,8 5-3,-3 11-2,3 12 2,-3 12 0,-8 16 0,-5 10-1,-12 8 2,-7 3 3,-5 5-4,-4-7 4,-3-4-1,1-11 3,5-10 0,6-9 1,12-8-1,6-2 1,9-6 1,6 1 0,1-1-1,7 1-3,-4 3-6,-3-1-9,7 8-33,-11-8-81,-4-4 2,4-4-3,-6-8 1,-1-3 5</inkml:trace>
  <inkml:trace contextRef="#ctx0" brushRef="#br0" timeOffset="66800.0935">14708 9017 261,'18'-31'116,"-18"31"-3,14-17-71,-14 17-13,0 0-11,18 6-8,-5 10-3,0 7-5,4 8-1,6 6 1,-5 8 1,3 3-1,-2 2 1,-1-1 0,1-3 0,-8-7 0,2-5-1,-7-10 0,1-4 3,-7-20 1,0 0-2,0 0-1,0 0-1,-2-20-1,-9 1-1,-2 1-3,-4-3-2,-1 6-2,-3 4 1,-3 9 2,-1 10 2,1 8 1,0 9 1,5 6 2,1 6 3,4 0 3,3-1-2,9-3 2,8-5 0,3-6 1,8-5-4,7-10 1,3-7-3,4-3-4,5-7 1,-1-10-3,-3-4-1,5-2-2,-5-6 4,-2-3-1,-4 2 0,-1 1 2,-7 0 1,1 8 2,-2 2 0,-4 2 1,-13 20 0,26-25 0,-26 25 0,24-13-1,-24 13-1,25-1-1,-25 1 1,20 14-2,-20-14 0,24 28 1,-7-7-1,-4 1 1,0 0 2,-1 4 0,1-2-1,-6 1 1,2-1 2,-1-8-2,-1 1 2,-7-17 1,19 21 0,-19-21-1,34-13 0,-19-2-1,7-8-2,-1-3 1,-5-1-1,-1-3-1,-2 2 0,-1 6 3,-9 5-3,-3 17 2,2-20-1,-2 20 1,0 0-2,0 0 0,0 0-1,2 26 0,-2-26-1,9 22 2,-9-22 1,14 20-1,-14-20 1,20 6-2,-20-6-1,34-15-1,-16 0 0,1 0-1,0 0 0,-1 1-2,-18 14 0,27-15 4,-27 15 0,18 20 3,-12 4 0,-4 15 1,-4 6 0,-4 9 5,-1 3-2,-10-1 3,2-4-6,-7-7 4,-3-6-3,5-17 5,-4-7-2,5-15-4,2-11-3,10-10-5,1-16-4,13 0-21,-1-13-32,13 5-69,9 2-1,4 8 2,1 4 1,8 6 31</inkml:trace>
  <inkml:trace contextRef="#ctx0" brushRef="#br0" timeOffset="67580.0947">16322 9199 172,'-6'-20'85,"6"20"-35,-5-19-18,5 19-13,0 0-7,-19 2-6,19-2-4,-20 21 0,8-5 3,-5 1 2,4 5 4,0 1 1,6 3 3,-4-2 2,5 4 4,0 3-1,6-5 0,0 0-4,6-2 2,-6-24-5,30 28-2,-6-20-3,8-6-7,2-8-4,7-3-7,7-6-2,-3 0-3,-4-2 1,-7-1 2,-4-3 9,-10 3 6,-5-1 8,-15 19 8,4-30 4,-4 30 3,-13-16 0,13 16-2,0 0-6,0 0-3,0 0-4,0 0-3,0 0-4,0 0 0,0 0-1,0 0-3,0 0 0,0 0 0,0 0 0,0 0-2,0 0 2,4 24-3,-4-24 2,7 33 2,1-14 0,3 1 1,0-1 0,8-4 2,-4-6-1,3-3 0,5-6-2,1-8-3,-3-3 1,1-8-1,-3-5 1,-6 0-2,-2-2 1,-4 2 2,-1 2 2,-6 22 1,0-26 0,0 26-2,0 0 0,0 0 0,0 0-1,0 0 0,11 26-1,-11-26 1,10 22 0,-10-22 1,13 20-4,-13-20-12,24 8-86,-24-8-27,22-9 0,-22 9-3,13-30 1</inkml:trace>
  <inkml:trace contextRef="#ctx0" brushRef="#br0" timeOffset="67750.0949">16707 8997 385,'0'0'131,"-19"-28"0,19 28-96,0-20-18,0 20-29,26-23-77,-7 14-37,3 4-5,5-1-2,-9 10-2</inkml:trace>
  <inkml:trace contextRef="#ctx0" brushRef="#br0" timeOffset="68110.0954">17084 9153 237,'32'-11'111,"11"7"-1,-6 2-51,6 6-45,6 11-1,-6 5-4,-6 12 0,-7 7-6,-9 2-1,-5 7-1,-10-3 5,-10-5 2,-7-1 4,-8-11 4,4-2 3,-9-15 2,6-9 2,-1-18 0,11-5-5,3-16-2,10-8-4,5-12-4,12-4-9,4-8-1,4 8-11,9 9-14,-9-4-72,13 13-34,-5 6-2,-1 9 0,0 6 3</inkml:trace>
  <inkml:trace contextRef="#ctx0" brushRef="#br0" timeOffset="68410.0958">18142 8761 369,'30'6'130,"-10"-10"-1,10 4-96,2-7-14,11 5-6,0-9-1,13 3-5,0-1-9,0-6-13,5 8-30,-12-6-82,2-4-4,-9-4 3,-6-1-1,-15-6 1</inkml:trace>
  <inkml:trace contextRef="#ctx0" brushRef="#br0" timeOffset="68610.0961">18575 8490 299,'0'19'117,"2"1"2,2 4-81,11 13-9,-4 6-8,8 11-11,-3 3-15,-3-1-45,-7 13-70,2 0 0,-10-10-4,-4-1 0,-7-18 35</inkml:trace>
  <inkml:trace contextRef="#ctx0" brushRef="#br0" timeOffset="69220.0968">19702 7931 310,'0'0'110,"22"9"1,-18 10-85,13 12-10,-4 12-5,4 15 4,-4 5 0,5 11 4,-5 4-4,-1 2-1,-1-8-6,-7-3-1,-1-15-7,-1-11-6,2-4-26,-4-21-91,0-18-1,19-11-1,-6-19 0,0-9-4</inkml:trace>
  <inkml:trace contextRef="#ctx0" brushRef="#br0" timeOffset="69420.0971">20034 8210 326,'0'0'123,"0"0"3,19 14-69,-19-14-41,26 2-3,0-2-3,8-3-7,-1-5-18,16 6-45,0-5-65,1-4 0,-7-4-4,-6-2 1,-7 2 37</inkml:trace>
  <inkml:trace contextRef="#ctx0" brushRef="#br0" timeOffset="69840.0977">20419 8033 167,'11'-18'101,"-1"-3"-1,10 3-43,3 18-21,-5-4-18,7 9-9,-3 16-5,-1 5-1,-5 15 2,-8 1 3,-8 5 0,-8-4 2,1-3 0,-4-4 3,-1-12 1,12-24 0,-18 13-6,16-30-4,6-11-5,7-14-4,11-10-1,-1-10-3,5-1 2,2 2-1,-4 9 2,-5 11 1,-4 17 6,-15 24 5,0 0 1,11 46 3,-13 1-3,-3 8 1,5 5 1,5 3 3,-1-7-5,13-12-7,0-1-34,7-21-81,-4-14-1,10-16-3,-11-21-1,2-10 16</inkml:trace>
  <inkml:trace contextRef="#ctx0" brushRef="#br0" timeOffset="70150.0981">20673 7484 131,'30'-17'100,"0"2"2,9 13-37,6 17-25,-6 5-5,6 16-5,-2 6-3,0 18-8,-9 5-3,1 13-3,-3 3-1,-8 9-2,-5 2-2,-2 1-1,-10-5-3,-5-5 2,-6-3-5,-7-13-5,-8-8-14,-5-16-37,-8-10-63,-3-5 0,-10-13-4,-4-9 1,-7-17 52</inkml:trace>
  <inkml:trace contextRef="#ctx0" brushRef="#br0" timeOffset="70500.0987">19365 7393 225,'0'0'96,"27"0"-3,-22 22-74,3 13-9,-1 12 1,-3 14 5,1 13 2,-8 15 2,1 17-1,-9 7-1,3 12-6,-1 1 0,5 8 1,6-6-3,5-2-7,16-7-24,1-11-91,21-21-5,17-13-2,5-25-2,9-14 17</inkml:trace>
  <inkml:trace contextRef="#ctx0" brushRef="#br0" timeOffset="70970.0994">21686 7350 293,'15'0'110,"-15"0"2,13 43-72,-2-1-28,2 14-3,4 15-1,-2 14 0,4 13 2,-3 4 1,3 2-2,-6-7-6,-2-10-9,1-9-28,-11-22-60,5-17-20,-4-19-7,-2-20 1,-2-35-2</inkml:trace>
  <inkml:trace contextRef="#ctx0" brushRef="#br0" timeOffset="71360.0999">21667 7458 264,'-4'-38'108,"4"-2"-31,6 8-45,-6-5 1,13 5-6,-2-5-2,8 9-8,5 0-8,2 14-5,1 8-3,2 13-3,-1 18-1,-7 12 3,-4 18 0,-10 14 0,-7 7 4,-2 8 1,-9 3 3,2-2 0,1-8 5,1-11-1,7-12 1,13-7 1,9-14-3,10-3-2,6-10 0,4 3-3,3-3-3,4 6-1,-4-2-5,-2 0-8,-6 6-16,-13-10-36,1 3-63,-7-3-2,1-5-1,-19-15-1,24 7 39</inkml:trace>
  <inkml:trace contextRef="#ctx0" brushRef="#br0" timeOffset="72850.102">22364 8015 151,'15'-17'104,"-2"-4"0,6 5-44,-1 8-17,-3 3-15,8 5-9,-3 0-6,5 9-5,-1 4-6,0 4 1,-1 7-1,-3 4 3,-3 1 0,-4 3 4,-6-2-1,-1-2 2,-6-8 2,2 2 3,-2-22 6,-2 17-1,2-17 0,0 0-2,-11-33-2,11 5 0,0-6-2,5-3-6,3-4-5,3-1-1,2 4-3,4 5 0,4 13 0,1 8-2,4 11 1,-2 10-1,1 6 1,-1 3-1,0 8 1,-5 0 0,-6-2 1,0 2 0,-11-7 0,-2 0 1,-2-3 0,2-16 0,-13 21 2,13-21 1,0 0-1,-24-4 2,24 4-2,-2-28 1,4 8-1,9 1 1,-2 1-3,3-3-1,6 6 0,1 2-1,3 6 1,-3-1 0,2 7 0,-5-1-2,-1 0 3,-15 2-1,30 4 1,-30-4-2,24 5 2,-24-5-1,19 11 1,-19-11 0,0 0-1,17 21 1,-17-21 0,0 0 0,7 29 1,-7-29 0,6 34-2,-6-17 3,6 1-1,-4 1 1,3-1-3,-5-18 2,8 26 1,-8-26 1,0 0 0,24 6 0,-24-6 0,24-24 0,-11 0 1,6 1-4,-2-3 2,1 4-3,-4 0 0,-1 5-1,-13 17 0,11-20-1,-11 20 0,0 0 2,0 0-1,7 18 0,-1 3-1,-1-1 3,1 6-1,0 0 2,1 6-1,-1-5 1,1-2 0,-1-5 0,-6-20 2,11 22 0,-11-22 0,15 0 0,-15 0 0,22-29-3,-8 3 0,-7-4-1,4-5-2,-9-8-3,2 4-1,-10-4-2,1 12 1,-8 3 0,-4 11 0,2 2 0,15 15 1,-32 2 2,32-2 3,-30 30 1,30-30 1,-11 31 2,9-14 2,4 2 0,-2-19 2,11 20 0,8-18-1,7-4 0,0-4-2,8-7-3,-1-7-2,-1-8-1,4-3 1,-7-3-3,-4-1 0,-10 1 2,-4 5 2,-4 5 1,-3 5 1,-4 19 0,0 0 1,0 0 0,0 0 0,8 26 2,-1 0-3,4 7 1,-5-3 1,7 5 0,-2-3 0,2 0 0,-5-5-2,1-2-1,-3-9 1,-4 1 0,-2 2 0,0-3 0,-6 3 0,6-19 0,-8 28 0,8-28 2,-11 26-1,11-26 0,0 0 0,-11 16 3,11-16-4,0 0-6,0 0-12,-2-24-38,2 24-74,6-33 0,-4 14-2,1-1-4,-1-8 3</inkml:trace>
  <inkml:trace contextRef="#ctx0" brushRef="#br0" timeOffset="73150.1024">23634 7556 358,'0'0'104,"0"0"-2,0 0-105,0 0-24,0 0-76,21 7-8,-21-7-3,20 13 2,-20-13 19</inkml:trace>
  <inkml:trace contextRef="#ctx0" brushRef="#br0" timeOffset="76940.1078">10340 13666 174,'-19'-19'91,"19"19"1,0 0-46,6-24-14,9 16-5,1-3-3,14 6-3,0-1-10,9 6-2,4 4-4,2 5 1,4 12-2,-6 10-5,-8 4 3,-7 14-4,-5 1 5,-12 6-4,-11 1 8,-11 1-4,-8-10 5,0-7 2,-5-10 7,7-5 7,-3-16-4,20-10-2,-6-23 0,23-6-5,4-20-3,16-4 1,6-11-12,0-2-1,5 6-4,-3 3 6,-7 12-3,-12 8 7,-4 11-5,-22 26 2,19-19-3,-19 19 1,0 0 2,-6 30-2,4 0 2,-3 7-2,5 6 4,0 7-2,0 5 8,7 1-7,1 0 4,7-4-2,0-11 2,9-10-2,0-7-7,8-14-18,17-7-63,-5-8-34,5-10-2,-4-7-3,-2-6-5,-2 0 2</inkml:trace>
  <inkml:trace contextRef="#ctx0" brushRef="#br0" timeOffset="77240.1082">11739 13599 354,'0'0'116,"19"-11"-3,-1 11-70,-18 0-20,43-8-8,-11 3-6,9-3-2,2-1-7,2-4-18,9 5-34,-9-1-62,-8 0 0,-1 5-3,-12 0 3,-24 4-3</inkml:trace>
  <inkml:trace contextRef="#ctx0" brushRef="#br0" timeOffset="77410.1084">11954 13836 212,'-17'26'117,"12"-3"-1,5-23-27,29 16-23,7-25-17,20-4-25,11 2-55,8-4-78,0 0-8,-1 4-2,-12-4-7,-11 12 0</inkml:trace>
  <inkml:trace contextRef="#ctx0" brushRef="#br0" timeOffset="93070.1303">13688 13573 280,'0'0'101,"0"0"7,0 0-64,17-6-15,14 4-8,20 4-4,16-7-1,26 1-2,25-11 0,35-4-4,21-10 1,24-3-3,8-5 1,10-2-1,1-6 0,0 5-1,-19 4-2,-21 3-3,-24 7 0,-27 2-2,-25 5 1,-21 2-3,-20 6 2,-17 2 1,-19 3-1,-9 3-3,-15 3-10,0 0-24,17 7-85,-17-7 2,-4 22-5,-4-5-4,8-17 2</inkml:trace>
  <inkml:trace contextRef="#ctx0" brushRef="#br0" timeOffset="94010.1317">13643 14228 242,'0'0'87,"13"-20"-25,6 11-21,5 3-12,2 2-7,10 8-5,1 0-5,0 9 1,1 0-2,-1 7-2,-7 4 0,0 6-4,-10-2 0,-1 2 1,-8-4 0,-3-4 0,-5-4 0,-3-18 4,-5 23 4,5-23 2,-19-6-1,19 6-2,-17-37 0,17 9-3,6-11 0,7 0-5,6 2-3,7 0-3,9 7-1,1 10 1,-2 12 0,-5 8 1,-4 15-4,-7 6 3,-5 6 0,-5 3 1,-4-4 0,-8 0 1,2-7 2,2-19-2,-11 16 1,11-16-1,0-27-2,11-5 0,6-3 0,3-6-1,10 4-1,0 1-1,4 10 3,-4 15 0,0 11 1,-10 19 3,-9 12-1,-9 10 0,-4 6-1,-3 1 2,-6-3-3,1-6-7,6-8-18,-7-9-88,11-22 0,17 4-3,0-22-3,3-10-3</inkml:trace>
  <inkml:trace contextRef="#ctx0" brushRef="#br0" timeOffset="94490.1323">14777 14083 232,'0'0'95,"17"-11"0,-17 11-44,0 0-16,24 30-9,-11 0-6,-2 1-3,4 16-2,2 3 0,2 6 0,-8-3-6,2-1 0,-7-11-1,1-5 1,-7-12-2,8-8 3,-8-16 0,0 0 0,0 0 0,-19-27 0,6 2-2,-6 3-2,0-2-3,-5 0-4,0 7-1,3 6-1,-3 13 1,5 11-1,3 13 1,2 4 0,9 5 2,-3 4 2,8-2-1,8-2 4,5-5-1,9-8 0,5-9-1,4-5 3,7-8-4,3-6-2,-4-1-7,0-8-14,6 2-35,-11-4-63,-8-1-1,-3 1-3,-4 0 1,-6 0-1</inkml:trace>
  <inkml:trace contextRef="#ctx0" brushRef="#br0" timeOffset="95070.1331">15302 14353 274,'24'-36'98,"-24"36"0,21-27-66,-21 27-11,11-25-4,-11 25-7,7-20-5,-7 20-8,0 0-1,0 0 0,0 0 0,-18 13-2,8 4 4,-5 11 1,2 1 4,4 5 1,-2 1 4,3 0-1,5-1 2,3-10 2,5 2 0,-5-26-2,24 20-3,-3-22-2,1-5-11,8-8-6,-3-9-1,-3 0-3,-4-8-2,-1 6 5,-6-2-1,-4 10 6,-9 1 9,0 17 7,0 0 3,0 0 4,-18 17 2,18-17-2,-10 30 0,10-30 1,0 24 1,0-24 1,0 0-2,0 0-1,23 11-4,-23-11-2,20-13-4,-20 13-4,25-8-6,-9 12-7,-16-4-11,38 19-27,-19-4-62,-1 1 1,7 3 1,-5-10 0,10-1 1</inkml:trace>
  <inkml:trace contextRef="#ctx0" brushRef="#br0" timeOffset="95320.1335">15834 14150 345,'0'0'115,"0"0"2,0 0-85,30 2-8,8 0 1,-1-6 0,12 2-9,1-1-12,6-7-11,0 5-20,-7-8-28,-5 5-60,-8 1-2,-10-2-2,-9 1 2,-17 8 1</inkml:trace>
  <inkml:trace contextRef="#ctx0" brushRef="#br0" timeOffset="95500.1337">16137 14033 195,'0'0'101,"-2"26"1,6-9-36,7 13-27,-7 1-3,9 12-3,-4 0-27,6-2-66,0-4-39,8-8-4,-23-29-4,33 21-3,-33-21 12</inkml:trace>
  <inkml:trace contextRef="#ctx0" brushRef="#br0" timeOffset="96090.1346">16348 13842 357,'26'-11'102,"2"9"0,4 4-83,0 0-15,5 1-3,4 3 0,-3 3 1,-7 4-2,-4 0-2,-11 2-1,-3 2 4,-11 0 0,-4-1 2,2-16 5,-13 30-1,13-30 5,-26 19 4,26-19 3,-28 3 1,28-3-3,-18-11 0,10-6-2,10 1-2,7-7-9,6-3 1,4 0-6,9-3 0,-2 3-5,-2 3 5,3 14-2,-3 5 0,-4 12 5,-20-8-4,23 33 5,-23-7-5,0 2 5,-4-2-7,2-7 3,-3-3 1,5-16 0,0 0-1,0 0 0,0 0 1,11-26-7,7 6 8,7 1-2,1-1-1,-2 5 1,2 6 0,-1 9 1,-1 7 0,-11 10 7,-4 5-5,-5 2-1,-4 1-1,4 1-12,-4-26-31,-6 27-76,6-27 2,0 0-4,19-20-1,-8-6-6</inkml:trace>
  <inkml:trace contextRef="#ctx0" brushRef="#br0" timeOffset="96500.1351">17213 13562 268,'11'29'114,"-7"-8"1,-4 8-61,17 10-12,-10-1 0,10 8-14,2-3-6,0 3-13,-3-5 0,-1 0-5,2-11-3,-8-3 1,1-6 0,-3-3-1,-7-18 2,0 0 2,17 10-1,-17-10 0,21-32-2,-5 4 2,3-5-1,0-8-2,-6-2-6,0 1 3,-7 4-3,-1 11 6,-5 1-5,0 26 3,-19-17-4,19 17 8,-18 20-2,12-1 4,1 1 5,5 3-6,1 3 4,14-2-8,6-8-14,-4-1-105,9-5 1,-2-7-6,1-8-7,1-6-4</inkml:trace>
  <inkml:trace contextRef="#ctx0" brushRef="#br0" timeOffset="97000.1358">16115 13255 308,'3'-17'114,"-3"17"-23,19-14-23,0-5-18,18 8-17,4-10-14,19 1-9,13-8-3,11 6-5,4 1-5,-1-3-5,-1 11-14,-5-5-22,-7 10-75,-17 8-2,-9 4-2,-11 2 0,-10-5 0</inkml:trace>
  <inkml:trace contextRef="#ctx0" brushRef="#br0" timeOffset="100320.1405">18013 12841 175,'30'2'84,"-30"-2"-3,39-9-62,-4 5-8,8-4-3,6 1-20,1-6-64,6 9-2,-7-11-4,-4 12-1,-21-5 37</inkml:trace>
  <inkml:trace contextRef="#ctx0" brushRef="#br0" timeOffset="100480.1407">18173 13006 248,'-24'23'110,"24"-23"-24,11 27-31,19-27-19,15-9-33,19-9-87,8 3-10,3-9-13,0 5-6,-15-3-4</inkml:trace>
  <inkml:trace contextRef="#ctx0" brushRef="#br0" timeOffset="106070.1485">19186 12813 263,'0'0'93,"0"0"-16,0-28-13,15 19-17,4-4-15,16 2-10,8 0-6,15 5-6,15-1-2,15 5-3,20 0 0,17 0 0,17-2 0,26-5-3,14-8 3,25-7-1,17-4 1,15-7-1,2-2 1,2-6-2,-9-1 3,-18 3-3,-21 0 0,-29 6-1,-35 5 1,-27 4-2,-29 4 2,-21 3-1,-24 6 0,-11 4-7,-19 9-7,0 0-26,0 0-80,0 0-1,-36 24-2,5-7-4,-7-1 1</inkml:trace>
  <inkml:trace contextRef="#ctx0" brushRef="#br0" timeOffset="106520.1492">19849 13099 275,'0'0'107,"8"-28"-1,-8 28-70,18 0-6,-18 0-9,36 32-1,-16-2-2,8 16 1,-3 8-2,1 13-2,-7 5-3,-6 12 1,-6 3 2,2 0-8,-7-7 2,0-7-6,4-10-5,-2-17-35,11-9-79,1-16-9,10-19-2,3-14 1,-1-14-5</inkml:trace>
  <inkml:trace contextRef="#ctx0" brushRef="#br0" timeOffset="106760.1495">20413 13478 357,'25'-6'120,"10"-1"-7,4 3-85,10-1-13,9 5-2,2-2-6,1 0-10,-3 4-13,-9-8-23,1 10-32,-9-6-45,-14 0 0,-5-3-2,-22 5 4,0 0 55</inkml:trace>
  <inkml:trace contextRef="#ctx0" brushRef="#br0" timeOffset="106960.1498">20795 13329 248,'0'0'108,"0"0"4,-12 21-63,20 7-13,-3-2-6,3 16 0,-2-1-2,5 15-7,-6-2-5,3 2-12,-3-4-16,-3-12-74,8-2-28,-1-12-6,-9-26 0,28 3-10</inkml:trace>
  <inkml:trace contextRef="#ctx0" brushRef="#br0" timeOffset="107410.1504">21273 13201 235,'24'-28'103,"-24"28"1,17-14-68,-17 14-10,0 0-6,0 0-4,0 0-1,9 31-4,-5-1 2,-8 11-1,8 7 4,-8 6 1,10 3 3,-6-1-3,11 0-2,-3-4-3,3-6-2,7-12-2,7-10-1,1-11 1,6-9-5,-1-12-1,3-7 0,-6-16-1,0-12 0,-9-3-2,-8-5-2,-9-4 2,-13-3 0,-8 6 1,-5 2-1,-8 11 1,-4 7-1,3 8 3,-3 11-5,10 11-16,2 2-32,24 0-72,0 0-3,-2 23 1,21-14-2,7 0-2</inkml:trace>
  <inkml:trace contextRef="#ctx0" brushRef="#br0" timeOffset="107590.1507">21789 13385 430,'0'0'130,"0"0"-2,0 0-98,0 0-17,0 0-28,5-17-74,-5 17-35,23-9-6,-23 9-1,26-18-2,-26 18 25</inkml:trace>
  <inkml:trace contextRef="#ctx0" brushRef="#br0" timeOffset="108470.1519">22293 13055 154,'0'0'84,"6"-21"-1,-6 21-46,0 0-19,0 0-8,0 0-4,-19 2 3,13 15 2,-5-1 5,4 14 3,-3 5 3,3 10 2,-1 0 1,5 5-2,1-2-4,7 0-2,1-5-6,7-6-3,6-15-4,7-7-6,4-11-3,5-10 0,-3-12-2,0-12-1,-2-9-1,-6-9 0,-15-2 5,-5-2 4,-15-6 4,-8 10 0,-7 5 0,-6 12-2,-3 8-19,3 10-70,2 4-16,11 9-2,1 0-4,18 0 0</inkml:trace>
  <inkml:trace contextRef="#ctx0" brushRef="#br0" timeOffset="108730.1523">22541 12863 322,'19'-2'116,"-19"2"1,23 25-77,-16-7-12,12 14-5,-6 3-3,7 11 1,-3 3-7,2 5-4,-2 1-4,-4 3 1,-6-6-4,4-4-3,-5-3-13,-6-16-24,7-6-86,-7-23-3,0 0 2,19 3-4,-13-27-1</inkml:trace>
  <inkml:trace contextRef="#ctx0" brushRef="#br0" timeOffset="109010.1527">22796 12800 281,'0'0'107,"18"9"4,-5 8-68,-2 5-13,8 8-7,-6 5 1,15 10-2,-9-2-6,1 5-3,-1 0-2,0 2-3,-6-3-2,0-3 1,2-5-6,-8-9-9,7 0-26,-9-10-85,-5-20-1,17 17-2,-17-17-4,7-22-1</inkml:trace>
  <inkml:trace contextRef="#ctx0" brushRef="#br0" timeOffset="109690.1536">23240 12817 159,'0'0'99,"0"0"6,0 0-31,8 26-19,10-2-11,-8 4-11,5 11-6,-8 4-5,10 7-4,-6 5-5,-3 3-8,5-2-26,-15-6-91,7-11-1,-3-11-7,-2-28 0,-7 18-3</inkml:trace>
  <inkml:trace contextRef="#ctx0" brushRef="#br0" timeOffset="110320.1545">22194 12269 186,'0'0'99,"0"0"-8,6-26-26,-6 26-12,0 0-6,28-9-6,-28 9-9,41-6-8,-6 1-4,16 3-3,16-9-5,15-2-1,15-2-3,10 0-4,3-5-1,-4 1 0,-7 0 0,-11 5-2,-21 2 1,-12 5 0,-22 0-1,-10 1 1,-23 6-1,15-4-2,-15 4-1,0 0-4,0 0-13,-21 13-37,21-13-66,-24 26-3,24-26-2,-30 23 1,11-14-4</inkml:trace>
  <inkml:trace contextRef="#ctx0" brushRef="#br0" timeOffset="117830.165">13658 12744 73,'-21'-27'81,"21"27"6,0-25-38,2 9-6,-2 16-6,24-26-2,-1 15-10,1-4-6,8 5-9,0 5-3,5 5-3,0 9-3,-1 4 1,-4 6 0,-2 3 4,-10 4 0,-7 2 2,-4 0-1,-5-2 5,-8-8 2,4-18 3,-16 24 0,16-24 0,-19 4-1,19-4-2,-19-31 1,19 5-5,0-10-3,13 1-5,4-2-2,4 3-2,11 7 0,1 6-4,6 16 1,-1 8 2,-3 16-1,-7 9 2,0 3 1,-9 1-1,-6-1 1,-5-3 4,-3-4-1,-5-7 2,0-17-2,0 0 1,-19-30 2,18 3 0,2-12 2,7-4-6,7-2 0,5 1-2,5 8 3,6 14-5,-1 15 3,2 12 0,-6 16-1,-3 14 4,-10 8-1,-8 3 2,1-1 0,-6-3 0,-4-4-5,-1-12-19,8-10-97,-3-16 2,0 0-5,19-22-1,-8-11 2</inkml:trace>
  <inkml:trace contextRef="#ctx0" brushRef="#br0" timeOffset="119090.1668">15074 12525 174,'0'0'105,"0"-22"-28,0 22-9,0 0-13,0 0-8,0 0-9,0 0-9,17 11-10,-2 11-4,2 8-4,1 11-1,3 4 0,1 8 1,-1-4 0,1 1-3,-9-11-1,-2-2-2,-5-15 0,-2-3 2,-4-19-1,0 0-1,0 0 0,-15-21-1,-2-1-3,-2-2-2,-5-8-1,0 1-4,-2 7-2,-4 3 0,4 12 0,-1 3 0,3 14 3,2 5 0,3 11 1,6 4 7,2 2-1,9-3 1,0 3 1,4-4 1,9 0-2,2-7 3,11-3-1,1-4-2,6-7-2,7-5 1,10-7 1,3-3 0,-1-6 0,4-5-3,-3 3-2,-6-5 0,-4 1 3,-9 2-3,-14 3 0,-18 17 1,23-28-1,-23 28 3,-10-22 4,10 22-4,-15-15 1,15 15 0,0 0 1,0 0-2,0 0 0,0 0-1,0 0 1,-11-19 0,11 19-1,0 0 2,0 0-2,0 0-1,6-18 0,-6 18-2,0 0 0,0 0-1,7 18 1,-7-18-1,8 28 2,3-7 1,0 1 1,4 2 1,0 0 0,-2-3 3,6-5-2,-4-4 2,7-5-5,-3-9 1,0-5 1,-3-10-1,-1-5 1,-9-6-4,0 0 3,-12-4-2,-2 1 4,-8 1-2,1 8-1,-6 7 2,2 11-2,5 6 1,14-2 0,-25 28 1,23-6-1,4 6 2,11-2 3,6 4-1,7-4-3,10-6 3,1-3-3,6-4-6,7-4-16,-7-11-47,4 2-62,-2-5 1,-2-6 0,-6-2-4,-5-8 10</inkml:trace>
  <inkml:trace contextRef="#ctx0" brushRef="#br0" timeOffset="127800.179">20350 11322 185,'0'0'71,"-17"-20"3,17 20-3,0 0-5,-11-21-12,11 21-14,0 0-12,0 0-7,0 0-6,0 0-5,0 0-4,0 0 0,19 13 1,-10 6 1,4 3 2,4 11 0,-2 10 5,9 13-4,-3 5 4,3 8-6,-2 1 1,3-1-4,-10 0 1,1-10-3,-3-7 0,-1-13 0,-5-9-6,-1-10-2,-6-20-12,0 0-31,0 0-82,18-24-2,-12-2-2,2-9 1,-3-11-1</inkml:trace>
  <inkml:trace contextRef="#ctx0" brushRef="#br0" timeOffset="128000.1792">20871 11523 412,'0'0'116,"0"0"-18,0 0-79,0 0-15,0 0-10,0 0-23,24-10-59,-24 10-30,19-2 1,-19 2-4,24-9 4</inkml:trace>
  <inkml:trace contextRef="#ctx0" brushRef="#br0" timeOffset="128410.1798">21194 11255 213,'0'0'106,"0"0"3,-1-20-58,1 20-12,0 0-15,0 0-8,0 0-6,5 26-2,-3-8-4,4 8 1,-3 8 0,5 7 3,-1-1 2,5 7 3,4-4 2,5-1-4,-2-8 5,10-6-9,5-12 3,3-5-2,5-11-1,-5-7-1,0-12-4,-7-7 3,-6-7-5,-10-4 3,-9-6 0,-14 0-2,-10 1 0,-7 1-3,-6 7 2,-5 8-2,1 15-16,-3 6-87,4 14-20,3 2-2,6 4-2,3 5-3</inkml:trace>
  <inkml:trace contextRef="#ctx0" brushRef="#br0" timeOffset="137320.1923">15539 10211 175,'0'0'101,"0"0"-16,4-16-38,-4 16-14,0 0-9,19 16-9,-12 1-8,10 9-7,-4 8-1,6 6 3,-1 16 7,1 9-1,0 2 1,-3 4 1,-6-3-1,1 1 2,-5-8-1,-1-5-1,-3-15-3,4-10 5,-6-8 0,0-23 1,0 0-2,0 0-2,-6-21-2,1-8-1,-3-9-1,-3-10-6,-2-6-3,0-5-2,-6-1 1,0 3 2,2 3 0,3 6 0,-3 7-1,2 11 3,4 8 0,-3 5 2,14 17-3,-16-15-3,16 15-2,0 0 3,-26 26-2,14-5 1,-6 7 0,1 3 3,-2 10 5,0 4 2,1-8 4,8-2 0,-1-7 5,6-4 0,5-24 4,0 0-5,0 0-4,26-30 0,-8-3-2,7-4 0,-3-6-6,4-2-1,-1 5-4,-5 8 2,-3 8 1,-6 3-2,-11 21-1,19-11 1,-19 11 3,19 21 1,-19-21 0,26 33 2,-8-14 0,7 1 5,-1 1-1,0-1-4,1-3-18,-5-10-44,4 2-58,1-1-3,-1-6 1,-4 1-6,-3-4 38</inkml:trace>
  <inkml:trace contextRef="#ctx0" brushRef="#br0" timeOffset="145330.2035">16273 10444 104,'0'0'68,"8"-21"-3,-8 21-21,0 0-15,11-22-15,-11 22-8,0 0-5,0 0-3,0 0-1,-2 24 2,-2-5 3,-1 14 5,-1 4 8,4 11 2,2 1 0,0 8 1,0 1-1,6 3 0,1-5-3,5-10 0,1-7-2,4-5-1,1-12 2,7-9-1,-3-15 1,8-5-1,0-16 0,-6-4-2,2-7 0,-7-5-2,-6-4 2,-4 1 1,-14 1-2,-3 0 3,-14 2-1,5 7-1,-9 3-2,2 8 0,-3 3-4,9 5-3,-1 3-14,0 1-35,19 9-71,0 0-4,0 0 1,0 0-5,38-18 20</inkml:trace>
  <inkml:trace contextRef="#ctx0" brushRef="#br0" timeOffset="145710.204">16806 10613 389,'0'0'128,"0"0"0,0 0-106,0 0-5,0 0-8,0 0 1,0 0-5,0 0-6,0 0-2,0 0 0,7 16-1,-7-16-3,0 19 4,0-19-1,-2 20 3,2-20 2,0 21-1,0-21 0,0 0 3,0 0 3,0 0 0,0 0-1,0 0-1,0 0-2,0 0 2,0 0 0,8-21 0,-8 21-4,0 0 2,0-24-1,0 24-3,0 0-10,0 0-33,0 0-81,0 0-6,28-13 0,-28 13-1,22-15-3</inkml:trace>
  <inkml:trace contextRef="#ctx0" brushRef="#br0" timeOffset="146430.205">17327 10393 179,'0'0'87,"0"0"-19,-15-9-11,15 9-8,0 0-5,-19-11-5,19 11-7,-16-24-10,10 7-5,4-1-7,4-5-3,9 3-6,0-1-2,8 5-3,2 8-3,3 8 1,0 11-3,-5 14 2,-2 10-1,-10 9 5,-12 16 4,-3 1 2,-9 2 4,-1-3 2,-3-6 5,2-8 0,3-13 7,4-3-1,12-30-2,12 21-1,6-25-2,14 0-1,9-9-3,4 4-3,4-4-4,5 2-5,-8 1-3,-4-1-5,-5 6-9,-13-3-24,6 8-48,-30 0-39,28-7-5,-28 7 5,24-24-1,-24 24 74</inkml:trace>
  <inkml:trace contextRef="#ctx0" brushRef="#br0" timeOffset="146950.2058">18059 10256 241,'8'-24'107,"3"3"-33,2 5-34,-11-3-10,-2 19-7,8-33-3,-8 33-10,3-30-7,-3 30-4,-17-22-1,3 16-4,-3 6-1,-8 4-1,5 11-2,-8 3 1,7 8 4,-1 6 2,7 3-1,9 2 7,12 0 0,5 2 4,8-9 0,9 0 1,5-6-3,-1-2 0,0-3-3,-8-2-1,-5-1 1,-6 1-1,-13-17 4,-11 28 3,-8-19 7,4 2 4,-13-7 4,13-2 0,-3-11-4,18 9 0,-17-28-6,28 4-10,8-2-12,-1-10-24,20 5-54,-1-3-41,-5 3 1,3-1-3,-5 4 4,-4 6 83</inkml:trace>
  <inkml:trace contextRef="#ctx0" brushRef="#br0" timeOffset="147320.2063">18439 10080 182,'0'0'99,"-6"-34"1,6 34-66,-13-24-10,13 24-12,0 0-6,-19-15-3,19 15-3,0 0-3,-24 28 0,17-4-1,-3 6 3,7 3 4,-1 3 3,4-1 4,5 2 2,1-7 0,9-1 2,-15-29 0,37 28-1,-12-28-2,4 0-2,-4-3-5,-1-3-2,-3 4-2,1 6 0,-7 7-1,-4 8 3,-5 7-1,-1 3 3,-3 3 4,4 1 0,-1-5-17,-5-7-69,0-21-29,19 14-8,-19-14 1,30-27-5</inkml:trace>
  <inkml:trace contextRef="#ctx0" brushRef="#br0" timeOffset="147600.2067">18853 9859 306,'0'0'112,"0"0"-3,0 0-95,21 3-7,-4 12-4,2 4 0,-1 5 0,5 6-1,-5 3 1,-3 10-1,-4-2-2,-3 1 3,-4-3 0,-4-3-2,2-7-14,-10-8-19,8-21-69,13 18-10,-13-18-1,17-15-1,-4-7 25</inkml:trace>
  <inkml:trace contextRef="#ctx0" brushRef="#br0" timeOffset="147850.207">19145 9820 152,'-11'-26'90,"11"26"0,0 0-54,0 0-10,-15 35-6,15-11-3,-4 8-3,2 3-2,2 6 3,0-4-1,8 2 0,-3-8-1,6-3-9,8-7-25,-4-14-40,7-11-41,8-3-2,-3-12-2,2-5-3,-2-11 96</inkml:trace>
  <inkml:trace contextRef="#ctx0" brushRef="#br0" timeOffset="148040.2073">19410 9801 218,'0'0'101,"24"6"6,-16 18-61,-1 6-25,10 5-7,-6 8 0,3 3 2,-9 0-2,3 1-1,-8-5-4,-2-1 2,-9-9-3,-3-8-8,-2-7-26,-11-10-64,1-12-23,2-8-2,-4-17-1,7-5-4</inkml:trace>
  <inkml:trace contextRef="#ctx0" brushRef="#br0" timeOffset="148220.2075">19311 9753 307,'21'-13'115,"-21"13"0,37 0-88,-13-4-12,12 2-6,3-5-12,8-6-23,9 0-71,2-2-18,0-5 2,-6-1-4,-3-1 1</inkml:trace>
  <inkml:trace contextRef="#ctx0" brushRef="#br0" timeOffset="148580.2081">18790 10614 237,'0'0'122,"0"0"-2,32-9-65,5-9-9,15 3-6,8-8-19,15 3-8,-2 0-11,1 5-1,1 2-4,-13 0-11,-6 7-24,-13-5-61,-8 4-20,-8 1-5,-9-1 3,-18 7-4</inkml:trace>
  <inkml:trace contextRef="#ctx0" brushRef="#br0" timeOffset="148860.2084">19027 10707 211,'24'24'109,"-7"2"1,-9 4-66,10 11-10,-10 4-5,3 3-4,-13-2-2,4 1-3,-4-3-13,-1-8-13,3-3-25,-8-7-71,8-26-11,11 19-4,-11-19-2,15-21-1</inkml:trace>
  <inkml:trace contextRef="#ctx0" brushRef="#br0" timeOffset="149450.2093">19373 10789 86,'5'-30'77,"-5"30"1,2-16-55,-2 16-7,0 0-7,0 0 1,0 0 5,0 0 5,0 0 1,0 0 6,-13 31 4,6-12 5,1 9 2,-1-4-1,3 4-6,-4-6-8,10 4-4,-2-9-2,12-1-4,-12-16-7,31 13-10,-6-15-10,-1-9-13,8 4-14,-8-15-8,6 3-5,-11-11 3,1 8 10,-9-2 14,-3 7 14,-8 17 15,3-24 20,-3 24 10,0 0 7,0 0 0,0 0-4,-5 28-8,5-28 0,5 18-3,-5-18-4,0 0-4,19 15-5,-19-15-4,30-2-2,-30 2-3,28-5-4,-28 5 0,24 5 1,-24-5 2,12 36 3,-14-5 5,-10 10-2,1 6 5,-7 3 1,-1 5 1,-2-8-3,-1-4-2,3-10-9,1-14-32,18-19-89,-19 1-3,13-23-2,6-11-3,0-12 0</inkml:trace>
  <inkml:trace contextRef="#ctx0" brushRef="#br0" timeOffset="149700.2096">19423 10761 274,'4'-18'109,"-4"18"-3,34-26-71,-10 18-19,6 1-12,-4 3-6,4 6-2,-6 3-2,-5 7 1,-19-12-1,30 27-4,-30-27-10,13 30-25,-13-30-58,13 22-1,-13-22 3,0 0-3,30 6 71</inkml:trace>
  <inkml:trace contextRef="#ctx0" brushRef="#br0" timeOffset="150020.2101">19931 10499 242,'0'0'110,"19"23"2,-10 1-71,-7 4-15,10 9-5,-12 4 5,7 5-4,-7 2 1,6 4-8,-6-13-3,0-2-6,0-5-14,-2-15-34,2-17-77,13 16 0,-13-16-4,32-24 0,-8 2 2</inkml:trace>
  <inkml:trace contextRef="#ctx0" brushRef="#br0" timeOffset="150270.2104">20266 10592 267,'0'0'119,"-19"26"2,10-2-71,-8-7-17,11 13-4,-7-12-5,8 3-4,5-5-7,5 3-1,-5-19-4,36 19 0,-10-16-2,10-5-5,3 2-8,-2-5-18,8 5-31,-10-6-70,3 3-2,-12-3 0,-4 0-2,-22 6 20</inkml:trace>
  <inkml:trace contextRef="#ctx0" brushRef="#br0" timeOffset="150650.2109">19225 10561 222,'0'0'112,"-24"-19"4,24 19-52,24-19-21,-5 10-16,11 7-1,2-5-4,11 3-6,5-5-4,14 3-2,1-5-7,6 0 2,10-2-3,1-2-4,8 0-12,-8-3-24,6 1-73,-17 4-16,-1-4 3,-20 6-4,-10-2 1</inkml:trace>
  <inkml:trace contextRef="#ctx0" brushRef="#br0" timeOffset="151720.2124">22818 8661 219,'15'17'92,"15"12"5,0 10-77,-2 10-7,7 12 5,1 8 1,1 7 3,-5-6-1,-2 6-1,-10-11-5,-1-1-3,-6-12-5,-2-12 1,-7-10 1,-2-9 1,-2-21-2,0 0-1,0 0-2,-19-19-1,12-11-2,-3-11-4,3-11-4,-6-7-4,5-8 2,-3-7 0,0 1 2,-2 3 2,0 7 4,2 9 1,-3 9 4,-2 14-2,1 10-1,-2 16 0,-4 7 0,-3 12-2,-6 12-1,-2 10 1,1 6 0,-5 7 3,1 1 0,7-2 2,0-1-2,7-7 3,10-12 1,3-5 2,8-23-1,0 0 0,19-10-3,2-16-1,8-11-1,1-6-2,2-5-1,5-4-3,-1 6 2,-8 5-5,-4 11 5,-1 12-2,-3 12 3,-1 13 1,5 14-1,-1 5 1,1 5 0,2 7 4,8-9-2,1-3-10,6 8-56,-1-14-55,8-7-4,1-7-1,-4-4-2,3-4 24</inkml:trace>
  <inkml:trace contextRef="#ctx0" brushRef="#br0" timeOffset="172200.2411">22876 9998 109,'7'-28'98,"-7"28"5,12-15-41,-12 15-12,3-20-8,-3 20-5,0 0-9,0 0-10,0 0-9,0 0-5,0 0-3,0 0-2,-22 33-1,16-3-2,-1 7 3,1 8 3,-1 5 2,7 0 1,7 0 1,4-4-1,4-7 2,4-11 3,9-5 0,-2-12-1,12-11 0,-9-11 0,9-10 1,-6-10-2,-6-7 0,-4-6 0,-9-3 0,-9 1 1,-10 5 1,-10 4 1,-5 11-2,-9 6 0,-2 16-1,-1 0-2,1 6-10,11 9-17,-3-3-63,24-8-47,-7 22 1,7-22-3,33-4-2,-1 0 41</inkml:trace>
  <inkml:trace contextRef="#ctx0" brushRef="#br0" timeOffset="172370.2414">23414 10100 425,'0'0'133,"0"0"0,0 0-112,0 0-19,19-19-33,-19 19-92,35-27-4,-14 6-6,-5-3 0,5 2-3</inkml:trace>
  <inkml:trace contextRef="#ctx0" brushRef="#br0" timeOffset="172870.2421">23642 9695 164,'0'0'97,"0"0"0,0 0-48,0 0-18,0 0-13,0 0-6,0 0-5,0 0-3,0 0 2,0 34 3,2-10 5,-4 9 0,7 12 4,-5 3-1,6 6-1,-2 2-1,7 5 0,0-9-5,8-2 1,-2-13-2,3-5 0,1-17-1,9-8-4,-2-14-5,-2-14-4,-2-7 0,-3-3-1,1-1 4,-9 1-2,0 6-1,-7 7 5,-6 18 4,0 0 1,0 0 1,-11 43 0,11-12-6,-2 4 3,-4 1 1,6 3 1,2-8-1,4-5-6,-1-7-26,-5-19-93,0 0 3,26 2-5,-26-2-2,23-34-1</inkml:trace>
  <inkml:trace contextRef="#ctx0" brushRef="#br0" timeOffset="173410.2428">24225 9606 148,'-2'-18'98,"2"18"0,0 0-44,0 0-17,0 0-12,0 0-9,0 0-4,0 0 1,0 0-1,-11 16-2,5 1 7,4 7-3,-3 8 2,-1 10 2,0 7 1,1 8-7,-1 3 0,4 5-1,2-4-4,0-2 2,2-7-1,9-5 0,1-18-2,3-4 1,7-14-4,2-13 1,-3-9-3,1-6 2,-7-5-4,-4-6-1,-11 7-1,-5 3 2,-14 5 0,-7 11 1,-6 8 1,-1 5-1,1 5-5,2-3-32,9 2-86,21-15-1,0 0-2,0 0-1,36-22-1</inkml:trace>
  <inkml:trace contextRef="#ctx0" brushRef="#br0" timeOffset="173950.2436">24514 9801 213,'0'0'100,"-13"-22"3,13 22-62,-11-19-20,11 19-5,-6-24-3,6 24 3,-7-28 0,7 28-1,-6-20-2,6 20-1,-3-17-3,3 17 0,0 0 0,35 4-4,-16 11-5,-1 7 0,5 8 0,-4 12 5,-12 5 4,-1 10 2,-18 3 2,-1 5 3,-9-11 1,3-1 2,-3-14-3,5-7-1,4-10-2,15-5 0,-2-17-4,47 9 2,-8-12-4,21-3-3,5-3 1,13-2 0,5-2 0,3-2-2,-12 0 2,-3 0 2,-13 4-1,-15 2 1,-13 1 1,-11 3-2,-19 5-1,0 0 0,0 0-1,0 0-3,0 0-3,0 0-5,0 0-3,0 0-17,0 0-115,0 0-2,0 0-4,0 0-1,-25 1 2</inkml:trace>
  <inkml:trace contextRef="#ctx0" brushRef="#br0" timeOffset="177270.2482">8371 16330 336,'0'0'111,"9"-22"-4,-9 22-75,0 0-10,0 0-8,15 24-5,-8 2-6,1 17 0,3 9 2,-3 15-1,3 9 4,-6 9-2,3 3 1,-6-1-1,1-3 2,-3-8-20,0-11-70,0-15-29,6-13-3,2-19-3,-8-18-1,18-9-6</inkml:trace>
  <inkml:trace contextRef="#ctx0" brushRef="#br0" timeOffset="177820.249">8539 16353 357,'0'0'117,"-19"-15"-4,19 15-82,-13-22-1,13 22 1,-13-25-6,2 7-7,11 18-3,-11-34-6,3 16 1,8-6-4,0-4-4,6 2-2,9-2-3,14 0 0,1 8-2,13 9-3,0 9 0,2 17 0,-2 14 3,-6 18 0,-18 18 2,-8 15 2,-16 7 2,-8 2 3,-6 2 0,-11-7 1,6-6 0,0-13 2,12-13 1,10-12 2,16-4 0,15-7-4,14-6 3,8-3-3,5 0 3,0-1-5,-2 1-2,-5 1-2,-10-3 1,-13 1 0,-3-2-4,-10 1-8,-13-18-19,18 28-91,-16-11-5,-2-17-2,9 18-7,-9-18 1</inkml:trace>
  <inkml:trace contextRef="#ctx0" brushRef="#br0" timeOffset="179000.2506">9583 16802 248,'0'0'106,"0"0"-6,0-28-38,0 28-8,0 0-15,15-20-12,-15 20-10,24-17-7,-24 17-4,36-20-2,-10 14-4,0 2-3,8 4 1,-6 2 0,7 6-2,-5 5 2,-4 11 1,-5 4-5,-1 0 3,-5 1 3,-7 3 0,-3-6-2,1-2 3,-6-5 2,0-19 8,-2 18 2,2-18 2,0 0-3,-4-31 1,14 5 0,-3-6 1,12 4-3,2-7-11,1 1-1,4 5-4,-2 8 2,1 12-5,-5 7 2,-3 11-1,-17-9 1,17 38 2,-15-11 0,-4-1 3,-2 0 0,-1-3 5,3-3 1,2-20 0,0 0-4,0 0 0,18-22 1,7-2 0,6 0 1,7-2-3,-3 1-7,4 9 2,-7 12 5,-2 17-2,-6 9 2,-10 10 0,-9 5-1,-5 4 1,0 2 5,-2-4 0,-1-4-10,1-11-11,-4-6-97,6-18-3,19 0-5,-19 0 0,30-37-4</inkml:trace>
  <inkml:trace contextRef="#ctx0" brushRef="#br0" timeOffset="179700.2516">11012 16784 169,'2'-17'95,"-2"17"3,0 0-28,6-24-23,-6 24-6,0 0-9,5-17-8,-5 17-7,0 0-6,-3-20-5,3 20-3,0 0-2,-15-6 1,15 6-2,-28 11-1,9 2 0,-2 4 1,-1 9 1,2 4 4,-1 5 2,4 2-2,6 2 1,9 0 1,2-8 2,13-1 0,6-13-1,11-6-5,3-9-5,8-8 1,2-9-1,-5-5-3,-1-2-1,-5 1 2,-6 5 3,-9 1 4,-17 15 1,0 0 2,0 0 3,0 0 3,0 0 3,11 35-2,-9-16-1,4 3 2,1-5 1,12 1-2,3-1-16,-1-13-33,9-3-83,-1-6-3,3-6-5,0-6-1,-8-3-7</inkml:trace>
  <inkml:trace contextRef="#ctx0" brushRef="#br0" timeOffset="181100.2536">12109 16607 280,'0'0'93,"-6"-18"-12,6 18-13,0 0-23,2-21-10,-2 21-8,6-18-7,-6 18-5,15-26-3,-6 9-4,8 2-3,2 0-1,5-2-4,8 3-1,-1 4-2,5 7 2,1 8-1,3 8 1,-3 6 2,0 1-1,4 2 1,-9 1 1,4-5 2,-5-3-2,5-7 2,-4-12 1,-4-7 0,0-6 0,-4-5 3,-5-6-1,-6-6-2,-6-1 2,3 2-2,-10-1 0,1 6-3,-2 4-3,-3 4-11,4 20-26,-6-21-49,6 21-32,0 0-3,0 0-3,0 0 0,13 17 6</inkml:trace>
  <inkml:trace contextRef="#ctx0" brushRef="#br0" timeOffset="181410.2539">12184 16995 350,'0'0'110,"17"-5"2,11 1-76,7-7 1,14 2 1,7-6-14,13 0-6,4 0-5,3 2-1,5-4-4,-3 10-2,-5 1-8,-10 3-8,-1 4-8,-11-6-26,-3 7-78,-10 5-1,-7 2-2,-6-5-2,-7 0 1</inkml:trace>
  <inkml:trace contextRef="#ctx0" brushRef="#br0" timeOffset="181890.2547">13848 15987 233,'0'0'93,"25"13"5,-14 4-47,2 5-23,6 15 0,-6 4 1,9 13 2,-7 7-5,-4 8-3,-3-1-7,-1 1-2,-7-4-6,-2-7-3,0-4-16,-9-17-54,6-9-45,5-12-4,0-16 1,0 0-5,0 0 1</inkml:trace>
  <inkml:trace contextRef="#ctx0" brushRef="#br0" timeOffset="182310.2553">13904 16208 393,'-7'-39'119,"-1"-2"-1,5 6-86,3-8-15,7 0-2,4-1-2,6 3-5,4 2-2,3 9-3,-2 4-4,-3 8 1,2 8-2,-4 12-3,-17-2 1,24 39 1,-20-5-1,-1 6 0,-3 11 4,0 4 1,0 3 2,-5-2 3,-1-1-2,0-6 3,5-3-1,6-7 2,5-6 0,12-5 0,2-5 1,8-1-1,4-2-2,1 1 0,-3-3-1,1 5-1,-3-3-7,-8-3-9,8 5-22,-13-5-90,9-1 0,-2-6-4,-2-1-1,0-9-5</inkml:trace>
  <inkml:trace contextRef="#ctx0" brushRef="#br0" timeOffset="183750.2573">15123 16050 248,'0'0'92,"0"0"-18,20 7-22,-3 10-15,-4 5-5,6 12-3,-3 9 0,5 10 4,-4 5-7,2 5-2,-8 0-4,2 0-4,-6-11-5,1-1-2,-5-16-1,5-4 1,-8-14-1,0-17-2,0 0-4,0 0-3,-19-28 0,-1 4-1,-3-2-3,-8 0-5,-1 8-1,-4 5 5,-1 14 1,0 12 3,5 13-1,6 8 1,7 3 4,10 6 5,18-6-1,12-4 0,16-9-4,13-9-7,18-9-8,4-15-23,16-6-43,-7-15-25,1-2 2,-11-12 6,-8 3 26,-20-17 17,-5 8 23,-14 2 34,-13 0 52,-3 11 26,-8 5 2,0 8-8,-6 3-18,6 21-13,0 0-9,0 0-14,0 0-7,11 25-5,-9-9-2,7 7 1,-1-1-1,3 0 1,-2 0-3,5-1 0,-14-21 1,35 20-3,-13-18-5,1-13-2,7-4-1,0-9 0,5-2 2,-3-2-2,0 4-2,-2 2 3,-6 5 5,-4 10 3,-20 7 1,25 24 4,-20 4 1,-3 7 2,-4 4 1,2 7 1,-5 3-1,-3 1 1,-9-6-5,-1-7-5,-7-7-12,-4-11-16,2 1-44,-8-14-60,1-6 2,4-8-7,4-5 2,4-5-4</inkml:trace>
  <inkml:trace contextRef="#ctx0" brushRef="#br0" timeOffset="184330.2581">17288 15812 211,'-24'10'104,"7"-18"7,-4 6-44,-3-11-6,3 4-7,-3-15-12,7 3-7,4-6-17,13-1-6,6-6-6,12 3-1,14 3-7,6 6-2,5 10-1,0 12-2,0 19 1,-6 13 5,-13 16 2,-11 11 1,-13 12 2,-11 5 0,-10 2 0,-3 2 3,-2-17-4,-2-7-25,15-8-94,5-11-2,14-15-2,7-1-6,8-10 4</inkml:trace>
  <inkml:trace contextRef="#ctx0" brushRef="#br0" timeOffset="184520.2584">17392 16706 434,'-11'33'133,"-2"-13"-6,13-20-81,-13 21-14,13-21-5,0 0-11,0 0-10,21-4-9,-21 4-13,30-18-12,-30 18-81,18-17-20,-18 17-8,0 0 7,0 0 3</inkml:trace>
  <inkml:trace contextRef="#ctx0" brushRef="#br0" timeOffset="184810.2588">16718 17461 319,'24'11'117,"16"-12"4,16 1-54,11-15-17,24 0-17,5-7-13,14-1-6,0-5-6,-5-1-14,-6 8-14,-17-8-38,-13 14-63,-17 2-1,-24 5 2,-28 8-5,0 0 5</inkml:trace>
  <inkml:trace contextRef="#ctx0" brushRef="#br0" timeOffset="185000.259">16980 17718 391,'-34'27'124,"34"-27"-3,4 26-76,33-29-20,30-3-2,27-18-6,27-6-13,21 4-45,-5-3-80,-3 3-2,-9 0-2,-18 7-3,-21 2-4</inkml:trace>
  <inkml:trace contextRef="#ctx0" brushRef="#br0" timeOffset="225920.3163">18730 14611 124,'0'0'90,"8"-21"-1,-8 21-34,0 0-12,0 0-2,0 0 0,0 0-4,0 0-12,28-9-8,-13 7-2,9 4-2,6-6 1,7 4-4,6-3-2,2-1-5,4 0-7,-1-5-17,3 5-45,-3-5-41,-11 5 0,-5 1 0,-13 1-1,-19 2 4</inkml:trace>
  <inkml:trace contextRef="#ctx0" brushRef="#br0" timeOffset="226150.3166">18663 15034 161,'-15'26'104,"15"-26"-9,-4 19-26,29-17-12,6-17-5,29 0-9,2-11-9,14 4-19,10-4-7,0 3-4,0 3-6,-6 5-13,-7 13-42,-15 4-48,-13 4-5,-8 3-1,-12-2-5,-7 4 2</inkml:trace>
  <inkml:trace contextRef="#ctx0" brushRef="#br0" timeOffset="274560.3844">20612 14540 146,'-6'-20'99,"6"20"-2,4-22-32,-4 22-17,0 0-9,0 0-10,0 0-9,-23-2-9,21 20-6,-3 5 1,-1 8 1,-1 12-2,3 7 3,0 4 0,4 5 4,0-3-1,8 0 0,5-10-1,5-3 0,12-21 1,8-11-1,1-15 1,9-10-5,-5-14 1,0-13-1,-7-11 1,-10 0 0,-15-2 1,-9 6-2,-19 7 2,-9 11 1,-17 8 1,-2 16-3,-3 10 1,5 9-6,4 4-4,3-2-19,29 9-94,7-6-16,26-8 2,11-10-1,14-6-1</inkml:trace>
  <inkml:trace contextRef="#ctx0" brushRef="#br0" timeOffset="274710.3846">21209 14683 468,'0'0'127,"0"0"-1,0 0-118,19-13-28,2 4-94,-3-2-7,8-6-1,2 0-8,-1-1-1</inkml:trace>
  <inkml:trace contextRef="#ctx0" brushRef="#br0" timeOffset="279390.3912">24800 14785 367,'-5'23'117,"-3"-3"-28,-11-3-53,12 12-3,-10-4-6,12 2-9,-1 1-4,10 4-1,1-6-3,8 4-1,8-6 0,9 0-1,5-6-1,4 1-3,-1-4 0,5-4-1,-6 0-2,-5-3 3,-8-1-2,-5-5-1,-19-2 0,19 4 1,-19-4 0,0 0 0,0 0-2,0 0-8,0 0-16,-15-4-88,15 4-19,0 0 1,-19 2-5,19-2-1</inkml:trace>
  <inkml:trace contextRef="#ctx0" brushRef="#br0" timeOffset="292910.4101">22030 14303 191,'0'0'66,"0"0"4,0 0-7,-23-17-13,23 17-12,-19-6-10,19 6-9,-33-13-4,14 8-3,-1-8-1,1 2 0,6-8-1,7 2-3,6-1 1,0 18-1,32-23-3,-8 27-3,2 17-3,-3 14 2,-5 17-1,-10 7 4,-6 10 0,-10 3 4,-5-1 3,-4 1-1,3-16 1,0-8 0,9-16-2,12-15-8,12-6-16,16-21-33,16-6-66,5-8-3,11-6 2,4-5-5,0-2 3</inkml:trace>
  <inkml:trace contextRef="#ctx0" brushRef="#br0" timeOffset="293270.4106">22597 14336 149,'6'-33'81,"-12"-14"3,6 4-33,-7 4-31,-6 4-6,-4 9-1,-2 2 4,-5 11-2,-2 7 0,0 18-1,-2 8 3,2 15-2,-1 6-2,7 7 2,7 1-2,11 3 2,8-8-2,12-5-2,8-11-11,12-11-7,5-13-7,5-14-3,-3-1-2,-4-4-3,-3 0 3,-8 4 5,-10 9 11,-20 2 8,19 30 8,-17 4 1,-6 3 0,0 0 0,-1 6-18,3-10-52,2-13-42,0-20-5,20 2-1,3-28 0,1-18 44</inkml:trace>
  <inkml:trace contextRef="#ctx0" brushRef="#br0" timeOffset="293480.4109">23018 13926 382,'17'37'124,"-17"5"-1,2 14-102,3 18 1,1-1 1,7 7-1,0-8-5,6 2-7,-1-10-5,-1-11-6,2-2-19,-12-24-31,10-4-72,-17-23-5,21 14-1,-10-30-3,-4-12 1</inkml:trace>
  <inkml:trace contextRef="#ctx0" brushRef="#br0" timeOffset="293750.4113">23395 13513 256,'0'0'102,"19"6"6,0 9-71,5 13-4,-5 11-6,10 13-2,-2 3 4,2 14-8,-8 2-3,1 3-7,-3-5-2,-4-6-14,2-13-16,-11-13-35,7-13-61,-13-24-1,24 4 0,-11-32-4,6-17 4</inkml:trace>
  <inkml:trace contextRef="#ctx0" brushRef="#br0" timeOffset="293980.4116">23892 13467 283,'0'0'109,"-20"5"-2,7 20-69,1 1-16,5 16-7,3 5 4,8 5-4,3-2 1,10 2-11,-2-4 3,8-7-9,3-13-8,5-19-21,7-7-52,3-15-29,-4-17-3,1-9 3,-1-11-5</inkml:trace>
  <inkml:trace contextRef="#ctx0" brushRef="#br0" timeOffset="294350.4121">24249 13433 321,'7'28'116,"3"4"1,-6 11-83,16 16-10,-12-3 5,10 11-12,-10-4-3,-3 2-10,-5-8 1,-5-5-5,-8-11 0,-6-17-4,-5-3-16,-8-23-19,6-7-37,-13-21-30,7-13-14,0-18 24,8-6 30,-2-11 27,7-4 26,8 2 33,-1 1 42,12 8 35,10 10 15,5 14-21,9 6-32,12 17-19,1 6-12,13 12-14,-5 2-6,8 10-5,-1 0-6,0-5-12,-1 11-21,-7-14-53,-1-2-24,-3-5 1,1-2-1,-6-1 0</inkml:trace>
  <inkml:trace contextRef="#ctx0" brushRef="#br0" timeOffset="294700.4126">23459 14405 296,'0'0'117,"0"0"1,30-21-79,18 3-7,14-10-4,24 2-3,7-9-14,19 1-5,6-1-3,-2 5-3,-4 4-3,-6 2-17,-7 13-30,-18 0-68,-8 3 2,-12 3-1,-10 1-4,-8 2 3</inkml:trace>
  <inkml:trace contextRef="#ctx0" brushRef="#br0" timeOffset="295030.4131">23668 14577 192,'0'0'106,"26"43"1,-9 2-53,-6-1-5,4 17 1,-9-3-9,5 11-8,-11-4-12,0 0-11,2-10-21,-6-10-32,0-10-71,8-11-2,-4-24-3,26 2 0,-11-24-2</inkml:trace>
  <inkml:trace contextRef="#ctx0" brushRef="#br0" timeOffset="295560.4138">24057 14770 233,'0'0'94,"0"0"0,-6-18-63,6 18-15,0 0 2,-6 18 3,6-18 3,-13 28 2,13-28-2,-11 41-3,4-20 3,7 6-1,0-2-8,5-3-4,3-2-7,10-7-6,9-5-17,1-14-20,11 1-44,-4-14-23,3-5 9,-8-8 31,-2 6 27,-8 2 11,-5 4 24,-15 20 28,4-19 48,-4 19 25,0 0-6,-17 34-30,17-34-19,-2 35-8,2-35-9,4 28-8,-4-28-10,19 11-2,-19-11-3,29-15-1,-29 15-3,25-22-3,-25 22 4,0 0 3,0 0 4,-2 20-1,-15 12 2,-4 14 0,-12 4-1,5 4 4,-6-4-10,2-3-14,8-5-32,9-14-72,15-28-7,0 0 3,10-22-4,12-11 0</inkml:trace>
  <inkml:trace contextRef="#ctx0" brushRef="#br0" timeOffset="295860.4142">24587 14640 335,'0'0'120,"19"-18"-1,-19 18-59,15-7-37,-15 7-9,26 9-1,-9 11-2,-6 6 2,2 9-4,-5 12 0,3 9 2,-11 1 2,5 10-1,-8-4-2,3-3-2,-2-10-5,2-9-3,0-8-9,0-33-21,13 24-64,-13-24-37,19-31 0,-6 1 0,2-9 0,-1-6 6</inkml:trace>
  <inkml:trace contextRef="#ctx0" brushRef="#br0" timeOffset="296150.4146">24937 14618 376,'0'0'123,"0"0"-16,11 22-60,-22 1-11,11 10-9,-12 2-2,9 10-4,-12 1-1,13 5-8,0-5-2,6-1-2,7-5 0,8-2-1,9-9 0,9-3-1,13-7-5,1-8-1,5-2-5,-2-7-10,-4 7-29,-7-7-92,-11 4-3,-6-6-2,-9-2 0,-17 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26D8D9FA-B1E0-4095-8577-EEA703F5A661}" type="datetimeFigureOut">
              <a:rPr lang="en-US"/>
              <a:pPr>
                <a:defRPr/>
              </a:pPr>
              <a:t>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DBA277-DEF3-4CD9-BB77-1BF499AE7241}" type="slidenum">
              <a:rPr lang="en-US"/>
              <a:pPr>
                <a:defRPr/>
              </a:pPr>
              <a:t>‹#›</a:t>
            </a:fld>
            <a:endParaRPr lang="en-US"/>
          </a:p>
        </p:txBody>
      </p:sp>
    </p:spTree>
    <p:extLst>
      <p:ext uri="{BB962C8B-B14F-4D97-AF65-F5344CB8AC3E}">
        <p14:creationId xmlns:p14="http://schemas.microsoft.com/office/powerpoint/2010/main" val="179996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836933-84EB-4528-A93D-FC4885624E06}" type="slidenum">
              <a:rPr lang="en-US"/>
              <a:pPr>
                <a:defRPr/>
              </a:pPr>
              <a:t>‹#›</a:t>
            </a:fld>
            <a:endParaRPr lang="en-US"/>
          </a:p>
        </p:txBody>
      </p:sp>
    </p:spTree>
    <p:extLst>
      <p:ext uri="{BB962C8B-B14F-4D97-AF65-F5344CB8AC3E}">
        <p14:creationId xmlns:p14="http://schemas.microsoft.com/office/powerpoint/2010/main" val="369134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2719DE-AE39-4E83-A46D-6B3C118C4A77}" type="slidenum">
              <a:rPr lang="en-US"/>
              <a:pPr>
                <a:defRPr/>
              </a:pPr>
              <a:t>‹#›</a:t>
            </a:fld>
            <a:endParaRPr lang="en-US"/>
          </a:p>
        </p:txBody>
      </p:sp>
    </p:spTree>
    <p:extLst>
      <p:ext uri="{BB962C8B-B14F-4D97-AF65-F5344CB8AC3E}">
        <p14:creationId xmlns:p14="http://schemas.microsoft.com/office/powerpoint/2010/main" val="228979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B7626-DA6B-449C-96F9-2157D5C6BABE}" type="slidenum">
              <a:rPr lang="en-US"/>
              <a:pPr>
                <a:defRPr/>
              </a:pPr>
              <a:t>‹#›</a:t>
            </a:fld>
            <a:endParaRPr lang="en-US"/>
          </a:p>
        </p:txBody>
      </p:sp>
    </p:spTree>
    <p:extLst>
      <p:ext uri="{BB962C8B-B14F-4D97-AF65-F5344CB8AC3E}">
        <p14:creationId xmlns:p14="http://schemas.microsoft.com/office/powerpoint/2010/main" val="332980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F1A4A4-BFCA-48F3-B954-796ADA0EA67E}" type="slidenum">
              <a:rPr lang="en-US"/>
              <a:pPr>
                <a:defRPr/>
              </a:pPr>
              <a:t>‹#›</a:t>
            </a:fld>
            <a:endParaRPr lang="en-US"/>
          </a:p>
        </p:txBody>
      </p:sp>
    </p:spTree>
    <p:extLst>
      <p:ext uri="{BB962C8B-B14F-4D97-AF65-F5344CB8AC3E}">
        <p14:creationId xmlns:p14="http://schemas.microsoft.com/office/powerpoint/2010/main" val="6100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AF99F-54E5-4F8B-8EC7-F4C5C3203CE6}" type="slidenum">
              <a:rPr lang="en-US"/>
              <a:pPr>
                <a:defRPr/>
              </a:pPr>
              <a:t>‹#›</a:t>
            </a:fld>
            <a:endParaRPr lang="en-US"/>
          </a:p>
        </p:txBody>
      </p:sp>
    </p:spTree>
    <p:extLst>
      <p:ext uri="{BB962C8B-B14F-4D97-AF65-F5344CB8AC3E}">
        <p14:creationId xmlns:p14="http://schemas.microsoft.com/office/powerpoint/2010/main" val="372250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50331-4127-49FE-9CC1-B6C800FC1A2F}" type="slidenum">
              <a:rPr lang="en-US"/>
              <a:pPr>
                <a:defRPr/>
              </a:pPr>
              <a:t>‹#›</a:t>
            </a:fld>
            <a:endParaRPr lang="en-US"/>
          </a:p>
        </p:txBody>
      </p:sp>
    </p:spTree>
    <p:extLst>
      <p:ext uri="{BB962C8B-B14F-4D97-AF65-F5344CB8AC3E}">
        <p14:creationId xmlns:p14="http://schemas.microsoft.com/office/powerpoint/2010/main" val="263020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7F97E1-03E8-4C42-9445-A92EB456D212}" type="slidenum">
              <a:rPr lang="en-US"/>
              <a:pPr>
                <a:defRPr/>
              </a:pPr>
              <a:t>‹#›</a:t>
            </a:fld>
            <a:endParaRPr lang="en-US"/>
          </a:p>
        </p:txBody>
      </p:sp>
    </p:spTree>
    <p:extLst>
      <p:ext uri="{BB962C8B-B14F-4D97-AF65-F5344CB8AC3E}">
        <p14:creationId xmlns:p14="http://schemas.microsoft.com/office/powerpoint/2010/main" val="98067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9B6922-549A-496D-B1B0-C15D3B0B5C93}" type="slidenum">
              <a:rPr lang="en-US"/>
              <a:pPr>
                <a:defRPr/>
              </a:pPr>
              <a:t>‹#›</a:t>
            </a:fld>
            <a:endParaRPr lang="en-US"/>
          </a:p>
        </p:txBody>
      </p:sp>
    </p:spTree>
    <p:extLst>
      <p:ext uri="{BB962C8B-B14F-4D97-AF65-F5344CB8AC3E}">
        <p14:creationId xmlns:p14="http://schemas.microsoft.com/office/powerpoint/2010/main" val="219522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C93CA3-4FA0-4C9E-96AF-88B04736C308}" type="slidenum">
              <a:rPr lang="en-US"/>
              <a:pPr>
                <a:defRPr/>
              </a:pPr>
              <a:t>‹#›</a:t>
            </a:fld>
            <a:endParaRPr lang="en-US"/>
          </a:p>
        </p:txBody>
      </p:sp>
    </p:spTree>
    <p:extLst>
      <p:ext uri="{BB962C8B-B14F-4D97-AF65-F5344CB8AC3E}">
        <p14:creationId xmlns:p14="http://schemas.microsoft.com/office/powerpoint/2010/main" val="411434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9D4E1A-494E-4C7B-8116-7AACDA5FD14E}" type="slidenum">
              <a:rPr lang="en-US"/>
              <a:pPr>
                <a:defRPr/>
              </a:pPr>
              <a:t>‹#›</a:t>
            </a:fld>
            <a:endParaRPr lang="en-US"/>
          </a:p>
        </p:txBody>
      </p:sp>
    </p:spTree>
    <p:extLst>
      <p:ext uri="{BB962C8B-B14F-4D97-AF65-F5344CB8AC3E}">
        <p14:creationId xmlns:p14="http://schemas.microsoft.com/office/powerpoint/2010/main" val="261274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7B2EA3-9E8B-495A-A589-2473D3DF5207}" type="slidenum">
              <a:rPr lang="en-US"/>
              <a:pPr>
                <a:defRPr/>
              </a:pPr>
              <a:t>‹#›</a:t>
            </a:fld>
            <a:endParaRPr lang="en-US"/>
          </a:p>
        </p:txBody>
      </p:sp>
    </p:spTree>
    <p:extLst>
      <p:ext uri="{BB962C8B-B14F-4D97-AF65-F5344CB8AC3E}">
        <p14:creationId xmlns:p14="http://schemas.microsoft.com/office/powerpoint/2010/main" val="202426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52665-FC37-4195-A422-38BE4E82DE3C}" type="slidenum">
              <a:rPr lang="en-US"/>
              <a:pPr>
                <a:defRPr/>
              </a:pPr>
              <a:t>‹#›</a:t>
            </a:fld>
            <a:endParaRPr lang="en-US"/>
          </a:p>
        </p:txBody>
      </p:sp>
    </p:spTree>
    <p:extLst>
      <p:ext uri="{BB962C8B-B14F-4D97-AF65-F5344CB8AC3E}">
        <p14:creationId xmlns:p14="http://schemas.microsoft.com/office/powerpoint/2010/main" val="19927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2C0D2BF7-B851-4197-A8DE-003D9FCD55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biosystems.okstate.edu/Home/fharry/1413/150_PP/154_Psychometrics/tsld005.htm" TargetMode="External"/><Relationship Id="rId3" Type="http://schemas.openxmlformats.org/officeDocument/2006/relationships/hyperlink" Target="http://biosystems.okstate.edu/Home/fharry/1413/150_PP/154_Psychometrics/sld004.htm" TargetMode="External"/><Relationship Id="rId7" Type="http://schemas.openxmlformats.org/officeDocument/2006/relationships/hyperlink" Target="http://biosystems.okstate.edu/home/fharry" TargetMode="External"/><Relationship Id="rId2" Type="http://schemas.openxmlformats.org/officeDocument/2006/relationships/hyperlink" Target="http://biosystems.okstate.edu/Home/fharry/1413/150_PP/154_Psychometrics/sld001.htm" TargetMode="External"/><Relationship Id="rId1" Type="http://schemas.openxmlformats.org/officeDocument/2006/relationships/slideLayout" Target="../slideLayouts/slideLayout2.xml"/><Relationship Id="rId6" Type="http://schemas.openxmlformats.org/officeDocument/2006/relationships/hyperlink" Target="http://biosystems.okstate.edu/Home/fharry/1413/150_PP/154_Psychometrics/index.htm" TargetMode="External"/><Relationship Id="rId5" Type="http://schemas.openxmlformats.org/officeDocument/2006/relationships/hyperlink" Target="http://biosystems.okstate.edu/Home/fharry/1413/150_PP/154_Psychometrics/sld027.htm" TargetMode="External"/><Relationship Id="rId4" Type="http://schemas.openxmlformats.org/officeDocument/2006/relationships/hyperlink" Target="http://biosystems.okstate.edu/Home/fharry/1413/150_PP/154_Psychometrics/sld006.htm" TargetMode="Externa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6.png"/><Relationship Id="rId7" Type="http://schemas.openxmlformats.org/officeDocument/2006/relationships/image" Target="../media/image44.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43.wmf"/><Relationship Id="rId4" Type="http://schemas.openxmlformats.org/officeDocument/2006/relationships/oleObject" Target="../embeddings/oleObject7.bin"/><Relationship Id="rId9" Type="http://schemas.openxmlformats.org/officeDocument/2006/relationships/image" Target="../media/image45.wmf"/></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7.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9.wmf"/><Relationship Id="rId5" Type="http://schemas.openxmlformats.org/officeDocument/2006/relationships/oleObject" Target="../embeddings/oleObject12.bin"/><Relationship Id="rId4" Type="http://schemas.openxmlformats.org/officeDocument/2006/relationships/image" Target="../media/image4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1.wmf"/><Relationship Id="rId5" Type="http://schemas.openxmlformats.org/officeDocument/2006/relationships/oleObject" Target="../embeddings/oleObject14.bin"/><Relationship Id="rId4" Type="http://schemas.openxmlformats.org/officeDocument/2006/relationships/image" Target="../media/image5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5.xml"/><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customXml" Target="../ink/ink6.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58.wmf"/><Relationship Id="rId5" Type="http://schemas.openxmlformats.org/officeDocument/2006/relationships/oleObject" Target="../embeddings/oleObject16.bin"/><Relationship Id="rId4" Type="http://schemas.openxmlformats.org/officeDocument/2006/relationships/image" Target="../media/image57.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16686" y="-16727"/>
            <a:ext cx="8685213" cy="1168400"/>
          </a:xfrm>
        </p:spPr>
        <p:txBody>
          <a:bodyPr/>
          <a:lstStyle/>
          <a:p>
            <a:pPr eaLnBrk="1" hangingPunct="1"/>
            <a:r>
              <a:rPr lang="en-US" sz="2800" dirty="0" err="1" smtClean="0"/>
              <a:t>Psychrometry</a:t>
            </a:r>
            <a:r>
              <a:rPr lang="en-US" sz="2800" dirty="0" smtClean="0"/>
              <a:t> &amp; Air-conditioning </a:t>
            </a:r>
            <a:endParaRPr lang="en-US" altLang="en-US" sz="2800" dirty="0" smtClean="0">
              <a:cs typeface="Times New Roman" panose="02020603050405020304" pitchFamily="18" charset="0"/>
            </a:endParaRPr>
          </a:p>
        </p:txBody>
      </p:sp>
      <p:sp>
        <p:nvSpPr>
          <p:cNvPr id="11" name="Rectangle 10"/>
          <p:cNvSpPr txBox="1">
            <a:spLocks noChangeArrowheads="1"/>
          </p:cNvSpPr>
          <p:nvPr/>
        </p:nvSpPr>
        <p:spPr bwMode="auto">
          <a:xfrm>
            <a:off x="1143000" y="3276600"/>
            <a:ext cx="6400800" cy="1447800"/>
          </a:xfrm>
          <a:prstGeom prst="rect">
            <a:avLst/>
          </a:prstGeom>
          <a:noFill/>
          <a:ln w="9525">
            <a:noFill/>
            <a:miter lim="800000"/>
            <a:headEnd/>
            <a:tailEnd/>
          </a:ln>
        </p:spPr>
        <p:txBody>
          <a:bodyPr/>
          <a:lstStyle/>
          <a:p>
            <a:pPr algn="ctr" eaLnBrk="1" hangingPunct="1">
              <a:spcBef>
                <a:spcPct val="20000"/>
              </a:spcBef>
              <a:defRPr/>
            </a:pPr>
            <a:endParaRPr lang="en-US" sz="1600" i="1" kern="0" dirty="0">
              <a:latin typeface="+mn-lt"/>
            </a:endParaRPr>
          </a:p>
          <a:p>
            <a:pPr algn="ctr" eaLnBrk="1" hangingPunct="1">
              <a:spcBef>
                <a:spcPct val="20000"/>
              </a:spcBef>
              <a:defRPr/>
            </a:pPr>
            <a:r>
              <a:rPr lang="en-US" sz="1600" kern="0" dirty="0">
                <a:latin typeface="Script MT Bold" pitchFamily="66" charset="0"/>
              </a:rPr>
              <a:t>P M V </a:t>
            </a:r>
            <a:r>
              <a:rPr lang="en-US" sz="1600" kern="0" dirty="0" err="1">
                <a:latin typeface="Script MT Bold" pitchFamily="66" charset="0"/>
              </a:rPr>
              <a:t>Subbarao</a:t>
            </a:r>
            <a:endParaRPr lang="en-US" sz="1600" kern="0" dirty="0">
              <a:latin typeface="Script MT Bold" pitchFamily="66" charset="0"/>
            </a:endParaRPr>
          </a:p>
          <a:p>
            <a:pPr algn="ctr" eaLnBrk="1" hangingPunct="1">
              <a:spcBef>
                <a:spcPct val="20000"/>
              </a:spcBef>
              <a:defRPr/>
            </a:pPr>
            <a:r>
              <a:rPr lang="en-US" sz="1600" i="1" kern="0" dirty="0">
                <a:latin typeface="+mn-lt"/>
              </a:rPr>
              <a:t>Professor</a:t>
            </a:r>
          </a:p>
          <a:p>
            <a:pPr algn="ctr" eaLnBrk="1" hangingPunct="1">
              <a:spcBef>
                <a:spcPct val="20000"/>
              </a:spcBef>
              <a:defRPr/>
            </a:pPr>
            <a:r>
              <a:rPr lang="en-US" sz="1600" i="1" kern="0" dirty="0">
                <a:latin typeface="+mn-lt"/>
              </a:rPr>
              <a:t>Mechanical Engineering Department</a:t>
            </a:r>
          </a:p>
          <a:p>
            <a:pPr algn="ctr" eaLnBrk="1" hangingPunct="1">
              <a:spcBef>
                <a:spcPct val="20000"/>
              </a:spcBef>
              <a:defRPr/>
            </a:pPr>
            <a:r>
              <a:rPr lang="en-US" sz="1600" i="1" kern="0" dirty="0">
                <a:latin typeface="+mn-lt"/>
              </a:rPr>
              <a:t>I </a:t>
            </a:r>
            <a:r>
              <a:rPr lang="en-US" sz="1600" i="1" kern="0" dirty="0" err="1">
                <a:latin typeface="+mn-lt"/>
              </a:rPr>
              <a:t>I</a:t>
            </a:r>
            <a:r>
              <a:rPr lang="en-US" sz="1600" i="1" kern="0" dirty="0">
                <a:latin typeface="+mn-lt"/>
              </a:rPr>
              <a:t> T Delhi</a:t>
            </a:r>
          </a:p>
        </p:txBody>
      </p:sp>
      <p:pic>
        <p:nvPicPr>
          <p:cNvPr id="10" name="Rectangle 19458"/>
          <p:cNvPicPr>
            <a:picLocks noChangeAspect="1" noChangeArrowheads="1"/>
          </p:cNvPicPr>
          <p:nvPr/>
        </p:nvPicPr>
        <p:blipFill>
          <a:blip r:embed="rId3" cstate="print"/>
          <a:srcRect/>
          <a:stretch>
            <a:fillRect/>
          </a:stretch>
        </p:blipFill>
        <p:spPr bwMode="auto">
          <a:xfrm>
            <a:off x="2362200" y="1654175"/>
            <a:ext cx="4071938" cy="1774825"/>
          </a:xfrm>
          <a:prstGeom prst="rect">
            <a:avLst/>
          </a:prstGeom>
          <a:noFill/>
          <a:ln w="9525">
            <a:noFill/>
            <a:miter lim="800000"/>
            <a:headEnd/>
            <a:tailEnd/>
          </a:ln>
          <a:effectLst>
            <a:innerShdw blurRad="63500" dist="50800" dir="5400000">
              <a:prstClr val="black">
                <a:alpha val="50000"/>
              </a:prstClr>
            </a:innerShdw>
            <a:reflection blurRad="6350" stA="50000" endA="300" endPos="55500" dist="101600" dir="5400000" sy="-100000" algn="bl" rotWithShape="0"/>
          </a:effectLst>
          <a:scene3d>
            <a:camera prst="perspectiveHeroicExtremeRightFacing"/>
            <a:lightRig rig="threePt" dir="t"/>
          </a:scene3d>
          <a:sp3d>
            <a:bevelT w="165100" prst="coolSlant"/>
          </a:sp3d>
        </p:spPr>
      </p:pic>
      <p:grpSp>
        <p:nvGrpSpPr>
          <p:cNvPr id="4101" name="Group 8"/>
          <p:cNvGrpSpPr>
            <a:grpSpLocks/>
          </p:cNvGrpSpPr>
          <p:nvPr/>
        </p:nvGrpSpPr>
        <p:grpSpPr bwMode="auto">
          <a:xfrm>
            <a:off x="0" y="0"/>
            <a:ext cx="9144000" cy="6858000"/>
            <a:chOff x="0" y="0"/>
            <a:chExt cx="5760" cy="4320"/>
          </a:xfrm>
        </p:grpSpPr>
        <p:grpSp>
          <p:nvGrpSpPr>
            <p:cNvPr id="4103" name="Group 9"/>
            <p:cNvGrpSpPr>
              <a:grpSpLocks/>
            </p:cNvGrpSpPr>
            <p:nvPr/>
          </p:nvGrpSpPr>
          <p:grpSpPr bwMode="auto">
            <a:xfrm>
              <a:off x="0" y="0"/>
              <a:ext cx="192" cy="4320"/>
              <a:chOff x="0" y="-48"/>
              <a:chExt cx="144" cy="4368"/>
            </a:xfrm>
          </p:grpSpPr>
          <p:sp>
            <p:nvSpPr>
              <p:cNvPr id="411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4" name="Group 12"/>
            <p:cNvGrpSpPr>
              <a:grpSpLocks/>
            </p:cNvGrpSpPr>
            <p:nvPr/>
          </p:nvGrpSpPr>
          <p:grpSpPr bwMode="auto">
            <a:xfrm>
              <a:off x="5674" y="24"/>
              <a:ext cx="86" cy="4296"/>
              <a:chOff x="5616" y="-48"/>
              <a:chExt cx="144" cy="4368"/>
            </a:xfrm>
          </p:grpSpPr>
          <p:sp>
            <p:nvSpPr>
              <p:cNvPr id="411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5" name="Group 15"/>
            <p:cNvGrpSpPr>
              <a:grpSpLocks/>
            </p:cNvGrpSpPr>
            <p:nvPr/>
          </p:nvGrpSpPr>
          <p:grpSpPr bwMode="auto">
            <a:xfrm>
              <a:off x="144" y="0"/>
              <a:ext cx="5616" cy="144"/>
              <a:chOff x="96" y="-48"/>
              <a:chExt cx="5520" cy="144"/>
            </a:xfrm>
          </p:grpSpPr>
          <p:sp>
            <p:nvSpPr>
              <p:cNvPr id="410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6" name="Group 18"/>
            <p:cNvGrpSpPr>
              <a:grpSpLocks/>
            </p:cNvGrpSpPr>
            <p:nvPr/>
          </p:nvGrpSpPr>
          <p:grpSpPr bwMode="auto">
            <a:xfrm>
              <a:off x="144" y="4234"/>
              <a:ext cx="5616" cy="86"/>
              <a:chOff x="96" y="4176"/>
              <a:chExt cx="5520" cy="144"/>
            </a:xfrm>
          </p:grpSpPr>
          <p:sp>
            <p:nvSpPr>
              <p:cNvPr id="410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sp>
        <p:nvSpPr>
          <p:cNvPr id="19" name="Text Box 5"/>
          <p:cNvSpPr txBox="1">
            <a:spLocks noChangeArrowheads="1"/>
          </p:cNvSpPr>
          <p:nvPr/>
        </p:nvSpPr>
        <p:spPr bwMode="auto">
          <a:xfrm>
            <a:off x="304800" y="5572125"/>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smtClean="0">
                <a:solidFill>
                  <a:srgbClr val="FF0000"/>
                </a:solidFill>
                <a:latin typeface="Brush Script MT" panose="03060802040406070304" pitchFamily="66" charset="0"/>
              </a:rPr>
              <a:t>Creation of Comfort /Conducive  Ambience ..…</a:t>
            </a:r>
            <a:endParaRPr lang="en-US" altLang="en-US" sz="4000" dirty="0">
              <a:solidFill>
                <a:srgbClr val="FF0000"/>
              </a:solidFill>
              <a:latin typeface="Brush Script MT" panose="030608020404060703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out)">
                                      <p:cBhvr>
                                        <p:cTn id="7" dur="500"/>
                                        <p:tgtEl>
                                          <p:spTgt spid="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pPr algn="ctr">
              <a:buFontTx/>
              <a:buNone/>
            </a:pPr>
            <a:r>
              <a:rPr lang="en-US" sz="2400">
                <a:ea typeface="Arial Unicode MS" panose="020B0604020202020204" pitchFamily="34" charset="-128"/>
                <a:cs typeface="Arial Unicode MS" panose="020B0604020202020204" pitchFamily="34" charset="-128"/>
                <a:hlinkClick r:id="rId2"/>
              </a:rPr>
              <a:t> </a:t>
            </a: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r>
              <a:rPr lang="en-US" sz="2400">
                <a:ea typeface="Arial Unicode MS" panose="020B0604020202020204" pitchFamily="34" charset="-128"/>
                <a:cs typeface="Arial Unicode MS" panose="020B0604020202020204" pitchFamily="34" charset="-128"/>
                <a:hlinkClick r:id="rId3"/>
              </a:rPr>
              <a:t> </a:t>
            </a: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r>
              <a:rPr lang="en-US" sz="2400">
                <a:ea typeface="Arial Unicode MS" panose="020B0604020202020204" pitchFamily="34" charset="-128"/>
                <a:cs typeface="Arial Unicode MS" panose="020B0604020202020204" pitchFamily="34" charset="-128"/>
                <a:hlinkClick r:id="rId4"/>
              </a:rPr>
              <a:t> </a:t>
            </a: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r>
              <a:rPr lang="en-US" sz="2400">
                <a:ea typeface="Arial Unicode MS" panose="020B0604020202020204" pitchFamily="34" charset="-128"/>
                <a:cs typeface="Arial Unicode MS" panose="020B0604020202020204" pitchFamily="34" charset="-128"/>
                <a:hlinkClick r:id="rId5"/>
              </a:rPr>
              <a:t> </a:t>
            </a: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r>
              <a:rPr lang="en-US" sz="2400">
                <a:ea typeface="Arial Unicode MS" panose="020B0604020202020204" pitchFamily="34" charset="-128"/>
                <a:cs typeface="Arial Unicode MS" panose="020B0604020202020204" pitchFamily="34" charset="-128"/>
                <a:hlinkClick r:id="rId6"/>
              </a:rPr>
              <a:t> </a:t>
            </a: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r>
              <a:rPr lang="en-US" sz="2400">
                <a:ea typeface="Arial Unicode MS" panose="020B0604020202020204" pitchFamily="34" charset="-128"/>
                <a:cs typeface="Arial Unicode MS" panose="020B0604020202020204" pitchFamily="34" charset="-128"/>
                <a:hlinkClick r:id="rId7"/>
              </a:rPr>
              <a:t> </a:t>
            </a: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r>
              <a:rPr lang="en-US" sz="2400">
                <a:ea typeface="Arial Unicode MS" panose="020B0604020202020204" pitchFamily="34" charset="-128"/>
                <a:cs typeface="Arial Unicode MS" panose="020B0604020202020204" pitchFamily="34" charset="-128"/>
                <a:hlinkClick r:id="rId8"/>
              </a:rPr>
              <a:t> </a:t>
            </a:r>
            <a:r>
              <a:rPr lang="en-US" sz="2400">
                <a:ea typeface="Arial Unicode MS" panose="020B0604020202020204" pitchFamily="34" charset="-128"/>
                <a:cs typeface="Arial Unicode MS" panose="020B0604020202020204" pitchFamily="34" charset="-128"/>
              </a:rPr>
              <a:t/>
            </a:r>
            <a:br>
              <a:rPr lang="en-US" sz="2400">
                <a:ea typeface="Arial Unicode MS" panose="020B0604020202020204" pitchFamily="34" charset="-128"/>
                <a:cs typeface="Arial Unicode MS" panose="020B0604020202020204" pitchFamily="34" charset="-128"/>
              </a:rPr>
            </a:br>
            <a:endParaRPr lang="en-US" sz="2400">
              <a:ea typeface="Arial Unicode MS" panose="020B0604020202020204" pitchFamily="34" charset="-128"/>
              <a:cs typeface="Arial Unicode MS" panose="020B0604020202020204" pitchFamily="34" charset="-128"/>
            </a:endParaRPr>
          </a:p>
          <a:p>
            <a:pPr algn="ctr">
              <a:buFontTx/>
              <a:buNone/>
            </a:pPr>
            <a:r>
              <a:rPr lang="en-US" sz="2400">
                <a:ea typeface="Arial Unicode MS" panose="020B0604020202020204" pitchFamily="34" charset="-128"/>
                <a:cs typeface="Arial Unicode MS" panose="020B0604020202020204" pitchFamily="34" charset="-128"/>
              </a:rPr>
              <a:t>  </a:t>
            </a:r>
          </a:p>
          <a:p>
            <a:pPr>
              <a:buFontTx/>
              <a:buNone/>
            </a:pPr>
            <a:endParaRPr lang="en-US" sz="2400">
              <a:ea typeface="Arial Unicode MS" panose="020B0604020202020204" pitchFamily="34" charset="-128"/>
              <a:cs typeface="Arial Unicode MS" panose="020B0604020202020204" pitchFamily="34" charset="-128"/>
            </a:endParaRPr>
          </a:p>
        </p:txBody>
      </p:sp>
      <p:sp>
        <p:nvSpPr>
          <p:cNvPr id="59396" name="Rectangle 4"/>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59398" name="Picture 6" descr="img0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6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65540" name="Picture 4" descr="img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50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66564" name="Picture 4" descr="img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4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22883" name="Picture 3" descr="img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84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06499" name="Picture 1027" descr="img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6500" name="Text Box 1028"/>
          <p:cNvSpPr txBox="1">
            <a:spLocks noChangeArrowheads="1"/>
          </p:cNvSpPr>
          <p:nvPr/>
        </p:nvSpPr>
        <p:spPr bwMode="auto">
          <a:xfrm>
            <a:off x="2209800" y="4800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6501" name="Text Box 1029"/>
          <p:cNvSpPr txBox="1">
            <a:spLocks noChangeArrowheads="1"/>
          </p:cNvSpPr>
          <p:nvPr/>
        </p:nvSpPr>
        <p:spPr bwMode="auto">
          <a:xfrm>
            <a:off x="914400" y="50292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FF0000"/>
                </a:solidFill>
              </a:rPr>
              <a:t>The partial pressure of water vapour is a  function of saturation temperature</a:t>
            </a:r>
          </a:p>
        </p:txBody>
      </p:sp>
      <p:sp>
        <p:nvSpPr>
          <p:cNvPr id="106502" name="Text Box 1030"/>
          <p:cNvSpPr txBox="1">
            <a:spLocks noChangeArrowheads="1"/>
          </p:cNvSpPr>
          <p:nvPr/>
        </p:nvSpPr>
        <p:spPr bwMode="auto">
          <a:xfrm>
            <a:off x="838200" y="6096000"/>
            <a:ext cx="7359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chemeClr val="accent1"/>
                </a:solidFill>
              </a:rPr>
              <a:t>At dew point the air posses maxiumum water vapour it can</a:t>
            </a:r>
          </a:p>
        </p:txBody>
      </p:sp>
    </p:spTree>
    <p:extLst>
      <p:ext uri="{BB962C8B-B14F-4D97-AF65-F5344CB8AC3E}">
        <p14:creationId xmlns:p14="http://schemas.microsoft.com/office/powerpoint/2010/main" val="386425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2800"/>
              <a:t>Saturated Air</a:t>
            </a:r>
          </a:p>
        </p:txBody>
      </p:sp>
      <p:sp>
        <p:nvSpPr>
          <p:cNvPr id="108547" name="Rectangle 3"/>
          <p:cNvSpPr>
            <a:spLocks noGrp="1" noChangeArrowheads="1"/>
          </p:cNvSpPr>
          <p:nvPr>
            <p:ph type="body" idx="1"/>
          </p:nvPr>
        </p:nvSpPr>
        <p:spPr/>
        <p:txBody>
          <a:bodyPr/>
          <a:lstStyle/>
          <a:p>
            <a:r>
              <a:rPr lang="en-US" sz="2400"/>
              <a:t>Air contains maximum possible moisture at the temperature.</a:t>
            </a:r>
          </a:p>
          <a:p>
            <a:r>
              <a:rPr lang="en-US" sz="2400"/>
              <a:t>The partial pressure of moisture will be maxium, p</a:t>
            </a:r>
            <a:r>
              <a:rPr lang="en-US" sz="2400" baseline="-25000"/>
              <a:t>vs</a:t>
            </a:r>
          </a:p>
          <a:p>
            <a:r>
              <a:rPr lang="en-US" sz="2400"/>
              <a:t>Generally called as 100% saturated mixture.</a:t>
            </a:r>
          </a:p>
          <a:p>
            <a:r>
              <a:rPr lang="en-US" sz="2400"/>
              <a:t>In general a moist air may not contain 100% moisture, which air can posses.</a:t>
            </a:r>
          </a:p>
          <a:p>
            <a:r>
              <a:rPr lang="en-US" sz="2400"/>
              <a:t>The level of moisture is defined as Relative Humidity.</a:t>
            </a:r>
          </a:p>
          <a:p>
            <a:endParaRPr lang="en-US" sz="2400"/>
          </a:p>
        </p:txBody>
      </p:sp>
    </p:spTree>
    <p:extLst>
      <p:ext uri="{BB962C8B-B14F-4D97-AF65-F5344CB8AC3E}">
        <p14:creationId xmlns:p14="http://schemas.microsoft.com/office/powerpoint/2010/main" val="356794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23907" name="Picture 3" descr="img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55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67588" name="Picture 4" descr="img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s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2209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3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05475" name="Picture 3" descr="img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95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52228" name="Picture 4" descr="img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9" name="Text Box 5"/>
          <p:cNvSpPr txBox="1">
            <a:spLocks noChangeArrowheads="1"/>
          </p:cNvSpPr>
          <p:nvPr/>
        </p:nvSpPr>
        <p:spPr bwMode="auto">
          <a:xfrm>
            <a:off x="2422525" y="5368925"/>
            <a:ext cx="158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latin typeface="Symbol" panose="05050102010706020507" pitchFamily="18" charset="2"/>
              </a:rPr>
              <a:t>F</a:t>
            </a:r>
            <a:r>
              <a:rPr lang="en-US">
                <a:solidFill>
                  <a:srgbClr val="FF0000"/>
                </a:solidFill>
              </a:rPr>
              <a:t> = m</a:t>
            </a:r>
            <a:r>
              <a:rPr lang="en-US" baseline="-25000">
                <a:solidFill>
                  <a:srgbClr val="FF0000"/>
                </a:solidFill>
              </a:rPr>
              <a:t>v</a:t>
            </a:r>
            <a:r>
              <a:rPr lang="en-US">
                <a:solidFill>
                  <a:srgbClr val="FF0000"/>
                </a:solidFill>
              </a:rPr>
              <a:t>/m</a:t>
            </a:r>
            <a:r>
              <a:rPr lang="en-US" baseline="-25000">
                <a:solidFill>
                  <a:srgbClr val="FF0000"/>
                </a:solidFill>
              </a:rPr>
              <a:t>vs</a:t>
            </a:r>
            <a:endParaRPr lang="en-US" baseline="-25000">
              <a:solidFill>
                <a:srgbClr val="FF0000"/>
              </a:solidFill>
              <a:latin typeface="Symbol" panose="05050102010706020507" pitchFamily="18" charset="2"/>
            </a:endParaRPr>
          </a:p>
        </p:txBody>
      </p:sp>
    </p:spTree>
    <p:extLst>
      <p:ext uri="{BB962C8B-B14F-4D97-AF65-F5344CB8AC3E}">
        <p14:creationId xmlns:p14="http://schemas.microsoft.com/office/powerpoint/2010/main" val="405764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29773" y="206397"/>
            <a:ext cx="7772400" cy="748369"/>
          </a:xfrm>
        </p:spPr>
        <p:txBody>
          <a:bodyPr/>
          <a:lstStyle/>
          <a:p>
            <a:r>
              <a:rPr lang="en-US" sz="2800" dirty="0" err="1" smtClean="0"/>
              <a:t>Psychrometric</a:t>
            </a:r>
            <a:r>
              <a:rPr lang="en-US" sz="2800" dirty="0" smtClean="0"/>
              <a:t> Chart &amp; Processes</a:t>
            </a:r>
          </a:p>
        </p:txBody>
      </p:sp>
      <p:sp>
        <p:nvSpPr>
          <p:cNvPr id="2" name="Content Placeholder 1"/>
          <p:cNvSpPr>
            <a:spLocks noGrp="1"/>
          </p:cNvSpPr>
          <p:nvPr>
            <p:ph idx="1"/>
          </p:nvPr>
        </p:nvSpPr>
        <p:spPr>
          <a:xfrm>
            <a:off x="154601" y="1143000"/>
            <a:ext cx="8763827" cy="1173162"/>
          </a:xfrm>
        </p:spPr>
        <p:txBody>
          <a:bodyPr/>
          <a:lstStyle/>
          <a:p>
            <a:r>
              <a:rPr lang="en-IN" sz="2400" b="1" dirty="0" err="1" smtClean="0"/>
              <a:t>Psychrometrics</a:t>
            </a:r>
            <a:r>
              <a:rPr lang="en-IN" sz="2400" dirty="0" smtClean="0"/>
              <a:t> is defined as the physics which deals with processes and properties of moist air (mixture of dry air and water </a:t>
            </a:r>
            <a:r>
              <a:rPr lang="en-IN" sz="2400" dirty="0" err="1" smtClean="0"/>
              <a:t>vapor</a:t>
            </a:r>
            <a:r>
              <a:rPr lang="en-IN" sz="2400" dirty="0" smtClean="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06" y="2316162"/>
            <a:ext cx="7377787" cy="2631411"/>
          </a:xfrm>
          <a:prstGeom prst="rect">
            <a:avLst/>
          </a:prstGeom>
        </p:spPr>
      </p:pic>
      <p:sp>
        <p:nvSpPr>
          <p:cNvPr id="19" name="Content Placeholder 1"/>
          <p:cNvSpPr txBox="1">
            <a:spLocks/>
          </p:cNvSpPr>
          <p:nvPr/>
        </p:nvSpPr>
        <p:spPr bwMode="auto">
          <a:xfrm>
            <a:off x="228074" y="4901268"/>
            <a:ext cx="868785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IN" sz="2400" b="0" kern="0" dirty="0" smtClean="0"/>
              <a:t>In 1903, Willis H. Carrier completed the world's first scientifically based air conditioning system for </a:t>
            </a:r>
            <a:r>
              <a:rPr lang="en-IN" sz="2400" b="0" kern="0" dirty="0" err="1" smtClean="0"/>
              <a:t>Sackett</a:t>
            </a:r>
            <a:r>
              <a:rPr lang="en-IN" sz="2400" b="0" kern="0" dirty="0" smtClean="0"/>
              <a:t> Wilhelm Lithographing Company situated in Brooklyn, New York., which was designed to control humidity.</a:t>
            </a:r>
          </a:p>
        </p:txBody>
      </p:sp>
      <p:grpSp>
        <p:nvGrpSpPr>
          <p:cNvPr id="20" name="Group 19"/>
          <p:cNvGrpSpPr>
            <a:grpSpLocks/>
          </p:cNvGrpSpPr>
          <p:nvPr/>
        </p:nvGrpSpPr>
        <p:grpSpPr bwMode="auto">
          <a:xfrm>
            <a:off x="0" y="0"/>
            <a:ext cx="9144000" cy="6858000"/>
            <a:chOff x="0" y="0"/>
            <a:chExt cx="9144000" cy="6858000"/>
          </a:xfrm>
        </p:grpSpPr>
        <p:grpSp>
          <p:nvGrpSpPr>
            <p:cNvPr id="21" name="Group 20"/>
            <p:cNvGrpSpPr>
              <a:grpSpLocks/>
            </p:cNvGrpSpPr>
            <p:nvPr/>
          </p:nvGrpSpPr>
          <p:grpSpPr bwMode="auto">
            <a:xfrm>
              <a:off x="0" y="0"/>
              <a:ext cx="9144000" cy="6858000"/>
              <a:chOff x="0" y="0"/>
              <a:chExt cx="5760" cy="4320"/>
            </a:xfrm>
          </p:grpSpPr>
          <p:grpSp>
            <p:nvGrpSpPr>
              <p:cNvPr id="24" name="Group 9"/>
              <p:cNvGrpSpPr>
                <a:grpSpLocks/>
              </p:cNvGrpSpPr>
              <p:nvPr/>
            </p:nvGrpSpPr>
            <p:grpSpPr bwMode="auto">
              <a:xfrm>
                <a:off x="0" y="0"/>
                <a:ext cx="192" cy="4320"/>
                <a:chOff x="0" y="-48"/>
                <a:chExt cx="144" cy="4368"/>
              </a:xfrm>
            </p:grpSpPr>
            <p:sp>
              <p:nvSpPr>
                <p:cNvPr id="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24"/>
              <p:cNvGrpSpPr>
                <a:grpSpLocks/>
              </p:cNvGrpSpPr>
              <p:nvPr/>
            </p:nvGrpSpPr>
            <p:grpSpPr bwMode="auto">
              <a:xfrm>
                <a:off x="5674" y="24"/>
                <a:ext cx="86" cy="4296"/>
                <a:chOff x="5616" y="-48"/>
                <a:chExt cx="144" cy="4368"/>
              </a:xfrm>
            </p:grpSpPr>
            <p:sp>
              <p:nvSpPr>
                <p:cNvPr id="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5"/>
              <p:cNvGrpSpPr>
                <a:grpSpLocks/>
              </p:cNvGrpSpPr>
              <p:nvPr/>
            </p:nvGrpSpPr>
            <p:grpSpPr bwMode="auto">
              <a:xfrm>
                <a:off x="144" y="0"/>
                <a:ext cx="5616" cy="144"/>
                <a:chOff x="96" y="-48"/>
                <a:chExt cx="5520" cy="144"/>
              </a:xfrm>
            </p:grpSpPr>
            <p:sp>
              <p:nvSpPr>
                <p:cNvPr id="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7" name="Group 18"/>
              <p:cNvGrpSpPr>
                <a:grpSpLocks/>
              </p:cNvGrpSpPr>
              <p:nvPr/>
            </p:nvGrpSpPr>
            <p:grpSpPr bwMode="auto">
              <a:xfrm>
                <a:off x="144" y="4234"/>
                <a:ext cx="5616" cy="86"/>
                <a:chOff x="96" y="4176"/>
                <a:chExt cx="5520" cy="144"/>
              </a:xfrm>
            </p:grpSpPr>
            <p:sp>
              <p:nvSpPr>
                <p:cNvPr id="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2"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dissolv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01379" name="Picture 3" descr="img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192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sp>
        <p:nvSpPr>
          <p:cNvPr id="38927" name="Rectangle 15"/>
          <p:cNvSpPr>
            <a:spLocks noGrp="1" noChangeArrowheads="1"/>
          </p:cNvSpPr>
          <p:nvPr>
            <p:ph type="title"/>
          </p:nvPr>
        </p:nvSpPr>
        <p:spPr/>
        <p:txBody>
          <a:bodyPr/>
          <a:lstStyle/>
          <a:p>
            <a:r>
              <a:rPr lang="en-US" sz="2800"/>
              <a:t>Specific Humidity or Humidity Ratio</a:t>
            </a:r>
            <a:endParaRPr lang="en-US" b="1"/>
          </a:p>
        </p:txBody>
      </p:sp>
      <p:sp>
        <p:nvSpPr>
          <p:cNvPr id="38928" name="Rectangle 16"/>
          <p:cNvSpPr>
            <a:spLocks noGrp="1" noChangeArrowheads="1"/>
          </p:cNvSpPr>
          <p:nvPr>
            <p:ph type="body" idx="1"/>
          </p:nvPr>
        </p:nvSpPr>
        <p:spPr/>
        <p:txBody>
          <a:bodyPr/>
          <a:lstStyle/>
          <a:p>
            <a:r>
              <a:rPr lang="en-US" sz="2000"/>
              <a:t>Specific humidity or moisture content of air is the ratio of the mass of water to the mass of dry airin a given volume of moist air. </a:t>
            </a:r>
            <a:endParaRPr lang="en-US" sz="2000" b="1"/>
          </a:p>
          <a:p>
            <a:endParaRPr lang="en-US" sz="2000"/>
          </a:p>
        </p:txBody>
      </p:sp>
      <p:graphicFrame>
        <p:nvGraphicFramePr>
          <p:cNvPr id="38929" name="Object 17"/>
          <p:cNvGraphicFramePr>
            <a:graphicFrameLocks noChangeAspect="1"/>
          </p:cNvGraphicFramePr>
          <p:nvPr/>
        </p:nvGraphicFramePr>
        <p:xfrm>
          <a:off x="2284413" y="2819400"/>
          <a:ext cx="3127375" cy="1524000"/>
        </p:xfrm>
        <a:graphic>
          <a:graphicData uri="http://schemas.openxmlformats.org/presentationml/2006/ole">
            <mc:AlternateContent xmlns:mc="http://schemas.openxmlformats.org/markup-compatibility/2006">
              <mc:Choice xmlns:v="urn:schemas-microsoft-com:vml" Requires="v">
                <p:oleObj spid="_x0000_s60418" name="Equation" r:id="rId3" imgW="952200" imgH="558720" progId="Equation.3">
                  <p:embed/>
                </p:oleObj>
              </mc:Choice>
              <mc:Fallback>
                <p:oleObj name="Equation" r:id="rId3" imgW="95220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3" y="2819400"/>
                        <a:ext cx="3127375"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405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09571" name="Picture 1027" descr="img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588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3" name="Object 7"/>
          <p:cNvGraphicFramePr>
            <a:graphicFrameLocks noChangeAspect="1"/>
          </p:cNvGraphicFramePr>
          <p:nvPr/>
        </p:nvGraphicFramePr>
        <p:xfrm>
          <a:off x="1524000" y="0"/>
          <a:ext cx="1219200" cy="1114425"/>
        </p:xfrm>
        <a:graphic>
          <a:graphicData uri="http://schemas.openxmlformats.org/presentationml/2006/ole">
            <mc:AlternateContent xmlns:mc="http://schemas.openxmlformats.org/markup-compatibility/2006">
              <mc:Choice xmlns:v="urn:schemas-microsoft-com:vml" Requires="v">
                <p:oleObj spid="_x0000_s61442" name="Equation" r:id="rId3" imgW="507960" imgH="558720" progId="Equation.3">
                  <p:embed/>
                </p:oleObj>
              </mc:Choice>
              <mc:Fallback>
                <p:oleObj name="Equation" r:id="rId3" imgW="50796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21920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4" name="Object 8"/>
          <p:cNvGraphicFramePr>
            <a:graphicFrameLocks noChangeAspect="1"/>
          </p:cNvGraphicFramePr>
          <p:nvPr/>
        </p:nvGraphicFramePr>
        <p:xfrm>
          <a:off x="1066800" y="1295400"/>
          <a:ext cx="3048000" cy="1041400"/>
        </p:xfrm>
        <a:graphic>
          <a:graphicData uri="http://schemas.openxmlformats.org/presentationml/2006/ole">
            <mc:AlternateContent xmlns:mc="http://schemas.openxmlformats.org/markup-compatibility/2006">
              <mc:Choice xmlns:v="urn:schemas-microsoft-com:vml" Requires="v">
                <p:oleObj spid="_x0000_s61443" name="Equation" r:id="rId5" imgW="1523880" imgH="520560" progId="Equation.3">
                  <p:embed/>
                </p:oleObj>
              </mc:Choice>
              <mc:Fallback>
                <p:oleObj name="Equation" r:id="rId5" imgW="152388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295400"/>
                        <a:ext cx="304800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5" name="Object 9"/>
          <p:cNvGraphicFramePr>
            <a:graphicFrameLocks noChangeAspect="1"/>
          </p:cNvGraphicFramePr>
          <p:nvPr/>
        </p:nvGraphicFramePr>
        <p:xfrm>
          <a:off x="1219200" y="2743200"/>
          <a:ext cx="3200400" cy="1112838"/>
        </p:xfrm>
        <a:graphic>
          <a:graphicData uri="http://schemas.openxmlformats.org/presentationml/2006/ole">
            <mc:AlternateContent xmlns:mc="http://schemas.openxmlformats.org/markup-compatibility/2006">
              <mc:Choice xmlns:v="urn:schemas-microsoft-com:vml" Requires="v">
                <p:oleObj spid="_x0000_s61444" name="Equation" r:id="rId7" imgW="1498320" imgH="520560" progId="Equation.3">
                  <p:embed/>
                </p:oleObj>
              </mc:Choice>
              <mc:Fallback>
                <p:oleObj name="Equation" r:id="rId7" imgW="1498320" imgH="520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743200"/>
                        <a:ext cx="32004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8" name="Object 12"/>
          <p:cNvGraphicFramePr>
            <a:graphicFrameLocks noChangeAspect="1"/>
          </p:cNvGraphicFramePr>
          <p:nvPr/>
        </p:nvGraphicFramePr>
        <p:xfrm>
          <a:off x="1676400" y="4648200"/>
          <a:ext cx="5486400" cy="1660525"/>
        </p:xfrm>
        <a:graphic>
          <a:graphicData uri="http://schemas.openxmlformats.org/presentationml/2006/ole">
            <mc:AlternateContent xmlns:mc="http://schemas.openxmlformats.org/markup-compatibility/2006">
              <mc:Choice xmlns:v="urn:schemas-microsoft-com:vml" Requires="v">
                <p:oleObj spid="_x0000_s61445" name="Equation" r:id="rId9" imgW="2616120" imgH="838080" progId="Equation.3">
                  <p:embed/>
                </p:oleObj>
              </mc:Choice>
              <mc:Fallback>
                <p:oleObj name="Equation" r:id="rId9" imgW="2616120" imgH="838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648200"/>
                        <a:ext cx="5486400" cy="166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833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40966" name="Picture 6" descr="img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7" name="Rectangle 7"/>
          <p:cNvSpPr>
            <a:spLocks noChangeArrowheads="1"/>
          </p:cNvSpPr>
          <p:nvPr/>
        </p:nvSpPr>
        <p:spPr bwMode="auto">
          <a:xfrm>
            <a:off x="7315200" y="4343400"/>
            <a:ext cx="457200" cy="381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m</a:t>
            </a:r>
            <a:r>
              <a:rPr lang="en-US" baseline="30000"/>
              <a:t>3</a:t>
            </a:r>
          </a:p>
        </p:txBody>
      </p:sp>
    </p:spTree>
    <p:extLst>
      <p:ext uri="{BB962C8B-B14F-4D97-AF65-F5344CB8AC3E}">
        <p14:creationId xmlns:p14="http://schemas.microsoft.com/office/powerpoint/2010/main" val="3811189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02403" name="Picture 1027" descr="img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55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39940" name="Picture 4" descr="img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42" name="Rectangle 6"/>
          <p:cNvSpPr>
            <a:spLocks noChangeArrowheads="1"/>
          </p:cNvSpPr>
          <p:nvPr/>
        </p:nvSpPr>
        <p:spPr bwMode="auto">
          <a:xfrm>
            <a:off x="3962400" y="4648200"/>
            <a:ext cx="1295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KJ/kg</a:t>
            </a:r>
          </a:p>
        </p:txBody>
      </p:sp>
    </p:spTree>
    <p:extLst>
      <p:ext uri="{BB962C8B-B14F-4D97-AF65-F5344CB8AC3E}">
        <p14:creationId xmlns:p14="http://schemas.microsoft.com/office/powerpoint/2010/main" val="3211203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ChangeArrowheads="1"/>
          </p:cNvSpPr>
          <p:nvPr/>
        </p:nvSpPr>
        <p:spPr bwMode="auto">
          <a:xfrm>
            <a:off x="509588"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20835" name="Picture 1027" descr="img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51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2286000"/>
            <a:ext cx="7772400" cy="685800"/>
          </a:xfrm>
        </p:spPr>
        <p:txBody>
          <a:bodyPr anchor="ctr"/>
          <a:lstStyle/>
          <a:p>
            <a:r>
              <a:rPr lang="en-US" sz="2800"/>
              <a:t>Psychrometric Chart &amp; Processes</a:t>
            </a:r>
          </a:p>
        </p:txBody>
      </p:sp>
      <p:sp>
        <p:nvSpPr>
          <p:cNvPr id="82947" name="Rectangle 3"/>
          <p:cNvSpPr>
            <a:spLocks noGrp="1" noChangeArrowheads="1"/>
          </p:cNvSpPr>
          <p:nvPr>
            <p:ph type="subTitle" idx="1"/>
          </p:nvPr>
        </p:nvSpPr>
        <p:spPr>
          <a:xfrm>
            <a:off x="1371600" y="3886200"/>
            <a:ext cx="6400800" cy="1752600"/>
          </a:xfrm>
        </p:spPr>
        <p:txBody>
          <a:bodyPr/>
          <a:lstStyle/>
          <a:p>
            <a:endParaRPr lang="en-US" sz="3200"/>
          </a:p>
        </p:txBody>
      </p:sp>
    </p:spTree>
    <p:extLst>
      <p:ext uri="{BB962C8B-B14F-4D97-AF65-F5344CB8AC3E}">
        <p14:creationId xmlns:p14="http://schemas.microsoft.com/office/powerpoint/2010/main" val="983925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a:grpSpLocks/>
          </p:cNvGrpSpPr>
          <p:nvPr/>
        </p:nvGrpSpPr>
        <p:grpSpPr bwMode="auto">
          <a:xfrm>
            <a:off x="152400" y="152400"/>
            <a:ext cx="9144000" cy="6858000"/>
            <a:chOff x="0" y="0"/>
            <a:chExt cx="9144000" cy="6858000"/>
          </a:xfrm>
        </p:grpSpPr>
        <p:grpSp>
          <p:nvGrpSpPr>
            <p:cNvPr id="4" name="Group 3"/>
            <p:cNvGrpSpPr>
              <a:grpSpLocks/>
            </p:cNvGrpSpPr>
            <p:nvPr/>
          </p:nvGrpSpPr>
          <p:grpSpPr bwMode="auto">
            <a:xfrm>
              <a:off x="0" y="0"/>
              <a:ext cx="9144000" cy="6858000"/>
              <a:chOff x="0" y="0"/>
              <a:chExt cx="5760" cy="4320"/>
            </a:xfrm>
          </p:grpSpPr>
          <p:grpSp>
            <p:nvGrpSpPr>
              <p:cNvPr id="6" name="Group 9"/>
              <p:cNvGrpSpPr>
                <a:grpSpLocks/>
              </p:cNvGrpSpPr>
              <p:nvPr/>
            </p:nvGrpSpPr>
            <p:grpSpPr bwMode="auto">
              <a:xfrm>
                <a:off x="0" y="0"/>
                <a:ext cx="192" cy="4320"/>
                <a:chOff x="0" y="-48"/>
                <a:chExt cx="144" cy="4368"/>
              </a:xfrm>
            </p:grpSpPr>
            <p:sp>
              <p:nvSpPr>
                <p:cNvPr id="1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7" name="Group 6"/>
              <p:cNvGrpSpPr>
                <a:grpSpLocks/>
              </p:cNvGrpSpPr>
              <p:nvPr/>
            </p:nvGrpSpPr>
            <p:grpSpPr bwMode="auto">
              <a:xfrm>
                <a:off x="5674" y="24"/>
                <a:ext cx="86" cy="4296"/>
                <a:chOff x="5616" y="-48"/>
                <a:chExt cx="144" cy="4368"/>
              </a:xfrm>
            </p:grpSpPr>
            <p:sp>
              <p:nvSpPr>
                <p:cNvPr id="1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8" name="Group 15"/>
              <p:cNvGrpSpPr>
                <a:grpSpLocks/>
              </p:cNvGrpSpPr>
              <p:nvPr/>
            </p:nvGrpSpPr>
            <p:grpSpPr bwMode="auto">
              <a:xfrm>
                <a:off x="144" y="0"/>
                <a:ext cx="5616" cy="144"/>
                <a:chOff x="96" y="-48"/>
                <a:chExt cx="5520" cy="144"/>
              </a:xfrm>
            </p:grpSpPr>
            <p:sp>
              <p:nvSpPr>
                <p:cNvPr id="1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9" name="Group 18"/>
              <p:cNvGrpSpPr>
                <a:grpSpLocks/>
              </p:cNvGrpSpPr>
              <p:nvPr/>
            </p:nvGrpSpPr>
            <p:grpSpPr bwMode="auto">
              <a:xfrm>
                <a:off x="144" y="4234"/>
                <a:ext cx="5616" cy="86"/>
                <a:chOff x="96" y="4176"/>
                <a:chExt cx="5520" cy="144"/>
              </a:xfrm>
            </p:grpSpPr>
            <p:sp>
              <p:nvSpPr>
                <p:cNvPr id="1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5"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5926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3" y="334544"/>
            <a:ext cx="7772400" cy="685800"/>
          </a:xfrm>
        </p:spPr>
        <p:txBody>
          <a:bodyPr/>
          <a:lstStyle/>
          <a:p>
            <a:r>
              <a:rPr lang="en-IN" sz="2800" dirty="0" smtClean="0"/>
              <a:t>The Birth of Air-conditioning System</a:t>
            </a:r>
            <a:endParaRPr lang="en-IN" sz="2800" dirty="0"/>
          </a:p>
        </p:txBody>
      </p:sp>
      <p:sp>
        <p:nvSpPr>
          <p:cNvPr id="3" name="Content Placeholder 2"/>
          <p:cNvSpPr>
            <a:spLocks noGrp="1"/>
          </p:cNvSpPr>
          <p:nvPr>
            <p:ph idx="1"/>
          </p:nvPr>
        </p:nvSpPr>
        <p:spPr/>
        <p:txBody>
          <a:bodyPr/>
          <a:lstStyle/>
          <a:p>
            <a:r>
              <a:rPr lang="en-IN" sz="2400" dirty="0" smtClean="0"/>
              <a:t>From his rich experience, Willis Carrier coined the term- Air Conditioning System as:</a:t>
            </a:r>
          </a:p>
          <a:p>
            <a:r>
              <a:rPr lang="en-IN" sz="2400" b="1" dirty="0" smtClean="0"/>
              <a:t>“</a:t>
            </a:r>
            <a:r>
              <a:rPr lang="en-IN" sz="2400" b="1" i="1" dirty="0" smtClean="0"/>
              <a:t>Air Conditioning is the control of the humidity of air by either increasing or decreasing its moisture content. Added to the control of humidity are the control of temperature by either heating or cooling the air, the purification of the air by washing or filtering the air, and the control of air motion and ventilation.”</a:t>
            </a:r>
            <a:endParaRPr lang="en-IN" sz="2400" dirty="0" smtClean="0"/>
          </a:p>
          <a:p>
            <a:endParaRPr lang="en-IN" sz="2400" dirty="0"/>
          </a:p>
        </p:txBody>
      </p:sp>
      <p:grpSp>
        <p:nvGrpSpPr>
          <p:cNvPr id="18" name="Group 19"/>
          <p:cNvGrpSpPr>
            <a:grpSpLocks/>
          </p:cNvGrpSpPr>
          <p:nvPr/>
        </p:nvGrpSpPr>
        <p:grpSpPr bwMode="auto">
          <a:xfrm>
            <a:off x="0" y="0"/>
            <a:ext cx="9144000" cy="6858000"/>
            <a:chOff x="0" y="0"/>
            <a:chExt cx="9144000" cy="6858000"/>
          </a:xfrm>
        </p:grpSpPr>
        <p:grpSp>
          <p:nvGrpSpPr>
            <p:cNvPr id="19" name="Group 1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2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355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55" y="825500"/>
            <a:ext cx="77580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84188" y="825499"/>
            <a:ext cx="5307011" cy="5057775"/>
          </a:xfrm>
          <a:custGeom>
            <a:avLst/>
            <a:gdLst>
              <a:gd name="connsiteX0" fmla="*/ 0 w 4880473"/>
              <a:gd name="connsiteY0" fmla="*/ 4726236 h 4726236"/>
              <a:gd name="connsiteX1" fmla="*/ 429658 w 4880473"/>
              <a:gd name="connsiteY1" fmla="*/ 4616067 h 4726236"/>
              <a:gd name="connsiteX2" fmla="*/ 1211856 w 4880473"/>
              <a:gd name="connsiteY2" fmla="*/ 4296578 h 4726236"/>
              <a:gd name="connsiteX3" fmla="*/ 2016087 w 4880473"/>
              <a:gd name="connsiteY3" fmla="*/ 3844887 h 4726236"/>
              <a:gd name="connsiteX4" fmla="*/ 2677099 w 4880473"/>
              <a:gd name="connsiteY4" fmla="*/ 3327094 h 4726236"/>
              <a:gd name="connsiteX5" fmla="*/ 3106757 w 4880473"/>
              <a:gd name="connsiteY5" fmla="*/ 2875402 h 4726236"/>
              <a:gd name="connsiteX6" fmla="*/ 3999123 w 4880473"/>
              <a:gd name="connsiteY6" fmla="*/ 1718631 h 4726236"/>
              <a:gd name="connsiteX7" fmla="*/ 4450815 w 4880473"/>
              <a:gd name="connsiteY7" fmla="*/ 881349 h 4726236"/>
              <a:gd name="connsiteX8" fmla="*/ 4880473 w 4880473"/>
              <a:gd name="connsiteY8" fmla="*/ 0 h 472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0473" h="4726236">
                <a:moveTo>
                  <a:pt x="0" y="4726236"/>
                </a:moveTo>
                <a:cubicBezTo>
                  <a:pt x="113841" y="4706956"/>
                  <a:pt x="227682" y="4687677"/>
                  <a:pt x="429658" y="4616067"/>
                </a:cubicBezTo>
                <a:cubicBezTo>
                  <a:pt x="631634" y="4544457"/>
                  <a:pt x="947451" y="4425108"/>
                  <a:pt x="1211856" y="4296578"/>
                </a:cubicBezTo>
                <a:cubicBezTo>
                  <a:pt x="1476261" y="4168048"/>
                  <a:pt x="1771880" y="4006468"/>
                  <a:pt x="2016087" y="3844887"/>
                </a:cubicBezTo>
                <a:cubicBezTo>
                  <a:pt x="2260294" y="3683306"/>
                  <a:pt x="2495321" y="3488675"/>
                  <a:pt x="2677099" y="3327094"/>
                </a:cubicBezTo>
                <a:cubicBezTo>
                  <a:pt x="2858877" y="3165513"/>
                  <a:pt x="2886420" y="3143479"/>
                  <a:pt x="3106757" y="2875402"/>
                </a:cubicBezTo>
                <a:cubicBezTo>
                  <a:pt x="3327094" y="2607325"/>
                  <a:pt x="3775113" y="2050973"/>
                  <a:pt x="3999123" y="1718631"/>
                </a:cubicBezTo>
                <a:cubicBezTo>
                  <a:pt x="4223133" y="1386289"/>
                  <a:pt x="4303923" y="1167787"/>
                  <a:pt x="4450815" y="881349"/>
                </a:cubicBezTo>
                <a:cubicBezTo>
                  <a:pt x="4597707" y="594911"/>
                  <a:pt x="4739090" y="297455"/>
                  <a:pt x="4880473" y="0"/>
                </a:cubicBezTo>
              </a:path>
            </a:pathLst>
          </a:cu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1" i="0" u="none" strike="noStrike" cap="none" normalizeH="0" baseline="0" smtClean="0">
              <a:ln>
                <a:noFill/>
              </a:ln>
              <a:solidFill>
                <a:schemeClr val="tx1"/>
              </a:solidFill>
              <a:effectLst/>
              <a:latin typeface="Times New Roman" pitchFamily="18" charset="0"/>
            </a:endParaRPr>
          </a:p>
        </p:txBody>
      </p:sp>
      <p:cxnSp>
        <p:nvCxnSpPr>
          <p:cNvPr id="10" name="Straight Connector 9"/>
          <p:cNvCxnSpPr/>
          <p:nvPr/>
        </p:nvCxnSpPr>
        <p:spPr bwMode="auto">
          <a:xfrm>
            <a:off x="609600" y="6400800"/>
            <a:ext cx="7620000" cy="0"/>
          </a:xfrm>
          <a:prstGeom prst="line">
            <a:avLst/>
          </a:prstGeom>
          <a:solidFill>
            <a:schemeClr val="accent1"/>
          </a:solidFill>
          <a:ln w="22225" cap="flat" cmpd="sng" algn="ctr">
            <a:solidFill>
              <a:srgbClr val="FF0000"/>
            </a:solidFill>
            <a:prstDash val="solid"/>
            <a:round/>
            <a:headEnd type="none" w="med" len="med"/>
            <a:tailEnd type="none" w="med" len="med"/>
          </a:ln>
          <a:effectLst/>
        </p:spPr>
      </p:cxnSp>
      <p:grpSp>
        <p:nvGrpSpPr>
          <p:cNvPr id="19" name="Group 19"/>
          <p:cNvGrpSpPr>
            <a:grpSpLocks/>
          </p:cNvGrpSpPr>
          <p:nvPr/>
        </p:nvGrpSpPr>
        <p:grpSpPr bwMode="auto">
          <a:xfrm>
            <a:off x="0" y="0"/>
            <a:ext cx="9144000" cy="6858000"/>
            <a:chOff x="0" y="0"/>
            <a:chExt cx="9144000" cy="6858000"/>
          </a:xfrm>
        </p:grpSpPr>
        <p:grpSp>
          <p:nvGrpSpPr>
            <p:cNvPr id="20" name="Group 19"/>
            <p:cNvGrpSpPr>
              <a:grpSpLocks/>
            </p:cNvGrpSpPr>
            <p:nvPr/>
          </p:nvGrpSpPr>
          <p:grpSpPr bwMode="auto">
            <a:xfrm>
              <a:off x="0" y="0"/>
              <a:ext cx="9144000" cy="6858000"/>
              <a:chOff x="0" y="0"/>
              <a:chExt cx="5760" cy="4320"/>
            </a:xfrm>
          </p:grpSpPr>
          <p:grpSp>
            <p:nvGrpSpPr>
              <p:cNvPr id="23" name="Group 9"/>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23"/>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1"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5000"/>
                    </a14:imgEffect>
                    <a14:imgEffect>
                      <a14:brightnessContrast bright="-45000" contrast="92000"/>
                    </a14:imgEffect>
                  </a14:imgLayer>
                </a14:imgProps>
              </a:ext>
            </a:extLst>
          </a:blip>
          <a:stretch>
            <a:fillRect/>
          </a:stretch>
        </p:blipFill>
        <p:spPr>
          <a:xfrm>
            <a:off x="2640328" y="2590800"/>
            <a:ext cx="3074672" cy="4206875"/>
          </a:xfrm>
          <a:prstGeom prst="rect">
            <a:avLst/>
          </a:prstGeom>
        </p:spPr>
      </p:pic>
      <p:pic>
        <p:nvPicPr>
          <p:cNvPr id="6" name="Picture 5"/>
          <p:cNvPicPr>
            <a:picLocks noChangeAspect="1"/>
          </p:cNvPicPr>
          <p:nvPr/>
        </p:nvPicPr>
        <p:blipFill>
          <a:blip r:embed="rId6"/>
          <a:stretch>
            <a:fillRect/>
          </a:stretch>
        </p:blipFill>
        <p:spPr>
          <a:xfrm>
            <a:off x="701001" y="3193841"/>
            <a:ext cx="1752600" cy="1266825"/>
          </a:xfrm>
          <a:prstGeom prst="rect">
            <a:avLst/>
          </a:prstGeom>
        </p:spPr>
      </p:pic>
      <p:pic>
        <p:nvPicPr>
          <p:cNvPr id="3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828800"/>
            <a:ext cx="7816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80461" y="229138"/>
            <a:ext cx="7363339" cy="838200"/>
          </a:xfrm>
        </p:spPr>
        <p:txBody>
          <a:bodyPr/>
          <a:lstStyle/>
          <a:p>
            <a:r>
              <a:rPr lang="en-IN" sz="2800" dirty="0" smtClean="0"/>
              <a:t>Conditioning of Ambient Atmosphere</a:t>
            </a:r>
            <a:endParaRPr lang="en-IN" sz="2800" dirty="0"/>
          </a:p>
        </p:txBody>
      </p:sp>
    </p:spTree>
    <p:extLst>
      <p:ext uri="{BB962C8B-B14F-4D97-AF65-F5344CB8AC3E}">
        <p14:creationId xmlns:p14="http://schemas.microsoft.com/office/powerpoint/2010/main" val="108100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ircle(in)">
                                      <p:cBhvr>
                                        <p:cTn id="7" dur="75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7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ircle(in)">
                                      <p:cBhvr>
                                        <p:cTn id="3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609600"/>
            <a:ext cx="7772400" cy="533400"/>
          </a:xfrm>
        </p:spPr>
        <p:txBody>
          <a:bodyPr/>
          <a:lstStyle/>
          <a:p>
            <a:r>
              <a:rPr lang="en-US" sz="2800"/>
              <a:t>Psychrometric Processes</a:t>
            </a:r>
          </a:p>
        </p:txBody>
      </p:sp>
      <p:pic>
        <p:nvPicPr>
          <p:cNvPr id="84995" name="Picture 3" descr="fi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54163"/>
            <a:ext cx="8153400" cy="47704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9"/>
          <p:cNvGrpSpPr>
            <a:grpSpLocks/>
          </p:cNvGrpSpPr>
          <p:nvPr/>
        </p:nvGrpSpPr>
        <p:grpSpPr bwMode="auto">
          <a:xfrm>
            <a:off x="0" y="0"/>
            <a:ext cx="9144000" cy="6858000"/>
            <a:chOff x="0" y="0"/>
            <a:chExt cx="9144000" cy="6858000"/>
          </a:xfrm>
        </p:grpSpPr>
        <p:grpSp>
          <p:nvGrpSpPr>
            <p:cNvPr id="5" name="Group 4"/>
            <p:cNvGrpSpPr>
              <a:grpSpLocks/>
            </p:cNvGrpSpPr>
            <p:nvPr/>
          </p:nvGrpSpPr>
          <p:grpSpPr bwMode="auto">
            <a:xfrm>
              <a:off x="0" y="0"/>
              <a:ext cx="9144000" cy="6858000"/>
              <a:chOff x="0" y="0"/>
              <a:chExt cx="5760" cy="4320"/>
            </a:xfrm>
          </p:grpSpPr>
          <p:grpSp>
            <p:nvGrpSpPr>
              <p:cNvPr id="7" name="Group 9"/>
              <p:cNvGrpSpPr>
                <a:grpSpLocks/>
              </p:cNvGrpSpPr>
              <p:nvPr/>
            </p:nvGrpSpPr>
            <p:grpSpPr bwMode="auto">
              <a:xfrm>
                <a:off x="0" y="0"/>
                <a:ext cx="192" cy="4320"/>
                <a:chOff x="0" y="-48"/>
                <a:chExt cx="144" cy="4368"/>
              </a:xfrm>
            </p:grpSpPr>
            <p:sp>
              <p:nvSpPr>
                <p:cNvPr id="1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8" name="Group 7"/>
              <p:cNvGrpSpPr>
                <a:grpSpLocks/>
              </p:cNvGrpSpPr>
              <p:nvPr/>
            </p:nvGrpSpPr>
            <p:grpSpPr bwMode="auto">
              <a:xfrm>
                <a:off x="5674" y="24"/>
                <a:ext cx="86" cy="4296"/>
                <a:chOff x="5616" y="-48"/>
                <a:chExt cx="144" cy="4368"/>
              </a:xfrm>
            </p:grpSpPr>
            <p:sp>
              <p:nvSpPr>
                <p:cNvPr id="15"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6"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9" name="Group 15"/>
              <p:cNvGrpSpPr>
                <a:grpSpLocks/>
              </p:cNvGrpSpPr>
              <p:nvPr/>
            </p:nvGrpSpPr>
            <p:grpSpPr bwMode="auto">
              <a:xfrm>
                <a:off x="144" y="0"/>
                <a:ext cx="5616" cy="144"/>
                <a:chOff x="96" y="-48"/>
                <a:chExt cx="5520" cy="144"/>
              </a:xfrm>
            </p:grpSpPr>
            <p:sp>
              <p:nvSpPr>
                <p:cNvPr id="1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0" name="Group 18"/>
              <p:cNvGrpSpPr>
                <a:grpSpLocks/>
              </p:cNvGrpSpPr>
              <p:nvPr/>
            </p:nvGrpSpPr>
            <p:grpSpPr bwMode="auto">
              <a:xfrm>
                <a:off x="144" y="4234"/>
                <a:ext cx="5616" cy="86"/>
                <a:chOff x="96" y="4176"/>
                <a:chExt cx="5520" cy="144"/>
              </a:xfrm>
            </p:grpSpPr>
            <p:sp>
              <p:nvSpPr>
                <p:cNvPr id="1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6"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9486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228600"/>
            <a:ext cx="7772400" cy="533400"/>
          </a:xfrm>
        </p:spPr>
        <p:txBody>
          <a:bodyPr/>
          <a:lstStyle/>
          <a:p>
            <a:r>
              <a:rPr lang="en-US" sz="2800" b="1"/>
              <a:t>Sensible Heating Process</a:t>
            </a:r>
          </a:p>
        </p:txBody>
      </p:sp>
      <p:sp>
        <p:nvSpPr>
          <p:cNvPr id="86019" name="Rectangle 3"/>
          <p:cNvSpPr>
            <a:spLocks noGrp="1" noChangeArrowheads="1"/>
          </p:cNvSpPr>
          <p:nvPr>
            <p:ph type="body" sz="half" idx="1"/>
          </p:nvPr>
        </p:nvSpPr>
        <p:spPr>
          <a:xfrm>
            <a:off x="685800" y="1066800"/>
            <a:ext cx="3810000" cy="5029200"/>
          </a:xfrm>
        </p:spPr>
        <p:txBody>
          <a:bodyPr/>
          <a:lstStyle/>
          <a:p>
            <a:r>
              <a:rPr lang="en-US" sz="2000"/>
              <a:t>Sensible Heating Process is a process during which the dry-bulb temperature of air is increased. </a:t>
            </a:r>
          </a:p>
          <a:p>
            <a:r>
              <a:rPr lang="en-US" sz="2000"/>
              <a:t>The process occurs at constant moisture content. </a:t>
            </a:r>
          </a:p>
          <a:p>
            <a:r>
              <a:rPr lang="en-US" sz="2000"/>
              <a:t>The air passes over a hot and dry surface which might be pipe coil using steam or hot water, electrical resistance or an air-to-air heat recovery unit. </a:t>
            </a:r>
          </a:p>
          <a:p>
            <a:r>
              <a:rPr lang="en-US" sz="2000"/>
              <a:t>The load on the heater is:</a:t>
            </a:r>
            <a:br>
              <a:rPr lang="en-US" sz="2000"/>
            </a:br>
            <a:endParaRPr lang="en-US" sz="2000"/>
          </a:p>
        </p:txBody>
      </p:sp>
      <p:pic>
        <p:nvPicPr>
          <p:cNvPr id="86020" name="Picture 4" descr="SHEATPRO"/>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1066800"/>
            <a:ext cx="3810000" cy="310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021" name="Picture 5" descr="EQ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57800"/>
            <a:ext cx="2960688" cy="582613"/>
          </a:xfrm>
          <a:prstGeom prst="rect">
            <a:avLst/>
          </a:prstGeom>
          <a:noFill/>
          <a:extLst>
            <a:ext uri="{909E8E84-426E-40DD-AFC4-6F175D3DCCD1}">
              <a14:hiddenFill xmlns:a14="http://schemas.microsoft.com/office/drawing/2010/main">
                <a:solidFill>
                  <a:srgbClr val="FFFFFF"/>
                </a:solidFill>
              </a14:hiddenFill>
            </a:ext>
          </a:extLst>
        </p:spPr>
      </p:pic>
      <p:sp>
        <p:nvSpPr>
          <p:cNvPr id="86022" name="Oval 6"/>
          <p:cNvSpPr>
            <a:spLocks noChangeArrowheads="1"/>
          </p:cNvSpPr>
          <p:nvPr/>
        </p:nvSpPr>
        <p:spPr bwMode="auto">
          <a:xfrm>
            <a:off x="2133600" y="5257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86023" name="Oval 7"/>
          <p:cNvSpPr>
            <a:spLocks noChangeArrowheads="1"/>
          </p:cNvSpPr>
          <p:nvPr/>
        </p:nvSpPr>
        <p:spPr bwMode="auto">
          <a:xfrm>
            <a:off x="2667000" y="5334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86024" name="Freeform 8"/>
          <p:cNvSpPr>
            <a:spLocks/>
          </p:cNvSpPr>
          <p:nvPr/>
        </p:nvSpPr>
        <p:spPr bwMode="auto">
          <a:xfrm>
            <a:off x="5748338" y="1457325"/>
            <a:ext cx="223837" cy="1185863"/>
          </a:xfrm>
          <a:custGeom>
            <a:avLst/>
            <a:gdLst>
              <a:gd name="T0" fmla="*/ 69 w 141"/>
              <a:gd name="T1" fmla="*/ 0 h 747"/>
              <a:gd name="T2" fmla="*/ 15 w 141"/>
              <a:gd name="T3" fmla="*/ 144 h 747"/>
              <a:gd name="T4" fmla="*/ 51 w 141"/>
              <a:gd name="T5" fmla="*/ 216 h 747"/>
              <a:gd name="T6" fmla="*/ 24 w 141"/>
              <a:gd name="T7" fmla="*/ 225 h 747"/>
              <a:gd name="T8" fmla="*/ 51 w 141"/>
              <a:gd name="T9" fmla="*/ 288 h 747"/>
              <a:gd name="T10" fmla="*/ 114 w 141"/>
              <a:gd name="T11" fmla="*/ 306 h 747"/>
              <a:gd name="T12" fmla="*/ 42 w 141"/>
              <a:gd name="T13" fmla="*/ 279 h 747"/>
              <a:gd name="T14" fmla="*/ 42 w 141"/>
              <a:gd name="T15" fmla="*/ 351 h 747"/>
              <a:gd name="T16" fmla="*/ 96 w 141"/>
              <a:gd name="T17" fmla="*/ 387 h 747"/>
              <a:gd name="T18" fmla="*/ 132 w 141"/>
              <a:gd name="T19" fmla="*/ 378 h 747"/>
              <a:gd name="T20" fmla="*/ 105 w 141"/>
              <a:gd name="T21" fmla="*/ 360 h 747"/>
              <a:gd name="T22" fmla="*/ 60 w 141"/>
              <a:gd name="T23" fmla="*/ 369 h 747"/>
              <a:gd name="T24" fmla="*/ 60 w 141"/>
              <a:gd name="T25" fmla="*/ 441 h 747"/>
              <a:gd name="T26" fmla="*/ 114 w 141"/>
              <a:gd name="T27" fmla="*/ 477 h 747"/>
              <a:gd name="T28" fmla="*/ 141 w 141"/>
              <a:gd name="T29" fmla="*/ 459 h 747"/>
              <a:gd name="T30" fmla="*/ 78 w 141"/>
              <a:gd name="T31" fmla="*/ 450 h 747"/>
              <a:gd name="T32" fmla="*/ 60 w 141"/>
              <a:gd name="T33" fmla="*/ 504 h 747"/>
              <a:gd name="T34" fmla="*/ 114 w 141"/>
              <a:gd name="T35" fmla="*/ 522 h 747"/>
              <a:gd name="T36" fmla="*/ 60 w 141"/>
              <a:gd name="T37" fmla="*/ 504 h 747"/>
              <a:gd name="T38" fmla="*/ 69 w 141"/>
              <a:gd name="T39" fmla="*/ 540 h 747"/>
              <a:gd name="T40" fmla="*/ 87 w 141"/>
              <a:gd name="T41" fmla="*/ 621 h 747"/>
              <a:gd name="T42" fmla="*/ 87 w 141"/>
              <a:gd name="T43"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747">
                <a:moveTo>
                  <a:pt x="69" y="0"/>
                </a:moveTo>
                <a:cubicBezTo>
                  <a:pt x="82" y="173"/>
                  <a:pt x="105" y="84"/>
                  <a:pt x="15" y="144"/>
                </a:cubicBezTo>
                <a:cubicBezTo>
                  <a:pt x="0" y="189"/>
                  <a:pt x="9" y="195"/>
                  <a:pt x="51" y="216"/>
                </a:cubicBezTo>
                <a:cubicBezTo>
                  <a:pt x="42" y="219"/>
                  <a:pt x="28" y="216"/>
                  <a:pt x="24" y="225"/>
                </a:cubicBezTo>
                <a:cubicBezTo>
                  <a:pt x="19" y="238"/>
                  <a:pt x="41" y="280"/>
                  <a:pt x="51" y="288"/>
                </a:cubicBezTo>
                <a:cubicBezTo>
                  <a:pt x="57" y="293"/>
                  <a:pt x="112" y="305"/>
                  <a:pt x="114" y="306"/>
                </a:cubicBezTo>
                <a:cubicBezTo>
                  <a:pt x="99" y="260"/>
                  <a:pt x="84" y="265"/>
                  <a:pt x="42" y="279"/>
                </a:cubicBezTo>
                <a:cubicBezTo>
                  <a:pt x="34" y="303"/>
                  <a:pt x="22" y="325"/>
                  <a:pt x="42" y="351"/>
                </a:cubicBezTo>
                <a:cubicBezTo>
                  <a:pt x="55" y="368"/>
                  <a:pt x="96" y="387"/>
                  <a:pt x="96" y="387"/>
                </a:cubicBezTo>
                <a:cubicBezTo>
                  <a:pt x="108" y="384"/>
                  <a:pt x="128" y="390"/>
                  <a:pt x="132" y="378"/>
                </a:cubicBezTo>
                <a:cubicBezTo>
                  <a:pt x="135" y="368"/>
                  <a:pt x="116" y="361"/>
                  <a:pt x="105" y="360"/>
                </a:cubicBezTo>
                <a:cubicBezTo>
                  <a:pt x="90" y="358"/>
                  <a:pt x="75" y="366"/>
                  <a:pt x="60" y="369"/>
                </a:cubicBezTo>
                <a:cubicBezTo>
                  <a:pt x="52" y="393"/>
                  <a:pt x="40" y="415"/>
                  <a:pt x="60" y="441"/>
                </a:cubicBezTo>
                <a:cubicBezTo>
                  <a:pt x="73" y="458"/>
                  <a:pt x="114" y="477"/>
                  <a:pt x="114" y="477"/>
                </a:cubicBezTo>
                <a:cubicBezTo>
                  <a:pt x="123" y="471"/>
                  <a:pt x="141" y="470"/>
                  <a:pt x="141" y="459"/>
                </a:cubicBezTo>
                <a:cubicBezTo>
                  <a:pt x="141" y="425"/>
                  <a:pt x="82" y="449"/>
                  <a:pt x="78" y="450"/>
                </a:cubicBezTo>
                <a:cubicBezTo>
                  <a:pt x="62" y="461"/>
                  <a:pt x="24" y="473"/>
                  <a:pt x="60" y="504"/>
                </a:cubicBezTo>
                <a:cubicBezTo>
                  <a:pt x="74" y="516"/>
                  <a:pt x="114" y="522"/>
                  <a:pt x="114" y="522"/>
                </a:cubicBezTo>
                <a:cubicBezTo>
                  <a:pt x="108" y="505"/>
                  <a:pt x="101" y="453"/>
                  <a:pt x="60" y="504"/>
                </a:cubicBezTo>
                <a:cubicBezTo>
                  <a:pt x="52" y="514"/>
                  <a:pt x="67" y="528"/>
                  <a:pt x="69" y="540"/>
                </a:cubicBezTo>
                <a:cubicBezTo>
                  <a:pt x="74" y="567"/>
                  <a:pt x="85" y="593"/>
                  <a:pt x="87" y="621"/>
                </a:cubicBezTo>
                <a:cubicBezTo>
                  <a:pt x="89" y="663"/>
                  <a:pt x="87" y="705"/>
                  <a:pt x="87" y="747"/>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9" name="Group 19"/>
          <p:cNvGrpSpPr>
            <a:grpSpLocks/>
          </p:cNvGrpSpPr>
          <p:nvPr/>
        </p:nvGrpSpPr>
        <p:grpSpPr bwMode="auto">
          <a:xfrm>
            <a:off x="0" y="0"/>
            <a:ext cx="9144000" cy="6858000"/>
            <a:chOff x="0" y="0"/>
            <a:chExt cx="9144000" cy="6858000"/>
          </a:xfrm>
        </p:grpSpPr>
        <p:grpSp>
          <p:nvGrpSpPr>
            <p:cNvPr id="10" name="Group 9"/>
            <p:cNvGrpSpPr>
              <a:grpSpLocks/>
            </p:cNvGrpSpPr>
            <p:nvPr/>
          </p:nvGrpSpPr>
          <p:grpSpPr bwMode="auto">
            <a:xfrm>
              <a:off x="0" y="0"/>
              <a:ext cx="9144000" cy="6858000"/>
              <a:chOff x="0" y="0"/>
              <a:chExt cx="5760" cy="4320"/>
            </a:xfrm>
          </p:grpSpPr>
          <p:grpSp>
            <p:nvGrpSpPr>
              <p:cNvPr id="12" name="Group 9"/>
              <p:cNvGrpSpPr>
                <a:grpSpLocks/>
              </p:cNvGrpSpPr>
              <p:nvPr/>
            </p:nvGrpSpPr>
            <p:grpSpPr bwMode="auto">
              <a:xfrm>
                <a:off x="0" y="0"/>
                <a:ext cx="192" cy="4320"/>
                <a:chOff x="0" y="-48"/>
                <a:chExt cx="144" cy="4368"/>
              </a:xfrm>
            </p:grpSpPr>
            <p:sp>
              <p:nvSpPr>
                <p:cNvPr id="2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3" name="Group 12"/>
              <p:cNvGrpSpPr>
                <a:grpSpLocks/>
              </p:cNvGrpSpPr>
              <p:nvPr/>
            </p:nvGrpSpPr>
            <p:grpSpPr bwMode="auto">
              <a:xfrm>
                <a:off x="5674" y="24"/>
                <a:ext cx="86" cy="4296"/>
                <a:chOff x="5616" y="-48"/>
                <a:chExt cx="144" cy="4368"/>
              </a:xfrm>
            </p:grpSpPr>
            <p:sp>
              <p:nvSpPr>
                <p:cNvPr id="2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4" name="Group 15"/>
              <p:cNvGrpSpPr>
                <a:grpSpLocks/>
              </p:cNvGrpSpPr>
              <p:nvPr/>
            </p:nvGrpSpPr>
            <p:grpSpPr bwMode="auto">
              <a:xfrm>
                <a:off x="144" y="0"/>
                <a:ext cx="5616" cy="144"/>
                <a:chOff x="96" y="-48"/>
                <a:chExt cx="5520" cy="144"/>
              </a:xfrm>
            </p:grpSpPr>
            <p:sp>
              <p:nvSpPr>
                <p:cNvPr id="1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5" name="Group 18"/>
              <p:cNvGrpSpPr>
                <a:grpSpLocks/>
              </p:cNvGrpSpPr>
              <p:nvPr/>
            </p:nvGrpSpPr>
            <p:grpSpPr bwMode="auto">
              <a:xfrm>
                <a:off x="144" y="4234"/>
                <a:ext cx="5616" cy="86"/>
                <a:chOff x="96" y="4176"/>
                <a:chExt cx="5520" cy="144"/>
              </a:xfrm>
            </p:grpSpPr>
            <p:sp>
              <p:nvSpPr>
                <p:cNvPr id="1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11" name="Rectangle 19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0814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5546" y="156693"/>
            <a:ext cx="6019800" cy="1143000"/>
          </a:xfrm>
        </p:spPr>
        <p:txBody>
          <a:bodyPr/>
          <a:lstStyle/>
          <a:p>
            <a:r>
              <a:rPr lang="en-US" sz="2800"/>
              <a:t>Sensible Cooling Process at Constant Moisture Content</a:t>
            </a:r>
          </a:p>
        </p:txBody>
      </p:sp>
      <p:sp>
        <p:nvSpPr>
          <p:cNvPr id="87043" name="Rectangle 3"/>
          <p:cNvSpPr>
            <a:spLocks noGrp="1" noChangeArrowheads="1"/>
          </p:cNvSpPr>
          <p:nvPr>
            <p:ph type="body" sz="half" idx="1"/>
          </p:nvPr>
        </p:nvSpPr>
        <p:spPr>
          <a:xfrm>
            <a:off x="685800" y="1905000"/>
            <a:ext cx="3810000" cy="4191000"/>
          </a:xfrm>
        </p:spPr>
        <p:txBody>
          <a:bodyPr/>
          <a:lstStyle/>
          <a:p>
            <a:r>
              <a:rPr lang="en-US" sz="2000"/>
              <a:t>Sensible cooling process at constant moisture content is a process during which the dry-bulb temperature of air is decreased. </a:t>
            </a:r>
          </a:p>
          <a:p>
            <a:r>
              <a:rPr lang="en-US" sz="2000"/>
              <a:t>The air passes over a cooling coil which uses chilled water or direct expansion of some refrigerant into the pipe coil. </a:t>
            </a:r>
          </a:p>
          <a:p>
            <a:r>
              <a:rPr lang="en-US" sz="2000"/>
              <a:t>The load on the cooling coil is:</a:t>
            </a:r>
            <a:br>
              <a:rPr lang="en-US" sz="2000"/>
            </a:br>
            <a:endParaRPr lang="en-US" sz="2000"/>
          </a:p>
        </p:txBody>
      </p:sp>
      <p:pic>
        <p:nvPicPr>
          <p:cNvPr id="87044" name="Picture 4" descr="SCOOL"/>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057400"/>
            <a:ext cx="4343400" cy="311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5" name="Picture 5" descr="EQ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562600"/>
            <a:ext cx="2971800" cy="593725"/>
          </a:xfrm>
          <a:prstGeom prst="rect">
            <a:avLst/>
          </a:prstGeom>
          <a:noFill/>
          <a:extLst>
            <a:ext uri="{909E8E84-426E-40DD-AFC4-6F175D3DCCD1}">
              <a14:hiddenFill xmlns:a14="http://schemas.microsoft.com/office/drawing/2010/main">
                <a:solidFill>
                  <a:srgbClr val="FFFFFF"/>
                </a:solidFill>
              </a14:hiddenFill>
            </a:ext>
          </a:extLst>
        </p:spPr>
      </p:pic>
      <p:sp>
        <p:nvSpPr>
          <p:cNvPr id="87046" name="Oval 6"/>
          <p:cNvSpPr>
            <a:spLocks noChangeArrowheads="1"/>
          </p:cNvSpPr>
          <p:nvPr/>
        </p:nvSpPr>
        <p:spPr bwMode="auto">
          <a:xfrm>
            <a:off x="1981200" y="5562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87047" name="Oval 7"/>
          <p:cNvSpPr>
            <a:spLocks noChangeArrowheads="1"/>
          </p:cNvSpPr>
          <p:nvPr/>
        </p:nvSpPr>
        <p:spPr bwMode="auto">
          <a:xfrm>
            <a:off x="2514600" y="5638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nvGrpSpPr>
          <p:cNvPr id="8" name="Group 19"/>
          <p:cNvGrpSpPr>
            <a:grpSpLocks/>
          </p:cNvGrpSpPr>
          <p:nvPr/>
        </p:nvGrpSpPr>
        <p:grpSpPr bwMode="auto">
          <a:xfrm>
            <a:off x="0" y="0"/>
            <a:ext cx="9144000" cy="6858000"/>
            <a:chOff x="0" y="0"/>
            <a:chExt cx="9144000" cy="6858000"/>
          </a:xfrm>
        </p:grpSpPr>
        <p:grpSp>
          <p:nvGrpSpPr>
            <p:cNvPr id="9" name="Group 8"/>
            <p:cNvGrpSpPr>
              <a:grpSpLocks/>
            </p:cNvGrpSpPr>
            <p:nvPr/>
          </p:nvGrpSpPr>
          <p:grpSpPr bwMode="auto">
            <a:xfrm>
              <a:off x="0" y="0"/>
              <a:ext cx="9144000" cy="6858000"/>
              <a:chOff x="0" y="0"/>
              <a:chExt cx="5760" cy="4320"/>
            </a:xfrm>
          </p:grpSpPr>
          <p:grpSp>
            <p:nvGrpSpPr>
              <p:cNvPr id="11" name="Group 9"/>
              <p:cNvGrpSpPr>
                <a:grpSpLocks/>
              </p:cNvGrpSpPr>
              <p:nvPr/>
            </p:nvGrpSpPr>
            <p:grpSpPr bwMode="auto">
              <a:xfrm>
                <a:off x="0" y="0"/>
                <a:ext cx="192" cy="4320"/>
                <a:chOff x="0" y="-48"/>
                <a:chExt cx="144" cy="4368"/>
              </a:xfrm>
            </p:grpSpPr>
            <p:sp>
              <p:nvSpPr>
                <p:cNvPr id="2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2" name="Group 11"/>
              <p:cNvGrpSpPr>
                <a:grpSpLocks/>
              </p:cNvGrpSpPr>
              <p:nvPr/>
            </p:nvGrpSpPr>
            <p:grpSpPr bwMode="auto">
              <a:xfrm>
                <a:off x="5674" y="24"/>
                <a:ext cx="86" cy="4296"/>
                <a:chOff x="5616" y="-48"/>
                <a:chExt cx="144" cy="4368"/>
              </a:xfrm>
            </p:grpSpPr>
            <p:sp>
              <p:nvSpPr>
                <p:cNvPr id="1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3" name="Group 15"/>
              <p:cNvGrpSpPr>
                <a:grpSpLocks/>
              </p:cNvGrpSpPr>
              <p:nvPr/>
            </p:nvGrpSpPr>
            <p:grpSpPr bwMode="auto">
              <a:xfrm>
                <a:off x="144" y="0"/>
                <a:ext cx="5616" cy="144"/>
                <a:chOff x="96" y="-48"/>
                <a:chExt cx="5520" cy="144"/>
              </a:xfrm>
            </p:grpSpPr>
            <p:sp>
              <p:nvSpPr>
                <p:cNvPr id="1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4" name="Group 18"/>
              <p:cNvGrpSpPr>
                <a:grpSpLocks/>
              </p:cNvGrpSpPr>
              <p:nvPr/>
            </p:nvGrpSpPr>
            <p:grpSpPr bwMode="auto">
              <a:xfrm>
                <a:off x="144" y="4234"/>
                <a:ext cx="5616" cy="86"/>
                <a:chOff x="96" y="4176"/>
                <a:chExt cx="5520" cy="144"/>
              </a:xfrm>
            </p:grpSpPr>
            <p:sp>
              <p:nvSpPr>
                <p:cNvPr id="1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10" name="Rectangle 19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04066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228600"/>
            <a:ext cx="7772400" cy="533400"/>
          </a:xfrm>
        </p:spPr>
        <p:txBody>
          <a:bodyPr/>
          <a:lstStyle/>
          <a:p>
            <a:r>
              <a:rPr lang="en-US" sz="2800" b="1"/>
              <a:t>Adiabatic Humidification Process</a:t>
            </a:r>
          </a:p>
        </p:txBody>
      </p:sp>
      <p:sp>
        <p:nvSpPr>
          <p:cNvPr id="88067" name="Rectangle 3"/>
          <p:cNvSpPr>
            <a:spLocks noGrp="1" noChangeArrowheads="1"/>
          </p:cNvSpPr>
          <p:nvPr>
            <p:ph type="body" sz="half" idx="1"/>
          </p:nvPr>
        </p:nvSpPr>
        <p:spPr>
          <a:xfrm>
            <a:off x="685800" y="914400"/>
            <a:ext cx="4343400" cy="4648200"/>
          </a:xfrm>
        </p:spPr>
        <p:txBody>
          <a:bodyPr/>
          <a:lstStyle/>
          <a:p>
            <a:r>
              <a:rPr lang="en-US" sz="2000"/>
              <a:t>In this process, air enters a duct (which is assumed to be perfectly insulated in order to satisfy the condition for an adiabatic process) at dry-bulb temperature </a:t>
            </a:r>
            <a:r>
              <a:rPr lang="en-US" sz="2000" b="1"/>
              <a:t>T1</a:t>
            </a:r>
            <a:r>
              <a:rPr lang="en-US" sz="2000"/>
              <a:t> and moisture content </a:t>
            </a:r>
            <a:r>
              <a:rPr lang="en-US" sz="2000" b="1"/>
              <a:t>g1</a:t>
            </a:r>
            <a:r>
              <a:rPr lang="en-US" sz="2000"/>
              <a:t> and leaves the duct at dry-bulb temperature </a:t>
            </a:r>
            <a:r>
              <a:rPr lang="en-US" sz="2000" b="1"/>
              <a:t>T2</a:t>
            </a:r>
            <a:r>
              <a:rPr lang="en-US" sz="2000"/>
              <a:t> and moisture content </a:t>
            </a:r>
            <a:r>
              <a:rPr lang="en-US" sz="2000" b="1"/>
              <a:t>g2</a:t>
            </a:r>
            <a:r>
              <a:rPr lang="en-US" sz="2000"/>
              <a:t>. </a:t>
            </a:r>
          </a:p>
          <a:p>
            <a:r>
              <a:rPr lang="en-US" sz="2000"/>
              <a:t>The latent heat gained by the air is equal to the sensible heat loss by the air. i.e.</a:t>
            </a:r>
          </a:p>
          <a:p>
            <a:endParaRPr lang="en-US" sz="2000"/>
          </a:p>
          <a:p>
            <a:r>
              <a:rPr lang="en-US" sz="2000"/>
              <a:t/>
            </a:r>
            <a:br>
              <a:rPr lang="en-US" sz="2000"/>
            </a:br>
            <a:r>
              <a:rPr lang="en-US" sz="2000"/>
              <a:t>here </a:t>
            </a:r>
            <a:r>
              <a:rPr lang="en-US" sz="2000" b="1"/>
              <a:t>hfg</a:t>
            </a:r>
            <a:r>
              <a:rPr lang="en-US" sz="2000"/>
              <a:t> is the latent heat of water. </a:t>
            </a:r>
          </a:p>
        </p:txBody>
      </p:sp>
      <p:pic>
        <p:nvPicPr>
          <p:cNvPr id="88068" name="Picture 4" descr="ADHUMID"/>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1066800"/>
            <a:ext cx="41148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Picture 5" descr="EQ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0"/>
            <a:ext cx="4446588" cy="479425"/>
          </a:xfrm>
          <a:prstGeom prst="rect">
            <a:avLst/>
          </a:prstGeom>
          <a:noFill/>
          <a:extLst>
            <a:ext uri="{909E8E84-426E-40DD-AFC4-6F175D3DCCD1}">
              <a14:hiddenFill xmlns:a14="http://schemas.microsoft.com/office/drawing/2010/main">
                <a:solidFill>
                  <a:srgbClr val="FFFFFF"/>
                </a:solidFill>
              </a14:hiddenFill>
            </a:ext>
          </a:extLst>
        </p:spPr>
      </p:pic>
      <p:sp>
        <p:nvSpPr>
          <p:cNvPr id="88070" name="Text Box 6"/>
          <p:cNvSpPr txBox="1">
            <a:spLocks noChangeArrowheads="1"/>
          </p:cNvSpPr>
          <p:nvPr/>
        </p:nvSpPr>
        <p:spPr bwMode="auto">
          <a:xfrm>
            <a:off x="381000" y="5638800"/>
            <a:ext cx="8455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FontTx/>
              <a:buChar char="•"/>
            </a:pPr>
            <a:r>
              <a:rPr lang="en-US" sz="2000"/>
              <a:t>If the water tank is infinitely long, the air at the outlet will be 100% saturated. </a:t>
            </a:r>
          </a:p>
          <a:p>
            <a:pPr>
              <a:lnSpc>
                <a:spcPct val="90000"/>
              </a:lnSpc>
              <a:spcBef>
                <a:spcPct val="20000"/>
              </a:spcBef>
              <a:buFontTx/>
              <a:buChar char="•"/>
            </a:pPr>
            <a:r>
              <a:rPr lang="en-US" sz="2000"/>
              <a:t>The temperature at this condition is known as </a:t>
            </a:r>
            <a:r>
              <a:rPr lang="en-US" sz="2000" i="1" u="sng"/>
              <a:t>adiabatic saturation temperature</a:t>
            </a:r>
            <a:r>
              <a:rPr lang="en-US" sz="2000"/>
              <a:t>. </a:t>
            </a:r>
            <a:endParaRPr lang="en-US"/>
          </a:p>
        </p:txBody>
      </p:sp>
    </p:spTree>
    <p:extLst>
      <p:ext uri="{BB962C8B-B14F-4D97-AF65-F5344CB8AC3E}">
        <p14:creationId xmlns:p14="http://schemas.microsoft.com/office/powerpoint/2010/main" val="3692644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304800"/>
            <a:ext cx="7772400" cy="457200"/>
          </a:xfrm>
        </p:spPr>
        <p:txBody>
          <a:bodyPr/>
          <a:lstStyle/>
          <a:p>
            <a:r>
              <a:rPr lang="en-US" sz="2400" b="1"/>
              <a:t>Adiabatic Humidifier with Recirculation of Spray Water</a:t>
            </a:r>
          </a:p>
        </p:txBody>
      </p:sp>
      <p:sp>
        <p:nvSpPr>
          <p:cNvPr id="89091" name="Rectangle 3"/>
          <p:cNvSpPr>
            <a:spLocks noGrp="1" noChangeArrowheads="1"/>
          </p:cNvSpPr>
          <p:nvPr>
            <p:ph type="body" sz="half" idx="1"/>
          </p:nvPr>
        </p:nvSpPr>
        <p:spPr>
          <a:xfrm>
            <a:off x="381000" y="914400"/>
            <a:ext cx="4114800" cy="5181600"/>
          </a:xfrm>
        </p:spPr>
        <p:txBody>
          <a:bodyPr/>
          <a:lstStyle/>
          <a:p>
            <a:r>
              <a:rPr lang="en-US" sz="2000"/>
              <a:t>In this system, the water is recirculated through the pipes to nozzles. </a:t>
            </a:r>
          </a:p>
          <a:p>
            <a:r>
              <a:rPr lang="en-US" sz="2000"/>
              <a:t>That part of water which is not evaporated into the air stream, returns to the tank for recirculation. </a:t>
            </a:r>
          </a:p>
          <a:p>
            <a:r>
              <a:rPr lang="en-US" sz="2000"/>
              <a:t>This process can be assumed as an adiabatic process with good approximation. </a:t>
            </a:r>
          </a:p>
          <a:p>
            <a:r>
              <a:rPr lang="en-US" sz="2000"/>
              <a:t>The required make-up water supplied to the tank is:</a:t>
            </a:r>
            <a:br>
              <a:rPr lang="en-US" sz="2000"/>
            </a:br>
            <a:endParaRPr lang="en-US" sz="2000"/>
          </a:p>
        </p:txBody>
      </p:sp>
      <p:pic>
        <p:nvPicPr>
          <p:cNvPr id="89092" name="Picture 4" descr="ADHUMID2"/>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990600"/>
            <a:ext cx="4343400" cy="279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9096" name="Object 8"/>
          <p:cNvGraphicFramePr>
            <a:graphicFrameLocks noChangeAspect="1"/>
          </p:cNvGraphicFramePr>
          <p:nvPr/>
        </p:nvGraphicFramePr>
        <p:xfrm>
          <a:off x="914400" y="4876800"/>
          <a:ext cx="3124200" cy="823913"/>
        </p:xfrm>
        <a:graphic>
          <a:graphicData uri="http://schemas.openxmlformats.org/presentationml/2006/ole">
            <mc:AlternateContent xmlns:mc="http://schemas.openxmlformats.org/markup-compatibility/2006">
              <mc:Choice xmlns:v="urn:schemas-microsoft-com:vml" Requires="v">
                <p:oleObj spid="_x0000_s62466" name="Equation" r:id="rId4" imgW="1155600" imgH="304560" progId="Equation.3">
                  <p:embed/>
                </p:oleObj>
              </mc:Choice>
              <mc:Fallback>
                <p:oleObj name="Equation" r:id="rId4" imgW="115560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876800"/>
                        <a:ext cx="3124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08730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04800"/>
            <a:ext cx="7772400" cy="457200"/>
          </a:xfrm>
        </p:spPr>
        <p:txBody>
          <a:bodyPr/>
          <a:lstStyle/>
          <a:p>
            <a:r>
              <a:rPr lang="en-US" sz="2800" b="1"/>
              <a:t>Spray Water with Recirculation and Heating </a:t>
            </a:r>
          </a:p>
        </p:txBody>
      </p:sp>
      <p:sp>
        <p:nvSpPr>
          <p:cNvPr id="90115" name="Rectangle 3"/>
          <p:cNvSpPr>
            <a:spLocks noGrp="1" noChangeArrowheads="1"/>
          </p:cNvSpPr>
          <p:nvPr>
            <p:ph type="body" sz="half" idx="1"/>
          </p:nvPr>
        </p:nvSpPr>
        <p:spPr>
          <a:xfrm>
            <a:off x="685800" y="1371600"/>
            <a:ext cx="3810000" cy="4724400"/>
          </a:xfrm>
        </p:spPr>
        <p:txBody>
          <a:bodyPr/>
          <a:lstStyle/>
          <a:p>
            <a:r>
              <a:rPr lang="en-US" sz="2000"/>
              <a:t>Spray-type humidifiers may use heating or cooling equipment to achieve the desired air condition. </a:t>
            </a:r>
          </a:p>
          <a:p>
            <a:r>
              <a:rPr lang="en-US" sz="2000"/>
              <a:t>The heat supplied to or gained from the system is:</a:t>
            </a:r>
            <a:br>
              <a:rPr lang="en-US" sz="2000"/>
            </a:br>
            <a:endParaRPr lang="en-US" sz="2000"/>
          </a:p>
          <a:p>
            <a:r>
              <a:rPr lang="en-US" sz="2000"/>
              <a:t>When the heat is supplied to the system, the ADP (Apparatus Dew-Point Temperature) will be higher than the adiabatic process.</a:t>
            </a:r>
          </a:p>
        </p:txBody>
      </p:sp>
      <p:pic>
        <p:nvPicPr>
          <p:cNvPr id="90116" name="Picture 4" descr="SPRAYW1"/>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1905000"/>
            <a:ext cx="3962400" cy="2770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6266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457200"/>
            <a:ext cx="7772400" cy="609600"/>
          </a:xfrm>
        </p:spPr>
        <p:txBody>
          <a:bodyPr/>
          <a:lstStyle/>
          <a:p>
            <a:r>
              <a:rPr lang="en-US" sz="2800" b="1"/>
              <a:t>Spray Water with Recirculation and Cooling</a:t>
            </a:r>
          </a:p>
        </p:txBody>
      </p:sp>
      <p:sp>
        <p:nvSpPr>
          <p:cNvPr id="91139" name="Rectangle 3"/>
          <p:cNvSpPr>
            <a:spLocks noGrp="1" noChangeArrowheads="1"/>
          </p:cNvSpPr>
          <p:nvPr>
            <p:ph type="body" sz="half" idx="1"/>
          </p:nvPr>
        </p:nvSpPr>
        <p:spPr>
          <a:xfrm>
            <a:off x="685800" y="1371600"/>
            <a:ext cx="4038600" cy="4724400"/>
          </a:xfrm>
        </p:spPr>
        <p:txBody>
          <a:bodyPr/>
          <a:lstStyle/>
          <a:p>
            <a:r>
              <a:rPr lang="en-US" sz="2000"/>
              <a:t>In some cases the increase in moisture content is accompanied by sensible cooling</a:t>
            </a:r>
          </a:p>
          <a:p>
            <a:r>
              <a:rPr lang="en-US" sz="2000"/>
              <a:t>When the heat is gained from the system, the ADP (Apparatus Dew-Point Temperature) will be lower than the adiabatic process.</a:t>
            </a:r>
          </a:p>
        </p:txBody>
      </p:sp>
      <p:pic>
        <p:nvPicPr>
          <p:cNvPr id="91140" name="Picture 4" descr="SPRAYW2"/>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24400" y="1447800"/>
            <a:ext cx="41910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1278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2800" b="1"/>
              <a:t>Steam Humidifiers: Direct Steam Injection</a:t>
            </a:r>
          </a:p>
        </p:txBody>
      </p:sp>
      <p:sp>
        <p:nvSpPr>
          <p:cNvPr id="92163" name="Rectangle 3"/>
          <p:cNvSpPr>
            <a:spLocks noGrp="1" noChangeArrowheads="1"/>
          </p:cNvSpPr>
          <p:nvPr>
            <p:ph type="body" sz="half" idx="1"/>
          </p:nvPr>
        </p:nvSpPr>
        <p:spPr>
          <a:xfrm>
            <a:off x="685800" y="1981200"/>
            <a:ext cx="4114800" cy="4114800"/>
          </a:xfrm>
        </p:spPr>
        <p:txBody>
          <a:bodyPr/>
          <a:lstStyle/>
          <a:p>
            <a:r>
              <a:rPr lang="en-US" sz="2000"/>
              <a:t>Steam can be directly injected to air stream for air conditioning purposes. </a:t>
            </a:r>
          </a:p>
          <a:p>
            <a:r>
              <a:rPr lang="en-US" sz="2000"/>
              <a:t>In this process, all the latent heat necessary for evaporation of water is added outside the air stream. </a:t>
            </a:r>
          </a:p>
          <a:p>
            <a:r>
              <a:rPr lang="en-US" sz="2000"/>
              <a:t>The supply of water vapor increases the enthalpy of the air. </a:t>
            </a:r>
          </a:p>
          <a:p>
            <a:r>
              <a:rPr lang="en-US" sz="2000"/>
              <a:t>The temperature increase in this process is negligible and it can be assumed as an isothermal process with good approximation</a:t>
            </a:r>
          </a:p>
        </p:txBody>
      </p:sp>
      <p:pic>
        <p:nvPicPr>
          <p:cNvPr id="92164" name="Picture 4" descr="STINJECT"/>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2209800"/>
            <a:ext cx="3810000" cy="2058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658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609600"/>
            <a:ext cx="7772400" cy="381000"/>
          </a:xfrm>
        </p:spPr>
        <p:txBody>
          <a:bodyPr/>
          <a:lstStyle/>
          <a:p>
            <a:r>
              <a:rPr lang="en-US" sz="2800" b="1"/>
              <a:t>Pan Steam Humidifiers</a:t>
            </a:r>
          </a:p>
        </p:txBody>
      </p:sp>
      <p:sp>
        <p:nvSpPr>
          <p:cNvPr id="93187" name="Rectangle 3"/>
          <p:cNvSpPr>
            <a:spLocks noGrp="1" noChangeArrowheads="1"/>
          </p:cNvSpPr>
          <p:nvPr>
            <p:ph type="body" sz="half" idx="1"/>
          </p:nvPr>
        </p:nvSpPr>
        <p:spPr>
          <a:xfrm>
            <a:off x="685800" y="1447800"/>
            <a:ext cx="4343400" cy="4648200"/>
          </a:xfrm>
        </p:spPr>
        <p:txBody>
          <a:bodyPr/>
          <a:lstStyle/>
          <a:p>
            <a:r>
              <a:rPr lang="en-US" sz="2000"/>
              <a:t>A Pan Steam Humidifier uses a heating element inside a water tank. The tank is mounted at the bottom of the air duct. </a:t>
            </a:r>
          </a:p>
          <a:p>
            <a:r>
              <a:rPr lang="en-US" sz="2000"/>
              <a:t>The air flowing over the water surface will cause some evaporative cooling which results in drop of air dry-bulb temperature.</a:t>
            </a:r>
          </a:p>
        </p:txBody>
      </p:sp>
      <p:pic>
        <p:nvPicPr>
          <p:cNvPr id="93188" name="Picture 4" descr="PANHUMID"/>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05400" y="1676400"/>
            <a:ext cx="3810000" cy="2249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7847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228600"/>
            <a:ext cx="7772400" cy="457200"/>
          </a:xfrm>
        </p:spPr>
        <p:txBody>
          <a:bodyPr/>
          <a:lstStyle/>
          <a:p>
            <a:r>
              <a:rPr lang="en-US" sz="2800" b="1"/>
              <a:t>Air Conditioning</a:t>
            </a:r>
          </a:p>
        </p:txBody>
      </p:sp>
      <p:sp>
        <p:nvSpPr>
          <p:cNvPr id="98307" name="Rectangle 3"/>
          <p:cNvSpPr>
            <a:spLocks noGrp="1" noChangeArrowheads="1"/>
          </p:cNvSpPr>
          <p:nvPr>
            <p:ph type="body" idx="1"/>
          </p:nvPr>
        </p:nvSpPr>
        <p:spPr>
          <a:xfrm>
            <a:off x="685800" y="1447800"/>
            <a:ext cx="7772400" cy="3124200"/>
          </a:xfrm>
        </p:spPr>
        <p:txBody>
          <a:bodyPr/>
          <a:lstStyle/>
          <a:p>
            <a:r>
              <a:rPr lang="en-US" sz="2000"/>
              <a:t>Air conditioning is the means to control atmospheric environment in private and public buildings for the comfort of human beings or animals or for the proper performance of some scientific or industrial processes. </a:t>
            </a:r>
          </a:p>
          <a:p>
            <a:r>
              <a:rPr lang="en-US" sz="2000"/>
              <a:t>Full air conditioning systems control purity, movement, temperature and relative humidity of the air. </a:t>
            </a:r>
          </a:p>
        </p:txBody>
      </p:sp>
      <p:grpSp>
        <p:nvGrpSpPr>
          <p:cNvPr id="4" name="Group 19"/>
          <p:cNvGrpSpPr>
            <a:grpSpLocks/>
          </p:cNvGrpSpPr>
          <p:nvPr/>
        </p:nvGrpSpPr>
        <p:grpSpPr bwMode="auto">
          <a:xfrm>
            <a:off x="0" y="0"/>
            <a:ext cx="9144000" cy="6858000"/>
            <a:chOff x="0" y="0"/>
            <a:chExt cx="9144000" cy="6858000"/>
          </a:xfrm>
        </p:grpSpPr>
        <p:grpSp>
          <p:nvGrpSpPr>
            <p:cNvPr id="5" name="Group 4"/>
            <p:cNvGrpSpPr>
              <a:grpSpLocks/>
            </p:cNvGrpSpPr>
            <p:nvPr/>
          </p:nvGrpSpPr>
          <p:grpSpPr bwMode="auto">
            <a:xfrm>
              <a:off x="0" y="0"/>
              <a:ext cx="9144000" cy="6858000"/>
              <a:chOff x="0" y="0"/>
              <a:chExt cx="5760" cy="4320"/>
            </a:xfrm>
          </p:grpSpPr>
          <p:grpSp>
            <p:nvGrpSpPr>
              <p:cNvPr id="8" name="Group 9"/>
              <p:cNvGrpSpPr>
                <a:grpSpLocks/>
              </p:cNvGrpSpPr>
              <p:nvPr/>
            </p:nvGrpSpPr>
            <p:grpSpPr bwMode="auto">
              <a:xfrm>
                <a:off x="0" y="0"/>
                <a:ext cx="192" cy="4320"/>
                <a:chOff x="0" y="-48"/>
                <a:chExt cx="144" cy="4368"/>
              </a:xfrm>
            </p:grpSpPr>
            <p:sp>
              <p:nvSpPr>
                <p:cNvPr id="1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9" name="Group 8"/>
              <p:cNvGrpSpPr>
                <a:grpSpLocks/>
              </p:cNvGrpSpPr>
              <p:nvPr/>
            </p:nvGrpSpPr>
            <p:grpSpPr bwMode="auto">
              <a:xfrm>
                <a:off x="5674" y="24"/>
                <a:ext cx="86" cy="4296"/>
                <a:chOff x="5616" y="-48"/>
                <a:chExt cx="144" cy="4368"/>
              </a:xfrm>
            </p:grpSpPr>
            <p:sp>
              <p:nvSpPr>
                <p:cNvPr id="1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0" name="Group 15"/>
              <p:cNvGrpSpPr>
                <a:grpSpLocks/>
              </p:cNvGrpSpPr>
              <p:nvPr/>
            </p:nvGrpSpPr>
            <p:grpSpPr bwMode="auto">
              <a:xfrm>
                <a:off x="144" y="0"/>
                <a:ext cx="5616" cy="144"/>
                <a:chOff x="96" y="-48"/>
                <a:chExt cx="5520" cy="144"/>
              </a:xfrm>
            </p:grpSpPr>
            <p:sp>
              <p:nvSpPr>
                <p:cNvPr id="1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1" name="Group 18"/>
              <p:cNvGrpSpPr>
                <a:grpSpLocks/>
              </p:cNvGrpSpPr>
              <p:nvPr/>
            </p:nvGrpSpPr>
            <p:grpSpPr bwMode="auto">
              <a:xfrm>
                <a:off x="144" y="4234"/>
                <a:ext cx="5616" cy="86"/>
                <a:chOff x="96" y="4176"/>
                <a:chExt cx="5520" cy="144"/>
              </a:xfrm>
            </p:grpSpPr>
            <p:sp>
              <p:nvSpPr>
                <p:cNvPr id="1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6"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2144828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air_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5955" name="Rectangle 3"/>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25956" name="Rectangle 4"/>
          <p:cNvSpPr>
            <a:spLocks noChangeArrowheads="1"/>
          </p:cNvSpPr>
          <p:nvPr/>
        </p:nvSpPr>
        <p:spPr bwMode="auto">
          <a:xfrm>
            <a:off x="5486400" y="762000"/>
            <a:ext cx="3657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25957" name="Rectangle 5"/>
          <p:cNvSpPr>
            <a:spLocks noChangeArrowheads="1"/>
          </p:cNvSpPr>
          <p:nvPr/>
        </p:nvSpPr>
        <p:spPr bwMode="auto">
          <a:xfrm>
            <a:off x="1143000" y="0"/>
            <a:ext cx="65532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Summer Air Conditioning System </a:t>
            </a:r>
          </a:p>
        </p:txBody>
      </p:sp>
      <p:sp>
        <p:nvSpPr>
          <p:cNvPr id="125958" name="Rectangle 6"/>
          <p:cNvSpPr>
            <a:spLocks noChangeArrowheads="1"/>
          </p:cNvSpPr>
          <p:nvPr/>
        </p:nvSpPr>
        <p:spPr bwMode="auto">
          <a:xfrm>
            <a:off x="1143000" y="3886200"/>
            <a:ext cx="6096000" cy="1066800"/>
          </a:xfrm>
          <a:prstGeom prst="rect">
            <a:avLst/>
          </a:prstGeom>
          <a:solidFill>
            <a:srgbClr val="A05A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val="3063011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381000"/>
            <a:ext cx="7772400" cy="381000"/>
          </a:xfrm>
        </p:spPr>
        <p:txBody>
          <a:bodyPr/>
          <a:lstStyle/>
          <a:p>
            <a:r>
              <a:rPr lang="en-US" sz="2800" b="1"/>
              <a:t>Process Line for Summer Air Conditioned Space</a:t>
            </a:r>
          </a:p>
        </p:txBody>
      </p:sp>
      <p:sp>
        <p:nvSpPr>
          <p:cNvPr id="95235" name="Rectangle 3"/>
          <p:cNvSpPr>
            <a:spLocks noGrp="1" noChangeArrowheads="1"/>
          </p:cNvSpPr>
          <p:nvPr>
            <p:ph type="body" sz="half" idx="1"/>
          </p:nvPr>
        </p:nvSpPr>
        <p:spPr>
          <a:xfrm>
            <a:off x="304800" y="1447800"/>
            <a:ext cx="4191000" cy="4648200"/>
          </a:xfrm>
        </p:spPr>
        <p:txBody>
          <a:bodyPr/>
          <a:lstStyle/>
          <a:p>
            <a:pPr>
              <a:lnSpc>
                <a:spcPct val="90000"/>
              </a:lnSpc>
            </a:pPr>
            <a:r>
              <a:rPr lang="en-US" sz="1800"/>
              <a:t>The room process line, known also as room ratio line (RRL) is defined by the condition of supplied air and the desired air condition in the space. </a:t>
            </a:r>
          </a:p>
          <a:p>
            <a:pPr>
              <a:lnSpc>
                <a:spcPct val="90000"/>
              </a:lnSpc>
            </a:pPr>
            <a:r>
              <a:rPr lang="en-US" sz="1800"/>
              <a:t>The RRL is dependent on both sensible and latent heat load.</a:t>
            </a:r>
          </a:p>
          <a:p>
            <a:pPr>
              <a:lnSpc>
                <a:spcPct val="90000"/>
              </a:lnSpc>
            </a:pPr>
            <a:r>
              <a:rPr lang="en-US" sz="1800"/>
              <a:t>The sensible heat load is defined as:</a:t>
            </a:r>
          </a:p>
          <a:p>
            <a:pPr>
              <a:lnSpc>
                <a:spcPct val="90000"/>
              </a:lnSpc>
            </a:pPr>
            <a:endParaRPr lang="en-US" sz="1800"/>
          </a:p>
          <a:p>
            <a:pPr>
              <a:lnSpc>
                <a:spcPct val="90000"/>
              </a:lnSpc>
            </a:pPr>
            <a:endParaRPr lang="en-US" sz="1800"/>
          </a:p>
          <a:p>
            <a:pPr>
              <a:lnSpc>
                <a:spcPct val="90000"/>
              </a:lnSpc>
            </a:pPr>
            <a:endParaRPr lang="en-US" sz="1800"/>
          </a:p>
          <a:p>
            <a:pPr>
              <a:lnSpc>
                <a:spcPct val="90000"/>
              </a:lnSpc>
            </a:pPr>
            <a:r>
              <a:rPr lang="en-US" sz="1800" b="1"/>
              <a:t>ma= mass flow rate of dry air</a:t>
            </a:r>
            <a:r>
              <a:rPr lang="en-US" sz="1800"/>
              <a:t/>
            </a:r>
            <a:br>
              <a:rPr lang="en-US" sz="1800"/>
            </a:br>
            <a:r>
              <a:rPr lang="en-US" sz="1800" b="1"/>
              <a:t>Cp= Humid Specific Heat</a:t>
            </a:r>
            <a:r>
              <a:rPr lang="en-US" sz="1800"/>
              <a:t/>
            </a:r>
            <a:br>
              <a:rPr lang="en-US" sz="1800"/>
            </a:br>
            <a:r>
              <a:rPr lang="en-US" sz="1800"/>
              <a:t/>
            </a:r>
            <a:br>
              <a:rPr lang="en-US" sz="1800"/>
            </a:br>
            <a:r>
              <a:rPr lang="en-US" sz="1800"/>
              <a:t>The latent heat load is defined as:</a:t>
            </a:r>
            <a:br>
              <a:rPr lang="en-US" sz="1800"/>
            </a:br>
            <a:r>
              <a:rPr lang="en-US" sz="1800"/>
              <a:t/>
            </a:r>
            <a:br>
              <a:rPr lang="en-US" sz="1800"/>
            </a:br>
            <a:endParaRPr lang="en-US" sz="1800"/>
          </a:p>
        </p:txBody>
      </p:sp>
      <p:pic>
        <p:nvPicPr>
          <p:cNvPr id="95236" name="Picture 4" descr="PROCLINE"/>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914400"/>
            <a:ext cx="4495800"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5243" name="Object 11"/>
          <p:cNvGraphicFramePr>
            <a:graphicFrameLocks noChangeAspect="1"/>
          </p:cNvGraphicFramePr>
          <p:nvPr/>
        </p:nvGraphicFramePr>
        <p:xfrm>
          <a:off x="685800" y="5410200"/>
          <a:ext cx="3429000" cy="731838"/>
        </p:xfrm>
        <a:graphic>
          <a:graphicData uri="http://schemas.openxmlformats.org/presentationml/2006/ole">
            <mc:AlternateContent xmlns:mc="http://schemas.openxmlformats.org/markup-compatibility/2006">
              <mc:Choice xmlns:v="urn:schemas-microsoft-com:vml" Requires="v">
                <p:oleObj spid="_x0000_s63490" name="Equation" r:id="rId4" imgW="1320480" imgH="342720" progId="Equation.3">
                  <p:embed/>
                </p:oleObj>
              </mc:Choice>
              <mc:Fallback>
                <p:oleObj name="Equation" r:id="rId4" imgW="132048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410200"/>
                        <a:ext cx="3429000"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44" name="Object 12"/>
          <p:cNvGraphicFramePr>
            <a:graphicFrameLocks noChangeAspect="1"/>
          </p:cNvGraphicFramePr>
          <p:nvPr/>
        </p:nvGraphicFramePr>
        <p:xfrm>
          <a:off x="784225" y="3505200"/>
          <a:ext cx="3230563" cy="731838"/>
        </p:xfrm>
        <a:graphic>
          <a:graphicData uri="http://schemas.openxmlformats.org/presentationml/2006/ole">
            <mc:AlternateContent xmlns:mc="http://schemas.openxmlformats.org/markup-compatibility/2006">
              <mc:Choice xmlns:v="urn:schemas-microsoft-com:vml" Requires="v">
                <p:oleObj spid="_x0000_s63491" name="Equation" r:id="rId6" imgW="1244520" imgH="342720" progId="Equation.3">
                  <p:embed/>
                </p:oleObj>
              </mc:Choice>
              <mc:Fallback>
                <p:oleObj name="Equation" r:id="rId6" imgW="124452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225" y="3505200"/>
                        <a:ext cx="3230563"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45" name="Text Box 13"/>
          <p:cNvSpPr txBox="1">
            <a:spLocks noChangeArrowheads="1"/>
          </p:cNvSpPr>
          <p:nvPr/>
        </p:nvSpPr>
        <p:spPr bwMode="auto">
          <a:xfrm>
            <a:off x="4191000" y="4087813"/>
            <a:ext cx="468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Total Heat Load = Sensible load+latent load</a:t>
            </a:r>
          </a:p>
        </p:txBody>
      </p:sp>
      <p:graphicFrame>
        <p:nvGraphicFramePr>
          <p:cNvPr id="95246" name="Object 14"/>
          <p:cNvGraphicFramePr>
            <a:graphicFrameLocks noChangeAspect="1"/>
          </p:cNvGraphicFramePr>
          <p:nvPr/>
        </p:nvGraphicFramePr>
        <p:xfrm>
          <a:off x="5105400" y="5029200"/>
          <a:ext cx="2935288" cy="677863"/>
        </p:xfrm>
        <a:graphic>
          <a:graphicData uri="http://schemas.openxmlformats.org/presentationml/2006/ole">
            <mc:AlternateContent xmlns:mc="http://schemas.openxmlformats.org/markup-compatibility/2006">
              <mc:Choice xmlns:v="urn:schemas-microsoft-com:vml" Requires="v">
                <p:oleObj spid="_x0000_s63492" name="Equation" r:id="rId8" imgW="1130040" imgH="317160" progId="Equation.3">
                  <p:embed/>
                </p:oleObj>
              </mc:Choice>
              <mc:Fallback>
                <p:oleObj name="Equation" r:id="rId8" imgW="1130040" imgH="3171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5029200"/>
                        <a:ext cx="2935288"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59809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28600" y="990600"/>
            <a:ext cx="389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The Room Ratio Line: A—B :</a:t>
            </a:r>
          </a:p>
        </p:txBody>
      </p:sp>
      <p:pic>
        <p:nvPicPr>
          <p:cNvPr id="126979" name="Picture 3" descr="PROC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
            <a:ext cx="44958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 Box 4"/>
          <p:cNvSpPr txBox="1">
            <a:spLocks noChangeArrowheads="1"/>
          </p:cNvSpPr>
          <p:nvPr/>
        </p:nvSpPr>
        <p:spPr bwMode="auto">
          <a:xfrm>
            <a:off x="7299325" y="28606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graphicFrame>
        <p:nvGraphicFramePr>
          <p:cNvPr id="126981" name="Object 5"/>
          <p:cNvGraphicFramePr>
            <a:graphicFrameLocks noChangeAspect="1"/>
          </p:cNvGraphicFramePr>
          <p:nvPr/>
        </p:nvGraphicFramePr>
        <p:xfrm>
          <a:off x="1295400" y="1524000"/>
          <a:ext cx="1447800" cy="1200150"/>
        </p:xfrm>
        <a:graphic>
          <a:graphicData uri="http://schemas.openxmlformats.org/presentationml/2006/ole">
            <mc:AlternateContent xmlns:mc="http://schemas.openxmlformats.org/markup-compatibility/2006">
              <mc:Choice xmlns:v="urn:schemas-microsoft-com:vml" Requires="v">
                <p:oleObj spid="_x0000_s64514" name="Equation" r:id="rId4" imgW="520560" imgH="431640" progId="Equation.3">
                  <p:embed/>
                </p:oleObj>
              </mc:Choice>
              <mc:Fallback>
                <p:oleObj name="Equation" r:id="rId4" imgW="5205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24000"/>
                        <a:ext cx="14478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70467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31" name="Group 7"/>
          <p:cNvGrpSpPr>
            <a:grpSpLocks/>
          </p:cNvGrpSpPr>
          <p:nvPr/>
        </p:nvGrpSpPr>
        <p:grpSpPr bwMode="auto">
          <a:xfrm>
            <a:off x="0" y="0"/>
            <a:ext cx="9144000" cy="3886200"/>
            <a:chOff x="0" y="0"/>
            <a:chExt cx="5760" cy="4320"/>
          </a:xfrm>
        </p:grpSpPr>
        <p:pic>
          <p:nvPicPr>
            <p:cNvPr id="129026" name="Picture 2" descr="air_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129027" name="Rectangle 3"/>
            <p:cNvSpPr>
              <a:spLocks noChangeArrowheads="1"/>
            </p:cNvSpPr>
            <p:nvPr/>
          </p:nvSpPr>
          <p:spPr bwMode="auto">
            <a:xfrm>
              <a:off x="0" y="0"/>
              <a:ext cx="5760"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29028" name="Rectangle 4"/>
            <p:cNvSpPr>
              <a:spLocks noChangeArrowheads="1"/>
            </p:cNvSpPr>
            <p:nvPr/>
          </p:nvSpPr>
          <p:spPr bwMode="auto">
            <a:xfrm>
              <a:off x="3456" y="480"/>
              <a:ext cx="2304"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29029" name="Rectangle 5"/>
            <p:cNvSpPr>
              <a:spLocks noChangeArrowheads="1"/>
            </p:cNvSpPr>
            <p:nvPr/>
          </p:nvSpPr>
          <p:spPr bwMode="auto">
            <a:xfrm>
              <a:off x="720" y="0"/>
              <a:ext cx="4128"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Summer Air Conditioning System </a:t>
              </a:r>
            </a:p>
          </p:txBody>
        </p:sp>
        <p:sp>
          <p:nvSpPr>
            <p:cNvPr id="129030" name="Rectangle 6"/>
            <p:cNvSpPr>
              <a:spLocks noChangeArrowheads="1"/>
            </p:cNvSpPr>
            <p:nvPr/>
          </p:nvSpPr>
          <p:spPr bwMode="auto">
            <a:xfrm>
              <a:off x="720" y="2448"/>
              <a:ext cx="3840" cy="672"/>
            </a:xfrm>
            <a:prstGeom prst="rect">
              <a:avLst/>
            </a:prstGeom>
            <a:solidFill>
              <a:srgbClr val="A05A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129032" name="Text Box 8"/>
          <p:cNvSpPr txBox="1">
            <a:spLocks noChangeArrowheads="1"/>
          </p:cNvSpPr>
          <p:nvPr/>
        </p:nvSpPr>
        <p:spPr bwMode="auto">
          <a:xfrm>
            <a:off x="0" y="4191000"/>
            <a:ext cx="90090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 typical conventional air conditioning system is shown diagrammatically above.</a:t>
            </a:r>
          </a:p>
          <a:p>
            <a:endParaRPr lang="en-US"/>
          </a:p>
          <a:p>
            <a:r>
              <a:rPr lang="en-US"/>
              <a:t>Some of the air is recirculated and mixed with a quantity of fresh air.</a:t>
            </a:r>
          </a:p>
        </p:txBody>
      </p:sp>
    </p:spTree>
    <p:extLst>
      <p:ext uri="{BB962C8B-B14F-4D97-AF65-F5344CB8AC3E}">
        <p14:creationId xmlns:p14="http://schemas.microsoft.com/office/powerpoint/2010/main" val="1505551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1" name="AutoShape 13"/>
          <p:cNvSpPr>
            <a:spLocks noChangeArrowheads="1"/>
          </p:cNvSpPr>
          <p:nvPr/>
        </p:nvSpPr>
        <p:spPr bwMode="auto">
          <a:xfrm>
            <a:off x="533400" y="533400"/>
            <a:ext cx="533400" cy="533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0050" name="Rectangle 2"/>
          <p:cNvSpPr>
            <a:spLocks noChangeArrowheads="1"/>
          </p:cNvSpPr>
          <p:nvPr/>
        </p:nvSpPr>
        <p:spPr bwMode="auto">
          <a:xfrm>
            <a:off x="2057400" y="381000"/>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0051" name="Line 3"/>
          <p:cNvSpPr>
            <a:spLocks noChangeShapeType="1"/>
          </p:cNvSpPr>
          <p:nvPr/>
        </p:nvSpPr>
        <p:spPr bwMode="auto">
          <a:xfrm>
            <a:off x="3886200" y="10668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52" name="Line 4"/>
          <p:cNvSpPr>
            <a:spLocks noChangeShapeType="1"/>
          </p:cNvSpPr>
          <p:nvPr/>
        </p:nvSpPr>
        <p:spPr bwMode="auto">
          <a:xfrm>
            <a:off x="4876800" y="10668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53" name="Rectangle 5" descr="70%"/>
          <p:cNvSpPr>
            <a:spLocks noChangeArrowheads="1"/>
          </p:cNvSpPr>
          <p:nvPr/>
        </p:nvSpPr>
        <p:spPr bwMode="auto">
          <a:xfrm>
            <a:off x="4495800" y="3657600"/>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0054" name="Line 6"/>
          <p:cNvSpPr>
            <a:spLocks noChangeShapeType="1"/>
          </p:cNvSpPr>
          <p:nvPr/>
        </p:nvSpPr>
        <p:spPr bwMode="auto">
          <a:xfrm flipH="1">
            <a:off x="5410200" y="3962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55" name="Line 7"/>
          <p:cNvSpPr>
            <a:spLocks noChangeShapeType="1"/>
          </p:cNvSpPr>
          <p:nvPr/>
        </p:nvSpPr>
        <p:spPr bwMode="auto">
          <a:xfrm flipH="1">
            <a:off x="3810000" y="4038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56" name="Rectangle 8" descr="Shingle"/>
          <p:cNvSpPr>
            <a:spLocks noChangeArrowheads="1"/>
          </p:cNvSpPr>
          <p:nvPr/>
        </p:nvSpPr>
        <p:spPr bwMode="auto">
          <a:xfrm>
            <a:off x="2590800" y="3733800"/>
            <a:ext cx="1219200" cy="685800"/>
          </a:xfrm>
          <a:prstGeom prst="rect">
            <a:avLst/>
          </a:prstGeom>
          <a:pattFill prst="shingle">
            <a:fgClr>
              <a:schemeClr val="accent2"/>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0057" name="Line 9"/>
          <p:cNvSpPr>
            <a:spLocks noChangeShapeType="1"/>
          </p:cNvSpPr>
          <p:nvPr/>
        </p:nvSpPr>
        <p:spPr bwMode="auto">
          <a:xfrm flipH="1">
            <a:off x="1828800" y="4114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58" name="Rectangle 10" descr="Zig zag"/>
          <p:cNvSpPr>
            <a:spLocks noChangeArrowheads="1"/>
          </p:cNvSpPr>
          <p:nvPr/>
        </p:nvSpPr>
        <p:spPr bwMode="auto">
          <a:xfrm>
            <a:off x="1066800" y="37338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0059" name="Line 11"/>
          <p:cNvSpPr>
            <a:spLocks noChangeShapeType="1"/>
          </p:cNvSpPr>
          <p:nvPr/>
        </p:nvSpPr>
        <p:spPr bwMode="auto">
          <a:xfrm flipH="1">
            <a:off x="762000" y="4114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60" name="Line 12"/>
          <p:cNvSpPr>
            <a:spLocks noChangeShapeType="1"/>
          </p:cNvSpPr>
          <p:nvPr/>
        </p:nvSpPr>
        <p:spPr bwMode="auto">
          <a:xfrm flipV="1">
            <a:off x="762000" y="7620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62" name="Line 14"/>
          <p:cNvSpPr>
            <a:spLocks noChangeShapeType="1"/>
          </p:cNvSpPr>
          <p:nvPr/>
        </p:nvSpPr>
        <p:spPr bwMode="auto">
          <a:xfrm>
            <a:off x="1066800" y="1066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063" name="Text Box 15"/>
          <p:cNvSpPr txBox="1">
            <a:spLocks noChangeArrowheads="1"/>
          </p:cNvSpPr>
          <p:nvPr/>
        </p:nvSpPr>
        <p:spPr bwMode="auto">
          <a:xfrm>
            <a:off x="2574925" y="6508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Room</a:t>
            </a:r>
          </a:p>
        </p:txBody>
      </p:sp>
      <p:sp>
        <p:nvSpPr>
          <p:cNvPr id="130064" name="Text Box 16"/>
          <p:cNvSpPr txBox="1">
            <a:spLocks noChangeArrowheads="1"/>
          </p:cNvSpPr>
          <p:nvPr/>
        </p:nvSpPr>
        <p:spPr bwMode="auto">
          <a:xfrm>
            <a:off x="4556125" y="43846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Mixer</a:t>
            </a:r>
          </a:p>
        </p:txBody>
      </p:sp>
      <p:sp>
        <p:nvSpPr>
          <p:cNvPr id="130065" name="Text Box 17"/>
          <p:cNvSpPr txBox="1">
            <a:spLocks noChangeArrowheads="1"/>
          </p:cNvSpPr>
          <p:nvPr/>
        </p:nvSpPr>
        <p:spPr bwMode="auto">
          <a:xfrm>
            <a:off x="2651125" y="438467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Cooler</a:t>
            </a:r>
          </a:p>
        </p:txBody>
      </p:sp>
      <p:sp>
        <p:nvSpPr>
          <p:cNvPr id="130066" name="Text Box 18"/>
          <p:cNvSpPr txBox="1">
            <a:spLocks noChangeArrowheads="1"/>
          </p:cNvSpPr>
          <p:nvPr/>
        </p:nvSpPr>
        <p:spPr bwMode="auto">
          <a:xfrm>
            <a:off x="914400" y="4495800"/>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Heater</a:t>
            </a:r>
          </a:p>
        </p:txBody>
      </p:sp>
      <p:sp>
        <p:nvSpPr>
          <p:cNvPr id="130067" name="Text Box 19"/>
          <p:cNvSpPr txBox="1">
            <a:spLocks noChangeArrowheads="1"/>
          </p:cNvSpPr>
          <p:nvPr/>
        </p:nvSpPr>
        <p:spPr bwMode="auto">
          <a:xfrm>
            <a:off x="593725" y="-3492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Fan</a:t>
            </a:r>
          </a:p>
        </p:txBody>
      </p:sp>
      <p:sp>
        <p:nvSpPr>
          <p:cNvPr id="130068" name="Text Box 20"/>
          <p:cNvSpPr txBox="1">
            <a:spLocks noChangeArrowheads="1"/>
          </p:cNvSpPr>
          <p:nvPr/>
        </p:nvSpPr>
        <p:spPr bwMode="auto">
          <a:xfrm>
            <a:off x="4937125" y="1870075"/>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Recirculated air</a:t>
            </a:r>
          </a:p>
        </p:txBody>
      </p:sp>
      <p:sp>
        <p:nvSpPr>
          <p:cNvPr id="130069" name="Text Box 21"/>
          <p:cNvSpPr txBox="1">
            <a:spLocks noChangeArrowheads="1"/>
          </p:cNvSpPr>
          <p:nvPr/>
        </p:nvSpPr>
        <p:spPr bwMode="auto">
          <a:xfrm>
            <a:off x="6461125" y="3546475"/>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Fresh air</a:t>
            </a:r>
          </a:p>
        </p:txBody>
      </p:sp>
      <p:sp>
        <p:nvSpPr>
          <p:cNvPr id="130070" name="Text Box 22"/>
          <p:cNvSpPr txBox="1">
            <a:spLocks noChangeArrowheads="1"/>
          </p:cNvSpPr>
          <p:nvPr/>
        </p:nvSpPr>
        <p:spPr bwMode="auto">
          <a:xfrm>
            <a:off x="1219200" y="685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130071" name="Text Box 23"/>
          <p:cNvSpPr txBox="1">
            <a:spLocks noChangeArrowheads="1"/>
          </p:cNvSpPr>
          <p:nvPr/>
        </p:nvSpPr>
        <p:spPr bwMode="auto">
          <a:xfrm>
            <a:off x="45561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a:t>
            </a:r>
          </a:p>
        </p:txBody>
      </p:sp>
      <p:sp>
        <p:nvSpPr>
          <p:cNvPr id="130072" name="Text Box 24"/>
          <p:cNvSpPr txBox="1">
            <a:spLocks noChangeArrowheads="1"/>
          </p:cNvSpPr>
          <p:nvPr/>
        </p:nvSpPr>
        <p:spPr bwMode="auto">
          <a:xfrm>
            <a:off x="5851525" y="3851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a:t>
            </a:r>
          </a:p>
        </p:txBody>
      </p:sp>
      <p:sp>
        <p:nvSpPr>
          <p:cNvPr id="130073" name="Text Box 25"/>
          <p:cNvSpPr txBox="1">
            <a:spLocks noChangeArrowheads="1"/>
          </p:cNvSpPr>
          <p:nvPr/>
        </p:nvSpPr>
        <p:spPr bwMode="auto">
          <a:xfrm>
            <a:off x="4022725" y="3546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130074" name="Text Box 26"/>
          <p:cNvSpPr txBox="1">
            <a:spLocks noChangeArrowheads="1"/>
          </p:cNvSpPr>
          <p:nvPr/>
        </p:nvSpPr>
        <p:spPr bwMode="auto">
          <a:xfrm>
            <a:off x="2041525" y="3394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a:t>
            </a:r>
          </a:p>
        </p:txBody>
      </p:sp>
      <p:sp>
        <p:nvSpPr>
          <p:cNvPr id="130075" name="Text Box 27"/>
          <p:cNvSpPr txBox="1">
            <a:spLocks noChangeArrowheads="1"/>
          </p:cNvSpPr>
          <p:nvPr/>
        </p:nvSpPr>
        <p:spPr bwMode="auto">
          <a:xfrm>
            <a:off x="762000" y="3276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a:t>
            </a:r>
          </a:p>
        </p:txBody>
      </p:sp>
      <p:sp>
        <p:nvSpPr>
          <p:cNvPr id="130076" name="Text Box 28"/>
          <p:cNvSpPr txBox="1">
            <a:spLocks noChangeArrowheads="1"/>
          </p:cNvSpPr>
          <p:nvPr/>
        </p:nvSpPr>
        <p:spPr bwMode="auto">
          <a:xfrm>
            <a:off x="898525" y="5222875"/>
            <a:ext cx="347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Energy balance in mixing: </a:t>
            </a:r>
          </a:p>
        </p:txBody>
      </p:sp>
      <p:graphicFrame>
        <p:nvGraphicFramePr>
          <p:cNvPr id="130077" name="Object 29"/>
          <p:cNvGraphicFramePr>
            <a:graphicFrameLocks noChangeAspect="1"/>
          </p:cNvGraphicFramePr>
          <p:nvPr/>
        </p:nvGraphicFramePr>
        <p:xfrm>
          <a:off x="4724400" y="5181600"/>
          <a:ext cx="2133600" cy="427038"/>
        </p:xfrm>
        <a:graphic>
          <a:graphicData uri="http://schemas.openxmlformats.org/presentationml/2006/ole">
            <mc:AlternateContent xmlns:mc="http://schemas.openxmlformats.org/markup-compatibility/2006">
              <mc:Choice xmlns:v="urn:schemas-microsoft-com:vml" Requires="v">
                <p:oleObj spid="_x0000_s65538" name="Equation" r:id="rId3" imgW="1143000" imgH="228600" progId="Equation.3">
                  <p:embed/>
                </p:oleObj>
              </mc:Choice>
              <mc:Fallback>
                <p:oleObj name="Equation" r:id="rId3" imgW="1143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181600"/>
                        <a:ext cx="21336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078" name="Object 30"/>
          <p:cNvGraphicFramePr>
            <a:graphicFrameLocks noChangeAspect="1"/>
          </p:cNvGraphicFramePr>
          <p:nvPr/>
        </p:nvGraphicFramePr>
        <p:xfrm>
          <a:off x="4724400" y="5791200"/>
          <a:ext cx="1905000" cy="815975"/>
        </p:xfrm>
        <a:graphic>
          <a:graphicData uri="http://schemas.openxmlformats.org/presentationml/2006/ole">
            <mc:AlternateContent xmlns:mc="http://schemas.openxmlformats.org/markup-compatibility/2006">
              <mc:Choice xmlns:v="urn:schemas-microsoft-com:vml" Requires="v">
                <p:oleObj spid="_x0000_s65539" name="Equation" r:id="rId5" imgW="685800" imgH="431640" progId="Equation.3">
                  <p:embed/>
                </p:oleObj>
              </mc:Choice>
              <mc:Fallback>
                <p:oleObj name="Equation" r:id="rId5" imgW="6858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791200"/>
                        <a:ext cx="1905000"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4281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93725" y="269875"/>
            <a:ext cx="327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 mass balance in mixer:</a:t>
            </a:r>
          </a:p>
        </p:txBody>
      </p:sp>
      <p:graphicFrame>
        <p:nvGraphicFramePr>
          <p:cNvPr id="131075" name="Object 3"/>
          <p:cNvGraphicFramePr>
            <a:graphicFrameLocks noChangeAspect="1"/>
          </p:cNvGraphicFramePr>
          <p:nvPr/>
        </p:nvGraphicFramePr>
        <p:xfrm>
          <a:off x="2667000" y="838200"/>
          <a:ext cx="3048000" cy="571500"/>
        </p:xfrm>
        <a:graphic>
          <a:graphicData uri="http://schemas.openxmlformats.org/presentationml/2006/ole">
            <mc:AlternateContent xmlns:mc="http://schemas.openxmlformats.org/markup-compatibility/2006">
              <mc:Choice xmlns:v="urn:schemas-microsoft-com:vml" Requires="v">
                <p:oleObj spid="_x0000_s66562" name="Equation" r:id="rId3" imgW="1218960" imgH="228600" progId="Equation.3">
                  <p:embed/>
                </p:oleObj>
              </mc:Choice>
              <mc:Fallback>
                <p:oleObj name="Equation" r:id="rId3" imgW="12189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38200"/>
                        <a:ext cx="30480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1076" name="Object 4"/>
          <p:cNvGraphicFramePr>
            <a:graphicFrameLocks noChangeAspect="1"/>
          </p:cNvGraphicFramePr>
          <p:nvPr/>
        </p:nvGraphicFramePr>
        <p:xfrm>
          <a:off x="2667000" y="1676400"/>
          <a:ext cx="1600200" cy="938213"/>
        </p:xfrm>
        <a:graphic>
          <a:graphicData uri="http://schemas.openxmlformats.org/presentationml/2006/ole">
            <mc:AlternateContent xmlns:mc="http://schemas.openxmlformats.org/markup-compatibility/2006">
              <mc:Choice xmlns:v="urn:schemas-microsoft-com:vml" Requires="v">
                <p:oleObj spid="_x0000_s66563" name="Equation" r:id="rId5" imgW="736560" imgH="431640" progId="Equation.3">
                  <p:embed/>
                </p:oleObj>
              </mc:Choice>
              <mc:Fallback>
                <p:oleObj name="Equation" r:id="rId5" imgW="7365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676400"/>
                        <a:ext cx="16002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77" name="Text Box 5"/>
          <p:cNvSpPr txBox="1">
            <a:spLocks noChangeArrowheads="1"/>
          </p:cNvSpPr>
          <p:nvPr/>
        </p:nvSpPr>
        <p:spPr bwMode="auto">
          <a:xfrm>
            <a:off x="84138" y="2895600"/>
            <a:ext cx="9136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In a cooling coil the air undergoes sensible cooling and dehumidification.</a:t>
            </a:r>
          </a:p>
        </p:txBody>
      </p:sp>
      <p:grpSp>
        <p:nvGrpSpPr>
          <p:cNvPr id="131084" name="Group 12"/>
          <p:cNvGrpSpPr>
            <a:grpSpLocks/>
          </p:cNvGrpSpPr>
          <p:nvPr/>
        </p:nvGrpSpPr>
        <p:grpSpPr bwMode="auto">
          <a:xfrm>
            <a:off x="6400800" y="3394075"/>
            <a:ext cx="2667000" cy="1447800"/>
            <a:chOff x="4032" y="2138"/>
            <a:chExt cx="1680" cy="912"/>
          </a:xfrm>
        </p:grpSpPr>
        <p:sp>
          <p:nvSpPr>
            <p:cNvPr id="131078" name="Line 6"/>
            <p:cNvSpPr>
              <a:spLocks noChangeShapeType="1"/>
            </p:cNvSpPr>
            <p:nvPr/>
          </p:nvSpPr>
          <p:spPr bwMode="auto">
            <a:xfrm flipH="1">
              <a:off x="5280" y="254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1079" name="Rectangle 7" descr="Shingle"/>
            <p:cNvSpPr>
              <a:spLocks noChangeArrowheads="1"/>
            </p:cNvSpPr>
            <p:nvPr/>
          </p:nvSpPr>
          <p:spPr bwMode="auto">
            <a:xfrm>
              <a:off x="4512" y="2352"/>
              <a:ext cx="768" cy="432"/>
            </a:xfrm>
            <a:prstGeom prst="rect">
              <a:avLst/>
            </a:prstGeom>
            <a:pattFill prst="shingle">
              <a:fgClr>
                <a:schemeClr val="accent2"/>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1080" name="Line 8"/>
            <p:cNvSpPr>
              <a:spLocks noChangeShapeType="1"/>
            </p:cNvSpPr>
            <p:nvPr/>
          </p:nvSpPr>
          <p:spPr bwMode="auto">
            <a:xfrm flipH="1">
              <a:off x="4032" y="259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1081" name="Text Box 9"/>
            <p:cNvSpPr txBox="1">
              <a:spLocks noChangeArrowheads="1"/>
            </p:cNvSpPr>
            <p:nvPr/>
          </p:nvSpPr>
          <p:spPr bwMode="auto">
            <a:xfrm>
              <a:off x="4550" y="2762"/>
              <a:ext cx="6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Cooler</a:t>
              </a:r>
            </a:p>
          </p:txBody>
        </p:sp>
        <p:sp>
          <p:nvSpPr>
            <p:cNvPr id="131082" name="Text Box 10"/>
            <p:cNvSpPr txBox="1">
              <a:spLocks noChangeArrowheads="1"/>
            </p:cNvSpPr>
            <p:nvPr/>
          </p:nvSpPr>
          <p:spPr bwMode="auto">
            <a:xfrm>
              <a:off x="5414" y="223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131083" name="Text Box 11"/>
            <p:cNvSpPr txBox="1">
              <a:spLocks noChangeArrowheads="1"/>
            </p:cNvSpPr>
            <p:nvPr/>
          </p:nvSpPr>
          <p:spPr bwMode="auto">
            <a:xfrm>
              <a:off x="4166" y="213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a:t>
              </a:r>
            </a:p>
          </p:txBody>
        </p:sp>
      </p:grpSp>
      <p:sp>
        <p:nvSpPr>
          <p:cNvPr id="131085" name="Text Box 13"/>
          <p:cNvSpPr txBox="1">
            <a:spLocks noChangeArrowheads="1"/>
          </p:cNvSpPr>
          <p:nvPr/>
        </p:nvSpPr>
        <p:spPr bwMode="auto">
          <a:xfrm>
            <a:off x="212725" y="3470275"/>
            <a:ext cx="564356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Let T</a:t>
            </a:r>
            <a:r>
              <a:rPr lang="en-US" baseline="-25000"/>
              <a:t>c</a:t>
            </a:r>
            <a:r>
              <a:rPr lang="en-US"/>
              <a:t> be the temperature of cooler surface:</a:t>
            </a:r>
          </a:p>
          <a:p>
            <a:endParaRPr lang="en-US"/>
          </a:p>
          <a:p>
            <a:r>
              <a:rPr lang="en-US"/>
              <a:t>T</a:t>
            </a:r>
            <a:r>
              <a:rPr lang="en-US" baseline="-25000"/>
              <a:t>5</a:t>
            </a:r>
            <a:r>
              <a:rPr lang="en-US"/>
              <a:t> is usually larger than T</a:t>
            </a:r>
            <a:r>
              <a:rPr lang="en-US" baseline="-25000"/>
              <a:t>c </a:t>
            </a:r>
            <a:r>
              <a:rPr lang="en-US"/>
              <a:t>as the most of the</a:t>
            </a:r>
          </a:p>
          <a:p>
            <a:r>
              <a:rPr lang="en-US"/>
              <a:t>air leaving is at some state between C and 5.</a:t>
            </a:r>
          </a:p>
          <a:p>
            <a:endParaRPr lang="en-US"/>
          </a:p>
          <a:p>
            <a:r>
              <a:rPr lang="en-US"/>
              <a:t>The efficiency of cooling coil is defined as</a:t>
            </a:r>
          </a:p>
          <a:p>
            <a:r>
              <a:rPr lang="en-US"/>
              <a:t>Coil By-pass Factor or Contact Factor.</a:t>
            </a:r>
          </a:p>
        </p:txBody>
      </p:sp>
    </p:spTree>
    <p:extLst>
      <p:ext uri="{BB962C8B-B14F-4D97-AF65-F5344CB8AC3E}">
        <p14:creationId xmlns:p14="http://schemas.microsoft.com/office/powerpoint/2010/main" val="2556188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228600"/>
            <a:ext cx="7772400" cy="533400"/>
          </a:xfrm>
        </p:spPr>
        <p:txBody>
          <a:bodyPr/>
          <a:lstStyle/>
          <a:p>
            <a:r>
              <a:rPr lang="en-US" sz="2800"/>
              <a:t>Winter Air-conditioning System</a:t>
            </a:r>
          </a:p>
        </p:txBody>
      </p:sp>
      <p:sp>
        <p:nvSpPr>
          <p:cNvPr id="132099" name="AutoShape 3"/>
          <p:cNvSpPr>
            <a:spLocks noChangeArrowheads="1"/>
          </p:cNvSpPr>
          <p:nvPr/>
        </p:nvSpPr>
        <p:spPr bwMode="auto">
          <a:xfrm>
            <a:off x="0" y="1219200"/>
            <a:ext cx="533400" cy="533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00" name="Rectangle 4"/>
          <p:cNvSpPr>
            <a:spLocks noChangeArrowheads="1"/>
          </p:cNvSpPr>
          <p:nvPr/>
        </p:nvSpPr>
        <p:spPr bwMode="auto">
          <a:xfrm>
            <a:off x="2073275" y="1177925"/>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01" name="Line 5"/>
          <p:cNvSpPr>
            <a:spLocks noChangeShapeType="1"/>
          </p:cNvSpPr>
          <p:nvPr/>
        </p:nvSpPr>
        <p:spPr bwMode="auto">
          <a:xfrm>
            <a:off x="3902075" y="1863725"/>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02" name="Line 6"/>
          <p:cNvSpPr>
            <a:spLocks noChangeShapeType="1"/>
          </p:cNvSpPr>
          <p:nvPr/>
        </p:nvSpPr>
        <p:spPr bwMode="auto">
          <a:xfrm>
            <a:off x="4892675" y="1863725"/>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03" name="Rectangle 7" descr="70%"/>
          <p:cNvSpPr>
            <a:spLocks noChangeArrowheads="1"/>
          </p:cNvSpPr>
          <p:nvPr/>
        </p:nvSpPr>
        <p:spPr bwMode="auto">
          <a:xfrm>
            <a:off x="4511675" y="4454525"/>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04" name="Line 8"/>
          <p:cNvSpPr>
            <a:spLocks noChangeShapeType="1"/>
          </p:cNvSpPr>
          <p:nvPr/>
        </p:nvSpPr>
        <p:spPr bwMode="auto">
          <a:xfrm flipH="1">
            <a:off x="5426075" y="4759325"/>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05" name="Line 9"/>
          <p:cNvSpPr>
            <a:spLocks noChangeShapeType="1"/>
          </p:cNvSpPr>
          <p:nvPr/>
        </p:nvSpPr>
        <p:spPr bwMode="auto">
          <a:xfrm flipH="1">
            <a:off x="3825875" y="4835525"/>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07" name="Line 11"/>
          <p:cNvSpPr>
            <a:spLocks noChangeShapeType="1"/>
          </p:cNvSpPr>
          <p:nvPr/>
        </p:nvSpPr>
        <p:spPr bwMode="auto">
          <a:xfrm flipH="1">
            <a:off x="2667000" y="4800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08" name="Rectangle 12" descr="Zig zag"/>
          <p:cNvSpPr>
            <a:spLocks noChangeArrowheads="1"/>
          </p:cNvSpPr>
          <p:nvPr/>
        </p:nvSpPr>
        <p:spPr bwMode="auto">
          <a:xfrm>
            <a:off x="533400" y="44958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09" name="Line 13"/>
          <p:cNvSpPr>
            <a:spLocks noChangeShapeType="1"/>
          </p:cNvSpPr>
          <p:nvPr/>
        </p:nvSpPr>
        <p:spPr bwMode="auto">
          <a:xfrm flipH="1">
            <a:off x="228600" y="48006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10" name="Line 14"/>
          <p:cNvSpPr>
            <a:spLocks noChangeShapeType="1"/>
          </p:cNvSpPr>
          <p:nvPr/>
        </p:nvSpPr>
        <p:spPr bwMode="auto">
          <a:xfrm flipV="1">
            <a:off x="228600" y="14478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11" name="Line 15"/>
          <p:cNvSpPr>
            <a:spLocks noChangeShapeType="1"/>
          </p:cNvSpPr>
          <p:nvPr/>
        </p:nvSpPr>
        <p:spPr bwMode="auto">
          <a:xfrm>
            <a:off x="533400" y="1676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12" name="Text Box 16"/>
          <p:cNvSpPr txBox="1">
            <a:spLocks noChangeArrowheads="1"/>
          </p:cNvSpPr>
          <p:nvPr/>
        </p:nvSpPr>
        <p:spPr bwMode="auto">
          <a:xfrm>
            <a:off x="2590800" y="14478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Room</a:t>
            </a:r>
          </a:p>
        </p:txBody>
      </p:sp>
      <p:sp>
        <p:nvSpPr>
          <p:cNvPr id="132113" name="Text Box 17"/>
          <p:cNvSpPr txBox="1">
            <a:spLocks noChangeArrowheads="1"/>
          </p:cNvSpPr>
          <p:nvPr/>
        </p:nvSpPr>
        <p:spPr bwMode="auto">
          <a:xfrm>
            <a:off x="4572000" y="51816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Mixer</a:t>
            </a:r>
          </a:p>
        </p:txBody>
      </p:sp>
      <p:sp>
        <p:nvSpPr>
          <p:cNvPr id="132114" name="Text Box 18"/>
          <p:cNvSpPr txBox="1">
            <a:spLocks noChangeArrowheads="1"/>
          </p:cNvSpPr>
          <p:nvPr/>
        </p:nvSpPr>
        <p:spPr bwMode="auto">
          <a:xfrm>
            <a:off x="3048000" y="5257800"/>
            <a:ext cx="147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Pre Heater</a:t>
            </a:r>
          </a:p>
        </p:txBody>
      </p:sp>
      <p:sp>
        <p:nvSpPr>
          <p:cNvPr id="132115" name="Text Box 19"/>
          <p:cNvSpPr txBox="1">
            <a:spLocks noChangeArrowheads="1"/>
          </p:cNvSpPr>
          <p:nvPr/>
        </p:nvSpPr>
        <p:spPr bwMode="auto">
          <a:xfrm>
            <a:off x="457200" y="5334000"/>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Heater</a:t>
            </a:r>
          </a:p>
        </p:txBody>
      </p:sp>
      <p:sp>
        <p:nvSpPr>
          <p:cNvPr id="132116" name="Text Box 20"/>
          <p:cNvSpPr txBox="1">
            <a:spLocks noChangeArrowheads="1"/>
          </p:cNvSpPr>
          <p:nvPr/>
        </p:nvSpPr>
        <p:spPr bwMode="auto">
          <a:xfrm>
            <a:off x="4953000" y="266700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Recirculated air</a:t>
            </a:r>
          </a:p>
        </p:txBody>
      </p:sp>
      <p:sp>
        <p:nvSpPr>
          <p:cNvPr id="132117" name="Text Box 21"/>
          <p:cNvSpPr txBox="1">
            <a:spLocks noChangeArrowheads="1"/>
          </p:cNvSpPr>
          <p:nvPr/>
        </p:nvSpPr>
        <p:spPr bwMode="auto">
          <a:xfrm>
            <a:off x="6477000" y="4343400"/>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Fresh air</a:t>
            </a:r>
          </a:p>
        </p:txBody>
      </p:sp>
      <p:sp>
        <p:nvSpPr>
          <p:cNvPr id="132118" name="Text Box 22"/>
          <p:cNvSpPr txBox="1">
            <a:spLocks noChangeArrowheads="1"/>
          </p:cNvSpPr>
          <p:nvPr/>
        </p:nvSpPr>
        <p:spPr bwMode="auto">
          <a:xfrm>
            <a:off x="1235075" y="1482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132119" name="Text Box 23"/>
          <p:cNvSpPr txBox="1">
            <a:spLocks noChangeArrowheads="1"/>
          </p:cNvSpPr>
          <p:nvPr/>
        </p:nvSpPr>
        <p:spPr bwMode="auto">
          <a:xfrm>
            <a:off x="4495800" y="1447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a:t>
            </a:r>
          </a:p>
        </p:txBody>
      </p:sp>
      <p:sp>
        <p:nvSpPr>
          <p:cNvPr id="132120" name="Text Box 24"/>
          <p:cNvSpPr txBox="1">
            <a:spLocks noChangeArrowheads="1"/>
          </p:cNvSpPr>
          <p:nvPr/>
        </p:nvSpPr>
        <p:spPr bwMode="auto">
          <a:xfrm>
            <a:off x="58674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a:t>
            </a:r>
          </a:p>
        </p:txBody>
      </p:sp>
      <p:sp>
        <p:nvSpPr>
          <p:cNvPr id="132121" name="Text Box 25"/>
          <p:cNvSpPr txBox="1">
            <a:spLocks noChangeArrowheads="1"/>
          </p:cNvSpPr>
          <p:nvPr/>
        </p:nvSpPr>
        <p:spPr bwMode="auto">
          <a:xfrm>
            <a:off x="4038600" y="434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132122" name="Text Box 26"/>
          <p:cNvSpPr txBox="1">
            <a:spLocks noChangeArrowheads="1"/>
          </p:cNvSpPr>
          <p:nvPr/>
        </p:nvSpPr>
        <p:spPr bwMode="auto">
          <a:xfrm>
            <a:off x="2743200" y="4038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a:t>
            </a:r>
          </a:p>
        </p:txBody>
      </p:sp>
      <p:sp>
        <p:nvSpPr>
          <p:cNvPr id="132123" name="Text Box 27"/>
          <p:cNvSpPr txBox="1">
            <a:spLocks noChangeArrowheads="1"/>
          </p:cNvSpPr>
          <p:nvPr/>
        </p:nvSpPr>
        <p:spPr bwMode="auto">
          <a:xfrm>
            <a:off x="13716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a:t>
            </a:r>
          </a:p>
        </p:txBody>
      </p:sp>
      <p:sp>
        <p:nvSpPr>
          <p:cNvPr id="132124" name="Rectangle 28" descr="Zig zag"/>
          <p:cNvSpPr>
            <a:spLocks noChangeArrowheads="1"/>
          </p:cNvSpPr>
          <p:nvPr/>
        </p:nvSpPr>
        <p:spPr bwMode="auto">
          <a:xfrm>
            <a:off x="3048000" y="44196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25" name="Rectangle 29"/>
          <p:cNvSpPr>
            <a:spLocks noChangeArrowheads="1"/>
          </p:cNvSpPr>
          <p:nvPr/>
        </p:nvSpPr>
        <p:spPr bwMode="auto">
          <a:xfrm>
            <a:off x="1752600" y="4343400"/>
            <a:ext cx="990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26" name="Rectangle 30" descr="Dashed horizontal"/>
          <p:cNvSpPr>
            <a:spLocks noChangeArrowheads="1"/>
          </p:cNvSpPr>
          <p:nvPr/>
        </p:nvSpPr>
        <p:spPr bwMode="auto">
          <a:xfrm>
            <a:off x="1752600" y="4876800"/>
            <a:ext cx="990600" cy="304800"/>
          </a:xfrm>
          <a:prstGeom prst="rect">
            <a:avLst/>
          </a:prstGeom>
          <a:pattFill prst="dashHorz">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27" name="Rectangle 31"/>
          <p:cNvSpPr>
            <a:spLocks noChangeArrowheads="1"/>
          </p:cNvSpPr>
          <p:nvPr/>
        </p:nvSpPr>
        <p:spPr bwMode="auto">
          <a:xfrm>
            <a:off x="1828800" y="4495800"/>
            <a:ext cx="76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28" name="AutoShape 32"/>
          <p:cNvSpPr>
            <a:spLocks noChangeArrowheads="1"/>
          </p:cNvSpPr>
          <p:nvPr/>
        </p:nvSpPr>
        <p:spPr bwMode="auto">
          <a:xfrm flipH="1">
            <a:off x="1828800" y="4419600"/>
            <a:ext cx="304800" cy="15240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29" name="AutoShape 33"/>
          <p:cNvSpPr>
            <a:spLocks noChangeArrowheads="1"/>
          </p:cNvSpPr>
          <p:nvPr/>
        </p:nvSpPr>
        <p:spPr bwMode="auto">
          <a:xfrm flipH="1" flipV="1">
            <a:off x="1828800" y="4572000"/>
            <a:ext cx="304800" cy="15240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2130" name="Text Box 34"/>
          <p:cNvSpPr txBox="1">
            <a:spLocks noChangeArrowheads="1"/>
          </p:cNvSpPr>
          <p:nvPr/>
        </p:nvSpPr>
        <p:spPr bwMode="auto">
          <a:xfrm>
            <a:off x="1752600" y="53340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Washer</a:t>
            </a:r>
          </a:p>
        </p:txBody>
      </p:sp>
      <p:sp>
        <p:nvSpPr>
          <p:cNvPr id="132131" name="Line 35"/>
          <p:cNvSpPr>
            <a:spLocks noChangeShapeType="1"/>
          </p:cNvSpPr>
          <p:nvPr/>
        </p:nvSpPr>
        <p:spPr bwMode="auto">
          <a:xfrm flipH="1">
            <a:off x="1295400" y="4724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132" name="Text Box 36"/>
          <p:cNvSpPr txBox="1">
            <a:spLocks noChangeArrowheads="1"/>
          </p:cNvSpPr>
          <p:nvPr/>
        </p:nvSpPr>
        <p:spPr bwMode="auto">
          <a:xfrm>
            <a:off x="288925" y="3317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7</a:t>
            </a:r>
          </a:p>
        </p:txBody>
      </p:sp>
    </p:spTree>
    <p:extLst>
      <p:ext uri="{BB962C8B-B14F-4D97-AF65-F5344CB8AC3E}">
        <p14:creationId xmlns:p14="http://schemas.microsoft.com/office/powerpoint/2010/main" val="48638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Line 2"/>
          <p:cNvSpPr>
            <a:spLocks noChangeShapeType="1"/>
          </p:cNvSpPr>
          <p:nvPr/>
        </p:nvSpPr>
        <p:spPr bwMode="auto">
          <a:xfrm>
            <a:off x="1219200" y="5257800"/>
            <a:ext cx="579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23" name="Line 3"/>
          <p:cNvSpPr>
            <a:spLocks noChangeShapeType="1"/>
          </p:cNvSpPr>
          <p:nvPr/>
        </p:nvSpPr>
        <p:spPr bwMode="auto">
          <a:xfrm flipV="1">
            <a:off x="7010400" y="381000"/>
            <a:ext cx="0" cy="487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24" name="Freeform 4"/>
          <p:cNvSpPr>
            <a:spLocks/>
          </p:cNvSpPr>
          <p:nvPr/>
        </p:nvSpPr>
        <p:spPr bwMode="auto">
          <a:xfrm>
            <a:off x="990600" y="381000"/>
            <a:ext cx="4800600" cy="3124200"/>
          </a:xfrm>
          <a:custGeom>
            <a:avLst/>
            <a:gdLst>
              <a:gd name="T0" fmla="*/ 0 w 3216"/>
              <a:gd name="T1" fmla="*/ 2016 h 2016"/>
              <a:gd name="T2" fmla="*/ 1584 w 3216"/>
              <a:gd name="T3" fmla="*/ 1584 h 2016"/>
              <a:gd name="T4" fmla="*/ 3216 w 3216"/>
              <a:gd name="T5" fmla="*/ 0 h 2016"/>
            </a:gdLst>
            <a:ahLst/>
            <a:cxnLst>
              <a:cxn ang="0">
                <a:pos x="T0" y="T1"/>
              </a:cxn>
              <a:cxn ang="0">
                <a:pos x="T2" y="T3"/>
              </a:cxn>
              <a:cxn ang="0">
                <a:pos x="T4" y="T5"/>
              </a:cxn>
            </a:cxnLst>
            <a:rect l="0" t="0" r="r" b="b"/>
            <a:pathLst>
              <a:path w="3216" h="2016">
                <a:moveTo>
                  <a:pt x="0" y="2016"/>
                </a:moveTo>
                <a:cubicBezTo>
                  <a:pt x="524" y="1968"/>
                  <a:pt x="1048" y="1920"/>
                  <a:pt x="1584" y="1584"/>
                </a:cubicBezTo>
                <a:cubicBezTo>
                  <a:pt x="2120" y="1248"/>
                  <a:pt x="2944" y="264"/>
                  <a:pt x="321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25" name="Line 5"/>
          <p:cNvSpPr>
            <a:spLocks noChangeShapeType="1"/>
          </p:cNvSpPr>
          <p:nvPr/>
        </p:nvSpPr>
        <p:spPr bwMode="auto">
          <a:xfrm flipV="1">
            <a:off x="2743200" y="2743200"/>
            <a:ext cx="18288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26" name="Line 6"/>
          <p:cNvSpPr>
            <a:spLocks noChangeShapeType="1"/>
          </p:cNvSpPr>
          <p:nvPr/>
        </p:nvSpPr>
        <p:spPr bwMode="auto">
          <a:xfrm flipH="1" flipV="1">
            <a:off x="4572000" y="2743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27" name="Line 7"/>
          <p:cNvSpPr>
            <a:spLocks noChangeShapeType="1"/>
          </p:cNvSpPr>
          <p:nvPr/>
        </p:nvSpPr>
        <p:spPr bwMode="auto">
          <a:xfrm>
            <a:off x="3581400" y="35052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28" name="Line 8"/>
          <p:cNvSpPr>
            <a:spLocks noChangeShapeType="1"/>
          </p:cNvSpPr>
          <p:nvPr/>
        </p:nvSpPr>
        <p:spPr bwMode="auto">
          <a:xfrm flipH="1" flipV="1">
            <a:off x="3886200" y="31242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29" name="Line 9"/>
          <p:cNvSpPr>
            <a:spLocks noChangeShapeType="1"/>
          </p:cNvSpPr>
          <p:nvPr/>
        </p:nvSpPr>
        <p:spPr bwMode="auto">
          <a:xfrm>
            <a:off x="3886200" y="3124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30" name="Text Box 10"/>
          <p:cNvSpPr txBox="1">
            <a:spLocks noChangeArrowheads="1"/>
          </p:cNvSpPr>
          <p:nvPr/>
        </p:nvSpPr>
        <p:spPr bwMode="auto">
          <a:xfrm>
            <a:off x="5089525" y="2860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133131" name="Text Box 11"/>
          <p:cNvSpPr txBox="1">
            <a:spLocks noChangeArrowheads="1"/>
          </p:cNvSpPr>
          <p:nvPr/>
        </p:nvSpPr>
        <p:spPr bwMode="auto">
          <a:xfrm>
            <a:off x="4479925" y="217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a:t>
            </a:r>
          </a:p>
        </p:txBody>
      </p:sp>
      <p:sp>
        <p:nvSpPr>
          <p:cNvPr id="133132" name="Text Box 12"/>
          <p:cNvSpPr txBox="1">
            <a:spLocks noChangeArrowheads="1"/>
          </p:cNvSpPr>
          <p:nvPr/>
        </p:nvSpPr>
        <p:spPr bwMode="auto">
          <a:xfrm>
            <a:off x="2422525" y="4003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a:t>
            </a:r>
          </a:p>
        </p:txBody>
      </p:sp>
      <p:sp>
        <p:nvSpPr>
          <p:cNvPr id="133134" name="Text Box 14"/>
          <p:cNvSpPr txBox="1">
            <a:spLocks noChangeArrowheads="1"/>
          </p:cNvSpPr>
          <p:nvPr/>
        </p:nvSpPr>
        <p:spPr bwMode="auto">
          <a:xfrm>
            <a:off x="3276600" y="3200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133135" name="Text Box 15"/>
          <p:cNvSpPr txBox="1">
            <a:spLocks noChangeArrowheads="1"/>
          </p:cNvSpPr>
          <p:nvPr/>
        </p:nvSpPr>
        <p:spPr bwMode="auto">
          <a:xfrm>
            <a:off x="4479925" y="3241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a:t>
            </a:r>
          </a:p>
        </p:txBody>
      </p:sp>
      <p:sp>
        <p:nvSpPr>
          <p:cNvPr id="133136" name="Text Box 16"/>
          <p:cNvSpPr txBox="1">
            <a:spLocks noChangeArrowheads="1"/>
          </p:cNvSpPr>
          <p:nvPr/>
        </p:nvSpPr>
        <p:spPr bwMode="auto">
          <a:xfrm>
            <a:off x="3641725" y="2708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a:t>
            </a:r>
          </a:p>
        </p:txBody>
      </p:sp>
      <p:sp>
        <p:nvSpPr>
          <p:cNvPr id="133137" name="Text Box 17"/>
          <p:cNvSpPr txBox="1">
            <a:spLocks noChangeArrowheads="1"/>
          </p:cNvSpPr>
          <p:nvPr/>
        </p:nvSpPr>
        <p:spPr bwMode="auto">
          <a:xfrm>
            <a:off x="4479925" y="2784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7</a:t>
            </a:r>
          </a:p>
        </p:txBody>
      </p:sp>
      <p:sp>
        <p:nvSpPr>
          <p:cNvPr id="133138" name="Oval 18"/>
          <p:cNvSpPr>
            <a:spLocks noChangeArrowheads="1"/>
          </p:cNvSpPr>
          <p:nvPr/>
        </p:nvSpPr>
        <p:spPr bwMode="auto">
          <a:xfrm>
            <a:off x="2667000" y="4114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139" name="Oval 19"/>
          <p:cNvSpPr>
            <a:spLocks noChangeArrowheads="1"/>
          </p:cNvSpPr>
          <p:nvPr/>
        </p:nvSpPr>
        <p:spPr bwMode="auto">
          <a:xfrm>
            <a:off x="3505200" y="3505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140" name="Oval 20"/>
          <p:cNvSpPr>
            <a:spLocks noChangeArrowheads="1"/>
          </p:cNvSpPr>
          <p:nvPr/>
        </p:nvSpPr>
        <p:spPr bwMode="auto">
          <a:xfrm>
            <a:off x="4419600" y="3429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141" name="Oval 21"/>
          <p:cNvSpPr>
            <a:spLocks noChangeArrowheads="1"/>
          </p:cNvSpPr>
          <p:nvPr/>
        </p:nvSpPr>
        <p:spPr bwMode="auto">
          <a:xfrm>
            <a:off x="3886200" y="3048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142" name="Oval 22"/>
          <p:cNvSpPr>
            <a:spLocks noChangeArrowheads="1"/>
          </p:cNvSpPr>
          <p:nvPr/>
        </p:nvSpPr>
        <p:spPr bwMode="auto">
          <a:xfrm>
            <a:off x="4724400" y="3048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145" name="Oval 25"/>
          <p:cNvSpPr>
            <a:spLocks noChangeArrowheads="1"/>
          </p:cNvSpPr>
          <p:nvPr/>
        </p:nvSpPr>
        <p:spPr bwMode="auto">
          <a:xfrm>
            <a:off x="4572000" y="2667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146" name="Oval 26"/>
          <p:cNvSpPr>
            <a:spLocks noChangeArrowheads="1"/>
          </p:cNvSpPr>
          <p:nvPr/>
        </p:nvSpPr>
        <p:spPr bwMode="auto">
          <a:xfrm>
            <a:off x="5029200" y="3048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val="1527292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descr="http://people.msoe.edu/~tritt/be381/graphics/psychro_si_RB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78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499400" y="19440"/>
              <a:ext cx="7275600" cy="6815160"/>
            </p14:xfrm>
          </p:contentPart>
        </mc:Choice>
        <mc:Fallback xmlns="">
          <p:pic>
            <p:nvPicPr>
              <p:cNvPr id="3" name="Ink 2"/>
              <p:cNvPicPr/>
              <p:nvPr/>
            </p:nvPicPr>
            <p:blipFill>
              <a:blip r:embed="rId3"/>
              <a:stretch>
                <a:fillRect/>
              </a:stretch>
            </p:blipFill>
            <p:spPr>
              <a:xfrm>
                <a:off x="1488600" y="7560"/>
                <a:ext cx="7299000" cy="6836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025360" y="5612760"/>
              <a:ext cx="6991920" cy="1075320"/>
            </p14:xfrm>
          </p:contentPart>
        </mc:Choice>
        <mc:Fallback xmlns="">
          <p:pic>
            <p:nvPicPr>
              <p:cNvPr id="4" name="Ink 3"/>
              <p:cNvPicPr/>
              <p:nvPr/>
            </p:nvPicPr>
            <p:blipFill>
              <a:blip r:embed="rId5"/>
              <a:stretch>
                <a:fillRect/>
              </a:stretch>
            </p:blipFill>
            <p:spPr>
              <a:xfrm>
                <a:off x="2014560" y="5600520"/>
                <a:ext cx="7016040" cy="1101240"/>
              </a:xfrm>
              <a:prstGeom prst="rect">
                <a:avLst/>
              </a:prstGeom>
            </p:spPr>
          </p:pic>
        </mc:Fallback>
      </mc:AlternateContent>
    </p:spTree>
    <p:extLst>
      <p:ext uri="{BB962C8B-B14F-4D97-AF65-F5344CB8AC3E}">
        <p14:creationId xmlns:p14="http://schemas.microsoft.com/office/powerpoint/2010/main" val="2881053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0"/>
            <a:ext cx="7772400" cy="609600"/>
          </a:xfrm>
        </p:spPr>
        <p:txBody>
          <a:bodyPr/>
          <a:lstStyle/>
          <a:p>
            <a:r>
              <a:rPr lang="en-US" sz="2400"/>
              <a:t>THERMAL COMFORT TEMPERATURE</a:t>
            </a:r>
          </a:p>
        </p:txBody>
      </p:sp>
      <p:sp>
        <p:nvSpPr>
          <p:cNvPr id="115715" name="Rectangle 3"/>
          <p:cNvSpPr>
            <a:spLocks noGrp="1" noChangeArrowheads="1"/>
          </p:cNvSpPr>
          <p:nvPr>
            <p:ph type="body" idx="1"/>
          </p:nvPr>
        </p:nvSpPr>
        <p:spPr>
          <a:xfrm>
            <a:off x="228600" y="609600"/>
            <a:ext cx="8915400" cy="5715000"/>
          </a:xfrm>
        </p:spPr>
        <p:txBody>
          <a:bodyPr/>
          <a:lstStyle/>
          <a:p>
            <a:pPr>
              <a:lnSpc>
                <a:spcPct val="90000"/>
              </a:lnSpc>
            </a:pPr>
            <a:r>
              <a:rPr lang="en-US" sz="2000"/>
              <a:t>The major aim of comfort study is to find comfort temperature for an individual or group. </a:t>
            </a:r>
          </a:p>
          <a:p>
            <a:pPr>
              <a:lnSpc>
                <a:spcPct val="90000"/>
              </a:lnSpc>
            </a:pPr>
            <a:r>
              <a:rPr lang="en-US" sz="2000"/>
              <a:t>However, 6 major variables determine how warm or cold a person feels. </a:t>
            </a:r>
          </a:p>
          <a:p>
            <a:pPr>
              <a:lnSpc>
                <a:spcPct val="90000"/>
              </a:lnSpc>
            </a:pPr>
            <a:r>
              <a:rPr lang="en-US" sz="2000" b="1"/>
              <a:t>Environmental factors</a:t>
            </a:r>
          </a:p>
          <a:p>
            <a:pPr lvl="1">
              <a:lnSpc>
                <a:spcPct val="90000"/>
              </a:lnSpc>
            </a:pPr>
            <a:r>
              <a:rPr lang="en-US" sz="2000"/>
              <a:t>air temperature </a:t>
            </a:r>
          </a:p>
          <a:p>
            <a:pPr lvl="1">
              <a:lnSpc>
                <a:spcPct val="90000"/>
              </a:lnSpc>
            </a:pPr>
            <a:r>
              <a:rPr lang="en-US" sz="2000"/>
              <a:t>air speed </a:t>
            </a:r>
          </a:p>
          <a:p>
            <a:pPr lvl="1">
              <a:lnSpc>
                <a:spcPct val="90000"/>
              </a:lnSpc>
            </a:pPr>
            <a:r>
              <a:rPr lang="en-US" sz="2000"/>
              <a:t>humidity </a:t>
            </a:r>
          </a:p>
          <a:p>
            <a:pPr>
              <a:lnSpc>
                <a:spcPct val="90000"/>
              </a:lnSpc>
            </a:pPr>
            <a:r>
              <a:rPr lang="en-US" sz="2000"/>
              <a:t>mean radiant temperature </a:t>
            </a:r>
          </a:p>
          <a:p>
            <a:pPr>
              <a:lnSpc>
                <a:spcPct val="90000"/>
              </a:lnSpc>
            </a:pPr>
            <a:r>
              <a:rPr lang="en-US" sz="2000" b="1"/>
              <a:t>Individual factors</a:t>
            </a:r>
          </a:p>
          <a:p>
            <a:pPr lvl="1">
              <a:lnSpc>
                <a:spcPct val="90000"/>
              </a:lnSpc>
            </a:pPr>
            <a:r>
              <a:rPr lang="en-US" sz="2000"/>
              <a:t>activity </a:t>
            </a:r>
          </a:p>
          <a:p>
            <a:pPr lvl="1">
              <a:lnSpc>
                <a:spcPct val="90000"/>
              </a:lnSpc>
            </a:pPr>
            <a:r>
              <a:rPr lang="en-US" sz="2000" b="1"/>
              <a:t>Clothing insulation</a:t>
            </a:r>
            <a:r>
              <a:rPr lang="en-US" sz="2000"/>
              <a:t> (clo unit): 1 clo = 0.16oC .m</a:t>
            </a:r>
            <a:r>
              <a:rPr lang="en-US" sz="2000" baseline="30000"/>
              <a:t>2</a:t>
            </a:r>
            <a:r>
              <a:rPr lang="en-US" sz="2000"/>
              <a:t>/w. </a:t>
            </a:r>
          </a:p>
          <a:p>
            <a:pPr lvl="1">
              <a:lnSpc>
                <a:spcPct val="90000"/>
              </a:lnSpc>
            </a:pPr>
            <a:r>
              <a:rPr lang="en-US" sz="2000"/>
              <a:t>The clo is a measure of thermal resistance and includes the insulation provided by any layer of trapped air between skin and clothing and insulation value of clothing itself. </a:t>
            </a:r>
          </a:p>
          <a:p>
            <a:pPr lvl="1">
              <a:lnSpc>
                <a:spcPct val="90000"/>
              </a:lnSpc>
            </a:pPr>
            <a:r>
              <a:rPr lang="en-US" sz="2000"/>
              <a:t>1 clo unit will maintain a sedentary man at 1 met indefinitely comfortable in an environment of 21</a:t>
            </a:r>
            <a:r>
              <a:rPr lang="en-US" sz="2000" baseline="30000"/>
              <a:t>o</a:t>
            </a:r>
            <a:r>
              <a:rPr lang="en-US" sz="2000"/>
              <a:t>C , 50% RH, and .01 m/s air movement. Possibly also individual differences, and recent thermal history. </a:t>
            </a:r>
          </a:p>
          <a:p>
            <a:pPr>
              <a:lnSpc>
                <a:spcPct val="90000"/>
              </a:lnSpc>
            </a:pPr>
            <a:r>
              <a:rPr lang="en-US" sz="2000"/>
              <a:t>Possibly also individual differences, and recent thermal history. </a:t>
            </a:r>
          </a:p>
        </p:txBody>
      </p:sp>
    </p:spTree>
    <p:extLst>
      <p:ext uri="{BB962C8B-B14F-4D97-AF65-F5344CB8AC3E}">
        <p14:creationId xmlns:p14="http://schemas.microsoft.com/office/powerpoint/2010/main" val="2132684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159280" y="669240"/>
              <a:ext cx="6940080" cy="6125400"/>
            </p14:xfrm>
          </p:contentPart>
        </mc:Choice>
        <mc:Fallback xmlns="">
          <p:pic>
            <p:nvPicPr>
              <p:cNvPr id="3" name="Ink 2"/>
              <p:cNvPicPr/>
              <p:nvPr/>
            </p:nvPicPr>
            <p:blipFill>
              <a:blip r:embed="rId3"/>
              <a:stretch>
                <a:fillRect/>
              </a:stretch>
            </p:blipFill>
            <p:spPr>
              <a:xfrm>
                <a:off x="2153160" y="663840"/>
                <a:ext cx="6957000" cy="6142680"/>
              </a:xfrm>
              <a:prstGeom prst="rect">
                <a:avLst/>
              </a:prstGeom>
            </p:spPr>
          </p:pic>
        </mc:Fallback>
      </mc:AlternateContent>
    </p:spTree>
    <p:extLst>
      <p:ext uri="{BB962C8B-B14F-4D97-AF65-F5344CB8AC3E}">
        <p14:creationId xmlns:p14="http://schemas.microsoft.com/office/powerpoint/2010/main" val="712694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768320" y="369000"/>
              <a:ext cx="6727680" cy="6676920"/>
            </p14:xfrm>
          </p:contentPart>
        </mc:Choice>
        <mc:Fallback xmlns="">
          <p:pic>
            <p:nvPicPr>
              <p:cNvPr id="3" name="Ink 2"/>
              <p:cNvPicPr/>
              <p:nvPr/>
            </p:nvPicPr>
            <p:blipFill>
              <a:blip r:embed="rId3"/>
              <a:stretch>
                <a:fillRect/>
              </a:stretch>
            </p:blipFill>
            <p:spPr>
              <a:xfrm>
                <a:off x="1759680" y="358200"/>
                <a:ext cx="6738840" cy="6695280"/>
              </a:xfrm>
              <a:prstGeom prst="rect">
                <a:avLst/>
              </a:prstGeom>
            </p:spPr>
          </p:pic>
        </mc:Fallback>
      </mc:AlternateContent>
    </p:spTree>
    <p:extLst>
      <p:ext uri="{BB962C8B-B14F-4D97-AF65-F5344CB8AC3E}">
        <p14:creationId xmlns:p14="http://schemas.microsoft.com/office/powerpoint/2010/main" val="3800986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225160" y="518760"/>
              <a:ext cx="6528960" cy="4479480"/>
            </p14:xfrm>
          </p:contentPart>
        </mc:Choice>
        <mc:Fallback xmlns="">
          <p:pic>
            <p:nvPicPr>
              <p:cNvPr id="3" name="Ink 2"/>
              <p:cNvPicPr/>
              <p:nvPr/>
            </p:nvPicPr>
            <p:blipFill>
              <a:blip r:embed="rId3"/>
              <a:stretch>
                <a:fillRect/>
              </a:stretch>
            </p:blipFill>
            <p:spPr>
              <a:xfrm>
                <a:off x="2218680" y="511560"/>
                <a:ext cx="6548400" cy="4498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836280" y="5082120"/>
              <a:ext cx="8080200" cy="1665720"/>
            </p14:xfrm>
          </p:contentPart>
        </mc:Choice>
        <mc:Fallback xmlns="">
          <p:pic>
            <p:nvPicPr>
              <p:cNvPr id="4" name="Ink 3"/>
              <p:cNvPicPr/>
              <p:nvPr/>
            </p:nvPicPr>
            <p:blipFill>
              <a:blip r:embed="rId5"/>
              <a:stretch>
                <a:fillRect/>
              </a:stretch>
            </p:blipFill>
            <p:spPr>
              <a:xfrm>
                <a:off x="828720" y="5077440"/>
                <a:ext cx="8101080" cy="1684800"/>
              </a:xfrm>
              <a:prstGeom prst="rect">
                <a:avLst/>
              </a:prstGeom>
            </p:spPr>
          </p:pic>
        </mc:Fallback>
      </mc:AlternateContent>
    </p:spTree>
    <p:extLst>
      <p:ext uri="{BB962C8B-B14F-4D97-AF65-F5344CB8AC3E}">
        <p14:creationId xmlns:p14="http://schemas.microsoft.com/office/powerpoint/2010/main" val="30559646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046960" y="654480"/>
              <a:ext cx="7090560" cy="5743440"/>
            </p14:xfrm>
          </p:contentPart>
        </mc:Choice>
        <mc:Fallback xmlns="">
          <p:pic>
            <p:nvPicPr>
              <p:cNvPr id="3" name="Ink 2"/>
              <p:cNvPicPr/>
              <p:nvPr/>
            </p:nvPicPr>
            <p:blipFill>
              <a:blip r:embed="rId3"/>
              <a:stretch>
                <a:fillRect/>
              </a:stretch>
            </p:blipFill>
            <p:spPr>
              <a:xfrm>
                <a:off x="2038320" y="642960"/>
                <a:ext cx="7104600" cy="5766840"/>
              </a:xfrm>
              <a:prstGeom prst="rect">
                <a:avLst/>
              </a:prstGeom>
            </p:spPr>
          </p:pic>
        </mc:Fallback>
      </mc:AlternateContent>
    </p:spTree>
    <p:extLst>
      <p:ext uri="{BB962C8B-B14F-4D97-AF65-F5344CB8AC3E}">
        <p14:creationId xmlns:p14="http://schemas.microsoft.com/office/powerpoint/2010/main" val="3010590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12825207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797520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914400"/>
            <a:ext cx="751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457200" y="274638"/>
            <a:ext cx="8229600" cy="868362"/>
          </a:xfrm>
        </p:spPr>
        <p:txBody>
          <a:bodyPr/>
          <a:lstStyle/>
          <a:p>
            <a:r>
              <a:rPr lang="en-US" sz="2800" smtClean="0"/>
              <a:t>Components of Cooling Loads</a:t>
            </a:r>
          </a:p>
        </p:txBody>
      </p:sp>
      <p:grpSp>
        <p:nvGrpSpPr>
          <p:cNvPr id="4" name="Group 5"/>
          <p:cNvGrpSpPr>
            <a:grpSpLocks/>
          </p:cNvGrpSpPr>
          <p:nvPr/>
        </p:nvGrpSpPr>
        <p:grpSpPr bwMode="auto">
          <a:xfrm>
            <a:off x="0" y="0"/>
            <a:ext cx="9144000" cy="6819900"/>
            <a:chOff x="48" y="9"/>
            <a:chExt cx="5678" cy="4296"/>
          </a:xfrm>
        </p:grpSpPr>
        <p:grpSp>
          <p:nvGrpSpPr>
            <p:cNvPr id="5" name="Group 6"/>
            <p:cNvGrpSpPr>
              <a:grpSpLocks/>
            </p:cNvGrpSpPr>
            <p:nvPr/>
          </p:nvGrpSpPr>
          <p:grpSpPr bwMode="auto">
            <a:xfrm>
              <a:off x="48" y="9"/>
              <a:ext cx="86" cy="4296"/>
              <a:chOff x="0" y="-48"/>
              <a:chExt cx="144" cy="4368"/>
            </a:xfrm>
          </p:grpSpPr>
          <p:sp>
            <p:nvSpPr>
              <p:cNvPr id="16"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7"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5"/>
            <p:cNvGrpSpPr>
              <a:grpSpLocks/>
            </p:cNvGrpSpPr>
            <p:nvPr/>
          </p:nvGrpSpPr>
          <p:grpSpPr bwMode="auto">
            <a:xfrm>
              <a:off x="5640" y="9"/>
              <a:ext cx="86" cy="4296"/>
              <a:chOff x="5616" y="-48"/>
              <a:chExt cx="144" cy="4368"/>
            </a:xfrm>
          </p:grpSpPr>
          <p:sp>
            <p:nvSpPr>
              <p:cNvPr id="14"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20"/>
            <p:cNvGrpSpPr>
              <a:grpSpLocks/>
            </p:cNvGrpSpPr>
            <p:nvPr/>
          </p:nvGrpSpPr>
          <p:grpSpPr bwMode="auto">
            <a:xfrm>
              <a:off x="120" y="10"/>
              <a:ext cx="5528" cy="86"/>
              <a:chOff x="96" y="-48"/>
              <a:chExt cx="5520" cy="144"/>
            </a:xfrm>
          </p:grpSpPr>
          <p:sp>
            <p:nvSpPr>
              <p:cNvPr id="12"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8" name="Group 15"/>
            <p:cNvGrpSpPr>
              <a:grpSpLocks/>
            </p:cNvGrpSpPr>
            <p:nvPr/>
          </p:nvGrpSpPr>
          <p:grpSpPr bwMode="auto">
            <a:xfrm>
              <a:off x="120" y="4212"/>
              <a:ext cx="5528" cy="86"/>
              <a:chOff x="96" y="4176"/>
              <a:chExt cx="5520" cy="144"/>
            </a:xfrm>
          </p:grpSpPr>
          <p:sp>
            <p:nvSpPr>
              <p:cNvPr id="10"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9" name="Picture 18" descr="CAMCQB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668996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800" smtClean="0"/>
              <a:t>Total heat gain, sensible heat gain fraction from occupants </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4343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0" y="0"/>
            <a:ext cx="9144000" cy="6819900"/>
            <a:chOff x="48" y="9"/>
            <a:chExt cx="5678" cy="4296"/>
          </a:xfrm>
        </p:grpSpPr>
        <p:grpSp>
          <p:nvGrpSpPr>
            <p:cNvPr id="5" name="Group 6"/>
            <p:cNvGrpSpPr>
              <a:grpSpLocks/>
            </p:cNvGrpSpPr>
            <p:nvPr/>
          </p:nvGrpSpPr>
          <p:grpSpPr bwMode="auto">
            <a:xfrm>
              <a:off x="48" y="9"/>
              <a:ext cx="86" cy="4296"/>
              <a:chOff x="0" y="-48"/>
              <a:chExt cx="144" cy="4368"/>
            </a:xfrm>
          </p:grpSpPr>
          <p:sp>
            <p:nvSpPr>
              <p:cNvPr id="16"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7"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5"/>
            <p:cNvGrpSpPr>
              <a:grpSpLocks/>
            </p:cNvGrpSpPr>
            <p:nvPr/>
          </p:nvGrpSpPr>
          <p:grpSpPr bwMode="auto">
            <a:xfrm>
              <a:off x="5640" y="9"/>
              <a:ext cx="86" cy="4296"/>
              <a:chOff x="5616" y="-48"/>
              <a:chExt cx="144" cy="4368"/>
            </a:xfrm>
          </p:grpSpPr>
          <p:sp>
            <p:nvSpPr>
              <p:cNvPr id="14"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20"/>
            <p:cNvGrpSpPr>
              <a:grpSpLocks/>
            </p:cNvGrpSpPr>
            <p:nvPr/>
          </p:nvGrpSpPr>
          <p:grpSpPr bwMode="auto">
            <a:xfrm>
              <a:off x="120" y="10"/>
              <a:ext cx="5528" cy="86"/>
              <a:chOff x="96" y="-48"/>
              <a:chExt cx="5520" cy="144"/>
            </a:xfrm>
          </p:grpSpPr>
          <p:sp>
            <p:nvSpPr>
              <p:cNvPr id="12"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8" name="Group 15"/>
            <p:cNvGrpSpPr>
              <a:grpSpLocks/>
            </p:cNvGrpSpPr>
            <p:nvPr/>
          </p:nvGrpSpPr>
          <p:grpSpPr bwMode="auto">
            <a:xfrm>
              <a:off x="120" y="4212"/>
              <a:ext cx="5528" cy="86"/>
              <a:chOff x="96" y="4176"/>
              <a:chExt cx="5520" cy="144"/>
            </a:xfrm>
          </p:grpSpPr>
          <p:sp>
            <p:nvSpPr>
              <p:cNvPr id="10"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9" name="Picture 18" descr="CAMCQB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9155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smtClean="0"/>
              <a:t>Typical appliance load </a:t>
            </a: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866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0" y="0"/>
            <a:ext cx="9144000" cy="6819900"/>
            <a:chOff x="48" y="9"/>
            <a:chExt cx="5678" cy="4296"/>
          </a:xfrm>
        </p:grpSpPr>
        <p:grpSp>
          <p:nvGrpSpPr>
            <p:cNvPr id="5" name="Group 6"/>
            <p:cNvGrpSpPr>
              <a:grpSpLocks/>
            </p:cNvGrpSpPr>
            <p:nvPr/>
          </p:nvGrpSpPr>
          <p:grpSpPr bwMode="auto">
            <a:xfrm>
              <a:off x="48" y="9"/>
              <a:ext cx="86" cy="4296"/>
              <a:chOff x="0" y="-48"/>
              <a:chExt cx="144" cy="4368"/>
            </a:xfrm>
          </p:grpSpPr>
          <p:sp>
            <p:nvSpPr>
              <p:cNvPr id="16"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7"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5"/>
            <p:cNvGrpSpPr>
              <a:grpSpLocks/>
            </p:cNvGrpSpPr>
            <p:nvPr/>
          </p:nvGrpSpPr>
          <p:grpSpPr bwMode="auto">
            <a:xfrm>
              <a:off x="5640" y="9"/>
              <a:ext cx="86" cy="4296"/>
              <a:chOff x="5616" y="-48"/>
              <a:chExt cx="144" cy="4368"/>
            </a:xfrm>
          </p:grpSpPr>
          <p:sp>
            <p:nvSpPr>
              <p:cNvPr id="14"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20"/>
            <p:cNvGrpSpPr>
              <a:grpSpLocks/>
            </p:cNvGrpSpPr>
            <p:nvPr/>
          </p:nvGrpSpPr>
          <p:grpSpPr bwMode="auto">
            <a:xfrm>
              <a:off x="120" y="10"/>
              <a:ext cx="5528" cy="86"/>
              <a:chOff x="96" y="-48"/>
              <a:chExt cx="5520" cy="144"/>
            </a:xfrm>
          </p:grpSpPr>
          <p:sp>
            <p:nvSpPr>
              <p:cNvPr id="12"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8" name="Group 15"/>
            <p:cNvGrpSpPr>
              <a:grpSpLocks/>
            </p:cNvGrpSpPr>
            <p:nvPr/>
          </p:nvGrpSpPr>
          <p:grpSpPr bwMode="auto">
            <a:xfrm>
              <a:off x="120" y="4212"/>
              <a:ext cx="5528" cy="86"/>
              <a:chOff x="96" y="4176"/>
              <a:chExt cx="5520" cy="144"/>
            </a:xfrm>
          </p:grpSpPr>
          <p:sp>
            <p:nvSpPr>
              <p:cNvPr id="10"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9" name="Picture 18" descr="CAMCQB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50132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13"/>
          <p:cNvSpPr>
            <a:spLocks noChangeArrowheads="1"/>
          </p:cNvSpPr>
          <p:nvPr/>
        </p:nvSpPr>
        <p:spPr bwMode="auto">
          <a:xfrm>
            <a:off x="533400" y="914400"/>
            <a:ext cx="533400" cy="533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5" name="Rectangle 2"/>
          <p:cNvSpPr>
            <a:spLocks noChangeArrowheads="1"/>
          </p:cNvSpPr>
          <p:nvPr/>
        </p:nvSpPr>
        <p:spPr bwMode="auto">
          <a:xfrm>
            <a:off x="2057400" y="762000"/>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6" name="Line 3"/>
          <p:cNvSpPr>
            <a:spLocks noChangeShapeType="1"/>
          </p:cNvSpPr>
          <p:nvPr/>
        </p:nvSpPr>
        <p:spPr bwMode="auto">
          <a:xfrm>
            <a:off x="3886200" y="14478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7" name="Line 4"/>
          <p:cNvSpPr>
            <a:spLocks noChangeShapeType="1"/>
          </p:cNvSpPr>
          <p:nvPr/>
        </p:nvSpPr>
        <p:spPr bwMode="auto">
          <a:xfrm>
            <a:off x="4876800" y="14478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8" name="Rectangle 5" descr="70%"/>
          <p:cNvSpPr>
            <a:spLocks noChangeArrowheads="1"/>
          </p:cNvSpPr>
          <p:nvPr/>
        </p:nvSpPr>
        <p:spPr bwMode="auto">
          <a:xfrm>
            <a:off x="4495800" y="4038600"/>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9" name="Line 6"/>
          <p:cNvSpPr>
            <a:spLocks noChangeShapeType="1"/>
          </p:cNvSpPr>
          <p:nvPr/>
        </p:nvSpPr>
        <p:spPr bwMode="auto">
          <a:xfrm flipH="1">
            <a:off x="5410200" y="4343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0" name="Line 7"/>
          <p:cNvSpPr>
            <a:spLocks noChangeShapeType="1"/>
          </p:cNvSpPr>
          <p:nvPr/>
        </p:nvSpPr>
        <p:spPr bwMode="auto">
          <a:xfrm flipH="1">
            <a:off x="3810000" y="4419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1" name="Rectangle 8" descr="Shingle"/>
          <p:cNvSpPr>
            <a:spLocks noChangeArrowheads="1"/>
          </p:cNvSpPr>
          <p:nvPr/>
        </p:nvSpPr>
        <p:spPr bwMode="auto">
          <a:xfrm>
            <a:off x="2590800" y="4114800"/>
            <a:ext cx="1219200" cy="685800"/>
          </a:xfrm>
          <a:prstGeom prst="rect">
            <a:avLst/>
          </a:prstGeom>
          <a:pattFill prst="shingle">
            <a:fgClr>
              <a:schemeClr val="accent2"/>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402" name="Line 9"/>
          <p:cNvSpPr>
            <a:spLocks noChangeShapeType="1"/>
          </p:cNvSpPr>
          <p:nvPr/>
        </p:nvSpPr>
        <p:spPr bwMode="auto">
          <a:xfrm flipH="1">
            <a:off x="1828800" y="4495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3" name="Rectangle 10" descr="Zig zag"/>
          <p:cNvSpPr>
            <a:spLocks noChangeArrowheads="1"/>
          </p:cNvSpPr>
          <p:nvPr/>
        </p:nvSpPr>
        <p:spPr bwMode="auto">
          <a:xfrm>
            <a:off x="1066800" y="41148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404" name="Line 11"/>
          <p:cNvSpPr>
            <a:spLocks noChangeShapeType="1"/>
          </p:cNvSpPr>
          <p:nvPr/>
        </p:nvSpPr>
        <p:spPr bwMode="auto">
          <a:xfrm flipH="1">
            <a:off x="762000" y="4495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5" name="Line 12"/>
          <p:cNvSpPr>
            <a:spLocks noChangeShapeType="1"/>
          </p:cNvSpPr>
          <p:nvPr/>
        </p:nvSpPr>
        <p:spPr bwMode="auto">
          <a:xfrm flipV="1">
            <a:off x="762000" y="11430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6" name="Line 14"/>
          <p:cNvSpPr>
            <a:spLocks noChangeShapeType="1"/>
          </p:cNvSpPr>
          <p:nvPr/>
        </p:nvSpPr>
        <p:spPr bwMode="auto">
          <a:xfrm>
            <a:off x="1066800" y="1447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7" name="Text Box 15"/>
          <p:cNvSpPr txBox="1">
            <a:spLocks noChangeArrowheads="1"/>
          </p:cNvSpPr>
          <p:nvPr/>
        </p:nvSpPr>
        <p:spPr bwMode="auto">
          <a:xfrm>
            <a:off x="2574925" y="10318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Room</a:t>
            </a:r>
          </a:p>
        </p:txBody>
      </p:sp>
      <p:sp>
        <p:nvSpPr>
          <p:cNvPr id="59408" name="Text Box 16"/>
          <p:cNvSpPr txBox="1">
            <a:spLocks noChangeArrowheads="1"/>
          </p:cNvSpPr>
          <p:nvPr/>
        </p:nvSpPr>
        <p:spPr bwMode="auto">
          <a:xfrm>
            <a:off x="4556125" y="47656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Mixer</a:t>
            </a:r>
          </a:p>
        </p:txBody>
      </p:sp>
      <p:sp>
        <p:nvSpPr>
          <p:cNvPr id="59409" name="Text Box 17"/>
          <p:cNvSpPr txBox="1">
            <a:spLocks noChangeArrowheads="1"/>
          </p:cNvSpPr>
          <p:nvPr/>
        </p:nvSpPr>
        <p:spPr bwMode="auto">
          <a:xfrm>
            <a:off x="2651125" y="476567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Cooler</a:t>
            </a:r>
          </a:p>
        </p:txBody>
      </p:sp>
      <p:sp>
        <p:nvSpPr>
          <p:cNvPr id="59410" name="Text Box 18"/>
          <p:cNvSpPr txBox="1">
            <a:spLocks noChangeArrowheads="1"/>
          </p:cNvSpPr>
          <p:nvPr/>
        </p:nvSpPr>
        <p:spPr bwMode="auto">
          <a:xfrm>
            <a:off x="914400" y="4876800"/>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Heater</a:t>
            </a:r>
          </a:p>
        </p:txBody>
      </p:sp>
      <p:sp>
        <p:nvSpPr>
          <p:cNvPr id="59411" name="Text Box 19"/>
          <p:cNvSpPr txBox="1">
            <a:spLocks noChangeArrowheads="1"/>
          </p:cNvSpPr>
          <p:nvPr/>
        </p:nvSpPr>
        <p:spPr bwMode="auto">
          <a:xfrm>
            <a:off x="479425" y="540544"/>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Fan</a:t>
            </a:r>
          </a:p>
        </p:txBody>
      </p:sp>
      <p:sp>
        <p:nvSpPr>
          <p:cNvPr id="59412" name="Text Box 20"/>
          <p:cNvSpPr txBox="1">
            <a:spLocks noChangeArrowheads="1"/>
          </p:cNvSpPr>
          <p:nvPr/>
        </p:nvSpPr>
        <p:spPr bwMode="auto">
          <a:xfrm>
            <a:off x="4937125" y="2251075"/>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Recirculated air</a:t>
            </a:r>
          </a:p>
        </p:txBody>
      </p:sp>
      <p:sp>
        <p:nvSpPr>
          <p:cNvPr id="59413" name="Text Box 21"/>
          <p:cNvSpPr txBox="1">
            <a:spLocks noChangeArrowheads="1"/>
          </p:cNvSpPr>
          <p:nvPr/>
        </p:nvSpPr>
        <p:spPr bwMode="auto">
          <a:xfrm>
            <a:off x="6461125" y="3927475"/>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Fresh air</a:t>
            </a:r>
          </a:p>
        </p:txBody>
      </p:sp>
      <p:sp>
        <p:nvSpPr>
          <p:cNvPr id="59414" name="Text Box 22"/>
          <p:cNvSpPr txBox="1">
            <a:spLocks noChangeArrowheads="1"/>
          </p:cNvSpPr>
          <p:nvPr/>
        </p:nvSpPr>
        <p:spPr bwMode="auto">
          <a:xfrm>
            <a:off x="1219200" y="106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1</a:t>
            </a:r>
          </a:p>
        </p:txBody>
      </p:sp>
      <p:sp>
        <p:nvSpPr>
          <p:cNvPr id="59415" name="Text Box 23"/>
          <p:cNvSpPr txBox="1">
            <a:spLocks noChangeArrowheads="1"/>
          </p:cNvSpPr>
          <p:nvPr/>
        </p:nvSpPr>
        <p:spPr bwMode="auto">
          <a:xfrm>
            <a:off x="4113213" y="106455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59416" name="Text Box 24"/>
          <p:cNvSpPr txBox="1">
            <a:spLocks noChangeArrowheads="1"/>
          </p:cNvSpPr>
          <p:nvPr/>
        </p:nvSpPr>
        <p:spPr bwMode="auto">
          <a:xfrm>
            <a:off x="5851525" y="4232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3</a:t>
            </a:r>
          </a:p>
        </p:txBody>
      </p:sp>
      <p:sp>
        <p:nvSpPr>
          <p:cNvPr id="59417" name="Text Box 25"/>
          <p:cNvSpPr txBox="1">
            <a:spLocks noChangeArrowheads="1"/>
          </p:cNvSpPr>
          <p:nvPr/>
        </p:nvSpPr>
        <p:spPr bwMode="auto">
          <a:xfrm>
            <a:off x="4022725" y="3927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4</a:t>
            </a:r>
          </a:p>
        </p:txBody>
      </p:sp>
      <p:sp>
        <p:nvSpPr>
          <p:cNvPr id="59418" name="Text Box 26"/>
          <p:cNvSpPr txBox="1">
            <a:spLocks noChangeArrowheads="1"/>
          </p:cNvSpPr>
          <p:nvPr/>
        </p:nvSpPr>
        <p:spPr bwMode="auto">
          <a:xfrm>
            <a:off x="2041525" y="3775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5</a:t>
            </a:r>
          </a:p>
        </p:txBody>
      </p:sp>
      <p:sp>
        <p:nvSpPr>
          <p:cNvPr id="59419" name="Text Box 27"/>
          <p:cNvSpPr txBox="1">
            <a:spLocks noChangeArrowheads="1"/>
          </p:cNvSpPr>
          <p:nvPr/>
        </p:nvSpPr>
        <p:spPr bwMode="auto">
          <a:xfrm>
            <a:off x="762000" y="3657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6</a:t>
            </a:r>
          </a:p>
        </p:txBody>
      </p:sp>
      <p:sp>
        <p:nvSpPr>
          <p:cNvPr id="59420" name="Text Box 28"/>
          <p:cNvSpPr txBox="1">
            <a:spLocks noChangeArrowheads="1"/>
          </p:cNvSpPr>
          <p:nvPr/>
        </p:nvSpPr>
        <p:spPr bwMode="auto">
          <a:xfrm>
            <a:off x="898525" y="5222875"/>
            <a:ext cx="347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a:t>Energy balance in mixing: </a:t>
            </a:r>
          </a:p>
        </p:txBody>
      </p:sp>
      <p:graphicFrame>
        <p:nvGraphicFramePr>
          <p:cNvPr id="59421" name="Object 29"/>
          <p:cNvGraphicFramePr>
            <a:graphicFrameLocks noChangeAspect="1"/>
          </p:cNvGraphicFramePr>
          <p:nvPr>
            <p:extLst>
              <p:ext uri="{D42A27DB-BD31-4B8C-83A1-F6EECF244321}">
                <p14:modId xmlns:p14="http://schemas.microsoft.com/office/powerpoint/2010/main" val="2938668168"/>
              </p:ext>
            </p:extLst>
          </p:nvPr>
        </p:nvGraphicFramePr>
        <p:xfrm>
          <a:off x="4724400" y="5181600"/>
          <a:ext cx="2133600" cy="427038"/>
        </p:xfrm>
        <a:graphic>
          <a:graphicData uri="http://schemas.openxmlformats.org/presentationml/2006/ole">
            <mc:AlternateContent xmlns:mc="http://schemas.openxmlformats.org/markup-compatibility/2006">
              <mc:Choice xmlns:v="urn:schemas-microsoft-com:vml" Requires="v">
                <p:oleObj spid="_x0000_s59500" name="Equation" r:id="rId3" imgW="1143000" imgH="228600" progId="Equation.3">
                  <p:embed/>
                </p:oleObj>
              </mc:Choice>
              <mc:Fallback>
                <p:oleObj name="Equation" r:id="rId3" imgW="1143000" imgH="228600" progId="Equation.3">
                  <p:embed/>
                  <p:pic>
                    <p:nvPicPr>
                      <p:cNvPr id="0" name="Object 29"/>
                      <p:cNvPicPr>
                        <a:picLocks noChangeAspect="1" noChangeArrowheads="1"/>
                      </p:cNvPicPr>
                      <p:nvPr/>
                    </p:nvPicPr>
                    <p:blipFill>
                      <a:blip r:embed="rId4"/>
                      <a:srcRect/>
                      <a:stretch>
                        <a:fillRect/>
                      </a:stretch>
                    </p:blipFill>
                    <p:spPr bwMode="auto">
                      <a:xfrm>
                        <a:off x="4724400" y="5181600"/>
                        <a:ext cx="21336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22" name="Object 30"/>
          <p:cNvGraphicFramePr>
            <a:graphicFrameLocks noChangeAspect="1"/>
          </p:cNvGraphicFramePr>
          <p:nvPr>
            <p:extLst>
              <p:ext uri="{D42A27DB-BD31-4B8C-83A1-F6EECF244321}">
                <p14:modId xmlns:p14="http://schemas.microsoft.com/office/powerpoint/2010/main" val="656680860"/>
              </p:ext>
            </p:extLst>
          </p:nvPr>
        </p:nvGraphicFramePr>
        <p:xfrm>
          <a:off x="4706938" y="5791200"/>
          <a:ext cx="1939925" cy="815975"/>
        </p:xfrm>
        <a:graphic>
          <a:graphicData uri="http://schemas.openxmlformats.org/presentationml/2006/ole">
            <mc:AlternateContent xmlns:mc="http://schemas.openxmlformats.org/markup-compatibility/2006">
              <mc:Choice xmlns:v="urn:schemas-microsoft-com:vml" Requires="v">
                <p:oleObj spid="_x0000_s59501" name="Equation" r:id="rId5" imgW="698400" imgH="431640" progId="Equation.3">
                  <p:embed/>
                </p:oleObj>
              </mc:Choice>
              <mc:Fallback>
                <p:oleObj name="Equation" r:id="rId5" imgW="698400" imgH="431640" progId="Equation.3">
                  <p:embed/>
                  <p:pic>
                    <p:nvPicPr>
                      <p:cNvPr id="0" name="Object 30"/>
                      <p:cNvPicPr>
                        <a:picLocks noChangeAspect="1" noChangeArrowheads="1"/>
                      </p:cNvPicPr>
                      <p:nvPr/>
                    </p:nvPicPr>
                    <p:blipFill>
                      <a:blip r:embed="rId6"/>
                      <a:srcRect/>
                      <a:stretch>
                        <a:fillRect/>
                      </a:stretch>
                    </p:blipFill>
                    <p:spPr bwMode="auto">
                      <a:xfrm>
                        <a:off x="4706938" y="5791200"/>
                        <a:ext cx="19399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23" name="Group 5"/>
          <p:cNvGrpSpPr>
            <a:grpSpLocks/>
          </p:cNvGrpSpPr>
          <p:nvPr/>
        </p:nvGrpSpPr>
        <p:grpSpPr bwMode="auto">
          <a:xfrm>
            <a:off x="0" y="0"/>
            <a:ext cx="9144000" cy="6819900"/>
            <a:chOff x="48" y="9"/>
            <a:chExt cx="5678" cy="4296"/>
          </a:xfrm>
        </p:grpSpPr>
        <p:grpSp>
          <p:nvGrpSpPr>
            <p:cNvPr id="59424" name="Group 6"/>
            <p:cNvGrpSpPr>
              <a:grpSpLocks/>
            </p:cNvGrpSpPr>
            <p:nvPr/>
          </p:nvGrpSpPr>
          <p:grpSpPr bwMode="auto">
            <a:xfrm>
              <a:off x="48" y="9"/>
              <a:ext cx="86" cy="4296"/>
              <a:chOff x="0" y="-48"/>
              <a:chExt cx="144" cy="4368"/>
            </a:xfrm>
          </p:grpSpPr>
          <p:sp>
            <p:nvSpPr>
              <p:cNvPr id="59434"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5"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5" name="Group 32"/>
            <p:cNvGrpSpPr>
              <a:grpSpLocks/>
            </p:cNvGrpSpPr>
            <p:nvPr/>
          </p:nvGrpSpPr>
          <p:grpSpPr bwMode="auto">
            <a:xfrm>
              <a:off x="5640" y="9"/>
              <a:ext cx="86" cy="4296"/>
              <a:chOff x="5616" y="-48"/>
              <a:chExt cx="144" cy="4368"/>
            </a:xfrm>
          </p:grpSpPr>
          <p:sp>
            <p:nvSpPr>
              <p:cNvPr id="59432"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3"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6" name="Group 20"/>
            <p:cNvGrpSpPr>
              <a:grpSpLocks/>
            </p:cNvGrpSpPr>
            <p:nvPr/>
          </p:nvGrpSpPr>
          <p:grpSpPr bwMode="auto">
            <a:xfrm>
              <a:off x="120" y="10"/>
              <a:ext cx="5528" cy="86"/>
              <a:chOff x="96" y="-48"/>
              <a:chExt cx="5520" cy="144"/>
            </a:xfrm>
          </p:grpSpPr>
          <p:sp>
            <p:nvSpPr>
              <p:cNvPr id="59430"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1"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7" name="Group 15"/>
            <p:cNvGrpSpPr>
              <a:grpSpLocks/>
            </p:cNvGrpSpPr>
            <p:nvPr/>
          </p:nvGrpSpPr>
          <p:grpSpPr bwMode="auto">
            <a:xfrm>
              <a:off x="120" y="4212"/>
              <a:ext cx="5528" cy="86"/>
              <a:chOff x="96" y="4176"/>
              <a:chExt cx="5520" cy="144"/>
            </a:xfrm>
          </p:grpSpPr>
          <p:sp>
            <p:nvSpPr>
              <p:cNvPr id="59428"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29"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
        <p:nvSpPr>
          <p:cNvPr id="2" name="Title 1"/>
          <p:cNvSpPr>
            <a:spLocks noGrp="1"/>
          </p:cNvSpPr>
          <p:nvPr>
            <p:ph type="title"/>
          </p:nvPr>
        </p:nvSpPr>
        <p:spPr>
          <a:xfrm>
            <a:off x="685800" y="29737"/>
            <a:ext cx="7772400" cy="794176"/>
          </a:xfrm>
        </p:spPr>
        <p:txBody>
          <a:bodyPr/>
          <a:lstStyle/>
          <a:p>
            <a:r>
              <a:rPr lang="en-IN" sz="2800" dirty="0" smtClean="0"/>
              <a:t>Flow Chart for Humid Summer Air-Conditioning System</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20"/>
                                        </p:tgtEl>
                                        <p:attrNameLst>
                                          <p:attrName>style.visibility</p:attrName>
                                        </p:attrNameLst>
                                      </p:cBhvr>
                                      <p:to>
                                        <p:strVal val="visible"/>
                                      </p:to>
                                    </p:set>
                                    <p:animEffect transition="in" filter="dissolve">
                                      <p:cBhvr>
                                        <p:cTn id="7" dur="500"/>
                                        <p:tgtEl>
                                          <p:spTgt spid="594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9421"/>
                                        </p:tgtEl>
                                        <p:attrNameLst>
                                          <p:attrName>style.visibility</p:attrName>
                                        </p:attrNameLst>
                                      </p:cBhvr>
                                      <p:to>
                                        <p:strVal val="visible"/>
                                      </p:to>
                                    </p:set>
                                    <p:animEffect transition="in" filter="circle(in)">
                                      <p:cBhvr>
                                        <p:cTn id="12" dur="750"/>
                                        <p:tgtEl>
                                          <p:spTgt spid="5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20675" y="0"/>
            <a:ext cx="7772400" cy="1143000"/>
          </a:xfrm>
        </p:spPr>
        <p:txBody>
          <a:bodyPr/>
          <a:lstStyle/>
          <a:p>
            <a:r>
              <a:rPr lang="en-US" sz="3200" b="1" dirty="0"/>
              <a:t>COMFORT STANDARDS</a:t>
            </a:r>
          </a:p>
        </p:txBody>
      </p:sp>
      <p:sp>
        <p:nvSpPr>
          <p:cNvPr id="116739" name="Rectangle 3"/>
          <p:cNvSpPr>
            <a:spLocks noGrp="1" noChangeArrowheads="1"/>
          </p:cNvSpPr>
          <p:nvPr>
            <p:ph type="body" idx="1"/>
          </p:nvPr>
        </p:nvSpPr>
        <p:spPr/>
        <p:txBody>
          <a:bodyPr/>
          <a:lstStyle/>
          <a:p>
            <a:r>
              <a:rPr lang="en-US" sz="2000"/>
              <a:t>Activity - 1.2 met, mainly sedentary  </a:t>
            </a:r>
          </a:p>
          <a:p>
            <a:r>
              <a:rPr lang="en-US" sz="2000"/>
              <a:t>Winter - 0.9 clo (sweater, long sleeve shirt, heavy slacks), air flow -0.15 m/s   </a:t>
            </a:r>
          </a:p>
          <a:p>
            <a:r>
              <a:rPr lang="en-US" sz="2000"/>
              <a:t>Optimum operative temperature = 22.7ºC   </a:t>
            </a:r>
          </a:p>
          <a:p>
            <a:r>
              <a:rPr lang="en-US" sz="2000"/>
              <a:t>Summer - 0.5 clo (light slacks, short sleeves or blouse), air flow -0.25 m/s  </a:t>
            </a:r>
          </a:p>
          <a:p>
            <a:r>
              <a:rPr lang="en-US" sz="2000"/>
              <a:t>For each increased degree Kelvin up to maximum 28ºC at 0.8 m/s air, need to increase air motion by 0.275 m/s. </a:t>
            </a:r>
          </a:p>
          <a:p>
            <a:r>
              <a:rPr lang="en-US" sz="2000"/>
              <a:t>Optimum operative temperature = 24.4ºC  With minimum clothes (0.05 clo)   </a:t>
            </a:r>
          </a:p>
          <a:p>
            <a:endParaRPr lang="en-US" sz="2000"/>
          </a:p>
        </p:txBody>
      </p:sp>
      <p:grpSp>
        <p:nvGrpSpPr>
          <p:cNvPr id="4" name="Group 19"/>
          <p:cNvGrpSpPr>
            <a:grpSpLocks/>
          </p:cNvGrpSpPr>
          <p:nvPr/>
        </p:nvGrpSpPr>
        <p:grpSpPr bwMode="auto">
          <a:xfrm>
            <a:off x="0" y="0"/>
            <a:ext cx="9144000" cy="6858000"/>
            <a:chOff x="0" y="0"/>
            <a:chExt cx="9144000" cy="6858000"/>
          </a:xfrm>
        </p:grpSpPr>
        <p:grpSp>
          <p:nvGrpSpPr>
            <p:cNvPr id="5" name="Group 4"/>
            <p:cNvGrpSpPr>
              <a:grpSpLocks/>
            </p:cNvGrpSpPr>
            <p:nvPr/>
          </p:nvGrpSpPr>
          <p:grpSpPr bwMode="auto">
            <a:xfrm>
              <a:off x="0" y="0"/>
              <a:ext cx="9144000" cy="6858000"/>
              <a:chOff x="0" y="0"/>
              <a:chExt cx="5760" cy="4320"/>
            </a:xfrm>
          </p:grpSpPr>
          <p:grpSp>
            <p:nvGrpSpPr>
              <p:cNvPr id="8" name="Group 9"/>
              <p:cNvGrpSpPr>
                <a:grpSpLocks/>
              </p:cNvGrpSpPr>
              <p:nvPr/>
            </p:nvGrpSpPr>
            <p:grpSpPr bwMode="auto">
              <a:xfrm>
                <a:off x="0" y="0"/>
                <a:ext cx="192" cy="4320"/>
                <a:chOff x="0" y="-48"/>
                <a:chExt cx="144" cy="4368"/>
              </a:xfrm>
            </p:grpSpPr>
            <p:sp>
              <p:nvSpPr>
                <p:cNvPr id="1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9" name="Group 8"/>
              <p:cNvGrpSpPr>
                <a:grpSpLocks/>
              </p:cNvGrpSpPr>
              <p:nvPr/>
            </p:nvGrpSpPr>
            <p:grpSpPr bwMode="auto">
              <a:xfrm>
                <a:off x="5674" y="24"/>
                <a:ext cx="86" cy="4296"/>
                <a:chOff x="5616" y="-48"/>
                <a:chExt cx="144" cy="4368"/>
              </a:xfrm>
            </p:grpSpPr>
            <p:sp>
              <p:nvSpPr>
                <p:cNvPr id="1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0" name="Group 15"/>
              <p:cNvGrpSpPr>
                <a:grpSpLocks/>
              </p:cNvGrpSpPr>
              <p:nvPr/>
            </p:nvGrpSpPr>
            <p:grpSpPr bwMode="auto">
              <a:xfrm>
                <a:off x="144" y="0"/>
                <a:ext cx="5616" cy="144"/>
                <a:chOff x="96" y="-48"/>
                <a:chExt cx="5520" cy="144"/>
              </a:xfrm>
            </p:grpSpPr>
            <p:sp>
              <p:nvSpPr>
                <p:cNvPr id="1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1" name="Group 18"/>
              <p:cNvGrpSpPr>
                <a:grpSpLocks/>
              </p:cNvGrpSpPr>
              <p:nvPr/>
            </p:nvGrpSpPr>
            <p:grpSpPr bwMode="auto">
              <a:xfrm>
                <a:off x="144" y="4234"/>
                <a:ext cx="5616" cy="86"/>
                <a:chOff x="96" y="4176"/>
                <a:chExt cx="5520" cy="144"/>
              </a:xfrm>
            </p:grpSpPr>
            <p:sp>
              <p:nvSpPr>
                <p:cNvPr id="1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6"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96030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5"/>
          <p:cNvSpPr txBox="1">
            <a:spLocks noChangeArrowheads="1"/>
          </p:cNvSpPr>
          <p:nvPr/>
        </p:nvSpPr>
        <p:spPr bwMode="auto">
          <a:xfrm>
            <a:off x="304800" y="1148662"/>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a:t>In a cooling coil the air </a:t>
            </a:r>
            <a:r>
              <a:rPr lang="en-US" sz="2400" b="0" dirty="0" smtClean="0"/>
              <a:t>can undergo </a:t>
            </a:r>
            <a:r>
              <a:rPr lang="en-US" sz="2400" b="0" dirty="0"/>
              <a:t>sensible cooling and dehumidification.</a:t>
            </a:r>
          </a:p>
        </p:txBody>
      </p:sp>
      <p:sp>
        <p:nvSpPr>
          <p:cNvPr id="60423" name="Text Box 13"/>
          <p:cNvSpPr txBox="1">
            <a:spLocks noChangeArrowheads="1"/>
          </p:cNvSpPr>
          <p:nvPr/>
        </p:nvSpPr>
        <p:spPr bwMode="auto">
          <a:xfrm>
            <a:off x="313267" y="2010703"/>
            <a:ext cx="522824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a:t>Let </a:t>
            </a:r>
            <a:r>
              <a:rPr lang="en-US" sz="2400" b="0" i="1" dirty="0" err="1"/>
              <a:t>T</a:t>
            </a:r>
            <a:r>
              <a:rPr lang="en-US" sz="2400" b="0" i="1" baseline="-25000" dirty="0" err="1"/>
              <a:t>c</a:t>
            </a:r>
            <a:r>
              <a:rPr lang="en-US" sz="2400" b="0" dirty="0"/>
              <a:t> be the temperature of cooler surface:</a:t>
            </a:r>
          </a:p>
          <a:p>
            <a:pPr eaLnBrk="1" hangingPunct="1">
              <a:spcBef>
                <a:spcPct val="0"/>
              </a:spcBef>
              <a:buFontTx/>
              <a:buNone/>
            </a:pPr>
            <a:endParaRPr lang="en-US" sz="2400" b="0" dirty="0"/>
          </a:p>
          <a:p>
            <a:pPr eaLnBrk="1" hangingPunct="1">
              <a:spcBef>
                <a:spcPct val="0"/>
              </a:spcBef>
              <a:buFontTx/>
              <a:buNone/>
            </a:pPr>
            <a:r>
              <a:rPr lang="en-US" sz="2400" b="0" i="1" dirty="0"/>
              <a:t>T</a:t>
            </a:r>
            <a:r>
              <a:rPr lang="en-US" sz="2400" b="0" i="1" baseline="-25000" dirty="0"/>
              <a:t>5</a:t>
            </a:r>
            <a:r>
              <a:rPr lang="en-US" sz="2400" b="0" dirty="0"/>
              <a:t> is usually larger than </a:t>
            </a:r>
            <a:r>
              <a:rPr lang="en-US" sz="2400" b="0" i="1" dirty="0" err="1"/>
              <a:t>T</a:t>
            </a:r>
            <a:r>
              <a:rPr lang="en-US" sz="2400" b="0" i="1" baseline="-25000" dirty="0" err="1"/>
              <a:t>c</a:t>
            </a:r>
            <a:r>
              <a:rPr lang="en-US" sz="2400" b="0" baseline="-25000" dirty="0"/>
              <a:t> </a:t>
            </a:r>
            <a:r>
              <a:rPr lang="en-US" sz="2400" b="0" dirty="0"/>
              <a:t>as the most of </a:t>
            </a:r>
            <a:r>
              <a:rPr lang="en-US" sz="2400" b="0" dirty="0" smtClean="0"/>
              <a:t>the air </a:t>
            </a:r>
            <a:r>
              <a:rPr lang="en-US" sz="2400" b="0" dirty="0"/>
              <a:t>leaving is at some state between </a:t>
            </a:r>
            <a:r>
              <a:rPr lang="en-US" sz="2400" b="0" i="1" dirty="0"/>
              <a:t>C</a:t>
            </a:r>
            <a:r>
              <a:rPr lang="en-US" sz="2400" b="0" dirty="0"/>
              <a:t> and 5.</a:t>
            </a:r>
          </a:p>
          <a:p>
            <a:pPr eaLnBrk="1" hangingPunct="1">
              <a:spcBef>
                <a:spcPct val="0"/>
              </a:spcBef>
              <a:buFontTx/>
              <a:buNone/>
            </a:pPr>
            <a:endParaRPr lang="en-US" sz="2400" b="0" dirty="0"/>
          </a:p>
          <a:p>
            <a:pPr eaLnBrk="1" hangingPunct="1">
              <a:spcBef>
                <a:spcPct val="0"/>
              </a:spcBef>
              <a:buFontTx/>
              <a:buNone/>
            </a:pPr>
            <a:r>
              <a:rPr lang="en-US" sz="2400" b="0" dirty="0"/>
              <a:t>The efficiency of cooling coil is defined </a:t>
            </a:r>
            <a:r>
              <a:rPr lang="en-US" sz="2400" b="0" dirty="0" smtClean="0"/>
              <a:t>as Coil </a:t>
            </a:r>
            <a:r>
              <a:rPr lang="en-US" sz="2400" b="0" dirty="0"/>
              <a:t>By-pass Factor or Contact Factor.</a:t>
            </a:r>
          </a:p>
        </p:txBody>
      </p:sp>
      <p:grpSp>
        <p:nvGrpSpPr>
          <p:cNvPr id="60424" name="Group 5"/>
          <p:cNvGrpSpPr>
            <a:grpSpLocks/>
          </p:cNvGrpSpPr>
          <p:nvPr/>
        </p:nvGrpSpPr>
        <p:grpSpPr bwMode="auto">
          <a:xfrm>
            <a:off x="0" y="0"/>
            <a:ext cx="9144000" cy="6819900"/>
            <a:chOff x="48" y="9"/>
            <a:chExt cx="5678" cy="4296"/>
          </a:xfrm>
        </p:grpSpPr>
        <p:grpSp>
          <p:nvGrpSpPr>
            <p:cNvPr id="60425" name="Group 6"/>
            <p:cNvGrpSpPr>
              <a:grpSpLocks/>
            </p:cNvGrpSpPr>
            <p:nvPr/>
          </p:nvGrpSpPr>
          <p:grpSpPr bwMode="auto">
            <a:xfrm>
              <a:off x="48" y="9"/>
              <a:ext cx="86" cy="4296"/>
              <a:chOff x="0" y="-48"/>
              <a:chExt cx="144" cy="4368"/>
            </a:xfrm>
          </p:grpSpPr>
          <p:sp>
            <p:nvSpPr>
              <p:cNvPr id="60435"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6"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0426" name="Group 15"/>
            <p:cNvGrpSpPr>
              <a:grpSpLocks/>
            </p:cNvGrpSpPr>
            <p:nvPr/>
          </p:nvGrpSpPr>
          <p:grpSpPr bwMode="auto">
            <a:xfrm>
              <a:off x="5640" y="9"/>
              <a:ext cx="86" cy="4296"/>
              <a:chOff x="5616" y="-48"/>
              <a:chExt cx="144" cy="4368"/>
            </a:xfrm>
          </p:grpSpPr>
          <p:sp>
            <p:nvSpPr>
              <p:cNvPr id="60433"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4"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0427" name="Group 20"/>
            <p:cNvGrpSpPr>
              <a:grpSpLocks/>
            </p:cNvGrpSpPr>
            <p:nvPr/>
          </p:nvGrpSpPr>
          <p:grpSpPr bwMode="auto">
            <a:xfrm>
              <a:off x="120" y="10"/>
              <a:ext cx="5528" cy="86"/>
              <a:chOff x="96" y="-48"/>
              <a:chExt cx="5520" cy="144"/>
            </a:xfrm>
          </p:grpSpPr>
          <p:sp>
            <p:nvSpPr>
              <p:cNvPr id="60431"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2"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0428" name="Group 15"/>
            <p:cNvGrpSpPr>
              <a:grpSpLocks/>
            </p:cNvGrpSpPr>
            <p:nvPr/>
          </p:nvGrpSpPr>
          <p:grpSpPr bwMode="auto">
            <a:xfrm>
              <a:off x="120" y="4212"/>
              <a:ext cx="5528" cy="86"/>
              <a:chOff x="96" y="4176"/>
              <a:chExt cx="5520" cy="144"/>
            </a:xfrm>
          </p:grpSpPr>
          <p:sp>
            <p:nvSpPr>
              <p:cNvPr id="60429"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0"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
        <p:nvSpPr>
          <p:cNvPr id="2" name="Title 1"/>
          <p:cNvSpPr>
            <a:spLocks noGrp="1"/>
          </p:cNvSpPr>
          <p:nvPr>
            <p:ph type="title"/>
          </p:nvPr>
        </p:nvSpPr>
        <p:spPr>
          <a:xfrm>
            <a:off x="604024" y="114301"/>
            <a:ext cx="7772400" cy="1143000"/>
          </a:xfrm>
        </p:spPr>
        <p:txBody>
          <a:bodyPr/>
          <a:lstStyle/>
          <a:p>
            <a:r>
              <a:rPr lang="en-IN" sz="2800" dirty="0" smtClean="0"/>
              <a:t>Cooling and Dehumidification</a:t>
            </a:r>
            <a:endParaRPr lang="en-IN" sz="2800" dirty="0"/>
          </a:p>
        </p:txBody>
      </p:sp>
      <p:grpSp>
        <p:nvGrpSpPr>
          <p:cNvPr id="6" name="Group 5"/>
          <p:cNvGrpSpPr/>
          <p:nvPr/>
        </p:nvGrpSpPr>
        <p:grpSpPr>
          <a:xfrm>
            <a:off x="5611393" y="2521501"/>
            <a:ext cx="3324225" cy="2733675"/>
            <a:chOff x="5611393" y="2521501"/>
            <a:chExt cx="3324225" cy="2733675"/>
          </a:xfrm>
        </p:grpSpPr>
        <p:pic>
          <p:nvPicPr>
            <p:cNvPr id="4" name="Picture 3"/>
            <p:cNvPicPr>
              <a:picLocks noChangeAspect="1"/>
            </p:cNvPicPr>
            <p:nvPr/>
          </p:nvPicPr>
          <p:blipFill>
            <a:blip r:embed="rId2"/>
            <a:stretch>
              <a:fillRect/>
            </a:stretch>
          </p:blipFill>
          <p:spPr>
            <a:xfrm>
              <a:off x="5611393" y="2521501"/>
              <a:ext cx="3324225" cy="2733675"/>
            </a:xfrm>
            <a:prstGeom prst="rect">
              <a:avLst/>
            </a:prstGeom>
          </p:spPr>
        </p:pic>
        <p:sp>
          <p:nvSpPr>
            <p:cNvPr id="5" name="TextBox 4"/>
            <p:cNvSpPr txBox="1"/>
            <p:nvPr/>
          </p:nvSpPr>
          <p:spPr>
            <a:xfrm>
              <a:off x="8130202" y="3102908"/>
              <a:ext cx="492443" cy="461665"/>
            </a:xfrm>
            <a:prstGeom prst="rect">
              <a:avLst/>
            </a:prstGeom>
            <a:noFill/>
          </p:spPr>
          <p:txBody>
            <a:bodyPr wrap="none" rtlCol="0">
              <a:spAutoFit/>
            </a:bodyPr>
            <a:lstStyle/>
            <a:p>
              <a:r>
                <a:rPr lang="en-IN" i="1" dirty="0" smtClean="0"/>
                <a:t>T</a:t>
              </a:r>
              <a:r>
                <a:rPr lang="en-IN" i="1" baseline="-25000" dirty="0" smtClean="0"/>
                <a:t>5</a:t>
              </a:r>
              <a:endParaRPr lang="en-IN" i="1" baseline="-25000" dirty="0"/>
            </a:p>
          </p:txBody>
        </p:sp>
        <p:sp>
          <p:nvSpPr>
            <p:cNvPr id="31" name="TextBox 30"/>
            <p:cNvSpPr txBox="1"/>
            <p:nvPr/>
          </p:nvSpPr>
          <p:spPr>
            <a:xfrm>
              <a:off x="5645461" y="3132121"/>
              <a:ext cx="492443" cy="461665"/>
            </a:xfrm>
            <a:prstGeom prst="rect">
              <a:avLst/>
            </a:prstGeom>
            <a:noFill/>
          </p:spPr>
          <p:txBody>
            <a:bodyPr wrap="none" rtlCol="0">
              <a:spAutoFit/>
            </a:bodyPr>
            <a:lstStyle/>
            <a:p>
              <a:r>
                <a:rPr lang="en-IN" i="1" dirty="0" smtClean="0"/>
                <a:t>T</a:t>
              </a:r>
              <a:r>
                <a:rPr lang="en-IN" i="1" baseline="-25000" dirty="0" smtClean="0"/>
                <a:t>4</a:t>
              </a:r>
              <a:endParaRPr lang="en-IN" i="1" baseline="-25000" dirty="0"/>
            </a:p>
          </p:txBody>
        </p:sp>
        <p:sp>
          <p:nvSpPr>
            <p:cNvPr id="32" name="TextBox 31"/>
            <p:cNvSpPr txBox="1"/>
            <p:nvPr/>
          </p:nvSpPr>
          <p:spPr>
            <a:xfrm>
              <a:off x="7014895" y="2842156"/>
              <a:ext cx="508473" cy="461665"/>
            </a:xfrm>
            <a:prstGeom prst="rect">
              <a:avLst/>
            </a:prstGeom>
            <a:noFill/>
          </p:spPr>
          <p:txBody>
            <a:bodyPr wrap="none" rtlCol="0">
              <a:spAutoFit/>
            </a:bodyPr>
            <a:lstStyle/>
            <a:p>
              <a:r>
                <a:rPr lang="en-IN" i="1" dirty="0" smtClean="0"/>
                <a:t>T</a:t>
              </a:r>
              <a:r>
                <a:rPr lang="en-IN" i="1" baseline="-25000" dirty="0" smtClean="0"/>
                <a:t>C</a:t>
              </a:r>
              <a:endParaRPr lang="en-IN" i="1"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dissolve">
                                      <p:cBhvr>
                                        <p:cTn id="7" dur="500"/>
                                        <p:tgtEl>
                                          <p:spTgt spid="604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23">
                                            <p:txEl>
                                              <p:pRg st="0" end="0"/>
                                            </p:txEl>
                                          </p:spTgt>
                                        </p:tgtEl>
                                        <p:attrNameLst>
                                          <p:attrName>style.visibility</p:attrName>
                                        </p:attrNameLst>
                                      </p:cBhvr>
                                      <p:to>
                                        <p:strVal val="visible"/>
                                      </p:to>
                                    </p:set>
                                    <p:animEffect transition="in" filter="dissolve">
                                      <p:cBhvr>
                                        <p:cTn id="17" dur="500"/>
                                        <p:tgtEl>
                                          <p:spTgt spid="604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23">
                                            <p:txEl>
                                              <p:pRg st="2" end="2"/>
                                            </p:txEl>
                                          </p:spTgt>
                                        </p:tgtEl>
                                        <p:attrNameLst>
                                          <p:attrName>style.visibility</p:attrName>
                                        </p:attrNameLst>
                                      </p:cBhvr>
                                      <p:to>
                                        <p:strVal val="visible"/>
                                      </p:to>
                                    </p:set>
                                    <p:animEffect transition="in" filter="dissolve">
                                      <p:cBhvr>
                                        <p:cTn id="22" dur="500"/>
                                        <p:tgtEl>
                                          <p:spTgt spid="604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423">
                                            <p:txEl>
                                              <p:pRg st="4" end="4"/>
                                            </p:txEl>
                                          </p:spTgt>
                                        </p:tgtEl>
                                        <p:attrNameLst>
                                          <p:attrName>style.visibility</p:attrName>
                                        </p:attrNameLst>
                                      </p:cBhvr>
                                      <p:to>
                                        <p:strVal val="visible"/>
                                      </p:to>
                                    </p:set>
                                    <p:animEffect transition="in" filter="dissolve">
                                      <p:cBhvr>
                                        <p:cTn id="27" dur="500"/>
                                        <p:tgtEl>
                                          <p:spTgt spid="604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533400"/>
          </a:xfrm>
        </p:spPr>
        <p:txBody>
          <a:bodyPr/>
          <a:lstStyle/>
          <a:p>
            <a:r>
              <a:rPr lang="en-US" sz="2800" smtClean="0"/>
              <a:t>Winter Air-conditioning System</a:t>
            </a:r>
          </a:p>
        </p:txBody>
      </p:sp>
      <p:sp>
        <p:nvSpPr>
          <p:cNvPr id="61443" name="AutoShape 3"/>
          <p:cNvSpPr>
            <a:spLocks noChangeArrowheads="1"/>
          </p:cNvSpPr>
          <p:nvPr/>
        </p:nvSpPr>
        <p:spPr bwMode="auto">
          <a:xfrm>
            <a:off x="0" y="1219200"/>
            <a:ext cx="533400" cy="533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44" name="Rectangle 4"/>
          <p:cNvSpPr>
            <a:spLocks noChangeArrowheads="1"/>
          </p:cNvSpPr>
          <p:nvPr/>
        </p:nvSpPr>
        <p:spPr bwMode="auto">
          <a:xfrm>
            <a:off x="2073275" y="1177925"/>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45" name="Line 5"/>
          <p:cNvSpPr>
            <a:spLocks noChangeShapeType="1"/>
          </p:cNvSpPr>
          <p:nvPr/>
        </p:nvSpPr>
        <p:spPr bwMode="auto">
          <a:xfrm>
            <a:off x="3902075" y="1863725"/>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46" name="Line 6"/>
          <p:cNvSpPr>
            <a:spLocks noChangeShapeType="1"/>
          </p:cNvSpPr>
          <p:nvPr/>
        </p:nvSpPr>
        <p:spPr bwMode="auto">
          <a:xfrm>
            <a:off x="4892675" y="1863725"/>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47" name="Rectangle 7" descr="70%"/>
          <p:cNvSpPr>
            <a:spLocks noChangeArrowheads="1"/>
          </p:cNvSpPr>
          <p:nvPr/>
        </p:nvSpPr>
        <p:spPr bwMode="auto">
          <a:xfrm>
            <a:off x="4511675" y="4454525"/>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48" name="Line 8"/>
          <p:cNvSpPr>
            <a:spLocks noChangeShapeType="1"/>
          </p:cNvSpPr>
          <p:nvPr/>
        </p:nvSpPr>
        <p:spPr bwMode="auto">
          <a:xfrm flipH="1">
            <a:off x="5426075" y="4759325"/>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49" name="Line 9"/>
          <p:cNvSpPr>
            <a:spLocks noChangeShapeType="1"/>
          </p:cNvSpPr>
          <p:nvPr/>
        </p:nvSpPr>
        <p:spPr bwMode="auto">
          <a:xfrm flipH="1">
            <a:off x="3825875" y="4835525"/>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0" name="Line 11"/>
          <p:cNvSpPr>
            <a:spLocks noChangeShapeType="1"/>
          </p:cNvSpPr>
          <p:nvPr/>
        </p:nvSpPr>
        <p:spPr bwMode="auto">
          <a:xfrm flipH="1">
            <a:off x="2667000" y="4800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1" name="Rectangle 12" descr="Zig zag"/>
          <p:cNvSpPr>
            <a:spLocks noChangeArrowheads="1"/>
          </p:cNvSpPr>
          <p:nvPr/>
        </p:nvSpPr>
        <p:spPr bwMode="auto">
          <a:xfrm>
            <a:off x="533400" y="44958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52" name="Line 13"/>
          <p:cNvSpPr>
            <a:spLocks noChangeShapeType="1"/>
          </p:cNvSpPr>
          <p:nvPr/>
        </p:nvSpPr>
        <p:spPr bwMode="auto">
          <a:xfrm flipH="1">
            <a:off x="228600" y="48006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3" name="Line 14"/>
          <p:cNvSpPr>
            <a:spLocks noChangeShapeType="1"/>
          </p:cNvSpPr>
          <p:nvPr/>
        </p:nvSpPr>
        <p:spPr bwMode="auto">
          <a:xfrm flipV="1">
            <a:off x="228600" y="14478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4" name="Line 15"/>
          <p:cNvSpPr>
            <a:spLocks noChangeShapeType="1"/>
          </p:cNvSpPr>
          <p:nvPr/>
        </p:nvSpPr>
        <p:spPr bwMode="auto">
          <a:xfrm>
            <a:off x="533400" y="1676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5" name="Text Box 16"/>
          <p:cNvSpPr txBox="1">
            <a:spLocks noChangeArrowheads="1"/>
          </p:cNvSpPr>
          <p:nvPr/>
        </p:nvSpPr>
        <p:spPr bwMode="auto">
          <a:xfrm>
            <a:off x="2590800" y="14478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Room</a:t>
            </a:r>
          </a:p>
        </p:txBody>
      </p:sp>
      <p:sp>
        <p:nvSpPr>
          <p:cNvPr id="61456" name="Text Box 17"/>
          <p:cNvSpPr txBox="1">
            <a:spLocks noChangeArrowheads="1"/>
          </p:cNvSpPr>
          <p:nvPr/>
        </p:nvSpPr>
        <p:spPr bwMode="auto">
          <a:xfrm>
            <a:off x="4572000" y="51816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Mixer</a:t>
            </a:r>
          </a:p>
        </p:txBody>
      </p:sp>
      <p:sp>
        <p:nvSpPr>
          <p:cNvPr id="61457" name="Text Box 18"/>
          <p:cNvSpPr txBox="1">
            <a:spLocks noChangeArrowheads="1"/>
          </p:cNvSpPr>
          <p:nvPr/>
        </p:nvSpPr>
        <p:spPr bwMode="auto">
          <a:xfrm>
            <a:off x="3048000" y="5257800"/>
            <a:ext cx="147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Pre Heater</a:t>
            </a:r>
          </a:p>
        </p:txBody>
      </p:sp>
      <p:sp>
        <p:nvSpPr>
          <p:cNvPr id="61458" name="Text Box 19"/>
          <p:cNvSpPr txBox="1">
            <a:spLocks noChangeArrowheads="1"/>
          </p:cNvSpPr>
          <p:nvPr/>
        </p:nvSpPr>
        <p:spPr bwMode="auto">
          <a:xfrm>
            <a:off x="457200" y="5334000"/>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Heater</a:t>
            </a:r>
          </a:p>
        </p:txBody>
      </p:sp>
      <p:sp>
        <p:nvSpPr>
          <p:cNvPr id="61459" name="Text Box 20"/>
          <p:cNvSpPr txBox="1">
            <a:spLocks noChangeArrowheads="1"/>
          </p:cNvSpPr>
          <p:nvPr/>
        </p:nvSpPr>
        <p:spPr bwMode="auto">
          <a:xfrm>
            <a:off x="4953000" y="266700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Recirculated air</a:t>
            </a:r>
          </a:p>
        </p:txBody>
      </p:sp>
      <p:sp>
        <p:nvSpPr>
          <p:cNvPr id="61460" name="Text Box 21"/>
          <p:cNvSpPr txBox="1">
            <a:spLocks noChangeArrowheads="1"/>
          </p:cNvSpPr>
          <p:nvPr/>
        </p:nvSpPr>
        <p:spPr bwMode="auto">
          <a:xfrm>
            <a:off x="6477000" y="4343400"/>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Fresh air</a:t>
            </a:r>
          </a:p>
        </p:txBody>
      </p:sp>
      <p:sp>
        <p:nvSpPr>
          <p:cNvPr id="61461" name="Text Box 22"/>
          <p:cNvSpPr txBox="1">
            <a:spLocks noChangeArrowheads="1"/>
          </p:cNvSpPr>
          <p:nvPr/>
        </p:nvSpPr>
        <p:spPr bwMode="auto">
          <a:xfrm>
            <a:off x="1235075" y="1482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1</a:t>
            </a:r>
          </a:p>
        </p:txBody>
      </p:sp>
      <p:sp>
        <p:nvSpPr>
          <p:cNvPr id="61462" name="Text Box 23"/>
          <p:cNvSpPr txBox="1">
            <a:spLocks noChangeArrowheads="1"/>
          </p:cNvSpPr>
          <p:nvPr/>
        </p:nvSpPr>
        <p:spPr bwMode="auto">
          <a:xfrm>
            <a:off x="4495800" y="1447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61463" name="Text Box 24"/>
          <p:cNvSpPr txBox="1">
            <a:spLocks noChangeArrowheads="1"/>
          </p:cNvSpPr>
          <p:nvPr/>
        </p:nvSpPr>
        <p:spPr bwMode="auto">
          <a:xfrm>
            <a:off x="58674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3</a:t>
            </a:r>
          </a:p>
        </p:txBody>
      </p:sp>
      <p:sp>
        <p:nvSpPr>
          <p:cNvPr id="61464" name="Text Box 25"/>
          <p:cNvSpPr txBox="1">
            <a:spLocks noChangeArrowheads="1"/>
          </p:cNvSpPr>
          <p:nvPr/>
        </p:nvSpPr>
        <p:spPr bwMode="auto">
          <a:xfrm>
            <a:off x="4038600" y="434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4</a:t>
            </a:r>
          </a:p>
        </p:txBody>
      </p:sp>
      <p:sp>
        <p:nvSpPr>
          <p:cNvPr id="61465" name="Text Box 26"/>
          <p:cNvSpPr txBox="1">
            <a:spLocks noChangeArrowheads="1"/>
          </p:cNvSpPr>
          <p:nvPr/>
        </p:nvSpPr>
        <p:spPr bwMode="auto">
          <a:xfrm>
            <a:off x="2743200" y="4038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5</a:t>
            </a:r>
          </a:p>
        </p:txBody>
      </p:sp>
      <p:sp>
        <p:nvSpPr>
          <p:cNvPr id="61466" name="Text Box 27"/>
          <p:cNvSpPr txBox="1">
            <a:spLocks noChangeArrowheads="1"/>
          </p:cNvSpPr>
          <p:nvPr/>
        </p:nvSpPr>
        <p:spPr bwMode="auto">
          <a:xfrm>
            <a:off x="13716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6</a:t>
            </a:r>
          </a:p>
        </p:txBody>
      </p:sp>
      <p:sp>
        <p:nvSpPr>
          <p:cNvPr id="61467" name="Rectangle 28" descr="Zig zag"/>
          <p:cNvSpPr>
            <a:spLocks noChangeArrowheads="1"/>
          </p:cNvSpPr>
          <p:nvPr/>
        </p:nvSpPr>
        <p:spPr bwMode="auto">
          <a:xfrm>
            <a:off x="3048000" y="44196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68" name="Rectangle 29"/>
          <p:cNvSpPr>
            <a:spLocks noChangeArrowheads="1"/>
          </p:cNvSpPr>
          <p:nvPr/>
        </p:nvSpPr>
        <p:spPr bwMode="auto">
          <a:xfrm>
            <a:off x="1752600" y="4343400"/>
            <a:ext cx="990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69" name="Rectangle 30" descr="Dashed horizontal"/>
          <p:cNvSpPr>
            <a:spLocks noChangeArrowheads="1"/>
          </p:cNvSpPr>
          <p:nvPr/>
        </p:nvSpPr>
        <p:spPr bwMode="auto">
          <a:xfrm>
            <a:off x="1752600" y="4876800"/>
            <a:ext cx="990600" cy="304800"/>
          </a:xfrm>
          <a:prstGeom prst="rect">
            <a:avLst/>
          </a:prstGeom>
          <a:pattFill prst="dashHorz">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0" name="Rectangle 31"/>
          <p:cNvSpPr>
            <a:spLocks noChangeArrowheads="1"/>
          </p:cNvSpPr>
          <p:nvPr/>
        </p:nvSpPr>
        <p:spPr bwMode="auto">
          <a:xfrm>
            <a:off x="1828800" y="4495800"/>
            <a:ext cx="76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1" name="AutoShape 32"/>
          <p:cNvSpPr>
            <a:spLocks noChangeArrowheads="1"/>
          </p:cNvSpPr>
          <p:nvPr/>
        </p:nvSpPr>
        <p:spPr bwMode="auto">
          <a:xfrm flipH="1">
            <a:off x="1828800" y="4419600"/>
            <a:ext cx="304800" cy="15240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2" name="AutoShape 33"/>
          <p:cNvSpPr>
            <a:spLocks noChangeArrowheads="1"/>
          </p:cNvSpPr>
          <p:nvPr/>
        </p:nvSpPr>
        <p:spPr bwMode="auto">
          <a:xfrm flipH="1" flipV="1">
            <a:off x="1828800" y="4572000"/>
            <a:ext cx="304800" cy="15240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3" name="Text Box 34"/>
          <p:cNvSpPr txBox="1">
            <a:spLocks noChangeArrowheads="1"/>
          </p:cNvSpPr>
          <p:nvPr/>
        </p:nvSpPr>
        <p:spPr bwMode="auto">
          <a:xfrm>
            <a:off x="1752600" y="53340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Washer</a:t>
            </a:r>
          </a:p>
        </p:txBody>
      </p:sp>
      <p:sp>
        <p:nvSpPr>
          <p:cNvPr id="61474" name="Line 35"/>
          <p:cNvSpPr>
            <a:spLocks noChangeShapeType="1"/>
          </p:cNvSpPr>
          <p:nvPr/>
        </p:nvSpPr>
        <p:spPr bwMode="auto">
          <a:xfrm flipH="1">
            <a:off x="1295400" y="4724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75" name="Text Box 36"/>
          <p:cNvSpPr txBox="1">
            <a:spLocks noChangeArrowheads="1"/>
          </p:cNvSpPr>
          <p:nvPr/>
        </p:nvSpPr>
        <p:spPr bwMode="auto">
          <a:xfrm>
            <a:off x="288925" y="3317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7</a:t>
            </a:r>
          </a:p>
        </p:txBody>
      </p:sp>
      <p:grpSp>
        <p:nvGrpSpPr>
          <p:cNvPr id="61476" name="Group 5"/>
          <p:cNvGrpSpPr>
            <a:grpSpLocks/>
          </p:cNvGrpSpPr>
          <p:nvPr/>
        </p:nvGrpSpPr>
        <p:grpSpPr bwMode="auto">
          <a:xfrm>
            <a:off x="0" y="0"/>
            <a:ext cx="9144000" cy="6819900"/>
            <a:chOff x="48" y="9"/>
            <a:chExt cx="5678" cy="4296"/>
          </a:xfrm>
        </p:grpSpPr>
        <p:grpSp>
          <p:nvGrpSpPr>
            <p:cNvPr id="61477" name="Group 6"/>
            <p:cNvGrpSpPr>
              <a:grpSpLocks/>
            </p:cNvGrpSpPr>
            <p:nvPr/>
          </p:nvGrpSpPr>
          <p:grpSpPr bwMode="auto">
            <a:xfrm>
              <a:off x="48" y="9"/>
              <a:ext cx="86" cy="4296"/>
              <a:chOff x="0" y="-48"/>
              <a:chExt cx="144" cy="4368"/>
            </a:xfrm>
          </p:grpSpPr>
          <p:sp>
            <p:nvSpPr>
              <p:cNvPr id="61487"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8"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1478" name="Group 37"/>
            <p:cNvGrpSpPr>
              <a:grpSpLocks/>
            </p:cNvGrpSpPr>
            <p:nvPr/>
          </p:nvGrpSpPr>
          <p:grpSpPr bwMode="auto">
            <a:xfrm>
              <a:off x="5640" y="9"/>
              <a:ext cx="86" cy="4296"/>
              <a:chOff x="5616" y="-48"/>
              <a:chExt cx="144" cy="4368"/>
            </a:xfrm>
          </p:grpSpPr>
          <p:sp>
            <p:nvSpPr>
              <p:cNvPr id="61485"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6"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1479" name="Group 20"/>
            <p:cNvGrpSpPr>
              <a:grpSpLocks/>
            </p:cNvGrpSpPr>
            <p:nvPr/>
          </p:nvGrpSpPr>
          <p:grpSpPr bwMode="auto">
            <a:xfrm>
              <a:off x="120" y="10"/>
              <a:ext cx="5528" cy="86"/>
              <a:chOff x="96" y="-48"/>
              <a:chExt cx="5520" cy="144"/>
            </a:xfrm>
          </p:grpSpPr>
          <p:sp>
            <p:nvSpPr>
              <p:cNvPr id="61483"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4"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1480" name="Group 15"/>
            <p:cNvGrpSpPr>
              <a:grpSpLocks/>
            </p:cNvGrpSpPr>
            <p:nvPr/>
          </p:nvGrpSpPr>
          <p:grpSpPr bwMode="auto">
            <a:xfrm>
              <a:off x="120" y="4212"/>
              <a:ext cx="5528" cy="86"/>
              <a:chOff x="96" y="4176"/>
              <a:chExt cx="5520" cy="144"/>
            </a:xfrm>
          </p:grpSpPr>
          <p:sp>
            <p:nvSpPr>
              <p:cNvPr id="61481"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2"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1447800" y="6096000"/>
            <a:ext cx="579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67" name="Line 3"/>
          <p:cNvSpPr>
            <a:spLocks noChangeShapeType="1"/>
          </p:cNvSpPr>
          <p:nvPr/>
        </p:nvSpPr>
        <p:spPr bwMode="auto">
          <a:xfrm flipV="1">
            <a:off x="7239000" y="1219200"/>
            <a:ext cx="0" cy="487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68" name="Freeform 4"/>
          <p:cNvSpPr>
            <a:spLocks/>
          </p:cNvSpPr>
          <p:nvPr/>
        </p:nvSpPr>
        <p:spPr bwMode="auto">
          <a:xfrm>
            <a:off x="1219200" y="1219200"/>
            <a:ext cx="4800600" cy="3124200"/>
          </a:xfrm>
          <a:custGeom>
            <a:avLst/>
            <a:gdLst>
              <a:gd name="T0" fmla="*/ 0 w 3216"/>
              <a:gd name="T1" fmla="*/ 2147483646 h 2016"/>
              <a:gd name="T2" fmla="*/ 2147483646 w 3216"/>
              <a:gd name="T3" fmla="*/ 2147483646 h 2016"/>
              <a:gd name="T4" fmla="*/ 2147483646 w 3216"/>
              <a:gd name="T5" fmla="*/ 0 h 2016"/>
              <a:gd name="T6" fmla="*/ 0 60000 65536"/>
              <a:gd name="T7" fmla="*/ 0 60000 65536"/>
              <a:gd name="T8" fmla="*/ 0 60000 65536"/>
            </a:gdLst>
            <a:ahLst/>
            <a:cxnLst>
              <a:cxn ang="T6">
                <a:pos x="T0" y="T1"/>
              </a:cxn>
              <a:cxn ang="T7">
                <a:pos x="T2" y="T3"/>
              </a:cxn>
              <a:cxn ang="T8">
                <a:pos x="T4" y="T5"/>
              </a:cxn>
            </a:cxnLst>
            <a:rect l="0" t="0" r="r" b="b"/>
            <a:pathLst>
              <a:path w="3216" h="2016">
                <a:moveTo>
                  <a:pt x="0" y="2016"/>
                </a:moveTo>
                <a:cubicBezTo>
                  <a:pt x="524" y="1968"/>
                  <a:pt x="1048" y="1920"/>
                  <a:pt x="1584" y="1584"/>
                </a:cubicBezTo>
                <a:cubicBezTo>
                  <a:pt x="2120" y="1248"/>
                  <a:pt x="2944" y="264"/>
                  <a:pt x="321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0" name="Line 6"/>
          <p:cNvSpPr>
            <a:spLocks noChangeShapeType="1"/>
          </p:cNvSpPr>
          <p:nvPr/>
        </p:nvSpPr>
        <p:spPr bwMode="auto">
          <a:xfrm flipH="1" flipV="1">
            <a:off x="4800600" y="3581400"/>
            <a:ext cx="533400" cy="38100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1" name="Line 7"/>
          <p:cNvSpPr>
            <a:spLocks noChangeShapeType="1"/>
          </p:cNvSpPr>
          <p:nvPr/>
        </p:nvSpPr>
        <p:spPr bwMode="auto">
          <a:xfrm>
            <a:off x="3810000" y="4343400"/>
            <a:ext cx="914400" cy="0"/>
          </a:xfrm>
          <a:prstGeom prst="line">
            <a:avLst/>
          </a:prstGeom>
          <a:noFill/>
          <a:ln w="9525">
            <a:solidFill>
              <a:schemeClr val="tx1"/>
            </a:solidFill>
            <a:round/>
            <a:headEnd type="none"/>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2" name="Line 8"/>
          <p:cNvSpPr>
            <a:spLocks noChangeShapeType="1"/>
          </p:cNvSpPr>
          <p:nvPr/>
        </p:nvSpPr>
        <p:spPr bwMode="auto">
          <a:xfrm flipH="1" flipV="1">
            <a:off x="4114800" y="3962400"/>
            <a:ext cx="609600" cy="38100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3" name="Line 9"/>
          <p:cNvSpPr>
            <a:spLocks noChangeShapeType="1"/>
          </p:cNvSpPr>
          <p:nvPr/>
        </p:nvSpPr>
        <p:spPr bwMode="auto">
          <a:xfrm>
            <a:off x="4114800" y="3962400"/>
            <a:ext cx="746125" cy="635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4" name="Group 3"/>
          <p:cNvGrpSpPr/>
          <p:nvPr/>
        </p:nvGrpSpPr>
        <p:grpSpPr>
          <a:xfrm>
            <a:off x="2651125" y="4841875"/>
            <a:ext cx="336550" cy="457200"/>
            <a:chOff x="2651125" y="4841875"/>
            <a:chExt cx="336550" cy="457200"/>
          </a:xfrm>
        </p:grpSpPr>
        <p:sp>
          <p:nvSpPr>
            <p:cNvPr id="62476" name="Text Box 12"/>
            <p:cNvSpPr txBox="1">
              <a:spLocks noChangeArrowheads="1"/>
            </p:cNvSpPr>
            <p:nvPr/>
          </p:nvSpPr>
          <p:spPr bwMode="auto">
            <a:xfrm>
              <a:off x="2651125" y="4841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3</a:t>
              </a:r>
            </a:p>
          </p:txBody>
        </p:sp>
        <p:sp>
          <p:nvSpPr>
            <p:cNvPr id="62481" name="Oval 18"/>
            <p:cNvSpPr>
              <a:spLocks noChangeArrowheads="1"/>
            </p:cNvSpPr>
            <p:nvPr/>
          </p:nvSpPr>
          <p:spPr bwMode="auto">
            <a:xfrm>
              <a:off x="2895600" y="4953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5" name="Group 4"/>
          <p:cNvGrpSpPr/>
          <p:nvPr/>
        </p:nvGrpSpPr>
        <p:grpSpPr>
          <a:xfrm>
            <a:off x="3505200" y="4038600"/>
            <a:ext cx="336550" cy="457200"/>
            <a:chOff x="3505200" y="4038600"/>
            <a:chExt cx="336550" cy="457200"/>
          </a:xfrm>
        </p:grpSpPr>
        <p:sp>
          <p:nvSpPr>
            <p:cNvPr id="62477" name="Text Box 14"/>
            <p:cNvSpPr txBox="1">
              <a:spLocks noChangeArrowheads="1"/>
            </p:cNvSpPr>
            <p:nvPr/>
          </p:nvSpPr>
          <p:spPr bwMode="auto">
            <a:xfrm>
              <a:off x="3505200" y="4038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4</a:t>
              </a:r>
            </a:p>
          </p:txBody>
        </p:sp>
        <p:sp>
          <p:nvSpPr>
            <p:cNvPr id="62482" name="Oval 19"/>
            <p:cNvSpPr>
              <a:spLocks noChangeArrowheads="1"/>
            </p:cNvSpPr>
            <p:nvPr/>
          </p:nvSpPr>
          <p:spPr bwMode="auto">
            <a:xfrm>
              <a:off x="3733800" y="4343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6" name="Group 5"/>
          <p:cNvGrpSpPr/>
          <p:nvPr/>
        </p:nvGrpSpPr>
        <p:grpSpPr>
          <a:xfrm>
            <a:off x="4648200" y="4079875"/>
            <a:ext cx="396875" cy="457200"/>
            <a:chOff x="4648200" y="4079875"/>
            <a:chExt cx="396875" cy="457200"/>
          </a:xfrm>
        </p:grpSpPr>
        <p:sp>
          <p:nvSpPr>
            <p:cNvPr id="62478" name="Text Box 15"/>
            <p:cNvSpPr txBox="1">
              <a:spLocks noChangeArrowheads="1"/>
            </p:cNvSpPr>
            <p:nvPr/>
          </p:nvSpPr>
          <p:spPr bwMode="auto">
            <a:xfrm>
              <a:off x="4708525" y="407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5</a:t>
              </a:r>
            </a:p>
          </p:txBody>
        </p:sp>
        <p:sp>
          <p:nvSpPr>
            <p:cNvPr id="62483" name="Oval 20"/>
            <p:cNvSpPr>
              <a:spLocks noChangeArrowheads="1"/>
            </p:cNvSpPr>
            <p:nvPr/>
          </p:nvSpPr>
          <p:spPr bwMode="auto">
            <a:xfrm>
              <a:off x="4648200" y="4267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7" name="Group 6"/>
          <p:cNvGrpSpPr/>
          <p:nvPr/>
        </p:nvGrpSpPr>
        <p:grpSpPr>
          <a:xfrm>
            <a:off x="3870325" y="3546475"/>
            <a:ext cx="336550" cy="457200"/>
            <a:chOff x="3870325" y="3546475"/>
            <a:chExt cx="336550" cy="457200"/>
          </a:xfrm>
        </p:grpSpPr>
        <p:sp>
          <p:nvSpPr>
            <p:cNvPr id="62479" name="Text Box 16"/>
            <p:cNvSpPr txBox="1">
              <a:spLocks noChangeArrowheads="1"/>
            </p:cNvSpPr>
            <p:nvPr/>
          </p:nvSpPr>
          <p:spPr bwMode="auto">
            <a:xfrm>
              <a:off x="3870325" y="3546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6</a:t>
              </a:r>
            </a:p>
          </p:txBody>
        </p:sp>
        <p:sp>
          <p:nvSpPr>
            <p:cNvPr id="62484" name="Oval 21"/>
            <p:cNvSpPr>
              <a:spLocks noChangeArrowheads="1"/>
            </p:cNvSpPr>
            <p:nvPr/>
          </p:nvSpPr>
          <p:spPr bwMode="auto">
            <a:xfrm>
              <a:off x="4114800" y="3886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8" name="Group 7"/>
          <p:cNvGrpSpPr/>
          <p:nvPr/>
        </p:nvGrpSpPr>
        <p:grpSpPr>
          <a:xfrm>
            <a:off x="4572000" y="3581400"/>
            <a:ext cx="336550" cy="457200"/>
            <a:chOff x="4708525" y="3622675"/>
            <a:chExt cx="336550" cy="457200"/>
          </a:xfrm>
        </p:grpSpPr>
        <p:sp>
          <p:nvSpPr>
            <p:cNvPr id="62480" name="Text Box 17"/>
            <p:cNvSpPr txBox="1">
              <a:spLocks noChangeArrowheads="1"/>
            </p:cNvSpPr>
            <p:nvPr/>
          </p:nvSpPr>
          <p:spPr bwMode="auto">
            <a:xfrm>
              <a:off x="4708525" y="3622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7</a:t>
              </a:r>
            </a:p>
          </p:txBody>
        </p:sp>
        <p:sp>
          <p:nvSpPr>
            <p:cNvPr id="62485" name="Oval 22"/>
            <p:cNvSpPr>
              <a:spLocks noChangeArrowheads="1"/>
            </p:cNvSpPr>
            <p:nvPr/>
          </p:nvSpPr>
          <p:spPr bwMode="auto">
            <a:xfrm>
              <a:off x="4953000" y="3962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3" name="Group 2"/>
          <p:cNvGrpSpPr/>
          <p:nvPr/>
        </p:nvGrpSpPr>
        <p:grpSpPr>
          <a:xfrm>
            <a:off x="4648200" y="3082924"/>
            <a:ext cx="336550" cy="568325"/>
            <a:chOff x="4648200" y="3048000"/>
            <a:chExt cx="336550" cy="568325"/>
          </a:xfrm>
        </p:grpSpPr>
        <p:sp>
          <p:nvSpPr>
            <p:cNvPr id="62475" name="Text Box 11"/>
            <p:cNvSpPr txBox="1">
              <a:spLocks noChangeArrowheads="1"/>
            </p:cNvSpPr>
            <p:nvPr/>
          </p:nvSpPr>
          <p:spPr bwMode="auto">
            <a:xfrm>
              <a:off x="4648200" y="3048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62486" name="Oval 25"/>
            <p:cNvSpPr>
              <a:spLocks noChangeArrowheads="1"/>
            </p:cNvSpPr>
            <p:nvPr/>
          </p:nvSpPr>
          <p:spPr bwMode="auto">
            <a:xfrm>
              <a:off x="4740275" y="35401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9" name="Group 8"/>
          <p:cNvGrpSpPr/>
          <p:nvPr/>
        </p:nvGrpSpPr>
        <p:grpSpPr>
          <a:xfrm>
            <a:off x="5318125" y="3698875"/>
            <a:ext cx="336550" cy="457200"/>
            <a:chOff x="5318125" y="3698875"/>
            <a:chExt cx="336550" cy="457200"/>
          </a:xfrm>
        </p:grpSpPr>
        <p:sp>
          <p:nvSpPr>
            <p:cNvPr id="62474" name="Text Box 10"/>
            <p:cNvSpPr txBox="1">
              <a:spLocks noChangeArrowheads="1"/>
            </p:cNvSpPr>
            <p:nvPr/>
          </p:nvSpPr>
          <p:spPr bwMode="auto">
            <a:xfrm>
              <a:off x="5318125" y="3698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1</a:t>
              </a:r>
            </a:p>
          </p:txBody>
        </p:sp>
        <p:sp>
          <p:nvSpPr>
            <p:cNvPr id="62487" name="Oval 26"/>
            <p:cNvSpPr>
              <a:spLocks noChangeArrowheads="1"/>
            </p:cNvSpPr>
            <p:nvPr/>
          </p:nvSpPr>
          <p:spPr bwMode="auto">
            <a:xfrm>
              <a:off x="5334000" y="3886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62488" name="Group 5"/>
          <p:cNvGrpSpPr>
            <a:grpSpLocks/>
          </p:cNvGrpSpPr>
          <p:nvPr/>
        </p:nvGrpSpPr>
        <p:grpSpPr bwMode="auto">
          <a:xfrm>
            <a:off x="0" y="0"/>
            <a:ext cx="9144000" cy="6819900"/>
            <a:chOff x="48" y="9"/>
            <a:chExt cx="5678" cy="4296"/>
          </a:xfrm>
        </p:grpSpPr>
        <p:grpSp>
          <p:nvGrpSpPr>
            <p:cNvPr id="62489" name="Group 6"/>
            <p:cNvGrpSpPr>
              <a:grpSpLocks/>
            </p:cNvGrpSpPr>
            <p:nvPr/>
          </p:nvGrpSpPr>
          <p:grpSpPr bwMode="auto">
            <a:xfrm>
              <a:off x="48" y="9"/>
              <a:ext cx="86" cy="4296"/>
              <a:chOff x="0" y="-48"/>
              <a:chExt cx="144" cy="4368"/>
            </a:xfrm>
          </p:grpSpPr>
          <p:sp>
            <p:nvSpPr>
              <p:cNvPr id="62500"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501"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2490" name="Group 25"/>
            <p:cNvGrpSpPr>
              <a:grpSpLocks/>
            </p:cNvGrpSpPr>
            <p:nvPr/>
          </p:nvGrpSpPr>
          <p:grpSpPr bwMode="auto">
            <a:xfrm>
              <a:off x="5640" y="9"/>
              <a:ext cx="86" cy="4296"/>
              <a:chOff x="5616" y="-48"/>
              <a:chExt cx="144" cy="4368"/>
            </a:xfrm>
          </p:grpSpPr>
          <p:sp>
            <p:nvSpPr>
              <p:cNvPr id="62498"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499"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2491" name="Group 20"/>
            <p:cNvGrpSpPr>
              <a:grpSpLocks/>
            </p:cNvGrpSpPr>
            <p:nvPr/>
          </p:nvGrpSpPr>
          <p:grpSpPr bwMode="auto">
            <a:xfrm>
              <a:off x="120" y="10"/>
              <a:ext cx="5528" cy="86"/>
              <a:chOff x="96" y="-48"/>
              <a:chExt cx="5520" cy="144"/>
            </a:xfrm>
          </p:grpSpPr>
          <p:sp>
            <p:nvSpPr>
              <p:cNvPr id="62496"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497"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2492" name="Group 15"/>
            <p:cNvGrpSpPr>
              <a:grpSpLocks/>
            </p:cNvGrpSpPr>
            <p:nvPr/>
          </p:nvGrpSpPr>
          <p:grpSpPr bwMode="auto">
            <a:xfrm>
              <a:off x="120" y="4212"/>
              <a:ext cx="5528" cy="86"/>
              <a:chOff x="96" y="4176"/>
              <a:chExt cx="5520" cy="144"/>
            </a:xfrm>
          </p:grpSpPr>
          <p:sp>
            <p:nvSpPr>
              <p:cNvPr id="62494"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495"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62493" name="Picture 18" descr="CAMCQB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62000" y="-76200"/>
            <a:ext cx="7772400" cy="1143000"/>
          </a:xfrm>
        </p:spPr>
        <p:txBody>
          <a:bodyPr/>
          <a:lstStyle/>
          <a:p>
            <a:r>
              <a:rPr lang="en-IN" sz="2800" dirty="0" smtClean="0"/>
              <a:t>Sequence of </a:t>
            </a:r>
            <a:r>
              <a:rPr lang="en-IN" sz="2800" dirty="0" err="1" smtClean="0"/>
              <a:t>Psychrometic</a:t>
            </a:r>
            <a:r>
              <a:rPr lang="en-IN" sz="2800" dirty="0" smtClean="0"/>
              <a:t> Process in Winter A/C</a:t>
            </a:r>
            <a:endParaRPr lang="en-IN" sz="2800" dirty="0"/>
          </a:p>
        </p:txBody>
      </p:sp>
      <p:grpSp>
        <p:nvGrpSpPr>
          <p:cNvPr id="12" name="Group 11"/>
          <p:cNvGrpSpPr/>
          <p:nvPr/>
        </p:nvGrpSpPr>
        <p:grpSpPr>
          <a:xfrm>
            <a:off x="3794125" y="3482697"/>
            <a:ext cx="1006475" cy="860703"/>
            <a:chOff x="3794125" y="3441421"/>
            <a:chExt cx="1006475" cy="860703"/>
          </a:xfrm>
        </p:grpSpPr>
        <p:sp>
          <p:nvSpPr>
            <p:cNvPr id="62469" name="Line 5"/>
            <p:cNvSpPr>
              <a:spLocks noChangeShapeType="1"/>
            </p:cNvSpPr>
            <p:nvPr/>
          </p:nvSpPr>
          <p:spPr bwMode="auto">
            <a:xfrm flipV="1">
              <a:off x="3794125" y="3581399"/>
              <a:ext cx="1006475" cy="720725"/>
            </a:xfrm>
            <a:prstGeom prst="line">
              <a:avLst/>
            </a:prstGeom>
            <a:noFill/>
            <a:ln w="9525">
              <a:solidFill>
                <a:schemeClr val="tx1"/>
              </a:solidFill>
              <a:round/>
              <a:headEnd type="arrow"/>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 name="TextBox 9"/>
            <p:cNvSpPr txBox="1"/>
            <p:nvPr/>
          </p:nvSpPr>
          <p:spPr>
            <a:xfrm>
              <a:off x="4284831" y="3441421"/>
              <a:ext cx="320922" cy="461665"/>
            </a:xfrm>
            <a:prstGeom prst="rect">
              <a:avLst/>
            </a:prstGeom>
            <a:noFill/>
          </p:spPr>
          <p:txBody>
            <a:bodyPr wrap="none" rtlCol="0">
              <a:spAutoFit/>
            </a:bodyPr>
            <a:lstStyle/>
            <a:p>
              <a:r>
                <a:rPr lang="en-IN" b="0" i="1" dirty="0" smtClean="0"/>
                <a:t>x</a:t>
              </a:r>
              <a:endParaRPr lang="en-IN" b="0" i="1" dirty="0"/>
            </a:p>
          </p:txBody>
        </p:sp>
      </p:grpSp>
      <p:grpSp>
        <p:nvGrpSpPr>
          <p:cNvPr id="11" name="Group 10"/>
          <p:cNvGrpSpPr/>
          <p:nvPr/>
        </p:nvGrpSpPr>
        <p:grpSpPr>
          <a:xfrm>
            <a:off x="2850168" y="4285606"/>
            <a:ext cx="823636" cy="667392"/>
            <a:chOff x="2850168" y="4285606"/>
            <a:chExt cx="823636" cy="667392"/>
          </a:xfrm>
        </p:grpSpPr>
        <p:sp>
          <p:nvSpPr>
            <p:cNvPr id="46" name="Line 5"/>
            <p:cNvSpPr>
              <a:spLocks noChangeShapeType="1"/>
            </p:cNvSpPr>
            <p:nvPr/>
          </p:nvSpPr>
          <p:spPr bwMode="auto">
            <a:xfrm flipV="1">
              <a:off x="2942024" y="4376737"/>
              <a:ext cx="731780" cy="576261"/>
            </a:xfrm>
            <a:prstGeom prst="line">
              <a:avLst/>
            </a:prstGeom>
            <a:noFill/>
            <a:ln w="9525">
              <a:solidFill>
                <a:schemeClr val="tx1"/>
              </a:solidFill>
              <a:round/>
              <a:headEnd type="none"/>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 name="TextBox 47"/>
            <p:cNvSpPr txBox="1"/>
            <p:nvPr/>
          </p:nvSpPr>
          <p:spPr>
            <a:xfrm>
              <a:off x="2850168" y="4285606"/>
              <a:ext cx="595035" cy="461665"/>
            </a:xfrm>
            <a:prstGeom prst="rect">
              <a:avLst/>
            </a:prstGeom>
            <a:noFill/>
          </p:spPr>
          <p:txBody>
            <a:bodyPr wrap="none" rtlCol="0">
              <a:spAutoFit/>
            </a:bodyPr>
            <a:lstStyle/>
            <a:p>
              <a:r>
                <a:rPr lang="en-IN" b="0" i="1" dirty="0" smtClean="0"/>
                <a:t>1-x</a:t>
              </a:r>
              <a:endParaRPr lang="en-IN" b="0" i="1" dirty="0"/>
            </a:p>
          </p:txBody>
        </p:sp>
      </p:grpSp>
      <p:sp>
        <p:nvSpPr>
          <p:cNvPr id="52" name="Line 9"/>
          <p:cNvSpPr>
            <a:spLocks noChangeShapeType="1"/>
          </p:cNvSpPr>
          <p:nvPr/>
        </p:nvSpPr>
        <p:spPr bwMode="auto">
          <a:xfrm>
            <a:off x="4876801" y="3962400"/>
            <a:ext cx="457200" cy="635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circle(in)">
                                      <p:cBhvr>
                                        <p:cTn id="12" dur="500"/>
                                        <p:tgtEl>
                                          <p:spTgt spid="624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7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75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circle(in)">
                                      <p:cBhvr>
                                        <p:cTn id="42" dur="750"/>
                                        <p:tgtEl>
                                          <p:spTgt spid="6247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75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Effect transition="in" filter="circle(in)">
                                      <p:cBhvr>
                                        <p:cTn id="52" dur="750"/>
                                        <p:tgtEl>
                                          <p:spTgt spid="6247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ircle(in)">
                                      <p:cBhvr>
                                        <p:cTn id="57" dur="75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2473"/>
                                        </p:tgtEl>
                                        <p:attrNameLst>
                                          <p:attrName>style.visibility</p:attrName>
                                        </p:attrNameLst>
                                      </p:cBhvr>
                                      <p:to>
                                        <p:strVal val="visible"/>
                                      </p:to>
                                    </p:set>
                                    <p:animEffect transition="in" filter="circle(in)">
                                      <p:cBhvr>
                                        <p:cTn id="62" dur="750"/>
                                        <p:tgtEl>
                                          <p:spTgt spid="6247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75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circle(in)">
                                      <p:cBhvr>
                                        <p:cTn id="72"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1" grpId="0" animBg="1"/>
      <p:bldP spid="62472" grpId="0" animBg="1"/>
      <p:bldP spid="62473" grpId="0" animBg="1"/>
      <p:bldP spid="5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http://people.msoe.edu/~tritt/be381/graphics/psychro_si_RB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111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762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319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656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74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31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0"/>
            <a:ext cx="7772400" cy="609600"/>
          </a:xfrm>
        </p:spPr>
        <p:txBody>
          <a:bodyPr/>
          <a:lstStyle/>
          <a:p>
            <a:r>
              <a:rPr lang="en-US" sz="2800" b="1"/>
              <a:t>Thermal Conditions</a:t>
            </a:r>
          </a:p>
        </p:txBody>
      </p:sp>
      <p:sp>
        <p:nvSpPr>
          <p:cNvPr id="117763" name="Rectangle 3"/>
          <p:cNvSpPr>
            <a:spLocks noGrp="1" noChangeArrowheads="1"/>
          </p:cNvSpPr>
          <p:nvPr>
            <p:ph type="body" idx="1"/>
          </p:nvPr>
        </p:nvSpPr>
        <p:spPr>
          <a:xfrm>
            <a:off x="0" y="609600"/>
            <a:ext cx="9144000" cy="6248400"/>
          </a:xfrm>
        </p:spPr>
        <p:txBody>
          <a:bodyPr/>
          <a:lstStyle/>
          <a:p>
            <a:pPr>
              <a:lnSpc>
                <a:spcPct val="90000"/>
              </a:lnSpc>
            </a:pPr>
            <a:r>
              <a:rPr lang="en-US" sz="1800"/>
              <a:t>One of earliest reasons for building was to create shelter from elements. </a:t>
            </a:r>
          </a:p>
          <a:p>
            <a:pPr>
              <a:lnSpc>
                <a:spcPct val="90000"/>
              </a:lnSpc>
            </a:pPr>
            <a:r>
              <a:rPr lang="en-US" sz="1800"/>
              <a:t>The desire to keep dry and warm/or cool (depending on climate) has generated a variety of architectural forms which have evolved to increase the impermeability of the building envelope to natural conditions and through environmental engineering, allow us to create our own interior environmental conditions. </a:t>
            </a:r>
          </a:p>
          <a:p>
            <a:pPr>
              <a:lnSpc>
                <a:spcPct val="90000"/>
              </a:lnSpc>
            </a:pPr>
            <a:r>
              <a:rPr lang="en-US" sz="1800"/>
              <a:t>Basic model of thermal conditions  </a:t>
            </a:r>
            <a:br>
              <a:rPr lang="en-US" sz="1800"/>
            </a:br>
            <a:r>
              <a:rPr lang="en-US" sz="1800"/>
              <a:t/>
            </a:r>
            <a:br>
              <a:rPr lang="en-US" sz="1800"/>
            </a:br>
            <a:r>
              <a:rPr lang="en-US" sz="1800" b="1"/>
              <a:t>THE BODY</a:t>
            </a:r>
            <a:br>
              <a:rPr lang="en-US" sz="1800" b="1"/>
            </a:br>
            <a:r>
              <a:rPr lang="en-US" sz="1800"/>
              <a:t/>
            </a:r>
            <a:br>
              <a:rPr lang="en-US" sz="1800"/>
            </a:br>
            <a:r>
              <a:rPr lang="en-US" sz="1800"/>
              <a:t>Our living bodies generate heat because we are homiothermic (warmblooded) creatures. </a:t>
            </a:r>
          </a:p>
          <a:p>
            <a:pPr>
              <a:lnSpc>
                <a:spcPct val="90000"/>
              </a:lnSpc>
            </a:pPr>
            <a:r>
              <a:rPr lang="en-US" sz="1800"/>
              <a:t>The rate at which heat is produced depends primarily on our metabolic rate. </a:t>
            </a:r>
            <a:br>
              <a:rPr lang="en-US" sz="1800"/>
            </a:br>
            <a:r>
              <a:rPr lang="en-US" sz="1800"/>
              <a:t/>
            </a:r>
            <a:br>
              <a:rPr lang="en-US" sz="1800"/>
            </a:br>
            <a:r>
              <a:rPr lang="en-US" sz="1800"/>
              <a:t>Metabolic rate = our ability to generate heat is mostly a function of our level of muscular activity. </a:t>
            </a:r>
          </a:p>
          <a:p>
            <a:pPr>
              <a:lnSpc>
                <a:spcPct val="90000"/>
              </a:lnSpc>
            </a:pPr>
            <a:r>
              <a:rPr lang="en-US" sz="1800"/>
              <a:t>Some of the energy generated by muscular activity will be directly translated into work (force x distance) and the excess energy will be dissipated as heat. </a:t>
            </a:r>
            <a:br>
              <a:rPr lang="en-US" sz="1800"/>
            </a:br>
            <a:r>
              <a:rPr lang="en-US" sz="1800"/>
              <a:t/>
            </a:r>
            <a:br>
              <a:rPr lang="en-US" sz="1800"/>
            </a:br>
            <a:r>
              <a:rPr lang="en-US" sz="1800"/>
              <a:t>Met units - Each of us in this classroom is producing about 1 met (1 unit of metabolic rate) of waste heat. </a:t>
            </a:r>
            <a:br>
              <a:rPr lang="en-US" sz="1800"/>
            </a:br>
            <a:r>
              <a:rPr lang="en-US" sz="1800"/>
              <a:t/>
            </a:r>
            <a:br>
              <a:rPr lang="en-US" sz="1800"/>
            </a:br>
            <a:r>
              <a:rPr lang="en-US" sz="1800"/>
              <a:t>Because, as we shall see, heat exchange with our environment is primarily via the skin, the met unit is defined in terms of both heat energy and surface area. </a:t>
            </a:r>
            <a:br>
              <a:rPr lang="en-US" sz="1800"/>
            </a:br>
            <a:r>
              <a:rPr lang="en-US" sz="1800"/>
              <a:t/>
            </a:r>
            <a:br>
              <a:rPr lang="en-US" sz="1800"/>
            </a:br>
            <a:r>
              <a:rPr lang="en-US" sz="1800"/>
              <a:t>1 met = 58.2 w/m</a:t>
            </a:r>
            <a:r>
              <a:rPr lang="en-US" sz="1800" baseline="30000"/>
              <a:t>2</a:t>
            </a:r>
            <a:r>
              <a:rPr lang="en-US" sz="1800"/>
              <a:t> .</a:t>
            </a:r>
          </a:p>
        </p:txBody>
      </p:sp>
      <p:grpSp>
        <p:nvGrpSpPr>
          <p:cNvPr id="4" name="Group 19"/>
          <p:cNvGrpSpPr>
            <a:grpSpLocks/>
          </p:cNvGrpSpPr>
          <p:nvPr/>
        </p:nvGrpSpPr>
        <p:grpSpPr bwMode="auto">
          <a:xfrm>
            <a:off x="0" y="0"/>
            <a:ext cx="9144000" cy="6858000"/>
            <a:chOff x="0" y="0"/>
            <a:chExt cx="9144000" cy="6858000"/>
          </a:xfrm>
        </p:grpSpPr>
        <p:grpSp>
          <p:nvGrpSpPr>
            <p:cNvPr id="5" name="Group 4"/>
            <p:cNvGrpSpPr>
              <a:grpSpLocks/>
            </p:cNvGrpSpPr>
            <p:nvPr/>
          </p:nvGrpSpPr>
          <p:grpSpPr bwMode="auto">
            <a:xfrm>
              <a:off x="0" y="0"/>
              <a:ext cx="9144000" cy="6858000"/>
              <a:chOff x="0" y="0"/>
              <a:chExt cx="5760" cy="4320"/>
            </a:xfrm>
          </p:grpSpPr>
          <p:grpSp>
            <p:nvGrpSpPr>
              <p:cNvPr id="8" name="Group 9"/>
              <p:cNvGrpSpPr>
                <a:grpSpLocks/>
              </p:cNvGrpSpPr>
              <p:nvPr/>
            </p:nvGrpSpPr>
            <p:grpSpPr bwMode="auto">
              <a:xfrm>
                <a:off x="0" y="0"/>
                <a:ext cx="192" cy="4320"/>
                <a:chOff x="0" y="-48"/>
                <a:chExt cx="144" cy="4368"/>
              </a:xfrm>
            </p:grpSpPr>
            <p:sp>
              <p:nvSpPr>
                <p:cNvPr id="1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9" name="Group 8"/>
              <p:cNvGrpSpPr>
                <a:grpSpLocks/>
              </p:cNvGrpSpPr>
              <p:nvPr/>
            </p:nvGrpSpPr>
            <p:grpSpPr bwMode="auto">
              <a:xfrm>
                <a:off x="5674" y="24"/>
                <a:ext cx="86" cy="4296"/>
                <a:chOff x="5616" y="-48"/>
                <a:chExt cx="144" cy="4368"/>
              </a:xfrm>
            </p:grpSpPr>
            <p:sp>
              <p:nvSpPr>
                <p:cNvPr id="1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0" name="Group 15"/>
              <p:cNvGrpSpPr>
                <a:grpSpLocks/>
              </p:cNvGrpSpPr>
              <p:nvPr/>
            </p:nvGrpSpPr>
            <p:grpSpPr bwMode="auto">
              <a:xfrm>
                <a:off x="144" y="0"/>
                <a:ext cx="5616" cy="144"/>
                <a:chOff x="96" y="-48"/>
                <a:chExt cx="5520" cy="144"/>
              </a:xfrm>
            </p:grpSpPr>
            <p:sp>
              <p:nvSpPr>
                <p:cNvPr id="1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1" name="Group 18"/>
              <p:cNvGrpSpPr>
                <a:grpSpLocks/>
              </p:cNvGrpSpPr>
              <p:nvPr/>
            </p:nvGrpSpPr>
            <p:grpSpPr bwMode="auto">
              <a:xfrm>
                <a:off x="144" y="4234"/>
                <a:ext cx="5616" cy="86"/>
                <a:chOff x="96" y="4176"/>
                <a:chExt cx="5520" cy="144"/>
              </a:xfrm>
            </p:grpSpPr>
            <p:sp>
              <p:nvSpPr>
                <p:cNvPr id="1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6"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72015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285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14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62000" y="228600"/>
            <a:ext cx="7772400" cy="609600"/>
          </a:xfrm>
        </p:spPr>
        <p:txBody>
          <a:bodyPr/>
          <a:lstStyle/>
          <a:p>
            <a:r>
              <a:rPr lang="en-US" sz="2800"/>
              <a:t>Metabolic Rates for Typical Tasks </a:t>
            </a:r>
          </a:p>
        </p:txBody>
      </p:sp>
      <p:sp>
        <p:nvSpPr>
          <p:cNvPr id="118787" name="Rectangle 3"/>
          <p:cNvSpPr>
            <a:spLocks noChangeArrowheads="1"/>
          </p:cNvSpPr>
          <p:nvPr/>
        </p:nvSpPr>
        <p:spPr bwMode="auto">
          <a:xfrm>
            <a:off x="-2139950" y="100488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
            </a:r>
            <a:br>
              <a:rPr lang="en-US"/>
            </a:br>
            <a:endParaRPr lang="en-US"/>
          </a:p>
        </p:txBody>
      </p:sp>
      <p:sp>
        <p:nvSpPr>
          <p:cNvPr id="118788" name="Rectangle 4"/>
          <p:cNvSpPr>
            <a:spLocks noChangeArrowheads="1"/>
          </p:cNvSpPr>
          <p:nvPr/>
        </p:nvSpPr>
        <p:spPr bwMode="auto">
          <a:xfrm>
            <a:off x="-2139950" y="182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grpSp>
        <p:nvGrpSpPr>
          <p:cNvPr id="118789" name="Group 5"/>
          <p:cNvGrpSpPr>
            <a:grpSpLocks/>
          </p:cNvGrpSpPr>
          <p:nvPr/>
        </p:nvGrpSpPr>
        <p:grpSpPr bwMode="auto">
          <a:xfrm>
            <a:off x="0" y="990600"/>
            <a:ext cx="9144000" cy="5867400"/>
            <a:chOff x="-3" y="515"/>
            <a:chExt cx="8462" cy="2540"/>
          </a:xfrm>
        </p:grpSpPr>
        <p:grpSp>
          <p:nvGrpSpPr>
            <p:cNvPr id="118790" name="Group 6"/>
            <p:cNvGrpSpPr>
              <a:grpSpLocks/>
            </p:cNvGrpSpPr>
            <p:nvPr/>
          </p:nvGrpSpPr>
          <p:grpSpPr bwMode="auto">
            <a:xfrm>
              <a:off x="0" y="518"/>
              <a:ext cx="8456" cy="2534"/>
              <a:chOff x="0" y="518"/>
              <a:chExt cx="8456" cy="2534"/>
            </a:xfrm>
          </p:grpSpPr>
          <p:grpSp>
            <p:nvGrpSpPr>
              <p:cNvPr id="118791" name="Group 7"/>
              <p:cNvGrpSpPr>
                <a:grpSpLocks/>
              </p:cNvGrpSpPr>
              <p:nvPr/>
            </p:nvGrpSpPr>
            <p:grpSpPr bwMode="auto">
              <a:xfrm>
                <a:off x="0" y="518"/>
                <a:ext cx="5760" cy="288"/>
                <a:chOff x="0" y="518"/>
                <a:chExt cx="5760" cy="288"/>
              </a:xfrm>
            </p:grpSpPr>
            <p:sp>
              <p:nvSpPr>
                <p:cNvPr id="118792" name="Rectangle 8"/>
                <p:cNvSpPr>
                  <a:spLocks noChangeArrowheads="1"/>
                </p:cNvSpPr>
                <p:nvPr/>
              </p:nvSpPr>
              <p:spPr bwMode="auto">
                <a:xfrm>
                  <a:off x="0" y="518"/>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a:t>Activity </a:t>
                  </a:r>
                  <a:endParaRPr lang="en-US"/>
                </a:p>
              </p:txBody>
            </p:sp>
            <p:sp>
              <p:nvSpPr>
                <p:cNvPr id="118793" name="Rectangle 9"/>
                <p:cNvSpPr>
                  <a:spLocks noChangeArrowheads="1"/>
                </p:cNvSpPr>
                <p:nvPr/>
              </p:nvSpPr>
              <p:spPr bwMode="auto">
                <a:xfrm>
                  <a:off x="0" y="518"/>
                  <a:ext cx="5760"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794" name="Group 10"/>
              <p:cNvGrpSpPr>
                <a:grpSpLocks/>
              </p:cNvGrpSpPr>
              <p:nvPr/>
            </p:nvGrpSpPr>
            <p:grpSpPr bwMode="auto">
              <a:xfrm>
                <a:off x="5760" y="518"/>
                <a:ext cx="2696" cy="288"/>
                <a:chOff x="5760" y="518"/>
                <a:chExt cx="2696" cy="288"/>
              </a:xfrm>
            </p:grpSpPr>
            <p:sp>
              <p:nvSpPr>
                <p:cNvPr id="118795" name="Rectangle 11"/>
                <p:cNvSpPr>
                  <a:spLocks noChangeArrowheads="1"/>
                </p:cNvSpPr>
                <p:nvPr/>
              </p:nvSpPr>
              <p:spPr bwMode="auto">
                <a:xfrm>
                  <a:off x="5760" y="518"/>
                  <a:ext cx="2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a:t>Metabolic rate</a:t>
                  </a:r>
                </a:p>
                <a:p>
                  <a:pPr algn="ctr"/>
                  <a:r>
                    <a:rPr lang="en-US" b="1"/>
                    <a:t>(met units)</a:t>
                  </a:r>
                  <a:endParaRPr lang="en-US"/>
                </a:p>
              </p:txBody>
            </p:sp>
            <p:sp>
              <p:nvSpPr>
                <p:cNvPr id="118796" name="Rectangle 12"/>
                <p:cNvSpPr>
                  <a:spLocks noChangeArrowheads="1"/>
                </p:cNvSpPr>
                <p:nvPr/>
              </p:nvSpPr>
              <p:spPr bwMode="auto">
                <a:xfrm>
                  <a:off x="5760" y="518"/>
                  <a:ext cx="269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797" name="Group 13"/>
              <p:cNvGrpSpPr>
                <a:grpSpLocks/>
              </p:cNvGrpSpPr>
              <p:nvPr/>
            </p:nvGrpSpPr>
            <p:grpSpPr bwMode="auto">
              <a:xfrm>
                <a:off x="0" y="806"/>
                <a:ext cx="5760" cy="288"/>
                <a:chOff x="0" y="806"/>
                <a:chExt cx="5760" cy="288"/>
              </a:xfrm>
            </p:grpSpPr>
            <p:sp>
              <p:nvSpPr>
                <p:cNvPr id="118798" name="Rectangle 14"/>
                <p:cNvSpPr>
                  <a:spLocks noChangeArrowheads="1"/>
                </p:cNvSpPr>
                <p:nvPr/>
              </p:nvSpPr>
              <p:spPr bwMode="auto">
                <a:xfrm>
                  <a:off x="0" y="806"/>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Reclining </a:t>
                  </a:r>
                </a:p>
              </p:txBody>
            </p:sp>
            <p:sp>
              <p:nvSpPr>
                <p:cNvPr id="118799" name="Rectangle 15"/>
                <p:cNvSpPr>
                  <a:spLocks noChangeArrowheads="1"/>
                </p:cNvSpPr>
                <p:nvPr/>
              </p:nvSpPr>
              <p:spPr bwMode="auto">
                <a:xfrm>
                  <a:off x="0" y="806"/>
                  <a:ext cx="5760"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00" name="Group 16"/>
              <p:cNvGrpSpPr>
                <a:grpSpLocks/>
              </p:cNvGrpSpPr>
              <p:nvPr/>
            </p:nvGrpSpPr>
            <p:grpSpPr bwMode="auto">
              <a:xfrm>
                <a:off x="5760" y="806"/>
                <a:ext cx="2696" cy="288"/>
                <a:chOff x="5760" y="806"/>
                <a:chExt cx="2696" cy="288"/>
              </a:xfrm>
            </p:grpSpPr>
            <p:sp>
              <p:nvSpPr>
                <p:cNvPr id="118801" name="Rectangle 17"/>
                <p:cNvSpPr>
                  <a:spLocks noChangeArrowheads="1"/>
                </p:cNvSpPr>
                <p:nvPr/>
              </p:nvSpPr>
              <p:spPr bwMode="auto">
                <a:xfrm>
                  <a:off x="5760" y="806"/>
                  <a:ext cx="2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0.8 </a:t>
                  </a:r>
                </a:p>
              </p:txBody>
            </p:sp>
            <p:sp>
              <p:nvSpPr>
                <p:cNvPr id="118802" name="Rectangle 18"/>
                <p:cNvSpPr>
                  <a:spLocks noChangeArrowheads="1"/>
                </p:cNvSpPr>
                <p:nvPr/>
              </p:nvSpPr>
              <p:spPr bwMode="auto">
                <a:xfrm>
                  <a:off x="5760" y="806"/>
                  <a:ext cx="269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03" name="Group 19"/>
              <p:cNvGrpSpPr>
                <a:grpSpLocks/>
              </p:cNvGrpSpPr>
              <p:nvPr/>
            </p:nvGrpSpPr>
            <p:grpSpPr bwMode="auto">
              <a:xfrm>
                <a:off x="0" y="1094"/>
                <a:ext cx="5760" cy="288"/>
                <a:chOff x="0" y="1094"/>
                <a:chExt cx="5760" cy="288"/>
              </a:xfrm>
            </p:grpSpPr>
            <p:sp>
              <p:nvSpPr>
                <p:cNvPr id="118804" name="Rectangle 20"/>
                <p:cNvSpPr>
                  <a:spLocks noChangeArrowheads="1"/>
                </p:cNvSpPr>
                <p:nvPr/>
              </p:nvSpPr>
              <p:spPr bwMode="auto">
                <a:xfrm>
                  <a:off x="0" y="1094"/>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Seated, quietly </a:t>
                  </a:r>
                </a:p>
              </p:txBody>
            </p:sp>
            <p:sp>
              <p:nvSpPr>
                <p:cNvPr id="118805" name="Rectangle 21"/>
                <p:cNvSpPr>
                  <a:spLocks noChangeArrowheads="1"/>
                </p:cNvSpPr>
                <p:nvPr/>
              </p:nvSpPr>
              <p:spPr bwMode="auto">
                <a:xfrm>
                  <a:off x="0" y="1094"/>
                  <a:ext cx="5760"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06" name="Group 22"/>
              <p:cNvGrpSpPr>
                <a:grpSpLocks/>
              </p:cNvGrpSpPr>
              <p:nvPr/>
            </p:nvGrpSpPr>
            <p:grpSpPr bwMode="auto">
              <a:xfrm>
                <a:off x="5760" y="1094"/>
                <a:ext cx="2696" cy="288"/>
                <a:chOff x="5760" y="1094"/>
                <a:chExt cx="2696" cy="288"/>
              </a:xfrm>
            </p:grpSpPr>
            <p:sp>
              <p:nvSpPr>
                <p:cNvPr id="118807" name="Rectangle 23"/>
                <p:cNvSpPr>
                  <a:spLocks noChangeArrowheads="1"/>
                </p:cNvSpPr>
                <p:nvPr/>
              </p:nvSpPr>
              <p:spPr bwMode="auto">
                <a:xfrm>
                  <a:off x="5760" y="1094"/>
                  <a:ext cx="2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1.0 </a:t>
                  </a:r>
                </a:p>
              </p:txBody>
            </p:sp>
            <p:sp>
              <p:nvSpPr>
                <p:cNvPr id="118808" name="Rectangle 24"/>
                <p:cNvSpPr>
                  <a:spLocks noChangeArrowheads="1"/>
                </p:cNvSpPr>
                <p:nvPr/>
              </p:nvSpPr>
              <p:spPr bwMode="auto">
                <a:xfrm>
                  <a:off x="5760" y="1094"/>
                  <a:ext cx="269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09" name="Group 25"/>
              <p:cNvGrpSpPr>
                <a:grpSpLocks/>
              </p:cNvGrpSpPr>
              <p:nvPr/>
            </p:nvGrpSpPr>
            <p:grpSpPr bwMode="auto">
              <a:xfrm>
                <a:off x="0" y="1382"/>
                <a:ext cx="5760" cy="288"/>
                <a:chOff x="0" y="1382"/>
                <a:chExt cx="5760" cy="288"/>
              </a:xfrm>
            </p:grpSpPr>
            <p:sp>
              <p:nvSpPr>
                <p:cNvPr id="118810" name="Rectangle 26"/>
                <p:cNvSpPr>
                  <a:spLocks noChangeArrowheads="1"/>
                </p:cNvSpPr>
                <p:nvPr/>
              </p:nvSpPr>
              <p:spPr bwMode="auto">
                <a:xfrm>
                  <a:off x="0" y="1382"/>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t>Sedentary activity (office, dwelling, lab, school) </a:t>
                  </a:r>
                </a:p>
              </p:txBody>
            </p:sp>
            <p:sp>
              <p:nvSpPr>
                <p:cNvPr id="118811" name="Rectangle 27"/>
                <p:cNvSpPr>
                  <a:spLocks noChangeArrowheads="1"/>
                </p:cNvSpPr>
                <p:nvPr/>
              </p:nvSpPr>
              <p:spPr bwMode="auto">
                <a:xfrm>
                  <a:off x="0" y="1382"/>
                  <a:ext cx="5760"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12" name="Group 28"/>
              <p:cNvGrpSpPr>
                <a:grpSpLocks/>
              </p:cNvGrpSpPr>
              <p:nvPr/>
            </p:nvGrpSpPr>
            <p:grpSpPr bwMode="auto">
              <a:xfrm>
                <a:off x="5760" y="1382"/>
                <a:ext cx="2696" cy="288"/>
                <a:chOff x="5760" y="1382"/>
                <a:chExt cx="2696" cy="288"/>
              </a:xfrm>
            </p:grpSpPr>
            <p:sp>
              <p:nvSpPr>
                <p:cNvPr id="118813" name="Rectangle 29"/>
                <p:cNvSpPr>
                  <a:spLocks noChangeArrowheads="1"/>
                </p:cNvSpPr>
                <p:nvPr/>
              </p:nvSpPr>
              <p:spPr bwMode="auto">
                <a:xfrm>
                  <a:off x="5760" y="1382"/>
                  <a:ext cx="2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1.2 </a:t>
                  </a:r>
                </a:p>
              </p:txBody>
            </p:sp>
            <p:sp>
              <p:nvSpPr>
                <p:cNvPr id="118814" name="Rectangle 30"/>
                <p:cNvSpPr>
                  <a:spLocks noChangeArrowheads="1"/>
                </p:cNvSpPr>
                <p:nvPr/>
              </p:nvSpPr>
              <p:spPr bwMode="auto">
                <a:xfrm>
                  <a:off x="5760" y="1382"/>
                  <a:ext cx="269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15" name="Group 31"/>
              <p:cNvGrpSpPr>
                <a:grpSpLocks/>
              </p:cNvGrpSpPr>
              <p:nvPr/>
            </p:nvGrpSpPr>
            <p:grpSpPr bwMode="auto">
              <a:xfrm>
                <a:off x="0" y="1670"/>
                <a:ext cx="5760" cy="288"/>
                <a:chOff x="0" y="1670"/>
                <a:chExt cx="5760" cy="288"/>
              </a:xfrm>
            </p:grpSpPr>
            <p:sp>
              <p:nvSpPr>
                <p:cNvPr id="118816" name="Rectangle 32"/>
                <p:cNvSpPr>
                  <a:spLocks noChangeArrowheads="1"/>
                </p:cNvSpPr>
                <p:nvPr/>
              </p:nvSpPr>
              <p:spPr bwMode="auto">
                <a:xfrm>
                  <a:off x="0" y="1670"/>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Standing, relaxed </a:t>
                  </a:r>
                </a:p>
              </p:txBody>
            </p:sp>
            <p:sp>
              <p:nvSpPr>
                <p:cNvPr id="118817" name="Rectangle 33"/>
                <p:cNvSpPr>
                  <a:spLocks noChangeArrowheads="1"/>
                </p:cNvSpPr>
                <p:nvPr/>
              </p:nvSpPr>
              <p:spPr bwMode="auto">
                <a:xfrm>
                  <a:off x="0" y="1670"/>
                  <a:ext cx="5760"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18" name="Group 34"/>
              <p:cNvGrpSpPr>
                <a:grpSpLocks/>
              </p:cNvGrpSpPr>
              <p:nvPr/>
            </p:nvGrpSpPr>
            <p:grpSpPr bwMode="auto">
              <a:xfrm>
                <a:off x="5760" y="1670"/>
                <a:ext cx="2696" cy="288"/>
                <a:chOff x="5760" y="1670"/>
                <a:chExt cx="2696" cy="288"/>
              </a:xfrm>
            </p:grpSpPr>
            <p:sp>
              <p:nvSpPr>
                <p:cNvPr id="118819" name="Rectangle 35"/>
                <p:cNvSpPr>
                  <a:spLocks noChangeArrowheads="1"/>
                </p:cNvSpPr>
                <p:nvPr/>
              </p:nvSpPr>
              <p:spPr bwMode="auto">
                <a:xfrm>
                  <a:off x="5760" y="1670"/>
                  <a:ext cx="2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1.2 </a:t>
                  </a:r>
                </a:p>
              </p:txBody>
            </p:sp>
            <p:sp>
              <p:nvSpPr>
                <p:cNvPr id="118820" name="Rectangle 36"/>
                <p:cNvSpPr>
                  <a:spLocks noChangeArrowheads="1"/>
                </p:cNvSpPr>
                <p:nvPr/>
              </p:nvSpPr>
              <p:spPr bwMode="auto">
                <a:xfrm>
                  <a:off x="5760" y="1670"/>
                  <a:ext cx="269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21" name="Group 37"/>
              <p:cNvGrpSpPr>
                <a:grpSpLocks/>
              </p:cNvGrpSpPr>
              <p:nvPr/>
            </p:nvGrpSpPr>
            <p:grpSpPr bwMode="auto">
              <a:xfrm>
                <a:off x="0" y="1958"/>
                <a:ext cx="5760" cy="288"/>
                <a:chOff x="0" y="1958"/>
                <a:chExt cx="5760" cy="288"/>
              </a:xfrm>
            </p:grpSpPr>
            <p:sp>
              <p:nvSpPr>
                <p:cNvPr id="118822" name="Rectangle 38"/>
                <p:cNvSpPr>
                  <a:spLocks noChangeArrowheads="1"/>
                </p:cNvSpPr>
                <p:nvPr/>
              </p:nvSpPr>
              <p:spPr bwMode="auto">
                <a:xfrm>
                  <a:off x="0" y="1958"/>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Light activity, standing (shopping, lab, light industry) </a:t>
                  </a:r>
                </a:p>
              </p:txBody>
            </p:sp>
            <p:sp>
              <p:nvSpPr>
                <p:cNvPr id="118823" name="Rectangle 39"/>
                <p:cNvSpPr>
                  <a:spLocks noChangeArrowheads="1"/>
                </p:cNvSpPr>
                <p:nvPr/>
              </p:nvSpPr>
              <p:spPr bwMode="auto">
                <a:xfrm>
                  <a:off x="0" y="1958"/>
                  <a:ext cx="5760"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24" name="Group 40"/>
              <p:cNvGrpSpPr>
                <a:grpSpLocks/>
              </p:cNvGrpSpPr>
              <p:nvPr/>
            </p:nvGrpSpPr>
            <p:grpSpPr bwMode="auto">
              <a:xfrm>
                <a:off x="5760" y="1958"/>
                <a:ext cx="2696" cy="288"/>
                <a:chOff x="5760" y="1958"/>
                <a:chExt cx="2696" cy="288"/>
              </a:xfrm>
            </p:grpSpPr>
            <p:sp>
              <p:nvSpPr>
                <p:cNvPr id="118825" name="Rectangle 41"/>
                <p:cNvSpPr>
                  <a:spLocks noChangeArrowheads="1"/>
                </p:cNvSpPr>
                <p:nvPr/>
              </p:nvSpPr>
              <p:spPr bwMode="auto">
                <a:xfrm>
                  <a:off x="5760" y="1958"/>
                  <a:ext cx="2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1.6 </a:t>
                  </a:r>
                </a:p>
              </p:txBody>
            </p:sp>
            <p:sp>
              <p:nvSpPr>
                <p:cNvPr id="118826" name="Rectangle 42"/>
                <p:cNvSpPr>
                  <a:spLocks noChangeArrowheads="1"/>
                </p:cNvSpPr>
                <p:nvPr/>
              </p:nvSpPr>
              <p:spPr bwMode="auto">
                <a:xfrm>
                  <a:off x="5760" y="1958"/>
                  <a:ext cx="269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27" name="Group 43"/>
              <p:cNvGrpSpPr>
                <a:grpSpLocks/>
              </p:cNvGrpSpPr>
              <p:nvPr/>
            </p:nvGrpSpPr>
            <p:grpSpPr bwMode="auto">
              <a:xfrm>
                <a:off x="0" y="2246"/>
                <a:ext cx="5760" cy="518"/>
                <a:chOff x="0" y="2246"/>
                <a:chExt cx="5760" cy="518"/>
              </a:xfrm>
            </p:grpSpPr>
            <p:sp>
              <p:nvSpPr>
                <p:cNvPr id="118828" name="Rectangle 44"/>
                <p:cNvSpPr>
                  <a:spLocks noChangeArrowheads="1"/>
                </p:cNvSpPr>
                <p:nvPr/>
              </p:nvSpPr>
              <p:spPr bwMode="auto">
                <a:xfrm>
                  <a:off x="0" y="2246"/>
                  <a:ext cx="576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Medium activity, standing (shop assistant, domestic work, machine work) </a:t>
                  </a:r>
                </a:p>
              </p:txBody>
            </p:sp>
            <p:sp>
              <p:nvSpPr>
                <p:cNvPr id="118829" name="Rectangle 45"/>
                <p:cNvSpPr>
                  <a:spLocks noChangeArrowheads="1"/>
                </p:cNvSpPr>
                <p:nvPr/>
              </p:nvSpPr>
              <p:spPr bwMode="auto">
                <a:xfrm>
                  <a:off x="0" y="2246"/>
                  <a:ext cx="576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30" name="Group 46"/>
              <p:cNvGrpSpPr>
                <a:grpSpLocks/>
              </p:cNvGrpSpPr>
              <p:nvPr/>
            </p:nvGrpSpPr>
            <p:grpSpPr bwMode="auto">
              <a:xfrm>
                <a:off x="5760" y="2246"/>
                <a:ext cx="2696" cy="518"/>
                <a:chOff x="5760" y="2246"/>
                <a:chExt cx="2696" cy="518"/>
              </a:xfrm>
            </p:grpSpPr>
            <p:sp>
              <p:nvSpPr>
                <p:cNvPr id="118831" name="Rectangle 47"/>
                <p:cNvSpPr>
                  <a:spLocks noChangeArrowheads="1"/>
                </p:cNvSpPr>
                <p:nvPr/>
              </p:nvSpPr>
              <p:spPr bwMode="auto">
                <a:xfrm>
                  <a:off x="5760" y="2246"/>
                  <a:ext cx="269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2.0 </a:t>
                  </a:r>
                </a:p>
              </p:txBody>
            </p:sp>
            <p:sp>
              <p:nvSpPr>
                <p:cNvPr id="118832" name="Rectangle 48"/>
                <p:cNvSpPr>
                  <a:spLocks noChangeArrowheads="1"/>
                </p:cNvSpPr>
                <p:nvPr/>
              </p:nvSpPr>
              <p:spPr bwMode="auto">
                <a:xfrm>
                  <a:off x="5760" y="2246"/>
                  <a:ext cx="269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33" name="Group 49"/>
              <p:cNvGrpSpPr>
                <a:grpSpLocks/>
              </p:cNvGrpSpPr>
              <p:nvPr/>
            </p:nvGrpSpPr>
            <p:grpSpPr bwMode="auto">
              <a:xfrm>
                <a:off x="0" y="2764"/>
                <a:ext cx="5760" cy="288"/>
                <a:chOff x="0" y="2764"/>
                <a:chExt cx="5760" cy="288"/>
              </a:xfrm>
            </p:grpSpPr>
            <p:sp>
              <p:nvSpPr>
                <p:cNvPr id="118834" name="Rectangle 50"/>
                <p:cNvSpPr>
                  <a:spLocks noChangeArrowheads="1"/>
                </p:cNvSpPr>
                <p:nvPr/>
              </p:nvSpPr>
              <p:spPr bwMode="auto">
                <a:xfrm>
                  <a:off x="0" y="2764"/>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High activity (heavy machine work, garage work) </a:t>
                  </a:r>
                </a:p>
              </p:txBody>
            </p:sp>
            <p:sp>
              <p:nvSpPr>
                <p:cNvPr id="118835" name="Rectangle 51"/>
                <p:cNvSpPr>
                  <a:spLocks noChangeArrowheads="1"/>
                </p:cNvSpPr>
                <p:nvPr/>
              </p:nvSpPr>
              <p:spPr bwMode="auto">
                <a:xfrm>
                  <a:off x="0" y="2764"/>
                  <a:ext cx="5760"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118836" name="Group 52"/>
              <p:cNvGrpSpPr>
                <a:grpSpLocks/>
              </p:cNvGrpSpPr>
              <p:nvPr/>
            </p:nvGrpSpPr>
            <p:grpSpPr bwMode="auto">
              <a:xfrm>
                <a:off x="5760" y="2764"/>
                <a:ext cx="2696" cy="288"/>
                <a:chOff x="5760" y="2764"/>
                <a:chExt cx="2696" cy="288"/>
              </a:xfrm>
            </p:grpSpPr>
            <p:sp>
              <p:nvSpPr>
                <p:cNvPr id="118837" name="Rectangle 53"/>
                <p:cNvSpPr>
                  <a:spLocks noChangeArrowheads="1"/>
                </p:cNvSpPr>
                <p:nvPr/>
              </p:nvSpPr>
              <p:spPr bwMode="auto">
                <a:xfrm>
                  <a:off x="5760" y="2764"/>
                  <a:ext cx="2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3.0 </a:t>
                  </a:r>
                </a:p>
              </p:txBody>
            </p:sp>
            <p:sp>
              <p:nvSpPr>
                <p:cNvPr id="118838" name="Rectangle 54"/>
                <p:cNvSpPr>
                  <a:spLocks noChangeArrowheads="1"/>
                </p:cNvSpPr>
                <p:nvPr/>
              </p:nvSpPr>
              <p:spPr bwMode="auto">
                <a:xfrm>
                  <a:off x="5760" y="2764"/>
                  <a:ext cx="269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sp>
          <p:nvSpPr>
            <p:cNvPr id="118839" name="Rectangle 55"/>
            <p:cNvSpPr>
              <a:spLocks noChangeArrowheads="1"/>
            </p:cNvSpPr>
            <p:nvPr/>
          </p:nvSpPr>
          <p:spPr bwMode="auto">
            <a:xfrm>
              <a:off x="-3" y="515"/>
              <a:ext cx="8462" cy="254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Tree>
    <p:extLst>
      <p:ext uri="{BB962C8B-B14F-4D97-AF65-F5344CB8AC3E}">
        <p14:creationId xmlns:p14="http://schemas.microsoft.com/office/powerpoint/2010/main" val="329785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228600"/>
            <a:ext cx="7772400" cy="457200"/>
          </a:xfrm>
        </p:spPr>
        <p:txBody>
          <a:bodyPr/>
          <a:lstStyle/>
          <a:p>
            <a:r>
              <a:rPr lang="en-US" sz="2800" b="1"/>
              <a:t>Air Conditioning</a:t>
            </a:r>
          </a:p>
        </p:txBody>
      </p:sp>
      <p:sp>
        <p:nvSpPr>
          <p:cNvPr id="121859" name="Rectangle 3"/>
          <p:cNvSpPr>
            <a:spLocks noGrp="1" noChangeArrowheads="1"/>
          </p:cNvSpPr>
          <p:nvPr>
            <p:ph type="body" idx="1"/>
          </p:nvPr>
        </p:nvSpPr>
        <p:spPr>
          <a:xfrm>
            <a:off x="685800" y="1066800"/>
            <a:ext cx="7772400" cy="5029200"/>
          </a:xfrm>
        </p:spPr>
        <p:txBody>
          <a:bodyPr/>
          <a:lstStyle/>
          <a:p>
            <a:r>
              <a:rPr lang="en-US" sz="2000"/>
              <a:t>Air conditioning is the means to control atmospheric environment in private and public buildings for the comfort of human beings or animals or for the proper performance of some scientific or industrial processes. </a:t>
            </a:r>
          </a:p>
          <a:p>
            <a:r>
              <a:rPr lang="en-US" sz="2000"/>
              <a:t>Full air conditioning systems control purity, movement, temperature and relative humidity of the air. </a:t>
            </a:r>
          </a:p>
          <a:p>
            <a:r>
              <a:rPr lang="en-US" sz="2000"/>
              <a:t>Typical air conditioning systems for buildings are: </a:t>
            </a:r>
            <a:endParaRPr lang="en-US" sz="2000" b="1"/>
          </a:p>
          <a:p>
            <a:r>
              <a:rPr lang="en-US" sz="2000" b="1"/>
              <a:t>Perimeter induction </a:t>
            </a:r>
          </a:p>
          <a:p>
            <a:r>
              <a:rPr lang="en-US" sz="2000" b="1"/>
              <a:t>Fan coil</a:t>
            </a:r>
          </a:p>
          <a:p>
            <a:r>
              <a:rPr lang="en-US" sz="2000" b="1"/>
              <a:t>Chilled ceiling</a:t>
            </a:r>
          </a:p>
          <a:p>
            <a:r>
              <a:rPr lang="en-US" sz="2000" b="1"/>
              <a:t>Single duct </a:t>
            </a:r>
          </a:p>
          <a:p>
            <a:r>
              <a:rPr lang="en-US" sz="2000" b="1"/>
              <a:t>Dual duct </a:t>
            </a:r>
          </a:p>
          <a:p>
            <a:r>
              <a:rPr lang="en-US" sz="2000" b="1"/>
              <a:t>Variable air volume </a:t>
            </a:r>
          </a:p>
          <a:p>
            <a:r>
              <a:rPr lang="en-US" sz="2000" b="1"/>
              <a:t>Terminal heat recovery </a:t>
            </a:r>
          </a:p>
          <a:p>
            <a:endParaRPr lang="en-US" sz="2000"/>
          </a:p>
        </p:txBody>
      </p:sp>
    </p:spTree>
    <p:extLst>
      <p:ext uri="{BB962C8B-B14F-4D97-AF65-F5344CB8AC3E}">
        <p14:creationId xmlns:p14="http://schemas.microsoft.com/office/powerpoint/2010/main" val="73830197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1569</Words>
  <Application>Microsoft Office PowerPoint</Application>
  <PresentationFormat>On-screen Show (4:3)</PresentationFormat>
  <Paragraphs>244</Paragraphs>
  <Slides>71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0" baseType="lpstr">
      <vt:lpstr>Arial Unicode MS</vt:lpstr>
      <vt:lpstr>Brush Script MT</vt:lpstr>
      <vt:lpstr>Calibri</vt:lpstr>
      <vt:lpstr>Script MT Bold</vt:lpstr>
      <vt:lpstr>Symbol</vt:lpstr>
      <vt:lpstr>Times New Roman</vt:lpstr>
      <vt:lpstr>Default Design</vt:lpstr>
      <vt:lpstr>Equation</vt:lpstr>
      <vt:lpstr>Microsoft Equation 3.0</vt:lpstr>
      <vt:lpstr>Psychrometry &amp; Air-conditioning </vt:lpstr>
      <vt:lpstr>Psychrometric Chart &amp; Processes</vt:lpstr>
      <vt:lpstr>The Birth of Air-conditioning System</vt:lpstr>
      <vt:lpstr>Air Conditioning</vt:lpstr>
      <vt:lpstr>THERMAL COMFORT TEMPERATURE</vt:lpstr>
      <vt:lpstr>COMFORT STANDARDS</vt:lpstr>
      <vt:lpstr>Thermal Conditions</vt:lpstr>
      <vt:lpstr>Metabolic Rates for Typical Tasks </vt:lpstr>
      <vt:lpstr>Air Conditioning</vt:lpstr>
      <vt:lpstr>PowerPoint Presentation</vt:lpstr>
      <vt:lpstr>PowerPoint Presentation</vt:lpstr>
      <vt:lpstr>PowerPoint Presentation</vt:lpstr>
      <vt:lpstr>PowerPoint Presentation</vt:lpstr>
      <vt:lpstr>PowerPoint Presentation</vt:lpstr>
      <vt:lpstr>Saturated Air</vt:lpstr>
      <vt:lpstr>PowerPoint Presentation</vt:lpstr>
      <vt:lpstr>PowerPoint Presentation</vt:lpstr>
      <vt:lpstr>PowerPoint Presentation</vt:lpstr>
      <vt:lpstr>PowerPoint Presentation</vt:lpstr>
      <vt:lpstr>PowerPoint Presentation</vt:lpstr>
      <vt:lpstr>Specific Humidity or Humidity Ratio</vt:lpstr>
      <vt:lpstr>PowerPoint Presentation</vt:lpstr>
      <vt:lpstr>PowerPoint Presentation</vt:lpstr>
      <vt:lpstr>PowerPoint Presentation</vt:lpstr>
      <vt:lpstr>PowerPoint Presentation</vt:lpstr>
      <vt:lpstr>PowerPoint Presentation</vt:lpstr>
      <vt:lpstr>PowerPoint Presentation</vt:lpstr>
      <vt:lpstr>Psychrometric Chart &amp; Processes</vt:lpstr>
      <vt:lpstr>PowerPoint Presentation</vt:lpstr>
      <vt:lpstr>Conditioning of Ambient Atmosphere</vt:lpstr>
      <vt:lpstr>Psychrometric Processes</vt:lpstr>
      <vt:lpstr>Sensible Heating Process</vt:lpstr>
      <vt:lpstr>Sensible Cooling Process at Constant Moisture Content</vt:lpstr>
      <vt:lpstr>Adiabatic Humidification Process</vt:lpstr>
      <vt:lpstr>Adiabatic Humidifier with Recirculation of Spray Water</vt:lpstr>
      <vt:lpstr>Spray Water with Recirculation and Heating </vt:lpstr>
      <vt:lpstr>Spray Water with Recirculation and Cooling</vt:lpstr>
      <vt:lpstr>Steam Humidifiers: Direct Steam Injection</vt:lpstr>
      <vt:lpstr>Pan Steam Humidifiers</vt:lpstr>
      <vt:lpstr>PowerPoint Presentation</vt:lpstr>
      <vt:lpstr>Process Line for Summer Air Conditioned Space</vt:lpstr>
      <vt:lpstr>PowerPoint Presentation</vt:lpstr>
      <vt:lpstr>PowerPoint Presentation</vt:lpstr>
      <vt:lpstr>PowerPoint Presentation</vt:lpstr>
      <vt:lpstr>PowerPoint Presentation</vt:lpstr>
      <vt:lpstr>Winter Air-conditioning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Cooling Loads</vt:lpstr>
      <vt:lpstr>Total heat gain, sensible heat gain fraction from occupants </vt:lpstr>
      <vt:lpstr>Typical appliance load </vt:lpstr>
      <vt:lpstr>Flow Chart for Humid Summer Air-Conditioning System</vt:lpstr>
      <vt:lpstr>Cooling and Dehumidification</vt:lpstr>
      <vt:lpstr>Winter Air-conditioning System</vt:lpstr>
      <vt:lpstr>Sequence of Psychrometic Process in Winter 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Systems for Exotic Extra-somatic Needs of Urban Humans</dc:title>
  <dc:creator>USER</dc:creator>
  <cp:lastModifiedBy>USER</cp:lastModifiedBy>
  <cp:revision>52</cp:revision>
  <dcterms:created xsi:type="dcterms:W3CDTF">2018-04-16T00:09:01Z</dcterms:created>
  <dcterms:modified xsi:type="dcterms:W3CDTF">2020-02-23T02:53:33Z</dcterms:modified>
</cp:coreProperties>
</file>