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640" r:id="rId2"/>
    <p:sldId id="659" r:id="rId3"/>
    <p:sldId id="697" r:id="rId4"/>
    <p:sldId id="709" r:id="rId5"/>
    <p:sldId id="710" r:id="rId6"/>
    <p:sldId id="711" r:id="rId7"/>
    <p:sldId id="712" r:id="rId8"/>
    <p:sldId id="713" r:id="rId9"/>
    <p:sldId id="714" r:id="rId10"/>
    <p:sldId id="715" r:id="rId11"/>
    <p:sldId id="719" r:id="rId12"/>
    <p:sldId id="720" r:id="rId13"/>
    <p:sldId id="730" r:id="rId14"/>
    <p:sldId id="674" r:id="rId15"/>
    <p:sldId id="725" r:id="rId16"/>
    <p:sldId id="727" r:id="rId17"/>
    <p:sldId id="726" r:id="rId18"/>
    <p:sldId id="729" r:id="rId19"/>
    <p:sldId id="677" r:id="rId20"/>
    <p:sldId id="721" r:id="rId21"/>
    <p:sldId id="722" r:id="rId22"/>
    <p:sldId id="723" r:id="rId23"/>
    <p:sldId id="724" r:id="rId2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99"/>
    <a:srgbClr val="000000"/>
    <a:srgbClr val="009900"/>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autoAdjust="0"/>
    <p:restoredTop sz="9466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82A42CE-279D-4CBA-8F22-54A9AE726241}" type="slidenum">
              <a:rPr lang="en-US"/>
              <a:pPr>
                <a:defRPr/>
              </a:pPr>
              <a:t>‹#›</a:t>
            </a:fld>
            <a:endParaRPr lang="en-US"/>
          </a:p>
        </p:txBody>
      </p:sp>
    </p:spTree>
    <p:extLst>
      <p:ext uri="{BB962C8B-B14F-4D97-AF65-F5344CB8AC3E}">
        <p14:creationId xmlns:p14="http://schemas.microsoft.com/office/powerpoint/2010/main" val="112433149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46:27.393"/>
    </inkml:context>
    <inkml:brush xml:id="br0">
      <inkml:brushProperty name="width" value="0.05292" units="cm"/>
      <inkml:brushProperty name="height" value="0.05292" units="cm"/>
      <inkml:brushProperty name="color" value="#FF0000"/>
    </inkml:brush>
  </inkml:definitions>
  <inkml:trace contextRef="#ctx0" brushRef="#br0">19244 6882 117,'0'0'53,"13"-21"-6,-13 21-5,0 0-7,9-18-3,-9 18-3,0 0-1,0 0-5,4-22-4,-4 22-1,0 0-2,0 0-3,0 0-2,0 0-1,-15-10-5,15 10 1,-19 15-3,19-15-1,-24 24-1,11-3 2,-4-1-1,4 4 1,2 0-2,4 2 2,1-3 0,0-1 0,4-2 0,2-20 2,8 25 0,-8-25 2,0 0 1,24 9 0,-24-9 0,30-21 0,-15 3-1,2-1-1,-4-1-1,0-2-1,-2-1-1,-5 3-1,-1 1 1,-5 19 0,0-26-2,0 26-1,-5-16-2,5 16-1,0 0 0,-24 0 0,24 0 0,-19 16-1,19-16 1,-24 30 1,24-30 2,-17 28-3,17-28 4,-8 28 0,8-28 1,0 20 3,0-20 1,0 0 1,25-2 1,-25 2 4,18-11-2,-18 11 0,17-26 0,-17 26-1,6-24-3,-6 24-1,0 0-9,-30-19-41,30 19-78,-25 12-2,25-12-4,0 0-6,0 0 17</inkml:trace>
  <inkml:trace contextRef="#ctx0" brushRef="#br0" timeOffset="3730.0052">17417 6919 147,'0'0'58,"-4"-17"-9,4 17-16,0 0-8,17-5-5,-17 5-3,19-6-4,-19 6 1,24 2-1,-24-2 0,32 6-2,-8-5 0,2 9 0,6-7-1,9 3 0,4-4-2,11 5 0,11-3-2,6-2-1,7-2-1,14-2-1,-1 0-1,6 0 0,6 0-1,-6 1 0,-8-3 2,-3 4 3,-8 0 1,-5-2 0,-6 4 1,-1-2 0,-9 0 1,3 0 1,-4 0-2,-2-2-4,-6 2 0,-1 2-3,-6-4 1,-8 4-1,-7-2 0,-5 5-2,-23-5 0,26 4 2,-26-4 4,0 0 2,0 0 2,0 0 5,0 0-2,0 0 0,0 0-1,0-22-6,0 22-13,-11-21-28,11 21-82,-10-24-5,10 24 0,-31-26 0,6 11 7</inkml:trace>
  <inkml:trace contextRef="#ctx0" brushRef="#br0" timeOffset="4430.0062">18401 6603 176,'0'0'79,"0"0"-32,13-26-22,-13 26-8,17-16-1,-17 16 1,13-17-1,-13 17 6,0 0-11,0 0-6,0 0-6,0 0 0,0 0 0,0 0-1,-18 20 3,-7-1-6,-1 5 9,-9 6 4,-8 3 0,-2 2 1,-4 1 0,4-3-3,2-1 1,6-8 0,7-4-2,6-5 1,24-15 1,-22 11 0,22-11-1,0 0-3,0 0 0,18-7-3,-18 7-3,36 2 0,-12 0-2,0 9-1,10 0 1,5 7 2,0 5 1,-1 5 1,-1-2 3,0 0-1,-7-2 4,2-8 4,-8-4 2,1-7 3,-25-5 3,26-26 2,-21-2 2,1 0 2,-8-14 0,2-3-2,-11-11-2,5 3-1,-7-3-3,8 8-3,-7 1-2,7 10-2,-1 5-8,3 8-21,3 24-33,0 0-75,0 0-3,1 21-3,-1-21-3,8 33 11</inkml:trace>
  <inkml:trace contextRef="#ctx0" brushRef="#br0" timeOffset="28920.0404">17411 6936 151,'0'0'47,"0"-24"-4,0 24-9,0 0-5,11-17-8,-11 17-5,0 0-3,0 0-1,0 0 0,15-11-2,-15 11 0,0 0-1,0 0-1,0 0 0,0 0 0,0 0 0,0 0 0,0 0-1,0 0 0,0 0-4,0 0 1,0 0 0,0 0 1,0 0-1,-7 16 0,7-16 1,0 0 0,-11 25 2,11-25 0,-8 24 1,8-24-2,-17 28 1,10-12 0,-1 1-1,-3 2 0,6 3 0,-7-5 1,5 3-1,1-3 1,-1 1 1,7-18 1,-13 26-1,13-26 1,-11 21-2,11-21-1,-17 18 0,17-18-1,-19 19-2,19-19-1,-19 18 3,19-18-5,-24 21 2,24-21 0,-22 20 0,22-20-1,-28 23 0,28-23-1,-27 20 0,27-20 0,-24 26 0,24-26 4,-30 28-4,30-28 1,-24 31 5,11-10-5,0-3 5,-4-1-4,4 0 5,4 1-8,9-18 5,-28 28-1,28-28 0,-21 21 2,21-21-3,-19 20 6,19-20-2,-22 19 3,22-19-4,-15 16 2,15-16-6,-22 21 4,22-21-2,-25 22-2,25-22-5,-20 22 6,20-22-2,-25 23 0,25-23 1,-18 18 0,18-18 0,0 0 1,-23 22 1,23-22-1,0 0 1,-20 21-1,20-21 0,-17 18-1,17-18 0,-19 25-1,19-25 1,-20 33-5,20-33 4,-19 30 0,19-30 0,-17 28 1,17-28-1,-15 27 0,6-10 1,9-17 2,-21 24-2,21-24 0,-26 28 0,26-28-1,-28 30 2,28-30-1,-26 22 1,26-22-2,-13 21 2,13-21 0,-13 18 0,13-18-4,-11 19 3,11-19-1,-12 18 1,12-18 1,-13 17-1,13-17-1,-18 20 0,18-20 3,-25 21-2,25-21 1,-29 22-2,29-22 0,-25 21 0,25-21 0,0 0 2,-20 14-2,20-14 1,0 0-1,0 0 1,0 0 0,0 0-2,0 0-6,0 0-9,0 0-11,0 0-55,0 0-52,0 0-2,24-22-1,-24 22 1,24-31 27</inkml:trace>
  <inkml:trace contextRef="#ctx0" brushRef="#br0" timeOffset="29580.0414">16726 7474 152,'0'0'62,"0"0"-5,0-16-5,0 16-5,3-17-11,-3 17-18,8-19 0,-8 19-5,5-16 6,-5 16-4,0 0 4,0 0-6,0 0 3,0 0-2,0 0-7,0 0-5,0 0-2,0 0 4,0 35-3,-3-7-1,1 3 4,-2 12 0,0 2 3,1-1 0,-5-1 0,4-6-4,1-11 6,3-4 6,0-22 5,-4 21-1,4-21 0,11-21 0,0 3-1,4 1-2,4 0-6,0 2-5,5 0-7,0 6 0,2 5 1,2 6-1,-7 2 0,1 2 1,-22-6 1,26 7 2,-26-7 4,0 0-1,0 0 0,14-26 5,-26 7-4,-1-3 6,-2-6-7,-7 1 4,3-3-10,-1 2-10,8 11-120,-4 4-5,16 13-1,-15-16-6,15 16 0</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7:44:23.741"/>
    </inkml:context>
    <inkml:brush xml:id="br0">
      <inkml:brushProperty name="width" value="0.05292" units="cm"/>
      <inkml:brushProperty name="height" value="0.05292" units="cm"/>
      <inkml:brushProperty name="color" value="#FF0000"/>
    </inkml:brush>
  </inkml:definitions>
  <inkml:trace contextRef="#ctx0" brushRef="#br0">20681 10882 128,'0'0'90,"9"-17"-1,-9 17-56,0 0-9,0 0-5,0 0-4,0 0 0,0 0-5,0 0-6,0 0-3,0 0-1,0 0 0,-6 30 3,6-2 1,-5 7 3,-1 11 2,1 10 1,3 11 3,-4 2-2,6 5 1,6-3 0,-4 1-2,9-5 0,0-8-2,2-9 0,2-7-2,6-11 5,-1-14-5,1-14-4,9-8 3,-6-16-4,6-6 1,-6-8-4,-3-3 4,-10-2-6,-4 6 3,-9 5 3,-3 6 1,-14 5 1,0 10 1,-5 3 0,0 4-2,3 4-2,-1-3-13,22-1-48,0 0-54,0 0 0,0 0-3,19-13 0,9-3 56</inkml:trace>
  <inkml:trace contextRef="#ctx0" brushRef="#br0" timeOffset="690.001">21013 10978 150,'0'0'93,"0"0"5,0 0-59,0 0-12,0 0 0,30-9-4,-11 7-2,5 0-4,2-1-6,4 1-6,-4-4-3,4 1-4,-6-3-3,-5 3-3,0-3-4,-19 8-7,20-13-11,-20 13-9,0 0-3,0-18-1,0 18 1,-18-2 3,18 2 3,-28 7 7,7 3 12,1-1 11,1 6 12,-5 3 7,5 3 7,0 5 5,1 2 5,4 3 4,1 3 0,4-1-1,2-1-3,10 1-2,5-5-4,5-6-3,6-7-4,7-2-2,7-7-2,5-3-3,1-5-3,4 1-3,-6-1-5,1 2 0,-7 5-1,-8 6-2,-5 6-2,-10 5 4,-8 4 2,-6 2 5,-7 2 0,-5 2 6,-12-6 2,4-2 2,-10-9 2,4-1-2,-1-6 0,3-6-3,0-8-8,6-5-14,24 11-36,-30-32-68,22 8 0,1 2-4,7-4 0,9 2 35</inkml:trace>
  <inkml:trace contextRef="#ctx0" brushRef="#br0" timeOffset="1000.0014">21680 11307 237,'0'0'116,"0"0"-4,8-18-39,-8 18-52,0 0-8,0 0-6,0 0-2,0 0-5,0 0-2,0 0-1,0 0 1,-8 16 3,8-16-2,0 0-9,0 0-31,9-16-65,-9 16-6,21-30 2,-2 13-5,-4-11 33</inkml:trace>
  <inkml:trace contextRef="#ctx0" brushRef="#br0" timeOffset="1310.0019">21904 10897 231,'0'0'106,"0"0"2,0 0-72,0 0-13,0 0-4,0 0-1,26 13-4,-26-13-1,36 2-4,-14-4-2,5 0-1,-1 0-2,-2-2-2,6 2-5,-6-5-11,2 3-13,-7-5-22,3 3-39,-7-3-22,-15 9-4,23-13 2,-23 13 34</inkml:trace>
  <inkml:trace contextRef="#ctx0" brushRef="#br0" timeOffset="1700.0024">21955 10975 201,'-10'26'73,"-1"-4"-7,7 2-11,3-5-10,2 3-10,-1-22-6,15 35-5,-15-35-5,32 15-3,-11-11-3,7 0 0,-2-6-5,9-4 2,-1 1-5,2-3-2,-5 4-4,1 4 0,-2 6-1,-4 5-2,-2 8 1,-11 5 1,-3 2 2,-8 9 2,-8-1 4,-1 5 2,-18-8 2,-1 1 4,-11-10 0,1-2 0,1-8-2,3-1-1,0-9-4,2-4-6,12 4-16,-8-14-56,26 12-54,-27-3-5,27 3 3,-24-2-7,24 2 36</inkml:trace>
  <inkml:trace contextRef="#ctx0" brushRef="#br0" timeOffset="13320.0187">10177 2434 126,'0'0'84,"0"0"-18,-22 2-15,22-2-10,0 0-8,0 0-5,0 0-4,0 0-2,0 0-2,22 9-9,-22-9 3,32 15-1,-11-7 3,10 7 2,9-4 0,10 4-3,6-2-3,19-2 1,7 0-4,17-2 1,17 0-4,15-1 1,16-4-3,16-3-1,22-1 2,13 2-1,17-5 3,20-1-3,13-4 2,23 1-4,15-4 3,11 3-1,12-5 2,14 2-5,6-4 0,1 2 0,-1 0 2,2 2-1,-12 2 1,-11 0 0,-10-1-2,-13 7 2,-12-3 1,-11 2-1,-18 1-1,-8-3 0,-19 2 0,-18 1-1,-19-3 0,-21 1 1,-27-1 0,-16 0 0,-28 3 2,-21-1 0,-20 0 3,-15 2-2,-32 2-2,18-5-7,-18 5-15,-24-17-25,-6 12-91,-13-5 0,-19 5-7,-18-10 1,-15-2-2</inkml:trace>
  <inkml:trace contextRef="#ctx0" brushRef="#br0" timeOffset="14030.0197">10840 2544 219,'-54'-22'110,"17"5"1,16 4-70,21 13-14,-18-11-13,18 11-6,0 0-6,33 0-7,-5-2-3,6 2 1,9-2 2,7-2 7,10 1-2,2-5 3,7 3-2,-2-3 4,6 3 0,-2-1 4,8 4 0,1 2 3,6 4-1,7 3-1,14 1 2,5 3-4,15 4 0,11 0 0,23-2 0,18 0-1,21 1 0,20-2 0,21-1-1,27-4 0,17 1-1,24-3-1,12 1-4,6-3 2,2 5 2,-2-6 4,-11 7 0,-12-2 0,-14 6 2,-23 0 1,-19 4-1,-16-2-1,-19 4-2,-26-3-5,-15-1 2,-25-2-2,-22-4-1,-31-1 1,-18-3 1,-25-1 2,-17-2-1,-16 2 0,-18-4-7,0 0-13,0 0-38,-15-17-77,-9 10-5,-8-5-5,-15-2-1,-10-9 2</inkml:trace>
  <inkml:trace contextRef="#ctx0" brushRef="#br0" timeOffset="24750.0347">20408 13194 206,'5'-17'93,"-5"17"-39,0 0-14,0 0-10,0 0-8,17 28 1,-9-2-4,-3 4 1,8 12 4,-7 3 0,7 11-2,-7-1-4,1 7 0,-1-3-5,-1 1-3,-3-10 1,2-8-10,2-3-3,-5-14-19,5-5-66,-6-20-31,0 0 1,19-4-7,-14-20-1</inkml:trace>
  <inkml:trace contextRef="#ctx0" brushRef="#br0" timeOffset="25070.0351">20753 13231 224,'0'0'96,"0"0"8,17-9-71,-17 9-10,13 22-7,-5-3 1,-1 8 1,3 3 1,3 11 0,-2 0-3,-2 9-2,1-2-4,-3 10 0,-1-4 2,1 0-6,-3-6 5,0-5-11,-1-4-4,-1-12-51,4-6-57,-6-21-7,24 2-3,-24-2 2,30-41 5</inkml:trace>
  <inkml:trace contextRef="#ctx0" brushRef="#br0" timeOffset="25360.0356">21174 13576 249,'0'0'118,"0"0"0,0 0-62,0 0-23,0 0-5,0 0-7,0 0-7,0 0-8,0 0-5,0 0-1,0 0 1,0 0-4,-19 17 1,19-17-1,0 0-4,0 0-14,0 0-63,0 0-32,0 0-4,0 0 3,30-22-5</inkml:trace>
  <inkml:trace contextRef="#ctx0" brushRef="#br0" timeOffset="25940.0364">21710 13264 151,'8'-20'95,"-8"20"-15,0-33-40,0 33-9,0-30-5,0 30-2,-12-21-5,12 21-7,-18-18-6,18 18-1,-32 4 2,8 5 1,-1 9 1,-1 8-1,-2 4 0,8 7 3,1 2 0,8 0 0,9-2-2,15 1-4,7-11-4,14-4-1,11-7-1,3-3-2,1-1-2,-4 2-1,-2 5 1,-11 1 1,-12 8 3,-9 4-2,-18-1 8,-12 5-1,-11-5 8,4-3-4,-9-11 9,3-4-6,2-15 2,9-9 2,3-10-6,12-8 3,8-12-15,9-11 1,14-4-13,-1-9-5,13 9-21,-11-1-39,4 9-39,2 12-3,-8 7 7,-5 16 0,-19 13 93</inkml:trace>
  <inkml:trace contextRef="#ctx0" brushRef="#br0" timeOffset="26340.0369">20636 14176 273,'32'-13'109,"16"4"1,12 2-81,9-5-5,19 5-2,9-8-1,9 8-2,5-4-7,-5 3-5,1-1-4,-8 0-3,-10-3-7,-18-1-16,-9 8-36,-15-4-57,-19-1 0,-6 3 1,-22 7-2,-18-9 42</inkml:trace>
  <inkml:trace contextRef="#ctx0" brushRef="#br0" timeOffset="26530.0372">20937 14392 282,'-40'31'116,"20"-10"3,20-21-68,35 11-19,8-15-14,23-11-6,25-14-5,14-5-13,31-1-61,2-12-52,1 1-2,-14 3-3,-19 2 2,-18 19 45</inkml:trace>
  <inkml:trace contextRef="#ctx0" brushRef="#br0" timeOffset="31900.0447">19455 15944 88,'0'0'90,"0"0"-9,0 0-12,0 0 1,0 0-2,0 0-9,0-22-18,0 22-10,0 0-9,0 0-4,0 0-4,0 0-2,0 0-2,22-11 0,-22 11-1,34 2 0,-4-6 1,5 4-2,10-4 1,4 4-4,-1-5 0,3 1-2,-8-5 1,2-3-1,-8 3-1,-5 0 1,-4-2-5,-8 1 0,-1 3-7,-19 7 0,24-11-12,-24 11-10,0 0-37,0 0-36,0 0-18,0 0 6,0 0 0,6 17 3</inkml:trace>
  <inkml:trace contextRef="#ctx0" brushRef="#br0" timeOffset="32220.0452">19541 16325 220,'0'0'96,"0"0"-2,17-9-40,-17 9-7,33-23-10,-8 10-15,6 4-9,5-4-3,1 7-3,1 1-3,-3 3-2,-3 4-1,5 0-4,-7 1-11,-4 1-29,1 4-59,1-3-3,-2-3 0,-2 2-1,-5-8-1</inkml:trace>
  <inkml:trace contextRef="#ctx0" brushRef="#br0" timeOffset="32630.0457">20356 15762 225,'-10'-17'96,"10"17"-1,0 0-54,0 0-7,0 0 2,19 4-2,-19-4-7,19 2-12,-19-2-1,29-2-1,-4 0-3,-7-1-3,7-3-2,1 0-2,2 1-1,-2-1-6,-2-3-7,1 5-12,-25 4-20,31-13-42,-31 13-25,0 0 1,0 0-3,0 0 8</inkml:trace>
  <inkml:trace contextRef="#ctx0" brushRef="#br0" timeOffset="32940.0462">20419 15801 131,'-19'28'87,"-5"-2"-11,11 2-17,6 2-13,1-10-5,19 10-6,0-12-10,11 1-5,6-8-7,13 2-3,0-7-4,2-1 0,-2 3-2,0-1-4,-11 4-2,-8 4 0,-9 9 2,-11 4 3,-12 4 3,-9-1 0,-7 6 2,-2 0 3,-9-5 3,3-2 0,0-12 0,4-7-3,6-3-9,3-6-20,19-2-79,-17-26-10,15 5-3,4-5-4,0-3 0</inkml:trace>
  <inkml:trace contextRef="#ctx0" brushRef="#br0" timeOffset="33650.0472">20920 15770 159,'0'0'93,"0"0"2,0 0-36,0 0-14,0 0 2,0 0-4,0 0-6,0 0-12,0 0-3,-19-19-2,19 19-4,0 0-3,6-19-4,-6 19-4,13-16-1,-13 16-2,32-17-1,-10 10-2,-2 5-1,5 4 1,-1 5 0,-5 8 0,-1 3 0,-10 10 2,-2 6-5,-6 3 5,-8 0-2,-3 2 3,-8-2-3,2-5 1,2-4 1,-1-8 1,16-20 2,-19 20 0,19-20-4,0 0 2,22-7-1,-3 3 0,2-1-4,-3 3-1,1 2 0,-2 7 3,-4 10 1,-13 7 0,-8 8 0,-8 1 2,-9 6 4,-5-2 3,-3 2 1,-3-3-1,3-9 1,-1-10 1,10-2 0,3-11-8,2-10-14,19 6-41,-1-24-69,10 2-3,4-6-2,6-2-4,3-1-1</inkml:trace>
  <inkml:trace contextRef="#ctx0" brushRef="#br0" timeOffset="34000.0476">21482 16009 291,'0'0'99,"8"-18"-1,-8 18-58,0 0-22,0 0-8,0 0-5,0 0-2,0 20-2,0-20 1,0 0-2,-2 17 3,2-17-2,0 0 3,0 0 1,0 0 1,0 0-1,0 0-4,0 0-6,0 0-18,9-19-43,-9 19-39,0 0 2,22-15-3,-22 15 1,15-11 27</inkml:trace>
  <inkml:trace contextRef="#ctx0" brushRef="#br0" timeOffset="35380.0496">21811 15783 37,'7'-17'58,"-7"17"-14,0 0-6,0 0 2,0 0 1,0 0-2,0 0-1,0 0-3,-18 9-1,18-9-2,-25 4-4,7-6-2,3 4-4,-4-4-1,19 2-3,-30-4-5,30 4 0,-22-9-5,22 9-1,0 0-4,17-22 1,5 18-5,0 0-1,8 4 0,-3 6 0,1 11 2,-8 5 1,-3 11 3,-6 6-4,-11 2 5,-9 4 0,-1 1 6,-6 2-2,3-10 2,-4-5-3,4-9 1,5-2 3,8-22 1,6 25-2,-6-25-3,33 1-2,-3-4-4,6-1-4,7 0-24,-4-11-62,11 1-29,-1-5-1,0-3-2,-6-2 0,0-2 5</inkml:trace>
  <inkml:trace contextRef="#ctx0" brushRef="#br0" timeOffset="35650.05">22312 15755 231,'0'0'99,"0"0"-5,0 0-50,0 0-17,18-17-6,1 10-10,5-1-3,6-1-3,2 0-6,0-1-4,-1-3-12,1 4-15,-4-2-23,-3 2-24,-5 1-20,-20 8 2,19-9 1,-19 9 38</inkml:trace>
  <inkml:trace contextRef="#ctx0" brushRef="#br0" timeOffset="35920.0503">22411 15731 161,'-25'31'90,"1"-3"-8,7 2-19,10 1-16,5-5-13,9 2-10,10-6-10,7-1-2,3-10-4,4 2-4,-1 0 0,-4 0-2,-3 4 0,-10 3 0,-11 4 1,-10 4-1,-10 2 2,-12-4 1,-8 2-2,1-8 1,0-5-2,-4-6-13,9-5-62,6-10-25,1-3-2,25 9-2,-24-33-1</inkml:trace>
  <inkml:trace contextRef="#ctx0" brushRef="#br0" timeOffset="36400.051">20791 16743 160,'0'0'82,"0"0"5,0 0-37,0 0-9,32-15 1,-10 9-5,15 1-2,6-5-5,21 5-2,11-8-4,22 0-3,15-8-5,17 3-1,9-10-2,10 6-4,-5-2-3,-6 1-2,-16 5-1,-14 3-2,-21 4-1,-25 0-6,-18 7-5,-16-4-11,-9 10-18,-18-2-66,0 0-7,-24 6-3,1-2 3,-10 5 1</inkml:trace>
  <inkml:trace contextRef="#ctx0" brushRef="#br0" timeOffset="36770.0515">20996 16969 274,'-37'15'95,"11"-7"2,26-8-64,-17 18-6,17-18 2,28 17 0,2-12 1,15 6-1,16-12 0,22 1-5,19-6-2,18-3-5,14-4-4,16-2 1,-2-4-2,3 3-2,-11 3-4,-17 3-4,-18 3 0,-25 3-1,-22 2-3,-17 2-3,-16 4-4,-25-4-7,14 13-12,-14-13-69,-13 17-30,13-17 1,-24 26-3,5-15 0,1 0 3</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0T08:13:53.227"/>
    </inkml:context>
    <inkml:brush xml:id="br0">
      <inkml:brushProperty name="width" value="0.05292" units="cm"/>
      <inkml:brushProperty name="height" value="0.05292" units="cm"/>
      <inkml:brushProperty name="color" value="#FF0000"/>
    </inkml:brush>
  </inkml:definitions>
  <inkml:trace contextRef="#ctx0" brushRef="#br0">10032 1225 132,'9'-22'91,"-9"22"3,-6-24-24,6 24-9,-5-21-10,5 21-5,0 0-8,-12-16-7,12 16-10,0 0-11,0 0-7,0 0-3,0 0 0,0 0 0,0 0 0,0 0 0,0 0 5,0 0 4,0 0 1,0 0 2,-15-4-1,15 4 2,0 0 0,-9-24-1,9 24-3,-13-26-3,0 9-2,6 0-2,-8-1 0,0 1-1,2 0 1,-6 3-2,-4 1 0,-3 1 0,-4 7 1,-7 3-3,-2 8 2,-10 1 0,-1 10-1,-4 3-1,-1 10 1,5 3 1,1 6 0,12 2 2,7 4-1,15-3-1,8-1 1,10-2 2,14-3-1,9-7 1,16-8 0,2-6 0,11-2-1,6-6 0,3 0 0,-3 1-2,1 1 1,-2 4-1,-10 4-1,-7 5-2,-9 4 2,-6 4 0,-13 1 0,-4 3 2,-13-4 0,-7 1 1,-10 1 1,-7 3 3,-17-5 0,0-1-1,-11-4-1,-4-5 1,-4-1-1,3-8-1,2-4 0,11-7-1,7-5-6,5-8-9,15 7-32,2-9-92,17 15 1,23-31-3,14 10-2,2-1-1</inkml:trace>
  <inkml:trace contextRef="#ctx0" brushRef="#br0" timeOffset="1660.0023">10211 1766 307,'0'0'102,"0"0"2,0 0-85,19 9-7,-3-13-1,-16 4 1,32-18 3,-15-3 0,3-1 0,-3-13-3,4-10-2,-10-11 1,4-10-1,-6-12-1,4-8 2,-7-9-2,-4-1 0,-2-3 1,4 12 0,-10 5 1,0 17-1,1 13 0,-3 13-4,3 12-3,5 27-1,0 0 0,0 0-2,2 44-2,3 3-1,6 10 0,1 10 2,-3 13 2,8 9-1,0 6 0,-2-6 2,7-4-3,-1-5 2,3-7 1,0-7 1,8-10-2,0-9 3,-1-10-1,5-11 1,1-11 0,4-10 2,-1-9-2,1-12 0,-8-7-2,5-10 1,-3-8 2,1 2-4,-10-2 1,-7 2-1,-6 6 1,-2 5-4,-4 9 4,-7 19-6,0-16 1,0 16 1,0 0-2,0 0 0,0 0 1,-7 28 0,7-4-1,-4 4 4,2 9-2,2-2 1,2 8-1,2-1 3,3-3-1,1-3 2,7-8 0,0-6 0,3-13 1,7-1-1,10-14 2,2-7-3,3-11 0,1 0 0,-4-4 0,1 0-1,-12 6 0,-2 1-1,-24 21 1,19-20-2,-19 20 0,0 0 1,0 18-2,0-18 1,-8 28 0,8-28 2,-5 26 0,5-26 2,0 28 0,0-28 0,7 24 2,-7-24-1,30 15 1,-6-11-2,2-2 0,10-2 1,1-4 0,2-7-2,3-4 1,-9-5-1,-5-3 1,-3 1 0,-16-4 0,-5-2-1,-8 0-1,-9 0 1,-8 6-1,-7 0-1,-4 7-1,1 4 2,-5 3-2,3 8 1,3 8 0,0 3-2,9 9 1,8 6 2,4 4-1,13 2-1,3-3 2,12 5 0,7-8 3,9-2 0,3-7-2,8-10 1,-4-7 0,4-5-1,-8-7 0,-1-8 0,-11-4-1,-2-10 2,-7 1-1,-4 0 1,-1-1 1,-5 6 1,0 0-2,5 12-1,-12 16-1,24-21-1,-9 19 1,7 4-2,3 6 0,4 1-2,0 2 2,2 6 1,-1 0 0,0 5-1,-9 2-1,-1-4 2,-7 3-2,-13-23 0,10 28 3,-10-28 2,0 16 0,0-16 3,0 0 0,-8-28-2,8 4 2,6-2 0,5-3-2,4-5-4,13 3 0,0 1-4,9 9 2,1 10 0,3 8 1,-4 8-2,-5 10-2,-4 4 3,-8 3-2,-6 0 1,-9-1 0,1-5 0,-6-16-1,0 19 5,0-19 1,0 0 0,0-24 0,7 7 1,6-2 1,10 1-1,-3 3-2,8 4 0,4 9 1,-2 8-1,-4 10 2,-2 8-1,-11 6 0,-5 5 1,-2-1 0,-6-3-1,-2-3-1,-4-7-3,6-3-18,0-18-108,0 0-4,-11-18-1,16-5-4,-5-10 1</inkml:trace>
  <inkml:trace contextRef="#ctx0" brushRef="#br0" timeOffset="1940.0027">10446 1147 410,'0'0'120,"6"-20"2,26 9-87,22 1-18,15-6-8,17-1-8,11 2-23,2-2-85,19 6-10,-4 0-8,-2 2 0,-4 1-5</inkml:trace>
  <inkml:trace contextRef="#ctx0" brushRef="#br0" timeOffset="2470.0035">13908 1196 200,'10'-32'109,"6"8"-19,-3-2-24,6 11-6,0 0-14,7 15-12,-4 8-18,3 14-8,-5 11-3,-1 12-4,-2 11 3,-4 7-1,-6 5 2,3 1 0,-9-4 0,-1-7-4,-1-14-2,-5-12-21,6-32-91,0 0-1,-19-6-3,8-29-2,-6-17-1</inkml:trace>
  <inkml:trace contextRef="#ctx0" brushRef="#br0" timeOffset="2720.0038">13514 1064 366,'-19'-6'119,"19"6"0,0 0-79,0 0-13,0 0-9,43-13-4,-7 8-4,9 1-6,9-5 2,11-1-3,10-1-3,5-4-9,10 2-16,-15-9-28,11 7-69,-15-3-2,0 6-1,-19-1 1,-9 8 1</inkml:trace>
  <inkml:trace contextRef="#ctx0" brushRef="#br0" timeOffset="2970.0042">13916 1682 268,'-23'32'118,"23"-32"0,10 26-66,14-26-9,26-4-13,8-11-8,15 2-12,6 4-29,-3-12-48,10 7-51,-4 2-1,-3-2-2,-16 1-2,-9 1 30</inkml:trace>
  <inkml:trace contextRef="#ctx0" brushRef="#br0" timeOffset="3730.0052">14627 1560 341,'-18'-15'111,"18"15"-4,0-24-84,0 24-9,26-28-7,-9 9-5,1-3 2,1-4-1,5 2-1,3 1 3,4-1-4,3 6-1,5 1 0,-1 10-2,4 5 1,1 9-1,-5 4 1,-1 4-4,-7 6 3,0 1-1,-11-2 0,-4 1 2,-8-3-1,-7-18 3,4 24 2,-4-24 2,0 0 4,-24 0 3,24 0 4,-21-24 1,10 6-1,11-3-3,2-5-2,14 4-2,3-2-3,13 3-4,3 5-3,-1 3-2,2 7 1,-5 4 1,5 10-1,-8 1-2,-4 6 2,-5 0 0,-1 0 1,-1-1 0,2 1 1,0-4 2,-1-9 0,5-5 4,-1-10-3,6-8 1,-2-10-3,4-3 4,0-5-4,-4 4 4,-7 3-5,-6 4-1,-5 12-1,-8 16 3,14 16 1,-12 14-2,-2 13 1,0 11-2,2 11 4,2 9 0,-2 0 4,-2 4-2,-6-9 2,2-4 1,-7-6-1,-2-7 2,-4-13-2,-1-7 1,-3-10-1,-1-9-1,-3-11-3,-1-11-6,6-10-13,-16-18-66,18 0-51,-1-15-4,8-7-4,3-14 1,8-3-1</inkml:trace>
  <inkml:trace contextRef="#ctx0" brushRef="#br0" timeOffset="3900.0055">15642 956 426,'0'0'126,"0"0"-5,0 0-96,0 0-27,0 0-45,24 9-74,2-3-4,4-1 0,0 1-2,-4 3 3</inkml:trace>
  <inkml:trace contextRef="#ctx0" brushRef="#br0" timeOffset="4830.0068">16057 1509 346,'16'-22'115,"-6"-4"-4,1-9-80,2-4-20,4-4-6,-4 2 1,0 4-5,-2 6-4,-3 6-1,-8 25 5,0 0-1,0 0 1,-19 36 5,6 3-3,0 5 3,4 8 4,1 0 2,8 2-3,0-9 0,19-6 1,9-10-3,5-10-1,14-13-3,5-12-4,14-13-8,-6-12-2,5-8-2,-9-13 0,-5 2 1,-9 1 5,-10 10 0,-15 6 3,-9 13 7,-8 20 3,-19 0 3,6 24 0,-6 9 1,6 10-4,-6 1 2,14 12 2,-1-2-1,12 0 1,5-6-3,9-5 4,5-10-4,12-7 0,4-15 1,4-9 0,6-17-4,-1-11-1,2-16-1,-1-12-5,-6-17 1,-4-9 1,-10-12-1,-6-11-1,-10-2 2,-4 1 3,-9 9 1,-4 11 2,-4 14-1,-1 16-2,-4 13 0,3 17 0,8 24-1,0 0-1,0 0-3,-17 7 2,15 17-2,2 8 0,6 11 1,-4 11 1,3 11 1,1 11 1,2 7 0,-1 6-4,8-1 5,-2 3-1,0-8 2,0-5-4,0-9 3,4-15-3,2-15 4,7-9 1,4-21-1,7-13 1,1-14-4,5-10 2,1-6 0,-3 3-4,-3 3-1,-12 2-2,-7 11 1,-19 15-1,24 6 2,-24 10 1,-6 7 0,5-1 2,1-2 3,1 3 1,5-5-2,-6-18-3,22 15-19,-22-15-110,40-20-3,-16-8 0,0-2-7,-3-9 4</inkml:trace>
  <inkml:trace contextRef="#ctx0" brushRef="#br0" timeOffset="4990.0069">17617 1370 379,'-25'6'130,"25"-6"-8,0 0-101,17-10-28,9 5-75,1-3-31,2-1-8,1-2-3,6 2-7</inkml:trace>
  <inkml:trace contextRef="#ctx0" brushRef="#br0" timeOffset="5550.0077">17944 1385 185,'5'26'116,"-5"-7"-2,0-1-47,8 14-10,-8-12-11,11 10-13,-4-8-11,5 0-4,-12-22-6,31 21 0,-14-21-2,-2-8 0,2-8-1,2-5-2,-6-5 0,5-5-3,-5-3 1,-1 3 0,-1-3 0,2 6 0,-2 4-1,4 2 0,2 9 0,2 6-2,5 5-1,2 4-2,-2 5 0,1 6-4,-7 7 2,-5 3-1,-5 1 0,-8-2 2,-8-1 0,-5-3 1,13-18 2,-30 17 2,30-17-1,-18-15-1,18-4 0,13-3 1,9 0-1,10-2-1,0 5-3,9 4 0,-2 12 0,-3 6 1,-12 12 2,-9 7 0,-8 4 0,-9 4 1,1 0 1,-9-2 1,1-6 1,-2-3 0,11-19-1,0 0-13,-4 16-119,4-16-1,-2-24-6,-2-2 2,2-4-4</inkml:trace>
  <inkml:trace contextRef="#ctx0" brushRef="#br0" timeOffset="5750.0081">17133 1108 430,'0'0'130,"-4"-29"-4,47 21-98,24-7-16,19-1-18,11 4-40,-3-4-81,7 3 0,-8-2-3,-7 2-2,-19-2-1</inkml:trace>
  <inkml:trace contextRef="#ctx0" brushRef="#br0" timeOffset="6870.0096">9804 2529 221,'0'0'91,"-8"-24"1,8 24-61,0 0-3,0 0-1,-11-19 0,11 19 4,0 0 0,0 0-2,0 0-5,15-16-4,-15 16-7,32 1-4,-1 1-1,12 0-1,19 2 1,13-4 1,22 2 2,17-2 0,17 0-2,16-6-1,14 1 1,11-7-2,15-1-2,11-3 2,7-1 0,10-5-3,9-1 1,10-4-1,1 1 1,12 0-3,1 1 2,6 3-3,-2 2 1,8 1 1,5 1 2,5 3-1,8 4-1,6-1 0,2 3 0,3 2 0,6-1 0,-7 5-2,2 1 1,-12 0-1,-13 0 2,-12 0-2,-16 0-1,-15 0 1,-18 1 0,-17-5 0,-19-1-1,-15-3 0,-17 1 0,-14-4 2,-21 2 1,-15 0 1,-25 3-2,-16 1-1,-9 1 1,-18 4-1,-18 2-4,0 0-4,0 0 0,0 0-7,0 0-3,-18 25-10,-14-24-47,-5 18-67,-18-6-1,-8 4 4,-27-6-3,-16 0 4</inkml:trace>
  <inkml:trace contextRef="#ctx0" brushRef="#br0" timeOffset="7710.0108">9673 2640 196,'28'6'86,"-8"-6"0,12 4-64,9 3-1,4-5 5,22 5 5,10-8 5,20 6-1,8-12-2,20 3-2,9-11-7,21 4-8,17-9-1,17-1-3,18-5 0,18 0 0,10-2 1,17 4-1,8-4 2,9 6-4,4 2-1,9 3-3,-4 0-1,6 2-3,2 4 1,0 0 1,-2 4-3,-6-3 2,1 3-1,-7 3-2,-6 0 2,-7 4 0,-18 0-1,-11 0-4,-8-3 5,-1 6 1,-10-8-5,0 5 7,-5-6-6,3 8 4,-5-2-1,-1 2 1,-9 2 1,-5-4-4,-13 2 7,-14-1-3,-8-1 4,-18-3-5,-9-5-1,-21 5 6,-10-7-8,-18 5 6,-16-3-5,-17 1 1,-14 5-2,-8-4 3,-23 6 1,0 0-6,0 0-3,0 0-2,0 0-5,0 0-37,-11 28-93,-14-15-5,-1 4-2,-11-6 1,-6-2 1</inkml:trace>
  <inkml:trace contextRef="#ctx0" brushRef="#br0" timeOffset="10190.0143">1678 4691 42,'0'0'60,"43"-21"-21,-13 14-25,13-1-6,8 3 5,3-3 6,8 3 2,3-3 5,8 5 1,7-7 3,8 5-1,4-3-3,10 1-7,7-2-5,12 1 2,10-3 4,13 2-2,9-6-1,13 4 0,10-4 0,20 4 0,9-6 0,18-2-7,16-3-4,11 4-2,16-3-2,10 1 0,10-1-2,13-1 2,7 3-2,4 3 2,6-1 0,-2-2 2,4 3 2,3-3 1,2-1 1,4-1 1,-4-3 1,12 0-1,-1-2 4,10 2-3,-4-2-2,2 0 0,2-2 0,-3 4-4,0-2 2,-7 0-3,0-2-2,3 0-1,-1-2 2,0 1-1,4-5 0,0 1 1,-5-1 2,5-1 0,-11 4 2,-3 1 0,-10 0 0,0 6-2,-13 2 0,1 5-1,-3 0 0,-2 4-2,9 0-1,-3 4-1,10 0 1,-4-1-1,2 1 1,-2 0-4,-14 1 3,-8-1 0,-14 0 1,-12-4 10,-14-2-7,-14 2 3,-18-4-1,-2 2 5,-15-1-4,-14-1 1,-10-2-3,-15 5-6,-21-1 7,-13 2-3,-21-2 1,-18 2 0,-17 2 0,-15 1 0,-18 1 2,-12 5-2,-8-1-2,-18 5 2,0 0-2,17-6-6,-17 6-3,0 0-7,-5 17-15,5-17-78,-19 26-25,2-6-6,-2 8-1,-10 4 0</inkml:trace>
  <inkml:trace contextRef="#ctx0" brushRef="#br0" timeOffset="11970.0168">2179 10380 88,'0'0'81,"0"0"-4,6-20-39,-6 20-21,0 0-2,24-11 2,-3 7 2,3-1-2,11-1 1,5 0 2,14 1 3,2-3-1,13 5-3,4-3-5,7 1-3,12-1-2,9 0 0,9-3 0,13 0-3,21-2 0,17-4-1,26-6 2,27 3 0,20-12 0,16 6-1,21-6 2,13 4 0,8-2 0,3 2 0,4 0 0,3 4-2,-3 2 2,10-2-1,-5 1-3,4-1 3,8 0-2,5-3 1,-5 3 0,5-2 4,-5 0-5,4 2 2,-3-3 0,5 5-1,-1-4 0,2 2-1,10-1 1,1-1-5,6 0 0,8-2 3,3-2-2,-4 0 0,7 0-2,-1 1 2,-2-3-3,2 2 3,0-4 0,0 1 1,0-1-2,4-1 1,-8-2 0,14-1-1,1 1 2,2 2-1,4-1 0,-4 4-2,1 4 2,-7 6-2,-9-6 3,-16 4-3,-16-2 2,-16-2-2,-23-2 1,-13 0 0,-14-6 2,-16-1-1,-11 5 2,-13-1-2,-11 1 1,-21 4 0,-15 4 1,-13 3 1,-11 1-1,-16 3 3,-9 2-6,-10 2 2,-10 1 0,-4 3 2,-5 1-3,2 1 1,-8 3-3,-7 0 0,0-2 0,-8 4-1,-11 0 1,-2 0 0,-15 0 1,-7 0 2,-10 0-1,-22 0-3,25 0 4,-25 0 3,0 0-3,0 0 1,0 0-1,0 0-7,0 0 3,0 0-3,0 0-14,0 0-16,0 0-101,0 0-3,0 0 0,15 12 1,-15-12-4</inkml:trace>
  <inkml:trace contextRef="#ctx0" brushRef="#br0" timeOffset="39330.0551">10588 3361 179,'11'-19'92,"-5"3"-31,2-1-18,-8 17-10,11-19-8,-11 19-6,0 0-7,0 0-5,0 0-5,13 21-3,-8-1-1,-3 6-4,10 6 5,-5 5-1,4 11 5,6 4-2,-4 4 5,6 13-2,-1 3 3,7 8 3,-1 5-2,2 10 4,0 3 0,4 8 0,0 4 0,2 11-1,-2-1 1,2 10-2,-6-2 2,4 2-2,-6-5 1,0-3-2,0-10 0,-3-12-1,-4-13 0,1-12-2,1-14 3,-6-9-3,4-13 0,-9-9-2,3-8 1,-11-22-3,9 22-2,-9-22-14,0 0-39,0-18-67,-4-8-4,1-12 2,-3-14-6,4-14 4</inkml:trace>
  <inkml:trace contextRef="#ctx0" brushRef="#br0" timeOffset="39770.0557">11732 3054 291,'0'0'90,"-2"-16"-2,2 16-80,0 0-6,0 16 0,0-16 2,7 28 3,1-9 4,-3 1 1,8 6 1,-1 4-1,1 9-4,0 4 3,4 12-3,-2 9 4,7 14-2,-3 13 1,7 14-1,2 14 2,0 17 0,2 12 1,5 18 0,-9 6-1,6 10 0,-8-7-2,1-2-3,-7-14 4,3-12-1,-4-23-4,-4-21-5,4-24-11,-10-27-45,10-7-70,-8-21-1,-9-24-8,0 0-1,-2-30-5</inkml:trace>
  <inkml:trace contextRef="#ctx0" brushRef="#br0" timeOffset="40330.0565">11448 5459 129,'0'0'71,"0"0"4,0 0-52,16 19 6,-14 22 5,2 27 6,-8 18 1,-1 31 5,-8 15 1,-12 22-14,-8 11-7,-5 4-11,-8-7-4,1-14-10,2-21-10,5-27-53,9-24-55,16-28 0,13-48-2,0 0 1,-6-72 40</inkml:trace>
  <inkml:trace contextRef="#ctx0" brushRef="#br0" timeOffset="40580.0568">11534 5810 311,'20'11'112,"10"14"2,6 12-71,1 17-29,19 12-3,13 11-1,10 10 3,6 0 1,5 6-4,2-4 1,1-3-8,-9-3-7,-9-14-20,2-6-62,-16-9-36,-12-15-2,-10-15 0,-9-18-2</inkml:trace>
  <inkml:trace contextRef="#ctx0" brushRef="#br0" timeOffset="40880.0573">11646 6754 174,'5'50'98,"-7"9"2,-9 27-50,-2 25-27,-17 12 4,0 22 3,-13 3-7,-1 3-13,-5-7-38,0-10-72,5-26-6,12-23 1,2-37-6,17-25 27</inkml:trace>
  <inkml:trace contextRef="#ctx0" brushRef="#br0" timeOffset="41140.0576">11875 7276 339,'42'18'118,"2"16"-2,5 16-90,1 7-17,16 14 0,-1 7-3,8 9 2,-6 2-4,-3-2-7,1-1-26,-18-8-73,0-11-16,-4-12-1,-17-21-3,-2-12 1</inkml:trace>
  <inkml:trace contextRef="#ctx0" brushRef="#br0" timeOffset="41420.058">12184 8003 252,'0'0'111,"-19"21"1,6-3-56,2 14-26,-10 11-11,-3 18-5,-12 11 1,-8 19-1,-12 6-3,-10 11-5,1-2-1,-2-8-14,7-3-37,4-17-74,5-30-3,21-16 0,10-42-1,14-23 25</inkml:trace>
  <inkml:trace contextRef="#ctx0" brushRef="#br0" timeOffset="41640.0583">12232 8609 363,'51'39'121,"-1"13"2,1 7-101,-5 8-5,5 9-7,-6 0-2,-2 1-1,-6-5-9,-7-9-22,0-11-99,-10-2-3,-3-20 0,-4-11-5,-13-19 1</inkml:trace>
  <inkml:trace contextRef="#ctx0" brushRef="#br0" timeOffset="42720.0598">5196 6880 269,'-16'-7'104,"16"7"-2,-27-21-74,27 21-9,0 0-4,0 0-2,0 0 0,0 0-1,0 0-1,0 0-1,27-4-4,3 4-3,14 2-3,12-2 0,23-2 0,22 1 0,22-3 1,17-5-1,23-4 2,16-2-2,19-6 2,8 1 0,5-2 2,4-3-1,-10 3 0,-7 0-1,-13-2 1,-13 3 2,-19 1 3,-16 1-3,-23-1 2,-12 1 0,-20 1 0,-14 1-3,-12 4-4,-19 2 1,-11 5-1,-9 1 3,-17 5-23,0 0-21,0 0-82,-22-15 2,-10 9 3,-11 1-7,-7-8 0</inkml:trace>
  <inkml:trace contextRef="#ctx0" brushRef="#br0" timeOffset="43250.0606">6616 6522 161,'-33'-4'95,"14"2"3,19 2-62,-17-4-7,17 4-3,24-7-1,8 5 2,6-2-12,10 6-7,8 0-7,8 4-4,9 1 4,-6 6-3,0 4 2,-11 1-3,-5 5 3,-14-1-2,-7 4 1,-11 0 0,-19 7-2,-12 1-1,-3 3 1,-14 2 1,-7 9-3,-7 0 4,-2 6-2,2-2 2,-2-3 0,4-3 6,4-5-1,5-4 10,6-15 9,9-5 2,-1-23 2,18 6-2,-19-53 1,17-1-3,-2-22-2,10-14-9,-1-12-13,7-13-1,1 2-3,2 7-2,3 17-13,-1 15-6,7 27-32,-9 14-65,8 23 2,-4 18-3,-6 12-1,0 10 46</inkml:trace>
  <inkml:trace contextRef="#ctx0" brushRef="#br0" timeOffset="43870.0613">5389 7890 296,'-13'-17'106,"13"17"-3,26-22-79,11 15-15,17-1-9,10 1-2,16-2 2,17-1 0,12 3 2,18-1 2,11 3-1,12-3-1,16 1 4,8-2-1,9-2-1,4-2 0,-2-6-1,-4-3-2,-4-4 0,-14-2 5,-16 2-4,-8-4 3,-16-1-4,-18 1 1,-16 4-2,-18 2 0,-17 3-3,-16 3-14,-14 5-25,-24 13-66,-11-24 3,-13 18-4,-21-1-1,-6 1 18</inkml:trace>
  <inkml:trace contextRef="#ctx0" brushRef="#br0" timeOffset="44400.0622">6949 7504 262,'-36'0'104,"16"-2"-2,3 2-42,17 0-60,0 0-2,19 0 1,9 0 0,11 0 4,10 0 1,7 2 1,7 4-1,4-5 0,-5 9-8,-6-1 3,-7 8-4,-18 3 1,-14 6-1,-11 2 1,-17 3 0,-14 5 2,-5 3 5,-9 5-1,2-3 0,-6-2-2,2-4-1,2-1 0,9-3-1,3-5 1,3-3-2,7-8 1,17-15 0,-20 24 4,20-24 7,0 0 10,-11 16 4,11-16 0,-2-20 1,-4-6 3,2-4-1,-1-18-3,9-8-6,-8-11-11,4-7 1,0 2-8,4-2-1,-3 9-5,3 9-8,-2 17-13,-4 5-13,2 34-55,0 0-35,26 0 9,-13 21 1,0 3-2</inkml:trace>
  <inkml:trace contextRef="#ctx0" brushRef="#br0" timeOffset="45050.063">5976 9043 168,'0'0'94,"0"0"0,0 0-56,0 0-20,20-14-9,4 14-2,14-2 0,7 0 3,14 0 2,16-5-1,13-1 1,18-3 0,21-8-3,17-1-1,17-4-3,16-4-1,8-2-3,-7 2-1,-3 1-1,-18 1 3,-16 7-1,-28 2 2,-21 6-2,-23 4 3,-20 1 0,-23 1 2,-7 1-5,-19 4-6,0 0-12,3-19-37,-20 12-50,-7-6-6,4 0 2,-12-4-5,-2 4 85</inkml:trace>
  <inkml:trace contextRef="#ctx0" brushRef="#br0" timeOffset="45550.0637">6992 8594 292,'-45'9'101,"15"-1"0,30-8-94,-9 18-4,9-18-7,46 19 9,-1-14 0,11-1 0,12-2 0,4 2-2,3-1 2,0 5-3,-6 5-1,-7 7-5,-12 6 1,-9 11 0,-15 6-2,-7 5 3,-10 6 0,-12 8-2,-9-1 3,-6 0 0,-8-1 2,-4-7-1,-2-4 4,-5-8-1,1-6 3,3-13 1,3-3 7,-2-14 3,4-5 1,2-16 3,1-5-1,-1-14 2,8-8-3,-5-13 1,3-3-8,-5-8-2,10 0-5,4 0 2,6 4-5,1 9-8,8 6-11,9 15-22,0 3-84,17 15-5,1 2 0,-1 9-9,-4 3 3</inkml:trace>
  <inkml:trace contextRef="#ctx0" brushRef="#br0" timeOffset="46500.065">16214 5810 167,'-27'-16'79,"9"-1"-11,18 17-12,-19-22-9,19 22-8,0 0-9,0-17-7,0 17-8,22-2-4,5 4-5,8 0-5,17-2-3,21 0 1,19-6 1,26-3-1,25-6 1,26-4 0,27-7 1,15-3-2,19-5 3,3-5-1,-1 2 0,-4 2 3,-23 0-7,-16 1 6,-34 8-6,-24 0 7,-34 6-6,-20 7 8,-21-2-6,-19 6 3,-9 1 0,-13 3 0,-15 5-3,0 0-8,22-12-10,-22 12-22,0 0-66,-16 2-7,-5 2 5,-9 2-6,-13-6 62</inkml:trace>
  <inkml:trace contextRef="#ctx0" brushRef="#br0" timeOffset="47070.0658">17467 5190 61,'-54'-5'86,"17"1"2,12 4-41,10 0-9,15 0 0,0 0-1,27 17 0,2-10-10,22 4-9,12 4-9,16 4 0,12-1-1,3 2-5,7 6 0,-4-1-4,-6 1 4,-14 0-7,-10 0 6,-16 1-7,-19 3 1,-10 4 1,-20-3 1,-13 8 1,-10 6-2,-14-1 4,-5 5-2,-10 1 1,-4 4 0,-2-4 1,5-2 1,3-5 4,3-10 5,9-3 9,5-15 2,6-6 3,3-22-1,7-9 1,2-21-2,3-11-2,3-16-6,1-12-9,5-5-5,1-4 3,1 3-6,5 10 5,1 11-12,-1 15-6,2 17-10,-5 11-21,-3 24-76,19-2-5,-19 2 2,26 34-8,-9-8 38</inkml:trace>
  <inkml:trace contextRef="#ctx0" brushRef="#br0" timeOffset="47700.0668">16217 7079 206,'0'0'93,"0"0"-3,0 0-65,49-15-11,1 7-12,19 1 0,17-4 0,19-2 2,15-8 0,22 1 2,24-8 2,19 0 0,20-5 1,21 1 0,12-3-1,8-2-2,-5 3 2,-11 5-3,-19-3 1,-26 8-2,-30 2 0,-31 5 0,-31 0 2,-26 4-2,-24 0-2,-19 2-3,-24 11-6,-5-20-6,-19 12-13,-19-7-15,-6 10-40,-9-3-21,-11 3-5,-8 3 6,-5-2 42</inkml:trace>
  <inkml:trace contextRef="#ctx0" brushRef="#br0" timeOffset="48270.0675">17783 6559 202,'-36'-4'109,"10"-3"1,8-5-64,18 12-9,0 0-8,0 0 0,24-18-11,10 16 4,8 0-14,18 4-7,13 4 0,9 3-1,6 8-1,6 5-7,1 2 9,-7 4-11,-8 5 6,-13 3 2,-16 4-2,-14 5 0,-16 1 0,-18 3 2,-14 1 1,-9 2 1,-14-2-1,-3-4 0,-6-1 0,-2-6 2,0-4-1,2-5 1,2-4-3,7-2 4,-1-5-2,5-3 2,4-4 4,7 1 5,-2-10 3,21-3 1,-28-2 0,28 2 0,-29-33 0,14 1 0,-10-18-2,7-7-7,-7-16-1,1-5-1,9-3 2,0 1-3,11 5 2,4 12-3,2 17-1,4 9-4,5 14-4,-11 23-6,26-14-9,-26 14-20,32 7-61,-32-7-22,32 20-4,-32-20 4,17 23-2</inkml:trace>
  <inkml:trace contextRef="#ctx0" brushRef="#br0" timeOffset="48890.0685">17138 8289 215,'0'0'90,"0"0"-3,38 4-80,-6 0-5,12-2 1,16-2 5,15-2 2,16-4 2,22-1 1,15-8 2,22 4 1,12-8 0,16 1-4,9-3-1,5-1-4,-7 2-1,-6-3-2,-20 3-1,-15-1-3,-24 3 2,-16 1-1,-25 2 0,-23 4 1,-17 2-2,-17 1-5,-22 8-2,0 0-9,-16-7-21,-14 5-46,-4 2-24,-3 2 0,-12-4 0,6 4 34</inkml:trace>
  <inkml:trace contextRef="#ctx0" brushRef="#br0" timeOffset="49530.0693">18364 7925 328,'-24'-9'113,"24"9"-26,-25-26-63,25 26-9,21-24-6,9 13 0,7 0-3,16 1-4,4 5-1,11 5-1,1 7-1,6 6 0,-1 4-1,-6 3 1,-9 10-2,-12 2 1,-6 5-2,-15 6 1,-9 5-1,-9 0 2,-14 8 0,-7 3 1,-6 3-1,-5-1 7,-2 0-4,-10-1 0,5-7 0,-7 1 0,3-4 0,1-3 0,-1-6 1,3-8-5,2-3 6,9-8 2,-3-3 3,24-19 5,-26 18 3,26-18 3,0 0 1,0 0 1,-23-5-1,23 5-3,-18-24-3,7 3-3,-4-7-2,-2-5 0,-2-14-4,0-3-1,6-9 1,6-6-2,1-8 1,3 1-3,8 1 1,1 5-6,5 8 3,2 6-1,6 7-2,-1 10-3,7 11-2,-5 4-3,5 5-3,-7-2-5,5 8-18,-23 9-94,20-13 2,-20 13 1,0 0-2,0 0 1</inkml:trace>
  <inkml:trace contextRef="#ctx0" brushRef="#br0" timeOffset="51150.0715">5490 5043 170,'-8'-26'92,"8"6"-38,0 20-14,2-28-12,-2 28-7,0 0-8,15-18-6,-15 18-6,0 0-2,0 0 0,0 0 1,8 29 3,-7-5 3,3 10 2,4 10 6,-3 7 4,8 8-3,0 8 2,4 9-5,-7-6 2,5 3-6,-6-10 3,0-7-5,-1-12 2,-3-8 4,-10-14 5,5-22 2,0 0-1,0 0 0,-12-41 0,5 0-5,-6-13-4,-4-3 0,-2-12-10,-1-2 1,-3 3-4,3 3 4,1 5-6,1 10 7,1 9-1,4 2-2,1 13 1,5 0 2,-1 10-2,8 16 1,-11-26 0,11 26 0,0 0-2,0 0 0,0 0-3,0 0-2,0 0 0,0 0 1,-18 29 1,6 1-1,-1 7 3,-5 8 1,-1 5 4,-5 2-2,-1 0 6,1-6-4,5-7 1,6-11-7,2-4-33,11-24-82,0 0-2,0 0-2,30-37-6,-11 11 11</inkml:trace>
  <inkml:trace contextRef="#ctx0" brushRef="#br0" timeOffset="51440.072">5191 5914 127,'0'0'94,"0"0"5,0 0-64,26 2-10,4-11 1,7 0 0,14-1 0,8-5-7,7 2-10,10 4-6,1-2-7,3 2-27,-5 3-71,-2-7-1,0 2 0,-11-6-3,-10 1 67</inkml:trace>
  <inkml:trace contextRef="#ctx0" brushRef="#br0" timeOffset="52050.0729">5763 4965 238,'-21'-44'107,"-3"-1"1,-2 3-68,3 6-17,-3 1-9,2 5-2,-1 1-3,-5 6-3,-3 7-4,-3 4-2,-7 12-3,-7 8 2,1 5-1,-7 5 1,-5 12-2,-3 4 4,-3 10-1,0 6 2,5 4-1,-2 7 1,10 4-1,4 6 1,5 3 0,9 2-2,12 2 2,7 4-2,10 3 4,7 6-3,11 6 3,13 3-1,6 1 0,10-7 4,16-3-1,7-11 2,14-13-1,7-13 1,7-26 0,14-21 0,7-22 0,9-24-2,-1-20 0,3-23-2,-5-16-2,-8-19-6,-16-13 1,-20-10-1,-29-10 0,-22-2 0,-31 3 0,-25 12 2,-25 14 0,-15 21 3,-21 19 0,-10 23 0,-8 29-2,0 21-16,5 29-101,-1 18 0,14 9-7,14 8-3,11-2 5</inkml:trace>
  <inkml:trace contextRef="#ctx0" brushRef="#br0" timeOffset="53130.0744">18586 4098 146,'0'0'91,"-3"-17"-30,3 17-12,0 0-18,0 0-9,0 0-6,0 0-3,0 0-4,-19 0-2,0 2-2,-1-2-1,-10 0 4,-2 0 3,-9-3 6,4-1-1,-1-7 1,8-2-1,8-6-1,7 2-2,15 1-2,0 16-6,37-21-3,-1 25-2,1 15-4,4 10 1,4 18-1,-9 14-2,-8 8 4,-10 5 5,-12-2 2,-2-1 4,-14-17 2,7-4 8,-14-17 5,15-8 7,2-25-2,0 0-5,0 0-4,41-25-3,-4 5-5,10-2-11,9-1-10,0-3-9,11 10-10,-14-7-9,8 18-27,-20-6-69,-1 5 2,-7-11 1,-12-1 4,-8-8 32</inkml:trace>
  <inkml:trace contextRef="#ctx0" brushRef="#br0" timeOffset="53760.0753">18457 3599 246,'-26'-26'71,"4"5"-16,-4 3-21,3 8-14,-3 1-9,-6 7-5,2 6-2,-5 3 0,1 4 2,-9 8 1,0 3 0,0 8 3,0 7-3,0 6 2,0 9-2,4 5 0,2 8-1,7 2 2,6 4-3,9 1 4,0 4-1,13 2 0,8-5 0,5-3 1,4-3 0,15-2 0,13-9 0,7 0 0,14-17-2,14-8 2,15-10-3,12-10 0,7-11-1,10-9-1,-3-10-1,4-9-1,-12-5 0,-10-6 0,-16-10 1,-21-6-1,-15-7 1,-20-8-1,-23-14 4,-23-7 1,-14-11 3,-14-6-2,-21 1 2,-3 3-2,-17 3 2,-13 14-6,-7 18 2,-5 17-5,1 21-4,-2 18-12,8 28-62,-3 13-51,16 18-6,14 4-1,15 8-8,17 1 45</inkml:trace>
  <inkml:trace contextRef="#ctx0" brushRef="#br0" timeOffset="58270.0816">744 7484 53,'0'0'70,"0"0"-32,0 0-9,0 0-2,0 0 1,17 1-5,-17-1-6,0 0-5,30 26-3,-17-5 3,2 3 3,2 11 1,2 6 4,5 15 4,-5 1-3,5 14 4,-5-2-1,-1 3-5,1-5-1,0-4-3,-3-11-2,-1-9 1,-3-14 1,1-10-2,5-17-2,1-13 2,-2-13-2,-2-12-1,2-14-2,-4-2-2,0-5-2,-2 6-2,-5 5-3,-6 7-4,0 15-1,0 24 1,0 0 1,14 17 0,-2 12 1,1 7 1,5 4 2,5 1 5,1-5 2,2-7 1,0-10 1,8-15-1,-8-12 1,4-16-1,-9-17 0,1-11-2,-7-9 0,-4-4-3,-11-4 0,-5 8 1,-7 3-2,-1 12-3,0 11-4,2 12 0,11 23-5,-20-16-11,20 16-32,-4 28-68,4-28-2,17 24 2,-17-24 2,31 15 8</inkml:trace>
  <inkml:trace contextRef="#ctx0" brushRef="#br0" timeOffset="58540.082">1721 7419 227,'0'0'90,"0"0"-29,23 14-42,-16 9-2,5 8 1,1 6 9,2 14-1,0 2 3,3 12-9,-3-2-2,4 6-3,-2-8-5,-4-3 1,0-10-4,4-9-6,-8-9-10,-9-30-35,0 0-64,22 4-2,-22-28-3,-5-10-3,-3-10 21</inkml:trace>
  <inkml:trace contextRef="#ctx0" brushRef="#br0" timeOffset="59090.0828">1776 7528 203,'-13'-30'108,"13"30"0,-12-26-48,12 26-22,0-22-2,0 22-9,0-22-4,0 22-5,13-26-6,-13 26-4,23-26-3,-23 26-1,26-28-4,-7 15 0,1 2-3,3 2 1,3 5-3,-2 4 1,0 5-1,1 8 0,-7 8 0,1 12 4,-8 3-2,-7 4 3,0-2-1,-4-1 4,0-4-2,-6-9 8,4-5-3,2-19 1,0 0-1,15-11-2,-15 11-4,30-26 3,-11 18-5,5 8-2,0 4-3,-5 11 1,-4 11 1,0 11 0,-11 7 7,-4 3-3,-2 3 5,-11-4 1,-6-3 2,-3-6 0,1-7 2,-3-11 1,-1-5-1,1-8-1,6-8-5,-1-2-8,0-9-11,19 13-25,-20-16-80,20 16-3,0 0-2,-6-28-2,6 28 4</inkml:trace>
  <inkml:trace contextRef="#ctx0" brushRef="#br0" timeOffset="59430.0832">2345 7350 154,'0'0'86,"0"0"3,0 0-46,0 0-19,0 0-8,25 22-4,-14-5 3,4 9-2,2 5 6,1 12-1,-3 5 3,8 10-2,-10 1 3,0 12-5,-2-8-1,0 2-1,-9-11-2,4-4-2,-4-13-4,1-11-6,-3-26-29,0 0-82,0 0-5,-7-43 0,-4-9-4,0-9-2</inkml:trace>
  <inkml:trace contextRef="#ctx0" brushRef="#br0" timeOffset="59650.0835">2179 7361 239,'0'0'101,"0"0"7,-19-4-73,19 4-11,0 0 0,38-2 2,-8-7-2,13 0-4,9-6-7,10-2-7,9-1-12,-4-6-28,8-1-78,-12 3-4,-7 4-1,-13 3-3,-11 4 6</inkml:trace>
  <inkml:trace contextRef="#ctx0" brushRef="#br0" timeOffset="61120.0856">2809 7519 84,'5'-19'41,"-5"19"-5,0 0-4,0 0 2,0 0-2,0 0-6,0 0 1,0 0-8,0 0 2,0 0-2,0 0-1,0 0 3,0 0-1,0 0 5,0 0-3,15 8 7,-15-8-6,23-2 0,-8 2-5,7-6-8,8 3 2,-2-7-11,4 3-3,3-1-20,-5-3-24,2 2-66,-6 3 0,-7 1 0,-19 5-4,22-8 46</inkml:trace>
  <inkml:trace contextRef="#ctx0" brushRef="#br0" timeOffset="61430.086">2833 7810 133,'0'0'97,"0"0"-23,0 0-19,0 0-6,34-3 0,-10-9-8,8 3-18,1 0-11,-1 1-3,0 3-4,-6 1-1,-2 0-3,-5 4-1,-19 0-4,28 4-7,-28-4-14,15 8-22,-15-8-34,19 13-24,-19-13 0,0 0 0,0 0 37</inkml:trace>
  <inkml:trace contextRef="#ctx0" brushRef="#br0" timeOffset="83510.1168">459 6029 1,'0'0'0,"0"0"3,24-18-6,-24 18 3,18-8 0</inkml:trace>
  <inkml:trace contextRef="#ctx0" brushRef="#br0" timeOffset="83780.1173">533 6009 218,'-7'-17'88,"7"17"-14,0 0-15,0 0-16,0 0-11,-4-18-10,4 18-8,9 18-5,-1 5-2,3 6-3,-2 14 3,6 7-3,-2 11 2,0 10 1,4 3-3,-9 2 3,5-1-5,-8-7 2,3-8-2,-4-10-2,-2-11-12,5-17-88,-7-22-15,0 0-3,6-28 1,-6-16-6</inkml:trace>
  <inkml:trace contextRef="#ctx0" brushRef="#br0" timeOffset="84360.1181">643 6026 201,'0'0'91,"-24"-17"3,24 17-68,0 0-9,0 0-1,-7-19 0,7 19 2,2-26-2,3 6-2,12 1-4,2-1-6,1 0-2,10 3-4,4 8-2,1 7-1,3 9 1,-7 12 0,-1 9-1,-7 9 0,-8 5 1,-10 3 4,-7 0 2,-3-5 0,-6-2 3,-1-9-2,-1-5 7,13-24 1,-18 19 1,18-19-4,0 0-3,0 0 1,26-15-2,-9 10 0,3 1-5,-1 4-2,3 5-2,-3 3 3,-19-8 3,19 28-3,-19-28 2,0 26 0,0-26 2,-14 22 1,14-22 1,-16 11 3,16-11-4,-19-7-10,8-10-45,1-2-55,1 1-6,2-6 2,-5 1-4,-8-3 50</inkml:trace>
  <inkml:trace contextRef="#ctx0" brushRef="#br0" timeOffset="84800.1187">496 6081 184,'0'-26'95,"0"26"0,30-29-62,-10 6-12,12 5-6,4-4-3,5 5-3,2 6-5,1 3-1,-4 10-3,3 7 1,-8 14 0,3 6 2,-12 10 0,4 6 4,-10 7 2,3 9-1,-12 4 7,-4 6-4,-7-2 2,-5 1-2,-10-5 3,-10 0-2,-8-7 1,-1-6-1,-1-13-2,-5-4 1,-1-13-1,4-7-5,3-7-11,4-16-34,6-7-77,5-1-2,8-12-5,9-8 1,2-4 13</inkml:trace>
  <inkml:trace contextRef="#ctx0" brushRef="#br0" timeOffset="85100.1192">1140 5916 285,'0'0'107,"-1"-22"-1,1 22-89,0 0-6,11 26-8,2 4-1,0 7-2,6 9 1,-1 10 0,1 9 0,0 5 4,-6 7-5,4-5 5,-10-3-3,0-10 2,-1-11-14,5-10-71,-5-12-27,-6-26-3,0 0 1,2-34-5</inkml:trace>
  <inkml:trace contextRef="#ctx0" brushRef="#br0" timeOffset="85600.1199">1144 6011 187,'0'0'105,"-5"-30"2,5 12-55,0 18-16,11-26-9,-11 26-10,15-23-5,-15 23-4,35-29-3,-11 14-2,3 0-1,4 4 0,5 5-3,3 1 0,-1 10-1,-3 8-1,-5 9-1,-11 10 2,-4 7 0,-12 2 0,-8-2 1,-7 0 3,-1-8 3,-3-1 4,2-11 4,14-19-3,0 0-1,0 0 0,19 5-1,11-3-1,0 6-5,0 6-3,-2 14-3,-4 6 1,-7 10 3,-10 8-2,-14 2 3,-10-4-1,-3-5 5,-5-6-1,1-15 6,0-7-7,5-15-5,6-19-12,13-7-67,6-12-35,7-10-3,3-6-3,5-2-3</inkml:trace>
  <inkml:trace contextRef="#ctx0" brushRef="#br0" timeOffset="85840.1202">1759 5977 207,'0'0'92,"0"0"-31,22 6-16,-9 18-9,-5 2-9,5 19-6,-2 1-4,6 14 4,-8 1 0,6 8-6,-5-10-2,1-1-3,-6-14-1,3-9-8,-3-7-25,-5-28-89,0 0-2,-5-24-1,-8-17-1,0-9 7</inkml:trace>
  <inkml:trace contextRef="#ctx0" brushRef="#br0" timeOffset="86060.1205">1688 5844 229,'0'0'107,"-17"9"2,17-9-72,-6 17-13,6-17-3,27 18-1,-3-12 0,11-6-6,8-4-11,2 0-14,4-12-34,1 1-70,-1-2 2,-4-1-4,1 1-1,-12 0 54</inkml:trace>
  <inkml:trace contextRef="#ctx0" brushRef="#br0" timeOffset="86240.1208">2153 6174 269,'0'0'108,"0"0"-14,21-35-112,8 7-71,7 8-8,-8-1-10,2 14-3,-6 7 61</inkml:trace>
  <inkml:trace contextRef="#ctx0" brushRef="#br0" timeOffset="86370.1209">2260 6349 237,'-14'41'112,"9"-6"-29,-1-18-26,6-17-22,36 5-18,-5-25-47,5-12-69,11-3-3,1-15-13,6-2-3,-5-2 42</inkml:trace>
  <inkml:trace contextRef="#ctx0" brushRef="#br0" timeOffset="86800.1215">2762 5851 133,'0'0'100,"-2"-17"4,2 17-43,0 0-16,0 0-8,0 0-5,0 0-7,-5-16-4,5 16-6,-6-19-5,6 19-3,-7-24-3,7 24-3,0-26-2,0 26-1,0 0 0,31-13-1,-14 28 0,2 11-1,-1 11 1,-4 13 0,-1 10 3,-8 5 1,-5 3 4,-5-6 2,-1-5 4,-1-12 3,1-8 3,-2-17 3,8-20-1,0 0-1,38 11-4,-5-20-6,7-4-9,1 0-12,0-7-22,9 7-64,-7-4-32,-5 4 0,-14-4-2,-5 2 6</inkml:trace>
  <inkml:trace contextRef="#ctx0" brushRef="#br0" timeOffset="90030.1261">3274 5758 112,'0'0'93,"0"0"-23,0 0-15,0 0-4,-19-15-6,19 15-7,0 0-6,0 0-6,0 0-5,0 0-6,12-20 0,-12 20-6,0 0-3,29-17-2,-8 10-1,3-1-3,6 3 0,-2 1 0,8 6-1,-6 5-1,-1 8-1,-8 8 1,-10 4-2,-9 9 2,-4 3-1,-9 2 2,-8-4-1,1-4 2,-1-5 1,0-6 5,19-22 2,-18 19-2,18-19 0,0 0-1,29-22-1,-8 14 0,-2 3-3,3 3-2,-7 9-4,-2 10 2,-7 9 1,-8 7 2,-15 6-1,-2 2 4,-11 2 0,-1-2 3,-1-8 2,0-5 0,2-9 1,0-6 0,10-12-9,3-12-17,17-5-72,6-10-33,10-4 1,5-5-4,9-4-2</inkml:trace>
  <inkml:trace contextRef="#ctx0" brushRef="#br0" timeOffset="90220.1263">3743 5981 301,'0'0'122,"0"0"-2,0 0-51,0 0-55,0 0-8,0 0-17,0 0-48,0 0-57,0 0-3,-9-22-3,9 22-3,5-22 46</inkml:trace>
  <inkml:trace contextRef="#ctx0" brushRef="#br0" timeOffset="90570.1268">3887 5706 237,'0'0'113,"-15"-18"-1,15 18-64,0 0-21,0 0-11,20 0-4,-20 0-7,19 24-5,-11-4-2,1 4 0,-7 10 0,3 5 1,-5 0 2,-5 2 0,5 0 2,0-12 3,0-1 4,5-9-1,-5-19 3,32 18 0,-6-18-2,4-3-5,0-10-6,7 3-14,-5-6-34,4-3-69,-6 2-4,-4-1-1,-6-3 0,-1-7 43</inkml:trace>
  <inkml:trace contextRef="#ctx0" brushRef="#br0" timeOffset="90970.1274">4176 5431 86,'-13'-24'92,"-4"0"-2,10 7-45,7 17-11,0 0-10,0 0-4,0 0-3,-13 17-9,13 2-2,2 5-1,-2 2 2,2 7 2,1-3 0,3 3-2,1-5 0,5-2 1,-5-7 0,-7-19 1,30 11 1,-11-18-1,-1-10 0,1-11 0,-6-7 1,4-4 2,-11-4-4,-5 0 5,-6 2-5,-3 8 2,-5 3-5,-4 14 4,-1 6-12,-1 7-7,19 3-13,-37 22-41,24-2-51,5 8-1,3 4 3,5 5-5,1 0 78</inkml:trace>
  <inkml:trace contextRef="#ctx0" brushRef="#br0" timeOffset="91310.1279">4524 5994 211,'11'-17'113,"-11"17"3,-6-29-56,6 29-18,-5-17-13,5 17-11,0 0-5,0 0-6,0 0-4,0 0-2,-24 35 0,16-7 0,-3 15 0,3 1 3,3 8 0,-1 0 5,10-5-1,3-6 4,8-12-2,13-4 0,10-18-2,7-7-1,9-11-9,2-8-11,11 4-28,-11-7-88,2 2 3,-4-1-5,-11 6 0,-13 6 17</inkml:trace>
  <inkml:trace contextRef="#ctx0" brushRef="#br0" timeOffset="93390.1308">3237 7250 133,'0'0'54,"0"0"-2,0 0 1,5-17-9,-5 17-9,0 0-9,0 0-8,0 0-6,0 0-1,0 0 0,0 0 0,0 0 1,0 0 0,0 0 0,0 0-2,0 0-4,0 0-2,0 0 0,0 0-3,0 0-1,0 0 0,0 0-1,0 0 3,0 0 0,0 0 3,0 0-2,0 0 3,0 0 1,0 0 0,0 0 1,0 0 0,0 0 1,0 0-5,0 0 2,0 0-2,0 0 2,0 0-1,0-21 0,0 21-1,0 0 1,0 0 0,0 0 1,0 0-3,0 0-1,0 0 1,0 0-5,0 0 1,0 0 0,0 0-1,13 25-1,-7-3 1,0 4 0,1 9 1,-1 10 5,7 7-4,-2 2 3,-4 5-3,5 0 5,-5-1-4,-1-1 3,-1-3-3,-3-13 0,-2-4 1,0-11 1,-2-5 0,2-21-2,-5 20-2,5-20-14,0 0-41,-6-18-63,6 18 1,0-28-5,6 7 1,-1-3 28</inkml:trace>
  <inkml:trace contextRef="#ctx0" brushRef="#br0" timeOffset="93870.1314">3973 7222 140,'7'-19'93,"-7"-7"2,4 2-42,-8 4-28,-3-5-8,-1 3-6,-3 0-1,0 5-3,-4 2-3,-8 8-6,-3 7 1,-2 9 0,-3 13 1,-1 10 2,0 7 2,2 6 2,6 3 0,11 2 3,5-7 1,16-2 0,9-12-2,9-10-4,11-8-4,4-9-2,-2-6-3,-1-3-3,-3 5 1,-10 2 1,-10 13 2,-4 13 3,-11 11 7,-6 9-1,-1 6 6,-3 8-2,1-3 2,-2-1-4,5-11-6,-1-16-17,3-8-87,4-21-2,0 0-5,11-17 1,-5-20 26</inkml:trace>
  <inkml:trace contextRef="#ctx0" brushRef="#br0" timeOffset="94290.132">4245 6850 93,'4'-24'80,"-13"0"1,9 24-49,0 0 1,0 0-3,-13 32-1,7 1-3,6 12-2,-7 3 0,7 8-1,-4-8-4,8 2-2,1-7-4,3-4-1,5-19-3,9-7-1,-1-17 0,9-9 0,0-16 0,-4-8-2,-2-10-1,-5-3-1,-12-2 0,-9 4-2,-11 5 1,-17 11-1,-7 16 0,-4 12-1,-4 11-1,0 8-8,8 19-30,1 5-75,18 0-1,10 0-3,10-8-1,17 1 21</inkml:trace>
  <inkml:trace contextRef="#ctx0" brushRef="#br0" timeOffset="94600.1324">4720 7287 196,'0'0'104,"13"-32"2,-13 32-61,-11-17-15,11 17-7,-24 13-6,3 12-6,-3 12-5,-1 13 3,1 15 0,4 5 4,3 10-2,0 0 3,17 2-2,4-17 2,11-4 2,13-18-4,9-14-3,8-14-8,11-17-9,19-5-57,3-13-53,4-1-6,4-9-4,-5-1-3,-1 5 48</inkml:trace>
  <inkml:trace contextRef="#ctx0" brushRef="#br0" timeOffset="98820.1384">19943 4839 225,'-6'-18'101,"6"18"-3,0 0-79,0 0-10,0 0-6,17 20 0,-4 6 4,-6 9 2,7 14 0,0 6 1,1 14 1,-7 5 1,9 6-6,-12-4 3,3-5-6,-5-12 3,-1-9-15,-2-9-28,0-13-73,0-28 0,0 0 1,-30-13-6,17-17 66</inkml:trace>
  <inkml:trace contextRef="#ctx0" brushRef="#br0" timeOffset="99170.1389">19849 4923 283,'0'-28'111,"6"4"-6,-6 24-92,30-30-6,-2 19-5,15 5-1,13 6 0,9 6 1,4 11 0,6 10 0,-6 14 0,-3 9-3,-10 10 1,-13 7 4,-12 1-6,-18 9 8,-5-3-4,-16-7 8,-8-2-4,-12-8 5,-8-5-4,-9-13 1,-3-7-2,-1-12-16,-5-14-40,9-8-66,6-6 2,9-12-5,11-6 1,12-9 58</inkml:trace>
  <inkml:trace contextRef="#ctx0" brushRef="#br0" timeOffset="99470.1393">20761 4852 305,'0'0'110,"0"0"-2,19 0-100,-16 21-6,5 6-3,-3 12-1,7 10 6,-5 6-1,1 9 2,-5 6 2,3 3-6,-6-5 3,-6-3-3,1-7 3,-1-12-15,1-5-20,-7-13-81,12-28-1,0 0 2,-20-4-6,20-20 54</inkml:trace>
  <inkml:trace contextRef="#ctx0" brushRef="#br0" timeOffset="100040.1401">20718 4949 206,'0'0'77,"0"0"-4,-13-19-3,13 19-11,0 0-19,-2-18-14,2 18-11,2-28-4,2 9-3,5-1-3,8-4-1,7-1-1,8 5-2,15-2-1,-3 7 0,12 7-2,0 14 0,1 9 0,-7 13-1,-9 9 1,-15 11-1,-13 2 1,-15 2 1,-11-2 1,-11-7-1,-6-6 3,-2-9 2,8-9 0,5-12 0,19-7-1,0 0-2,27-5 0,8 5-1,1 7-1,3 6-3,-4 7 1,-3 14 4,-11 12-4,-12 2 7,-20 3-3,-13-1 7,-8-4-2,-11-7 6,0-5-4,-6-16 2,4-7 2,2-11-8,12-11-11,12-4-45,8-14-68,16-7-5,8-3-1,12 2-4,6 0 37</inkml:trace>
  <inkml:trace contextRef="#ctx0" brushRef="#br0" timeOffset="100360.1405">21564 4919 135,'0'0'81,"4"-20"4,-4 20-66,0 0 0,0 0 0,4 29 2,0-6 4,9 4 3,-6 7 1,10 10-5,-12 3-7,9 7-2,-3 1 1,-6 3-7,-5-6 6,0-2-5,-5-9 2,-1-6-7,1-9-7,5-26-49,-19 8-65,19-8 3,-13-38-6,7 9 0,-1-14 56</inkml:trace>
  <inkml:trace contextRef="#ctx0" brushRef="#br0" timeOffset="100600.1409">21286 4928 325,'-19'-11'121,"19"11"0,-13-28-103,13 28-5,24-15-4,1 8 0,8-6 0,8 0-3,10-2 0,5 2-3,6 0-4,3-4-5,0 4-7,-5-5-23,4 5-83,-10 2-2,0 0-3,-9-1 0,-8 3 29</inkml:trace>
  <inkml:trace contextRef="#ctx0" brushRef="#br0" timeOffset="100830.1412">21936 5103 213,'-2'18'116,"2"-18"2,0 0-58,32-14-33,-6 2-17,10-6-31,7 1-83,5 4-7,3 0-4,-1 4-5,-13 3 48</inkml:trace>
  <inkml:trace contextRef="#ctx0" brushRef="#br0" timeOffset="100990.1414">22134 5379 263,'-15'28'114,"4"-11"-2,11-17-90,0 0-24,30-7-100,2-14-3,5-12-4,8-3 0,-4-10 26</inkml:trace>
  <inkml:trace contextRef="#ctx0" brushRef="#br0" timeOffset="101440.1419">22553 4891 80,'0'0'72,"13"-28"10,-13 28-61,7-16-4,-7 16 1,0 0 2,-7-17 11,7 17 8,-25-11-1,25 11-6,-31-23-5,31 23-2,-30-33 0,22 16-2,5-1-2,3 18-8,29-26-5,1 28-5,8 11-3,-3 14-2,-1 14-2,-4 11 2,-10 10-1,-9 3 2,-11 1 2,-13-1 5,-5-9 0,-7-9 4,1-14 5,5-7 4,1-13-1,18-13 1,0 0-3,0 0-5,22-2-6,10-9-6,7 0-12,4-6-14,13 6-13,-7-11-19,7 9-28,-15-10-38,-2 1 0,-9-4 1,-9-5 17,1-5 107</inkml:trace>
  <inkml:trace contextRef="#ctx0" brushRef="#br0" timeOffset="101840.1425">23096 4681 244,'0'0'103,"0"0"-2,0 0-79,0 0-12,0 0-3,-11 26-2,11-5 2,6 7 3,-4-1 1,3 11 2,-3 2-3,2 7 2,-2-1-3,1 3 0,-3-5-1,0-1 0,0-6-2,2-5 0,-2-10 1,6-5 1,-6-17 0,24 5-1,-24-5 0,36-22 1,-21 9-3,3 0-3,1 0-3,-19 13-2,28-6-1,-28 6 2,21 30-2,-16-6 0,3 6 1,-1 0 2,2 5 1,-3-11-11,7 0-65,-13-24-45,19 7 1,-19-7-4,20-40 3,-14 6 64</inkml:trace>
  <inkml:trace contextRef="#ctx0" brushRef="#br0" timeOffset="102000.1427">23363 4923 329,'-3'-24'114,"3"24"-1,0 0-100,0 0-9,0 0-6,22 20-20,-22-20-85,30 4-5,-9-8-2,3-7 0,2-6 13</inkml:trace>
  <inkml:trace contextRef="#ctx0" brushRef="#br0" timeOffset="102480.1434">23703 4666 327,'0'0'116,"19"-5"-1,-19 5-96,0 0-15,0 0-3,0 0-1,8 31 3,-3-10 1,1 7 0,-1 3 1,-3 8 1,4 4-4,0 3 2,-5-1-1,5-2 1,-2-6-1,-2-6 3,3-5 0,-3-7 1,-2-19-2,0 0 1,28 7-1,-28-7 0,26-24-2,-26 24 0,25-26-2,-25 26-3,24-20 2,-24 20-2,0 0 1,19 24 0,-18-2 0,5 4 0,0 2 1,-5 0 3,3-2-1,-2-4 1,2-3 1,-4-19 0,2 22-1,-2-22 1,0 0-1,0 0-3,22 11-4,-22-11-5,0 0-14,21 6-57,-21-6-45,24 4-5,-24-4 2,24-13-3,-24 13 77</inkml:trace>
  <inkml:trace contextRef="#ctx0" brushRef="#br0" timeOffset="102980.1442">24014 4436 66,'-2'-20'102,"-2"-1"7,4 21-48,0-24-1,0 24-5,0 0-5,0-20-9,0 20-14,0 0-13,0 0-8,0 0-6,0 0-2,0 0-1,6 16 3,-6-16-4,0 39-1,5-7 2,-3 7-1,7 0 6,1 7-2,7-5 4,1-4-2,1-7 3,7-9 1,2-16 0,0-10-1,2-14-1,-6-9-1,-5-11-1,-6-9 3,-7-2-1,-6-4 0,-12 2 2,-1 7-3,-5 6 2,-3 11-2,-7 12 1,2 8-4,-6 10-1,2 6-4,6 8-13,-6-6-21,11 8-66,5-1-11,14-17-3,-12 24-1,12-24 1</inkml:trace>
  <inkml:trace contextRef="#ctx0" brushRef="#br0" timeOffset="103570.145">24361 4913 203,'6'-31'99,"-6"31"-3,11-22-63,-11 22-13,0 0-5,6-17-1,-6 17 2,0 0-3,0 0-3,0 0-5,0 0-1,0 0-2,0 18 1,-6 3 0,-5 10 2,-2 7 0,0 10 4,1 2 3,-1 6 2,8-2 2,5-1 3,5-12-2,14-4 0,13-16-6,16-10-10,14-6-34,1-14-87,10-4-3,0-4-7,-4-5-3,-5 2 11</inkml:trace>
  <inkml:trace contextRef="#ctx0" brushRef="#br0" timeOffset="104590.1464">19644 6546 212,'0'0'82,"20"3"-6,-20-3-18,23 13-19,-14 6-16,-3 3-9,5 10-4,-6 7-2,3 9 1,-2 4-1,1 6 2,-1-3 0,-1 1 0,3-8-2,-1-7 0,3-13-1,4-7 0,3-14-1,2-13-1,5-12 0,-5-10-3,1-5 1,-1-1-1,-2 3-1,-4-1-1,-5 10-2,-5 5 0,-3 17 1,0 0 2,13 28-1,-5-4 0,3 4 0,0 2 3,2-1 3,6-1-1,2-9 2,7-8 1,-2-13-1,4-7-1,-6-15 2,2-12-3,-2-8-1,-5-6 0,-8-4 0,-5 0-3,-6 7-1,-4 3-5,2 10-9,-7 7-14,9 27-29,-8-19-52,8 19-18,0 0 2,0 0 0,23 6 29</inkml:trace>
  <inkml:trace contextRef="#ctx0" brushRef="#br0" timeOffset="104800.1467">20389 6618 263,'0'0'104,"17"41"3,-6-2-79,-7 7-12,5 14 1,-1 3 0,-1 8 3,-3-8-3,3-2-3,-3-13-5,-2-9-2,0-9-15,-2-30-39,0 0-69,0 0-3,4-33 0,-8-1-1,-4-7 31</inkml:trace>
  <inkml:trace contextRef="#ctx0" brushRef="#br0" timeOffset="105250.1474">20357 6676 268,'0'0'108,"8"-36"3,-10 16-83,13 1 0,-9 1-13,9-1 6,-3-1-7,9 3 8,-2-3-11,7 5-5,4 2-9,4 9-5,7 4 6,1 11-7,1 6 6,-4 11-8,-5 9 8,-15 8-1,-5 7 4,-16 1 1,-11-2-2,-3-9 1,-3-3 3,3-9 5,-3-11-2,23-19 1,0 0-3,19-13-1,9 0-1,6 3 1,3 5-6,-2 8-2,1 10 1,-10 13-1,-13 12 3,-9 6 2,-15 4 2,-12 1 2,-5-3 0,-7-5 2,-3-8 1,1-7 0,2-11-5,7-15-9,5-2-44,16-20-67,7-11-2,7-12-3,6-9-1,12-9 30</inkml:trace>
  <inkml:trace contextRef="#ctx0" brushRef="#br0" timeOffset="105490.1477">20965 6642 287,'24'-2'110,"-24"2"4,11 17-80,-11-17-14,6 35-9,-4-9-2,5 13 3,2 2 0,4 9 1,1 4-4,-1 2-1,-2-2-3,2-2 1,-2-8-6,-3-10-6,-1-3-23,-7-31-92,6 17 0,-6-17-3,5-43-2,-7 1 4</inkml:trace>
  <inkml:trace contextRef="#ctx0" brushRef="#br0" timeOffset="105710.148">20864 6523 274,'-6'-18'114,"6"18"-9,26-13-74,-1 7-12,4-1-7,11-4-6,6 1-6,10-3-5,-1 0-21,8 0-55,-1 2-33,-1-5 2,-3 6-4,-5-3 10</inkml:trace>
  <inkml:trace contextRef="#ctx0" brushRef="#br0" timeOffset="105890.1483">21527 6694 314,'0'0'113,"24"-13"-22,1 0-165,10 2-19,-7 0-17,4 4-5,-4 3-5</inkml:trace>
  <inkml:trace contextRef="#ctx0" brushRef="#br0" timeOffset="106040.1485">21613 6975 225,'-13'39'119,"3"-13"1,10-26-71,15 18-18,6-21-45,11-12-79,9-19-6,4-5-11,5-13-12,6-3 17</inkml:trace>
  <inkml:trace contextRef="#ctx0" brushRef="#br0" timeOffset="106400.149">22220 6509 232,'-13'-26'109,"6"9"4,-5-2-73,12 19-6,-13-37-9,13 37-5,-5-37-4,7 20-8,1-1 0,-3 18-3,13-24-2,6 20 0,0 8-1,1 12 0,8 14 1,-7 9-5,3 7 4,-7 10-2,-8 5 3,-3 3-2,-8-1 5,-4-8-3,-1-6 0,1-12 5,1-9-1,5-8 2,0-20-4,37 2-4,-1-17-9,-3-13-25,21-5-81,-5-6-9,3-8-3,-3-5 2,-12-3-3</inkml:trace>
  <inkml:trace contextRef="#ctx0" brushRef="#br0" timeOffset="106780.1495">22741 6306 214,'0'0'102,"0"0"-1,0 0-65,0 0-11,0 0-7,-2 26 1,8 0 1,-12 4 3,8 7-8,-4 2 2,2 2-6,0 0 2,2-2-8,2-6 5,4-5-7,8-9-4,3-10-2,7-5-8,-2-14-5,6-3-1,-3-5 3,2 1 0,-8-2 2,-4 6 4,-17 13 7,18 0 9,-12 19 7,-10 11 2,8 11-1,-10 1-4,8 10 4,-4-5-4,2-5-3,0-6-3,2-8-10,8-8-34,-10-20-79,0 0-4,26-28 0,-13-2-2,4-10 2</inkml:trace>
  <inkml:trace contextRef="#ctx0" brushRef="#br0" timeOffset="106940.1497">23165 6514 314,'0'0'113,"0"0"4,0 0-86,0 0-16,0 0-14,15 21-18,-15-21-93,0 0-2,30 9 0,-30-9-6,30-26 2</inkml:trace>
  <inkml:trace contextRef="#ctx0" brushRef="#br0" timeOffset="107440.1504">23416 6260 304,'0'0'114,"0"0"-20,0 0-49,0 0-19,0 0-8,0 0-4,11-17-3,-11 17-2,22-9 0,-3 3-4,5-1-1,4 1-3,8 2-1,1 4-2,-1 4 0,-4 7 1,-6 8-3,-10 3 2,-4 6-1,-12 0 0,-12 7 4,-1-1-3,-9-5 4,3-3 1,1-5 3,-1-5 1,19-16-4,0 0-1,0 0-2,0 0 4,41 8-6,-15-3-4,0 7 2,-1 4-5,-7 16 9,-10 5 0,-12 2 1,-13 2-1,-7 0 4,-6 0 3,-2-8 0,1-7 1,1-9-8,0-15-17,30-2-75,-26-23-28,24-5-3,4-11-1,9-5-4</inkml:trace>
  <inkml:trace contextRef="#ctx0" brushRef="#br0" timeOffset="107820.151">23845 6126 242,'21'-19'119,"-21"19"1,0 0-55,0 0-26,0 0-16,0 0-7,0 0-4,17 15-6,-17 4-4,5 5-4,-1 2 1,2 4-1,5 1 1,0-3 2,2-4 3,6-9-3,2-9 2,3-12-1,4-9-2,-2-11 1,-5-5-1,-3-6 1,-3-4-3,-13 2 1,-13 3 0,-10 7 2,-9 10-1,-7 8 2,-2 13-3,-2 11-6,-4 4-12,17 14-40,5-3-63,18 2 1,7-4-1,11-2-2,11-6 50</inkml:trace>
  <inkml:trace contextRef="#ctx0" brushRef="#br0" timeOffset="108130.1514">24391 6369 330,'0'0'120,"0"0"2,2-28-85,-2 28-17,-2-18-9,2 18-6,0 0-2,0 0-2,-19-4-3,19 4-1,-24 41 3,5-8-3,1 6 6,-1 6-2,6 3 5,2-1-4,5-1 5,12-1-1,7-16 1,15-4-3,11-5-14,6-14-56,17-1-56,5-3-1,0-8-5,-5 1-3,-8-4 35</inkml:trace>
  <inkml:trace contextRef="#ctx0" brushRef="#br0" timeOffset="110780.1551">4466 16115 259,'2'19'93,"-2"-19"0,18 1-66,1 3-22,11-4 3,2 0 8,5-4 2,6-1 3,6-8 0,3-2-1,8-7-3,7-2-6,0-10-1,8-3 0,7-8-1,10-5-2,7-9 5,7-4-1,1-13 4,11-2 4,9-13-2,9-4-5,6-7 2,7-6-2,6-3-5,6-8 0,13-4-5,5-7-3,4-3-1,10-7 1,-1-3-1,2-3 6,3-3-2,-1 2 5,-9-12-1,3 4 1,-12 1 0,-6 4 3,-12-6 1,-1 2-10,-9-4 5,-8-2-7,-4 6 5,-7 2-3,-8 5-2,-7 0 3,-12 4-6,-5 10 5,-11 3-2,-9 5 2,-14 6-1,-5 6 2,-12 2 2,-3 10-8,-4 5 8,-9 1-2,0 10-2,-8 7 1,-5 11-3,-1 6 6,-6 9-6,-5 7 7,-1 4-6,-6 11 2,2 3 0,-2 2 1,0 5-2,0 20 0,3-30-1,-3 30 0,2-18 1,-2 18 1,0 0 1,0 0-3,0 0 1,0 0-1,0 0 2,0 0-2,0 0-1,0 0 0,0 0-1,0 0 2,0 0 0,0 0 0,0 0 0,0 0 1,0 0 0,25 11 1,-25-11-3,31 15 1,-3-6 1,6-2 0,9 1 2,5-1-1,9 1-1,4-3 0,8-3 1,12 0 1,5-4-1,13-2-2,13 1 0,13-5 1,15 1 0,19-4 1,9 0 0,13 1-1,12-1 0,5 2 1,3-2 0,-3-2 0,0 0 0,-5 0-3,-8-2 2,-15 0 0,-11 0 0,-15 2-1,-16-2 1,-12 2 0,-22 0 1,-18 6-3,-20-1 4,-13 3-2,-13 1 1,-30 4 1,24-5 1,-24 5-1,0 0-1,0 0 2,0 0-1,0 0 0,0 0-3,0 0 0,0 0-1,0 0 1,0 0 1,0 0-1,0 16-2,0-16 2,-1 17 0,1-17 1,-4 28 1,2-8-3,-4 6 1,1 8 0,-1 5 2,-1 2 0,-1 12-1,-3 9 2,0 8 1,-2 10 2,-6 11-3,0 11 1,1 15-2,-1 10 1,2 6 0,4 10-1,0 10 0,2 4-3,5 12 4,1 6 0,3 1-1,-4 8 2,1 4-2,-3 7 4,2 3-6,-1 5 3,-4-6 1,3 3-1,-9 1 1,4-2-2,-3-4 1,1-10-2,-8-5 4,3 0-1,-5-7-4,7-4 5,-1-9-3,2-8 1,8-3-1,-2-12-1,11 1 0,2-10 3,7-2-2,-2-7-1,6-4 0,1-2 2,-1-7 3,-2 2-1,0-12-2,-5-10-5,1-8 4,-5-11 0,-2-13 2,0-8-6,-2-9 1,2-11 1,0-6 1,0-20 2,-2 25-1,2-25-3,0 0-6,-4 18-3,4-18-10,0 0-13,0 0-31,0 0-74,0 0-3,0 0 1,0 0 1,-20-22 5</inkml:trace>
  <inkml:trace contextRef="#ctx0" brushRef="#br0" timeOffset="112230.1571">4367 15985 138,'0'0'82,"22"43"3,-5-12-36,2 8-34,7 6 7,4 3 1,5 10 3,-3 1 0,0 12-4,-2-1-2,0 14-2,-10 5-1,-1 11 0,-8 10-4,-3 7 1,-8 3-6,0 7 4,-8-3-5,1-7 2,1-4 0,-3-9-6,5-14 3,0-16-6,10-18 6,-1-10-6,7-14 6,3-8-5,-15-24 4,37 20 0,-13-16-1,1-4-1,-1-2 3,8 0-2,-3-3-3,9 1 1,5-5-2,7-3 2,6-1 0,17 2 6,4-7-10,18-1 6,8 2-2,13 4 0,3-1 1,16 1 5,9-2-8,14-2 2,16 6 3,5-4 1,18-2-2,10-5 4,13 0-4,10 1-2,6 1 4,-1-1-2,6-1-2,2 2 1,7-6 2,-7 2 1,6-2 0,3-4-1,2-2-1,6 1 2,-1-5 0,-3 1-2,2 2-1,-4-1-2,-2 5-1,-9 1 1,-4 0 0,-13 2-2,-9 5 2,-4 5-2,-19-3 3,-3 1-2,-17 1 3,-8 0-1,-16 0-1,-10 1 1,-21-1 2,-12-2 1,-18 1 0,-19 5 1,-18 2 0,-11 1 5,-17 3 2,-24 7-3,21-7-3,-21 7 1,0 0-3,0 0 1,0 0-4,22 0-2,-22 0 0,21-2-1,-4 2 2,1 0 0,1 2 1,0-4-3,-1 4 1,1-2 0,0 2 1,-1 1 0,1 1-2,0-4 2,5-2 0,0 2 3,2-4-2,2 1-3,-1-1 1,-3-3 2,0 1 1,-3 2-4,-4 1 0,-17 3-4,24-6 5,-24 6 2,0 0-1,19-2-3,-19 2-2,0 0-2,0 0-11,0 0-45,0 0-77,0 0-1,0 0-8,-10-22 4,10 22-4</inkml:trace>
  <inkml:trace contextRef="#ctx0" brushRef="#br0" timeOffset="113350.1587">7879 15552 237,'0'0'98,"17"-16"2,-17 16-53,17-23-13,-17 23-2,13-29-5,-6 12-6,-7-5-4,6 5-6,-6-2 0,0 19-7,-2-28-1,2 28 0,-11-16 0,11 16-3,0 0 0,-24 16 2,16 1-1,-1 4 1,1 6 1,3 1 0,3 8-1,2-5 3,6-3 1,1 0 2,6-10 1,6-1-1,-1-11 1,9-4 3,-5-10-2,4-5-2,-3-5 0,-5-8-2,-8-2-1,-1-4 2,-9 2-2,-9 4-3,-4 6 1,-8 7-1,-5 9 4,-4 12-2,2 8-3,2 9-1,5 2-1,4 1 3,4-2 2,13-2-1,12-5-2,8-6 3,6-9-7,8-10-5,9-1-14,-11-14-37,11 6-67,-10 1-2,-1 1-1,-15 1-4,-17 12 6</inkml:trace>
  <inkml:trace contextRef="#ctx0" brushRef="#br0" timeOffset="114340.1601">7945 15597 261,'0'0'93,"11"-22"-15,-11 22-21,13-28-14,-13 9-10,0 19-9,7-28-5,-7 28-5,0-16-3,0 16-3,0 0-4,0 0 3,-18 26-1,16-4 1,-2 4-5,8 4 5,-2-1 0,5 1 3,4-6 1,6 0 0,-2-11-2,9-3 0,-5-12 1,-2-6-1,2-8-1,-6-5-2,-6-7-4,-1-1-1,-6-1 1,-8 2-1,-3 6-1,-6 5-3,-3 6 2,-5 11 1,1 9 0,4 0-2,1 12-11,2-6-16,17-15-92,4 26-3,-4-26-2,26 11-3,-7-13 2</inkml:trace>
  <inkml:trace contextRef="#ctx0" brushRef="#br0" timeOffset="116070.1625">8032 15679 247,'6'-17'105,"0"0"1,12-1-55,-10-10-13,11 4 1,-3-8-4,10 2-6,-7-9-5,5 2-4,-5-2-5,5 2-1,-5-6 2,5 4-1,-7-5-1,4 5-1,-4-8-2,3 5-2,4-7 0,8 1 2,4-4-10,1-2 5,8-2-2,-2 3 3,-2 1-1,0 0 1,0 1-3,-3 3 1,-1 0 3,-7 2-3,3-1 1,7-1-4,1 1 1,2-1-1,5-4 1,1 2-3,1 2 2,1 1-4,-5 3 4,-6 5 0,-5 0 1,-5 5-3,-8 5 0,-5 3 1,0 0 1,-2 1 0,-2-4-3,6-1 5,3 0-8,-3 1 7,0 1-2,-1 2 5,1 0-8,-6 2 3,0 7-2,-13 17 2,19-32-1,-8 14-2,0-5 2,4 1-3,2-6 2,7 0 1,-5-3 3,5-1-5,-5 1 3,-4-3-2,2 5 4,-6 1-3,2 4 1,-7 1 0,7 1 0,0-4 1,4-2-1,3 0-2,4 2 0,3-2 2,1 1-1,-4-5 0,-4 4-1,-1 4 0,-8 0 2,1 5 2,-5 1 0,0-1-4,-1-1 2,5 1-2,2 2 3,0-1-2,6-4 3,0-1-5,-2-1 3,-2 0 1,1 2 2,-3 1-3,-1 1 0,-1-1-1,-4 5 1,-1-3 1,1 2-2,-1 1-2,1-1 1,1-2 0,1 3 2,-1-3-2,-3 2 2,-5 17-3,13-27 3,-13 27 1,8-30 1,-8 30-5,11-30 2,-5 8 2,5-4-1,-4-2 3,5-2-3,1 1-3,0 1 3,-2 2 2,0 5 0,-3 3-2,-8 18-1,13-28-1,-13 28 2,13-26 2,-13 26-1,17-30-1,-17 30-2,15-29 2,-15 29 1,16-19-3,-16 19 2,0 0-2,17-20 0,-17 20 1,0 0 1,13-19-1,-13 19-1,8-17 3,-8 17-3,0 0 2,0 0-4,0 0 4,0 0-1,13-16-1,-13 16 3,0 0-3,0 0 3,0 0-2,0 0 3,0 0-1,13-19-1,-13 19-2,0 0-1,11-17-1,-11 17 2,0 0 2,0 0-2,8-22 0,-8 22 1,0 0 2,9-19 0,-9 19 1,0 0-4,0 0 0,9-20-1,-9 20 2,12-20 1,-12 20-3,16-26 1,-16 26 3,25-34 1,-12 12 0,0 5 0,-13 17-4,24-33-3,-13 16 4,-3-2-3,3 1 1,-11 18-3,19-28 0,-10 9 1,2-1 6,-11 20-3,30-30-1,-30 30 0,24-22 1,-24 22 3,15-19-2,-15 19-1,0 0 0,0 0 2,0 0 0,17-16 0,-17 16-1,0 0-1,0 0 1,0 0 1,0 0 0,0 0-1,0 0 2,0 0-1,0 0 0,0 0-2,0 0 3,0 0-7,0 0 0,8-17-4,-8 17-4,0 0-15,5-24-29,-5 24-91,0 0-4,11-24 2,-11 24-3,0-26 5</inkml:trace>
  <inkml:trace contextRef="#ctx0" brushRef="#br0" timeOffset="116820.1636">10725 11478 260,'11'-22'94,"-11"22"-24,11-26-44,-11 26-2,8-24 0,-8 24 0,0-23 0,0 23-3,-6-18-2,6 18-4,0 0-7,-19-17-4,19 17-2,-20 2-1,20-2 0,-23 13-1,23-13 0,-26 22-1,9-5 3,4 3 0,0 3 1,0-1 0,2 0 0,3 0 2,5-1 1,6-1 1,-3-20-1,34 19 0,0-15 2,3-6-2,6-4 0,2-5-1,0-6-2,-4-1 1,-4 1 1,-16-3 1,-5-1-2,-10 3 0,-6 18 0,-13-30 0,-4 21-1,-3 1 2,-5 6-5,1 6 0,-6 3-1,10 3 1,-3 1-1,5 4 1,18-15 1,-27 28-3,27-28 5,-5 24-2,5-24 2,0 0-2,24 22 2,-24-22 0,26 2 0,-26-2-2,24-4 0,-24 4 0,17-7-5,-17 7-2,0 0-5,0 0-11,0 0-19,-22 0-79,3 9-8,2 0 3,-1 2-1,-3 2 3</inkml:trace>
  <inkml:trace contextRef="#ctx0" brushRef="#br0" timeOffset="117660.1648">9088 13456 326,'0'0'112,"0"0"1,0 0-73,0 0-12,37-10-8,-12 7-3,8 5-4,5-4-2,10-2-3,1-2-1,7-3 0,6 0-5,-1-6 1,1-4 2,1-1-2,-7 1-2,-1 1 3,-12-1 4,-12 6-2,-6 4 1,-25 9-1,24-13 1,-24 13-2,0 0 1,0 0-3,0 0-3,-11 28 0,-1-8 0,3 8 0,-8 15 1,-1 7 1,-9 13 5,-2 10-4,-9 3 4,3 4-4,-3 3 4,3 1-4,7-4-2,-2-10-22,17-9-109,2-5 1,5-11-6,6-12-1,-6-12-1</inkml:trace>
  <inkml:trace contextRef="#ctx0" brushRef="#br0" timeOffset="118660.1662">6657 16221 231,'0'0'92,"13"-24"2,-13 24-56,19 5-6,-19-5-2,24 30 1,-16 3-3,9 16-2,-10 6-3,6 16 1,-7 0-4,0 5-2,-5 0-8,3-4-2,-8-12-4,3-10 7,1-19 5,0-3 1,0-28 3,0 0-4,-6-18 4,12-12 1,-6-16-3,0-8-7,0-6-6,0-8-4,1 1-4,-1 2 3,4 7 1,-4 8-4,0 7 2,0 10 0,0 3 3,0 12-2,0-1 0,2-1-2,-2 3 2,0 17 2,-2-28-3,2 11 1,0 17-2,-5-31 1,5 10 1,-8 3 2,-1-6-2,1 7-2,1-7 3,-3 5 0,3 1 2,7 18-3,-11-26 1,11 26-2,0 0 1,0 0 0,0 0-1,0 0-1,0 0-1,-21 9 3,14 9-1,-5 5 1,-4 10-3,-3 6 4,-5 4-3,-4 0 3,-4 3 0,-4-5 0,5-4-2,-5-2 3,4-12-1,3-7-5,10-5-16,-5-7-90,24-4-24,-15-2-2,15 2 0,0 0-4</inkml:trace>
  <inkml:trace contextRef="#ctx0" brushRef="#br0" timeOffset="118920.1665">6252 17188 288,'0'0'116,"24"2"-3,1-17-61,21 2-15,-1-13-4,17 8-11,7-6-12,4 5-5,3 4-5,1 4-6,-8 9-17,-5-3-37,3 8-55,-4 3 0,-1-4-1,-2 1 1,-8-6-1</inkml:trace>
  <inkml:trace contextRef="#ctx0" brushRef="#br0" timeOffset="119540.1674">7203 15773 305,'-45'-48'101,"2"11"2,0 13-77,0 7-4,2 13-7,0 4-2,2 8-3,-2 5-4,-6 5 0,-3 8-1,-7 4 3,-10 2 0,-8 7 1,-12 1 3,-5 11 0,-7 1 1,6 11-3,-4 4 1,14 5 0,5 12-3,20 3 3,11 6-4,21 3-1,13 5-2,15 4 3,13 1-3,11 2 1,17-6-2,7 2 0,10-7 0,9-6 4,8-13-2,14-8 2,8-20-4,6-14 4,5-20-1,10-16-2,3-24-1,2-20-2,2-21 1,-7-19-3,-4-22 5,-15-13-6,-15-14 4,-23-16-3,-14-5 3,-25-8-1,-20 6 1,-21 2 3,-19 15-2,-8 16-1,-18 23 0,-13 20-3,0 26-13,-10 15-42,10 26-72,8 10-8,5 5 1,11-2-5,10-6-2</inkml:trace>
  <inkml:trace contextRef="#ctx0" brushRef="#br0" timeOffset="120400.1686">11558 11045 253,'0'0'97,"0"0"-21,0 0-24,0 0-12,0 0-16,0 0-5,0 0-7,-28-20-2,28 20-1,-34-15 0,12 8 3,-4-8 0,-1 2 1,-2-2 2,10-2 0,0-3-1,14 3-2,5-2-2,0 19-3,30-20-3,-4 22-4,4 13-3,1 13 2,1 12-3,-4 12 3,-7 10-1,-10 6 2,-4 3 0,-7-2 3,-5-12-1,-1-10 2,4-12 4,0-9 1,2-26-1,27 13-2,2-22 2,14-4-2,10-4-4,1-3-6,8 5-11,-6-6-14,5 10-55,-10-4-44,-14 2-5,-5-5 1,-8-6 3,-7-2 24</inkml:trace>
  <inkml:trace contextRef="#ctx0" brushRef="#br0" timeOffset="121050.1695">11857 10642 177,'-24'-29'102,"-1"-1"5,5 0-56,20 30-4,-26-39-9,26 39 0,-25-26-8,25 26-10,-30-22-7,12 13-6,-8 3-2,-10 4-4,-1 4 0,-12 0-2,-1 3 1,-10 5 1,-4 5 2,1 1-1,-4 7 4,-1 4-2,5 3 4,1 4-4,8 5 3,9 3-4,8 5 2,7 7-3,11-1 0,12 5 1,7 7-1,7 4 2,12 3 0,13 2 3,-1-3-1,16 1 1,4-5-2,6-4 3,14-1 1,0-10-1,4-8-1,9-10-3,2-10 5,-4-7-4,4-14 0,-4-8-3,-3-14-2,-2-7 1,-5-9-1,-4-10 2,-10-9-5,0-14 4,-6-7 1,-4-12 0,-12-9 4,-8-7-3,-11-4-2,-12 1 3,-12 4-3,-16 13 4,-20 11-6,-18 16 4,-14 16-6,-11 12-1,-4 25-13,-12 4-46,8 19-71,3 7-7,10-1 1,12 1-3,11 1-3</inkml:trace>
  <inkml:trace contextRef="#ctx0" brushRef="#br0" timeOffset="129480.1813">8242 16098 254,'0'0'113,"15"-20"-5,-15 20-34,0 0-19,3-19-12,-3 19-12,0 0-8,0 0-4,6 23-10,1 8-2,5 10-1,1 17-1,-6 5 2,4 13 1,-3 6-1,3 5 1,-9-2-3,2-9-1,-8-9-11,2-18-21,4-10-101,2-13 1,-4-26-2,0 0-3,15-21 5</inkml:trace>
  <inkml:trace contextRef="#ctx0" brushRef="#br0" timeOffset="129990.182">8365 16069 222,'0'0'95,"0"0"4,-17-15-50,17 15-15,-5-17-4,5 17-1,5-28-5,1 8-7,5 1-5,2-5-2,6 5-2,-2 1-3,1 5-1,-3 5 1,4 12 0,-2 9-2,-2 13 1,-4 11-2,-4 12 3,-3 3-2,-2 9 4,-4 4-4,-2-8 4,1-3-1,-1-7 8,-2-14 0,12-7 0,-1-7-1,-5-19-2,36 24 2,-12-6-1,-3-3-3,9 2-6,-4 3 1,0 5-3,-2-3 1,-1-2-1,1 1-15,-5-16-21,12-1-73,-4-6-18,2-7-2,1-13-1,-3-6-1</inkml:trace>
  <inkml:trace contextRef="#ctx0" brushRef="#br0" timeOffset="130270.1824">8974 16065 245,'0'0'92,"0"0"-4,19 2-45,-4 16-4,-8 5-5,12 10-4,-8 6-2,4 13 0,-4 4-3,2 11-1,-5-4-9,3 2-1,-7-10-5,-1-1 1,1-13-6,-2-9-5,4-12-31,-6-20-55,0 0-27,22-35-5,-14-6-1,3-17-2,-4-10 1</inkml:trace>
  <inkml:trace contextRef="#ctx0" brushRef="#br0" timeOffset="130520.1828">9228 15953 313,'0'0'108,"21"6"0,-19 11-62,14 9-17,-8 5-4,16 12 2,-11 3 2,12 12-4,-7 1-7,1 8-1,-6-5-6,4-3 1,-10-5-3,-1-4-4,1-9 0,-3-10-3,-2-5-4,-2-26-26,0 0-92,0 0-5,0 0-1,-22-39 0,3 8-1</inkml:trace>
  <inkml:trace contextRef="#ctx0" brushRef="#br0" timeOffset="130690.183">9110 16392 396,'0'0'121,"0"0"-1,19 11-81,5-17-22,14 1-1,3-3-5,4-3-17,9 4-37,-9-6-73,1 5-2,-3-1 0,-9 3-4,-6-1 1</inkml:trace>
  <inkml:trace contextRef="#ctx0" brushRef="#br0" timeOffset="130960.1834">9762 16124 367,'21'-7'116,"-21"7"0,24-11-73,-3 11-12,7-8-11,6-1-14,7 2-19,-4-8-22,6 11-38,-9-2-44,-5 5 1,-6 4 1,-23-3 0,9 28 7</inkml:trace>
  <inkml:trace contextRef="#ctx0" brushRef="#br0" timeOffset="131140.1836">9944 16371 154,'-12'34'104,"3"-5"3,0-10-19,9-19-11,18 4-15,12-10-12,0-14-15,15-3-21,4 5-41,-6-8-69,5 5-19,-9 7-1,-12 6-2,-9 6-5</inkml:trace>
  <inkml:trace contextRef="#ctx0" brushRef="#br0" timeOffset="133130.1863">10712 15861 179,'0'0'93,"3"-28"0,-3 28-27,13-17-27,-13 17-5,0 0-6,8-22-1,-8 22-8,0 0-6,0 0-3,0 0-4,0 0-3,0 0-4,0 0 0,-17 33-3,8-1 1,-4 7 6,-4 11-1,0 9 2,-2 14 4,1 1 2,5 8 1,1-1-2,10-3 2,2-5-2,8-6 2,9-17-4,13-11 2,-2-17-5,13-14 0,-2-16-4,2-12 0,-7-12-2,-6-5-3,-10-9 1,-16-1 1,-4 6 0,-9 6 0,-9 9 1,-5 13 0,1 9 2,2 10 1,22-6-4,-26 24-24,26-24-82,16 24 0,9-24-3,3-7-2,2-14-3</inkml:trace>
  <inkml:trace contextRef="#ctx0" brushRef="#br0" timeOffset="133490.1869">11063 15937 344,'18'-17'107,"-18"17"-4,32-17-79,-7 12-5,1-6 0,5 1-3,-1 1-2,0 2-4,-5 3-6,-1 6 1,-9 1-2,-15-3 2,22 28 1,-14 2 3,-3 5-1,1 14 2,-6 1 5,5 13 1,-5 0-2,2 6-2,-4-4-2,4 0-1,-2-10-2,0-4 0,0-12-12,0-13-19,8-10-97,-8-16-3,0 0-1,0 0-6,0-26 1</inkml:trace>
  <inkml:trace contextRef="#ctx0" brushRef="#br0" timeOffset="133650.1871">11089 16412 414,'0'0'114,"43"-18"-4,0 8-93,7-6-26,1-5-53,9 1-42,3 3-3,-7-3-6,-4-1-2,-18-1-1</inkml:trace>
  <inkml:trace contextRef="#ctx0" brushRef="#br0" timeOffset="133830.1874">11702 16290 481,'0'0'131,"0"0"-5,0 0-102,0 0-24,22-12-79,-22 12-40,32-27-6,-13 6-6,1 3-3,3-12 2</inkml:trace>
  <inkml:trace contextRef="#ctx0" brushRef="#br0" timeOffset="134380.1882">11984 15846 439,'0'0'123,"22"-21"-9,-5 10-86,7 7-11,3-5-7,4 4-3,3-1-4,-2-1-4,-1-1 2,-4 3 4,-5-3-7,-3 3-1,-1-1-9,-18 6-7,30-11-30,-30 11-35,0 0-19,0 0-4,0 0 8,-24-6 20,5 19 23,-9-3 17,0 6 43,-2 3 40,-5 5 27,3 2 6,6 0 0,7 4-16,1-4-10,6 5-6,7-7-11,10 6-4,3-8-6,16 1-6,2-8-5,10-1 0,7-6-3,5 1-3,-3-1-5,-2 1 0,-6 6-2,-7 5 1,-11 4 1,-11 4-1,-18 9 3,-10 2 2,-8-2 1,-4-1 0,-9-7 0,3-4 1,1-3-3,5-11-16,14-5-70,1-18-35,9-4-4,14-8 0,3-15-1,10-8-2</inkml:trace>
  <inkml:trace contextRef="#ctx0" brushRef="#br0" timeOffset="134680.1886">13051 15502 276,'16'-18'100,"-16"18"3,2 18-63,-2-18-8,-2 43-5,2-13-3,6 12-2,-12 7 1,6 10-4,-9 4-1,2 6-3,-6 3-3,-6 8 1,-5-6 0,-3-1 0,-1-10-6,8-5-8,1-10-28,-1-9-89,3-13-2,17-26-4,0 0-1,-19-13-3</inkml:trace>
  <inkml:trace contextRef="#ctx0" brushRef="#br0" timeOffset="134890.1889">12748 15978 405,'-8'-28'122,"8"28"2,0 0-82,-18-21-15,18 21-9,0 0-9,0 0-20,0 0-80,5 19-28,-5-19-6,21 11 1,-4-9-2,3-2 2</inkml:trace>
  <inkml:trace contextRef="#ctx0" brushRef="#br0" timeOffset="135170.1893">13265 15996 435,'27'-2'130,"-3"6"-1,-24-4-88,26-2-13,-26 2-6,0 0-9,28-2-8,-28 2-1,0 0-3,15 2-3,-15-2 0,0 0 0,0 0 2,0 0-1,-2 21 0,2-21-1,0 0 3,0 0 0,0 0-7,0 0-37,0 0-85,-19 0 1,19 0-2,-24-6-3,6 2-4</inkml:trace>
  <inkml:trace contextRef="#ctx0" brushRef="#br0" timeOffset="136130.1906">12901 10668 139,'0'0'85,"0"0"0,30-3-41,-17 19-17,-13-16-5,32 34 0,-15-6 4,3 12 6,-7 7-2,10 18 1,-14 7-3,8 10-1,-11 0-7,-1 1-3,-3-5-2,4-7-10,-3-10-30,-1-18-90,-2-21-4,0-22-2,0 0 1,13-22-5</inkml:trace>
  <inkml:trace contextRef="#ctx0" brushRef="#br0" timeOffset="136650.1913">12968 10754 243,'8'-17'107,"-8"17"4,0 0-67,0-24-12,0 24-7,-2-22-3,2 22-3,2-34-10,5 14 1,5-4-7,4-1 2,5-1-7,3 4 4,6 2-7,0 3 4,-2 15 0,2 6-1,-6 16 6,-5 14-6,-8 12 7,-9 10-3,-9 9 5,-5 9-4,-3-1 6,-1 3-1,-3-15-2,8-7 4,9-11-1,9-10 0,16-13-3,10-3 1,8-4-2,4 0-1,4 4-2,-4 1 0,-2 7-3,-6 2 1,-11 5-1,-7-4-1,-2 2-10,-10-8-25,8-4-86,-15-18-5,21 17 3,-21-17-2,20-17 0</inkml:trace>
  <inkml:trace contextRef="#ctx0" brushRef="#br0" timeOffset="149150.2088">13798 10618 130,'0'-22'103,"0"22"3,0 0-33,0-24-13,0 24-18,0 0-10,0 0-8,0 0-7,0 0-8,0 0-2,13 20-6,-2 10 0,-1 11 2,1 14 3,0 14 0,2 17 1,-2 10 3,-3 3-4,-3 1 3,1-4-3,1-5 2,-3-14-3,4-14-2,-1-11-16,-1-26-42,-6-26-59,24 5-5,-11-27-1,0-15-5,-4-19 4</inkml:trace>
  <inkml:trace contextRef="#ctx0" brushRef="#br0" timeOffset="149450.2093">13985 10683 256,'18'-28'98,"-18"28"-4,30-16-68,-30 16-10,36 5-8,-17 6 0,3 12 1,0-3 0,3 13 2,-7 6 0,1 13 5,-6 0-1,4 10 1,-10 8-1,5 5 0,-7 1-5,3-4 0,-3-7-2,3-7-8,5-10-27,-6-13-87,4-18-2,-11-17-4,17-13 2,-17-9-4</inkml:trace>
  <inkml:trace contextRef="#ctx0" brushRef="#br0" timeOffset="149650.2095">13860 11253 295,'0'0'115,"0"0"1,0 0-73,39-16-21,2-5-6,15 4-15,2-3-34,4 1-78,3-5-1,-2 9-4,-12-3-3,-4 3 3</inkml:trace>
  <inkml:trace contextRef="#ctx0" brushRef="#br0" timeOffset="150610.2109">14895 10925 64,'0'0'28,"0"0"-5,0 0-4,0 0-7,0 0-5,0 0-2,0 0-1,0 0-1,0 0 0,0 0 2,0 0 3,0 0 7,0 0 8,-19 5 6,19-5 6,0 0 4,0 0 4,0 0 1,0 0-3,0 0-7,-11-17-5,11 17-6,0 0-5,-15-20-1,15 20-2,0 0-2,-19-15-1,19 15 0,0 0 2,0 0-2,0 0 0,-11-20-5,11 20-4,0 0 1,0 0-1,13-23-2,-13 23-3,0 0 0,0 0 0,17-14 2,-17 14 0,0 0 0,0 0-1,0 0-1,0 0 1,0 0 3,0 0-3,0 0 0,0 0 3,0 0-2,0 0 3,0 0 1,0 0-1,0 0 0,0 0 2,0 0-1,0 0-1,0 0 0,0 0-1,0 0 0,0 0-1,0 0 1,0 0-1,0 0 2,0 0 0,20 3-1,-3-5 2,9-1 0,10-3-3,3-1 1,10-3 0,5-1-7,-4 0-5,1 4-15,-8-8-25,3 7-51,-12 3-22,-10 3-5,-5 4 2,-19-2 2</inkml:trace>
  <inkml:trace contextRef="#ctx0" brushRef="#br0" timeOffset="150800.2111">15029 11331 268,'0'0'119,"0"0"1,24-9-53,16-10-22,8-7-27,12-5-36,11 1-69,7 6-32,-8-2 0,-7 7-1,-9 5-3</inkml:trace>
  <inkml:trace contextRef="#ctx0" brushRef="#br0" timeOffset="151740.2125">16255 10607 175,'20'-15'94,"-9"-7"0,-3 0-57,-8 22-14,15-41-6,-13 20-3,-8-7-1,-1 6-3,-10 0-2,2 0-5,-9 1-1,-6 6-2,-2 8 1,-5 5-2,5 11 1,-4 10 0,5 9 3,1 7 1,11 11 1,8 5 2,11-3 2,13-2 0,11-7 1,14-5-2,8-14-1,5-3-1,-1-17-2,-1-2-1,-10-4-4,-9 1 0,-6 5 0,-24 0 1,24 33 1,-18 3 2,-6 12 0,2 8 4,2 5 1,-3 4-1,5-2-7,-6-15-32,0-9-76,6-11-4,-6-28 0,18-11-5,-12-22 8</inkml:trace>
  <inkml:trace contextRef="#ctx0" brushRef="#br0" timeOffset="152260.2132">16800 10473 165,'10'-16'87,"-10"16"-3,0 0-68,-4-17-8,4 17-3,0 0-3,-2-19 2,2 19-2,-6-22 0,6 22-2,-24-26-1,7 13 2,-1 2-1,-3 0 2,-3 5 2,-2 6 1,-2 11 5,7 6 2,2 11 3,3 9 4,8 8-1,2-1 0,12 6-1,2-7 2,10-6-3,6-7-2,6-10-3,2-16-3,6-4 0,-3-9 0,-3-6-2,-6 4-4,-4 3-4,-7 6 1,-15 2 3,23 36 0,-18 1 1,-3 11-2,-2 13 4,2 3-1,-2 1 4,0-4-6,-2-13-19,4-11-94,2-13-2,-4-24-3,0 0-2,11-31-1</inkml:trace>
  <inkml:trace contextRef="#ctx0" brushRef="#br0" timeOffset="152580.2136">17258 10694 138,'17'-18'88,"-17"18"1,0-21-54,0 21-14,0 0-4,0 0 3,-23-2 2,23 2-5,-26 21-1,13-1-2,13-20 1,-24 32 0,16-15-2,8-17-24,4 16-83,-4-16-6,28 2-5,-4-6 0,-11-14 1</inkml:trace>
  <inkml:trace contextRef="#ctx0" brushRef="#br0" timeOffset="153460.2149">17721 10429 189,'0'0'111,"0"0"0,-18-19-47,18 19-25,-19-22-11,19 22-8,-19-28-4,12 11-6,-3-1-3,9-1-1,-5 2-3,6 17-1,11-24-1,-11 24-1,21 10-3,-8 14 2,4 15 1,-12 15 3,3 11 3,-10 1 6,-4 7 1,-12-6 4,1-4 4,-4-13 0,8-7 2,-4-21-3,17-22-2,0 0-5,25 9-1,12-20-3,13-4-7,5 0-8,6-1-17,14 6-24,-19-3-65,8 8-26,-12-1-1,-7 1-3,-8-3 7</inkml:trace>
  <inkml:trace contextRef="#ctx0" brushRef="#br0" timeOffset="154180.2159">18775 9738 155,'15'-17'88,"-15"17"2,15 17-57,-10 0-12,7 11-3,-5 7-1,4 17 8,-5 7 2,1 15 2,-7 8 0,0 9 0,-5 2-2,-3 5-5,-8-8-4,4-7-4,-3-12-1,4-12-6,0-12-8,4-16-22,7-14-98,0-17 0,0 0-2,-19-11-2,6-19-2</inkml:trace>
  <inkml:trace contextRef="#ctx0" brushRef="#br0" timeOffset="154410.2162">18441 10280 292,'3'-17'107,"-3"17"-37,-11-26-41,11 26-15,0 0-6,0 0-2,0 0-7,6 21-24,-6-21-82,24 24 0,-9-17 0,13 5 1,-4-14 34</inkml:trace>
  <inkml:trace contextRef="#ctx0" brushRef="#br0" timeOffset="154690.2166">19083 10382 334,'19'-2'128,"-19"2"-4,30-5-85,-30 5-15,0 0-8,0 0-9,0 0-1,0 0-5,0 0-3,0 0 1,13 18-1,-13-18 0,-6 23 0,6-23 4,-2 22-6,2-22-16,-5 17-103,5-17 0,0 0-4,0 0 0,0 0-5</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8:02:12.662"/>
    </inkml:context>
    <inkml:brush xml:id="br0">
      <inkml:brushProperty name="width" value="0.05292" units="cm"/>
      <inkml:brushProperty name="height" value="0.05292" units="cm"/>
      <inkml:brushProperty name="color" value="#FF0000"/>
    </inkml:brush>
  </inkml:definitions>
  <inkml:trace contextRef="#ctx0" brushRef="#br0">13718 5376 124,'0'-23'89,"0"23"-23,5-24-11,-5 24-12,13-28-7,-13 28-7,21-20-10,-21 20-2,30-17-9,-8 12-6,-1 3-4,3 8 0,2 3-2,4 7 0,0 9 4,0 6-3,-8 8 4,-3 6 0,-4-1 2,-8 5-2,-7-5 4,-5-1 2,-8-12 1,1-1 5,-3-13 7,15-17 3,-22 15-2,22-15 0,-19-21 0,19 3-1,-1-12-4,6-2-5,-1-3-6,7-8 0,6 3-7,2 1 3,-1 0-3,7 3 0,-5 7-3,-1 3 5,-1 0-2,-4 7-1,-14 19 6,18-24-1,-18 24 0,0 0-4,0 0 4,0 0-5,0 0-2,0 0 0,0 0 1,0 0-1,0 0 0,-2 32 4,2-7 2,-2 5 0,-1 5 2,3 3 0,3-1 0,1 0 1,7-6 3,3-1-2,2-11 2,5-6 0,1-6 0,8-3 2,-4-6 0,0 0-2,3-3-1,-9 1-3,1-2-1,-21 6-5,33-7-11,-33 7-23,25-13-90,-25 13-2,22-13-3,-22 13 3,22-26-2</inkml:trace>
  <inkml:trace contextRef="#ctx0" brushRef="#br0" timeOffset="820.0011">14542 5103 149,'-14'-34'89,"14"34"-2,-5-26-57,-3 10-6,8 16-3,-16-36-2,4 20-1,-1-7-3,-2 3 0,-9-2-1,0 3-2,-6-1 1,-4 1-1,-7 2-2,4 3 0,-6 2 3,0 7-1,-2-4-3,2 10-1,-6 3-3,1 7-1,1 2-1,-1 8-2,-1 1 0,0 8-1,1 1 1,3 6 0,2-1 1,0 1 1,6 6 0,-6 1 3,5 3-2,5 1 5,-3 0-4,10 4 2,-2-4-1,7 6-1,3-2 0,8 4-2,7-2 2,3 3-5,3 5 3,9 1 0,4 2-3,11 0 3,-3 0-2,11-4 2,-1-3-2,13-3 3,-2-6-2,3-7 2,4-10-2,3-6 3,4-11 1,5-6-1,3-11 0,2-7 0,4-10 0,-4-7-1,6-9 1,0-10-2,-8-1 0,-3-10-1,-5-7 2,-8-2 1,-6-9 1,-4-2-1,-17-8-1,0 2 1,-11-5-2,-7 2 2,-12 1-3,1 6 0,-12 6-4,-2 11 1,-1 10 0,-10 11-5,-4 17-7,-14 8-43,-3 25-77,-10 6-5,-10 7 3,-10 5-7,-7 7 1</inkml:trace>
  <inkml:trace contextRef="#ctx0" brushRef="#br0" timeOffset="3610.0051">3812 2715 85,'-7'-30'92,"7"30"-30,5-22-3,-3 5-7,-2 17-5,13-24-8,-13 24-11,24-22-9,-5 16-8,0-1-6,5 1-2,0 2-5,3 4 2,2 4-3,3 5 2,-2 6-3,2 4 3,-2 5-1,-10 2 0,3 7 0,-8 4 2,-4-1-1,-6-3 1,-5-5 2,0 0 1,-5-10 2,-3 3 3,8-21 6,0 0-1,-22 9 3,22-9 0,-15-18-1,6-1 0,-1-5-1,1-2-3,1-6-5,1 1-1,7-1-2,7 2-1,-1 3-2,7 4-3,4 5 0,2 3-1,-1 9-2,7 1 0,-5 8 0,-20-3-1,30 12 2,-30-12 2,21 24 0,-21-24 0,9 29 2,-9-29 0,-11 28 1,11-28 0,-13 21 3,13-21 4,0 0-1,-19 3 0,19-3 0,7-29-2,1 6 1,9 1-1,0 2-4,-2-3-6,9 9 0,0 2 0,0 12 0,3 8 0,-9 7 1,5 5 2,-5 2 1,-3 4 3,-2 2 0,-1 4 2,-7-4 0,1 0 1,-6-6 0,-4-2-1,2-3 1,2 0 2,0-17-3,0 0-10,0 0-31,-19-2-79,19 2-1,0-30 0,0 8-3,0-10 27</inkml:trace>
  <inkml:trace contextRef="#ctx0" brushRef="#br0" timeOffset="3920.0055">4475 2325 173,'-7'-17'107,"7"17"-2,0 0-60,-6-19-19,6 19-12,0 0-6,0 0-5,0 30-4,0-9-6,0 1 3,4 2-2,-4-5 11,2 5 7,-2-24 4,0 0-1,0 0 2,32-23-2,-21-6-1,0-1 3,-2-3-11,1-3-26,5 8-90,-15 28-2,11-22-2,-11 22-2,0 0 9</inkml:trace>
  <inkml:trace contextRef="#ctx0" brushRef="#br0" timeOffset="5390.0076">11788 5517 164,'0'0'81,"0"0"-18,5-24-10,-5 24-11,11-17-8,-11 17-7,25-13-9,-10 9-8,7-1-6,1 1-3,10 4-4,-5 0 0,8 4 1,-1 3-1,-3 4 0,0 2-1,-8 8 1,0 1 1,-9 2-1,0 2 3,-7 0 0,-6-2 4,-4-3 1,2-5 5,0-16 7,-6 21 1,6-21 6,0 0 1,0 0 0,-19-8-3,19 8 0,-13-29-3,8 8-5,-1-1-6,4-6-3,2 2-1,2-2-2,4 4-1,1 2-2,4 0 0,-11 22-7,32-25 4,-15 22-1,7 1 0,2 7-1,-1 3 0,-1 5 2,0 4-3,1-1 7,-11 1-5,0 2 1,-9-3-1,-5-16 3,-7 26-1,7-26 4,0 0 4,-17 17 2,17-17 2,0 0 1,0 0 1,-9-28-2,18 11-1,2-1-2,6-1-4,-2 3-7,7 1 2,3 7-1,1 3-2,-2 8 0,-5 5 0,-1 9 2,-3 1 0,2 4 3,-6 4-1,-3 2 0,-3-4 1,-5-1 3,0-3 0,0-20 1,0 22 1,0-22-8,0 0-24,0 0-88,-24-31-1,19 7-3,3-6 0,-4-3-5</inkml:trace>
  <inkml:trace contextRef="#ctx0" brushRef="#br0" timeOffset="5780.0081">12462 5138 177,'-17'-20'100,"17"20"-6,0 0-54,0 0-19,0 0-12,0 0-6,0 0-3,-9 22-5,3-3 1,6 3 0,0 2 4,0-2 3,0 1 7,0-23 2,2 24 2,-2-24 1,0 0 1,25-36-1,-20 12 1,1-7 1,-4 1-6,-2-3 0,-2 7-2,-2 3-1,0 7-5,4 16-8,0 0-28,-18 7-75,19 10-6,-1-17-3,19 31-2,-19-31 25</inkml:trace>
  <inkml:trace contextRef="#ctx0" brushRef="#br0" timeOffset="8050.0113">14900 3101 79,'0'0'68,"4"-24"7,-4 24-34,20-21-9,-3 12-11,4 2-1,3 1-1,6 2-3,-4 4-2,6 4-5,-2 3-10,2 6 0,-6 4 0,-2 4 4,-5 1-1,-1 2 4,-6 2 0,-1 0 4,-9 2-1,1-6 5,-6-3-2,3-19 6,-8 20 4,8-20 6,0 0 0,0 0 0,-17-11-1,17 11-4,-3-39 3,5 15-11,-2-6-4,5-1-9,3-1-1,5 2-6,4 6 2,1 4-4,6 9 0,1 5 1,3 6-2,0 9 1,2 6 0,-8 2 3,1 5 0,-7 0 0,-3 1 1,-5-1 0,-10-5 2,2-17 3,-6 22 5,6-22 1,0 0 1,0 0-2,0 0-2,2-24 0,-2 24-1,38-26-5,-16 17-4,2 1-5,3 12 2,-1 7 3,-2 8 0,-5 3 2,-8 11 1,-9-5 6,1 0-1,-6-4 8,-3-5-5,6-19-2,0 0-38,-20-2-80,14-24 3,4-6-9,2-14 1,2-2-7</inkml:trace>
  <inkml:trace contextRef="#ctx0" brushRef="#br0" timeOffset="8410.0118">15666 2757 250,'0'0'98,"0"0"-24,0 0-37,0 0-19,0 0-14,0 0-5,0 0-6,0 0 0,0 0 0,-17 17 0,17-17 3,-5 17 5,5-17 9,-2 17 3,2-17-3,0 0-9,17-15-28,-2-2-62,7 10-1,-1-6-6,5 7-4,-4-3 20</inkml:trace>
  <inkml:trace contextRef="#ctx0" brushRef="#br0" timeOffset="8780.0123">16272 2587 154,'-4'-19'90,"4"19"-1,0 0-43,0 0-24,0 0-9,0 0-8,-13 26-3,5 0 1,-3 9 2,-2 12 4,0 16 7,-10 6 1,8 14 3,-1 2-3,3 8-1,1 0-2,11-2-1,2-7 0,7-6-4,9-13 0,3-10-8,8-14-12,2-17-36,4-9-61,7-11-2,-4-15-3,-3-11-2,-2-10 37</inkml:trace>
  <inkml:trace contextRef="#ctx0" brushRef="#br0" timeOffset="9040.0127">16600 3017 212,'6'-26'100,"-6"26"-3,0 0-59,0 0-7,0 0-8,15 23-8,-10 4-3,1 7-3,0 9-2,-1 9 5,-3 5-4,2-3 0,-2-2-5,-2-9-5,0-10-17,5-12-84,-5-21-3,15 7-7,0-26 5,-2-10-6</inkml:trace>
  <inkml:trace contextRef="#ctx0" brushRef="#br0" timeOffset="9230.013">16860 3043 286,'0'0'103,"0"0"1,0 0-83,24 4-17,2 0-26,1-1-71,10-3-7,10 0-2,-2-3-2,3-1 8</inkml:trace>
  <inkml:trace contextRef="#ctx0" brushRef="#br0" timeOffset="9690.0136">17308 2910 177,'23'-2'83,"-23"2"-1,33-2-62,-8 15-13,-3 9-7,-1 6 0,-8 7 1,-4 4 3,-9 0 1,-5 0 6,-9-5 2,3-1 5,-7-14 6,6-3 0,12-16-1,-18-7-1,21-15-3,10-8-6,6-13-5,5-11-10,8-5-6,6-6-2,-3 9 5,-7 10-4,0 7-1,-7 11 3,-21 28 6,0 0 4,0 48 3,-19 3 0,0 4-2,1 3 6,-1 3 1,6-2 2,7-10-8,6-16-27,19-14-81,11-10-4,3-18-2,9-12-5,-5-14 10</inkml:trace>
  <inkml:trace contextRef="#ctx0" brushRef="#br0" timeOffset="9970.014">17761 2462 298,'0'0'106,"0"0"3,29 24-86,1-1-12,8 10-5,3 15-1,4 14 3,-2 16-2,1 9 1,-14 11-5,-5 8-5,-14 5 5,-17 1 0,-11-6-2,-9-10-12,2-8-97,-6-10-5,-7-21-2,1-12 3,3-25-4</inkml:trace>
  <inkml:trace contextRef="#ctx0" brushRef="#br0" timeOffset="15230.0214">15709 10629 178,'0'0'95,"2"-18"-38,-2 18-14,0 0-21,0 0-6,0 0-3,11 26-4,-3-8-1,-3 14 0,3 5 4,3 19 5,-5 3 3,-1 14-3,-3-1-3,4 0 1,-8-3-5,4-4 2,-8-11-5,6-15-6,4-6-23,-10-12-83,6-21-3,0 0-3,26-35 0,-13 5-5</inkml:trace>
  <inkml:trace contextRef="#ctx0" brushRef="#br0" timeOffset="15470.0217">16019 11001 294,'0'0'111,"0"0"-1,30-11-85,-9 3-12,3 1-9,6-1-13,2 1-22,7 1-45,2 3-32,-5-1-3,-3 4 2,-9-8-2</inkml:trace>
  <inkml:trace contextRef="#ctx0" brushRef="#br0" timeOffset="15920.0223">16507 10587 191,'9'-28'90,"-9"28"3,34 3-63,-19 14-18,7 5-11,-3 10 1,0 7-1,-10 4 4,2 7-2,-13-4 1,-9 4 2,0-12 0,-2-5 10,-4-11 0,17-22 1,-22 10-2,22-10 0,-4-41-1,15 7-3,2-10-1,6-8-7,-1 0-6,7 3 0,-8 16 1,-2 1-3,-2 12 2,-13 20-1,0 0 1,11 32 2,-13 3 4,-2 6-1,2 0 1,4 7 5,4-2-1,-1-5-1,3-6-13,3-12-75,10-14-27,9-11 1,-2-20-7,5-8 0</inkml:trace>
  <inkml:trace contextRef="#ctx0" brushRef="#br0" timeOffset="16200.0227">16916 10278 203,'0'0'98,"26"-16"2,-3 23-70,5 12-9,5 7-11,5 13 0,1 11 2,2 13 0,-13 13-1,-6 15 0,-14 7-3,-8 8 1,-19-2 1,-1 2-2,-10-13-10,-11-13-16,3-13-87,1-10-3,-8-23 0,10-14-3,-5-24 11</inkml:trace>
  <inkml:trace contextRef="#ctx0" brushRef="#br0" timeOffset="16590.0233">15616 10202 28,'-38'-2'69,"14"15"4,2 8-40,3 7-4,0 9 1,1 15 3,6 15 0,-1 9 0,8 15 0,-3 11-4,8 15-3,-2 2-5,6 3-2,11-10-4,6-6 1,9-10-9,12-18-27,15-20-79,17-12-2,7-25-3,18-12-4,-6-22 14</inkml:trace>
  <inkml:trace contextRef="#ctx0" brushRef="#br0" timeOffset="17340.0243">17234 10546 115,'22'-8'82,"-22"8"3,37-16-62,-5 16-6,4 1 0,1 7-1,0 1 3,1 0-2,-1 6-4,-5 4-2,-2 1-1,-6 3-3,-5 1 2,-6 2-3,-2-6 1,-7 8-1,-4-8 4,-2 1-1,-4-4 2,-1-1 4,7-16 1,-19 19 0,19-19 2,-22 5 1,22-5-2,-15-11 2,15 11-3,-10-31-4,10 8-3,6-6-2,9-1-6,0-3 0,7 5-3,1 4-3,5 5 1,4 6-3,-6 13 0,2 11-1,-4 8 3,-5 1-4,-4 4 1,-4 2-1,-5 2 1,-10-4 2,-2-7 0,6-17 2,-19 19 4,19-19 2,-20-2 2,20 2 0,-11-28-1,20 4 0,0 3-1,10-5 0,5 8-3,1-3-2,5 14 1,-1 5-1,-1 8 1,-5 10 0,-3 3 1,-3 7 1,-4-2 1,-7 4 1,1-6 0,-7-5 2,0-17-1,-1 26 0,1-26-10,0 0-50,-23 5-55,23-5 0,0 0-3,11-18 0,-11 18 45</inkml:trace>
  <inkml:trace contextRef="#ctx0" brushRef="#br0" timeOffset="17740.0249">18020 10206 115,'0'0'77,"0"0"-36,-4 20-12,4-3-10,4 2-1,0 1 1,3 2 2,-1-1-1,2-3 1,-8-18-1,16 23 0,-16-23 0,19 0 1,-19 0-1,13-26 1,-9 5-3,-2-1-2,-4-2-1,-4 1-5,-5 3-3,11 20-3,-30-20-1,11 23-2,19-3-16,-37 36-97,30-10-1,8 1-4,9-6-1,10 1 18</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8:05:00.902"/>
    </inkml:context>
    <inkml:brush xml:id="br0">
      <inkml:brushProperty name="width" value="0.05292" units="cm"/>
      <inkml:brushProperty name="height" value="0.05292" units="cm"/>
      <inkml:brushProperty name="color" value="#FF0000"/>
    </inkml:brush>
  </inkml:definitions>
  <inkml:trace contextRef="#ctx0" brushRef="#br0">15147 4546 103,'0'0'91,"2"-21"1,-2 21-36,9-16-22,-9 16-9,0 0-6,0 0-2,0 0-2,0 0-3,19-2-1,-19 2-2,13 26-3,-8-2-2,3 9 4,-1 8 2,6 11 2,-1 8 0,-1 6 2,-4 3-6,5 0 5,-7-6-3,3-5-3,-1-10-10,-3-9-16,9-13-76,-6-9-21,-7-17 1,25-12-6,-18-17 3</inkml:trace>
  <inkml:trace contextRef="#ctx0" brushRef="#br0" timeOffset="390.0005">15291 4451 193,'0'0'103,"5"-19"1,-5 19-59,0 0-12,25 15-15,-1-9-9,2 1-1,4 3-3,7 6-2,1 7 0,3 4 0,-8 11-3,3 4 3,-12 7 0,-5 4 2,-10 7 1,-3 1 4,-8 0-1,-6-5 2,-8-6 0,3-5 1,-12-10-1,1-7 0,-6-9-4,4-10-6,2-7-18,-6-10-53,5-5-49,7-2-4,3-9 1,7-2-5,5-7 79</inkml:trace>
  <inkml:trace contextRef="#ctx0" brushRef="#br0" timeOffset="720.001">15909 4523 279,'17'-7'107,"-17"7"-2,0 0-81,7 19-14,-7-19-4,12 39-2,-1-10 3,4 14 0,-2 3 2,4 10 1,-6 0-3,-4 3-1,1 1-2,-3-6-1,-5-6-10,0-13-20,6-1-42,-4-14-46,-2-20-1,0 0 0,0 0-2,4-32 99</inkml:trace>
  <inkml:trace contextRef="#ctx0" brushRef="#br0" timeOffset="1380.0019">16002 4581 92,'-13'-17'93,"13"17"5,0 0-43,0 0-12,0 0-12,-1-18-3,1 18-4,0 0-4,0 0 1,0 0-3,0 0 0,0 0-1,0 0-1,0-17-1,0 17-2,0 0-2,0 0-4,0-24 0,0 24-4,1-22-3,-1 22-1,25-26 0,-8 9-1,9 8-2,0 1-2,4 8 2,0 4-2,1 7 2,-6 8 1,-7 7-1,-5 9 0,-13 2 0,-7 2 2,-6 4 0,-10-6 2,3-2-2,-4-7 5,-1-4-2,7-9 3,18-15 0,-23 13-2,23-13-2,0 0 0,36-2-1,-12 10-2,6 6-2,2 7-2,-1 10 3,-1 10-1,-4 8 2,-9 1 2,-11 2 2,-10-2 6,-9-9 1,-6-2 4,-12-11 0,1-6 0,-8-11 1,7-4 0,-5-12-3,4-8-7,8-6-10,0-10-23,18 3-51,4-6-42,14 2-2,1-1-2,11-3 1,4 6 89</inkml:trace>
  <inkml:trace contextRef="#ctx0" brushRef="#br0" timeOffset="1690.0023">16645 4549 256,'0'0'105,"0"0"0,0 0-84,0 0-6,0 0-5,30 21 0,-30-21 0,24 35 0,-9-5 2,4 9 0,-2 9-5,-4 10 2,-6 3-2,-1 2 3,-6-2-3,0-3 0,-2-12-2,-2-7-5,2-9-17,2-30-88,0 0-12,0 0-6,0-39 2,0-4-3</inkml:trace>
  <inkml:trace contextRef="#ctx0" brushRef="#br0" timeOffset="1910.0026">16565 4483 296,'-11'16'119,"11"-16"-2,0 0-89,0 0-10,22-2-1,2-1-1,2-5 1,12 3-5,5-6-8,11-1-12,2 5-27,0-4-63,2 3-26,-4 3 2,-5-1-6,-10 4 5</inkml:trace>
  <inkml:trace contextRef="#ctx0" brushRef="#br0" timeOffset="2480.0034">17153 5162 103,'0'0'97,"-13"-20"5,13 20-43,-13-19-19,13 19-10,-13-31-5,7 12-3,6 1-6,0 1-8,0 17-3,19-24-3,-19 24-6,32-8 1,-13 19-1,-3 8 2,3 7 0,-6 7 3,-7 10 1,-6 2 8,-6 3-5,-7 4 12,-6 0-4,1-8 5,-1-1-5,-3-11 5,9-4-4,1-12 1,10 3 3,2-19-7,19 5 1,0-6-3,11-1 0,2-4-4,5-3-6,6 3-14,-4-14-24,10 1-85,-6 1-4,-6-1-4,-5-3 2,3-2 16</inkml:trace>
  <inkml:trace contextRef="#ctx0" brushRef="#br0" timeOffset="2790.0039">17764 4847 191,'0'0'111,"0"0"5,0 0-70,0 0-9,36 11-3,-14-22-5,19 5-2,2-5-13,11-2-16,10 7-32,-2-7-72,5 2-16,-5 4-1,-12-1 0,-13 5 29</inkml:trace>
  <inkml:trace contextRef="#ctx0" brushRef="#br0" timeOffset="2980.0041">17962 5095 231,'0'0'124,"-11"21"-40,11-21-15,32-13-21,3-2-19,14 2-28,9 2-64,9-2-58,0 2-3,1 3-1,-16 5-4,-11 3 106</inkml:trace>
  <inkml:trace contextRef="#ctx0" brushRef="#br0" timeOffset="4150.0058">19223 4377 104,'0'0'96,"-22"-13"-29,22 13-17,-19-11-3,19 11-3,-26-21 0,7 12-7,-5-12-6,7 8-9,-1-11-2,3 8-7,3-10-3,5 3-8,9 3 1,11 3-1,11 8-3,1 3-2,10 14-2,-1 7 0,-1 20 0,-5 8 4,-5 9-2,-14 7 0,-9 4 0,-9 0 5,-10-3 1,-5-3 2,1-14 0,3-8 4,1-9-2,6-7 2,13-19 0,-9 20 0,9-20-3,24 8 1,4-8-4,6-2-5,9 2-6,0-6-13,18 3-20,-12-7-63,9-3-20,-2 0-1,-4-7-2,-7 1 43</inkml:trace>
  <inkml:trace contextRef="#ctx0" brushRef="#br0" timeOffset="4600.0064">19793 4343 126,'6'-22'96,"-12"-10"-3,2 5-61,1 6-5,-3-5-4,-3 8-4,1-1 1,8 19-4,-18-20-6,18 20-3,-25 1-5,7 9-2,3 5-3,-2 3 1,-2 8-2,8 0 7,5 4-4,16 3 2,3-1 0,13 1 0,6 1 0,11 1 1,5-2-4,-3 5-3,-2-1 1,-13-2 1,-9 4-1,-12-6 5,-15-3 5,-11-4 6,-11-11 6,-1-2 6,-7-13 0,10-4 2,0-12-1,9-7-5,6-8-9,11-6-11,11-4-13,6-13-23,9 6-22,-2-4-56,8 0-7,0 9-4,-1 2 7,-1 8 85</inkml:trace>
  <inkml:trace contextRef="#ctx0" brushRef="#br0" timeOffset="5020.0069">20240 3996 120,'5'-17'104,"-5"-1"3,0 18-53,0 0-13,0 0-13,0 0-10,0 0-4,-11 18-7,11 10-6,0 6-3,0 8-1,0 3 2,6 7 2,1 0 5,8-8-1,4-10 3,1-16-3,7-8 2,2-18-1,9-8 1,-3-18-3,-3-12-3,-8-8 1,-5-4-1,-8-7 5,-11 6 2,-15 3 3,-3 10-3,-9 9 3,-4 14-2,-1 8 0,-4 14-5,1 12-2,9 4-6,0 7-11,1-4-19,18 8-70,-2 2-16,7 2 1,13 2-1,2-5 28</inkml:trace>
  <inkml:trace contextRef="#ctx0" brushRef="#br0" timeOffset="5460.0076">20940 4358 194,'4'-26'109,"-2"2"5,-2 24-67,-8-30-10,8 30-19,-13-26-8,13 26-5,0 0-2,0 0-2,-22 21-1,14 1 2,-5 8-5,-5 7 7,-1 7-1,0 10 5,-3 2-2,9 5 4,0-3-3,7 1 2,6-3 2,11-6 0,4-9 0,13-6-1,10-16 2,12-8-3,10-11-1,5-2-1,14-9-1,1-4-2,-7-2-1,-9 4 0,-14 2-4,-15 2-2,-10 7-2,-25 2-9,0 0-27,0 0-86,0 0-4,-28 13-1,7-9-1,-9 1 42</inkml:trace>
  <inkml:trace contextRef="#ctx0" brushRef="#br0" timeOffset="6240.0086">15642 6341 124,'0'0'79,"0"0"0,19 12-61,-19-12-3,18 29 4,-5-3 9,4 15 2,-2 9 4,8 17-2,-9 6-1,5 12-6,-8 4-5,1 4-5,-7-8-7,1-8-5,-4-14-14,-4-19-20,2-18-79,2-9-2,-2-17 0,-6-32-2,-1-8 45</inkml:trace>
  <inkml:trace contextRef="#ctx0" brushRef="#br0" timeOffset="6660.0093">15649 6607 118,'6'-22'90,"-12"-2"-9,5-6-40,1 4 1,-4-8-5,8 8 6,-4-9-3,5 5-8,-5-9-6,8 8-12,-3-4 0,10 7-5,2 4-3,7 5-5,2 12-1,4 7-2,2 13-1,-2 11 0,-4 15 3,-2 3-3,-11 14 3,-7 4-3,-6 1 6,-11 0-3,-2-7 5,0-6-3,-2-11 0,0-5 3,2-8 1,7-3 2,10-3-1,3 1-2,10-1-1,2 8 1,1-2 0,-1 4-2,3-2-2,-1-3 1,-4-3-6,-17-20-7,26 30-19,-26-30-58,30-4-34,-4-2 2,0-7-2,8-3-1</inkml:trace>
  <inkml:trace contextRef="#ctx0" brushRef="#br0" timeOffset="6960.0097">16329 6451 197,'-1'-24'110,"1"24"0,1-19-75,-1 19-2,0 0-5,0 0-5,12 32-6,-5-6 0,4 11-9,1 11 6,-3 14-3,2 1 6,2 11-6,-7-5 0,-1-2-3,-3-14-3,2-8-1,-4-12-6,2-16-6,-2-17-15,0 0-26,30-31-75,-17-8 2,-2-13-2,2-10 3,-5-12 36</inkml:trace>
  <inkml:trace contextRef="#ctx0" brushRef="#br0" timeOffset="7200.0101">16527 6354 217,'12'-22'104,"-12"22"2,0 0-59,18 24-18,-5-7-13,-1 7 4,3 11-7,-4 6 6,7 11-2,-4 2 0,4 9-6,-7-1 1,1 1 0,-10-13-8,3-6-1,-3-5-11,-2-13-10,4 2-39,-4-28-65,0 0-3,0 0 1,-13-20 0,1 1 56</inkml:trace>
  <inkml:trace contextRef="#ctx0" brushRef="#br0" timeOffset="7330.0102">16498 6830 248,'-8'18'112,"8"-18"-1,13-18-86,15 3-46,6-5-78,20 3-1,2-13-7,13 4-4,-3-5 54</inkml:trace>
  <inkml:trace contextRef="#ctx0" brushRef="#br0" timeOffset="7710.0108">17047 6817 178,'-19'-4'110,"19"4"3,-19-13-64,6-5-7,10 1-11,-5-11-7,8 4-9,6-4-9,7 6-5,-2 3-3,8 6-2,-1 9 0,1 12 2,0 18-1,-6 11 6,-2 9 0,-3 10 4,-5 7 0,-6 0 6,-3-5 1,4-4 2,-5-15-2,3-9 3,-4-14 1,8-16-2,0 0-3,34-16-5,-4-1-6,7-5-7,12 1-12,-6-7-33,19 2-81,-6 10-2,5 1 0,-5-2 2,-11-3 27</inkml:trace>
  <inkml:trace contextRef="#ctx0" brushRef="#br0" timeOffset="7940.0111">17882 6609 229,'0'0'121,"0"0"-1,0 0-58,26-11-25,-2 3-13,14 1-26,10-1-49,12-1-60,-2 2-11,2 3 2,-8 4-6,-9 7 66</inkml:trace>
  <inkml:trace contextRef="#ctx0" brushRef="#br0" timeOffset="8080.0113">18112 6873 153,'-13'16'118,"13"-16"-13,0 0-49,26-9-48,9-4-85,1-15-7,14 8-14,-1-14-16,3 6 48</inkml:trace>
  <inkml:trace contextRef="#ctx0" brushRef="#br0" timeOffset="8600.012">19293 6178 255,'0'0'111,"37"-9"-4,-13 5-84,2-3-12,12-3-6,8 3-3,-1-2-3,6 1-11,-8-7-13,0 8-23,-6-6-41,-13-2-20,-5 2 0,-19 13 1,0-22 96</inkml:trace>
  <inkml:trace contextRef="#ctx0" brushRef="#br0" timeOffset="8950.0125">19375 6200 150,'-21'36'83,"2"-3"-15,8 6-10,-2-7-9,11 1-3,-1-7-12,14 2 0,2-11-10,17-3-8,3-6-2,16-1 1,5-3-10,4 3-9,2-1 3,-4 1-11,-6 8 8,-12 2-1,-10 7 0,-15 0-5,-19 2 10,-11-2 2,-13 2 0,-7-3 5,-10-7 1,-7-3 0,-2-7 0,2-4 0,4-8-9,5-9-23,15-1-68,6-7-24,10-3-6,14 0 4,12-11-4</inkml:trace>
  <inkml:trace contextRef="#ctx0" brushRef="#br0" timeOffset="9410.0131">20066 6208 143,'7'-24'104,"-7"24"-3,0 0-52,0 0-23,0 0-8,-15 14-5,10 7-2,-6 3-2,5 9 0,-7 10 5,7 9-3,-5 0 6,7 2-6,1-6 4,8-5-4,3-10 4,14-5-6,10-17-2,11-7 0,7-11-4,12-8-1,2-15-6,1-7 3,-9-9-7,-6-5 5,-18-2 0,-15-1 5,-17 2-1,-17 7 6,-16 6 3,-14 8-3,-5 10 1,-3 8 0,5 6-3,1 3-10,14 8-14,3-8-30,32 4-75,0 0 0,30 9-1,13-12-3,7-9 69</inkml:trace>
  <inkml:trace contextRef="#ctx0" brushRef="#br0" timeOffset="9740.0136">21144 5782 250,'0'0'123,"17"-22"-3,-17 22-52,0 0-40,0 0-17,11 21-6,-2 3-4,4 9 2,4 14-2,-6 8 3,1 14 0,-3 7 5,-3 8 2,-6 3-4,-12-2 4,-1-5-2,-2-11 3,0-8-6,0-11 3,4-9-12,0-11-7,11-30-18,-4 22-100,4-22-1,0 0-3,-15-28 0,6 2 3</inkml:trace>
  <inkml:trace contextRef="#ctx0" brushRef="#br0" timeOffset="10020.014">20909 6276 176,'-2'-39'109,"4"19"-2,-4 0-72,-8-3-1,10 23-7,-3-31-5,3 31-3,-4-17-6,4 17-6,0 0-3,-24 28-2,16-8-4,-3 3 1,2 1 2,-1 0 1,3-2 0,7-22 0,5 26-15,-5-26-40,30-11-58,-7 4-3,5-10 1,-2 4-4,0-9 80</inkml:trace>
  <inkml:trace contextRef="#ctx0" brushRef="#br0" timeOffset="10400.0145">21618 6382 244,'8'-20'115,"-8"20"-22,0 0-50,0 0-15,-19 11-11,19-11-5,-18 28 3,10-8-6,3 3-5,-3-1 7,4 0-4,-1-3 5,10-1-4,-5-18 5,19 13-4,-2-16 0,7-3-1,-3-7-4,-3-2 7,1-3-12,-2-1 3,-17 19-9,13-30-15,-13 30-65,0 0-33,-32-9-6,8 15-10,-2-1 8</inkml:trace>
  <inkml:trace contextRef="#ctx0" brushRef="#br0" timeOffset="16470.023">14769 8336 153,'-7'-19'80,"7"19"-11,-6-18-16,6 18-12,-3-17-12,3 17-7,0 0-5,5-20-3,-5 20-3,0 0-2,0 0-2,0 0-1,6-17 1,-6 17-2,0 0-1,0 0-1,0 0 0,0 0 0,0 0 0,0 0-1,0 0-2,0 0 2,0 0-2,0 0 0,0 0 0,0 0-1,0 0 0,0 0 0,0 0 1,0 0 0,0 0-1,0 0 1,0 0 2,0 0-2,0 0 2,0 0-1,0 0 1,0 0-1,0 0 1,0 0 0,0 0-1,0 0 0,0 0 1,19-2 0,-19 2-2,29-6 0,-10 5 1,5-1-1,3 2-1,-3 2 1,2-2-1,2 3 0,0-1 0,2 4 0,0 1 0,-4 2 0,4 3 0,0 2 0,-4 7 0,-2 1 0,-7 6-1,-4 2 1,-5 3 1,-8 2 0,-6 1-1,-5-5-2,-4 1 2,-4-6 2,0-2 1,-3-4-1,3-7 2,19-13-2,-26 17 4,26-17 2,0 0-2,-19 6-2,19-6-1,0 0 1,0 0-1,0 0-5,0 0-2,0 0-6,25-15-39,-25 15-61,18-15 1,-18 15-3,19-28-1,-19 28 58</inkml:trace>
  <inkml:trace contextRef="#ctx0" brushRef="#br0" timeOffset="17270.0242">15010 8360 11,'0'0'74,"0"0"-33,0 0 2,8-17 0,-8 17 5,0 0 0,0 0-2,19-5-13,-19 5-10,35 2-4,-9 3-10,6 3-5,5 3-2,1 5-1,-1 9-2,-1 6 0,-1 8-3,-11 4 1,-9 3-1,-7 3 5,-8-1 1,-10-4 6,-3-3 3,-9-9 8,7-6 6,-7-9 4,22-17 2,-30 5-4,30-5-3,-8-35-5,14 5-2,1-14-9,10-3-4,2-9-7,-1 1 3,9-1-2,-3 2 0,6 4 2,-4 5-3,-2 6 4,-7 8 0,-4 5 1,-2 5-3,-11 21 0,10-24 1,-10 24-1,0 0 0,-13 37-2,5-7 1,-1 13 1,5 9-3,-2 7 4,6 6 0,2-2 0,15-3 1,-4-6 1,8-8 1,3-12-2,4-14 1,0-9-15,6-18-42,-2-8-67,1-4 1,3-10 0,-1-5-4,-3-7 37</inkml:trace>
  <inkml:trace contextRef="#ctx0" brushRef="#br0" timeOffset="18200.0255">16102 8445 178,'-8'-26'103,"8"26"4,-6-33-66,6 33-8,6-30-8,-6 30-3,19-28-5,-19 28-8,30-22-5,-12 17-4,1 3-1,2 4-1,1 5-1,4 2 1,-2 8 0,-3 2 1,-2 7 0,1 0 3,-5 5-4,-7-1 5,-3-2-3,-1-2 3,-8-4 1,2-2 5,2-20 4,-7 21 4,7-21 4,0 0-1,-23-9 0,23 9-2,-7-32 0,7 13-5,0-5-5,2-2-6,3-3 0,7 3-2,1-2-1,5 4-2,1 5 0,5 2-2,1 6 0,-5 6 0,10 5 1,-4 1-3,2 7 2,-7 3 1,-2 4 0,-3-2 0,-16-13 2,25 28 0,-25-28 0,-4 24 2,4-24 1,0 0 2,-13 18 3,13-18 1,0 0-2,0 0-1,-2-24-1,2 24-2,20-26 1,-1 11-5,4 4-1,-3 2-1,4 11 2,1 5-1,-7 10 3,-3 7-1,-3 8 2,-5 5-1,-3 0 1,-4-2-2,-4-5 3,2-6 1,-3-5 0,5-19-10,0 0-77,0 0-36,0-36-2,0 3 0,0-12-3</inkml:trace>
  <inkml:trace contextRef="#ctx0" brushRef="#br0" timeOffset="18610.026">16632 7931 55,'0'0'41,"0"0"-5,11 19-8,-11-3-4,2 5-2,2-1 0,-2 4 4,3-1 3,3-3 4,-8-20-6,13 20-1,-13-20-2,22-14-1,-14-9 3,3-1 2,-5-7 3,1 3-7,-7 0 1,6 7-5,-12 3 1,6 18-4,0 0-4,-19 4-8,14 12-17,5-16-31,-11 30-79,11-8 3,-2-5-4,2-17 1,13 17 38</inkml:trace>
  <inkml:trace contextRef="#ctx0" brushRef="#br0" timeOffset="19810.0277">17764 8304 240,'0'0'114,"0"0"-6,0 0-60,0 0-16,19-9-9,0 5-7,16 1-6,8-1-11,4-5-19,14 3-56,5 2-40,-8-1-2,-2 5-2,-13-2 0</inkml:trace>
  <inkml:trace contextRef="#ctx0" brushRef="#br0" timeOffset="19980.0279">17845 8542 157,'-12'20'97,"11"-3"-34,1-17-16,37 9-21,8-12-31,11-1-62,11-11-17,13 11-11,1-12-3,5 3 58</inkml:trace>
  <inkml:trace contextRef="#ctx0" brushRef="#br0" timeOffset="20800.0291">19378 7925 52,'0'-24'68,"0"24"-30,0 0-9,0 0 1,-18-11 4,18 11 5,-28-9 6,9-2 0,4 7-4,-7-13-7,22 17-4,-26-28-6,26 28-5,-6-31-6,6 31-4,35-30-4,-5 25-2,4 12-4,7 10-1,-7 14 0,-3 12 0,-8 15 0,-10 5 2,-11 9 0,-10-1 4,-5-6 1,-5-8 2,-1-12 0,6-8 1,2-13 1,3-7 0,8-17-2,0 0-9,39-9-19,-9-10-41,8 0-54,6-1-3,5-6-1,5 0-3,-5-2 82</inkml:trace>
  <inkml:trace contextRef="#ctx0" brushRef="#br0" timeOffset="21160.0295">19930 7911 175,'0'0'101,"0"-32"0,0 32-60,0 0-13,-17 19-9,9 8-3,-3 7-3,4 12-3,-6 4 0,3 8 2,1-4-1,9 0 0,2-12-2,11-8-2,9-16-6,10-14-4,5-13-4,4-15-2,1-12-4,-3-12 0,-6-4-1,-8-5 4,-14-1 9,-9 4 9,-13 6 7,-4 14 1,-12 10 2,-8 15-1,-2 5 0,7 14-11,-2 3-17,8-2-47,5 0-61,19-11 0,19 7-1,11-12 0,9-18 76</inkml:trace>
  <inkml:trace contextRef="#ctx0" brushRef="#br0" timeOffset="21400.0298">20419 7604 159,'0'0'98,"13"21"5,-7 1-50,-1 4-34,7 9 4,-5 8 3,4 7 0,-3 2-3,-3 9-4,3 1-6,-3-1-3,-5-7-3,2-6-6,2-9-9,-2-13-35,-2-26-70,22 22-3,-3-31 1,2-11-3,3-14 52</inkml:trace>
  <inkml:trace contextRef="#ctx0" brushRef="#br0" timeOffset="22050.0308">20796 7717 164,'0'-22'98,"-5"-2"0,-3 4-69,8 20-5,-5-30-3,5 30-4,0 0 0,0 0-6,0 0-5,-19 6-3,12 14 0,-5 8 0,1 7 1,0 8 3,4-1 0,7 7 1,0-3 1,7-5 2,4-6-3,12-7 1,-3-11-6,12-12-5,3-6-9,1-16-6,1-4-1,-5-8-1,5 1 3,-12-4 7,-1 4 7,-11 4 4,0 6 7,-13 18 6,0 0 2,0 0 2,0 0-3,6 24-7,-6-24-1,5 33 1,-5-33 1,13 26 0,-13-26-1,38 0-4,-12-13-4,2-7-4,4-6-1,0-4-1,-1 2-2,-5-1 0,-3 6 0,-6 7 3,-17 16 5,0 0 3,15 18 2,-21 16 1,-1 5 0,-5 9 3,-3 6 2,4 9 0,-8-4-1,3 1 1,-5-12-2,-1-3 1,-3-12-1,7-5-2,-3-13-4,-3-10-7,3-7-9,-1-14-21,22 16-63,-21-36-33,10 12-2,4-9-1,3-2 3</inkml:trace>
  <inkml:trace contextRef="#ctx0" brushRef="#br0" timeOffset="22300.0311">21019 7842 169,'5'-28'107,"1"-4"0,9-3-53,7 9-16,-1-2-15,5 8-9,2 1-5,-4 10-6,1 7-2,-7 8-2,-18-6 0,21 29-1,-17-6 1,-4 1-1,0 2-13,-4-8-34,4-1-57,0-17 0,0 0-2,32 9 2,-14-29 79</inkml:trace>
  <inkml:trace contextRef="#ctx0" brushRef="#br0" timeOffset="22570.0315">21557 7443 193,'0'0'93,"0"0"6,19-6-72,-19 6-4,7 32-3,-1-14 2,5 14-1,-9 1 3,9 14-8,-11 8-1,2 10-4,-6 11-4,-2 10 2,-9 9-3,1 1 3,-3-1-3,4-6 0,-2-9-3,0-13 1,7-17-11,3-19-20,5-31-88,22 19-5,-22-19 2,37-32-4,-16-5 18</inkml:trace>
  <inkml:trace contextRef="#ctx0" brushRef="#br0" timeOffset="23110.0323">21960 7792 93,'12'-34'93,"-1"6"1,-4 8-49,-7 0-10,0 20-11,2-25-5,-2 25-3,0 0-6,-15 10-6,4 6-3,5 9 1,-5 2 1,7 7 3,-1 3 1,7 2 4,9-4 0,4 1 0,7-5 0,3 1-1,1-1-3,-2-1 0,-2 0-1,-12-1 0,-6 1 2,-10-2 1,-17-6 1,-1-1 2,-8-14-2,4-3-1,-1-15-8,4-13-12,14-4-27,4-15-42,18-5-30,7-2-6,5-1 26,-1 1 24,4 11 19,-9 8 25,-6 12 38,-11 19 46,0 0 38,-37 30 7,-2 1-22,0 14-21,-16 0-8,9 12-13,-8-5-14,5 0-6,4-7-8,10-6-7,8-4-16,3-16-26,24-19-84,-7 18-4,7-18 0,24-18-2,-3-7 34</inkml:trace>
  <inkml:trace contextRef="#ctx0" brushRef="#br0" timeOffset="23440.0328">22153 7985 158,'41'-17'106,"-15"-5"0,-4-2-58,-1 3-11,-8-5-9,4 2-9,-11-2-3,1 6-7,-7 1-3,0 19-2,2-20-1,-2 20 1,-19 13-1,4 9 0,-3 11-2,-1 8 1,0 8 0,-3 4 3,7-1-1,4 0 2,7-11-1,8-2 2,12-15-3,11-9-5,10-9-26,6-14-73,9-10-13,8-6-2,2-10 1,1-1-1</inkml:trace>
  <inkml:trace contextRef="#ctx0" brushRef="#br0" timeOffset="23660.0331">22700 7801 257,'-30'-28'102,"30"28"-26,-28 9-34,13 6-18,2 9-8,-4 6-5,4 9 3,0 8-2,2 8 1,4-3-1,3 6 2,4-6-2,11-2 0,6-5-1,11-8-5,13-9-15,9-12-81,12-3-26,13-7-7,0-8-1,-1-5-3</inkml:trace>
  <inkml:trace contextRef="#ctx0" brushRef="#br0" timeOffset="35730.05">18304 12952 154,'4'-29'94,"-4"29"-26,15-21-14,-15 21-14,22-16-10,-22 16-5,26-2-8,-26 2 0,27 24 0,-16 0 0,2 15 0,-4 7 0,4 16 2,-7 3-1,1 5 1,-7 1-6,2-1-3,-4-10-5,2-8 1,-1-13-2,-3-9 3,4-12-5,0-18-14,0 0-58,0 0-49,13-43-1,-4 12-2,-1-10-4,-1-4 26</inkml:trace>
  <inkml:trace contextRef="#ctx0" brushRef="#br0" timeOffset="35940.0503">18736 13177 323,'0'0'123,"18"6"-1,-18-6-71,0 0-33,30-6-8,-11 4-8,7-5-11,12 7-24,-9-8-66,9 1-22,-3-2 0,-3-4 0,-6 3-1</inkml:trace>
  <inkml:trace contextRef="#ctx0" brushRef="#br0" timeOffset="36360.0509">19094 12943 238,'0'0'104,"19"-28"0,-19 28-70,38-15-9,-14 17-12,2 4-5,4 7-4,-6 7-1,0 6 0,-5 6 0,-11 3-1,-5 0 3,-6 1-1,-5-3 3,-3-9-1,0-5 1,11-19 1,-21 13 0,21-13 1,0-24-3,6-2 1,7-6-5,0-1 0,4 1-2,-4 1-1,2 1-2,0 9-1,-15 21 1,18-13-1,-18 13 3,10 28 1,-7-5 0,-3 3-1,6 7 3,-2-1 0,5-5-3,2 1-31,2-7-80,2-19 0,10-4-2,-7-21-1,7-4 3</inkml:trace>
  <inkml:trace contextRef="#ctx0" brushRef="#br0" timeOffset="36650.0513">19534 12665 255,'14'-21'102,"3"21"2,6 8-77,-3 3-14,10 9-1,-4 4-4,6 15 0,-4 10-2,-2 12 2,-13 4-4,-1 7 2,-12 4 1,-10 2-2,-3-1-2,-7-3 0,-10-9-13,-2-15-50,-4-9-47,5-8-2,-7-20-2,1-5-2,-6-18 53</inkml:trace>
  <inkml:trace contextRef="#ctx0" brushRef="#br0" timeOffset="37060.0519">18166 12453 107,'-19'2'75,"-9"-6"3,10 13-53,-1 6-4,-2 4-1,3 7 5,-7 7-1,5 10 3,-4 3-1,5 14 5,-9 3-5,15 15 0,-6 7-6,12 14-1,3 3-7,9 4 1,12 0-3,9 1-3,17 1-18,6-11-92,20-16-4,11-12-5,12-23 0,7-14-4</inkml:trace>
  <inkml:trace contextRef="#ctx0" brushRef="#br0" timeOffset="38310.0536">19988 12835 192,'9'-18'67,"-9"18"-14,19-13-16,-19 13-5,28-11-7,-12 7-6,9 4-6,-1 2-3,2 3-1,-3 5-1,1 5 1,-4 5 1,5 4 0,-10 4-1,1 2-1,-8 3 0,3 4 1,-11-3-3,4-5-1,-8-4 1,-2-1-2,6-24 5,-7 29 4,7-29 2,0 0-1,0 0 0,0 0 2,-19-11-1,19 11-3,-5-35-2,3 11-3,-2-6-3,8-1-1,0-1 2,5 2-4,4 2 0,6 4 0,-1 4-1,7 3-1,1 8-1,-2 3-2,0 6 2,1 6 0,-7 3 0,-18-9 0,25 28 1,-18-11-1,-3 1 1,-8-1 1,4-17 0,-7 24-1,7-24 2,0 0 1,-23 8 0,23-8 2,-2-19-1,2 19-2,13-30 0,-13 30 1,36-29-1,-16 17-2,5 9-1,1 5-1,2 7 1,-7 4 1,-3 7 1,-1 4-1,-2 2-1,-4 2 2,-5-2 0,-1 0 1,-5-3 0,-3-5 0,3-18 0,-10 21-3,10-21-2,-28-8-13,28 8-31,-24-24-71,15 2-4,-3-2 1,1-8-5,4-1 12</inkml:trace>
  <inkml:trace contextRef="#ctx0" brushRef="#br0" timeOffset="38750.0542">20512 12464 185,'-7'-19'95,"7"19"-8,0 0-43,0 0-18,0 0-7,19 25-8,-14-5-3,5 0-3,-1 5 3,4 1-1,0 0 0,-2-4 0,8-7 1,0-8-1,-1-9 1,1-11 0,5-7-4,-9-12 2,-3-1 0,-1-12 2,-9 8 1,-10-4 2,3 12-2,-9 4-1,-2 9 0,-3 8 1,19 8-3,-28 17-3,17 0-2,5 3-2,4 2-3,4 1-13,0-5-73,-2-18-24,35 30-1,-10-24-1,-1-1-3</inkml:trace>
  <inkml:trace contextRef="#ctx0" brushRef="#br0" timeOffset="38990.0546">21051 12741 253,'16'-2'104,"3"-11"-5,2 5-73,10-3-24,10 2-39,8-2-61,-6-4 3,0 11-8,-11-1 1,-6 10 54</inkml:trace>
  <inkml:trace contextRef="#ctx0" brushRef="#br0" timeOffset="39130.0548">21211 12982 193,'-11'24'111,"9"-3"-35,2-21-16,24 0-29,6-15-68,15-4-42,-7-12-13,16 3-12,-9-7-10</inkml:trace>
  <inkml:trace contextRef="#ctx0" brushRef="#br0" timeOffset="40330.0564">22095 12523 111,'0'0'56,"-19"-1"0,19 1 3,0 0-4,-17-6-5,17 6-5,-18-7-6,18 7-4,-25-12-5,25 12-6,-20-16-5,20 16-3,-19-21-3,19 21-3,-5-24-2,5 24-1,13-24-2,-13 24-2,31-13-2,-6 17-1,-1 7 0,0 9-2,1 8 3,-5 11-4,-3 9 3,-11 6-3,-6 6 5,-4-6-1,-6-1 4,-6-6-2,3-4 6,-6-14 1,8-6 2,11-23 2,-17 26 2,17-26-3,0 0 0,0 0-2,28-6-3,-2-3-4,0-1-9,10-3-10,-1-5-30,12 1-88,-6 2 2,2-3-5,-11-1 4,-2 1 1</inkml:trace>
  <inkml:trace contextRef="#ctx0" brushRef="#br0" timeOffset="40520.0567">22543 12614 252,'0'0'112,"0"0"4,0 0-66,-20 2-19,20-2-6,-2 26-11,2-26-9,15 30-39,2-19-76,3-13 0,10-3-6,0-14 4,2-1-5</inkml:trace>
  <inkml:trace contextRef="#ctx0" brushRef="#br0" timeOffset="40770.0571">22801 12336 307,'19'-19'109,"-1"6"-26,9 10-51,-3-5-12,11 3-8,1 1-2,1-2-3,1 1-5,-1 1-2,-3 2-9,-4-7-11,5 9-14,-14-9-26,1 1-37,-22 8-10,15-13-1,-15 13 1,-15-13 68</inkml:trace>
  <inkml:trace contextRef="#ctx0" brushRef="#br0" timeOffset="41080.0575">22964 12282 185,'-19'32'99,"4"3"-18,-2-4-19,17 5-14,-2-8-13,15 1-8,6-8-9,17-6-3,3-4-4,4-4-3,5 1-4,-3-1-4,-2 2-1,-13 10 0,-4 1 0,-15 8-2,-16 4-1,-8-1 7,-12-1-4,-4 0 6,-5-6-2,-7-11 0,3-6-1,3-7-2,7-3-16,-2-20-42,11-3-49,14-2-6,-1-11 4,12 0-6,1-9 36</inkml:trace>
  <inkml:trace contextRef="#ctx0" brushRef="#br0" timeOffset="41350.0579">23455 12176 241,'26'-13'101,"-26"13"-23,8 17-23,-1 7-16,-7 2-9,9 15-6,-7 4-1,6 10 0,-4 1-6,1 5-5,-5-3-3,2-4-1,2-12-8,-2-6-5,9-5-36,-4-14-74,-7-17-7,32-4 3,-13-20 1,5-4-3</inkml:trace>
  <inkml:trace contextRef="#ctx0" brushRef="#br0" timeOffset="42010.0588">23832 12236 222,'2'-23'101,"-2"23"1,0-18-63,0 18-12,0 0-11,0-21-3,0 21-5,0 0-5,0 0-2,0 0-1,0 0 2,0 0-1,-13 28 2,8-9 2,-3 5 1,-1-2 3,1 10 1,3-1-1,-3 1-1,3-2 2,5-3 0,0-6-1,5-1 0,-5-20-4,21 23 0,-21-23-1,37 1-2,-14-10-3,6-4-2,-2-5-4,2-5 1,-4 1 3,-7 0-1,-4 1 0,-3 5 0,-11 16 3,7-17 2,-7 17 3,0 0-1,-11 17 0,11-17 0,-7 20 0,7-20 2,-6 19 1,6-19 0,0 0-3,0 0 1,19 11 2,-1-19-3,3-3-1,7-4-2,2-3-1,3-4-2,-3-1 1,0 3 0,-9 5-2,-3 2 1,-18 13 1,19 4 3,-19 12 1,-2 10 1,-7 10 1,1 8 4,-5 1-1,-5 5 3,-3 0-1,-1 0 2,-3-7-3,1-8 0,0-13-2,0-5-9,3-6-11,-3-18-19,24 7-66,-26-32-30,12 6 5,-2-3-6,4 1 3</inkml:trace>
  <inkml:trace contextRef="#ctx0" brushRef="#br0" timeOffset="42230.0591">23952 12310 188,'13'-32'103,"0"-3"4,11 2-50,8 5-14,4 2-17,1 9-11,0 2-7,1 12-5,-3 12-2,-9 4-1,-3 7 0,-10 1-1,-6 3-13,-1-6-69,0-1-20,-6-17-4,26 8 0,-8-18 0</inkml:trace>
  <inkml:trace contextRef="#ctx0" brushRef="#br0" timeOffset="42510.0595">24539 11924 241,'-6'29'109,"6"-3"1,-7 10-74,3 16-4,-4 5 1,1 16-7,-4 1-9,-1 11 1,-6 4-6,-1 4 2,-2 2-4,-1 2 2,-2-3-4,3-5 1,-3-5-4,7-10-5,10-9-10,1-20-30,10-12-80,3-12-4,8-21 0,4-10-3,3-12 1</inkml:trace>
  <inkml:trace contextRef="#ctx0" brushRef="#br0" timeOffset="42890.06">24669 12516 161,'13'-41'99,"4"4"-3,-7 4-42,1 1-15,0 8-13,-5 3-6,-6 21-6,5-22-6,-5 22-4,0 0 2,-22 30 1,11-6-2,1 4 1,-3 5 3,4 4 3,3 2 0,10 0 4,7-3-5,4-5-1,9-3 0,1 0-2,-1-6-3,2 2-3,-3-3 0,-16 3 0,-5-4 1,-8 5 0,-14-7 0,1-3 0,-7-4-1,-4-7-7,6 0-36,5-16-68,6-10-10,7-6 0,6-9 3,8-2-3</inkml:trace>
  <inkml:trace contextRef="#ctx0" brushRef="#br0" timeOffset="43050.0602">24688 12544 292,'-26'20'118,"-4"12"0,-2 12-56,-14 1-20,6 11-10,-3-4-13,6 2-2,-6-4-12,6-9-15,7 1-112,-4-3-1,-1-7-6,5-6-2,-8-9-1</inkml:trace>
  <inkml:trace contextRef="#ctx0" brushRef="#br0" timeOffset="48340.0675">18779 14093 238,'0'0'97,"7"-17"-22,-7 17-23,24 6-15,-24-6-9,38 35-8,-16 0-5,4 13 1,-1 10-2,1 13 1,-9 1-3,-4 10 0,-6-4-6,-1 0 3,-6-10-6,0-8-8,0-14-26,-2-9-77,-2-16-6,4-21 1,0 0 1,11-30-5</inkml:trace>
  <inkml:trace contextRef="#ctx0" brushRef="#br0" timeOffset="48690.068">18969 14033 227,'2'-20'97,"-2"20"3,30-22-48,-4 10-16,17 14-15,0 4-6,13 9-5,-2 13 1,2 11-5,-5 11 0,-8 13-1,-11 7 1,-10 7 2,-15-1 0,-10 0 5,-10-6-3,-8-1 0,-11-11-3,-9-8 2,-2-11 0,-2-6-1,-3-5-9,-1-9-14,12-6-59,3-10-36,4-3-6,12-3 1,18 3-2,-13-32-7</inkml:trace>
  <inkml:trace contextRef="#ctx0" brushRef="#br0" timeOffset="49020.0686">19528 14078 290,'20'-15'102,"-20"15"0,28-13-74,-7 22-6,-4 10-9,7 9-2,-9 9 0,7 11 4,-8 8-1,2 9 0,-12 0-1,0 5-1,-8-5 0,2 2 1,-3-9-7,-3-12-8,4-9-13,-3-14-101,7-23 4,0 0-5,0 0-1,11-28-4</inkml:trace>
  <inkml:trace contextRef="#ctx0" brushRef="#br0" timeOffset="49590.0693">19683 14174 144,'-13'-22'103,"13"22"2,0 0-34,0 0-14,-19-22-6,19 22-6,0 0-11,13-24-13,-13 24-8,11-30-4,-3 13-4,3-1-1,8 1-2,5 0-3,2 2 1,4 2 0,4 8-1,1 5-1,-3 5 2,-2 12 0,-6 7 0,-11 10 0,-5 7 0,-10 3 1,-6 3-2,-6-3 2,-5-1 1,4-8 0,-4-7-1,6-8 1,13-20 1,-11 19 0,11-19-2,32 0 1,-8 2-1,0 3-2,6 8 0,-6 2 0,-3 13 0,-8 6 0,-7 8 1,-18 1 2,-2 5 0,-14 1 4,-4-9-3,0-3 2,-5-11 1,-1-3 0,1-10 0,7-13-4,9-15-5,-1-7-12,16-3-22,-1-10-56,13-2-25,1-2-4,12 0 1,-2 2 1</inkml:trace>
  <inkml:trace contextRef="#ctx0" brushRef="#br0" timeOffset="49950.0698">20227 14039 232,'0'0'102,"7"-17"-27,-7 17-20,0 0-16,0 0-8,24 8-12,-24-8-3,25 26-4,-8-6 0,1 12 3,-3 3 1,2 11 1,-6 6-2,-2 10 4,-3 1-4,0 2 1,-6-4-7,2-2 0,-2-5-6,0-11 0,0-6-2,-2-15-10,2-22-21,0 0-83,0 0-7,0-24-7,-6-13 5,-1-4-4</inkml:trace>
  <inkml:trace contextRef="#ctx0" brushRef="#br0" timeOffset="50200.0703">20133 13979 292,'0'0'120,"0"0"-4,-11-20-46,28 20-35,3-4-12,16 1-5,3-3-6,12-1-5,8-1-3,3-3-2,5 2-2,-3-4-3,-3 3-8,-10-1-11,-1 8-35,-9-5-60,-3 4-3,-6 1 0,-8-1-1,-2 4 4</inkml:trace>
  <inkml:trace contextRef="#ctx0" brushRef="#br0" timeOffset="50400.0705">20711 14215 247,'0'0'98,"24"2"-5,6-13-78,13-8-55,-6-1-44,13 7-11,-8 0 1,-3 13-3,-19 2 55</inkml:trace>
  <inkml:trace contextRef="#ctx0" brushRef="#br0" timeOffset="50550.0706">20864 14516 165,'-6'21'88,"6"-21"-15,0 0-8,30 3-22,-4-18-50,4-14-61,15 5-18,-2-12-10,5-3-6,-5-5 28</inkml:trace>
  <inkml:trace contextRef="#ctx0" brushRef="#br0" timeOffset="51030.0713">21426 13840 162,'0'-22'94,"0"22"0,8-21-46,-8 21-9,0 0-9,0 0-6,16 17-2,-14 2-3,6 7-1,-3 7 0,1 12 5,-6 5-5,6 11-2,-6 2-2,1 4-1,-1-4-3,6-5-1,0-6-4,5-9 2,7-14-3,7-14-4,1-7-4,6-18-7,9-8-7,-8-14-3,9 1 2,-11-16-3,-5 10 7,-3-2 4,-8 9 6,-4 8 9,-11 22 7,0 0 5,-7 17 2,1 18 2,0 0-4,6 12 1,-5-3-3,5 1-2,0-6-2,5-2-1,1-13-7,0-5-12,-6-19-38,20 15-74,-20-15 1,30-17-2,-19-2-3,8-7-4</inkml:trace>
  <inkml:trace contextRef="#ctx0" brushRef="#br0" timeOffset="51530.0721">22071 13885 169,'11'-21'104,"-11"21"2,0 0-36,0 0-17,0 0-13,0 0-9,0 0-6,-11-20-5,11 20-8,0 0 1,-17-19-3,17 19 0,-8-24-2,10 6-6,4-1 5,7 0-10,7 3 7,3 1-7,7 9 3,0 8-2,-4 9-1,-2 15 7,-5 13-6,-8 13 6,-11 10-6,-11 3 8,-10 3-3,-3 1 3,-4-6 1,5-7-2,1-8 1,3-14 1,6-10 3,15-8-1,-2-16-1,36 6-4,-6-12 1,3-3-2,8-6-5,4 2-7,-2-7-15,2 9-32,-11-6-70,-3 0-2,-1-9 0,-4 0 0,1-3 3</inkml:trace>
  <inkml:trace contextRef="#ctx0" brushRef="#br0" timeOffset="51960.0726">22616 13508 143,'0'0'96,"0"-21"-3,0 21-33,0 0-16,0 0-9,11 28-8,-3-4-4,-3 6-4,1 11-7,2-2 4,3 5-3,-6 1 1,7-2-7,1-6 4,2-7-9,3-10 1,5-13 1,3-8 0,0-14-1,4-11-5,0-11 3,-6-6-5,-5-7 5,-4-6-7,-6-3 5,-13 5-4,-3 7 5,-12 10-2,-5 7 3,-8 12 0,0 10 0,-3 12-2,3 7-1,2 12-14,0-1-32,10 8-62,7 1-3,9-1 1,10-2-2,7-6 17</inkml:trace>
  <inkml:trace contextRef="#ctx0" brushRef="#br0" timeOffset="52370.0732">23403 13766 228,'17'-26'103,"-1"7"0,-3 3-49,-13-1-21,0 17-4,-5-17-14,5 17-3,-19-7-5,19 7-1,-35 15 0,16-1-5,-5 9 7,3 5-5,-7 7 8,6 8-4,-1 5 6,5 9-4,-1-1 0,6 0 2,5-10-3,10 3 3,9-10-3,8-10 1,7-6-4,15-12 1,4-8-3,4-3-4,1-1-6,1-7-8,-3 4-22,-10-5-64,-7 4-22,-6 3-4,-25 2 3,0 0 0</inkml:trace>
  <inkml:trace contextRef="#ctx0" brushRef="#br0" timeOffset="62980.0881">19134 15558 163,'0'0'86,"5"-21"-4,-5 21-25,0 0-12,10-20-14,-10 20-5,0 0-5,22 15-5,-11 3 0,2 10 0,4 6-1,2 16 2,-8 6 0,2 12-3,-5-1 2,-1 4-6,-3-3 2,-2-1-8,-2-11-1,-2-10-9,4-7-17,-4-16-65,2-7-22,0-16-3,0 0-2,5-33 0</inkml:trace>
  <inkml:trace contextRef="#ctx0" brushRef="#br0" timeOffset="63370.0887">19244 15521 196,'0'0'85,"30"-21"1,-11 16-50,7 8-6,4 3-5,7 7-1,-2 6-2,5 7-4,3 3-2,0 12-1,-2 7-1,-8 6-7,-8-2 4,-9 8-4,-14-3 3,-4 5-2,-14-9 2,-9 3-3,-8-9 0,-7-8 0,1-4-6,-4-5-13,4-4-34,-2-12-60,2-4-3,3-10-1,4-11-4,10-4-1</inkml:trace>
  <inkml:trace contextRef="#ctx0" brushRef="#br0" timeOffset="63740.0892">19868 15539 274,'0'0'93,"19"-7"-2,-19 7-63,18 24-11,-5-4 0,0 6 3,6 12-1,0 4 5,0 12-8,-3 4 1,-3 5-6,-5 0 3,-3 2-7,-1-6 0,-2 1-2,-8-12-3,5-11-7,1-3-21,-6-16-41,4-1-42,2-17 0,0 0-5,0 0-1,-24-22-1</inkml:trace>
  <inkml:trace contextRef="#ctx0" brushRef="#br0" timeOffset="64110.0897">19945 15476 147,'5'-24'80,"-1"-8"0,5 10-51,2 2-2,6 3-10,-2 4-1,8 6-3,-3 7-4,3 9-4,-3 11 3,-1 6 4,-2 11 2,-6 2 3,-7 12 3,-12-5-1,1 4 1,-12-5-2,-3-3-3,-3-4-5,-1-11-16,7-1-43,1-13-52,-1-7-1,19-6-2,-19-6 0,19 6-1</inkml:trace>
  <inkml:trace contextRef="#ctx0" brushRef="#br0" timeOffset="64500.0903">20443 15571 176,'0'0'81,"0"0"2,13-17-48,-13 17-10,0 0-6,0 0 2,12 19 0,-12-19 4,13 26-1,-2-2 2,-9 2 3,9 9-5,-5 6 2,1 7-9,-5 2 3,4 4-8,-3-5-2,-1-1-5,-2-7-2,4-8-3,-2-12-7,-2-21-16,2 16-84,-2-16-6,0 0-2,-8-35 0,1 5-4</inkml:trace>
  <inkml:trace contextRef="#ctx0" brushRef="#br0" timeOffset="64780.0906">20245 15530 277,'0'0'101,"0"0"0,8-17-63,16 17-8,0-7-2,8 1-5,4-3-5,8 0-6,-1-1-3,0 1-2,0 0-6,-5-2-10,5 7-26,-8-2-67,-1 3-7,-4 1-2,-4 0-2,-2 0-2</inkml:trace>
  <inkml:trace contextRef="#ctx0" brushRef="#br0" timeOffset="65050.0909">20759 15679 298,'0'0'104,"19"-2"2,-19 2-66,43-17-18,-11 4-7,3 0-21,8 2-43,-4 0-53,2 1 0,-9 7-5,-11 3 2,-21 0-1</inkml:trace>
  <inkml:trace contextRef="#ctx0" brushRef="#br0" timeOffset="65200.0912">20879 15907 163,'-8'26'98,"8"-7"-11,0-19-17,24 5-25,3-10-55,16-8-56,-2-8-17,9 1-11,-7-6-12,2 3 3</inkml:trace>
  <inkml:trace contextRef="#ctx0" brushRef="#br0" timeOffset="65930.0922">21942 15478 71,'0'0'69,"-8"-19"5,8 19-33,-18 2-4,-1-4 1,19 2 2,-36-7 0,36 7-6,-31-13-4,12 6-2,19 7-5,-22-26-4,22 26-5,0-28-2,0 28-3,24-19-3,-2 15-3,4 8-2,-1 13 1,-1 9 0,0 11 0,-5 8 3,-8 3 1,-3 9-1,-12 3 5,2-1-3,-11-9 2,7-5-2,-7-12 3,8-3-4,-1-9 3,6-21-3,13 18 1,6-18-2,9-4-1,0-7-8,13 4-11,-6-10-30,10 0-66,-7-1-4,-1-1-2,-5 1 2,-2-5-1</inkml:trace>
  <inkml:trace contextRef="#ctx0" brushRef="#br0" timeOffset="66280.0927">22381 15443 203,'0'-23'87,"0"23"4,0 0-44,0 0-11,-8 34-8,3-12-1,7 10-1,-8 1-3,6 6 0,0 0-5,6 0-4,-1-5-3,4-7-3,1-6-3,-10-21 0,35 15-5,-14-21-3,1-7-6,-3-9-4,0-4-5,-6-11-1,-6 0-2,-9-10-2,-3 6 1,-14-1 2,2 4 0,-9-1-13,6 13-31,-5 10-31,-5 1 4,6 13 1,0-2 1,24 4 68</inkml:trace>
  <inkml:trace contextRef="#ctx0" brushRef="#br0" timeOffset="66740.0934">22652 15055 202,'0'0'90,"5"-19"1,-5 19-52,0 0-10,0 0-8,-3 30-8,6-8-3,-1 6 0,4 0-1,1 1 0,10 3-1,2-6-1,1-4-3,8-5 1,0-15 0,2-6-2,2-11 0,3-3 0,-10-12-1,-1-5 0,-11-6-1,0 0 1,-13 2 2,-5 4 0,-9 5 2,-12 8 0,-4 9 0,-7 7 0,0 10-1,-4 11 1,7 5-5,2 4-6,10 6-12,3-2-37,12 5-53,14 1 0,10-6-3,7-2-4,2-10 17</inkml:trace>
  <inkml:trace contextRef="#ctx0" brushRef="#br0" timeOffset="67190.094">23457 15283 175,'13'-32'86,"-13"32"-15,4-20-27,-4 20-21,0 0-7,0 0-4,0 0-5,-17-6-2,17 6 0,-21 19 5,6 0 5,-3 5 3,5 7 4,-6 5 3,6 8 2,0 1-1,9 5 1,2-4-4,13 3-2,2-10-4,14-2-1,3-13 0,9-4-3,7-10-2,5-3-3,3-5-3,-3-6-2,-1-1 2,-9-3-3,-7 3-1,-6-3-3,-8 6-10,-20 2-25,17-11-82,-17 11-8,0 0 2,-17 9-8,17-9 1</inkml:trace>
  <inkml:trace contextRef="#ctx0" brushRef="#br0" timeOffset="80010.1119">12083 11003 40,'0'0'45,"9"-21"-1,-9 21-2,0 0 1,11-26 0,-11 26-1,-5-17-5,5 17-7,-15-18-13,15 18-5,-30-19-5,11 10-2,-5-2-2,-2 3-2,-4 1 1,-7 3-1,-1 1 1,-8 4-1,-5 3 3,1 2-1,-6 5 1,0 2 0,-6 4 2,-4 1 0,3 3-1,7 5 1,-4 0-1,8 5 2,3 4-1,6 3 3,0 4-3,6 5 0,3 1 0,1 6 1,5 2-1,-2 3 0,5 4 2,3 2-4,7 2 4,4 0-3,5 0 5,12 3-4,5 1 1,10 1-2,9-3 0,11 2 3,4-5-4,11 1 3,5-5-1,12-7 2,4-7-4,7-7 3,4-13-3,7-7 0,8-12-1,3-9-1,-1-6-1,-1-9-1,1-5 0,-6-8 0,0-7 3,-11-8-1,-8-3 1,-7-8-3,-6-11 2,-9-7 1,-7-10 0,-8-11 4,-14-9-9,-12-6 3,-15-14 0,-7-5 4,-14 1-3,-7 0 1,-17 5-1,-11 15-5,-21 15 8,-17 17-4,-27 22-5,-34 20-21,-23 23-98,-39 26-1,-28 18-3,-22 21-1,-19 11-4</inkml:trace>
  <inkml:trace contextRef="#ctx0" brushRef="#br0" timeOffset="87040.1218">1424 8158 68,'6'-19'28,"-6"-3"2,6 1 0,-6 3 0,1 1-5,-1 17-8,-5-28-8,5 28-5,-21-15-3,21 15 1,-30-5-2,10 1 1,-3 6 1,-1 2 1,2 3 5,-3 2 0,3 4 2,1 6 2,-3 5 1,6 11 0,-5 1-1,4 8-1,4 6-3,2 6 5,2 2-8,6 3 1,-1-2-3,4-1 3,4-2-2,5-1 2,8-8-1,0-5-2,10-4 3,5-9 2,7-6-1,6-9 0,7-6-3,6-8-1,-1-11 0,-3-4-1,0-9-1,-7 1-2,-8-4 1,-1 4 6,-16-1 4,3 7 2,-23 17 0,19-22-2,-19 22 0,0 0 0,0 0 1,0 0-6,0 0-3,0 17-3,0-17 1,1 24 1,-1-24 3,13 24 0,-13-24-2,30 21 3,-9-16-3,7-3 1,0-4 1,7-3-1,-3-3-1,4-3-1,-5-4 1,-1-3-2,-11-5 1,-4 3 3,-6-4-2,-9 1 1,-5 3-2,-3 0 3,-7 3-3,15 17 4,-31-26-1,10 15-2,2 1 3,2 5 1,17 5 1,-18-15-2,18 15-1,-2-26-3,2 26 0,20-30-1,5 14-1,1-3-4,4 2 2,5 2-1,3 6 0,-1 5 1,0 4 0,-1 6-2,-4 5 3,-8 4-1,-5 9-1,-6 0 4,0 2-3,-11 0 4,1-2-3,-6-3-2,1-4 2,2-17 2,-8 20 5,8-20-2,0 0 6,0 0-1,-13-30 0,15 10 3,-2-6-2,8-2-2,1-5-6,4-1 1,2 3-4,4 3-4,3 7 4,-1 5-2,3 6 2,4 8-1,-2 8 0,-2 5 0,3 6 1,-3 3 0,-4 4 0,3 4 5,-5-2-4,-4 2 2,-3-4-3,-4-1 4,-3-5-2,-4-18 3,2 26-3,-2-26-2,0 0-15,0 0-79,0 0-14,0 0-6,0 0 1,13-28-5</inkml:trace>
  <inkml:trace contextRef="#ctx0" brushRef="#br0" timeOffset="88950.1245">2725 8588 77,'0'0'81,"18"-7"7,-18 7-61,30-28 0,-13 6 3,4-4-5,3-8 2,0-1-9,1-4 0,-5-5-11,2-1-3,-7 0-5,0 3 4,-5-3 2,-5 8 3,1 4 0,-6 5 3,-2 5 0,-2 7 0,4 16-2,0 0-1,-15 3-4,15-3-2,-16 34-3,8-10-1,-1 4 2,7 2-1,2 1 2,7-1 1,10 1 2,9-3-2,4-2 2,2 6-3,5-2 3,-1 3-4,1 4 3,-13 2-6,-5 0-2,-8 2 2,-11-2 0,-9-7 2,-4-3-1,-6-6 6,1-12 2,-1-9 6,19-2 0,-24-23 1,22-5 1,4-11-3,9-5-3,9-8-2,5-4-8,5 0-1,5 1 0,2 5-3,-3 5-3,3 10 3,-5 3 1,-4 10 2,-9 5 0,0 6 3,-19 11 2,0 0 2,18-13 0,-18 13 0,0 0 3,0 0-3,0 0-2,0 0-1,0 0-2,-17 26 0,16-6 2,-3 3-1,0 6-3,-1 5 5,1 5-1,4-6 1,4 3 1,-3-9-2,5-1 0,0-5 1,-6-21 3,31 18-3,-10-14 0,7-11 1,-2-6 0,4-8 0,2-5-1,-2-5 1,-6-3-3,-5-1 1,-4 2 0,-4 5 0,-6 4 0,-5 3 1,0 21 0,0-22 0,0 22-1,0 0 0,0 0 1,0 0 0,0 0-3,0 0 0,0 0-1,0 0 1,0 0-3,0 0 3,0 0-1,0 0 0,0 0 1,0 0 2,0 0-2,0 0 1,0 0 1,0 0-1,0 0 1,0 0-3,0 0 3,0 0-1,0 0 1,0 0 1,0 0 1,0 0 0,0 0 0,0 0 2,0 0-1,0 0-1,0 0-2,0 0 0,0 0-1,0 0 1,0 0-1,0 0-1,0 0-2,0 0 1,0 0 0,0 0 1,0 0 0,0 0-2,0 0 0,0 0 1,0 0 1,0 0 0,0 0 0,0 0 1,0 0 1,0 0-2,0 0 2,0 0 1,0 0-2,0 0 1,0 0 2,0 0-3,0 0 0,0 0 0,27-21-1,-5 14 2,4 1-3,10 1 1,1 1 0,12 6 2,-5 5-3,1 8 1,-2 6 2,-7 7-2,-10 1-1,-8 7 0,-6-1 1,-12-2-4,-8-1 3,-7-6 0,0-2 1,-7-7 1,1-4 2,3-10 0,18-3 0,-30-14 1,24-5 1,10-11 1,3-5-3,10-10 0,4-5-1,3-4 0,8 2-1,-2 0-1,1 6-2,1 7 1,-2 4-2,-6 11 0,1 7 0,-7 9 0,1 3 1,0 9-1,-1 7 1,-4 5 0,2 7 1,-3 10-1,2 4 1,2 6 0,-6 3 1,2 3-1,1-3 1,-3-3 1,2-2 0,0-12 1,-2-1 2,2-9-1,-13-19 0,32 17 2,-8-16 0,-1-8 0,-3-4 0,4-6 2,3-7-1,-3-6 0,0-5 2,-1-6 2,-8-3-2,-4-3 1,0-1-1,-9 0 1,3 1-2,-8 1 2,3 7-4,-2 9 1,0 8-3,-2 1-1,4 21-5,0-20-11,0 20-3,0 0-19,0 0-46,6 26-45,5-6 2,2 1-1,2 7 2,6-4 94</inkml:trace>
  <inkml:trace contextRef="#ctx0" brushRef="#br0" timeOffset="89770.1257">5092 8156 241,'9'-36'95,"-5"14"-1,-4-6-84,-6 0-10,1-1 0,-1-1 0,-1 2-1,1 8-1,-9 1-1,15 19 1,-24-15-2,24 15 3,-30 17-1,13 3 0,2 12 2,-2 1 1,10 10 5,3 0-2,8 1 2,3-6 0,16-5 3,-1-11-1,12-7-2,-1-11 0,5-8-1,-3-7-2,1-4 0,-10-2 0,-2 1-2,-3 3-1,-21 13 1,24-21 1,-24 21 0,0 0 4,0 0 5,0 0 0,17-13 1,-17 13 2,30-31-1,-15 1 1,11-3-2,2-16-2,2-5-7,-2-11 0,2-3 0,-6-8 0,-11-1 3,-2-4 0,-5 5 3,-10 5 1,-1 10 3,-5 9-4,-1 9 1,-2 13-3,7 10-3,6 20-1,0 0-3,-22 11-2,20 11 1,0 6-2,4 11-4,-2 10 7,6 8 0,1 4 1,1 8-3,3 5 3,2 1-1,4 1 1,-4-4 4,4-5-6,-3-8-1,9-7-1,1-11 1,4-11-2,6-11-3,3-12 1,1-16-1,-1-4 1,0-6 1,-5-1 4,-6-1 2,-3 3 1,-10-1 0,-13 19 0,0 0 0,17-17-1,-17 17 1,0 0-2,0 0 0,0 0-1,0 0-3,20 4-17,-20-4-96,30-17-2,-9-1-2,3-6-2,0-2-2</inkml:trace>
  <inkml:trace contextRef="#ctx0" brushRef="#br0" timeOffset="89950.1259">5979 7781 344,'-15'13'111,"15"-13"-7,0 0-103,0 0-25,25-23-39,-25 23-50,39-26 5,-15 10-2,6 6 3,-11-6 73</inkml:trace>
  <inkml:trace contextRef="#ctx0" brushRef="#br0" timeOffset="90570.1268">6261 7927 146,'0'0'91,"15"36"3,-3-16-65,-9 0 0,5 5 0,-1-5-3,-1 2 0,-6-22-5,17 32-3,-17-32-4,22 13-3,-5-17-1,5-1-1,-1-10 0,-1-4-3,3-5 0,-5-4-2,-1-7 3,-7 3 0,-5-3 4,1 5 0,-12 1 3,6 4 1,-2 3 0,4 5-1,-2 17-3,19-26-3,0 17-3,10 4-1,9 5-4,3 1-2,4 5-4,-2 5-2,-6 8-1,-5 3 0,-12 4-1,-10-4 0,-8 1 0,-10-5 2,-3 1 5,11-19 6,-24 18 3,24-18 1,0 0 0,-13-20 0,24 1 2,9 1-4,10-3 0,8 1-1,5 1-3,1 6 0,-1 11-1,-2 8 0,-3 9 0,-12 5 2,-4 8-2,-14-2-1,-2 8 0,-6-7 1,-6-2 1,0-5 1,6-20-4,-18 15-23,18-15-96,-19-8-1,8-14-3,1-4-5,-6-11 0</inkml:trace>
  <inkml:trace contextRef="#ctx0" brushRef="#br0" timeOffset="90770.1271">5815 7545 373,'-19'-15'111,"19"-9"-4,21 2-113,16-1-8,25 3-62,5-1-44,8-1 7,11 5-4,-12-1 5,3 7 80</inkml:trace>
  <inkml:trace contextRef="#ctx0" brushRef="#br0" timeOffset="91850.1286">8453 7519 311,'0'0'82,"0"-19"-3,0 19-95,0-16-1,0 16 2,-2-23 1,2 23 0,-11-28 15,11 28 3,-26-20 5,7 14-9,-4 6 0,-1 4 1,-6 7-1,-1 8 2,4 7 3,-3 4 0,10 3 1,-2 4 1,8-3 3,3 3-6,15-8 6,9-5 0,6-5-5,16-12-3,3-5-8,6-11 0,-1-2-4,2-8 3,-4 3-2,-9-1 0,-6 4 1,-26 13 8,25-11 5,-25 11 3,0 16 0,0-16-2,-6 25 3,6-25 8,-2 18 1,2-18-3,24-11 1,3-8 0,2-16-4,9-6-5,-3-9-3,-1-7-6,1-6 4,-3-1 0,-15 3 5,-2 9-3,-9 11 4,-5 10 1,-2 12-1,1 19 0,-19 13-2,6 19-2,-6 16-4,2 11 3,2 10 1,-1 9 4,2 4-4,9 3 3,3-3-2,4-8 2,11-9-2,-2-7-1,8-12-1,1-11-1,10-9-4,-5-16-6,6-8-7,-3-15-5,0-8-2,-9-14 0,3-2 1,-14-6 4,-2 2 6,-12 2 6,-5 2 10,-8 13 7,-5 7 2,3 10 3,-5 1 2,4 8-1,3-2 0,19 0 2,-21 6-3,21-6-1,0 0-3,32-19-2,0 0-3,5-3-6,12-2-10,-4-9-6,11 1-14,-8-7-35,1 11-61,-12 8-6,-11 7 7,2 11 0,-13 4 19</inkml:trace>
  <inkml:trace contextRef="#ctx0" brushRef="#br0" timeOffset="92630.1297">9658 7550 221,'20'-26'89,"-14"-1"-23,0-5-38,-1 0-13,-9-1 4,3 3-5,-11 1 4,-1 6-7,0 3 1,-9 7-6,1 4-5,-3 7 0,0 9-1,-2 8 1,-4 5 0,5 6 2,-1 6 0,8 3 4,1 4-1,9 2 3,3-2-3,12 0 1,10-5-1,7-1 3,8-9-4,9-4-1,4-7 0,3-5-2,3-10-2,-1-4-1,-1-7 1,-10-1-3,-3-7 1,-12-1 3,-9-4-3,-6 2 5,-9 0-1,-3-2 5,-5 2-4,-5 3 4,2 4 0,11 17-1,-19-24 5,19 24-7,0 0 2,0 0-6,0 0 2,0 0-1,0 0-2,0 19 4,6-2-4,-1 5 1,1 4-1,-1 2 4,3 0-1,-2-1 0,-1-2 0,-3-5-2,-2-20 1,22 22 2,-7-20 0,4-8 1,5-7-1,-3-7 2,1-8-4,3-3-1,-10-1 2,1 2 2,-4 3 1,-5 4-2,-7 7-1,0 16-2,0 0 5,0 0-1,0 0 0,0 0 0,11 29-2,-9-12 1,4 2 2,5-1 1,0-1-5,-11-17-6,34 24-19,-17-24-70,9 0-31,4-4 3,-6-5-2,-5-4-3</inkml:trace>
  <inkml:trace contextRef="#ctx0" brushRef="#br0" timeOffset="92830.1299">10125 7240 356,'-22'-22'118,"22"22"0,-12-20-99,12 20-9,0 0-4,12-21-8,-12 21-10,18-15-33,1 8-68,1 5-2,1 4-1,3 2-4,-5 1 17</inkml:trace>
  <inkml:trace contextRef="#ctx0" brushRef="#br0" timeOffset="93220.1305">10400 7305 225,'26'-9'94,"11"9"-1,0 6-73,-1 1-9,-4 8-5,-2 7 0,-10 8 4,-9 0-8,-9 5 4,-9-2-2,-1 3 5,-10-9 2,-1 1 6,-4-13 5,7 0 6,-3-9 1,19-6 1,0 0-2,-7-32 1,12-1-7,14-3-4,-1-12-7,9-4-10,3-9 2,7-1-5,-7 1 1,5 4-9,-7 10-5,-9-1-38,0 16-73,-8 10-2,-11 22-2,0-17-3,0 17 1</inkml:trace>
  <inkml:trace contextRef="#ctx0" brushRef="#br0" timeOffset="98590.138">2364 9888 155,'0'0'89,"-2"-20"-35,2 20-18,8-24-9,-8 24-6,18-24-4,-18 24-2,27-17-3,-5 8-2,2 5-5,2 2-3,10 6-2,-2 3-1,3 4 0,-2 6 0,3 2 1,-1 7-3,-7 0 3,-4 0-2,-5 2 1,-4-4 0,-4-4 2,-4-3-2,-7-1 3,-2-16 6,2 19 5,-2-19 2,0 0 2,-21 0 0,21 0 3,-17-19 1,17 19-1,-15-33-4,10 7-6,-1 0-1,6-2-3,6-5-1,5 5-3,2 0-2,11 2-3,3 2 0,2 7-1,9 8-2,-5 2 0,3 8-1,-4 3 0,-2 5-1,-10 4 2,-3 6 1,-6 1 1,-9 3-1,-4-5 2,-3 1 2,-3-1 3,8-18 2,-19 28 4,19-28 3,0 0-2,0 0 2,-11-22-2,22 2 0,10-3-3,1-5-3,5-1-5,4 6-1,7 7-1,-3 6 0,-1 10 0,-1 12-1,-6 4 2,-7 10 1,-7 2-1,-3 4-1,-3-1 5,-7 1-3,0-8 5,-6-6-2,6-18-11,0 0-47,0 0-56,-18-24-1,10-5-2,-3-14-1,0 2 58</inkml:trace>
  <inkml:trace contextRef="#ctx0" brushRef="#br0" timeOffset="98880.1384">3098 9476 295,'0'0'104,"0"-20"1,0 20-99,0 0-4,-11-21-1,11 21 0,0 0 0,0 0 1,0 0 0,-19 6-1,19-6-4,-13 17 0,13-17 2,-5 20 4,5-20-1,0 0-6,0 0-15,0 0-48,15-17-36,2 8-3,-17 9-1,35-24-4</inkml:trace>
  <inkml:trace contextRef="#ctx0" brushRef="#br0" timeOffset="111840.1565">3459 10074 160,'2'-19'54,"-2"19"-3,9-16-7,-9 16-8,21-17-12,-21 17-11,37-9-8,-11 9-6,4 3 0,7 5-3,-1 3 1,-1 9-3,-1 6 2,-4 4-2,-9 4 1,-5-1 1,-3-1-2,-7-3 4,-6-1 4,-6-11 2,6-17 3,-20 22 2,20-22 5,-30-2 2,30 2 0,-24-29 0,22 6-1,-2-5-3,8-1-1,3-7-4,12 1-4,0 5-3,5 3 0,6 4-3,-4 10 0,6 6-3,-2 5 0,-6 6 1,-3 1-2,-3 6 0,-18-11 0,24 26 1,-24-26 0,6 28 3,-6-28 0,-13 23 4,13-23 5,-19 18 8,19-18 3,0 0 0,-18-4 0,18 4-3,7-29-2,10 10-1,7 1-5,2 1-8,-1 0-1,6 10-4,-4 3 1,2 10 1,-2 5 3,-11 2 0,-2 5 0,-3 5-1,-4-3 0,-3 0 3,-2-1 1,-2-19 3,0 22 1,0-22 1,0 0 0,0 0 3,0 0 0,18-20-1,-18 20-1,30-34 1,-30 34-5,32-31-3,-32 31 2,30-26-1,-30 26-1,0 0 2,0 0 2,0 0 2,15-15 5,-15 15 2,0 0 3,0 0-2,0 0-1,0 0-1,0 0-4,0 0-5,0 0-4,0 0-2,0 0-4,9 22 2,-9-22-1,8 24 4,-8-24-2,5 26 4,-5-26-1,15 28-4,-15-28-7,19 15-26,-19-15-83,30-13-1,-11-4 0,-3 1-3,-3-7 34</inkml:trace>
  <inkml:trace contextRef="#ctx0" brushRef="#br0" timeOffset="111980.1567">4343 9779 222,'0'0'38,"0"0"-21,13-24-113,2 22-7,-15 2 26</inkml:trace>
  <inkml:trace contextRef="#ctx0" brushRef="#br0" timeOffset="112420.1574">4567 9888 251,'0'0'101,"32"-13"-1,-8 8-92,0-1-7,2 4-2,4 4 0,0 4 0,-9 11-1,-3 5 2,-8 6-2,-8-1 1,-2 7 0,-6-6 4,-5-2 3,3-6 4,8-20 7,-15 21 1,15-21-1,0 0-1,2-32-2,17 8-4,1-6-4,3 1-4,1-1-6,0 2-4,-3 6-2,-2 5 1,-19 17 1,22 6 5,-22 10 0,0 5 0,-4 1 1,4 2 1,4 0 5,-2 0-4,15-3-30,3-12-77,5-13 0,12-9-2,-2-11-3,3-5 54</inkml:trace>
  <inkml:trace contextRef="#ctx0" brushRef="#br0" timeOffset="112610.1576">5335 9712 271,'18'-6'99,"9"-5"-4,8-5-108,14-5-57,5 3-34,2-5 0,5 8 3,-14 1 29</inkml:trace>
  <inkml:trace contextRef="#ctx0" brushRef="#br0" timeOffset="112760.1578">5522 9985 160,'0'0'102,"0"0"-15,29 5-98,7-27-61,27 0-10,3-11-7,10 3-5,3-9 94</inkml:trace>
  <inkml:trace contextRef="#ctx0" brushRef="#br0" timeOffset="115600.1618">6301 9389 109,'0'0'91,"-2"-19"-32,2 19-11,-4-16-4,4 16-4,0 0-1,4-26-10,-4 26-7,0 0-9,15-19-6,-15 19-3,0 0-4,28-20 1,-10 14-2,7 4 1,3 4-2,5 2 0,5 3 0,1 6 0,-4 4-1,3 3-1,-8 3 2,-6 1-1,-9-2 1,-4-2 1,-9-1 2,-2-19 1,0 24 5,0-24 2,0 0 3,0 0-1,-15-4 1,15 4 1,-9-33-2,7 11-2,4-4-4,1-2-2,10 0-5,1 4 2,10 0-3,6 7 1,0 6-4,3 7 0,-3 8-2,6 5-3,-10 4 1,0 6-2,-9 1 0,-4 4-2,-8-3 4,-5 1 1,-5-5 3,5-17 2,-17 24 5,17-24 2,0 0 2,-19-4 0,19 4 0,17-28-1,7 12-1,6-5 1,4 6-3,7 4 0,-2 7-3,4 8-1,-11 7 1,-2 6 1,-8 5 0,-14 1-1,-3-1 2,-5-4 3,0-18-7,0 0-70,0 0-27,-18-1 1,14-24-4,-2-12 2</inkml:trace>
  <inkml:trace contextRef="#ctx0" brushRef="#br0" timeOffset="115760.162">7061 9038 242,'-26'11'103,"26"-11"0,0 0-78,0 0-103,0 0-27,11-24 0,8 13 1,-4-10 24</inkml:trace>
  <inkml:trace contextRef="#ctx0" brushRef="#br0" timeOffset="117930.1651">7511 9647 242,'19'2'88,"-19"-2"4,7-26-91,5 4-10,-5-1-2,1-3 4,-3-3 15,-1 1 2,-8-4-2,4 2-3,-5-1 0,3 3 3,-4 4-1,4 2 0,-3 3 1,6 2-3,-1 17 0,12-18-2,-12 18-3,26 0-3,-9 3-1,1 7-1,1 3 0,0 5 2,-3 5 1,-2-1-1,-1 4 0,-6 0 2,2 2 1,-1-6 0,-6 2 0,3-7 1,-5 0 2,0-17 0,13 16 1,-13-16 1,30 0-3,-11-7 1,5-6-1,1-2-2,5-7-4,-4-1 1,0-4-2,-4-3 0,-7 0 0,-4 0 1,-5 4 2,-4 4 0,-2 5 0,0 17 1,-8-24 1,8 24-1,0 0 2,0 0-2,-18 11 0,18 6 2,-2 4 1,4 3 0,0 2 1,3 0 2,5 5-1,-1-5 1,2-7 0,6-2 1,-17-17-1,32 24 1,-17-22-2,3-2-1,5-8 1,-5 1-2,1-3 2,0 1-4,-1-8 3,-18 17-4,23-26 3,-23 26-2,9-31 2,-9 31 0,4-32 2,-4 32-2,-4-33 3,2 16 2,-3-1-2,3 1 4,-7-2-2,7 1 3,-10-3-4,12 1 3,-7 1-2,3 1 0,2-1-3,2 1 1,0 18-1,-3-26-2,3 26 1,-2-28-1,2 28-1,-6-23 0,6 23 2,-2-27-3,-1 8 2,3 0-1,-2 1 2,2 18 1,0-30 0,0 30-1,0-26-2,0 26-1,0 0 0,0 0 0,0 26-1,-4 0-2,8 9-1,-4 6 2,5 6 1,1 7 3,1-2 0,5-2-1,1-4 1,0-5 3,4-6-3,-3-3 3,5-10-1,4-3 0,-3-6-3,10-6 1,-4-3-2,4-6-2,2-4-2,-6-7-1,2-1 1,-2-7-3,-7-1 3,-6-2-1,-7-2 2,-1 2 0,-5-1 4,-5 3 1,-1 5 2,6 17 1,-9-24-1,9 24 1,0 0-1,0 0-1,0 0-2,0 0-2,0 0-2,0 0 1,0 0 0,3 26 0,-3-26 0,12 37-1,-7-14 3,3 3 2,1 2-2,-2-2 1,1-4 0,3 0 0,0-5 2,-11-17 0,26 18 0,-7-16-1,0-5-1,0-7 0,3-6-1,-1-7 0,-3-3-1,-5-5-1,0 1 0,-3 2 2,-5 6 1,-3 1 1,-2 21 0,0-24-2,0 24-1,0 0 2,0 0-1,0 0-1,0 24 0,0-24 1,6 28 1,-6-28 0,13 30 2,0-13 0,-13-17-2,35 16 0,-14-14-1,3-4 1,1-3-3,-5-3 1,3-3-1,-7-2 1,-16 13-1,21-29 2,-19 12 2,-2 17 0,-2-28 2,2 28 0,0-26 1,0 26 0,0-22 0,0 22 0,7-19-1,-7 19-1,17-24-3,-17 24-1,24-24 1,-24 24-2,27-15 0,-27 15-1,22-6 1,-22 6-1,21 21 1,-16-4 1,1 5-1,1 4 0,-1 2 1,-1 0 0,1-1 1,-4-4-1,-2-5 1,0-18 1,0 21 0,0-21 4,0 0 4,0 0-1,0 0 0,0 0-1,4-26-1,-4 26 3,7-30-3,1 13-2,-3-1-3,3-1-2,-8 19 2,17-28 0,-17 28 0,14-16-4,-14 16 1,0 0-1,0 0 1,17-10-1,-17 10 0,0 0 2,23 6-1,-23-6 1,20 7 1,-20-7-1,32 10 0,-32-10 1,24 18-1,-24-18 0,12 17-2,-12-17 1,0 0 0,0 20-3,0-20-10,0 0-33,0 0-76,0 0-3,-19 10 1,19-10-4,-17-8 15</inkml:trace>
  <inkml:trace contextRef="#ctx0" brushRef="#br0" timeOffset="118730.1662">9082 9214 138,'0'0'105,"-5"-29"4,5 29-69,0-21-4,0 21 1,0 0-1,0-20-4,0 20-10,0 0-11,19-10-6,-19 10 0,31-7-1,-6 3 1,-1 4-3,8 2-2,3 6-1,-1 6 0,-3 9 0,-2 5-2,-5 5 1,-6 4-1,-4 0 3,-9-1-1,-5-3 4,-5-3-1,-1-8 5,6-22 4,-13 26 2,13-26 0,-19 0 1,19 0 0,-18-30-1,14 4-1,2-3-4,2-7-3,2-3-3,9-3 1,0 3-5,10 5 1,3 3-3,6 8 1,5 7-1,-1 8 0,7 4 0,-2 8 1,2 4 1,-3 3 0,-6 4 0,-1 1 0,-8 1 1,-5 3-2,-4-1 2,-13 0-2,-1-19 2,-1 27 0,1-27 1,-19 17 1,19-17 3,-28 0 0,28 0 2,-21-18-1,16 1 0,5-5 0,5-6-6,12-2 3,4 2-3,10 0-1,1 6-1,4 9 0,-1 6-1,-1 10-1,-4 8 4,-6 8-2,-9 1 2,0 5-2,-8-1 1,-1 2-1,-4-4 2,-2-3 1,-2-3 0,2-16-1,-8 30 2,8-30-3,-16 19-9,16-19-24,-13 20-87,13-20 0,0 0-2,-17-6 0,17 6 14</inkml:trace>
  <inkml:trace contextRef="#ctx0" brushRef="#br0" timeOffset="119010.1666">8229 9014 266,'-25'-6'105,"25"6"3,8-18-89,10 6-7,14-1-4,9 2-7,10-7-9,12 7-26,10-8-57,8 2-18,16 2 3,2-5-3,7 3 48</inkml:trace>
  <inkml:trace contextRef="#ctx0" brushRef="#br0" timeOffset="119240.1669">10000 8813 307,'32'-11'113,"-1"-6"-2,9-1-95,4 1-8,11-2-3,2-1-8,5 5-16,-8-7-29,2 5-54,-11 4-7,-9 2-4,-12 2 3,-24 9 55</inkml:trace>
  <inkml:trace contextRef="#ctx0" brushRef="#br0" timeOffset="119420.1672">10383 8555 256,'0'0'100,"0"0"-31,-8 26-33,12-2-19,5 4-4,3 11-3,-5 4 3,6 11-15,4 3-48,2 4-51,-12-9-6,6-1-1,-13-18-5,6-3 81</inkml:trace>
  <inkml:trace contextRef="#ctx0" brushRef="#br0" timeOffset="120410.1685">10947 8509 134,'-2'-21'56,"2"21"-1,0-22-3,0 22-10,6-17-4,-6 17-9,0 0-8,20-7-9,-20 7-8,26 3-4,-7 5-3,4-3 1,1 5 2,2 3-1,-2 2 3,2 3-3,2 1-2,-3 3 4,-5 2-2,-1 0 3,-8-1-2,2-7 6,-13-16-4,6 26 10,-6-26 6,0 0 2,-4 17 0,4-17 0,0 0 1,-26-22-1,26 22-2,-11-26-4,9 5-2,-4-5-8,6 4 4,11 0-4,3 1 1,4 3-5,1 3 3,5 7-5,0 5 0,1 5 0,-5 3-1,-1 8 1,-19-13-1,30 28 0,-25-11-3,-5-17 3,2 31-2,-2-31 3,-7 26-1,7-26 5,-23 11-3,23-11 5,-14-1 2,14 1-1,-6-19 3,6 19-5,19-32 2,-1 19-5,1 0 1,7 6-4,2 3 2,-2 12-3,-1 3-3,-1 7 4,-5 5-1,-8 1 2,-4 0-2,-5-4 4,-2-3-1,0-17 4,-2 22 0,2-22-5,0 0-20,0 0-88,-7-29-3,3 6 0,4-3-2,-7-5-2</inkml:trace>
  <inkml:trace contextRef="#ctx0" brushRef="#br0" timeOffset="120790.1691">11410 8223 194,'-7'-28'87,"1"2"-17,1 5-9,-1 1-12,6 20-10,-7-28-15,7 28-9,0 0-8,0 0-4,0 0-2,0 0-2,-6 17-2,6-17 0,0 24 4,0-24 2,0 26 6,0-26-1,0 0 1,0 0 0,19-4-1,-19 4-1,20-31-2,-11 10-4,5 3-4,-9-5-22,-5 23-28,0 0-59,0 0-1,0 0-2,0 0 0,13 28 49</inkml:trace>
  <inkml:trace contextRef="#ctx0" brushRef="#br0" timeOffset="122640.1717">12092 8477 147,'-5'-32'88,"8"6"-31,3 4-22,-6-4-9,7 6-2,-7-1-1,6 5-1,-6 16-11,0-25-7,0 25-6,0 0-2,0 0-1,-24 23 1,16-3 0,-3 10 4,4 5 4,1 12-3,6 3 3,2 4-1,7 5 2,6 0-2,2 3 1,7-1-4,-3-3 0,3-3 3,-7-1-2,-4 0-1,-6-6 1,-7-1 0,-1-8 3,-9-2 5,-3-9 3,0-6 4,13-22 3,-24 26 2,24-26 0,0 0 0,-19 9-8,19-9-7,0 0-18,0 0-67,-7-22-34,7 22-5,1-28-2,5 8-2</inkml:trace>
  <inkml:trace contextRef="#ctx0" brushRef="#br0" timeOffset="124240.1739">12034 8421 105,'0'0'66,"0"0"-4,0 0-8,0 0-2,0 0-5,0 0-18,0 0-15,0 0-9,0 30-7,0 0-1,2 9 6,-2 11 3,-2 9 4,2 10 1,0-2 0,0 3-2,2-5 0,4-5 3,-1-12 1,12-7-2,2-15-2,7-7 0,0-12-4,6-7-7,7-9-2,-7-6-8,5-6-6,-7-14-7,-2-2-1,-11-11-3,2-2 1,-19-6 5,-4 0 5,-11-1 9,-4 1 6,-11 11 10,-1 6 3,-7 10 8,1 3-2,7 9 4,-2 4-4,14 7-3,-1 4-3,19 2-4,0 0-1,0 0-2,-4 21 0,4-21 2,24 18-2,-1-8 3,-3-3-2,5-3 1,5 0-7,1-4-4,5 0-3,-4-2-2,-1 2-2,-6 0-1,1 3-1,-4-1 1,-7 4 3,-15-6 2,25 20 3,-20-3 0,-3 2 6,2 7 0,-2 0 6,3 5 1,-1 3 3,0-3 3,1 1 1,5-3 1,-5-6-2,3-3 0,-8-20 0,20 22-2,-20-22-2,25 2 0,-25-2 0,26-16-1,-26 16-1,30-30-2,-14 11-1,-3-1-1,4-4 0,-4 0-1,-3-2 0,1-2-1,0 0-2,-5-4-1,-1 4-7,-5 1-4,2 8-23,-7 0-44,5 19-28,-8-18 0,8 18-3,0 0 19</inkml:trace>
  <inkml:trace contextRef="#ctx0" brushRef="#br0" timeOffset="124780.1747">12770 8249 243,'0'0'97,"0"0"0,25-15-73,-25 15-14,26 26-9,-9-4-2,1 10 0,1 8 3,2 11 0,1 4-1,-7 5 1,2 1 1,-8-2 1,0-5-3,-7-11 4,4-4 1,-6-15 7,0-7-2,0-17-2,0 0-4,-19-22-1,6-3-1,-11-4 0,0-1 1,-8 0-6,-4 2 1,-1 6 2,3 11 4,-1 13 2,3 11 1,0 9 0,10 8-4,1 3 3,8 8 3,4-2-1,13-2 1,3-9 0,14 0 0,14-13-1,6-6-6,12-5-12,1-12-24,13-5-86,-5 0-2,-1-5-4,-3-4 0,-9-3 12</inkml:trace>
  <inkml:trace contextRef="#ctx0" brushRef="#br0" timeOffset="127210.1781">4408 11043 87,'0'0'97,"-21"-7"4,21 7-40,0 0-12,0 0-6,0 0-4,0 0-10,0 0-12,19-7-6,2 7-4,12-4-7,7 0-11,10 4-24,6-9-35,4 1-37,7 7 1,-11-3-1,-2 4 3</inkml:trace>
  <inkml:trace contextRef="#ctx0" brushRef="#br0" timeOffset="127370.1783">4565 11313 98,'-41'28'84,"17"-1"1,10-8-40,14-19-27,0 0-39,45 2-55,11-13-3,10-17-1,10 4 7,-1-15 73</inkml:trace>
  <inkml:trace contextRef="#ctx0" brushRef="#br0" timeOffset="128120.1793">5551 10921 20,'-13'-24'81,"13"7"-29,-2 0-2,2-1 2,0 18-2,15-32 0,-15 32-16,32-24-15,-4 17-10,0-1-7,8 4-2,1 3-2,0 4-2,5 5 0,-5 3 1,-3 6 1,-5 3 1,-2 2 1,-5 4-1,-3 4 2,-8-2 1,-5-4 3,-3-2 3,-5-5 8,2-17 6,0 20 3,0-20 3,0 0 0,0 0-1,-7-26-1,7 26-4,2-37-8,-2 15-6,5-6-6,1 2-1,1 0-1,10 4-1,2 1 0,1 5 0,5 5-1,5 5-2,-4 4 0,4 4-3,0 7-2,-6 1-2,-2 4-3,-5-1-2,2 6-2,-19-19 1,17 26 4,-17-26 3,2 19 7,-2-19 5,0 0 4,0 0 5,0 0-3,-14-26 1,14 26-2,19-30 0,-6 13-4,6 4-5,3 8-1,3 5-1,-3 7 2,0 10-1,-3 7 3,-2 4-1,-10 3-1,1 1 4,-8-4 0,0-4 4,0-6-1,0-18 2,-8 21-10,8-21-49,-11-21-56,15 5 1,-4-10-4,2-2-2,-4-9 44</inkml:trace>
  <inkml:trace contextRef="#ctx0" brushRef="#br0" timeOffset="128510.1799">6405 10496 46,'0'0'83,"0"-30"7,0 30-35,0-22-8,0 22-7,-5-17-2,5 17-5,-8-17-6,8 17-6,-5-20-3,5 20-3,-12-23-2,12 23 0,0 0-3,-7-22-4,7 22-1,0 0-2,13 22-1,-7 1-3,1 6-1,-3 9 1,1 4-2,-3 5 6,2-5-2,-4-4 3,-4-7-1,4-7 5,4-7-5,-4-17-5,26-2-9,4-7-36,-2-8-59,9-3-5,12 5-3,5-4-3,2 10 46</inkml:trace>
  <inkml:trace contextRef="#ctx0" brushRef="#br0" timeOffset="128750.1802">7048 11008 323,'0'0'115,"19"-4"-2,-8-12-99,15-1-8,4-5-3,3-4-8,9 0-16,-3-2-30,2 0-55,-6 8-5,-8-3 0,-9 8-1,-10-3 56</inkml:trace>
  <inkml:trace contextRef="#ctx0" brushRef="#br0" timeOffset="128950.1805">7210 10707 268,'0'0'99,"6"28"2,5-7-81,2 3-11,6 7-2,-2 5 3,1 3 2,-3 0-1,4-2-8,-2-2-20,-4-7-58,0-10-31,10-6 0,-23-12-3,26-10-2</inkml:trace>
  <inkml:trace contextRef="#ctx0" brushRef="#br0" timeOffset="129680.1815">7605 10613 223,'5'-17'97,"1"-5"2,-4 1-73,-2 21-11,30-28-11,-4 21 2,-2 1 0,6 6-1,2 4-2,3 3-3,3 12 2,-7 3-4,1 6 5,-2 4-5,-9-1 3,-5 1-3,-3-2 5,-1-6-4,-12-8 5,0-16 8,1 19 2,-1-19 1,0 0 2,0 0 2,-24-28 1,24 28 2,-13-39-9,6 11-3,1-1-9,6-3 5,0-1-5,6 3-1,7 2-4,0 6 1,5 1 1,7 10-4,5 6 6,1 3-2,5 7-2,-4 3 0,-1 5-1,-1 2 0,-4 7 3,-9-2 0,-4 4-1,-13-3-3,-3-4 6,3-17-2,-15 27 10,15-27-2,-19 4 4,19-4-1,-6-26-4,14 9 3,9-1-5,9-1 8,6 6-15,9 4 4,2 13-3,2 12-3,-2 12 6,-8 4 0,-7 5 3,-6 2-7,-10 0 7,-10-4-2,-8-12 2,-2-5-1,8-18-9,-35 9-60,11-14-53,-2-4 1,-12-17-3,3-2-1,-12-11 37</inkml:trace>
  <inkml:trace contextRef="#ctx0" brushRef="#br0" timeOffset="130330.1824">6429 10432 70,'0'0'84,"19"-22"-8,-19 22-25,13-24-11,-7 7-6,-6 17-4,5-33-4,-5 33-5,-5-30-5,5 30-6,-19-26-3,0 19-3,1 5-2,-6 4-1,-3 3-2,-1 5 2,2 1-1,2 4 2,3-2 1,3 3 1,18-16 1,-23 24 1,23-24 2,-2 19 1,2-19-1,19 7-1,0-12 1,5-3-1,2-6 0,4-1-1,-6-6-1,3 1 1,-9-1 0,-7 5-1,-11 16 2,8-23-2,-8 23-1,-19 0-1,19 0-2,-32 21 0,32-21-1,-24 24-3,24-4-19,0-20-70,24 23-21,14-12-3,-1-9 0,8 3-4</inkml:trace>
  <inkml:trace contextRef="#ctx0" brushRef="#br0" timeOffset="130780.1831">6796 11030 238,'0'0'107,"-21"-18"-32,8 1-32,13 17-8,-13-31-4,13 31-5,7-34-8,-7 34-10,32-17-6,-11 21-5,1 11-2,2 11 2,-5 17-1,-4 11 3,-4 7-1,-7 6 4,-8-2 1,-1-4 5,-3-11-1,6-7 5,-7-17 1,13-8 0,-4-18-2,37-3-5,0-12-8,14-6-15,16 3-45,8-4-61,7-4 1,8 1-6,-15-1 2,-6 6 67</inkml:trace>
  <inkml:trace contextRef="#ctx0" brushRef="#br0" timeOffset="131400.1839">8472 10243 163,'29'-20'80,"-23"-1"-1,3 3-67,-5 1-6,-4 17 6,6-28 3,-6 28 6,0-24 0,0 24-2,0 0 0,0 0-6,-19 17-7,13 1-7,1 3-2,-1-3 1,6 4 6,-2-5 2,2-17 1,0 0 1,32 6 1,-17-17-2,4-8 2,-2-3-1,1-2-3,-1 3-2,-10 1-12,-7 20-17,12-21-48,-12 21-30,0 0-5,15 17 0,7 2 15</inkml:trace>
  <inkml:trace contextRef="#ctx0" brushRef="#br0" timeOffset="131900.1845">9069 10631 275,'-16'-22'100,"21"0"-25,-5 22-56,32-38-6,-2 22-4,0-3-3,9 6-2,-2 0-1,1 9-2,-1 10-3,-9 3 0,-9 15 0,-12 4-4,-12 6 5,-7 3 0,-6-2 6,-7 0-2,1-5 6,2-2-4,-1-15 7,23-13 2,-18 19-1,18-19-3,16 9-3,9-2-1,-3 6-1,6 10 1,-4 10-4,-5 4-1,-6 11 0,-7 4 1,-17 2 4,-8 4 3,-17-10-1,-3-7 0,-8-17 1,1-9-2,-7-15-3,7-13-10,3-7-62,7-12-53,6-3-2,10-6 0,1 2-5,8 4 55</inkml:trace>
  <inkml:trace contextRef="#ctx0" brushRef="#br0" timeOffset="133040.1862">1753 11064 236,'0'0'96,"0"0"-8,0 0-67,28-19-6,-9 21-9,1 0-2,8 7-3,4-1 0,0 8 0,5 1-1,-1 7 0,-2 4-2,-6 0 1,-2 4 0,-8-3 1,-5 3 1,-7-6 1,0 0 3,-6-8 2,0-18 6,-6 23 3,6-23 4,0 0 3,0 0 1,0 0 0,0 0-1,0 0-5,-7-28-4,7 7-3,3-3-5,3-2-3,5-2-5,2-1-2,6 1 0,11 6-2,-4-1-1,9 8 1,3 6-3,-1 9 0,-5 6 0,3 7 0,-10 2 0,-1 7 1,-11 2 1,-2 0 2,-9 0 0,-2-3 1,-7-3 3,7-18 0,-19 26 7,19-26 2,-19 6 1,19-6-2,0 0 0,-11-28 0,11 28-1,30-32-1,-9 16-6,3 6-3,6 9-1,-4 10 1,0 8 1,-2 9 0,-7 7 1,-6-1-1,-9 5 2,-2-8 5,-2-1 2,-3-11 1,5-17-6,-17 11-11,-2-24-68,6-5-33,2-10-5,-2-13-1,2-6-5</inkml:trace>
  <inkml:trace contextRef="#ctx0" brushRef="#br0" timeOffset="133280.1865">2385 10763 282,'-4'-26'111,"-5"4"2,9 22-82,-10-26-6,10 26-6,0 0-3,0 0-8,0 0-12,-11-17-26,11 17-81,15 6-2,-15-6-9,36 9 3,-18-7 14</inkml:trace>
  <inkml:trace contextRef="#ctx0" brushRef="#br0" timeOffset="133780.1873">2971 10949 142,'12'-21'80,"-12"21"-3,0 0-59,0 0-6,0 0 2,-6 19 1,0 5 2,6 15 5,-7 6 1,3 16 3,-3-4-10,7 8 0,-6-5-1,12-4 1,-1-10-3,3-11-1,5-12-3,7-14-6,7-9-3,-1-13-7,4-6-4,-1-5 1,-2 0 6,-7-2 1,-1 4 0,-2 1 2,-17 21 5,0 0 5,18 11 2,-14 15 1,-2 8-6,4 3-3,1 8 6,4 7-1,0-6-7,-1-5-41,1-2-66,13-6-3,-7-10-6,-2-5 0,-15-18 31</inkml:trace>
  <inkml:trace contextRef="#ctx0" brushRef="#br0" timeOffset="134320.188">3997 12596 340,'0'0'117,"0"-17"0,0 17-85,26-22-13,-2 7-10,14-4-12,10 5-23,3-9-43,9 10-45,-2 4-3,-4 5 1,-15 12-3,-15 7 50</inkml:trace>
  <inkml:trace contextRef="#ctx0" brushRef="#br0" timeOffset="134480.1882">4154 12871 212,'-15'20'117,"15"-20"-4,0 0-41,0 0-31,50-9-23,-1-8-38,15-5-80,10 3-13,1-3-5,3 2 0,-16-1 15</inkml:trace>
  <inkml:trace contextRef="#ctx0" brushRef="#br0" timeOffset="136340.1908">5718 12588 154,'0'0'92,"-8"-18"-26,8 18-10,-5-19-9,5 19-5,-12-18-1,12 18-5,-13-24-6,13 24-6,-24-34-7,11 16-1,0-7-4,2 1-5,9 0-5,4 2-2,3 3 0,-5 19 0,38-9-1,-12 18-2,4 12-2,-6 12 3,-5 10-2,-6 11-2,-11 5 3,-4 4 1,-9-3 1,-4-5 4,-2-6-1,2-8 0,-2-14 3,11-4 6,6-23-5,0 0 2,23 13-3,9-21-9,7 3-9,8-10-18,10 9-41,5-9-45,0-1-4,1-1 4,-9 0-4,-5 1 61</inkml:trace>
  <inkml:trace contextRef="#ctx0" brushRef="#br0" timeOffset="136710.1913">6256 12516 233,'-11'-20'98,"11"20"1,-2-21-55,2 21-22,0 0-6,0 0-3,-6 22 0,0 3-3,6 8 2,0 2-4,0 8 1,0 0 2,6 1 0,0-7-2,3-1-2,8-18-1,5-7 2,4-7-3,6-11 2,0-10-2,0-11-2,-2-9-3,-6-8-2,-7-1 1,-15 1 0,-10-1 3,-9 5-1,-7 2 3,-4 11 0,-8 10 1,1 7-1,1 5-3,-1 4-12,11 8-29,-1 1-76,10 1-1,15-8-3,0 0-1,2 16-1</inkml:trace>
  <inkml:trace contextRef="#ctx0" brushRef="#br0" timeOffset="137070.1919">6665 12505 252,'0'0'101,"0"0"9,0 0-76,0 0-5,0 0 0,0 0 0,0 0-2,26-13-8,-9 5-7,13 5-7,2-3-4,5 2-3,8 1-2,3-5-10,6 6-17,-3-5-46,-3 1-36,1 3-3,-10-5 1,-7 1-2,-10-6 59</inkml:trace>
  <inkml:trace contextRef="#ctx0" brushRef="#br0" timeOffset="137300.1922">6997 12280 300,'0'0'99,"0"0"2,0 0-87,0 0-5,0 30-4,8-8 0,3 4 4,0 9 2,2 4-1,-3 6-2,7 3-6,-6 2-3,2 2-17,0-1-77,-7-7-14,12-1 2,-12-15-8,7 1 5</inkml:trace>
  <inkml:trace contextRef="#ctx0" brushRef="#br0" timeOffset="139030.1945">7674 12150 166,'0'0'74,"0"0"-2,0 0-12,0 0-15,0 0-14,-15-9-11,15 9-3,0 0-4,-23-20 0,23 20-2,-13-23-2,13 7-3,0 16 0,13-28-3,-13 28-4,30-15-1,-9 20-3,1 12-1,-1 15-1,-8 12 4,-2 12 1,-11 5 2,-7 8-1,-1-2 6,-9-6 1,-1-7 2,5-13 1,1-6 3,7-11 0,10-7 1,14-13 0,7-3-9,10-4-9,5-8-27,9-2-64,1 1-17,-1-8 0,4 1-3,-9-1 3</inkml:trace>
  <inkml:trace contextRef="#ctx0" brushRef="#br0" timeOffset="139240.1949">8257 12277 315,'-8'-21'102,"8"21"-2,0 0-84,-32-13-10,32 13-6,-31 21 0,31-21 3,-28 29 2,24-12 4,4-17-8,7 17-23,14-19-64,9 0-16,-6-11-2,12 0-1,-8-7-5</inkml:trace>
  <inkml:trace contextRef="#ctx0" brushRef="#br0" timeOffset="139800.1957">8453 11987 308,'11'-21'108,"-11"21"1,19-14-75,-19 14-15,43-25-10,-15 11-3,13 2-3,2-4 0,2 3-4,3 2-4,-7-1-5,-7 7-5,-10-3-1,-5 8-5,-19 0-6,0 0-1,0 0 1,0 0 3,-19 2 4,1 8 3,-14-3 3,2 6 7,-7 4 9,-3 1 4,-1 5 6,4 3 4,5 5-1,2-1 3,10 5 2,3-1 0,11 3-2,6-6 0,19 1-4,5-10-3,14-3-1,10-8-1,6 0-1,-1-2-4,1 2-2,-9 6-2,-4 5-1,-15 6-2,-13 7 3,-13 4 0,-11 2 4,-10 0 1,-3-4 5,-12-9 2,-1-4 0,-6-11 2,6-3-1,-1-14-5,7-5-16,12-6-54,4-4-53,-2-5-1,15 2-3,-1-2-2,1 3 19</inkml:trace>
  <inkml:trace contextRef="#ctx0" brushRef="#br0" timeOffset="140330.1963">5011 13827 300,'0'0'96,"0"0"3,32-20-96,0 5-15,9-2-58,10 4-23,-1-5-5,12 3 3,-12 0-6</inkml:trace>
  <inkml:trace contextRef="#ctx0" brushRef="#br0" timeOffset="140500.1967">5137 14245 277,'-8'20'108,"8"-20"-4,0 0-76,45-16-44,4-5-69,7 1-10,5-10-7,12 0-4,-4-9-3</inkml:trace>
  <inkml:trace contextRef="#ctx0" brushRef="#br0" timeOffset="141020.1974">6405 13608 93,'-18'-13'70,"18"13"6,-19-11-49,19 11-1,0 0 6,-19-9 1,19 9-1,-17-13 0,17 13-2,-15-23-7,15 23-5,-11-26-6,11 26-6,8-22-4,-8 22-1,24-4-4,-7 19 1,1 7 1,1 16 1,-6 6-1,-2 10 3,-3 2-2,-4 1 7,-4-3-1,-4-9 4,2-6 1,-4-11 5,6-28 1,8 18 2,14-18-5,4-11-4,10-2-13,3 0-22,4-7-43,0-3-47,8 5 0,-10-6-4,-8-1 5,-5-2 56</inkml:trace>
  <inkml:trace contextRef="#ctx0" brushRef="#br0" timeOffset="141340.1978">6758 13502 296,'-2'-20'103,"2"-1"0,6 5-81,-6 16-9,19-19-4,-4 17-3,1 8-1,3 10-1,-6 10-2,0 8 2,-3 10-2,-7 8-3,-3 4 7,-1 0-6,-5-8 8,-2-3-6,3-8 5,-1-9-3,6-12 5,0-16 1,38 8-3,-8-14-4,7-3-17,6-6-27,7-3-63,4 3-5,-9-4-8,4 1 4,-14-5-4</inkml:trace>
  <inkml:trace contextRef="#ctx0" brushRef="#br0" timeOffset="141550.1981">7450 13595 311,'0'0'104,"-4"-20"-1,4 20-79,0 0-15,-21 0-1,21 0 0,-22 14-1,22-14-2,-13 19 1,13-19-7,0 0-24,22 11-75,-1-7-7,3-10 0,2 1-5,2-8 3</inkml:trace>
  <inkml:trace contextRef="#ctx0" brushRef="#br0" timeOffset="142100.1989">7790 13344 257,'0'0'103,"18"-22"-2,-18 22-59,32-15-25,-11 8-9,7-3-2,5 1-12,3-8-19,7 8-26,-8-4-14,-1 2-10,-6 2-2,-13 3-1,-15 6 4,0 0 9,0 0 48,-24-4 17,-3 6 11,-3 9 38,-3-1 10,-3 3 5,5 3 3,-1 3 2,2 5-8,6 0-12,11 10-12,1-6-12,12 3-2,6-1-4,18-2-3,8-6-5,7-2-1,8-1-1,-2-2-3,0 1-1,-4 1-5,-6 5 1,-16 8-6,-15 1 6,-8 4-5,-13-2 6,-7-1-2,-6-4 5,2-4 0,-9-12 2,7-6-2,5-6-14,1-13-44,5-4-55,14-6-1,5-7-4,11 2 0,2-9 11</inkml:trace>
  <inkml:trace contextRef="#ctx0" brushRef="#br0" timeOffset="142420.1993">8440 13238 219,'11'-16'88,"-11"16"0,21 7-64,-21-7-10,29 39-3,-14-7 1,4 9 3,0 5 0,-2 8 1,-1-2-1,-3 5-1,-1-3 3,-5-4-7,4-11-10,-1-5-41,3-14-59,9-3-4,-5-11 3,4-10-5,-5-17 1</inkml:trace>
  <inkml:trace contextRef="#ctx0" brushRef="#br0" timeOffset="143080.2003">8894 13292 191,'-8'-18'80,"8"18"-32,0 0-27,-18 0-4,18 0 2,-14 24-1,9-4 1,-3 4-1,3 6 2,-1 0 0,1 3-1,5-1-4,3-1 1,-1-5-1,9-3 0,8-7-5,5-4-7,3-9-7,8-5-6,4-5-14,-1-12-11,5 1-1,-12-8 3,1 2 16,-9 1 12,-5 3 9,-7 3 4,-11 17 11,0 0 11,0 0 4,0 0-5,0 0-11,6 24-7,-6-24-3,2 32 6,-2-32 2,13 28-3,-13-28-7,26 11-8,-3-13-13,1-5-19,8-6-13,-8-6-2,11 1 8,-14-7 16,3 7 11,-5-1 8,-8 3 12,-11 16 20,0 0 16,0 0 4,9 20-7,-5 10-16,-8-1-3,8 12 2,-8 4 1,3 9-4,-5-6 0,0 4-7,-3-7 3,0-1-5,-4-9 3,0-5-6,-4-11 1,17-19-6,-26 18-10,7-21-14,19 3-99,-30-19-2,17 0-2,2-7-4,3-5 0</inkml:trace>
  <inkml:trace contextRef="#ctx0" brushRef="#br0" timeOffset="143470.2008">9226 13404 205,'0'0'101,"-7"-17"-25,7 17-13,0 0-12,-4-26-10,4 26-10,9-33-10,-1 10-6,5-5-6,4 4-2,-2-2-3,7 4-5,-3 5 0,0 6-2,-1 13 0,-3 5-1,2 12 1,-10 3 1,3 8-1,-6 2 4,1 3-10,-1-5-24,3-3-73,-1 3 0,-6-30-4,11 32-3,-11-32 0</inkml:trace>
  <inkml:trace contextRef="#ctx0" brushRef="#br0" timeOffset="143880.2014">9882 12965 285,'0'0'101,"0"0"-4,0 0-75,0 0-10,8 34-3,-5 5 3,-1 9 2,4 17 1,-6 11 0,0 12 4,0 6-4,-8 10-1,-3 2 1,4-2-4,-7-4 0,3-3-5,-2-13 2,2-10-13,5-9-9,1-22-36,9-8-65,5-11-3,-9-24-1,35-6-3,-10-16 0</inkml:trace>
  <inkml:trace contextRef="#ctx0" brushRef="#br0" timeOffset="144280.202">10366 13274 133,'-9'-23'71,"9"23"1,0 0-51,-25 0-4,25 0-3,-28 32 3,13-8 4,4 0 7,-2 10 1,7-5 2,1 7-4,5-8 1,11 3-1,2-5-4,17 2-2,-4-6-7,10 1-2,-3-1-7,3 0 1,-6 6-4,-6 2-5,-11-1 5,-11 1-6,-10 0 6,-5-4-3,-9-4 3,1-7-12,-3-6-19,0-12-55,5-14-23,8 0 2,5-13-5,10-1 1</inkml:trace>
  <inkml:trace contextRef="#ctx0" brushRef="#br0" timeOffset="144430.2022">10360 13578 237,'-20'4'104,"-5"13"1,1 11-50,-8-1-19,1 9-9,-7-1-1,8 0-14,6-1-24,-2-3-84,9-8-10,17-23-7,0 0 1,0 0-2</inkml:trace>
  <inkml:trace contextRef="#ctx0" brushRef="#br0" timeOffset="145090.2031">10710 13508 151,'0'0'92,"0"0"-22,0 0-19,-6 28-2,6-28-4,13 22-5,-13-22-7,21 20-8,-4-14-11,9-2-7,2-6-13,-2-6-16,9-3-16,-7-7-9,6-1-1,-13-7-1,-3 4 8,-10-2 8,-3 7 15,-5 17 18,-13-17 18,-5 21 13,-7 7 4,1 13 4,-2 2-4,2 11-1,-8 4-7,9 6-3,5-5-2,10 1-7,3-8 2,10-3-20,18-8-26,3-7-75,11-17 4,14-8-8,-3-8 1,10-3 0</inkml:trace>
  <inkml:trace contextRef="#ctx0" brushRef="#br0" timeOffset="145300.2034">11360 13500 254,'0'0'102,"-19"-5"0,-3 18-58,7 3-18,-4 12-4,-3 8 0,7 8-5,4 1 3,7 5-8,8-2 2,14-5-14,12 0-27,15-12-81,9-14-4,15-6-2,6-17-7,5-1 1</inkml:trace>
  <inkml:trace contextRef="#ctx0" brushRef="#br0" timeOffset="215750.302">15681 9649 176,'-2'-37'101,"8"18"-38,1 1-14,-7 18-15,17-30-8,-17 30-5,26-24-6,-9 16-6,4 6-4,3 6-4,6 9-2,2 4 1,-2 9-6,1 7 5,1 8-6,-8 6 7,-3 8-2,-4-3 4,-10-2-4,-3-3 4,-4-8 3,-6-11 6,3-2 8,3-26-1,0 0 1,0 0-3,-14-19 1,14-11-1,6-7-2,5-9-6,2-4-5,0-4-6,6 4 5,5 7-4,-7 6 6,2 7-6,-6 12 5,-13 18-5,13-17 0,-13 17 1,0 0 0,-7 30 2,1-4-3,-5 7 6,3 6-5,3 6 7,-1 5 0,6 0 3,8-2-4,7-9 3,5-5-4,6-8-7,4-17-20,17-9-75,-6-8-28,6-12-1,-3-6-1,-1-7-5</inkml:trace>
  <inkml:trace contextRef="#ctx0" brushRef="#br0" timeOffset="215980.3023">16798 9766 280,'0'0'119,"0"0"-36,0 0-43,15-2-6,8 4-10,-3-10-6,16 5-16,3-1-34,2-2-65,4 1-25,5 5 2,-10 0-4,-9 9 20</inkml:trace>
  <inkml:trace contextRef="#ctx0" brushRef="#br0" timeOffset="216120.3025">17009 10022 154,'-22'28'116,"7"-8"4,15-20-45,0 0-29,26 8-34,10-23-74,9-15-38,20 2-7,-1-13-9,8-1-7</inkml:trace>
  <inkml:trace contextRef="#ctx0" brushRef="#br0" timeOffset="216600.3032">18069 9337 114,'0'0'106,"-32"-13"-19,13 0-20,19 13-8,-26-19-12,26 19-7,-24-26-10,24 10-12,0 16-8,11-30-5,-11 30-4,37-17-4,-8 21-2,0 5-1,9 15 0,-8 10 2,-6 12 0,-9 8 5,-10 5 0,-5 1 0,-13-4 4,0-4 1,-3-10 3,2-5-3,-1-16 3,10-4-4,5-17-5,0 0-16,43-10-50,-6-5-50,2-11-2,10 2-1,5-15-2,-1 2 79</inkml:trace>
  <inkml:trace contextRef="#ctx0" brushRef="#br0" timeOffset="216920.3037">18581 9368 184,'0'0'104,"0"0"2,-23-5-59,23 5-15,-9 24-10,3-5-7,1 3-1,5 4 1,0 2-2,2 1 1,9-3-2,2-1 2,9-11-1,4-2-4,6-14-3,6-11-1,3-10 1,-2-6-6,-4-8 0,-3-6-1,-8-5 1,-12 1 2,-16 6 2,-9 10 0,-8 5 0,-9 7 0,-7 10-2,-6 7-7,6 15-23,-12 2-78,12 5-18,5 8-3,2-4 1,6 6-1</inkml:trace>
  <inkml:trace contextRef="#ctx0" brushRef="#br0" timeOffset="217260.3041">17647 10067 288,'0'0'118,"0"0"0,31-8-90,10 4-8,10-5-5,24 0-5,16-2-1,18 3-1,14-5-3,6 4-2,-6-2-2,-3 4-2,-10-1 0,-17 2-4,-14 3-6,-21-6-11,-10 10-19,-22-6-54,-3 1-28,-23 4 4,0 0-2,0 0 38</inkml:trace>
  <inkml:trace contextRef="#ctx0" brushRef="#br0" timeOffset="217750.3048">17994 10366 116,'0'0'102,"0"0"-2,4-17-50,-4 17-6,0 0-4,2-21-6,-2 21-3,0-16-10,0 16-4,-2-21 0,2 21-2,0-20-2,0 20-4,4-22-4,-4 22-4,22-12 0,-7 12-1,2 8-1,1 7-1,1 11-1,-6 3 2,0 9 1,-2 4 2,-16 5 4,3 1 0,-6-7 2,3-2 0,-6-13 5,5-2-1,6-24 3,-6 22-2,6-22-3,42-22-5,-11 7-9,1-7-11,11 5-44,-2-5-73,0 0-2,0-1-2,-9 7 3,-9 1 40</inkml:trace>
  <inkml:trace contextRef="#ctx0" brushRef="#br0" timeOffset="218060.3053">18409 10338 283,'-6'-24'122,"6"24"0,11-30-83,8 21-11,-19 9-16,32-13-7,-8 14-4,-5 9-2,-2 6-3,-4 9 4,-8 2 1,-5 7 2,-5-1 2,-1 3 2,-5-7-1,5-3 3,-1-7 0,7-19 0,13 22 2,9-16-5,4-8-2,4-4-3,6-1-4,-2-4-14,7 1-26,-15-3-79,0 0-9,-2 2 0,-7 2 5,-17 9 22</inkml:trace>
  <inkml:trace contextRef="#ctx0" brushRef="#br0" timeOffset="218270.3056">18902 10418 294,'0'0'131,"0"-23"-3,0 23-71,0 0-22,0 0-16,0 0-10,0 0-7,0 0-13,0 0-24,0 0-78,0 0-16,26 6 1,-26-6-1,26-4 1</inkml:trace>
  <inkml:trace contextRef="#ctx0" brushRef="#br0" timeOffset="218750.3062">19244 10265 1,'-8'-16'53,"8"16"-32,0 0-13,0 0 1,0 0 8,0 0 16,0 0 9,0 0 3,0 0 2,0 0 0,19-4-3,-19 4-7,30-2-10,-9 2-12,8-4-12,5 4-16,2-3-26,1-3-45,6 4-15,-13-7-2,0 7-2,-30 2 94</inkml:trace>
  <inkml:trace contextRef="#ctx0" brushRef="#br0" timeOffset="219050.3066">19349 10295 178,'-25'20'105,"12"5"-37,8 4-11,-3-6-13,10 3-6,4-10-9,16 5-6,-1-10-9,10 2-2,1-8-6,-2 3-3,0 1-3,-6-1-2,-24-8 2,19 29-2,-27-12 5,8-17-2,-41 22 3,15-16 3,-6-1-3,-3-10-25,12-14-92,8-3-3,8-8-3,9 1-2,5-20 20</inkml:trace>
  <inkml:trace contextRef="#ctx0" brushRef="#br0" timeOffset="219250.3069">19905 9851 229,'0'0'114,"25"-15"0,-7 10-80,7-3-26,1 1-65,0-2-46,9 11-2,-10-1-10,-1 14 0</inkml:trace>
  <inkml:trace contextRef="#ctx0" brushRef="#br0" timeOffset="219380.3071">19924 10176 234,'-11'24'112,"11"-24"-30,28 13-18,0-22-22,20-6-37,7-15-98,14 4-20,-2-9-5,8-4-7,-2-4 36</inkml:trace>
  <inkml:trace contextRef="#ctx0" brushRef="#br0" timeOffset="219800.3077">20821 9515 212,'-6'-22'112,"6"22"-5,0 0-72,0 0-9,0 0-10,0 0-6,-5 33-3,3-5-5,-4 11-1,0 4 3,1 13 2,-3-1-1,8 1 1,0-6 0,6-2 0,1-9 0,12-11-1,5-13-2,8-15 0,4-15 0,1-13-2,2-11 2,-3-13 0,-4-3 2,-10-12 0,-13-2 4,-11 10 4,-14 1 1,-9 14-1,-12 8-2,-2 12-1,-4 11-8,0 13-15,4 19-42,3 1-73,12 6 0,11 2-2,7-4 2,14 4 41</inkml:trace>
  <inkml:trace contextRef="#ctx0" brushRef="#br0" timeOffset="220050.308">21422 9734 344,'19'-22'125,"-8"2"1,-11 20-101,6-26-14,-6 26-8,0 0-3,-26-2-2,9 11 1,-7 8-13,5 9-14,-5-10-31,9 7-63,9 1 3,6-24-2,21 26 1,-3-24 73</inkml:trace>
  <inkml:trace contextRef="#ctx0" brushRef="#br0" timeOffset="220550.3087">22003 9445 248,'6'-30'117,"-4"6"-34,-2 24-26,-8-36-18,8 36-13,-15-24-10,15 24-8,-33-7-7,12 9-2,-1 7-1,-4 4-1,-6 11-1,6 6 1,-2 3 3,7 3 0,12-3 3,9 2 0,9 1 0,10-3-1,11-7 2,9-2-2,-2 0-1,4 2-3,-9-2-1,-6 2-2,-13 0 3,-7-3 2,-13-1 2,-12-3 5,-5-6 2,-6-4 4,0-11 5,7 0 0,-1-11-2,24 13-2,-22-39-2,27 11-3,12-5-6,7-4-6,10 1-13,2-8-22,14 14-52,-5 2-38,3 6-1,-5 7-3,-2 6 5,-7 7 82</inkml:trace>
  <inkml:trace contextRef="#ctx0" brushRef="#br0" timeOffset="220950.3093">22405 9508 249,'17'-24'120,"-8"-2"-1,14 3-61,-23-6-17,11 6-14,-9-5-8,-2 10-4,-2 1-6,2 17-4,-6-18-4,6 18 0,-22 7-4,3 8 0,-5 13-1,-2 5-1,0 6 3,-4 4-1,5 0 4,7-3 1,5-2 2,9-7-2,15-12 1,13-10-1,12-9 0,3-6 1,6-3-4,-2-2 1,-2 2-4,-4-1 3,-7 10 1,-11 8 1,-12 12 0,-7 8-1,-7 7 3,1 3 0,-1 2 1,3-1-1,-2 0-10,5-13-75,8-7-43,12-2-1,-19-17-4,26 9-3,-26-9 65</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8:09:15.303"/>
    </inkml:context>
    <inkml:brush xml:id="br0">
      <inkml:brushProperty name="width" value="0.05292" units="cm"/>
      <inkml:brushProperty name="height" value="0.05292" units="cm"/>
      <inkml:brushProperty name="color" value="#FF0000"/>
    </inkml:brush>
  </inkml:definitions>
  <inkml:trace contextRef="#ctx0" brushRef="#br0">8993 5333 152,'0'0'111,"0"0"-7,0 0-46,0 0-28,0 0-10,22-13-6,-3 17-5,5-1 1,8 3-5,7 1 8,10 1-4,7-1 5,15 1-5,5 1 2,21-2-1,10-5-4,13 0 0,22-2-2,16-2-2,18-1-3,18-3 4,12-3-4,12-1 4,10-1-3,13 0 2,2 0-3,8 0 3,-1-2 2,10 2-3,9-4 2,3 2-4,7 0 3,1-4-2,4-1 0,0-3 0,-6-1 0,-9 0 1,-11-2-2,-11-2 3,-17 3-2,-14-3 0,-16 2 0,-20 4 1,-16 1-1,-20-1-1,-15 3 0,-13 0-1,-21 2 1,-17 4 0,-20 2-4,-11-2-9,-13 7-17,-34 4-51,16-11-34,-16 11-5,-43 6 2,-5 3-1</inkml:trace>
  <inkml:trace contextRef="#ctx0" brushRef="#br0" timeOffset="1260.0018">8769 5263 20,'0'0'65,"0"0"-6,0 0-42,18 3-17,-18-3-2,0 0 5,19 19 3,-19-19 9,22 16 4,-22-16 5,21 25 4,-14-9 3,10 8-2,-4 2 2,6 10-5,-2 6-3,7 9-6,-3 10-2,3 9-4,-5 10 0,-1 13 0,-1 6-3,-4 6 1,-2 9 2,-3 5 0,-1-1 0,1 5-5,1-2-2,-3-6-2,1 0 2,1-7-2,-3-6-3,3-9 0,-3-4 2,1-9 4,1-10-2,3-5 2,-3-9 0,-1-4 0,5-9-1,-2-3 2,4-8-2,2-6 2,-5-6-4,7-1 4,-17-19 0,31 22 2,-8-16-2,3-2 0,6-3 1,9-1-4,4-1 2,11-3-2,13 2-1,9-2-4,14 2 3,7 1-1,15-1-1,9-2 3,19 0-3,13 1 3,11-1-2,14 0 3,14-1-1,15-1-1,8 2-2,11 1 1,7 1 1,6 2-1,8-4 2,5 2-3,4 0 2,-2-1-1,2-3 2,1 0-2,-5-3 1,-1-2-2,-11 0 1,-6-2-1,-8-2 2,-15-2 0,-15 3-2,-8-1 4,-16 0-6,-13 0 7,-19 2-5,-17 0 5,-15 0-6,-11 2 3,-19 0 1,-12-2-2,-14 3 2,-15-1-2,-7 4 1,-8-4-1,-1 1-2,-23 10-11,31-20-13,-31 20-51,19-35-42,-6 16-7,0-9 6,4-3-8,-4-8 95</inkml:trace>
  <inkml:trace contextRef="#ctx0" brushRef="#br0" timeOffset="2010.0028">16423 5053 110,'0'0'71,"0"0"-24,0 0-31,17 3-1,-17-3 4,0 0 3,0 0 2,18 17 3,-18-17-2,13 17-3,-13-17-5,17 30-3,-9-10-8,-1 8 0,4 3 0,-5 12-4,7 3 7,-7 14-2,5 5 4,-7 9-2,-1 10 4,3 12-3,-6 8-1,0 8 3,-4 1-7,8 4-2,-13 4 4,7-2-5,-4 1 3,6-6-2,-5-3 4,5-5-2,3-6 1,-3-3 4,6-14-5,-4-5 4,5-13-2,-1-5 1,-1-12-3,3-7 5,-2-11-3,-6-4 2,3-8-5,-3-18 6,2 22-3,-2-22 3,0 0-10,0 0-16,0 0-40,-13-29-71,-6 8 7,-3-3-11,-12-4 3,-7 0 34</inkml:trace>
  <inkml:trace contextRef="#ctx0" brushRef="#br0" timeOffset="3050.0043">10835 6356 9,'0'0'67,"11"-16"6,-11 16-26,0 0-2,8-17 0,-8 17 1,5-17 3,-5 17 2,0 0-9,13-18-7,-13 18-13,0 0-12,0 0-5,0 0-2,11 20-5,-3 4-2,-2 11 5,5 8-6,-2 9 7,2 6 0,0 3 5,-3-3-6,-2-6 5,-1-10-4,1-10 5,-4-10 4,-2-22 0,0 0 2,13-20-1,-2-12-2,-4-12-3,5-5 9,-5-6-15,4-1 2,-5 6-6,1 5 3,-3 14-12,-4 8 7,0 23-1,0 0-6,0 0 10,0 34-5,2-10 5,4 0 4,-1-2 9,1 2-4,-6-24 6,32 23 3,-8-23-13,11-8 13,-1-8-11,9-3-2,0-5-2,0-2 2,-4 0-4,-3 0-4,-7 4 8,-8 3-9,-21 19 3,24-20-2,-24 20 0,0 0-1,0 0 1,0 0 1,6 20 0,-6-3 4,0 5 7,6 8-3,-1 5 6,3 6-6,-1 2 5,4 7-6,1 2 4,-3 2-5,2-6 1,-2-2-1,-1-7-1,-3-5-5,3-10-4,-8-24-14,13 28-24,-13-28-48,11-19-31,2-1 2,0-6-1,4-4 4</inkml:trace>
  <inkml:trace contextRef="#ctx0" brushRef="#br0" timeOffset="3300.0047">11887 6616 243,'0'0'105,"0"0"2,0 0-65,0 0-22,0 0-5,0 0-5,18 21-3,-16-3-1,8 10 0,-5 6-1,3 5 3,5 1 2,-2-1-3,2-1-2,0-9-1,-2-10-8,-11-19-19,30 11-57,-9-30-31,-8-10-3,4-10 0,-4-11-1</inkml:trace>
  <inkml:trace contextRef="#ctx0" brushRef="#br0" timeOffset="3460.0049">11978 6328 392,'-22'-14'121,"22"14"-20,0 0-92,0 0-25,-2-21-40,2 21-62,19-9-3,-19 9 0,26-17-1,-26 17 54</inkml:trace>
  <inkml:trace contextRef="#ctx0" brushRef="#br0" timeOffset="4640.0065">12305 6572 189,'0'0'91,"0"0"4,15-23-64,-15 23-11,24-26 4,-24 26-11,38-24 8,-16 13-15,12 4 9,-4 5-13,7 7-8,-5 7 2,-2 8-6,2 6 10,-14 6-10,5 3 9,-20 4-9,3 0 7,-14-4 3,-3-3 3,-2-4 2,-5-10 4,18-18 2,-32 19 2,32-19 1,-23-13 1,21-6-2,2-7-1,6-4-2,2-5-2,3-2-4,4 0-4,5 0 9,-5 0-12,-4 7 6,2 2-6,-5 6 5,-2 3-5,-6 19 6,3-28 2,-3 28-5,0 0 5,0 0-1,0 0-2,0 0-2,0 0-1,0 0 0,0 0 2,-9 23-4,15 1 4,-1 4-3,6 5 7,-3 8-1,5 2 3,4 3-3,1-7 1,1-4 1,0-9 2,5-5 0,-3-12 0,9-11 0,-6-13 1,8-7-1,-8-11-2,2-8 5,-7-4-11,-2 1 4,-6-3-7,-9 6 5,-2 6-4,-2 7 3,-8 6-5,10 22-3,-9-21 5,9 21-4,0 0 1,0 0 1,0 0-1,0 0 0,-4 34 7,10-14-5,1 4 5,5 4-3,-5 2 5,4 3-4,2-1 5,4-2-4,-2-4 1,2-6 1,0-3 2,-2-4 3,7-8-2,4-5 2,0-7-2,8-6 0,3-7-1,3-5 6,-3-4-12,0-5 4,-5-3-4,-2 4 5,-6-1-5,-5 5 5,-8 4-6,2 5-2,-13 20 5,32-20-4,-10 21 1,3 7 1,1 7-4,-2 7-1,2 4 5,-7 6-4,-6 1 4,-7-1 0,-6-3 5,-2-3 1,-9-9 9,11-17 0,-25 2 1,18-19 6,-2-16-9,9-10 5,3-16-8,5-8-2,9-9-8,3-1-1,10 3-9,-6 7-12,14 17-43,-12-2-74,4 13-1,-19 6-3,-4 9 0,-20 3 0</inkml:trace>
  <inkml:trace contextRef="#ctx0" brushRef="#br0" timeOffset="5650.0078">12783 1799 336,'0'0'104,"0"0"-1,17 21-96,-7-5-8,1 5-5,8 7-1,-3 3 7,5 6 0,-2 2 4,-1 6-2,5 9 6,-5 5 1,3 10 0,-4 7 2,1 13-1,-5 8 1,2 12-4,0 6 0,-2 4-2,1 7 0,-1 4-2,-2 0 0,2 4-2,-6 2 1,3 1 0,-7-1 2,3 5-4,-2-7 4,-2-4 1,-2-6-1,5-5 1,-3-10 2,2-6-3,1-7 0,1-9 1,0 1-3,-3-7 1,7-1-4,-5-5 2,-3-3 1,4-7-2,-1-6 3,-3-9-2,2-9 2,-2-7-3,-2-8 5,2-6-2,-2-20-1,0 17 3,0-17-1,0 0 1,0 0-1,0 0 3,0 0-1,0 0-2,0 0 0,0 0-3,0 0 0,0 0-2,0 0 0,0 0-5,0 0-3,0 0-7,-2 17-24,2-17-84,0 0-6,-19 18 3,19-18-6,-30 8 6</inkml:trace>
  <inkml:trace contextRef="#ctx0" brushRef="#br0" timeOffset="6090.0086">12826 5218 1,'0'0'34,"0"0"13,0 0-46,6 22 9,-6-22 15,0 17 8,0-17 6,0 0 6,0 0 0,2 19 3,-2-19-9,0 0-7,0 0-2,0 0-3,0 0-5,0 0-2,13 20-1,-13-20 1,17 20 2,-17-20 1,26 28-6,-26-28-5,35 30-1,-16-13-4,0-1 1,1-1-3,-1-2-3,0 2-13,5-2-15,-7-7-51,3-1-41,3-3 3,1-8-6,-3-7 3,1-7 61</inkml:trace>
  <inkml:trace contextRef="#ctx0" brushRef="#br0" timeOffset="6330.0089">13280 5110 304,'0'0'113,"4"-20"-5,-4 20-82,0 0-13,0 0-11,-4 18-3,3 8-4,-5 4 2,-2 15 4,-3 9 3,-2 5 7,-4 4-3,-1 2-12,-7-4-65,7-5-39,-1-6-2,-2-22-8,3-13 2,18-15 61</inkml:trace>
  <inkml:trace contextRef="#ctx0" brushRef="#br0" timeOffset="7230.0102">13600 1888 107,'19'-7'74,"-19"7"1,0 0-41,0 0-6,0 0 0,0 0-1,0 0-2,0 0-1,-19-15 3,19 15 1,-19-6-3,19 6-7,-24-16-6,24 16-3,-32-24 1,32 24 1,-30-32 0,25 13-4,-1 1-1,10-1-3,-4 19-3,26-26-2,-5 24-3,7 2 1,3 21-4,-1 7 2,0 14 1,-9 10 2,-3 8 0,-12 3 3,-6 4 2,-11-2 4,-2-11 4,0-8 1,-6-12 7,8-7-2,-2-10 7,13-17-1,0 0-3,-4 17-3,4-17-3,33-19-3,-6 8-9,4-2-4,5 0-15,1-9-14,19 9-37,-11-11-56,7 1 0,-12-3-2,-3-1 4,-7-7 26</inkml:trace>
  <inkml:trace contextRef="#ctx0" brushRef="#br0" timeOffset="7870.0111">14020 1515 265,'2'-28'96,"-4"6"-5,-3-2-78,-1 3-8,0 1-3,-1-1 0,-4 1 2,-4 3 0,-8-1 1,5 5 1,-8 2 0,-4 3 0,-2 3 0,-5 5-2,-6 5-2,0 4 0,0 3-1,-6 4-2,4 3 3,-1 5 0,1 4-1,5 5 4,-1 6-1,8 6 0,-3 5 1,10 6 0,-2 3 0,9 8 0,6 4-1,6-1 0,3 6 0,8-1 1,5-1 0,8-2-1,7-3 0,2-4 0,10-6 1,1-1 0,6-12 0,8-3-1,-1-9 2,10-7-1,-2-8 1,7-10 0,4-12 0,6-7 1,-8-14 0,2-6-3,-7-10 3,-8-11 0,-9-10-1,-9-4 2,-21-13-4,-4-5 5,-17-10 0,-7-2 4,-11-2-4,-6 6 1,-9 8-2,-2 9-2,-1 10 1,-4 18-6,-3 20-11,-9 9-19,4 23-99,-15 16-2,-6 8-3,-11 13-2,-5 3-2</inkml:trace>
  <inkml:trace contextRef="#ctx0" brushRef="#br0" timeOffset="8650.0121">16589 6481 215,'0'0'93,"32"-17"-4,-2 8-63,9 5-22,10 2-6,22 0-4,5 0 11,18 2-2,10 0 5,20 0 0,19-5 1,24 3 1,16-5 1,15-1-2,7-3-2,8-2 2,2-2-3,-9 4 0,-18-4-1,-23 2 0,-27-2 0,-24 2 0,-34 0-6,-20-2-9,-28 2-13,-25-5-35,-20 1-49,-17 4-3,-22-5 0,-15 5 0,-19-4 110</inkml:trace>
  <inkml:trace contextRef="#ctx0" brushRef="#br0" timeOffset="9210.0129">18039 5938 225,'15'-26'96,"-15"26"-2,0 0-84,0 0-8,13 23-8,-19 3-1,-7 7 4,-4 12 1,-9 9 4,-11 5 0,-6 8 1,-11 0 5,-8 1-1,-1-4 3,-5-7-3,10-12 5,6-6 5,7-15 9,15-6-2,10-18-2,20 0-4,0-16-3,20 1 0,16 0-4,3 2-10,13 7-7,6 5-1,4 12 1,5 2 3,-3 5 2,3 3 1,-13-6 2,-7-6 2,-4-9 2,-6-9 3,-9-19-2,-2-8 4,-18-12-4,-4-6 3,-8-9-1,-5 2 3,-19-2-4,1 7 1,-8 8-3,7 11-2,-6 12 1,6 12-10,-2 21-16,-5-1-58,14 21-50,3-2-3,6 0 0,10-4-3,10-5 74</inkml:trace>
  <inkml:trace contextRef="#ctx0" brushRef="#br0" timeOffset="9970.014">20141 6026 31,'0'0'75,"5"-24"4,-5 24-35,0 0-3,-13-19 1,13 19 1,0 0-2,-11-19-1,11 19-1,2-22-7,-2 22-11,24-18-11,4 8-7,4 7-7,5 4-1,1 9-1,-1 8 1,0 6 0,-7 10 0,-15 3 2,-11 8-1,-11-5 3,-16-1 1,-3-3 5,-4-10 1,4-4 9,-4-11-2,11-3-1,19-8-4,0 0 1,0 0-3,13 18-2,10-3-6,-4 5-4,-1 6 4,-5 10-3,-5 3 8,-14 0-4,-7-2 6,-7-4-2,-14-9 3,-3-9-11,-3-7-16,-3-23-30,6-9-65,11-10 2,5-8-5,12-7 0,3-6 83</inkml:trace>
  <inkml:trace contextRef="#ctx0" brushRef="#br0" timeOffset="10510.0147">20520 5812 221,'-9'-26'88,"-4"-2"-39,-10 8-48,-3-2 0,-2-1 3,-6 3 4,3 1 5,-11 3 2,3 3 0,-4 3-1,0 8-1,-3 4-4,4 8-2,1 4-5,-2 9-1,6 10 0,0 10 2,5 7 1,2 11 1,0 8-1,10 9 2,-3 6-1,8 3 1,8 6 2,3 0-1,10-6 2,12-2-2,14-7 5,17-5-3,12-14 4,16-7-3,14-22-2,14-13-1,11-17-2,3-13-2,-3-15 0,-4-13-3,-13-11-3,-18-13 10,-18-8-8,-20-6 8,-24-14-1,-21-4 4,-22-7-3,-19-2 2,-17-1 1,-5 8-8,-14 8 5,1 13-7,-5 15-9,-4 13-36,1 20-79,0 15-1,9 8-6,4 7 0,12 2 40</inkml:trace>
  <inkml:trace contextRef="#ctx0" brushRef="#br0" timeOffset="12560.0175">16131 1502 171,'0'0'86,"0"-22"-2,0 22-58,0 0-11,0 0-2,0 0 0,0 0-2,0 0-1,0 0-2,0 0-1,0 0 0,4 33-3,-2-3-3,-2 9-3,0 11 1,6 8 3,-5 5 2,9 2 1,-3-6 0,6-9 3,4-7-2,4-11 2,3-18 0,2-10 0,4-13-3,0-8 1,-4-9-2,0 0-2,-3 2 1,-5 0-4,-5 5-2,-13 19 1,19-5 1,-19 5-1,11 35 0,-3-7 1,3-2 1,2 2 4,4-6 3,3-3 1,-1-16 0,7-6 0,-1-16 2,4-11-4,-2-9-2,1-7-2,-2-10 0,-7-1 0,-3-1 6,-6 8 0,-5 9-3,1 8-2,-14 16 3,8 17 0,-22 7-2,7 19-3,-4 8-5,3 1 0,1 4 3,-2-2 3,6-3 2,9-7 3,2-27-7,18 17-11,12-17-41,-2-13-61,8-5-1,3-5-2,2-1-4,-5 0 26</inkml:trace>
  <inkml:trace contextRef="#ctx0" brushRef="#br0" timeOffset="13140.0184">16929 2061 276,'-7'-19'102,"7"-3"-30,2 4-48,3-3-14,3 1-7,3-1-3,8 5-2,-3 8-2,-1 6 0,4 12-2,-2 12 0,-6 9 0,-7 10 2,-4 9 6,-8 8-2,-5 0 9,-4 1-1,-3-11 6,3-3 3,-2-15 10,10-3-4,9-27-1,0 0-2,32 8-5,7-17-9,10-4-10,5-6-20,11 6-68,0-4-24,-1 1-5,-2-3 0,-8 0-1</inkml:trace>
  <inkml:trace contextRef="#ctx0" brushRef="#br0" timeOffset="13490.0189">17566 1894 248,'6'-22'112,"-6"22"-1,26-10-54,-26 10-25,35-18-18,-14 7-10,9-2-4,7-2-1,6 2 1,2-2-5,4-2-6,1 6-18,-3-6-42,-4 8-39,-4 3-2,-9 3-1,-6 6 1,-24-3 99</inkml:trace>
  <inkml:trace contextRef="#ctx0" brushRef="#br0" timeOffset="13680.0192">17701 2089 178,'-17'17'107,"17"-17"4,0 0-51,19 9-17,7-18-18,22-3-9,14-4-14,5-7-21,19 7-33,-4-1-56,4-2-2,-5 8-2,-12 0 0,-8 9 84</inkml:trace>
  <inkml:trace contextRef="#ctx0" brushRef="#br0" timeOffset="16710.0234">18846 1361 71,'0'0'77,"6"-28"-3,-6 28-35,0-20-11,0 20-3,0 0 3,0-19 1,0 19 0,0 0-1,0 0-4,0 0-9,0 0-7,0 0-3,15 17-7,-4 3 1,2 10 0,4 11-1,1 9 4,3 9 3,3 6 0,-3 6-2,1-4 2,-5-4-2,-2-9 2,-2-12 1,-2-8-1,-3-12-13,-8-22-34,0 0-57,22 2-3,-11-22-2,4-8-3,-4-9 57</inkml:trace>
  <inkml:trace contextRef="#ctx0" brushRef="#br0" timeOffset="17010.0238">19341 1335 205,'0'0'84,"0"0"-5,24-11-81,-24 11-4,15 7-3,-15-7 5,23 21 12,-10-5 4,0 5 2,0 7-1,4 9 2,-2 9-1,2 8-5,-1 7-3,-1 1-3,-3 1 1,-5-4-1,-1-3 1,-1-10-11,-5-14-31,-4-8-54,8-5-2,-4-19-1,0 0-4,0-26 73</inkml:trace>
  <inkml:trace contextRef="#ctx0" brushRef="#br0" timeOffset="17260.0242">19881 1636 292,'0'0'94,"0"0"-24,0 0-68,0 0-6,0 0-1,0 0 0,0 0 6,0 0 3,0 0-7,0 0-21,0 0-68,17 20-5,-17-20-3,24 6 2,-24-6 64</inkml:trace>
  <inkml:trace contextRef="#ctx0" brushRef="#br0" timeOffset="17710.0248">20494 1214 148,'-13'-28'41,"0"4"-11,-6 7-11,-3 3-16,3 6 0,-2 6-6,-3 8 2,5 12 3,1 3-1,5 9 8,1 3-3,11 0 8,2 3-4,12-3 5,6-3-5,4-13 2,8-1-1,-1-10-3,2-2-1,0-3-4,-6 5 1,-2 7-1,-5 11 1,-2 15-2,-10 11 0,-7 13 1,0 6 3,-2 2-2,-3-8-1,-1-9-10,0-12-62,1-23-15,5-19-2,0 0-4,32-46 48</inkml:trace>
  <inkml:trace contextRef="#ctx0" brushRef="#br0" timeOffset="18980.0266">21516 1073 102,'17'-24'77,"-4"3"0,-2-3-46,-9-5-8,3-3-4,-7-3 2,-1 1 1,-5 3-2,-3 3-4,-2 6-4,-6 7-4,1 13-7,-7 9-3,1 16-6,-2 3 0,7 9 2,0 2 4,12 2 3,3 0 5,10-7-2,13-6-2,5-10-4,13-6-1,6-12-2,6-4 0,7-3-4,-6-4-3,4 7 2,-9 3 4,-5 10 4,-7 12 2,-14 16 2,-14 11-6,-16 10 9,-7 5-7,-12 2 12,-8-1-3,-1-10 9,-2-6 1,2-20 10,9-5 0,0-21 0,30 0-1,-24-34-3,24 1-7,5-14-8,14-7-2,11-1-14,2-5 3,12 5-9,9 3 6,3 13-7,0 9 7,0 13-5,-8 10 0,-5 10 2,-9 7 2,-4 6 2,-10 3 0,-3 3 1,-9 2 2,-3-1 6,-6-3 0,-5 2 4,6-22-2,-13 28 8,13-28 0,-24 10 1,24-10 1,-28-12-3,28 12 2,-19-33-2,15 13 3,0-6-7,10 0-1,7 1-3,4 1-3,7 8 0,2 4-2,6 7-3,0 5-1,3 7 1,-9 6 0,2 2 0,-9 0 1,-19-15 0,24 28 2,-24-28 3,4 17 1,-4-17 3,0 0-1,-15-13 3,15 13-1,-17-32 2,12 13-2,3-1-2,2 0-4,6 3-3,-6 17 0,31-15-3,-10 15-2,7 13 0,-4 2 0,0 7 0,-3 2 3,0 2 0,-5-2 4,-8-3 0,1-3 3,-9-18 0,6 23 4,-6-23 3,0 0 1,0 0 1,0 0-4,0 0-5,0 0-12,0 0-9,9-21-19,-9 21-45,24 6-30,-24-6 0,23 22 8,-21-3 14</inkml:trace>
  <inkml:trace contextRef="#ctx0" brushRef="#br0" timeOffset="19270.027">21602 1704 152,'-32'10'94,"32"-10"4,-21 5-45,21-5-34,28-11-3,13-2 0,23 2 0,16-8 1,23 3-4,15-5-5,9 1-3,5 3-7,-6 0-10,-10 10-17,-21-4-24,-15 3-48,-18 7 0,-25 1-3,-18 1 2,-19-1 100</inkml:trace>
  <inkml:trace contextRef="#ctx0" brushRef="#br0" timeOffset="19530.0274">21897 1859 200,'0'31'94,"5"-1"-1,1 5-80,2 12-12,-1 5 5,0 0 5,-1 0-1,3-6 1,-5-7-5,0-7-17,2-5-38,1-6-41,-7-21 1,0 0-8,19-6-4,-19 6 94</inkml:trace>
  <inkml:trace contextRef="#ctx0" brushRef="#br0" timeOffset="20180.0283">22246 2068 199,'0'0'88,"10"-37"0,-10 15-72,-4 2-14,2 1-4,-4 0 1,6 19-1,-5-26 1,5 26 4,0 0-1,-26-7-1,26 7-1,-25 32-1,12-6-1,2 1 3,-2 9 4,2-3 2,3 2 3,8-1 2,2-6 8,7-4-5,5-6 3,4-8-8,8-7-3,12-6-7,-3-8-5,10-10-3,-4-1-7,4-4 5,-8 0-4,-1 5 7,-10 1-3,-7 7 5,-19 13 5,18-2 1,-18 2 0,0 24-1,0-24-1,-1 32 4,1-15 6,0-17 2,-4 24 2,4-24 2,0 0-3,24 0-3,-5-11-5,5-6-3,6 0-1,-4-1 0,-2-1-5,3 2-7,-9 4 3,-1 15 4,-17-2 4,6 35 1,-10 1 3,-4 10 2,-5 8-3,-3 4 12,1 1-6,-10-7 6,9-6-3,1-10 6,0-8-4,15-28-3,-21 16-7,21-16-15,-20-26-22,14 6-16,-7-10-23,2-3-40,-1-6-2,1 2 1,2-2 59</inkml:trace>
  <inkml:trace contextRef="#ctx0" brushRef="#br0" timeOffset="20390.0286">22472 2052 178,'8'-37'98,"3"1"-20,15 7-21,4-3-23,7 10-16,3 7-18,1 7-4,-2 12-1,-4 7-3,-8 10 3,-9 7-1,-6-1 0,-7 3 4,-3-4-4,-4-4-13,4-1-27,-2-21-45,4 24 0,-4-24-3,0 0 15,20 0 79</inkml:trace>
  <inkml:trace contextRef="#ctx0" brushRef="#br0" timeOffset="22810.032">16408 3142 64,'0'-17'63,"0"17"-3,0 0-43,0 0-5,19 26-7,-6-7 3,0 8 8,5 12 4,1 12 0,0 6 1,5 12-1,-5 5-3,5 6-4,-11-2-5,0-2-5,-5-9 0,1-11 2,-3-12 2,-5-8 8,-1-16 10,4-3 5,-4-17-1,0 0 2,-5-34-1,6 8-2,3-16-2,4-1-9,-1-5-10,12-3-6,0 7-3,5 9-2,6 9-1,1 13-1,5 16-2,-8 12-1,2 13 1,-6 4 1,-1 10 2,-10 3 3,-6 1 0,-7-1 3,-2-4 1,-3-6 0,-5-7 3,3-4 4,-1-7-4,8-17-24,0 0-64,0 0-25,8-23-2,9 1-1,-4-2-6</inkml:trace>
  <inkml:trace contextRef="#ctx0" brushRef="#br0" timeOffset="23260.0326">17308 3677 1,'17'-21'63,"-17"21"-20,0 0 3,-7-18 5,7 18 6,-17-17 2,17 17 0,-24-22-12,24 22-13,-21-26-10,10 9-9,5 0-3,4-1-4,4 1-3,4 0-1,-6 17-4,30-22-3,-12 18-4,1 10-1,0 7-2,-4 11 2,-4 9 2,-5 10 3,-8 5 3,-8 2 2,-3 4 5,0-4 0,-5-3 3,1-12 3,7-5 3,-1-13 0,11-17 1,0 0-3,24 11-8,8-19-15,7-7-30,19 1-69,0-1-6,4-4-4,1 2-2,-3-3 38</inkml:trace>
  <inkml:trace contextRef="#ctx0" brushRef="#br0" timeOffset="23600.0331">18045 3452 198,'0'0'92,"3"-17"-22,-3 17-17,0 0-11,0 0-6,0 0-6,21 0-8,-21 0-6,41-4-5,-13-1-3,13 1-4,2-3-1,7-3-1,5 1-3,-5-2-1,0 5-21,-12-7-5,-1 10-43,-12-5-27,-25 8-15,0 0 3,0 0 0,0 0 80</inkml:trace>
  <inkml:trace contextRef="#ctx0" brushRef="#br0" timeOffset="23800.0334">18185 3569 91,'-17'26'69,"7"-6"-6,10-20-1,-5 28-8,5-28-8,28 6-3,0-14-5,15 1-6,7-4-17,8-2-31,9 3-71,1 1-17,-7 2-4,-5 3-2,-13-2 23</inkml:trace>
  <inkml:trace contextRef="#ctx0" brushRef="#br0" timeOffset="28680.0402">19337 3255 173,'19'-7'87,"-19"7"7,28-21-65,-7 16-7,1-8-3,10 1-2,0-1 2,5 2 1,2-2-4,8 2-7,-2 0-8,1 0-8,-1 3-6,-6-3-5,3 8-8,-16-9-27,-4 7-25,-22 5-21,0 0 3,0 0 2,-41-8 73</inkml:trace>
  <inkml:trace contextRef="#ctx0" brushRef="#br0" timeOffset="29030.0407">19408 3238 108,'-41'28'74,"6"4"-21,12 3-12,1-2-10,11 1-4,5-6-1,15 1 0,5-12 0,10 2-12,9-12 8,14-3-4,9-4-3,6-2-4,-1-4-4,3 3-7,-2 5-3,-12 1-2,-3 8-1,-15 8-2,-12 11 2,-9 3 3,-16 8 2,-6 2 6,-10-2 6,-11-1 5,-11-8 1,-2 0 3,-9-16 0,6-5-1,-3-11-3,6-5-7,4-6-16,6-13-27,20 1-70,4-5-10,11-3-5,7-1 0,10-1 17</inkml:trace>
  <inkml:trace contextRef="#ctx0" brushRef="#br0" timeOffset="29550.0414">20425 3283 135,'20'-24'89,"-3"-2"0,-11 7-35,-10-5-12,4 4-10,-8-3-8,1 3-2,-4 1-9,11 19-4,-32-26-7,13 19-3,1 9-3,-7 3-1,1 8 0,0 6 0,5 9 2,4 3 2,4 5 3,11 6-5,7 3 8,16 1-2,3-1 3,11-1-2,3-3 0,3 0-3,-2 0-2,-8-4 4,-5 0-5,-15 2 0,-7-2 0,-12-1 2,-12-5 5,-12-5 3,-8-11 6,1-6 5,-6-16 1,6-10 0,-2-16-1,16-6-2,10-11-3,19-12 2,12-1-16,14 0-5,11 9-16,0 0-19,13 19-45,-6 5-36,1 12 2,-2 10-9,-7 10 11</inkml:trace>
  <inkml:trace contextRef="#ctx0" brushRef="#br0" timeOffset="29740.0417">20996 3547 303,'17'11'115,"-17"-11"-3,0 0-94,0 0-7,0 0-3,-13-23-4,13 23-14,-7-20-36,7 20-65,7-22 1,-7 22-6,32-36 7,-8 12 41</inkml:trace>
  <inkml:trace contextRef="#ctx0" brushRef="#br0" timeOffset="30180.0423">21463 2912 271,'0'0'96,"8"-23"-6,-8 23-85,0 0-12,-8 17-5,8-17 2,-9 35 4,5-9 3,-5 8 1,2 3 2,1 5 4,-7 7 0,2 8-5,-1 3 7,3 7 0,-4 1 3,4 7 0,1-1 1,8 2-1,6-5 1,5-6 7,4-12-5,9-12 1,6-15-2,8-13 0,-3-20-2,2-14-2,-5-14-2,0-9-3,-13-7 4,-6 3-2,-8 2 1,-7 7-1,-9 9 0,-6 11-1,-3 12 2,1 9-1,0 5-11,-3-3-18,22-4-41,-19 22-48,19-22-3,0 0 1,23-18-6,-8-5 80</inkml:trace>
  <inkml:trace contextRef="#ctx0" brushRef="#br0" timeOffset="30460.0427">21897 3043 271,'13'-16'100,"-13"16"-4,32-15-85,-32 15-5,18 20-2,-12 4-1,0 12 3,1 6 2,2 14-5,-1 5 5,-1 4 0,-1-2-1,5-1-2,-3-10 2,-1-8-4,2-7-5,-1-16-20,7-8-82,2-9-1,1-12-6,5-9 1,-1-5 19</inkml:trace>
  <inkml:trace contextRef="#ctx0" brushRef="#br0" timeOffset="31300.0439">22342 3194 311,'1'-23'108,"-1"1"1,-5 4-88,5 1-13,0 17-4,-2-28 0,2 28-1,-4-19-2,4 19-6,0 0 2,0 0-3,0 0-2,-15 23-1,4-1 1,4 6 1,-5 5 1,1 3 5,4 4 2,1-1 3,4-1 0,4-7 4,4-3-2,7-9 3,9-10-2,4-5 2,6-8 5,4-11-12,1-7 2,0-6-5,3-2 2,-9 4-1,-3 4 0,-9 0-6,-6 5-10,-13 17 10,0 0 0,19 2 1,-19-2 1,0 18 1,0-18 3,2 21 6,-2-21 6,18 11-1,-1-11 0,7-8 0,6-1-1,-2-6-3,2 2-2,0-2-5,-6 4-6,-3 8 0,-21 3 2,22 27 2,-22 7-4,-5 16 3,-8 8-3,-6 12 8,0 6 1,-11-1 1,6-7-2,-6-14 3,6-9 5,3-16-3,3-17-4,18-12-7,-30-32-18,28-3-17,-9-15-15,11 3-9,-13-18-1,13 8-6,-12-7 2,12 14 11,-11 4 26,9 7 29,-3 11 25,-3 0 13,8 28 3,0-31 11,0 31 3,15-28-4,8 15-8,3-8-14,9 5-10,3-3-8,-1 4-9,0 6-5,1 3 0,-8 12-2,-12 7 1,-6 7 1,-12 6 1,-4 4 1,-4-4 3,3 2-7,-6-10-26,11-18-57,0 23-4,0-23 2,29-21-8,-10-3 68</inkml:trace>
  <inkml:trace contextRef="#ctx0" brushRef="#br0" timeOffset="31540.0442">23165 2956 212,'0'0'101,"21"2"-4,-12 15-45,-5 7-36,5 11-7,-3 8 1,-2 9 2,-1 7 4,-3 15-5,-7 8 2,-4 13-2,-8 7-1,0 8-5,-5 1 1,0-1-3,0-14-7,3-10-12,8-12-23,2-20-72,11-19-2,7-18-2,12-21-1,5-13 47</inkml:trace>
  <inkml:trace contextRef="#ctx0" brushRef="#br0" timeOffset="31910.0447">23588 3521 152,'16'-49'96,"3"7"-9,-11 4-42,-5 5-31,-3 7-11,-9 4-5,9 22-7,-26-17 7,7 21-5,0 16 9,-3 10-4,7 7 6,-2 8 0,10 3 5,7 6 1,7 1 3,16-1-1,1-11-1,10 0 0,1-2-6,-3-6 1,-2 2-4,-10 0 1,-7-3-1,-13-1 2,-13-1 0,-11-8 4,-8-8 1,-5-10-7,0-12-20,-1-18-42,6-15-36,16-5-5,8-12-2,10-3 0</inkml:trace>
  <inkml:trace contextRef="#ctx0" brushRef="#br0" timeOffset="32070.0449">23530 3612 181,'-30'39'94,"-11"5"-21,2 10-22,-10-2-14,10 2-6,-10-6-3,12-3-12,1-6-35,-1-6-79,5-11-4,13-5-6,19-17 0,-18-4 33</inkml:trace>
  <inkml:trace contextRef="#ctx0" brushRef="#br0" timeOffset="32630.0457">23909 3868 150,'43'-28'67,"-19"-13"9,-3-5-69,-10 9 0,-5-2 1,-1 3 0,-5 3 9,0 7 10,-7 5-3,7 21-14,-23-1-8,3 17-6,1 18-2,-5 8 3,0 12 9,1 11 4,4 4 1,6 0 4,6-4 1,12-2 1,-3-15 0,17-3-2,5-17-17,6-19-21,15-7-37,4-15-30,7-11-2,0-14 12,3-2 18,-8-12 17,-1 0 23,-7-2 27,-16 2 43,-9 5 28,-7 12 0,-11 7-12,-5 8-20,5 20-13,-30-2-10,9 22-6,-3 12-1,0 16 1,-1 8 4,11 11 0,-3 1 1,17 7 3,3-1-1,18 2 0,9-13-4,18-7 0,10-13-8,12-8-4,10-7-17,4-15-40,-2-6-66,-3-7 0,-14-9-4,-11-4-4,-24-6 61</inkml:trace>
  <inkml:trace contextRef="#ctx0" brushRef="#br0" timeOffset="42520.0596">20901 6302 102,'24'-5'54,"-5"5"-2,5-2-7,8 2-6,5-4-7,20 4-4,10-5-6,15 1-5,15-3-2,17-1 2,13-3-1,15 2 0,13-6-2,11 2 0,-1-2-4,5 4 0,-8-2-2,-1 2-1,-13-2-3,-12 5-1,-16-1-1,-16 0-1,-23 3 3,-16 1-1,-18-1 0,-14 2-2,-12 2-5,-21 2-8,0 0-16,-8-16-38,-14 10-44,-4 2-1,-12-3-2,-5 1 19,-7-3 94</inkml:trace>
  <inkml:trace contextRef="#ctx0" brushRef="#br0" timeOffset="43150.0603">22183 5911 41,'7'-26'71,"-7"26"0,0 0-51,0 0-19,0 0-3,0 0 0,0 0 1,-18 13 0,-3 7 1,-15 8-1,-7 5 2,-7 4 5,-6 2 1,-6 0 0,4-3 2,4-8 1,11-4 2,6-11 7,18-2 2,19-11 0,0 0-3,0 0-4,19-9-1,18 1-1,12 3-4,1 5-7,6 5-3,6 10-2,0 7 2,-6 12-1,-8 1 5,-8 8-2,-5 1-1,-5-5 4,-10-5 5,-3-10 7,-4-2 0,-13-22 6,0 0-1,19-13-6,-17-11 5,-2-9-1,4-8-1,-8-9-4,2-8-1,-4-3-5,-1 1-2,-4 1 6,-2 11-4,-6 3-3,0 8-11,8 16-35,-2 1-56,13 20-18,0 0-3,0 0-1,19 7 48</inkml:trace>
  <inkml:trace contextRef="#ctx0" brushRef="#br0" timeOffset="48140.0673">18067 8275 130,'-11'-17'47,"11"17"-1,0 0-1,-13-21-8,13 21-13,0 0-11,0 0-6,0 0-6,11 25-2,-6-3 0,3 9 4,-1 8 1,5 12 3,-5 2 2,10 9 2,-8-5 0,8 3-3,-4-8 2,6-6 1,-1-12 1,7-8 2,1-13-1,4-12-1,0-12-2,7-7 1,-7-14-3,2-1 2,-6-4-5,-2 1 4,-7 3-4,-6 7 1,-9 7-4,-2 19 4,0 0-4,0 0-4,0 0 1,0 30-2,2-10 3,7-1 1,-1 1 5,5-3-2,4-6 5,9-1 2,0-10-1,9-6-2,-5-9 0,8-2 2,-7-7-7,-1-5 4,-3-7-4,-5-3-3,-9-2 1,-6-1-1,-1-1 0,-12 2-6,-1 4 6,-6 4-6,-6 5 4,-3 5 0,1 10 0,-1 8 0,-2 10-1,3 10 3,4 6 0,10 5 2,1 0 0,12 3 2,11-1-2,5-5-11,15-3-34,10-7-75,9-9 2,2-6-6,2-6 1,-4-1 42</inkml:trace>
  <inkml:trace contextRef="#ctx0" brushRef="#br0" timeOffset="48510.0678">19311 8572 115,'0'0'82,"0"0"2,-32-17-61,21-2-7,0 1-4,2-10 8,-1 4-3,3-4 5,7 4-7,0 2-1,0 22-11,13-17-2,-13 17-1,24 30-1,-13 3 0,-3 15 1,-2 8 3,-6 7 3,-6 4 2,-2-2 1,-3-7 2,0-10 3,5-11 5,-1-13 0,7-24-4,22 9-8,10-20-10,13-9-21,0-6-36,13-2-50,3 4-6,3-6-3,-2 6 19,-8-6 100</inkml:trace>
  <inkml:trace contextRef="#ctx0" brushRef="#br0" timeOffset="48780.0683">19991 8395 214,'0'0'112,"0"0"2,0 0-63,0 0-20,0 0-11,0 0-1,49-20-3,-6 5-6,9 0-19,10 6-25,-6-8-34,9 4-48,-7 8-3,-9 1 1,-12 8 1,-37-4 112</inkml:trace>
  <inkml:trace contextRef="#ctx0" brushRef="#br0" timeOffset="48950.0686">20072 8730 142,'-17'24'112,"17"-8"-35,0-16-19,41 2-15,4-15-24,16-5-56,7-12-49,18 11-14,-12-3-14,1 4 1</inkml:trace>
  <inkml:trace contextRef="#ctx0" brushRef="#br0" timeOffset="49760.0696">18530 9816 81,'13'-19'74,"-5"1"-29,-8 18-16,24-24-14,-24 24-5,32-4 1,-32 4 0,35 17 1,-20 3 1,8 10-1,-3 9 0,5 13 2,-3 7 0,-1 8 1,-3 4-5,-1 1 0,-8-3-3,1-2 2,-5-10-3,-3-10 0,2-12 1,-2-7 2,-2-10 7,0-18 5,0 0 0,0 0 0,0 0-2,11-22-1,-9-10 1,3-1-5,3-8-7,3-5-8,8-1 2,1 5-3,10 8-1,6 6-1,-4 15-2,5 10 0,0 14 1,-1 7 0,-4 14 0,-6 5 1,-8 6 1,-3-1 3,-7-1 0,-6-4 2,-2-5-1,-6-4 2,-1-11-2,7-17-3,-8 20-44,8-20-66,0 0 3,19-17-4,-6-1-1,0-1 59</inkml:trace>
  <inkml:trace contextRef="#ctx0" brushRef="#br0" timeOffset="50140.0702">19509 10325 61,'13'-19'86,"-13"19"6,6-22-44,-6 22-6,-6-17-8,6 17-3,-11-20 2,11 20 0,-9-19-5,9 19-7,0 0-3,-15-18-4,15 18-8,0 0-1,0 0-1,5 18-3,5 3-3,-3 3-1,-1 9-1,1 4 3,-3 6 2,-2-2 2,-2 0 2,0-8-1,-6-5 5,4-8 0,2-20 4,-3 19-3,3-19-3,30-2-5,7-9-14,6 2-17,13-1-65,0 5-26,6-3-1,7-1-3,-4-4 15</inkml:trace>
  <inkml:trace contextRef="#ctx0" brushRef="#br0" timeOffset="50440.0706">20171 10048 189,'0'0'105,"0"0"-1,0 0-64,0 0-13,0 0-1,18-15-1,8 15 0,4-7-5,13 3-9,6-2-8,3-1-7,10 5-8,-2-7-13,1 11-20,-14-10-32,-6 6-38,-4 2 1,-16 2 1,0 8 44</inkml:trace>
  <inkml:trace contextRef="#ctx0" brushRef="#br0" timeOffset="50640.0709">20395 10371 82,'-13'34'99,"0"-8"-9,1-10-19,12-16-7,12 17-10,18-19-11,7-11-17,21-4-22,11-1-52,9-1-63,3 3-3,-1 1-4,-5 0-1,-8 7 97</inkml:trace>
  <inkml:trace contextRef="#ctx0" brushRef="#br0" timeOffset="60300.0845">19025 8585 237,'0'0'74,"8"-21"-5,-8 21-18,7-16-15,-7 16-8,0 0-7,11-19-3,-11 19 0,0 0-6,6-22 2,-6 22-4,11-21 2,-11 21-3,19-24 2,-19 24-5,28-28 1,-9 15-1,3 2-2,4 4-2,2 5-3,-2 6 0,1 9-2,-3 9 5,-5 9-5,-8 8 1,-9 10-2,-4 3 3,-9 0 0,-8 2 0,0-14 2,-1-2-4,3-9 7,0-8 1,17-21 0,0 0-2,0 0-1,34-13-1,-1 2 0,5 3-1,5 6-4,0 6-1,0 13 1,-8 14 1,-9 14 0,-13 7 1,-9 9 1,-13 2 5,-6 0-2,-10-3 7,-10-10 1,-2-4 4,-6-16 2,-2-2 3,2-19-2,5-1-2,1-16-2,7-5-7,12-5-11,4-8-18,22 7-67,-4-3-51,11 3 0,3 3-2,5 4 0,-3 9 78</inkml:trace>
  <inkml:trace contextRef="#ctx0" brushRef="#br0" timeOffset="61200.0857">19386 10347 72,'-8'-17'95,"8"17"0,0 0-51,0-22-1,0 22 2,0 0 0,2-17-4,-2 17-10,0 0-10,12-22-7,-12 22-3,0 0-3,18-17-2,-18 17-1,24-5 0,-24 5 0,34 9-3,-11 4-1,-5 6-2,3 5 0,-4 5 0,-4 7 0,-8 1 3,-7 4 0,-1-10-1,-5 1 5,3-8-4,5-24 6,-8 24-3,8-24-2,24 4 0,1-4 0,3 7-3,2 1 1,-1 10 2,-2 6-3,-9 12 2,-10 6 7,-16 5 1,-10-3 3,-12 3 3,-4-8 0,-3-4 2,-4-11 0,7-7-2,-1-13-8,10-14-16,25 10-60,-18-40-63,19 6-7,11-5-2,4-2-5,3 0 26</inkml:trace>
  <inkml:trace contextRef="#ctx0" brushRef="#br0" timeOffset="62310.0873">21370 9901 92,'0'0'49,"0"0"-8,0 0-3,0 0-2,0 0-2,0 0-8,0 0-7,0 0-4,-4-16-6,4 16-1,0 0-1,0 0 1,-11-17-2,11 17 2,-13-17-1,13 17 1,-21-22-1,21 22 0,-29-19-2,29 19-1,-30-5-1,15 10 0,-4 12 0,2 9 0,-1 4 0,4 9 2,7 5 0,3 3 0,8-3 2,5 1 0,14-10-2,9-3 2,7-4-2,4-4-1,3-4-2,-6 2 0,-3 3-2,-5-1 1,-14 4-3,-8-1 2,-16 1 1,-5-2 7,-15-9 5,2 0 3,-8-10 3,2-3 3,-6-13 1,16-3 1,-4-12-1,12-5-9,10-9-7,8-10-10,7-4-6,11-7-11,8 7-20,0-4-58,3 8-31,3 12 1,-6 3 3,-3 16 6</inkml:trace>
  <inkml:trace contextRef="#ctx0" brushRef="#br0" timeOffset="62800.088">21927 9926 185,'2'-21'106,"-8"3"-16,-1-5-49,7 23-10,-14-31-6,14 31-5,-18-21-5,18 21-7,-23-2-3,23 2-2,-31 25-2,14-1 0,2 5-2,-2 9 2,4 4 0,2 6 3,1-1-3,7 1 4,8-5-2,1-2 4,7-10-1,4-3 0,3-15 0,5-5-1,1-14 2,4-5-3,-6-13 2,0-6-2,-9-7 1,-4-8 0,-5-3 5,-12 2 0,-5 3 0,-4 4 1,-7 6 0,1 7-1,-3 13-12,0 1-17,24 12-74,-21 8-33,21-8-3,0 0-1,26 17-4</inkml:trace>
  <inkml:trace contextRef="#ctx0" brushRef="#br0" timeOffset="62970.0882">22265 9998 305,'0'0'120,"6"-19"-1,-6 19-92,-2-27-44,13 6-95,-11 21-2,20-33-4,-3 14 0,2-5 27</inkml:trace>
  <inkml:trace contextRef="#ctx0" brushRef="#br0" timeOffset="63250.0886">22517 9623 302,'0'0'112,"0"0"3,19 0-98,-19 0-9,22 37-1,-9-7 1,2 12 1,2 7 4,0 6-3,-4 9-1,-4 0 4,-3 3-3,-2-2 1,-4-11-2,0-6 0,-6-12-1,6-7-1,0-10-11,0-19-23,0 0-96,17-32-3,-10 3-1,1-7-4,3-10-2</inkml:trace>
  <inkml:trace contextRef="#ctx0" brushRef="#br0" timeOffset="63710.0892">22887 9630 267,'0'0'121,"2"-26"-1,-2 26-76,0-16-13,0 16-7,0 0-8,17-17-6,-17 17-3,24 5-6,-24-5-3,30 30-1,-23-6-1,5 6 1,-11 3 0,-1 3 2,0-3-2,-1-1 3,-3-6 0,4-6 0,0-20 1,30 26 0,-10-18-3,5 6 0,-1 3 4,-5 5-2,-12 6 2,-9 6 1,-17 5 3,-10-2 0,-9 2 4,-7-11 0,4-2 0,2-13 0,4-8-9,16-12-20,6-16-80,20-6-25,16-12-5,8-7-2,7-10-2</inkml:trace>
  <inkml:trace contextRef="#ctx0" brushRef="#br0" timeOffset="63970.0896">23315 9402 280,'0'0'106,"24"2"3,-7 14-82,4 14-12,-3 9-7,3 11 0,1 8 2,-3 5-1,-8 4-1,-2-2-2,-5-9-4,-4-10-4,0-5-13,-4-21-67,4-20-33,0 0 1,28-18-2,-9-12 1</inkml:trace>
  <inkml:trace contextRef="#ctx0" brushRef="#br0" timeOffset="64220.0899">23715 9363 253,'0'-21'106,"0"21"-3,0 0-67,0 0-16,0 0-10,-17 23-3,6-1 0,-1 8 0,3 7 1,-4 2 2,2 5 1,5-1-2,6 0 1,0-4-3,11-4 1,4-13-4,10-7-11,16-2-37,-2-15-70,10-9-3,1-7-1,-1-12 2,1-5 17</inkml:trace>
  <inkml:trace contextRef="#ctx0" brushRef="#br0" timeOffset="64460.0903">24217 9322 315,'15'19'110,"-15"-19"-15,23 42-78,-12-8-4,-4 7-1,-5-1-1,2 9 1,-15-5-2,3 5-2,-10-7 2,-7-3-2,-5-9 1,6-4 3,-6-11-2,4-10-10,5-5-18,-8-14-69,16-11-30,3-4-6,6-12 0,6-7-4</inkml:trace>
  <inkml:trace contextRef="#ctx0" brushRef="#br0" timeOffset="64680.0906">23995 9246 307,'0'-26'115,"0"26"-2,49-24-80,-12 5-12,15 2-11,8-1-4,9 1-3,0 4-5,2 0-9,-2 8-13,-13-1-29,0 8-57,-11 7-4,-7 2 0,-5 4-1,-14 0 51</inkml:trace>
  <inkml:trace contextRef="#ctx0" brushRef="#br0" timeOffset="65000.0909">23451 10213 139,'-18'17'108,"18"-17"4,0 0-64,0 0-3,37 4-2,13-8 2,5-15 1,27 6-17,9-9-9,21 0-7,-1-2-2,1 0-2,-2 3-6,-11-1-12,-6 11-21,-20-8-54,-17 12-40,-18 5 0,-20 0-2,-18 2-1,0 0 81</inkml:trace>
  <inkml:trace contextRef="#ctx0" brushRef="#br0" timeOffset="65290.0913">23625 10464 317,'19'4'111,"-1"-1"1,-1 14-93,7 9-14,-5 8 3,-4 3-4,-4 7 4,-3 5-4,-4-3 2,-4 2-14,1-3-37,-2-10-65,-5-11-3,12-1-2,-6-23-1,0 0 30</inkml:trace>
  <inkml:trace contextRef="#ctx0" brushRef="#br0" timeOffset="65900.0922">24049 10575 270,'2'-24'118,"-2"2"2,0 22-52,-13-28-46,13 28-8,0 0-6,-13-17-4,13 17-1,-17 8-1,17-8-4,-21 28 1,10-8 2,-6 4-2,4 2 4,0 2-4,2-2 5,4 2-4,1-6 4,6-5-3,0-17 3,11 22-1,-11-22-1,38 4 0,-12-10-4,4-7-1,7-1-2,-5-1-2,3-2 2,-9 2 0,-1 2 1,-7 4 3,-18 9 2,0 0 1,0 0 2,0 0 0,0 0 0,0 0-2,0 0 0,0 0 2,4 18 2,-4-18-2,15-1-3,4-9 3,-1-5-5,9-1 4,-5 1-5,-1 0 2,1 2-6,-3 6 6,-19 7 5,13 18 0,-19 8 4,-7 9-1,0 6 5,0 6-3,-10 1 3,3-3-3,-3-8-1,10-6-3,-2-8-5,15-23-8,-16 24-15,16-24-77,0 0-31,-19-30-3,17 10-4,-2-3 5</inkml:trace>
  <inkml:trace contextRef="#ctx0" brushRef="#br0" timeOffset="66140.0925">24107 10572 314,'6'-28'127,"7"-2"3,4 15-71,3-11-28,12 11-9,-2 2-5,5 10-9,-9 3-3,1 7-3,-9 8-5,-1 2-8,-6 11-8,-22-6-39,4 6-69,-5-6 0,-1-3-3,13-19-3,-30 16 27</inkml:trace>
  <inkml:trace contextRef="#ctx0" brushRef="#br0" timeOffset="68220.0955">6045 6731 67,'-30'-14'57,"30"14"-2,0 0-49,0 0-10,0 0 4,0 0 2,0 0 3,0 0 9,0 0 10,26 14 8,-4-8 1,4 1 1,17 3-11,13-3 1,19 1-2,17-5 2,25 1-3,20-10-1,22-1-3,16-12-2,23 5-2,13-11 2,15 1-2,4-4-3,8 1-2,-5-1-2,-3 2 6,-13 0-10,-16 2 5,-21 1-6,-20 3 4,-29 3 0,-24 2 6,-33 4-2,-12 4-1,-25-1 6,-12 5-1,-25 3-1,0 0-6,0 0-7,-19-25-8,19 25-23,-39-13-46,9 10-44,-6 1-5,-1 0 3,-2 0 0,-8-2 81</inkml:trace>
  <inkml:trace contextRef="#ctx0" brushRef="#br0" timeOffset="68870.0964">8137 6163 128,'6'-17'92,"-6"17"-6,0 0-43,0 0-19,0 0-12,0 0-5,0 0-4,-25 12-1,7 6-2,-8 6 3,-12 10-1,-9 8 4,-9 9 5,-5 4-1,-8 3 3,0 1-5,-4 1 2,5-6-2,12-8 3,8-9-4,10-11-1,14-5 0,24-21 1,0 0-1,23-2-1,20-6 2,7 1-4,12 3-1,7 8-3,9 7-1,3 13-2,-7 10 2,1 10 1,-11 1 0,-10 1-1,-9-5 4,-10-9 10,-3-6 3,-14-19 3,1-11-2,-15-20 1,-2-11 1,-8-17 1,4-8-3,-9-8-11,-2-8 7,-4-2-11,4 7 7,-7 6-8,3 13 6,0 9-8,4 12-1,5 12-11,8 19-17,0 0-44,0 0-53,-24-5 5,24 5-9,-17 3 5,17-3 83</inkml:trace>
  <inkml:trace contextRef="#ctx0" brushRef="#br0" timeOffset="69780.0977">4877 5853 152,'0'0'84,"0"0"-1,0 0-59,0 0-19,0 0-8,0 19 1,4 5 2,-4 7 5,2 14 3,-4 7 2,2 11 3,-4 6 3,2 1-2,-2 6 0,4 1-3,-2-11 0,4-8-2,4-13 3,0-10-3,7-15-1,5-9 0,10-20 2,6-9-1,1-14-8,8-5 1,0-4-5,-3 0 1,-3 6-3,-5 3-1,-8 12-2,-5 12 2,-19 8 14,28 32-6,-19 1 5,2 12-5,-3 3 4,3 8 0,0 0 2,0-4-2,-1-8-5,1-7-7,6-5-52,1-15-42,1-15-7,5-10 0,-3-14-4,9-2 72</inkml:trace>
  <inkml:trace contextRef="#ctx0" brushRef="#br0" timeOffset="70420.0986">5594 5842 79,'0'-43'80,"-7"-1"2,-4 5-35,-1 5-28,-6-3 6,-3 2 1,-3-4 3,0 3 0,-12-1 1,4 6-2,-5-1-12,0 6-3,-8 4-8,-2 9-3,0 5-2,-7 7-1,-7 6-2,3 6 0,-2 12 1,-7 4-1,3 5 3,-3 9 0,0 3 0,9 8 1,2 8-1,3 7 2,8 7-2,6 4 2,6 11-1,12 4 1,4 9 3,8 2-1,5 4 2,12 1-1,8-1 1,9 2-1,10-6 0,10-6 1,11-7-4,11-11 3,4-13-2,13-17 3,10-18 0,5-21 1,6-22-1,5-19 0,2-26 2,7-18-3,-1-21 4,-8-13-3,-9-12-5,-15-10 0,-20-13 4,-22 0 2,-25 0-1,-25 9 1,-25 10-3,-20 14-2,-16 15 6,-15 23-5,-15 27-8,-8 17-12,-1 32-60,-12 17-46,-4 12-2,3 15-4,-3 4-4,20 11 82</inkml:trace>
  <inkml:trace contextRef="#ctx0" brushRef="#br0" timeOffset="71390.1">21000 7808 154,'0'0'90,"-6"-20"-2,6 20-57,0 0-13,2 22-9,4 2-2,-2 12 0,3 10 3,-1 12 2,1 10 4,-1 7-1,-1 1-2,1-6-3,2-6-1,-8-14 4,5-6 8,-5-20 9,6-5 0,-6-19-1,2-24-1,-4-15 2,2-4-2,-6-20-5,1-6-11,-3-7-8,2 0-3,-5 7 1,4 10-1,-4 12-4,3 10-12,4 21-25,-3-1-92,7 17-3,0 0 1,0 0-3,24-22-1</inkml:trace>
  <inkml:trace contextRef="#ctx0" brushRef="#br0" timeOffset="71860.1006">21267 7771 54,'6'-20'88,"-6"20"5,-8-22-54,8 22 1,0 0-1,0 0-2,2-17 0,-2 17-7,0 0-16,11 28-7,-11-2-6,0 9 1,0 6 1,0 13 3,0 5 2,0 6 0,0 0 2,6-2 1,0-11-1,1-5 0,6-12-1,6-11-1,3-16-3,4-12-6,6-9-3,-2-11 0,0-2-1,-4-2 2,-2 4 0,-5 0-3,-19 24 4,21-10 6,-21 10 5,11 41-1,-9-6-1,2 8-1,1 0 2,3 3 3,-3-7-2,6-3-2,-1-10-10,-10-26-24,30 7-85,-8-20-6,0-13 0,1-6-1,-4-8 7</inkml:trace>
  <inkml:trace contextRef="#ctx0" brushRef="#br0" timeOffset="72060.1009">21774 7972 305,'-8'-19'120,"8"19"0,0 0-75,0 0-24,0 0-15,0 0-3,0 0-2,0 0 2,-6 17-5,6-17-6,10 17-11,-10-17-36,30 16-62,-12-14-1,10-4-2,-7-7-1,5-4 58</inkml:trace>
  <inkml:trace contextRef="#ctx0" brushRef="#br0" timeOffset="72490.1015">21998 7545 181,'0'0'80,"0"0"-8,0 0-10,0 0-15,0 0-9,0 0-5,0 0-5,30 2-3,-12-6-5,12 2-4,2-7-7,11 3-7,-4-5 2,4 4-8,-5-3 1,-5 3-4,-10 1 1,-7 6-3,-16 0 12,13 26-4,-13-3 4,-1 6-3,-5 10 5,6 8 0,-6 8 4,5 7-1,-3-5-2,4 6 2,-2-3-1,4-4 0,-2-10-1,4-7-3,-3-11-6,-1-10-15,0-18-99,19 2-4,-11-22-4,1-4 0,-7-6-1</inkml:trace>
  <inkml:trace contextRef="#ctx0" brushRef="#br0" timeOffset="72680.1018">22209 7898 320,'-26'7'124,"26"-7"0,0 0-83,11-20-23,9 8-5,16-1-5,7-3-7,6-7-10,12 7-37,1-8-74,3 3-3,1 1 0,-10-1-3,-12 3 25</inkml:trace>
  <inkml:trace contextRef="#ctx0" brushRef="#br0" timeOffset="72940.1021">22777 7329 298,'-6'-24'104,"6"24"-26,0 0-53,0 0-9,23 34-8,-10-8 0,5 9 1,1 11 0,-2 8 2,3 4-2,-1 3 1,-2 2-4,-4-2-1,-4-9-11,8-3-24,-6-16-82,8-11-2,7-12-1,-1-21-3,4-8 18</inkml:trace>
  <inkml:trace contextRef="#ctx0" brushRef="#br0" timeOffset="73550.103">23180 7374 268,'-2'-20'100,"-3"-1"2,5 21-92,-8-20-7,8 20-4,0 0-2,0 0 0,0 0 1,0 0 1,-18 7 2,12 10 0,-1 5 2,-5 8 6,1 5-1,4 2 6,1 2-4,1-3 5,5-3-4,3-7 4,5 0-4,-8-26-1,35 22-2,-9-22-3,4-5-3,2-6-4,0-8 5,5-3-14,1-4 5,-9 2-5,-4-1 5,-7 7-4,-18 18 8,27-22-2,-27 22 0,0 0 14,0 24-4,0-24 2,-8 26-1,8-26 8,-4 22-3,4-22 3,0 0 2,19 0-14,3-13 1,5-4-5,-1-3 1,4-1-6,0-1 0,-4 4-6,-4 5-2,-22 13 8,24 0 4,-24 0 8,8 40-5,-10-4 6,-2 6-2,-1 5 5,3 3-3,-2 0 2,0-2-4,-1-9-2,-1-7 1,1-8-4,5-24-11,-6 20-45,6-20-62,-21-24-2,10 2-2,0-10-2,-2-1 26</inkml:trace>
  <inkml:trace contextRef="#ctx0" brushRef="#br0" timeOffset="73780.1033">23401 7432 231,'-6'-23'106,"12"-1"-3,1 0-66,10-4-19,13 4-10,2 5-3,5 5 0,0 8-2,1 8-2,-6 11-1,-2 5-2,-12 7-3,-5-1-9,-2 2-19,-3-6-68,-8-20-2,13 22-3,-13-22 3,28-14 54</inkml:trace>
  <inkml:trace contextRef="#ctx0" brushRef="#br0" timeOffset="74050.1037">23941 7056 239,'0'0'100,"0"0"1,11 34-84,-11-6-8,0 11 2,0 7 1,2 14 3,-4 6 6,0 14-6,-4 6 1,-5 12-6,0 2 1,-2 1-2,0-3 2,2-7-5,3-15-2,1-13-3,9-13-16,5-24-49,10-16-49,15-14-4,-2-20 1,7-10-1,0-10 52</inkml:trace>
  <inkml:trace contextRef="#ctx0" brushRef="#br0" timeOffset="74560.1044">24212 7491 258,'0'-37'99,"-6"0"2,-1 7-85,7 11-8,-4 3-2,4 16-4,0 0 0,0 0 0,-8 18-1,6 6-1,2 8 4,0 5 0,2 2 7,10 2-4,3-4 5,9-2-3,4-7 3,0 0-6,2-6 0,0 2 0,-6-1-5,-5 1 0,-12 2-1,-7 0 1,-13-2 0,-4-2 0,-9-5 1,2-8-4,-1-9-7,5-11-11,9-7-13,5-12-12,12-2 2,5-9 7,8 4 16,-1 2 6,1 7 10,-6 8 11,-13 20 19,0 0 12,-21-2 2,-3 26-4,-11 4-15,-5 9 0,-8 2-2,1 7 1,0-5-6,6 2 0,4-10-9,5-3-12,14-4-23,-1-9-84,19-17-2,0 0-2,26-19-1,-2-9 10</inkml:trace>
  <inkml:trace contextRef="#ctx0" brushRef="#br0" timeOffset="75080.1051">24389 7727 225,'0'0'107,"21"0"-3,-21 0-76,31-11-9,-14 1-1,8-1-5,-1-4-8,-4-7-6,7 2-15,-11-4 4,3 5-4,-13-3 3,-6 22-3,0-17 5,0 17 10,-25 15 3,7 3 11,6 14-3,-6-1 7,5 10-2,0-2 3,9-2 1,4-5-2,9-4-2,4-8-9,6-10-11,13-5-25,0-14-57,5-10-20,4-1-1,4-6-5,-2-4 3,-6 0 106,-13-5 4,-3 4 0,-4 3 0,-6 11 87,-11 17 9,0-24 6,0 24 0,-22 4-30,14 16-33,-9 0-12,10 12-6,-12 0 1,12 3-2,-1-2 0,10 3-1,4-5-4,18-5-3,8-5-18,11-14-61,18 0-49,10-5-2,8-9-8,-1-2-2,-9-8 35</inkml:trace>
  <inkml:trace contextRef="#ctx0" brushRef="#br0" timeOffset="92480.1295">4133 11463 178,'-11'-30'99,"17"12"4,-6 18-65,-2-28-18,2 28-8,0 0-13,0 0 2,0 0-3,19 15 2,-12 11-6,6 7 0,-2 21 4,10 11 6,1 19 6,3 9-2,1 11 0,-2 9-2,6-2 1,-4 3 1,4-12-3,-9-8-2,3-14 1,-11-13 1,4-15 2,-6-13 7,-9-13 9,3-9 2,-5-17-3,0 0 1,-13-45-3,10 10 1,-5-21-3,3-7-8,5-11-8,5-6-4,1 6 1,7 3-1,7 14-1,5 6-3,8 25 0,1 15 1,7 19-1,-7 16 0,9 17 1,-12 5 0,5 6 5,-6 6-1,-6-3 1,-5-3-1,-10-5 2,2-10 2,-11-11-1,4-8-1,-4-18-8,0 0-21,0 0-90,0 0-1,0 0-2,0 0-4,2-18 0</inkml:trace>
  <inkml:trace contextRef="#ctx0" brushRef="#br0" timeOffset="92960.1302">5309 12150 222,'0'0'109,"-4"-29"0,4 29-53,-2-19-34,2 19-12,0 0-5,0 0-4,0 0 2,0 32-7,0-6 1,6 13 0,-6 5 4,7 4 0,-1 6 4,-1-2-2,6 0 2,-3-11 3,5-6-1,6-16 0,-1-8-5,8-15-1,3-11-5,-3-7 4,4-6 0,-6 2 2,-4-2-4,3 6 0,-23 22 4,20-13 6,-8 32 5,-5 9-4,-1 7-2,1 8-6,4 3 7,1-3 1,1-6-9,7-6-51,10-21-64,-4-20 0,10-8-4,-12-23-1,8-11 23</inkml:trace>
  <inkml:trace contextRef="#ctx0" brushRef="#br0" timeOffset="93140.1304">5947 12137 369,'0'0'115,"36"-7"-7,-10-12-114,11 3-47,12-9-64,0-1 0,12 2 0,-10 0 1,-3 17 51</inkml:trace>
  <inkml:trace contextRef="#ctx0" brushRef="#br0" timeOffset="93280.1306">6181 12451 219,'-4'30'120,"4"-30"0,25 9-55,10-20-53,16-13-99,21-2-13,9-15-7,7-4-11,-3-3-4</inkml:trace>
  <inkml:trace contextRef="#ctx0" brushRef="#br0" timeOffset="94040.1317">7663 11537 276,'-2'-24'111,"7"6"-4,-5 18-85,6-24-15,-6 24-7,15-19 0,-15 19-1,41 2-3,-15 9 1,6 9 1,3 14-3,3 12 8,-3 8-3,-9 9 3,-5 6-1,-10 2 5,-7-6-3,-10-6 8,-3-11 3,-4-16-1,3-14 1,10-18 0,-22-18-2,20-19-2,10-15 1,5-13-12,9-4 0,4-2-10,0 6 6,4 10-4,-3 8 1,-3 14-4,-5 14 2,-19 19 7,0 0-1,11 28 9,-17 2-4,1 5 5,-3 4 0,2 6 6,6 3-2,-1-2 1,4-3-1,9-8-3,6-5-3,12-9-4,2-8-12,11-4-34,0-7-73,2-8-5,3-5 0,-5-6-6,-2-3 16</inkml:trace>
  <inkml:trace contextRef="#ctx0" brushRef="#br0" timeOffset="94280.132">8541 11545 282,'30'7'103,"-30"-7"0,29 24-91,-16-5-12,14 3 4,3 6 2,1 0 5,10 2-5,-3-2 5,-1-1-8,-1-4-10,-3-1-18,-3-3-34,-6-5-46,-5-12-5,0 2 6,-19-4-6,13-22 90</inkml:trace>
  <inkml:trace contextRef="#ctx0" brushRef="#br0" timeOffset="94450.1323">8918 11617 139,'0'0'99,"-37"11"-1,12 12-37,1 10-23,-10 4-7,5 8-6,-3-1 3,2 1-13,4-6-30,3-9-41,8-15-48,15-15-3,0 0-4,19-21 0,0-16 82</inkml:trace>
  <inkml:trace contextRef="#ctx0" brushRef="#br0" timeOffset="94940.1329">9144 11173 285,'0'0'104,"28"-1"-13,-11 12-86,2 9-8,5 6 4,2 6 3,10 9 1,-5 5-1,1 6 1,4 11 5,-10 8-5,2-3 3,-8 1-3,-7-4 3,-1-7-2,-7-10 2,1-7 0,-10-17 6,10-4 8,-6-20-1,0 0 0,-8-20 0,8-4-4,0-15-2,2-6 4,6-9-15,8-1-5,3 1-6,3 7 2,5 10-5,-1 11 6,4 17 1,1 13-5,-4 18 7,-3 8-4,-5 9 8,-3 5-1,-3 3 2,-7-3-3,0-3 4,-6-2-2,0-13-3,-6-7 2,6-3-35,0-16-89,0 0-1,0-31-2,2 1-2,7-5 2</inkml:trace>
  <inkml:trace contextRef="#ctx0" brushRef="#br0" timeOffset="95620.1339">10818 11521 312,'36'0'118,"1"-2"-7,-2-6-75,3 3-34,12-6-5,6-2-4,6-6-23,5 2-30,-5-3-52,-4-2 1,-2 1-2,-13-3 0,-8 7 84</inkml:trace>
  <inkml:trace contextRef="#ctx0" brushRef="#br0" timeOffset="95830.1342">11328 11248 194,'0'0'99,"-19"5"5,19-5-62,8 23-13,-3-5-5,10 14 0,-3-1 4,12 16-1,-5 5-6,7 7-6,-4 2-5,-3-3-20,1 3-72,-3 1-31,-9-16-3,-3-3-1,-16-21-8</inkml:trace>
  <inkml:trace contextRef="#ctx0" brushRef="#br0" timeOffset="96490.1351">12716 10774 99,'0'0'79,"19"15"3,0 4-63,-3 5-4,-1 11 6,8 11 9,-3 8-1,5 6 1,-9 1-4,3 8-3,-6-6-6,-7-4-5,1-10-3,-7-7 4,-5-16 10,5-2 2,0-24 1,0 0-3,-28-31 0,18-3 1,-5-16 1,6-5-6,-4-10-10,2 0-4,3 1 0,1 9-1,3 5 0,4 12-8,6 12-11,-3 6-13,-3 20-28,21-9-73,-2 5-3,3 4 2,-1 0-3,8 4 42</inkml:trace>
  <inkml:trace contextRef="#ctx0" brushRef="#br0" timeOffset="96690.1354">13153 11157 347,'0'0'118,"15"3"-5,8-8-109,3-4-5,6-4-10,11 1-27,0-1-72,5-9-3,4 5-3,-5-12-2,-2 6 44</inkml:trace>
  <inkml:trace contextRef="#ctx0" brushRef="#br0" timeOffset="97430.1364">13695 10795 328,'28'-15'111,"-7"9"1,3 6-97,2-2-15,8 4-5,-2 6-2,-1 3 2,-6 9-1,-7 2 2,-12 8-1,-10-4 2,-5 4 2,-10-6 2,-3-5 5,1-5 2,-3-6 2,1-8-1,23 0-1,-13-32-2,19 4-2,13 2-4,-1 0-2,7 2-4,1 2 1,2 7 0,-2 6 0,-2 7 1,-9 6 2,-15-4 3,25 16 0,-25-16 4,16 17 1,-16-17 2,0 0 1,17 17 3,-17-17 1,0 0 0,0 0-1,0 0-2,0 0-2,0 0-2,0 0 2,0 0-4,0 0 1,0 0-1,0 0 3,0 0 0,0 0-1,0 0-1,-5-24 0,5 24 1,-4-26-2,4 7 0,0-1-2,4 1-2,-3 1 1,-1 18 0,4-26-1,-4 26-2,0 0-2,4-17 1,-4 17 0,0 0 0,0 0-1,5 20 2,-5-20-3,6 30 4,0-10-1,-1 6 1,1 4-1,1 2 1,-1 1 1,5 1 0,-3-3 1,3-1 0,-2-6-2,6-7-12,6 1-49,3-14-63,0-11-3,6-10 0,-7-9-3,5-6 25</inkml:trace>
  <inkml:trace contextRef="#ctx0" brushRef="#br0" timeOffset="97710.1367">14317 10345 270,'-11'-28'102,"11"28"-1,0 0-93,30 2-4,-6 9-3,4 8-4,8 7 5,1 15 5,6 11-2,-2 11-2,-3 11 0,-12 13-3,-8 8 1,-6 9 0,-12 4 1,-12-4-3,-6-4 4,-7-5-5,-14-13-18,-4-12-81,-5-1-3,-12-32 1,8-7-2,-16-25 32</inkml:trace>
  <inkml:trace contextRef="#ctx0" brushRef="#br0" timeOffset="98120.1374">12430 10386 288,'-16'-35'91,"16"35"-4,0 0-105,0 0 1,0 0 2,0 44 10,5 5 8,-5 12 11,6 22 1,-4 20 2,7 15 0,-2 16-3,7 5-2,2 3-2,10-9 1,16-8-10,4-18-21,22-23-81,12-8-4,4-31 0,4-12-4,-8-25 25</inkml:trace>
  <inkml:trace contextRef="#ctx0" brushRef="#br0" timeOffset="100090.1402">15053 10061 223,'-3'-19'100,"-5"-5"-2,8 24-81,2-16-11,-2 16-6,0 0 0,28 18 1,-9 4 1,-1 10-1,12 11 3,-2 12-1,8 14 3,-4 17-1,-1 5 0,-1 5-2,-5 3-1,-7-1 1,1-5 0,-8-10 2,-3-8-2,-3-16 0,1-16 8,-6-13 10,5-6 6,-5-24 2,0 0-1,2-19-3,4-3 1,-4-15 0,9 0-7,0-8-11,4-3-8,8 3-2,-3 6-1,10 8 1,2 8-2,3 12-2,3 11 0,-1 15 1,-2 7 0,-3 10 1,-6 5 1,-1 6-1,-7 1 5,-6-1-2,-1-8 2,-7-5 0,-1-11 3,-3-19-5,0 16-20,0-16-85,11-20-20,-9-2 1,6-1-1,-4-6-3</inkml:trace>
  <inkml:trace contextRef="#ctx0" brushRef="#br0" timeOffset="100680.141">16182 10871 186,'0'0'91,"-2"-17"3,2 17-64,-4-17-11,4 17 1,-2-16 4,2 16 0,2-23 0,-2 23 0,6-24-4,-6 24-8,17-24-3,-17 24-6,31-13-2,-6 11-2,-1 8 0,2 3-2,2 8 0,-5 9-1,-5 5 2,-1 5 2,-11 4 0,-4 1 0,-4-4 0,-6-5 2,-1-2 3,0-12 2,9-18 1,0 0-2,0 0-2,14 13-1,9-13 0,3 6-3,-7 3 0,5 15-4,-11 6 0,-5 11 0,-10 9 6,-17 0 1,-7 2 4,-15-5 1,-2-8 5,-6-15 0,4-6 1,2-16 0,8-11-11,12-8-20,7-9-76,16-2-28,13 0-7,9 1-1,4 2-5</inkml:trace>
  <inkml:trace contextRef="#ctx0" brushRef="#br0" timeOffset="101480.1421">6818 14626 355,'0'0'121,"0"0"-1,0 0-83,0 0-19,34-6-4,-6-1-3,11-1 0,11-3-11,8 0-18,11 2-51,1-2-50,-3 3-2,-6 3-1,-16 5 2,-19 9 3</inkml:trace>
  <inkml:trace contextRef="#ctx0" brushRef="#br0" timeOffset="101630.1422">7072 14971 274,'-19'26'112,"19"-26"-2,-5 17-60,37-15-31,16-10-45,14-3-68,18-11-10,15-2-4,5-12-8,2 7 0</inkml:trace>
  <inkml:trace contextRef="#ctx0" brushRef="#br0" timeOffset="102290.1431">11818 13586 170,'-4'-21'92,"4"21"-19,0 0-15,22-7-21,-22 7-6,26 26-8,-7 5-4,-2 8-1,3 10-5,3 10 4,-3 8-4,-3 2 4,-2 3-6,-4-7 0,-5-9-20,1-8-27,-1-9-68,0-22-1,-6-17-3,26-9-1,-9-16-3</inkml:trace>
  <inkml:trace contextRef="#ctx0" brushRef="#br0" timeOffset="102550.1436">12186 13705 225,'0'-23'103,"-2"1"3,2 22-58,0-20-14,0 20-15,0 0-8,0 0-4,0 0-4,5 33 0,-5-5-4,6 7 6,0 6-2,-1 5 7,3 6-1,5-1 4,0-1-4,5-13-4,5-7-15,9-8-36,7-11-58,2-13-2,4-11-4,-2-15-4,2-1 1</inkml:trace>
  <inkml:trace contextRef="#ctx0" brushRef="#br0" timeOffset="102800.144">12703 13671 349,'0'0'100,"19"6"2,-2 10-91,-2 10-14,1 6 7,9 7-4,-7 4 8,-3 5-2,-3 0 5,-7 4-5,-16-5 1,-2-5 3,-11-8 1,-3-3 0,-3-10-1,-5-10-2,3-13-10,2-13-17,10-7-41,7-11-52,7-10-3,6-7 1,6-8-4,1-1 8</inkml:trace>
  <inkml:trace contextRef="#ctx0" brushRef="#br0" timeOffset="103200.1445">12473 13651 358,'0'0'114,"19"-2"-4,7-7-83,6-4-15,15-2-5,5-4-5,10 2 0,10-1 0,3 1-1,4 2-3,-8 2-4,-4 4-9,-7-2-19,-2 2-67,-14 3-12,-10-3 1,-8-1-4,-13-6 3</inkml:trace>
  <inkml:trace contextRef="#ctx0" brushRef="#br0" timeOffset="103500.1449">13391 12988 250,'0'0'94,"0"0"0,30 22-68,-12 6-12,3 11-5,9 15 2,-6 13 2,6 12 3,0 9-3,-4 8-2,-7 1 4,-4 3-5,-4-5 1,-2-2-5,-5-13 3,0-10-4,1-9-4,-3-18-22,5-11-87,8-8 1,-15-24-2,21 7-4,-21-7 0</inkml:trace>
  <inkml:trace contextRef="#ctx0" brushRef="#br0" timeOffset="103940.1455">14114 13363 209,'0'0'97,"0"-17"1,0 17-48,0 0-19,18 22-11,-5 8-4,1 7-3,2 8-1,-3 11 3,4 5-5,-4-2 4,0 3-5,-5-10 3,3-10-14,2-5-23,-2-9-81,-11-28-3,32 8-2,-13-21-2,5-13-2</inkml:trace>
  <inkml:trace contextRef="#ctx0" brushRef="#br0" timeOffset="104530.1464">14579 13381 152,'0'-33'94,"0"33"-3,-13-17-39,13 17-30,0 0-5,-24 4-3,24-4-1,-14 35-2,9-7-2,-3 6-1,3 5 5,-1 0 2,1 0 0,3-4-4,7-2 3,3-7-4,3-5 2,4-12-7,9-5-9,0-8-10,6-9-11,8-6-1,-8-7-1,3 2 6,-3-4 7,-6 2 11,-5 4 8,-8 5 8,-11 17 8,0 0 3,0 0 0,0 0-5,0 0-8,15 21-2,-15-21 0,23 20 1,-3-16-2,3-4-6,3-7-6,9-5-6,-1-8-2,3 0 0,-1-3 5,-10 3 3,-4 1 1,-7 6 7,-15 13 8,17 13 4,-17 13 6,-5 11 0,-1 15-5,-7 6 2,0 9-3,-6-4 2,2 0-3,-1-9 1,3-9-9,-2-12-2,4-14-18,13-19-50,0 0-57,-25-17-6,14-15-2,-2-7-2,2-5 2</inkml:trace>
  <inkml:trace contextRef="#ctx0" brushRef="#br0" timeOffset="104780.1467">14868 13437 240,'14'-28'109,"-9"-3"0,3-3-62,16 3-12,-2-5-10,12 9-8,1-3-7,3 9-6,-3 7-4,-3 8-1,-4 13 1,-5 10 0,-10 13 0,-10 5 1,-6 2 0,-3 2 2,0-2 0,-1-3-3,5-3-40,2-6-70,0-25-1,0 0-2,0 0-3,19-6 4</inkml:trace>
  <inkml:trace contextRef="#ctx0" brushRef="#br0" timeOffset="159700.2236">10123 11662 175,'0'0'57,"0"0"3,-19-15-4,19 15-6,-13-20-10,13 20-9,-17-26-4,17 26-4,-13-34-5,13 34-6,0-28 2,0 28-3,25-11-6,-7 17-2,7 16-1,1 15-3,-2 19 2,-1 18-2,-9 13 2,-8 8-2,-4 0 5,-2-2 0,-2-17 2,4-13 2,7-22 3,12-19 1,11-22 1,22-13-2,7-15-4,18-9-12,9 2-24,-6-6-58,4 2-39,-6 13-1,-13-4-1,-16 17 0</inkml:trace>
  <inkml:trace contextRef="#ctx0" brushRef="#br0" timeOffset="160600.2249">9195 13718 63,'0'0'81,"-19"-15"-3,19 15-34,0 0 4,-24-13-8,24 13 8,0 0-12,0 0-6,0 0-11,0 0-8,-25 9-2,14 13-3,-2 6 4,-2 13-4,-7 11 6,-3 13-4,1 6 7,5 16-3,-1-2 2,12 4 0,3-1-5,7-8 0,9-14 0,7-8 3,9-19-4,8-13 2,-1-19-4,7-10 0,-4-16 1,-5-5-1,-8-9-2,-5-6-1,-12-2 0,-8 5 0,-18 3 1,-5 11-2,-12 7 1,-1 7-2,3 7-1,-1 4-8,8 7-20,3-10-52,24 0-45,0 0 0,21-13-2,14-6 1,4-3 37</inkml:trace>
  <inkml:trace contextRef="#ctx0" brushRef="#br0" timeOffset="161060.2255">9615 13913 166,'0'-23'95,"-9"-5"4,7 10-60,2 18-12,0 0-4,-17-19-2,17 19 0,0 0-3,-8 30-12,3-4-4,3 11-1,-4 6 3,1 11 0,-1 5 5,4 4 3,2 2 3,6-9-3,7-8 0,0-11 2,17-5-3,2-19-2,5-13-1,6-17-4,0-12-4,0-16 2,-6-5 0,-7-11 1,-11-3 1,-17-1 6,-8 8 0,-13 3 4,-7 15 0,-11 6 0,-6 14-4,-2 8-2,4 9-6,4 8-9,1-1-28,17 6-94,12 6 2,7-17-2,37 26 1,1-15-3</inkml:trace>
  <inkml:trace contextRef="#ctx0" brushRef="#br0" timeOffset="161270.2258">10323 14154 360,'22'-7'129,"-22"7"-1,25-26-82,-31 5-19,6 21-2,-6-37-7,6 37-10,-5-26-16,-1 9-28,6 17-85,0 0-6,0 0-2,0 0-2,0 0-2</inkml:trace>
  <inkml:trace contextRef="#ctx0" brushRef="#br0" timeOffset="161740.2265">10996 13783 279,'-6'-26'108,"6"1"-7,-8 9-63,1-7-11,7 23-1,-17-33-9,17 33-1,-19-22-8,19 22-2,-29-11-5,10 16 0,-5 6-1,3 12 2,-3 4 3,-2 9-7,3 1 7,5 4-4,4-4 9,14 2-6,0-11 6,14-8-9,4-9 4,12-7 1,2-4 0,0 0 0,-2 0-4,-4 2 2,-4 15-1,-3 20 4,-6 20-2,-8 16 5,-5 12-6,0 10 5,0 0-4,8-4-4,3-2-53,4-24-72,0-25-1,6-15-7,-3-24 3,1-10-11</inkml:trace>
  <inkml:trace contextRef="#ctx0" brushRef="#br0" timeOffset="207800.291">5495 16254 172,'0'0'102,"-7"-35"3,3 13-44,4 22-11,4-30-7,-4 30-11,2-30-7,-2 30-6,0 0-3,0 0-6,0 0-2,18 6-4,-12 14-2,0 10 2,5 9-3,-2 7 4,6 8-4,4 2 3,-6 2-2,6-6 5,1-6-2,4-9-1,-5-11 2,5-7 1,-1-17 1,-3-8-3,5-14 3,-7-1-5,1-3 2,0 0-2,-6 0 1,-2 1-7,-11 23 1,13-16 2,-13 16-1,8 26 2,1-6-4,-2 4 3,6 0 0,4-1 3,2-1 3,1-2 2,10-14 0,2-6 0,0-13 1,3-9 0,3-17 0,-1-11-4,-7-12 0,-4-8-4,-7-6 0,-12 1 0,-3 10 1,-8 11-2,-3 14 0,-8 12 1,15 28 2,-30-11 1,30 11-4,-28 42-1,24-12 1,6 2 1,9-1-3,4-1-9,19 0-21,-6-19-55,21 2-43,-1-15-3,3-2-1,-7-7-4,-1 2 3</inkml:trace>
  <inkml:trace contextRef="#ctx0" brushRef="#br0" timeOffset="208270.2916">6831 16217 365,'0'0'112,"0"0"-25,0 0-70,0 0-1,0 0-4,8 28 3,-3 4-3,1 12 1,-1 10 1,3 13 5,-2-4-2,1 11-5,-1-7 2,5-2-7,0-15-5,4-9-3,7-15 1,5-24-6,8-9 4,-1-18 0,1-8-3,-3-8 3,-2 6 2,-6 0 3,-5 7-4,-6 9 6,-13 19-2,0 0 4,7 43-1,-7-13-4,0 7-1,6 2 1,1 2 2,5-2-5,1-12-14,4-19-86,14-10-21,5-5-1,-3-21-1,3-8-7</inkml:trace>
  <inkml:trace contextRef="#ctx0" brushRef="#br0" timeOffset="208460.2919">7666 16492 449,'26'-9'124,"4"-6"-6,8-6-119,5-6-37,7-3-74,4 2-12,2 2 0,-5 13-1,-19 13 0</inkml:trace>
  <inkml:trace contextRef="#ctx0" brushRef="#br0" timeOffset="208590.2921">7928 16650 208,'-21'44'115,"4"-8"6,16-20-38,1-16-35,37 2-89,0-15-45,8-20-12,9-4-14,-3-8-5,3 1-3</inkml:trace>
  <inkml:trace contextRef="#ctx0" brushRef="#br0" timeOffset="209240.293">8991 16098 249,'0'0'101,"2"-20"6,-2 20-74,0 0 3,0 0 2,9-24-1,-9 24-1,19-10-8,-1 12-10,1 6-11,5 5-4,3 15-6,-1 3 1,-4 12-2,-3 3 4,-6 6 1,-11 2 1,-4-2 3,-6-5 0,-3-12 2,-2-13 0,13-22 0,0 0 0,-11-35-4,22-12-1,13-18 0,4-5-4,8-6-1,-6 3 2,3 10 3,-4 11-6,-9 17 1,-3 16 4,-17 19 3,0 21-1,-8 18 2,-3 7 0,0 4 1,5 4 5,5 0 2,2 2-2,11-14-3,8-8-3,16-14-10,1-18-26,19-4-88,-2-14-11,4-10-1,-4-6-2,1-1 0</inkml:trace>
  <inkml:trace contextRef="#ctx0" brushRef="#br0" timeOffset="209830.2938">9942 15718 382,'0'0'115,"0"-17"-5,0 17-87,0 0-5,26 33-7,-19-10-1,7 12-3,2 6 3,1 9-2,-2 4 2,2 7 2,-4-2-2,2-1 4,2-10-6,1-5 1,1-15-2,5-11-1,1-17-4,6-19-1,-4-11-3,3-9-3,-1-3 2,-4-1-1,-5 4 1,-3 4-2,-4 10 3,-13 25 5,0 0-1,0 0 3,8 36 1,-5-8-3,5 3 1,3 3 5,8-7-1,5-8-4,6-10 3,7-7-3,2-15 1,3-9-1,-3-15-1,-2-6-3,-5-7-1,-8-4 0,-11 2 3,-9 4 2,-8 5-2,-5 4 1,-10 13-1,-3 7 3,1 12-3,-1 5-9,22 2-10,-34 6-29,34-6-89,0 28 2,10-8-3,-10-20-2,37 33 2</inkml:trace>
  <inkml:trace contextRef="#ctx0" brushRef="#br0" timeOffset="210180.2943">11039 16022 384,'0'0'123,"-6"-28"-2,0 10-83,6 18-7,8-34-11,-8 34-6,20-28-7,-20 28-1,23-5-2,-23 5 1,22 37 1,-14 0 2,-8 6-2,0 7 1,-2-2 3,-2 2-1,-2-7 1,10-8 1,7-12-2,12-12-3,12-19-5,10-10-5,9-4-9,2-8-18,12 2-30,-9-4-66,1 5-12,-11 2 2,-3 12 4,-12 6 5</inkml:trace>
  <inkml:trace contextRef="#ctx0" brushRef="#br0" timeOffset="210460.2947">12016 15879 404,'0'0'125,"20"-13"-1,4 11-97,12-1-7,7-1-3,7-2-3,8-5-7,2 0-6,4 2-18,-8-6-23,3-2-81,-8 8-2,-10-4-5,-9 0 4,-6 0 0</inkml:trace>
  <inkml:trace contextRef="#ctx0" brushRef="#br0" timeOffset="210650.2949">12443 15634 414,'0'0'125,"-5"37"-1,9-7-92,3 7-10,1 4-2,8 5-13,3 1-19,0-6-75,7 5-37,4-3-3,-6-15-3,2-1-1,-9-12-1</inkml:trace>
  <inkml:trace contextRef="#ctx0" brushRef="#br0" timeOffset="211410.296">13637 15092 339,'6'-30'115,"-6"30"1,19 2-73,-19-2-7,31 43-8,-14-8-6,4 17-2,3 5-2,0 12-1,-5 2-3,1 7 0,-6-8-7,-5-10-4,2-6-6,-9-15-8,5-8-39,-7-31-78,19 15 0,-19-15-5,24-37 1,-16 3 0</inkml:trace>
  <inkml:trace contextRef="#ctx0" brushRef="#br0" timeOffset="211610.2963">14095 15322 428,'24'13'124,"-24"-13"-3,32 22-101,0-14-1,0-6-5,9-4-20,9 2-38,-1-8-77,3-7-3,0-5-1,-9 0-1,-11-1-3</inkml:trace>
  <inkml:trace contextRef="#ctx0" brushRef="#br0" timeOffset="212050.2969">14620 15034 332,'13'-22'119,"-13"22"2,0 0-65,24-4-19,-3 10-10,3 1-12,6 6-8,2 6-6,0 3 1,-1 4-1,-3 2-2,-9 0-1,-6 0 2,-7-8 2,-1-3 5,-5-17 3,0 0-4,0 0-1,0 0 1,-9-26 0,20-4-4,0-3-1,2-5-2,6-1-2,-2 4 1,2 7 1,-6 4-1,0 7 1,-13 17 2,0 0-1,0 0 2,11 19-2,-15 1 4,2 5-2,2 6 3,6 1 0,2 3-1,3-7-7,2-6-29,11-5-93,2-8-3,10-11-2,-4-11-3,-3-9-2</inkml:trace>
  <inkml:trace contextRef="#ctx0" brushRef="#br0" timeOffset="212320.2973">15235 14579 339,'16'-22'115,"-16"22"3,32 6-81,-8 20-9,3 5-5,8 14-4,-3 5-4,0 15-2,-6 11-5,-4 9-1,-14 10-3,-10 9 3,-17-4-1,-3 1-2,-10-5-10,-5-12-22,-6-10-97,-6-13 2,-9-16-1,4-17-7,-8-19 2</inkml:trace>
  <inkml:trace contextRef="#ctx0" brushRef="#br0" timeOffset="212680.2978">13327 14670 313,'-24'15'107,"-6"4"0,11 14-81,6 19 1,2 15-1,11 18 0,-2 12-1,10 18-5,10-2-5,8 6-1,4 0-5,11-4-12,10-7-39,11-12-76,12-21-4,7-18-5,6-18-2,5-11 2</inkml:trace>
  <inkml:trace contextRef="#ctx0" brushRef="#br0" timeOffset="213680.2992">16094 14217 194,'0'0'90,"0"0"3,2 22-53,-4 6-8,8 11 1,-6 6 2,7 14 2,-7-1-7,6 11-3,-1-4-9,7-1 1,-7-6-8,8-8-1,-5-9-5,10-11 2,1-12-7,2-16-7,7-13-3,-2-17-8,0-7 5,-2-8-3,4 0 8,-7-1 0,-4 3 7,-4 8 4,-8 10 9,-5 23 8,0 0-1,13 23 0,-11 3-4,8 7-3,-3-5-1,6 7 3,6-13-2,5 3-1,0-18-2,8-9-3,4-16-4,1-8 0,-5-10-4,3-12 1,-9-2 0,-5-11-2,-6 5 2,-11 6 3,-6 3 1,-9 10 2,-4 11 1,-8 10-2,-1 10 0,3 8-5,3 5-5,-1-1-20,13 12-81,6-18-22,2 25-4,-2-25 1,28 14-1</inkml:trace>
  <inkml:trace contextRef="#ctx0" brushRef="#br0" timeOffset="214170.2999">17028 14540 392,'0'0'115,"2"-22"-3,-2 22-85,28-13-9,-7 13-5,7 0-9,-2 4-2,6 5-3,-6 6 3,-2 3-2,-7 5 2,-10 1-1,-9 0 2,-7 0 2,0-4 6,9-20 1,-25 26-2,25-26 0,0 0-1,19 6-1,13-6-4,-2 4 2,2 7-7,-1 7 0,-6 12 3,-9 5 0,-16 10 2,-22 0 0,-10 3 4,-5-7-1,-4-6 2,-4-13-2,2-7-2,9-9-7,4-16-16,30 10-84,-18-26-31,18 10-4,5-3 1,3 2-4</inkml:trace>
  <inkml:trace contextRef="#ctx0" brushRef="#br0" timeOffset="218370.3058">8051 17749 183,'0'0'104,"0"0"6,-19-5-43,19 5-3,0 0-3,0 0-8,0 0-14,0 0-7,0 0-8,19 3-1,-19-3-5,36-11-4,-3 4-3,14-6-6,11-4 0,15 2-2,7-3-2,6 1-9,2 2-7,-15-2-16,-2 14-34,-25-1-62,-8 9-5,-38-5 1,11 23 4,-39-1 3</inkml:trace>
  <inkml:trace contextRef="#ctx0" brushRef="#br0" timeOffset="218560.306">8154 18030 264,'-23'20'121,"10"-3"1,13-17-50,30 18-16,8-27-9,25 2-6,16-14-9,16 3-13,10-8-12,1 1-6,-3 9-31,-15 1-92,-1 11-6,-14 2-2,-22 8-6,-18 3 3</inkml:trace>
  <inkml:trace contextRef="#ctx0" brushRef="#br0" timeOffset="220090.3082">14039 16912 223,'6'-26'91,"-1"3"5,3 7-67,-8-3-6,1 2 2,-2-5-1,1 22-3,-17-31-9,17 31-2,-38-23-6,14 20 1,-4 4 1,-5 7-2,-1 12 1,-2 8-1,5 4 4,1 7-2,9 2 2,4-1-4,10-4 1,12-3 2,9-14-1,12-8-3,11-11-4,12-8 0,5-7 0,2-3-1,0-1 1,-4 3-2,-9 5 2,-5 7 5,-10 9 6,-10 18 1,-6 4-1,-9 14 2,-6 2-1,-3 9 2,-5-7-4,3-1 1,-3-9-4,0-9 3,11-26-2,-24 19 0,24-19 0,-10-37-2,10 2-1,4-6-3,7-6 2,8-5-4,3-2 0,4 3-3,6 4 2,9 12 2,-2 13-3,3 7 2,-3 11-1,2 6-1,-4 5 1,-5 12 3,-6 1-2,-7 3-4,-6-5 6,-2-1-2,-11-17 1,4 26 3,-4-26 1,0 0-1,-24 15 1,24-15 0,-25-21 1,25 21 0,-18-29-2,12 1-1,6 0 0,8 0 2,8 2-3,5 4 2,7 5-2,-2 2-1,6 6 0,-6 7 1,2 8-2,-7 1 2,-3 6-2,-18-13-4,13 30 3,-13-30 1,-2 28 0,2-28-3,-11 18 6,11-18-5,-18-4 3,18 4 6,-14-29-7,16 8 2,8-1-2,3 3 4,11 5-5,0-1 1,2 17-1,4 3-2,-3 12 2,-3 5 0,-6 2 4,-4-1-4,-7 1 3,4-6-2,-11-18 5,26 6-2,-3-21-1,1-9 1,10-10-4,1-5 2,3-5-1,-8-3 2,-1 8-5,-10 6 3,-10 7-2,-9 26 4,0 0 0,0 0 1,-18 24-2,8 10 2,-1 10 1,0 4-1,4 4 4,1-1-6,-2-12 4,-1-2 0,2-11 1,-1-4-2,8-22 0,-32 13-1,16-19 1,-3-3-1,0 0-6,2-6-12,17 15-38,-20-20-73,20 20-3,0 0-1,0 0-3,0 0 3</inkml:trace>
  <inkml:trace contextRef="#ctx0" brushRef="#br0" timeOffset="220420.3086">13974 17567 371,'0'0'122,"0"17"-1,22-17-85,28 2-5,14-15-2,31 0-1,19-10-9,32-3-7,16-5-6,7-1 0,2-1-4,-10 7-3,-11 2-4,-16 5-7,-16 6-16,-32-4-38,-23 14-62,-18 3 0,-17 0 0,-28 0-2,0 0 4</inkml:trace>
  <inkml:trace contextRef="#ctx0" brushRef="#br0" timeOffset="220830.3092">14422 17714 406,'19'-6'112,"-1"14"6,-10 18-95,9 13-14,-4 9 6,0 6-4,5 5 5,7 14-6,-7-5 0,-5-8-16,4-8-21,-15-13-53,9-9-39,2-10 0,6-13-3,0-16 0,1-8-1</inkml:trace>
  <inkml:trace contextRef="#ctx0" brushRef="#br0" timeOffset="221390.31">14967 17866 284,'0'0'95,"8"-20"-2,-8 20-83,0 0 0,0 0-1,-15-11 4,15 11-1,0 0 1,-17 27 0,12-6 1,-7 1 8,5 6-5,-6 0 1,7 3-4,-1-5 2,1 0-3,6-5 1,6-3-2,-6-18-4,30 17-1,-8-19-1,8-5-1,5-6-3,-3-2-2,0 0-2,-2 2-1,-10 0 0,-20 13 1,23-15-2,-23 15 1,0 0 3,-4 19 3,4-19 0,-2 22 2,2-22 0,6 22-1,-6-22 2,32 8-3,-10-12-3,4-9-8,6-2-2,-2-3-1,2-1 5,-8 1-2,-4 5 2,-20 13 3,17-6 5,-15 25 9,-6 7 0,-5 11 2,-2 9-4,1 8 4,-1-6-6,4-1 1,-3-5-3,3-14-7,5 0-19,2-28-64,-22 11-40,22-11 2,-25-26-4,10 0 1,-7-7 1</inkml:trace>
  <inkml:trace contextRef="#ctx0" brushRef="#br0" timeOffset="222320.3113">15124 17920 291,'15'-35'110,"6"7"-2,9 15-46,-4-2-30,11 9-10,-1-1-13,-3 9 1,1 2-6,-6-1-6,2 10-5,-8-3-9,1 4-10,-6-1-29,7 4-28,-5-4-17,5 4 2,-5-4 12,5 0 16,0-4 16,-3 2 26,1-3 37,-3-1 44,-19-7 22,26 8 6,-26-8-7,17-2-5,-17 2-9,0 0-11,15-19-12,-15 19-10,5-24-10,-5 24-9,2-28 4,-2 28-6,-7-17-1,7 17 0,-15-5 0,15 5 1,-28 18-1,28-18 5,-26 38-3,13-18 2,3 2-1,3-3 3,7 1 0,0-20-5,17 17 0,1-17-6,1-9-5,11-2-5,-8-4 1,8-2 1,-6 0-2,1 2 5,-9 6-1,-16 9 2,27-2 7,-27 2 3,18 11 2,-18-11-2,19 12-1,-19-12-1,35-8 1,-35 8-4,32-39-3,-13 9-8,-4-7-4,7-5-4,-10-5 10,-3 4 0,-5 1 10,1 6-3,-5 10 9,0 26 5,0 0 8,-18 8 1,12 22-2,-5 9-1,9 13-7,-8 7 5,9 8-3,-5-4 0,6 0-8,2-3 3,2-10-8,3-9 3,4-6-5,4-9-4,-15-26-4,36 18 1,-18-19 2,1-3-4,-19 4 1,19-17 0,-19 17 6,-6-20 1,6 20 7,-32-11 1,6 14 0,-4-3 4,6 6 3,0-4 1,9 5 1,15-7-1,0 0-6,0 0 0,24-35-4,15 9-5,6-9-17,15-1-27,-10-14-91,12 4-1,-6-3 4,-7 7-6,-19 5 2</inkml:trace>
  <inkml:trace contextRef="#ctx0" brushRef="#br0" timeOffset="223530.313">16739 17285 410,'24'22'118,"0"17"0,-7 8-101,2 16-1,-6 2 2,5 13-1,-3-2 0,2 2-6,-6-9 1,-3-8-10,-3-9 3,1-11-5,-6-13 5,2-6-8,-2-22 4,0 0-2,0 0 0,-6-37 0,3 5-1,-12-5 1,0 2-6,-10-1 9,1 9-6,-8 10 7,-5 13-4,0 17 9,-1 11-4,3 12-2,10 3 9,9 3-7,8-1 4,16-4-4,14-7 7,14-8-9,10-11 2,14-9-7,7-7-7,2-12-2,4-3 3,-7-12-2,-5-5-1,-12-6 4,-14-1-2,-8 5 10,-14 3 2,-8 7 7,-1 4-7,-4 25 6,-4-24-5,4 24 3,0 0 1,25-7-3,-7 7-2,7-2 1,1 0 0,2 4-2,-4 4 1,2 1-3,-7 4 0,-19-11 3,24 34-1,-22-14-2,4 2 4,-6 1-7,0-5 7,1-1-4,-1-17 5,12 18 0,-12-18 0,30-7-1,-12-6-1,7-2 5,-1-7-8,2 1 4,-4-3-5,-3-2 2,-6 6 0,-5-1-1,-3 5 1,-5 16-1,-5-23 0,5 23 5,0 0-2,0 0-1,-19-13-1,19 13 2,0 0 2,0 0 0,0 0 0,0 25-5,0-25 1,6 22 1,-6-22 2,15 26-1,-15-26-2,28 24 1,-10-17-1,3-3 2,7-4 0,0-5-3,2-7-1,0-2 0,-1-1-1,-4 0 0,-7-2 2,-18 17-1,21-24-3,-21 24 4,0 0 1,-7 22 2,-5 2-2,-1 8-4,2 5 6,-2 8-2,-6 3 5,1-3-8,-5-6 6,3-2-6,1-11 3,2-8-2,17-18-11,-26 13-14,26-13-27,0 0-76,19-22-5,5 3 1,8 1 1,3-6 3</inkml:trace>
  <inkml:trace contextRef="#ctx0" brushRef="#br0" timeOffset="224290.314">18370 17742 296,'28'-30'110,"-10"-7"-1,-8 9-57,-10-7-23,0 3-7,0-3-7,5 5-5,-5 4-2,2 8-2,-2 18 2,0 0-3,-24-10-3,24 10 0,-30 34 1,11-3 5,1 3-2,-1 3 1,-2-2-2,8 8 6,0-6-2,8 2-3,-1-9 1,8-4-3,9-10-3,8-3-1,5-7-3,8-10-6,5-1-3,6-14-1,0 1 1,-6-7-1,-1 1 2,-10-4 3,-7 2 4,-8 4 4,-9 0 6,-10 5 1,8 17 0,-24-17 1,24 17 2,-24-5 0,24 5 0,-19 4-2,19-4 0,-7 16-1,7-16-2,13 23 1,-13-23-2,20 24 0,-20-24-4,30 26 2,-30-26 1,30 22 1,-30-22-2,32 13 0,-13-9-2,-1-4 1,1-2 0,0-7 0,3-6-2,-3-6-1,-4 1 1,1-4 0,-4-2 4,-5 3 2,-5-1 1,2 8-2,-4-1 5,0 17 0,0 0 1,-10-21-1,10 21-3,0 0-2,0 0 1,0 0 1,-2 21-2,2-21-3,2 22 0,2-5 2,-4-17 0,6 31 0,1-14-3,-7-17-3,13 26-4,-13-26-3,28 9-10,-28-9-17,34-9-86,-34 9-14,35-22 3,-22 0 0,1 1 3</inkml:trace>
  <inkml:trace contextRef="#ctx0" brushRef="#br0" timeOffset="224450.3143">18915 17311 269,'-5'-17'108,"5"17"-2,-8-22-41,8 22-32,0 0-17,0 0-30,13-17-62,-13 17-30,32 4 0,-13 3-2,5 4 0</inkml:trace>
  <inkml:trace contextRef="#ctx0" brushRef="#br0" timeOffset="224800.3148">19076 17448 279,'35'-18'110,"-9"7"-2,12 9-45,-1-8-23,12 9-13,-4 1-12,-1 14-6,-2 5-4,-11 11 1,-14 5 0,-11 6-2,-21 3 2,-6-1 5,-11-4 1,3-4 0,-3-10 1,2-7 3,6-12-1,24-6 0,-21-21-2,29-5-6,10-16-3,7-12-2,12-6-6,0-16-14,6 0-16,-5-13-61,1 9-35,-6 2 2,-6 11-2,-14 6 0,-13 9 3</inkml:trace>
  <inkml:trace contextRef="#ctx0" brushRef="#br0" timeOffset="225480.3157">15377 17237 191,'-30'-23'94,"30"23"3,-15-7-44,15 7-6,0 0-8,0 0 0,0 0 0,0 0-4,0 0-1,32-15-3,11 17-4,7-8-4,32-1-1,27-8-4,34 0-5,29-7-4,34-2-4,27-4 1,18-4-1,6 3 0,-4 6-4,-22 1 1,-16 5 0,-24 1-1,-34 5 5,-32-4-4,-26 7 6,-23-3-6,-16-6 5,-13 1 0,-13 3 5,-12 2-7,-22 11 2,21-19-5,-21 19-2,0 0-1,5-17-12,-5 17-10,0 0-33,0 0-85,-9 19-3,9-19-3,-11 18-4,11-18 2</inkml:trace>
  <inkml:trace contextRef="#ctx0" brushRef="#br0" timeOffset="241110.3376">18409 11823 199,'0'-27'95,"-8"-1"-4,8 28-83,0-17-4,0 17-6,0 0-3,15 19 2,-11-3 0,-4 12 3,6 9 2,5 13 3,-2 17 5,2 19 2,6 14 3,-7 21-3,6 16 2,-4 17-4,1 21 2,5 9-5,8 20 5,-1 15-4,1 19 1,4 12 3,2 22 3,-3 15 0,-4 12 4,-7 21 2,1 18 0,-11 9-3,3 10 3,-9 5-4,7 4 1,-2-10-6,5 8-4,1-15 3,5-2-5,-4-20 0,8-15-5,-3-26 2,1-15-6,3-20 1,-8-30-15,7-13-30,-13-37-81,8-21 2,0-31-3,-2-30-2,-2-27-4</inkml:trace>
  <inkml:trace contextRef="#ctx0" brushRef="#br0" timeOffset="241810.3386">19410 11946 203,'0'0'93,"-5"-17"-3,5 17-72,0 0-13,0 0-9,0 0-3,0 0 2,0 0 2,5 36 4,1-5 3,-1 19 3,1 21 2,-2 24-2,5 29 5,-1 32-1,5 39 7,-8 31-1,6 40 3,-3 24-2,-1 27 5,3 34-3,3 24 1,0 15 0,6 17 2,5 11-9,11 7 2,3-5-7,5-4-2,2-26 0,-2-17 2,5-29-2,-1-25-7,-6-35 5,-4-26-10,1-27 0,-12-27-23,9-15-89,-16-18-10,-2-22 2,-8-29-6,-5-36 1</inkml:trace>
  <inkml:trace contextRef="#ctx0" brushRef="#br0" timeOffset="243540.341">19838 11755 173,'0'0'94,"0"0"-3,0 0-58,0 0-11,0 0-5,24 26-1,-7 2 2,2 12 1,-4 11 3,9 17 0,-7 8-4,2 14 1,-8 1-4,-2 3 1,-3-5-6,-3-5-1,-3-12-8,-3-16-5,6-11-34,-6-18-76,3-27 0,0 0-5,0-20 0,-2-8 13</inkml:trace>
  <inkml:trace contextRef="#ctx0" brushRef="#br0" timeOffset="244000.3416">19885 11849 222,'-11'-31'108,"7"5"-17,4 26-38,-2-35-8,8 18-9,-6-5-3,11 5-9,-4-2-7,-7 19-6,26-29-9,-7 14 3,5 9-7,1 4 6,5 13-6,1 12 0,-5 8-1,4 12 0,-9 13 6,-4 7-5,-12 2 1,-3 4-1,-7-6 3,-3-11 2,1-6-1,-5-9 3,5-13-2,7-5 4,0-19-2,19 24-2,-19-24 0,31 26 0,-12-6 1,5 5-2,-3-1-1,1 0-3,-5 0-4,-2-5-7,4-3-30,-19-16-77,26-2-2,-7-16-1,-3-12 1,3-9-1</inkml:trace>
  <inkml:trace contextRef="#ctx0" brushRef="#br0" timeOffset="244280.342">20400 11738 231,'0'0'105,"0"-24"-37,0 24-23,0 0-13,0 0-6,12 22-6,-11 0-2,11 16-3,-7 6-2,8 16 3,-7 5-2,7 5 1,-7 6-3,1-3-2,-1-3-7,-1-12 1,1-12-5,-4-9-4,3-13-15,-5-24-27,0 0-56,19-29-16,-13-12 1,1-7-1,-1-15 5</inkml:trace>
  <inkml:trace contextRef="#ctx0" brushRef="#br0" timeOffset="244530.3424">20598 11684 264,'0'0'102,"0"0"-2,8 34-65,-4-14-11,3 13-4,-1 1 2,7 16-1,-2-2-3,2 10 1,4 3-6,-2 2-3,-2-1-4,0-5-2,-2-7-7,0-11-8,-5-4-20,-6-12-88,0-23 0,0 0-3,0 0 0,-11-35 0</inkml:trace>
  <inkml:trace contextRef="#ctx0" brushRef="#br0" timeOffset="244700.3426">20537 12154 260,'-19'13'111,"19"-13"-1,0 0-72,0 0-27,37-17-20,-1 2-44,3 2-46,-1-9-3,8 2-6,-3-4-1,-2 1 60</inkml:trace>
  <inkml:trace contextRef="#ctx0" brushRef="#br0" timeOffset="245090.3432">20895 12030 188,'0'0'92,"0"0"-31,0 0-11,-5 18-8,10 3-8,-3-1-7,4 13-7,0 5-2,-1 10 3,1-5-2,5 10-3,-4-6-4,1-5-1,3-8-4,2-8 0,4-11-5,2-10-5,7-10-6,-2-14-5,6 1 0,-6-12 0,2 8 0,-7-4 0,0 9 5,-19 17 8,0 0 9,19 17 5,-21 9 1,2 13 0,-4 0 0,10 7 4,-6-3-13,7-8-14,6-9-100,4-7-8,0-19 1,3-12-4,-1-15 0</inkml:trace>
  <inkml:trace contextRef="#ctx0" brushRef="#br0" timeOffset="245380.3436">21348 11965 156,'13'-17'98,"-13"17"-1,0 0-42,30-8-16,-30 8-7,37-1-7,-18-3-3,11 2-5,-6-4-4,8 3-5,-1-3-6,-1-3-9,2 1-19,-6-5-35,-2 2-47,1 4 1,-8-1-3,-17 8 3,18-1 70</inkml:trace>
  <inkml:trace contextRef="#ctx0" brushRef="#br0" timeOffset="245580.3438">21519 12195 203,'-13'30'114,"4"-6"-24,9-24-17,0 22-13,0-22-14,36-20-12,-5-3-12,12 3-12,2-2-17,2-6-17,5 13-32,-9 2-59,-2 5-6,-11 12 2,-9 2-2,-21-6 33</inkml:trace>
  <inkml:trace contextRef="#ctx0" brushRef="#br0" timeOffset="249930.3499">19715 13879 128,'-6'-17'90,"6"17"2,0-16-37,0 16-14,0 0-9,0 0-6,17 2-3,-17-2 3,20 27-5,-3 1 0,-4 8-3,10 12 1,-10 6-1,6 11 2,-4-2-6,1 4-1,-4-6-5,1-5-2,-8-12-4,3-10-3,-3-10-17,-5-24-65,0 0-33,0 0-3,19-30 0,-17-3-1,-4-8 24</inkml:trace>
  <inkml:trace contextRef="#ctx0" brushRef="#br0" timeOffset="250240.3503">19819 13875 219,'0'-29'97,"6"6"0,7 1-58,-2-2-14,8 5-2,1 5-8,10 2 1,0 9-3,6 10-5,1 6 3,2 13-5,-3 11 5,-4 13-5,-6 4 7,-2 11-2,-13 0-3,-3 4 4,-8 0-5,-8-4 2,-3-10 1,-4-8 0,-7-12-3,5-3-2,-2-10-6,1-13-8,18-9-31,-32 6-76,32-6-3,-15-17-1,9-1-3,8-5 1</inkml:trace>
  <inkml:trace contextRef="#ctx0" brushRef="#br0" timeOffset="250530.3508">20245 13859 271,'25'-26'99,"-25"26"6,20 3-60,-20-3-18,23 30-8,-10 0-5,5 14-3,1 7 0,5 12 4,-5 4-4,-4 5-2,-6-1-4,-1-5 0,-3-8-1,-5-12-4,0-10-11,-7-16-77,7-20-27,0 0-2,0 0 1,-11-43-3</inkml:trace>
  <inkml:trace contextRef="#ctx0" brushRef="#br0" timeOffset="251120.3515">20352 13810 189,'0'0'101,"0"0"-11,0 0-22,0 0-20,0 0-8,0 0-2,5-16-7,-5 16-8,0-23-9,4 7-10,4-3 4,-1 1-10,6-3 6,4 4-8,2 1 7,5 1-8,0 9 5,1 6-1,-3 11-1,0 8 6,-5 11-6,-4 3 7,-5 10-5,-8 5 5,-2 0-5,-7 1 5,-1-10-4,-5-6 1,6-7 2,-2-9 0,11-17-1,0 0 2,0 0 0,31-17-2,-1 8-1,4 3-2,1 6-1,-3 11-3,-2 8 0,-6 16 1,-16 4 1,-10 10 0,-15 3 4,-7 0 2,-4-2 2,-8-9 0,-1-6 1,0-11-1,7-4 2,4-12-5,3-12-7,23 4-23,-20-37-56,25 9-39,3-3-1,9-5-4,1-5-2,3-1 26</inkml:trace>
  <inkml:trace contextRef="#ctx0" brushRef="#br0" timeOffset="251400.352">20871 13749 229,'0'0'100,"19"-17"6,-19 17-54,17 19-17,-10 0-9,10 14-3,-4 6 1,2 15-3,2 2 2,0 7-8,-4 0-6,-4 2-1,0-6-1,-7-5 0,2-7-5,-2-16-4,-2-5-7,0-26-41,-8 17-69,8-17 0,-5-34-4,1-1-1,-3-13-2</inkml:trace>
  <inkml:trace contextRef="#ctx0" brushRef="#br0" timeOffset="251640.3523">20808 13706 280,'-12'-16'119,"12"16"-5,0 0-64,19-15-18,7 11-7,4-9-6,8 6-4,5-4-8,7-2-5,2 1-8,-5-2-15,7 6-27,-16-1-53,-3 3-17,-9 4-2,-7 1 2,-19 1-2</inkml:trace>
  <inkml:trace contextRef="#ctx0" brushRef="#br0" timeOffset="252080.3529">21217 13926 225,'0'0'77,"13"18"-8,-6-1-7,5 5-11,-1 15-10,0 2-11,4 11-5,-8 2-5,3 4-2,-3-4-6,4-4 2,-3-10-4,3-7-2,0-10-3,-11-21-2,34 0-1,-12-17-6,-1-11 2,3-4-4,-5-3 0,0 0 0,-3 1 1,-6 5-2,-1 10 5,-9 19 4,0 0 1,2 24 3,-2 8-1,0 3 0,4 6-1,-2 4 4,-1-5-3,5-2-2,3-9-14,-7-10-57,-2-19-50,0 0-3,25-6 1,-18-18-4,0-11 12</inkml:trace>
  <inkml:trace contextRef="#ctx0" brushRef="#br0" timeOffset="252370.3533">21626 13851 187,'0'0'106,"19"-7"4,-19 7-38,0 0-25,26 9-9,-26-9-8,41-4-9,-17 1-4,10 3-7,-1-6-1,5 1-6,-5-3-3,3-1-8,-4 3-16,-8-3-37,0 0-55,-5 3-2,-19 6-1,24-9 3,-24 9 29</inkml:trace>
  <inkml:trace contextRef="#ctx0" brushRef="#br0" timeOffset="252630.3537">21760 14102 211,'-16'17'112,"16"-17"-21,-8 28-17,8-28-18,26 0-14,-7-12-8,17 3-11,-3-4-12,10 2-7,-2-2-1,8 0-2,-10 4-2,2 1-1,-7 8-4,-4-3-9,0 8-30,-6-3-71,-4 0-3,-1 3 2,-19-5-3,19 0 1</inkml:trace>
  <inkml:trace contextRef="#ctx0" brushRef="#br0" timeOffset="278360.3897">9757 17283 274,'2'-20'112,"-2"20"2,0 0-43,-6-17-31,6 17-10,0 0-10,0 0-5,0 0-6,17 30-5,-4-4-3,6 11 3,-1 5 1,5 16 0,-3 3-1,5 4 2,-7 4 0,-1 0 2,-4-8-5,-5-11-17,5-5-38,-8-16-64,1-8 0,-6-21-7,0 0 4,6-28-8</inkml:trace>
  <inkml:trace contextRef="#ctx0" brushRef="#br0" timeOffset="278820.3904">10265 17370 275,'0'0'105,"0"0"-1,0 0-48,0 0-21,-24-20-4,24 20-3,-25-28-6,20 9-7,-3-3-7,8-2-4,6 2-2,9 3 0,4 6-3,5 13-2,6 13 1,0 15 1,-4 18 3,0 14 0,-9 9 3,-4 1 2,-7 1 0,-1-1 3,-5-10 0,0-10 1,-2-20 2,10-6 3,-8-24-3,37 15-1,-5-25-7,9-3-3,4-3-9,3-7-22,14 5-91,-12-5-7,1 1-1,-8 0-2,-6 3 6</inkml:trace>
  <inkml:trace contextRef="#ctx0" brushRef="#br0" timeOffset="279030.3907">11063 17471 438,'0'0'114,"0"0"2,0 0-95,0 0-11,-23 18-4,23-18-2,-1 17-7,1-17-18,0 0-86,0 0-9,18 13 1,-18-13-3,24-15 0</inkml:trace>
  <inkml:trace contextRef="#ctx0" brushRef="#br0" timeOffset="279490.3913">11408 17218 303,'-5'-20'104,"5"20"3,-11-19-58,11 19-17,-17-19-4,17 19-4,-10-20-5,10 20-6,-3-24-5,3 24-5,13-19-2,-13 19-5,28-2 0,-10 14-1,1 8 1,0 8 2,0 7 2,-1 10 2,-7 9 0,-3-2 5,-2 1 1,-6-1 3,0-9-4,0-6 1,1-5 1,7-4 2,-8-28-2,33 28 1,-8-25-6,7 1-2,-1-6-6,7-5-15,5 3-48,-4-11-57,2 4 3,-9-8-4,-6-1 3,-4-10-3</inkml:trace>
  <inkml:trace contextRef="#ctx0" brushRef="#br0" timeOffset="279760.3917">12016 16988 443,'0'0'121,"0"0"-2,0 0-94,18 9-6,-18-9-2,30 37-4,-11-5-1,1 10-2,5 5 3,-1 14-2,-3 2-1,1 8-3,-7 3-2,0-1-7,-6 1-32,-3-11-92,-1-2-7,1-18-3,-4-13-1,3-14-4</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8:18:14.631"/>
    </inkml:context>
    <inkml:brush xml:id="br0">
      <inkml:brushProperty name="width" value="0.05292" units="cm"/>
      <inkml:brushProperty name="height" value="0.05292" units="cm"/>
      <inkml:brushProperty name="color" value="#FF0000"/>
    </inkml:brush>
  </inkml:definitions>
  <inkml:trace contextRef="#ctx0" brushRef="#br0">22312 13521 120,'0'0'95,"0"0"-36,0 0-18,0 0-3,0 0 4,0 0 0,0 0-4,-19-11-12,19 11-3,0 0 1,-19-13-2,19 13 0,-18-17 1,18 17 0,-17-22-3,17 22-2,0-21-4,0 21-4,17-17-6,-17 17-2,31 4-1,-12 9-2,0 6 0,-1 7-1,-5 7 1,-1 10 2,-10 5 0,-4 4 4,-4-2-4,-1-3 4,-3-3-5,3-7 8,1-1-3,4-10 3,10-2-2,9-7 0,7-1-1,4-1 0,9 2 1,4-6-3,-1 0-2,1-7-1,-4-4-6,-5-2-4,-4-9-18,4 3-40,-14-10-65,-5-1-3,-1-3 3,-5-4-5,-5-2 23</inkml:trace>
  <inkml:trace contextRef="#ctx0" brushRef="#br0" timeOffset="410.0006">22803 13625 139,'15'-24'100,"-13"1"9,-2-1-61,5 4-7,-5-6 0,0 5-2,-11-3-5,6 6-8,-8 1-10,13 17-4,-30-21-4,30 21 0,-28 6-1,28-6 0,-30 37-1,18-7-1,5 1 0,1 7-1,5-1 4,4-6-1,7 1 4,3-12-5,11-9-1,2-3 0,-2-8 0,8-6 1,-2 3-5,-6 14-2,3 2 1,-9 18 0,-5 12 7,-3 13-6,-9 12 4,-1 3-2,-5-8 5,3-3-4,-4-12-9,3-20-21,12-12-93,-9-16-10,15-26-2,0-9-2,-2-8-2</inkml:trace>
  <inkml:trace contextRef="#ctx0" brushRef="#br0" timeOffset="630.0009">23184 13747 311,'0'0'124,"24"10"3,-5-3-94,-19-7-3,0 0-5,0 0-6,15 9-4,-15-9-8,0 0-5,0 0-4,0 0-8,0 0-56,19 6-57,-19-6-6,0 0 0,24-30 1,-24 30 23</inkml:trace>
  <inkml:trace contextRef="#ctx0" brushRef="#br0" timeOffset="1320.0018">23539 13335 270,'0'0'126,"-20"-20"0,20 20-60,0 0-24,0 0-9,-6 16-6,6-16-7,22 19-5,-3-8-6,2-5 1,10 1 0,5-7-2,1-4-5,6-5-3,0-2 0,-6-6 0,-3 2-2,-4 4-1,-6-4-2,-5 10 1,-19 5 3,0 0 3,11 20 0,-15 6 2,1 11 1,-7 4 3,3 17 3,-1-1-3,-1 10 1,0 0-1,3 0-3,-3-8 2,5-3-3,-5-6 0,7-13-8,2-9-3,0-28-18,7 28-56,-7-28-59,0 0-4,8-30 1,-10 6 0,-9-6 4</inkml:trace>
  <inkml:trace contextRef="#ctx0" brushRef="#br0" timeOffset="1480.0021">23655 13786 370,'-19'10'135,"19"-10"0,21-10-90,7-6-23,9-3-3,12-9-23,1-11-55,8-4-68,9-3-5,-1-4-5,-14-2 1,-5 0 6</inkml:trace>
  <inkml:trace contextRef="#ctx0" brushRef="#br0" timeOffset="1830.0025">24256 13118 242,'0'0'118,"10"-24"1,-10 24-60,0 0-10,0-19-9,0 19-9,2 26-5,3 7-5,-8 3-7,6 12-1,-1 2-2,8 8 2,-3-6-7,0-6 0,10-12-4,2-16-4,7-14-2,2-15-4,0-15-1,-4-15-3,1-11 2,-12-11-2,-4 7 4,-18-3 3,-6 8 6,-13 9 3,-6 10 2,-1 14 2,-5 16-3,3 11-10,9 15-31,2 6-90,7 1-4,14 3-1,10-8-1,6 7-2</inkml:trace>
  <inkml:trace contextRef="#ctx0" brushRef="#br0" timeOffset="2200.0031">24634 13723 359,'0'0'128,"13"-22"2,-15 3-86,2 19-14,-2-31-13,2 31-4,-9-17-1,9 17-2,-15 17-1,4 7-2,-2 9 5,0 14-4,-4 7 6,6 9-3,1 0 0,6 2-3,4-11-1,8-2 1,9-17-2,7-13-1,8-16-1,11-8-2,5-15-4,8-7-3,6 0-12,-6-9-25,11 8-101,-16 7-3,-3 9-1,-10-6-1,-14 11 2</inkml:trace>
  <inkml:trace contextRef="#ctx0" brushRef="#br0" timeOffset="6630.0093">10011 18358 227,'0'0'106,"0"0"2,0 0-55,0 0-8,0 0-1,0 0 1,24 10-14,-24-10-6,45 0-5,0 1-3,20 1-1,21-4-1,21-5 1,24-2-4,22-4-2,4-6-3,7-3-1,-9-2-2,-4 0 0,-14-1-6,-18 1-6,-20 9-5,-29 1-9,-13 8-20,-25-3-38,-9 11-48,-23-2-1,-25 26 3,-23-4 4,-10 2 5</inkml:trace>
  <inkml:trace contextRef="#ctx0" brushRef="#br0" timeOffset="6910.0097">10252 18722 370,'-50'6'124,"8"-10"-2,18-1-69,24 5-28,0 0-4,36-23 2,16 18-2,15-6-9,19 3-5,17-1-4,16 3 3,18 1-1,10 3 1,3 0-3,5-4-2,-7 5 1,1-5-1,-7 2-6,-13-5-24,-4 5-97,-20 1-3,-12 3-2,-20-8-1,-17-1-4</inkml:trace>
  <inkml:trace contextRef="#ctx0" brushRef="#br0" timeOffset="7920.0111">22437 15004 185,'-19'-3'111,"19"3"5,0 0-58,0 0-8,0 0-5,41-21-1,10 21-10,10-7-11,25-1-8,15-1-3,17 0-3,11-2-1,7 0-3,1-4 0,1 2-3,-11 0 0,-9 2-5,-19 1-6,-14-3-4,-21 8-13,-21-8-38,-11 5-63,-32 8 4,0 0-4,0 0 5,-38-3 13</inkml:trace>
  <inkml:trace contextRef="#ctx0" brushRef="#br0" timeOffset="8200.0115">22564 15342 255,'-43'36'114,"19"-10"6,24-26-68,1 31-9,29-27-9,28 2-1,26-19-1,34-2-7,18-11-8,31 3-8,8-8 0,10 7-4,-13 0 0,-17 9-5,-17 4-6,-24 7-9,-26 8-20,-32-4-64,-18 9-31,-38-9-1,11 22-2,-28-13-1</inkml:trace>
  <inkml:trace contextRef="#ctx0" brushRef="#br0" timeOffset="60710.085">22177 11378 176,'0'0'63,"13"-23"-7,-13 23-12,11-16-4,-11 16-8,0 0-6,0 0-7,0 0 0,0 0-1,12 22-1,-16 2 0,2 13 1,-4 10 3,6 10-3,-5 5 7,9 6-11,-4 1 2,5 2-6,-1-10 2,11-7-6,3-15-2,3-11-2,9-17-2,4-15-3,1-11-2,2-13-2,1-3 0,-8-3 1,0 5 1,-10 1 1,-20 28 3,19-15 6,-19 15 2,0 46 3,-8-5-3,3 9 0,-1 8 0,4 3 0,2-3-7,0-8-10,10-4-43,5-18-72,3-20 2,3-12-2,-3-24-2,1-11 6</inkml:trace>
  <inkml:trace contextRef="#ctx0" brushRef="#br0" timeOffset="61180.0856">22758 11266 149,'6'-16'100,"-8"-3"1,2 19-57,-4-17-7,4 17-10,0 0-5,0 0-3,19 36-8,-14-10-3,1 7 4,0 6 1,1 13 3,-7 6 4,6 10-5,-4-1 5,3 7-8,-1-1 3,3-3-5,-5-3 3,9-4-6,1-16 0,1-10 0,4-9-3,3-19-1,4-14-2,1-14-3,1-11-1,-7-9-2,3-7-1,-9 1 2,-7 3 3,-6 1-1,-12 17 4,12 24 0,-37-21 2,15 25 1,-5 7-1,3 2-3,0 2-7,3 0-17,21-15-97,-11 20-1,11-20-6,19-9 0,0-6-3</inkml:trace>
  <inkml:trace contextRef="#ctx0" brushRef="#br0" timeOffset="61440.086">23152 11727 341,'0'0'119,"0"0"-1,15-11-83,-15 11-15,0 0-6,0 0-11,17-13-3,-17 13-2,0 18 0,0-18 4,-11 34-5,5-14 2,-1-1-1,7-19-6,0 0-34,0 0-77,0 0 1,32-10-4,-8-10 3,-2-10 6</inkml:trace>
  <inkml:trace contextRef="#ctx0" brushRef="#br0" timeOffset="61890.0866">23414 11318 223,'0'0'114,"6"-22"4,-6 22-56,0 0-13,0 0-18,18-2-7,-18 2-8,26 11-6,-3-7-2,5 3 1,2-5 0,7-2-2,0-2 0,1 1-3,-3-3 0,-3 2 0,-2 0-1,-11 0-3,-1 2-1,-18 0-2,0 0 3,0 0 2,11 28 0,-11-9 1,-5 5 2,-1 9 3,1 10 4,-1 11-2,-1 5 4,1 8-9,-5 0 3,7 4-2,-2-5 2,1-4-7,5-8-2,-4-15-6,8-4-14,-4-35-35,5 22-78,-5-22-3,14-17-2,-13-7 4,3-5-1</inkml:trace>
  <inkml:trace contextRef="#ctx0" brushRef="#br0" timeOffset="62090.0869">23625 11757 356,'-21'-2'129,"21"2"2,0 0-89,0 0-11,0 0-8,32-17-6,-2 8-5,7-6-12,6-6-11,10 8-24,1-13-35,6 4-63,0 0 3,-1 1-6,-3-1 4,-1-6 39</inkml:trace>
  <inkml:trace contextRef="#ctx0" brushRef="#br0" timeOffset="62380.0873">24602 11181 234,'6'-19'108,"-6"19"1,0 0-49,0 0-27,2 32-12,-2-10-9,3 10-1,-3 9 1,0 12 5,-5 7 1,3 12-3,-13 4 1,2 4-3,-6-2 3,0 6-6,-5-10 2,4-5-9,1-13-6,0-16-18,14-4-59,-7-14-48,12-22-1,0 0 0,-7-22-2,7-6 33</inkml:trace>
  <inkml:trace contextRef="#ctx0" brushRef="#br0" timeOffset="62740.0878">24316 11556 255,'0'0'112,"-18"-30"4,18 30-69,-13-20-13,13 20-14,0 0-10,-19-11-2,19 11-4,0 0-2,-17 31-4,6-12 6,3 3-6,1 2 9,-2 0-4,5-1 5,0-1-2,4-22 4,0 0-1,26 9-5,-26-9 6,34-29-7,-21 10 5,2-5-7,0 0 3,-6 5-11,-3 2-1,-6 17-10,5-20-14,-5 20-43,0 0-49,12 20 3,-12-20-4,7 25 6,6-9 68</inkml:trace>
  <inkml:trace contextRef="#ctx0" brushRef="#br0" timeOffset="63150.0884">24658 11773 261,'0'0'115,"11"-16"-4,-11 16-67,0 0-13,0 0-8,0 0-12,0 0-4,0 0-4,0 0-3,0 0-1,0 18 2,0-1 1,-5 1 1,5 10 3,-2 0 0,-2 4 2,2-1 0,8-1-1,-4-4 0,3-6 2,-5-20-2,25 13-1,-25-13-1,31-18 1,-14-4-1,-4-3 1,0-1-1,-1 0-4,-11 2-2,-1 6 1,0 18-9,-14-24-25,14 24-91,-23 1-1,6 3-2,17-4 1,-33 13-3</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8:19:51.132"/>
    </inkml:context>
    <inkml:brush xml:id="br0">
      <inkml:brushProperty name="width" value="0.05292" units="cm"/>
      <inkml:brushProperty name="height" value="0.05292" units="cm"/>
      <inkml:brushProperty name="color" value="#FF0000"/>
    </inkml:brush>
  </inkml:definitions>
  <inkml:trace contextRef="#ctx0" brushRef="#br0">14751 8141 96,'0'0'78,"11"-24"-19,-11 24-12,13-24-10,-13 24-5,21-17-8,-21 17-6,35-9-5,-9 9-4,0 5-1,10 4-3,1 8 1,1 2-1,3 3 2,-8 6-2,3 3 1,-6-3 0,-6 2 1,-9-2-3,-4-6 2,-3-3 0,-8-19 2,5 22 5,-5-22 7,0 0 3,0 0 0,0 0 2,0 0-1,-18-11 1,18 11-4,-12-22-4,11 5-8,1-7-3,1 0-2,11-2-1,4 0-1,5 3-3,3-1 0,8 9 0,0 6-1,3 7-1,-5 8 0,2 7 0,-8 3 0,-3 9 0,-10 1 2,-5 1-1,-6 3 1,-6-6 0,-2-3 2,-5-5 1,13-16 1,-22 19 0,22-19-1,0 0 0,0-30 0,13 12-1,9-3-1,5 1-1,-1 1-2,4 6 1,0 10 0,-4 10 0,2 8-1,-13 9 2,-4 4 0,-4 3 1,-1-3 1,-2 0-2,-4-7-1,2-3-23,-2-18-101,0 0 1,0 0-2,-13-46-2,13 10-1</inkml:trace>
  <inkml:trace contextRef="#ctx0" brushRef="#br0" timeOffset="310.0004">15582 7922 195,'-4'-24'97,"4"24"-3,2-28-71,-2 9-6,0 19-3,0-26-3,0 26 0,2-18-7,-2 18-2,0 0-2,0 0 1,0 0-2,-7 22 1,7-22 1,-2 17 3,2-17 8,0 0 1,0 0-10,0 0-48,-4-25-55,17 9 0,-4-8-3,6 7-2,-2-4 58</inkml:trace>
  <inkml:trace contextRef="#ctx0" brushRef="#br0" timeOffset="760.001">16002 8431 184,'0'0'102,"0"0"-34,-1-21-18,1 21-11,-25-20-8,25 20-3,-18-28-3,6 11-7,12 17-6,-7-30-4,7 30-3,7-20-7,-7 20 2,23-2-2,-23 2 1,26 28-2,-9-4 3,-8 10 0,2 6 1,-5 3 1,0 2 1,-6-1 4,0-5-2,-4-7 3,4-4 1,-2-12 3,2-16-3,0 0 4,19 15-1,1-24-8,5-4-17,10 0-44,2-4-63,3-3-3,8-6-4,-1-4 0,-4 2 48</inkml:trace>
  <inkml:trace contextRef="#ctx0" brushRef="#br0" timeOffset="940.0013">16584 8304 309,'0'0'115,"7"-28"-2,-7 28-97,41-27-53,-15 10-72,15 4-7,-7-2-1,7 8-2,-9 3 65</inkml:trace>
  <inkml:trace contextRef="#ctx0" brushRef="#br0" timeOffset="1080.0015">16750 8518 148,'-6'28'111,"6"-28"1,0 0-64,24 7-43,6-31-85,15 2-9,-2-21-1,11 2-15,-3-15 46</inkml:trace>
  <inkml:trace contextRef="#ctx0" brushRef="#br0" timeOffset="1660.0022">17215 8020 232,'-7'-26'105,"7"26"-33,7-30-32,4 12-15,8 7-10,5-2-7,8 7-5,-2 6-3,2 13 1,-6 11 0,-4 13 2,-7 10 2,-6 10 3,-9-1 2,-3 4 3,-5-7 0,6-2 1,-3-12-1,7-6 0,5-14-1,16-8-1,6-11-6,11-8-2,3-10-5,5-12-6,3-9 0,-3-13-2,-5 2 1,-5 0 3,-14 3 4,-9 5 3,-4 8 5,-11 16 3,0 18 2,-21 1 1,5 18 0,-1 11-2,2-2-1,4 11 0,-2-2 1,13 0-1,0-6 1,13-3 0,5-11-2,12-8-1,9-11-1,10-9-1,1-11-3,5-8-1,-5-7 0,-3-11-3,-8 3-1,-17-3-1,-14 5 1,-21 2 0,-15 6 3,-6 7-3,-9 10-2,-3 5-15,6 15-57,3 1-54,5 1 0,15 3-2,17-7-2,0 0 58</inkml:trace>
  <inkml:trace contextRef="#ctx0" brushRef="#br0" timeOffset="1960.0027">18495 7771 261,'18'-16'115,"-18"16"3,27 16-49,-12 7-51,5 14-10,-1 9-2,5 12-2,-5 9 2,5 3 1,-9 3-2,0-5 0,-6-12-4,1-8-7,-3-9-30,-1-16-83,-6-23-1,24 0-1,-11-23-1,6-8 24</inkml:trace>
  <inkml:trace contextRef="#ctx0" brushRef="#br0" timeOffset="2540.0035">18964 7855 227,'7'-26'114,"-7"26"1,8-17-58,-8 17-24,0 0-20,0 0-6,0 0-4,-13 26 0,5-7-1,1 3-2,-5 6 1,1 5 2,0 4 2,4 2-2,5-3 3,2-7 0,3 1 1,9-6-1,6-9 1,7-9-5,4-12-4,7-9-2,-2-7 0,1-8-2,-1 1 1,-4-1 2,-6 4 1,-5 4 0,-19 22 5,16-21 2,-16 21 2,0 0-1,-11 28 1,11-28-3,-11 32 2,11-32 2,-2 24 1,2-24 0,24 7-4,1-14-4,6-6-4,7-6 1,-1-1-3,6 1-2,-6-3-1,1 11 1,-8 5 3,-10 14 5,-3 10 5,-11 17 1,-4 12 5,-14 9-1,5 9 3,-14-2-2,-1 2 2,-2-10-4,-3-4 0,3-16-3,0-9-1,5-17-4,-1-14-7,20 5-22,-30-51-74,26 11-32,2-12-4,8-10 0,-4-6-2</inkml:trace>
  <inkml:trace contextRef="#ctx0" brushRef="#br0" timeOffset="2740.0038">19453 7743 335,'0'0'126,"26"-33"2,-7 24-93,-19 9-13,37-10-8,-14 16-7,-5 7-5,1 6-6,-4 3-8,4 6-16,-10-10-31,4-1-67,-13-17 1,24 19-4,-24-19 5,38-19 63</inkml:trace>
  <inkml:trace contextRef="#ctx0" brushRef="#br0" timeOffset="2950.0041">19941 7610 304,'0'0'125,"7"46"2,-20-3-83,2 26-25,-6 9 4,2 16 4,-3 3-7,-1 3-3,2-5-10,4-10-2,2-5-22,-2-24-28,13-13-89,3-12 3,5-14-2,11-17-1,-1-11 11</inkml:trace>
  <inkml:trace contextRef="#ctx0" brushRef="#br0" timeOffset="3370.0047">20245 7976 335,'21'-43'121,"-4"11"-17,-12-1-76,3 7-14,-3 9-5,-5 17-4,0 0-3,-20 19-2,1 14-1,-1 14-3,-1 8 2,4 7 4,4-3 0,8 0 2,8-8 1,10-5 2,6-11-2,5-9 0,1-7 1,-1-6 0,-9-6-4,-15-7 0,24 10 0,-24-10-3,0 0-3,-32-12-3,14 3-5,-7-8-8,9 3-5,-3-11 1,10 5 5,-3 0 6,12 1 7,0 19 9,0 0 11,0 0 10,-39 22 7,9 17 1,-16 4-6,-5 13-5,-7-1-4,-2 1-22,4-6-124,2 0-1,9-16-7,10-12 0,14-16-4</inkml:trace>
  <inkml:trace contextRef="#ctx0" brushRef="#br0" timeOffset="4420.0062">17491 13448 111,'0'0'97,"-18"-26"5,18 26-52,0 0-5,-6-18-5,6 18-5,0 0-6,32 2-11,-13 1-9,7 5-4,2 1-2,5 8 0,3 1 0,1 3-1,-7 5 0,2-2 2,-13 2 0,-3 0 2,-8-4 0,-2 0 2,-6-22 2,0 28 6,0-28 1,0 0 2,0 0-1,-19 0 0,13-18-1,12-3-2,-4-8-3,11-3-6,4 0-3,7 1-4,8 5-1,5 4 0,6 7 1,-2 9-3,-2 12 1,-1 5 1,-8 6 1,-4 5 2,-9 2-2,-10 2 0,-7-2 0,-2-2 3,-3-3 0,5-19 1,-17 19-3,17-19 1,-13-17 1,15-4 1,14-3-1,3-4-2,7 4-2,4 2 0,0 9 2,2 11-1,3 11 0,-9 14-2,-7 6 2,-8 5-1,-5-1 3,-4-1 0,-2-4-7,0-28-27,0 0-91,0 0-3,-2-21-3,9-18 1,1-15-1</inkml:trace>
  <inkml:trace contextRef="#ctx0" brushRef="#br0" timeOffset="4620.0065">18291 13069 271,'0'0'112,"-19"2"2,19-2-73,0 0-23,0 0-4,0 0 0,0 0-1,0 0-3,0 0-10,-18-18-10,18 18-18,0 0-62,0 0-24,26 15-1,-26-15-3,35 9 1</inkml:trace>
  <inkml:trace contextRef="#ctx0" brushRef="#br0" timeOffset="5050.0071">18654 13448 304,'9'-26'110,"13"0"-2,4 2-82,4 0-12,4 5-5,3 6-2,4 12-3,-9 10-1,-6 11-2,-9 12-1,-11 9 3,-12 0-4,-7 3 3,-4-3-1,-3-6 1,1-7 1,2-6 1,17-22 1,0 0-3,0 0 3,25 12-2,-7-11 1,7 5-2,-7 7 7,-7 7-8,-9 5 6,-9 8-1,-12-1 6,-5 1-6,-6-7 6,4-6-7,-4-12-13,4-19-54,15-10-61,11-5 1,11-15-7,13-7 2,8-11 20</inkml:trace>
  <inkml:trace contextRef="#ctx0" brushRef="#br0" timeOffset="5340.0075">19418 13398 393,'22'-9'125,"-1"-6"-3,3 2-112,6 2-32,-4-8-30,9 12-25,-5-4-3,-2 16 1,-28-5 9,28 37 11,-33-3 26,-8 7 27,-6 11 33,-3 0 35,1 0 1,-1-10 3,14-4-5,-3-18-11,11-20-22,26 13-57,8-20-66,-6-25-10,13 2-2,-2-22-6,10-2 34</inkml:trace>
  <inkml:trace contextRef="#ctx0" brushRef="#br0" timeOffset="5680.0078">20016 13160 313,'0'0'121,"-19"-7"1,19 7-82,-17-15-13,17 15-6,-11-30-6,11 12-5,4-1-4,3-1-5,6 1-1,-13 19-2,36-13 2,-18 30-1,1 9 2,-2 15-1,-4 9 1,-6 9 2,-1 5 2,-6-1 3,-4-8-1,2-4 1,0-12-1,2-10 2,2-8-1,-2-21-2,32 11-13,-8-22-29,19-6-90,-3 0-4,6-7 0,5-2-4,-6-4 1</inkml:trace>
  <inkml:trace contextRef="#ctx0" brushRef="#br0" timeOffset="5830.0081">20524 13248 254,'0'0'120,"-12"-21"2,12 21-51,0 0-34,0 0-18,0 0-41,-5-20-88,22 16-6,7-5-4,2-2-5,4-10-3</inkml:trace>
  <inkml:trace contextRef="#ctx0" brushRef="#br0" timeOffset="6030.0084">20823 12926 343,'0'0'120,"16"-18"1,3 14-94,0-7-16,13-2-12,3 2-19,-3-8-29,11 4-47,-6 1-21,-5-3-3,-13 4 3,-19 13 16</inkml:trace>
  <inkml:trace contextRef="#ctx0" brushRef="#br0" timeOffset="6280.0087">20920 12839 220,'-30'32'106,"0"1"-22,4-3-23,18 7-17,5-7-12,18 3-9,5-9-6,17-1-2,8-7-5,8 3-5,-3-1-3,-5 5-3,-8 1-1,-12 7 2,-22 7-1,-14 1 0,-13 1-1,-12-1 2,-3-5 0,-2-10-6,9-5-42,6-14-68,7-18 0,14-5 0,10-20 0,16-1 23</inkml:trace>
  <inkml:trace contextRef="#ctx0" brushRef="#br0" timeOffset="6510.0091">21460 12722 283,'0'0'123,"11"34"1,-5-12-76,1 17-19,-1 4-2,5 10-1,-4 3-9,6 4-4,-1-3-8,1-7-7,3-1-17,-8-20-38,3-5-66,2-7-4,-13-17-1,30-9 0,-15-13 18</inkml:trace>
  <inkml:trace contextRef="#ctx0" brushRef="#br0" timeOffset="7050.0099">21811 12800 286,'0'0'112,"0"0"-5,0 0-79,0 0-9,0 0-4,-19 19 1,12 1-4,-4 6-4,3 2-1,-1 5 2,1 3-1,8-7 0,2-1-3,9-2-1,6-9-2,7-8-2,4-7-3,8-7-3,5-12-1,-4-2 0,3-3 3,-9 3 1,-1-1 2,-5 5 1,-25 15 5,18-13 5,-18 13 1,-5 19 3,5-19-3,-17 24-1,17-24 0,-13 28 3,13-28-3,0 0-1,24 2-7,0-17-5,6-6-5,2-5-1,9-3 0,-2-1-4,-1 4 1,-8 5 3,-4 7 6,-9 15 6,-17-1 7,13 47 2,-26-3-1,0 14 3,-16 7 1,5 6-2,-9-3-4,1-1 0,-4-11-5,10-12-4,4-8-12,-4-25-44,3-7-79,23-4 1,-20-38 0,14 5-3,4-10 2</inkml:trace>
  <inkml:trace contextRef="#ctx0" brushRef="#br0" timeOffset="7250.0101">22063 12860 335,'13'-28'124,"6"0"-2,11 0-84,-4-2-7,13 6-13,-3 7-9,-1 8-6,-7 11-3,-5 9 0,-10 8-4,-8 9-12,-8 14-45,-5-3-59,-5-3-3,6-7 1,-7-12-5,14-17 21</inkml:trace>
  <inkml:trace contextRef="#ctx0" brushRef="#br0" timeOffset="7810.0109">22949 12516 211,'18'19'106,"-10"5"-7,-3 13-52,12 20-5,-9 14-5,5 24 4,-13 7-12,5 15-2,-10-2-13,-3 4 0,-8-15-5,2-11-6,1-19-12,-5-20-25,12-17-86,-1-17-4,7-20 1,0 0-4,15-33 1</inkml:trace>
  <inkml:trace contextRef="#ctx0" brushRef="#br0" timeOffset="8350.0117">23489 12910 188,'16'-45'96,"3"6"8,-11 4-60,-5 1-8,1 7-12,-6 4-4,2 23-5,0 0-2,-26 0-3,9 21-1,0 16 0,2 7-3,-1 10 3,8 2 1,6 5 2,10-3-2,10-6 3,12-6-6,4-9-2,3-9-3,1-2 2,-3-3-3,-10-5-1,-12 3-1,-8-1-1,-16-3 1,-8 3 2,-7-5 2,-4-2-1,-2-7-4,6-14-4,10-5-10,2-17-11,20 1-14,-2-21-4,16 1 2,-5-10 6,4 11 12,-6 1 16,-7 12 18,-8 16 13,-23 12 19,1 24 5,-21 9 2,2 24-6,-11 0-8,4 11-9,-4-1-8,9-3-7,13-3-26,-4-8-104,20-10-3,12-14-2,4-22-3,20 0-5</inkml:trace>
  <inkml:trace contextRef="#ctx0" brushRef="#br0" timeOffset="9800.0137">9652 13963 222,'0'0'108,"0"-24"-1,0 24-56,13-21-13,-13 21-10,36-15-9,-12 10-7,8 5-3,0 0-4,5 5-1,0 6-2,-5 4 1,-2 8-2,0 1 1,-10 5 1,-6-1-2,-5 0 0,-2-2 4,-9-4 1,2-3 4,0-19 0,0 0 0,-28 9 0,28-9 2,-14-33-1,10 5-2,4-4-3,7-5-5,8 6-2,4 1 2,1 4-1,7 9-4,1 14 1,-2 8 2,-4 4 1,-3 12 0,-4 3 1,-4 2-1,-5-4-1,-1 1 3,-3-7 0,-2-16 0,0 0 0,0 0 0,0 0 0,23-24-1,-3 7 1,1-3 0,7 5-3,-2 0 0,4 13 0,-4 8 2,-7 13-1,-6 5 1,-8 4-1,-5 1 4,-2-3-1,-3-3-2,5-23-28,-17 11-95,9-30-2,7-9 3,-5-18-3,2-14-5</inkml:trace>
  <inkml:trace contextRef="#ctx0" brushRef="#br0" timeOffset="9960.0139">10267 13487 399,'0'0'114,"-13"19"-16,13-19-87,-8 26-2,8-26-7,13 24-18,4-18-92,9 3-4,-1-9-2,8 2-4,-3-8 0</inkml:trace>
  <inkml:trace contextRef="#ctx0" brushRef="#br0" timeOffset="10410.0146">10601 14078 344,'0'0'112,"0"0"-31,0 0-43,-18 2-9,18 16-6,-2 3-7,0 16-5,-2 2 0,4 15-1,0-2 2,6 5-1,-4-3 1,9-4-2,2-14-2,11-14-1,6-15-9,2-14-6,9-10-4,-7-18 1,7 0 0,-13-6 3,2 4-1,-12 1 1,-5 12 6,-13 24 6,0 0 6,0 0-1,10 47 0,-8-5-1,-2 5-3,5 5 3,3-2-8,1-9-35,4-6-84,6-4-3,-1-16-2,1-9-5,-19-6 1</inkml:trace>
  <inkml:trace contextRef="#ctx0" brushRef="#br0" timeOffset="11300.0157">11057 13797 193,'0'0'112,"0"0"5,0 0-41,0 0-19,0 0-12,0 0-15,0 0-3,24 0-8,1-3-8,7 1-11,3-11-20,10 9-44,3-3-58,-3 1 6,-2 8-9,-11 2 4,-8 11 3</inkml:trace>
  <inkml:trace contextRef="#ctx0" brushRef="#br0" timeOffset="11450.016">11214 14074 239,'-19'37'107,"10"-11"-24,9-26-22,2 23-21,20-29-31,10-1-78,6-19-28,12 0-5,-5-13-7,11 1-4</inkml:trace>
  <inkml:trace contextRef="#ctx0" brushRef="#br0" timeOffset="11830.0165">11657 13653 268,'0'0'113,"-13"-17"-30,13 17-17,0 0-18,-17-19-8,17 19-14,0 0-8,0-24-7,0 24-3,30-2-6,-10 12-3,5 16 4,3 9-8,-8 13 8,-1 12-4,-12 10 7,-1 6 0,-13-5 5,-1-2-1,-7-17 0,8-8 2,-6-16-2,13-4 2,0-24-9,18-2-17,12-9-27,-4-9-85,6-8-2,4-4 0,1-5-2,-5-9-3</inkml:trace>
  <inkml:trace contextRef="#ctx0" brushRef="#br0" timeOffset="12120.017">11978 13580 282,'-3'-20'111,"3"20"-2,11-23-64,-11 23-16,20-5-9,-20 5-6,30 30 0,-13 3-5,-4 12-5,-2 12 6,-5 10-1,-10-2 8,4 7-5,-7-10 4,1-7-8,0-16 5,6-9-2,0-30-3,19 15-12,7-24-23,-1-19-41,8 0-56,1-4 0,1-1-8,-1-2 5,-6 7-4</inkml:trace>
  <inkml:trace contextRef="#ctx0" brushRef="#br0" timeOffset="12280.0172">12350 13862 235,'0'0'119,"0"0"-3,0 0-38,0 0-31,0 0-9,0 0-10,0 0-13,0 0-19,0 0-42,0 0-68,15-1-6,2-3-1,-17 4 0,37-24-1</inkml:trace>
  <inkml:trace contextRef="#ctx0" brushRef="#br0" timeOffset="12700.0178">12511 13619 387,'0'0'124,"7"-17"0,-7 17-86,24-14-15,-5 2-11,11 3-5,2-4-5,3 0-5,5 2-6,-3-2-10,0 6-11,-12-6-13,1 11-3,-26 2-4,0 0 1,0 0 8,0 0 10,-40 9 17,11 6 17,-3 7 17,-6 8 5,9 11 5,-1 1 6,11 9-4,6-5-4,13 8-8,11-8-2,10 1-5,9-14 1,5-3-5,2-4-4,-3-2-2,-6 0 0,-13 2-1,-11 0-1,-15 0-3,-8-2 4,-11-1-3,-2-5-10,0-16-36,8-8-67,24 6 1,-19-42-2,33 8 2,8-16-7</inkml:trace>
  <inkml:trace contextRef="#ctx0" brushRef="#br0" timeOffset="12940.0181">13017 13567 298,'0'0'110,"7"19"5,-7 3-72,8 11-16,-8 8 1,6 11-5,-6 6 4,7 9-9,-3 3-1,3 1-6,-1-6-3,-1-13-13,9 0-23,-9-21-71,8-8-25,8-14 0,1-18-3,4-14 1</inkml:trace>
  <inkml:trace contextRef="#ctx0" brushRef="#br0" timeOffset="13470.0188">13396 13706 226,'0'0'100,"0"-26"6,0 26-73,0 0-5,0 0-2,-18-7 0,18 7-2,-21 32-4,6-8-1,8 9-6,-6 2 4,7 6-3,-5-4 1,11 4-7,3-7 3,11-8-3,4-8-8,6-12-8,8-4-18,4-17-14,3 0-7,-4-13 3,-1 6 11,-10-6 3,1 8 10,-25 20 14,24-21 22,-24 21 14,6 24 12,-6 6-4,-4-4-10,8 4-1,-3-4-2,9 0-6,-10-26-8,28 18-6,-4-23-5,4-10-3,4-6-4,-6-5 2,4 4-2,-6-2-1,-5 7 4,-19 17 3,0 0 5,13 23 2,-26 10 3,-6 17 2,-5 0-2,0 10 1,-8-3-3,2-1-1,6-13-12,-1-15-24,10-15-90,-3-15-4,18 2 1,-28-43-1,20 2-1</inkml:trace>
  <inkml:trace contextRef="#ctx0" brushRef="#br0" timeOffset="13620.0191">13619 13718 228,'24'-26'97,"0"3"1,8 12-56,-2 13-19,2 7-29,-6 1-68,4-7-19,1 7-5,-6-12 0,6 4-4</inkml:trace>
  <inkml:trace contextRef="#ctx0" brushRef="#br0" timeOffset="13840.0194">14046 13712 321,'-11'37'123,"4"13"2,-6 15-79,-10 10 1,8 17-13,-16 1-6,3 8-8,-4 1-7,0 4-3,-5-4-10,1-9-8,10-4-15,-6-21-18,21 3-49,-2-19-39,5-6-4,5-16 2,8-10 4,7-3 43</inkml:trace>
  <inkml:trace contextRef="#ctx0" brushRef="#br0" timeOffset="14350.0201">14164 14457 256,'24'-49'113,"-7"5"4,-4 7-51,-1 16-21,-16 3-14,4 18-13,0 0-4,-25 9-5,11 11-3,-9 12-3,-1 5-1,0 8 1,3 1-1,2 6 5,6-5-3,8-7 0,6 1-2,11-13 2,12-2-4,6-9 3,2-2-2,1-8-3,3 4 3,-10 2-4,-7-2 1,-4 8 0,-15-19 5,-12 35 1,-12-22 1,4 2 0,-10-8 0,0-5-1,5-7-6,7-6-5,5-8-10,5-11-2,12 4-1,0-2 1,7 6 3,-9 5 9,-2 17 7,0 0 6,-39 21 9,5 12 1,-5 6 1,-6 8-1,-4-3-4,6-3-14,12-2-39,12-15-77,13-7-4,6-17-1,38-6-5,-1-14 1</inkml:trace>
  <inkml:trace contextRef="#ctx0" brushRef="#br0" timeOffset="14850.0208">14435 14685 327,'0'0'116,"0"0"4,0 0-80,0 0-3,19 7-9,-4-12-15,-15 5-13,35-30-8,-16 17-7,-2-7-4,-2 7-2,-15 13 5,9-17 2,-9 17 7,-19 9 9,1 12 7,-5 9 0,-1 7 4,-2 0 5,7 5-2,0-4 0,8-1-4,6-8 1,16-6-6,6-16-4,11-9-7,15-5-9,5-19-14,19 0-9,-5-17 0,5 4 4,-14-4 12,-5 6 10,-10 8 12,-20 8 9,-18 21 16,0 0 11,-18 15 3,-9 13-5,3 13-6,-6-4-5,10 9-5,-3-7-2,18 2-2,10-11-8,14-10-13,16-5-31,16-13-93,9-11-6,3-8-2,12-9 1,-2-2-9</inkml:trace>
  <inkml:trace contextRef="#ctx0" brushRef="#br0" timeOffset="66340.0928">1196 13602 137,'-1'-24'107,"1"24"1,5-18-46,-5 18-15,0 0-10,0 0-10,0 0-8,0 0-5,19 26-3,-8 3-5,-3 10-2,3 12 6,2 12-3,0 11 3,-2 8-2,-5-2 2,3 7-5,-3-7 4,5-12-5,-4-8-9,-1-10-14,5-17-61,-1-12-39,-10-21 0,24-11-4,-19-23-1</inkml:trace>
  <inkml:trace contextRef="#ctx0" brushRef="#br0" timeOffset="66670.0932">1221 13641 189,'-2'-18'110,"-4"-4"3,12 1-50,13 12-28,-19 9-7,43-22-6,-10 18-8,14 2-8,3 11-6,-1 6 0,7 15 2,-13 9-4,2 11 5,-10 9-6,-10 8 9,-11 11-2,-10-7 6,-4 9-3,-11-13 1,-2-6 3,-11-9-1,1-6 4,-3-10-9,0-14-11,7-2-49,1-16-63,-7-6-3,25 2-2,-22-24-1,22 4 17</inkml:trace>
  <inkml:trace contextRef="#ctx0" brushRef="#br0" timeOffset="67070.0938">1966 13671 78,'0'0'82,"15"-24"-3,-15 24-50,23 0-1,-23 0-5,26 11-2,-26-11-6,26 35 1,-15-12 2,6 6 2,-8 1 9,4 11-2,-3 4 9,-1 12-9,-5-1 1,3 11-6,-1-2-2,-1 2-5,-3-6-4,8-2-6,-3-9-17,-5-16-25,9-10-77,-11-24-4,0 0 0,19 2 0,-25-32 7</inkml:trace>
  <inkml:trace contextRef="#ctx0" brushRef="#br0" timeOffset="67670.0947">2061 13684 224,'0'0'101,"0"0"-22,-1-28-27,1 28-6,0 0-8,5-18-10,-5 1-6,0 17-2,2-20-1,-2 20-7,13-25 0,-13 25-7,23-27-3,-5 14-2,7 5 0,1 3-2,5 8-3,1 5 3,4 8-3,-5 10 3,-6 8 1,-5 7-1,-3 7 2,-11-2-6,-4-1 9,-4-4-3,-6-4 4,-1-9-4,1-10 5,8-18 0,-7 19-1,7-19 2,19 2-2,1 0-5,-1 5 0,5 6-2,2 13-2,-3 8 0,-5 12 0,-12 6 3,-12 2 5,-5 9 5,-7-9 2,-12-2 1,-10-15 1,3-4 2,-4-18-2,7-13-4,3-11-9,1-21-18,17 0-43,7-20-63,13-2-2,10-7-4,8 1 1,8 8 4</inkml:trace>
  <inkml:trace contextRef="#ctx0" brushRef="#br0" timeOffset="67950.0951">2730 13836 280,'0'0'113,"12"-22"-6,-12 22-72,0 0-10,0 0-8,16 39-2,-8-7-6,-1 16 0,-1 8-4,5 9 6,-5 5-1,1 5-1,-7-3 0,2-9-2,2-9-5,-4-13-6,0-11-19,-4-12-94,4-18-2,4-17-4,-4-20 0,0-11-5</inkml:trace>
  <inkml:trace contextRef="#ctx0" brushRef="#br0" timeOffset="68210.0955">2682 13625 299,'0'0'118,"0"0"-2,0 0-83,0 0-6,0 0 0,0 0-5,28-10-8,-10 9-3,3 1-4,3-4-2,6-2-2,8-1-1,-3 1-4,4-1-11,-1-2-17,10 5-57,-5-2-37,0 4 3,-4 2-4,-3 4 3</inkml:trace>
  <inkml:trace contextRef="#ctx0" brushRef="#br0" timeOffset="68500.0959">3111 14121 330,'0'0'115,"21"-23"0,-2 14-91,-3-8-13,5 1-3,3-1-7,2 0-8,8 6-11,-13-6-12,10 10-50,-3-4-32,-9 0-3,-4 5 2,-15 6 6</inkml:trace>
  <inkml:trace contextRef="#ctx0" brushRef="#br0" timeOffset="68790.0962">3199 14115 219,'-24'30'104,"5"1"-27,12 10-19,-3-9-12,16 7-9,5-13-9,8 2-8,11-8-9,0 2-6,2-7-7,-3-4-2,-2 2-2,-9-2-2,-5 8 1,-15 1 5,-9 3 2,-11 1 6,-4 0 4,-6 2 3,-4-7 2,8-1 2,-2-12-6,6-8-19,24 2-66,-18-26-43,18-6 1,7-5-4,4-15-2,8 0 32</inkml:trace>
  <inkml:trace contextRef="#ctx0" brushRef="#br0" timeOffset="69060.0967">3558 14080 346,'17'3'126,"-17"-3"-1,0 0-88,22-11-26,-5 4-16,4-2-31,7 1-65,1 4-21,-2 4-3,-9 10 0,-5 6 3</inkml:trace>
  <inkml:trace contextRef="#ctx0" brushRef="#br0" timeOffset="69200.0968">3601 14423 201,'-17'26'111,"17"-26"-24,6 23-29,12-27-44,12-7-87,-4-19-9,21-3-15,-6-14-15,12-3 6</inkml:trace>
  <inkml:trace contextRef="#ctx0" brushRef="#br0" timeOffset="69940.0978">4399 13677 196,'0'0'106,"-19"-11"-2,19 11-51,-24-17-2,7 0-6,17 17-13,-13-22-10,13 22-7,0-24-7,0 24-3,24-13-2,-5 15-4,5 11-6,-3 13 1,1 13 4,-3 5-4,-6 12 7,-6 0-2,-3 7 7,-10-6-4,1-8 8,3-9-2,-2-10 2,4-4 0,0-26 0,32 15-4,0-22-6,9-10-8,4-5-4,3-12-7,6-5 0,-9-9-1,-2 7 8,-13-2 7,-9 10 3,-5 7 8,-14 5 7,-2 21 3,0 0-2,-15 8 1,2 9-7,2 5-2,6 2 1,-1 6 1,4 3-2,8 1 1,1-1-1,6 0 3,4-5-2,2-4 0,1-5-2,5-6-4,-1-7-1,2-6 1,0-8-2,2-9-2,-2-5-1,-7-4-2,-2-7 2,-10-4 5,-7-1-4,-7-2 7,-4 1 0,-8 5 0,-5 4-4,3 4 2,2 8-12,-3-3-32,7 10-80,15 11-8,0 0 1,-6-18-1,6 18 2</inkml:trace>
  <inkml:trace contextRef="#ctx0" brushRef="#br0" timeOffset="70310.0984">5094 13400 193,'0'0'94,"0"0"2,0 0-55,3 22-22,-3 1-4,0 3-3,2 3 2,4 3 1,1 3-2,5-7-7,1-4 0,5-11-3,7-7-3,-1-12-4,6-12-4,-2-10 1,0-9-2,-8-2 5,-7-8 4,-7-1 7,-8 5 2,-16 6 7,-10 11 1,-10 7 1,-1 16-1,-4 8-5,0 12-14,4 13-21,-2 5-66,14 2-21,9 4-4,8-4-1,10 2-1</inkml:trace>
  <inkml:trace contextRef="#ctx0" brushRef="#br0" timeOffset="70670.0989">5477 13983 368,'24'-28'123,"-24"28"-7,11-22-95,-11 22-7,0 0-4,0 0-2,-9 17-6,1 9-5,-3 5-1,2 12 3,-2 5 2,-1 8 1,5 3 4,1-7 0,8-5 0,9-10 0,6-5 2,7-19-1,10-8-2,7-10-4,4-14-12,5 4-26,-7-9-72,4 2-15,-4 1-3,-11 6-2,-12 6 2</inkml:trace>
  <inkml:trace contextRef="#ctx0" brushRef="#br0" timeOffset="71710.1004">1010 15628 197,'0'0'91,"24"8"4,-22 14-66,9 13-17,0 12 3,2 10 9,-1 14 6,1 3-2,0 10-2,-8-4-6,1 0-9,-4-17-21,-4-11-38,-2-15-60,10-7-3,-6-30-1,0 0-6,11-30 48</inkml:trace>
  <inkml:trace contextRef="#ctx0" brushRef="#br0" timeOffset="72090.1009">1096 15608 184,'1'-22'93,"3"-6"4,-2 6-73,-2 22-4,30-28-1,-11 22-4,-1 8-4,7 13-2,-5 9-1,-1 9 0,-8 18 2,-5 6-1,-6 6 5,-6 4 2,-7-7 0,2-5 0,-2-6-2,5-10 1,4-13-2,19-4-1,-15-22-2,40 22-2,-14-16 0,9 5 1,-3 2-7,4-4-11,1 10-16,-11-8-35,4 4-58,2 1 1,-2-4-3,0-9-3,-2-8 36</inkml:trace>
  <inkml:trace contextRef="#ctx0" brushRef="#br0" timeOffset="72360.1013">1678 15705 183,'0'0'90,"0"0"1,0 0-39,25 5-36,-14 12-1,4 7 4,2 4-2,7 11 1,-7 4 3,-2 10 0,-4-1-1,2 6-7,-7-8-2,-1-2-8,1-7-9,-12-15-28,6-26-75,19 19-1,-19-19-4,19-39 3,-6-6 6</inkml:trace>
  <inkml:trace contextRef="#ctx0" brushRef="#br0" timeOffset="72580.1016">1968 15654 240,'13'26'112,"-9"4"3,-2 9-64,-2 2-21,7 9 0,-3-5 0,3 9-9,-1-6-6,2-2-7,-1-7-12,2-11-21,3-7-91,-3-5 3,-9-16-9,17-3 2,-17-16-6</inkml:trace>
  <inkml:trace contextRef="#ctx0" brushRef="#br0" timeOffset="72750.1018">1863 15976 306,'0'0'119,"0"0"-1,23 0-87,9-8-16,1-1-14,14-4-42,3-4-71,18 1-1,-5-5-2,-1-3-4,-12 2 30</inkml:trace>
  <inkml:trace contextRef="#ctx0" brushRef="#br0" timeOffset="73250.1024">2469 15918 283,'0'0'119,"0"0"-13,18 8-53,-18-8-2,40-15-14,-12 2-18,3-4-19,7 4-26,-3-11-21,5 7-39,-14-3-32,-4 1-2,-22 19 2,19-20 23,-19 20 38,-19-8 57,0 14 0,-3 5 0,-6 2 60,0 13 31,-4-6 5,8 6-15,-2 8-12,1-10-14,9 9-10,1-7-7,15 2-6,0-9-8,18 5-7,7-5-2,6 1-3,5-1-3,1-1-6,-3 6-2,-4 2-3,-10 11-1,-8 4 3,-12 2-1,-13-2 1,-6 0 3,-7 1 6,-4-10 0,0-8 4,0-13-7,4-16-16,26 5-67,-24-39-39,24 2-3,5-10-6,8-5-3,6-4 21</inkml:trace>
  <inkml:trace contextRef="#ctx0" brushRef="#br0" timeOffset="73460.1027">3138 16035 381,'0'0'113,"37"-17"-6,-18 8-109,5 4-33,-4-5-34,5 5-42,3 5-4,-8 9 0,-8 13 3,-12 2 71</inkml:trace>
  <inkml:trace contextRef="#ctx0" brushRef="#br0" timeOffset="73590.103">3186 16358 220,'-11'32'119,"5"-12"-6,6-20-41,25 13-28,-1-16-41,13-5-88,6-14-18,8-2-13,-8-4-5,0 4-5</inkml:trace>
  <inkml:trace contextRef="#ctx0" brushRef="#br0" timeOffset="74250.1039">4709 15513 190,'13'-18'87,"-13"18"-10,0 0-7,0 0-5,0 0-13,0 0-16,0 0-15,0 0-6,0 0-9,0 0-3,-19 37-2,1-4 1,-1 12-2,-5 11 2,-3 10 3,-1 9 0,8 5 0,3 3-1,8-10 0,9-1 1,7-13 1,10-8 1,5-14 0,12-8-2,0-19-2,3-10-3,4-10-1,-9-12-2,-2-8 2,-12-3-5,-4 1 1,-14 1 2,-14 5 2,-14 5 2,-5 10 1,-8 8-3,3 6-18,-1-1-30,9 2-68,30-4 2,0 0-8,21-2 2,22-13 1</inkml:trace>
  <inkml:trace contextRef="#ctx0" brushRef="#br0" timeOffset="74650.1045">5284 15710 314,'0'0'99,"-18"-7"4,18 7-88,0 0-2,-25 29 0,23-4-1,-1 2-3,3 14 2,-6 4 0,6 7-4,-2 4 4,8 1-6,-4-5 1,5-4 3,4-9-2,8-7-4,3-13-2,5-14-3,4-14 3,-1-13-4,6-10-1,-14-11-1,1-9 6,-18-3 3,-10-3 2,-12 8 7,-11 3-6,-11 8 6,-3 10-3,1 8-4,2 16-23,4-1-37,10 10-65,25-4-4,0 0 5,25 11-9,12-17 3</inkml:trace>
  <inkml:trace contextRef="#ctx0" brushRef="#br0" timeOffset="74940.1049">6095 15446 333,'0'0'106,"19"2"-2,-19-2-87,13 34-4,-2 3 5,-5 0 0,7 19-6,-2 9 3,-4 9-3,-1 4-1,0 6-2,-6-6-2,0-2 1,-6-6-7,0-18-12,6-3-47,0-18-59,-1-14 1,1-17-5,0 0-2,0-34-3</inkml:trace>
  <inkml:trace contextRef="#ctx0" brushRef="#br0" timeOffset="75220.1053">5940 15690 207,'-6'-26'90,"6"26"0,0-19-66,0 19-5,0 0-2,-13-17 3,13 17 1,0 0-6,-16 13-1,16-13-2,-14 26-1,14-26 2,-11 30 4,9-13-7,2-17-7,8 18-36,-8-18-68,35-3 1,-3-3-6,-8-11-2,12 6-7</inkml:trace>
  <inkml:trace contextRef="#ctx0" brushRef="#br0" timeOffset="75590.1058">6510 15866 256,'0'0'112,"19"-15"3,-19 15-56,0 0-19,0 0-10,0 0-11,5 17-10,-5-17-4,-11 22-1,3-5 0,5 0 2,3-17 2,-2 31 1,2-31-2,7 21 4,-7-21-2,25 2-1,-25-2-1,24-12 1,-24 12-3,19-20-10,-19 20-12,-8-17-86,8 17-22,-37-3 0,7-3-5,-2 6-2</inkml:trace>
  <inkml:trace contextRef="#ctx0" brushRef="#br0" timeOffset="79690.1116">1424 16921 195,'0'0'105,"0"0"-31,6-20-22,-6 20-7,0 0-10,0 0-7,19 18-8,-6 6-4,0 13-11,6 13 1,-3 12-1,3 10 7,0 8-3,-2 5 1,-4 1-5,-2-6 3,-4-12 0,1-4-3,-3-14 0,3-15 0,-3-11 3,1-5 3,-6-19 2,0 0-2,0 0-2,8-28 1,-8-2-2,3-1-1,-3-12 0,6-2-6,1 1-2,5-3-3,1 8 4,0 8-1,11 10 2,0 8-6,8 15-1,-6 9 4,4 10-2,-4 7 4,4 9-1,-6 2-1,-5 5 0,-8 3 5,1-5 0,-9-3-1,1-3 3,-4-5-9,0-8-9,0-23-38,-7 20-69,7-20-5,0 0-1,14-19-1,-6-1-1</inkml:trace>
  <inkml:trace contextRef="#ctx0" brushRef="#br0" timeOffset="80000.1119">2340 17376 327,'24'0'102,"-24"0"-3,26 0-89,-9 2-5,2 0 3,5-4 0,-3 0-2,3 2 1,0-6-4,-1 3-8,-3-5-16,-1-1-22,-19 9-26,30-30-33,-30 30-2,13-22-2,-13 22 1,0 0 86</inkml:trace>
  <inkml:trace contextRef="#ctx0" brushRef="#br0" timeOffset="80340.1124">2415 17432 220,'-19'27'85,"0"1"-11,6-7-12,8 7-10,5-10-16,11 1-4,-11-19-8,39 20-1,-9-20-7,7 6-2,-5-8-5,5-2-6,-1 2 0,-10 4-4,4 9 3,-11 4-4,-12 9 0,-1 4 1,-8 6 5,-4 1 2,-7-2 3,-6 3-2,-9-5 4,6-3-1,-8-15 3,6-2-1,-6-9-6,9-9-2,3-6-11,1-10-12,17 1-58,0-4-47,0 4-3,4 1-1,-4 5 3,0 16 2</inkml:trace>
  <inkml:trace contextRef="#ctx0" brushRef="#br0" timeOffset="81460.114">7947 14960 88,'0'0'78,"0"0"-1,5 20-45,-5-20 0,17 34 8,-8-6 0,1 3 4,3 14-5,-2 10-7,2 20 1,0 10-7,6 23-4,-8 20-2,4 24 3,2 23-4,3 12-2,-1 16-1,3 12-2,-3 4-4,5-1 6,1-10-8,1-8 3,-2-22-6,2-9 0,2-20-1,-2-15-3,-1-23-7,-5-20-16,5-5-25,-14-33-47,2-10-29,-2-21-1,-11-22-2,11-22 0,-14-19 43</inkml:trace>
  <inkml:trace contextRef="#ctx0" brushRef="#br0" timeOffset="81890.1146">8909 15107 212,'0'0'82,"-41"-12"1,41 12-64,-19 19-4,11 0 5,5 8 0,6 12 3,10 13 2,-1 8-2,6 18-1,-3 7-5,2 19-3,-2 13-2,2 19 4,-10 11-1,5 12 1,-7 10-1,3 15 0,-3 7-1,3 10 4,1-1-6,4-1 1,-2-8-6,2-3-2,-1-17 1,-3-8-4,4-14-10,-4-27-24,5-14-85,-7-17-6,-1-26 3,1-24-6,-7-41-2</inkml:trace>
  <inkml:trace contextRef="#ctx0" brushRef="#br0" timeOffset="82830.1159">9714 15452 184,'7'-17'62,"-7"17"2,0 0-10,0 0-9,0 0-7,0 0-4,0 0-7,8 23-8,-4-1-6,1 9-1,-3 8 0,4 6-2,-1 5 4,3 4-2,-1-6-3,4-3 1,1-10 1,3-7-3,5-13-3,3-10 0,-1-16-4,8-9 2,-6-8-5,-3-5 2,-3-1-3,-1 3 0,-7 5-1,-1 7 4,-9 19 3,0 0-3,0 0 2,0 39-2,2-9 3,1 3-2,1-1 6,7 1-1,1-11 2,6-1-1,1-19 0,11-6 3,-6-13-6,2-11 0,-1-7-3,-1-6 0,-11-5-5,-6-4 2,-3 5 1,-8 6-2,-7 9 3,-2 8-1,-2 5 1,-2 12 0,17 5 1,-29 9-1,29-9-3,-14 17-15,14-17-37,19 24-60,5-15 1,6-3-1,2-4-2,4 1 0</inkml:trace>
  <inkml:trace contextRef="#ctx0" brushRef="#br0" timeOffset="83070.1163">10484 15706 323,'22'-1'112,"-22"1"-5,30-10-68,-11 1-9,7 5-5,4-7-11,7 0-12,0 0-7,-3-2-9,3 5-11,-9-6-19,-1 4-28,-9-1-33,-18 11-2,6-17 0,-6 17 5,-19-14 32</inkml:trace>
  <inkml:trace contextRef="#ctx0" brushRef="#br0" timeOffset="83350.1167">10667 15612 169,'-25'20'80,"3"2"-12,7 3-2,4-3-11,11 6-11,4-2-6,11 3-6,3-6-5,18-3-11,-3-3-2,8 0-7,-3-3-3,-1 5-3,-11 0-2,-3 3-1,-16 8 0,-7 3 4,-17 2 3,-3 1 2,-12 1 2,-3-8 0,-3-6 2,1-7 0,1-12-11,8-13-30,12-12-82,10-1 1,12-11-6,12-3 0,7-6-5</inkml:trace>
  <inkml:trace contextRef="#ctx0" brushRef="#br0" timeOffset="83610.117">11205 15714 399,'0'0'108,"28"-8"2,-4 1-100,6 0-16,11 1-24,-4-5-45,6-2-31,0 5-2,-11-3 1,-8 8-5,-24 3 30</inkml:trace>
  <inkml:trace contextRef="#ctx0" brushRef="#br0" timeOffset="83770.1173">11311 15881 194,'-13'33'111,"8"-5"-8,5-11-24,16 2-21,11-18-27,16-6-60,13-12-62,16-3-8,-8-8-15,-1 4 0,-8-2-8</inkml:trace>
  <inkml:trace contextRef="#ctx0" brushRef="#br0" timeOffset="84580.1184">9876 17107 241,'0'-25'98,"0"25"-19,0 0-20,6-20-12,-6 20-9,0 0-12,26 22-10,-11 4-4,0 10-3,4 10-1,-1 17 2,-1 6-1,4 5 0,-4 0-1,-2-1 2,0-12-2,-1-7 1,0-15-3,8-15 1,4-16-2,6-18 2,3-19-3,3-18-5,-1-7-5,0-18-3,-5-8 2,-7-4-5,-9 5 6,-8 8-3,-3 13 3,-5 16 2,-7 12 5,7 30 0,-22-6 0,14 27 3,-3 10-3,5 7 4,4 1-1,2-2-1,8 4-8,5-12-19,9-5-84,8-5 0,-2-12-5,2-7-2,2-3-1</inkml:trace>
  <inkml:trace contextRef="#ctx0" brushRef="#br0" timeOffset="84880.1188">10747 17495 397,'19'-17'115,"-19"17"-5,0 0-79,30-20-13,-10 10-2,6-3-8,10-5-10,1 3-5,1 2-6,-1 2-8,-5-4-22,3 6-63,-16 1-5,-19 8-1,20-13 2,-20 13 5</inkml:trace>
  <inkml:trace contextRef="#ctx0" brushRef="#br0" timeOffset="85200.1193">10822 17476 165,'-23'34'76,"3"-7"-15,1-6-7,14 1-2,5-22-11,0 19-7,0-19-11,41 0-4,-10-10-2,7 7-2,-1-5-7,0 5-6,1 6-4,-1 10-1,-12 10 2,-7 3 5,-12 13 1,-1 1 3,-16 7 4,0 3 1,-8-11 6,-5-2-2,-8-11 2,-3-2-11,1-16-6,-3-12-38,12-11-68,1-7-5,11-4-3,13-6-2,6-7-3</inkml:trace>
  <inkml:trace contextRef="#ctx0" brushRef="#br0" timeOffset="85540.1197">11491 17407 345,'20'-11'99,"-20"11"-1,23 0-83,-5 6-7,7-10 2,6 6-1,1-4 1,11-2-4,-2-1-1,-2 3-3,2-5-2,-7 1-17,2 2-38,-5 1-46,-6-1-1,-7 2 0,-18 2-1,25-4-3</inkml:trace>
  <inkml:trace contextRef="#ctx0" brushRef="#br0" timeOffset="85780.1201">11573 17812 367,'-15'19'114,"15"-19"0,-4 17-70,28-14-16,6-12-8,15 0-3,4-8-7,11 4-3,-4-2-9,0 0-3,-2 6-9,-13 0-19,0 9-67,-9 2-14,-8 1-2,-5 1-3,-19-4 5</inkml:trace>
  <inkml:trace contextRef="#ctx0" brushRef="#br0" timeOffset="86530.1211">11324 15693 101,'0'0'82,"0"0"2,0 0-18,0 0-9,0 0-2,0 0-8,0 0-5,17-14-8,2 12-3,1-4-5,10 2-8,8-3-6,3 0-6,-2-1-1,4 3-4,0-1-3,-4 2-7,2 4-14,-11-5-21,-2 8-38,-5 3-28,-23-6-2,20 15-2,-20-15 6,-9 22 46</inkml:trace>
  <inkml:trace contextRef="#ctx0" brushRef="#br0" timeOffset="86750.1214">11337 16017 247,'0'0'106,"0"0"-3,0 0-54,42 1-8,-5-14-6,13 4-10,6-2-15,10 0-16,-1 2-15,-5-3-26,-2 7-61,0 7 2,-12 0-3,-3 3-1,-11-3 2</inkml:trace>
  <inkml:trace contextRef="#ctx0" brushRef="#br0" timeOffset="88540.1239">14807 17066 228,'-6'-17'64,"6"17"4,4-19-8,-4 19-17,15-20-17,-15 20-10,35-18-3,-16 12-3,5 4-5,2 4-4,4 4-2,-3 3 1,-1 4 1,-2 5 1,-2 1-1,-7 3 1,0 0-1,-7 3 3,-3-7 2,-8 3-2,3-21 7,-8 22-2,8-22 2,0 0 0,0 0 3,-19-17-2,19 17-3,0-35 0,6 14-5,2-5 0,5 4-4,5 2 0,7 5-5,-1 6 4,2 5-1,2 6-1,-4 5-1,-3 4 1,-4 4 1,-8 4 1,-3-3 2,-3 1-1,-3-17 1,-11 24 0,11-24 3,0 0-1,-18 0-1,18 0-2,5-33-1,8 14-1,8-3 2,7 3 1,-2 5-4,4 4 1,-4 12 3,0 6 2,-9 10 2,-10 6 0,-3 2-1,-9-2 0,-1 2 2,-2-5-3,8-21-15,-11 22-76,11-22-22,0 0-1,2-31-3,7 5-3</inkml:trace>
  <inkml:trace contextRef="#ctx0" brushRef="#br0" timeOffset="88950.1245">15489 16761 311,'3'-18'97,"-3"18"-4,21-13-72,-21 13-11,32-19-2,-10 10-2,4 1-4,0 5 1,-3 3 2,-3 7-1,-3 10 2,-6 5-2,-9 10-4,-7-1 1,-1 3 1,-1-3 1,-1-1 1,1-8 0,7-22-1,-6 23 2,6-23 3,21-6 1,-5 2-2,-1 2-2,4 4 0,-19-2 1,28 19 0,-26 1-1,-8 4-2,-7 6 0,-5 0 3,-7-6 0,5-2-3,-4-7-13,-1-11-46,7-6-53,18 2-1,-17-22-7,17 3 2,0-1-6</inkml:trace>
  <inkml:trace contextRef="#ctx0" brushRef="#br0" timeOffset="89270.125">15037 17573 289,'0'0'109,"35"-4"1,-5-3-55,11 1-21,6-5-3,14 3-8,3-3-10,11 0-5,-1 2-5,5 1 0,1 3-5,-5-3-6,-2 7-13,-15-7-19,-2 6-48,-15 0-25,-9 1 2,-14-3-3,-18 4 3</inkml:trace>
  <inkml:trace contextRef="#ctx0" brushRef="#br0" timeOffset="89540.1253">15352 17710 335,'0'0'107,"6"24"2,-6-24-69,19 43-13,-12-10 0,8 14-6,-7 1-1,3 4-10,-8-4 2,1 1-12,4 1-13,-8-15-33,11-9-69,-4-9-2,-7-17 1,30 11 0,-11-17-6</inkml:trace>
  <inkml:trace contextRef="#ctx0" brushRef="#br0" timeOffset="90160.1262">15644 17952 146,'28'-26'82,"-21"7"3,12 4-31,-19 15-22,19-31-11,-19 31 2,13-21-6,-13 21 0,0 0-8,5-18-3,-5 18 2,0 0-3,0 0 1,-13 24-4,2-8 7,4 9-4,-5-3 10,5 9 1,-4-1 2,11 2-3,-2-8 6,9 0-3,6-5-5,10-8-1,5-8-9,7-6-9,8-3-12,-5-12-5,5 1 0,-10-9 0,1 5 4,-14-1 2,-3 5 6,-17 17 9,0 0 12,0 0 3,0 0 1,-5 21 0,5-21-3,-6 35-1,4-18 3,4 0 0,-2-17-3,19 14-3,-19-14-3,30-9 2,-15 0-3,-15 9 0,29-24-5,-29 24-1,19-15 3,-19 15 5,-7 20 1,-5 1-1,-3 10-1,-3 12 3,-10 0 1,2 3 2,-4-7-1,0 0-3,4-9 1,7-8-2,2-11-5,2-16-21,15 5-63,-5-32-32,6 10-4,-1-13 0,4-1-4,-4-5 4</inkml:trace>
  <inkml:trace contextRef="#ctx0" brushRef="#br0" timeOffset="90320.1264">15821 17927 380,'0'0'112,"0"0"-1,0 0-82,25-13-20,-7 15-23,1-4-57,7 2-41,4 6 2,-4-6-5,-2 0 0,-24 0 12</inkml:trace>
  <inkml:trace contextRef="#ctx0" brushRef="#br0" timeOffset="91740.1284">17759 14837 121,'0'0'87,"-30"-26"-3,30 26-39,0 0-11,-21-15-8,21 15 2,0 0-1,8 28-2,-3-9-4,1 16 0,1 12 0,1 18 1,1 18 0,4 23 3,0 20-3,6 21-4,-2 22-2,3 22-1,-1 14-1,9 19 4,-2 8-6,6 15-2,-6-3-4,4 4 4,-6-12-3,3-4-3,-5-12 2,-2-9-10,-3-18 11,-4-16-6,-5-21 5,3-17-10,-5-22 2,-1-26-5,3-22-5,-10-34-30,2-35-86,0 0 3,19-31-3,-18-25-1,-1-22 1</inkml:trace>
  <inkml:trace contextRef="#ctx0" brushRef="#br0" timeOffset="95300.1334">17314 14964 67,'0'0'79,"0"0"0,0 0-29,0 0-7,0 0-3,0 0-4,0 0-10,0 0-11,0 0-8,0 0-1,0 0 1,0 0 3,0 0 2,0 0 2,0 0 2,-9 16 1,11 3 4,-2 9-1,5 7 0,1 11-3,3 16-1,2 6-2,2 18 1,4 5-3,2 9-1,-2 4-2,3 11-1,-1 6 1,0 11-1,3 5 2,0 6 1,1 8-4,3 5-1,-4 0-1,-1 9 2,3-5-4,-3-6 1,-2-9-1,1-1-2,-5-10 3,2-8-2,-4-9 3,0-3-5,-6-12 5,3 2-2,-8-9 2,3-3-5,-5-4 4,2-7 0,-4-6 1,4-8 2,-2-10-1,0-7-1,4-3 0,1-8-1,-3-4 2,6-3-4,3-3 1,0 3-3,0-8-2,-1-2 3,1-3 0,-11-19-3,24 26-2,-24-26-1,21 13-6,-21-13-6,22 15-19,-22-15-92,21 16-6,-21-16 1,30 15-2,-30-15 0</inkml:trace>
  <inkml:trace contextRef="#ctx0" brushRef="#br0" timeOffset="98120.1374">23896 15524 375,'20'-11'119,"-20"11"3,0 0-96,23 4-15,-23-4-13,30 0-45,-10 0-63,-1 0-4,-19 0-6,26-6-5,-26 6 2</inkml:trace>
  <inkml:trace contextRef="#ctx0" brushRef="#br0" timeOffset="100130.1402">14258 15484 143,'0'0'67,"5"-23"-21,-5 23-9,6-28-8,-6 12-4,0-3-1,0-1-4,-6 3-4,6 17-3,-13-28-4,13 28 0,-26-7-1,9 16 4,-3 10-1,-3 12 3,3 1 1,1 7 2,2-4 0,4 4-1,7-9-1,8-4-2,-2-26-7,28 16-6,-2-19-2,1-12-3,2-4-1,1-3 0,2 2-2,-8 1-1,-5 4 7,-19 15 5,24 2 3,-18 15 4,-10 7 1,2 9 1,-3 3-1,-3 1 3,-3-2-5,4-3-1,-5-6 1,7-8-1,5-18 0,0 0 0,0 0-1,0-26-2,7-4-1,8-9-1,0-3-4,4-7-2,9 3-1,-6 3-3,1 12 0,1 5 0,0 11 2,-5 11 3,0 12-1,-19-8 1,26 35-1,-15-13 3,2-1 2,-7 1-2,1-4 3,-7-18-2,6 26 3,-6-26 0,0 0 0,0 0-1,-2-16-1,-2-5 1,4-1-1,4-6-2,-2 0 0,3 2-2,1 6-2,-6 20 1,19-15 0,-19 15 1,18 17 0,-10-1 0,-3 1 0,1 4 5,-6-21 1,8 26-1,-8-26 1,0 0-2,0 0-2,24-25 2,-7 5-1,-2-8-3,9 4-2,-5 2-1,5 1 4,-5 16 1,-1 10-1,-7 14 2,-3 11-3,-3 7 4,-6-2 1,1 2 0,-4 0-3,4-13-3,4-5-31,-4-19-78,18-6 2,3-12-6,-2-17 2,7-4-2</inkml:trace>
  <inkml:trace contextRef="#ctx0" brushRef="#br0" timeOffset="100380.1405">15072 15088 276,'-6'26'108,"-5"4"4,-2 9-76,8 11 2,-8 2-2,11 15-2,-10-2-6,7 13 1,-8 0-10,7 11-4,-7-4-4,4 3-3,1-9-2,1-6-5,3-8-11,2-17-14,8-9-33,1-22-66,-7-17-2,32-15-2,-10-15-2,-1-12 4</inkml:trace>
  <inkml:trace contextRef="#ctx0" brushRef="#br0" timeOffset="100620.1409">15276 15296 262,'0'0'106,"18"-7"5,-18 7-43,25 40-22,-18-4-14,8 10-6,-4 6-3,6 11 0,-4-3-7,0 3-7,-5-9-5,-4-13-14,9-2-19,-13-19-62,0-20-31,18 9-1,-18-9-1,21-39 2,-10 8 18</inkml:trace>
  <inkml:trace contextRef="#ctx0" brushRef="#br0" timeOffset="101160.1416">15563 15381 244,'0'0'103,"6"-26"-2,-6 26-55,0 0-18,0 0-13,0 0-4,0 0-4,-19 23 0,12 1-3,-1 7 3,-3 5 3,0 5 3,4-4 1,1-2-2,6-5 0,6-4-1,7-10-5,5-8-10,8-8-14,2-15-10,6 0-5,-4-11-2,5 4 9,-10-6 3,-5 8 4,-7 3 12,-13 17 18,0 0 14,0 0 5,13 18 1,-14-1-5,6 4-4,-3-5 1,11 3-6,-13-19-9,36 9-10,-12-14-8,-5-12-5,7-2-4,-4-7-1,-3 2 3,-6-4 2,-2 10 9,-11 18 12,8-17 10,-8 34 6,-6 7 1,4 17 4,-9 7-4,3 11-2,-10 1-5,3 1-7,-4-9-1,6-9-6,4-8-3,-6-13-24,15-22-79,0 0-16,-21-5-2,16-17-5,-3-12 3</inkml:trace>
  <inkml:trace contextRef="#ctx0" brushRef="#br0" timeOffset="101400.1419">15700 15513 324,'4'-26'111,"11"-2"-3,7 2-63,4-1-15,10-3-17,-5 6-8,7 5-6,-8 14-2,-1 6 1,-8 16 0,-10 11 0,-5 7-4,-12 2-8,6 6-24,-7 2-69,-3-12 0,5-3-3,-8-10-1,13-20-3</inkml:trace>
  <inkml:trace contextRef="#ctx0" brushRef="#br0" timeOffset="103650.1451">3083 17621 274,'0'0'117,"0"0"-9,0 0-52,0 0-16,0 0-1,30-7-13,-7 7-13,5 0-22,2-10-30,13 7-60,-6 1-20,4 0 2,-13 6-5,-28-4 2</inkml:trace>
  <inkml:trace contextRef="#ctx0" brushRef="#br0" timeOffset="103800.1453">3117 17961 172,'-30'41'114,"17"-4"0,9-9-33,4-28-25,43 7-25,6-18-53,18-6-69,8-9-18,5-2-5,2-3-7,-1-4 11</inkml:trace>
  <inkml:trace contextRef="#ctx0" brushRef="#br0" timeOffset="104310.1459">6489 17058 296,'0'0'111,"0"0"-21,0 0-36,0 0-14,13 19-14,0 1-8,-5 14-9,5 7 0,-2 7-2,6 6 5,-8 5-2,3-1-6,-1-4-14,-4-10-29,10-14-75,-2-6-3,7-18-2,-1-12-3,7-7 1</inkml:trace>
  <inkml:trace contextRef="#ctx0" brushRef="#br0" timeOffset="104570.1464">6863 17181 311,'0'0'121,"0"-22"-7,0 22-63,0 0-20,0 0-10,0 0-9,0 0-8,-2 22-4,4-5-2,-4 7 2,4 4 1,-2 7 5,0 4-1,6 0 1,-5-2-1,5-2 0,3-1-2,-1-8-11,11 0-31,-19-26-77,35 13-1,-13-19-4,8-11 2,0-7-2</inkml:trace>
  <inkml:trace contextRef="#ctx0" brushRef="#br0" timeOffset="104830.1467">7216 17062 305,'0'0'107,"11"-24"-1,-11 24-71,0 0-15,0 0-5,19 24-2,-12-2-2,-1 8-2,-2 11 1,-4 2 1,-4 3 1,-7 4-2,-2 0 1,0-5-5,-4-8-1,2-7-17,-4-21-52,19-9-51,-18-7 0,14-16-5,2-8-1,2-14 0</inkml:trace>
  <inkml:trace contextRef="#ctx0" brushRef="#br0" timeOffset="105050.1471">7005 16966 348,'0'0'117,"17"-19"-1,1 13-74,7 3-28,6-3-4,7-1 0,7-1-5,9 1-8,-2-8-4,2 9-8,-11-5-17,6 11-25,-12 4-57,-5 2-2,-6 3 2,-9 0 1,0 13 23</inkml:trace>
  <inkml:trace contextRef="#ctx0" brushRef="#br0" timeOffset="105360.1474">6512 17762 158,'-21'13'105,"21"-13"3,13 21-41,6-25-11,24 6 0,0-15-3,20 7-5,3-9-21,14 2-11,0-3-4,3 1-3,-5 2-7,-3-2-10,0 4-13,-12-4-22,4 7-58,-16 1-19,-3 0 0,-16-3-5,-4 1 6</inkml:trace>
  <inkml:trace contextRef="#ctx0" brushRef="#br0" timeOffset="105630.1479">7035 17829 265,'5'17'105,"1"5"3,-4 8-53,-2 5-37,0 8-2,0-4 5,0 5-12,2-1-25,-4-11-52,7-3-40,9-5 3,-14-24-3,31 12-3,-12-18 31</inkml:trace>
  <inkml:trace contextRef="#ctx0" brushRef="#br0" timeOffset="106190.1487">7315 17974 246,'0'0'94,"6"-28"-12,-6 28-41,-8-17-11,8 17-12,0 0-3,-11-16-5,11 16-2,0 0 2,-19 26 0,14-10 0,-3 7 0,3-1 2,5 8 0,-2-6 2,9-2 1,-7-22-3,32 22-4,-6-20-5,8-7-7,-2-7-1,1-4-4,3-3 0,-6-1-2,-6 3 4,-9 0 3,-15 17 0,17-18 8,-17 18 3,0 0 1,0 0-3,0 0 1,-6 20 0,6-20 2,0 0-2,11 19-3,-11-19-2,26-8 0,-9-7 2,-2-1-2,8 1-3,-9-4-1,3 4-1,-17 15 5,19-14 2,-19 14 0,-6 27 1,1 11-1,-8 2 4,-6 16 2,-5-2 2,3 7-5,-7-5 0,8-8 1,1-9-4,0-11-8,8-11-57,11-17-59,-7-22-3,7-10 2,7-7-2,-1-6-1</inkml:trace>
  <inkml:trace contextRef="#ctx0" brushRef="#br0" timeOffset="106350.1489">7487 17961 370,'0'0'115,"0"0"1,20-2-83,-3 0-38,2-2-67,2 3-41,3-5 1,-6 0-8,1 5 3,-19 1 23</inkml:trace>
  <inkml:trace contextRef="#ctx0" brushRef="#br0" timeOffset="178130.2494">3806 17194 177,'0'0'94,"0"0"-35,0 0-14,-5-17-16,5 17-4,4 17-5,-3 1-8,-1 16-3,4 9-2,0 14 0,0 8 0,3 9 4,-1 3-5,1-5 1,4-3 2,-3-8-3,3-13 4,2-14-4,0-14 4,4-16-8,7-10-1,1-10-2,-1-10-3,0-2 7,-3-2-9,-3 2 1,-1 8-4,-17 20 11,19 0 0,-17 16-1,-2 20 3,0 6-6,0 10 7,0 2 0,4-2 2,-3-5-25,5-8-82,7-4-3,-13-35-4,26 2 0,-9-26-6</inkml:trace>
  <inkml:trace contextRef="#ctx0" brushRef="#br0" timeOffset="178620.2501">4275 17419 220,'0'0'79,"-7"-19"-7,7 19-14,0 0-14,-17-30-6,17 30-6,-13-28-7,13 12-6,-6-5-5,6-1-3,0-2-3,6 3-6,-6 21-1,19-27-5,-1 25 1,-3 15 1,8 15 0,-5 12 0,1 12 0,-2 12 6,-10 2 2,5 5 3,-11-4 0,-1-4-1,-1-15 1,-3-9 2,2-11 0,2-9 2,0-19-3,15 3-4,-15-3-3,35-26 0,-8 8-16,-3-8-17,11 9-48,-3-7-47,0 5 3,-8 5-1,-3 1 1,1 1 26</inkml:trace>
  <inkml:trace contextRef="#ctx0" brushRef="#br0" timeOffset="178900.2504">4881 17582 255,'0'0'111,"-4"-22"-1,4 22-55,0 0-23,0 0-15,0 0-4,0 0-8,0 0-4,-6 24-3,6-24-2,6 20 4,-6-20 2,4 19-4,-4-19-11,0 0-21,18-2-74,-18 2 1,15-13-1,-15 13 1,13-19-7</inkml:trace>
  <inkml:trace contextRef="#ctx0" brushRef="#br0" timeOffset="181300.2538">5422 17341 54,'0'0'77,"-14"-4"-11,14 4-21,0 0 2,-25-9 4,25 9-1,0 0-10,-18-17-9,18 17-7,-12-17-3,12 17-1,-7-26-7,7 26-6,0-28-2,2 12-1,-2 16-2,11-21-2,-11 21-2,19 6-3,-19-6 1,18 39 3,-12-6-1,0 10 2,1 1 3,-7 8 4,-2 0 4,-7-5 2,1-4-1,1-12-1,-2 1 0,1-14-1,8 1 0,0-19-4,6 20 0,-6-20-4,26 15 4,-4-11-1,4 1 1,6 1-11,4-10-20,7 4-58,0-7-33,-6-4 5,0-4-10,-7-7 2</inkml:trace>
  <inkml:trace contextRef="#ctx0" brushRef="#br0" timeOffset="181640.2543">5669 17147 266,'0'0'99,"6"-16"0,-6 16-74,24-6-9,-3 2-8,3-1-1,6 3-3,1 0-3,5 2-1,-4 2 1,-6 9-1,-2 6 1,0 5 4,-10 8 6,1 9 0,-6 5 2,2 8 0,-5-1 0,1 4 2,-3-3-3,0-3-1,-1-3-5,-3-7-1,8-6-11,-8-12-24,5-1-74,-5-20-10,0 0 2,0 0-3,0 0-1</inkml:trace>
  <inkml:trace contextRef="#ctx0" brushRef="#br0" timeOffset="181800.2544">5867 17558 340,'0'0'121,"0"0"-5,0 0-53,24-15-47,14 4-22,10 2-39,7-4-64,2 0-4,5 0-7,0 5 2,-12 6-1</inkml:trace>
  <inkml:trace contextRef="#ctx0" brushRef="#br0" timeOffset="187040.2618">12184 15560 128,'11'-24'83,"-11"24"3,11-17-30,-11 17-13,4-22-5,-4 22-4,6-26-2,-6 9-7,0 17-6,-6-28-6,6 28-4,-21-17-7,3 12-3,-1 8 0,-7 5-3,-2 9-1,2 5 1,3 2 3,8 4 1,4 0 1,11 5 2,6-5 0,12 0 0,3-2 1,13 2 0,-3 1-3,1 5-2,-2-1 1,-4 3 0,-3 4-1,-10 3-3,-8-6 5,-9 0-1,-1-9 6,-3-5 2,8-23 3,-24 18-1,24-18-1,-19-24 3,12-8-1,3-7 1,8-7-9,3-10-1,5-3-4,1-2 0,4 7-7,-3 0-16,9 20-39,-10 8-49,2 10 7,-15 16-6,22-2 1,-22 2 6</inkml:trace>
  <inkml:trace contextRef="#ctx0" brushRef="#br0" timeOffset="187240.2621">12574 15805 328,'11'-17'103,"-11"17"1,-3-26-80,3 26-15,3-18-21,-3 18-26,2-21-58,-2 21-7,0 0 2,28-11-8,-28 11 4</inkml:trace>
  <inkml:trace contextRef="#ctx0" brushRef="#br0" timeOffset="187680.2627">12834 15465 232,'0'0'101,"0"0"-1,6-19-38,-6 19-35,26-5-8,-4-1-3,4 4-1,6-5-4,4 1-4,6 1-2,-4-3-3,-1 3 0,-1-1-1,-10 3-1,-2 1-1,-5 0 0,-19 2-3,20 2 0,-20-2 1,10 16 2,-10 1 3,-4 5 1,4 8 2,0 7 4,0 12 6,-7 4-1,7 11-3,-6-3 0,4 0-2,-4-1 0,3-5 1,-3-5-6,4-9-10,2-9-12,-5-14-30,5-18-65,0 25-3,0-25-1,0 0-3,-19-25 0</inkml:trace>
  <inkml:trace contextRef="#ctx0" brushRef="#br0" timeOffset="187860.263">12912 15933 340,'-24'6'117,"24"-6"3,0 0-65,39-15-30,2 7-6,12-5-2,20-2-13,5 2-16,4-5-24,10 7-80,-6 5 0,-17 1-6,-13 3 1,-13 4-7</inkml:trace>
  <inkml:trace contextRef="#ctx0" brushRef="#br0" timeOffset="197730.2768">12277 17127 156,'0'0'92,"0"0"-3,0 0-30,6-17-17,-6 17-17,0 0-5,0 0-6,0 26-3,0 2-6,0 9 2,0 12 1,0 12 5,0 9 0,2 8 0,-2 0-3,3 0-2,5-3 3,5-8-3,2-14 2,5-10-3,-1-13 2,11-13-4,0-16 3,4-8-1,-5-15-5,3-10 3,-6-11-5,-3-9 1,-5-11-2,-12-4 2,-6-1-2,-9-5 0,-10 8 3,-3 4-1,-8 5 2,-8 12-1,1 10-2,-4 12 0,7 11-5,-1 3-12,10 14-25,-1-4-67,26-2 1,0 0-3,0 0-3,32 15 1</inkml:trace>
  <inkml:trace contextRef="#ctx0" brushRef="#br0" timeOffset="197950.2771">12920 17511 375,'19'6'107,"-19"-6"-1,0-20-87,0 20-8,-2-21-9,-2 4-10,4 17-33,6-29-63,-5 12-1,-1 17 0,17-30 0,-17 30-2</inkml:trace>
  <inkml:trace contextRef="#ctx0" brushRef="#br0" timeOffset="198410.2778">13310 17199 111,'19'-29'85,"-2"-1"2,-6 4-27,-4-4-6,1 10-10,-14-8-3,4 9-6,-9-1-10,4 3-9,-12 4-6,0 6-6,-5 5 0,0 8-7,-2 7 3,1 7-1,1 8 2,5 7-1,8 6 0,4 5 3,7-7 0,9 6 3,8-6-3,7-2 2,8 0-4,3-3 1,-3-1-1,0 4 0,-8 8-2,-13-4 1,-9 1-1,-7 3 3,-10-6-1,-9-6 5,-3-8 2,-1-7 1,2-14 0,8-8-1,18 4 0,-23-43-5,23 6-10,6-15-19,18-2-39,-5-9-44,9-2 0,0 2-1,2 6-1,-1 6 4</inkml:trace>
  <inkml:trace contextRef="#ctx0" brushRef="#br0" timeOffset="198820.2783">13501 17108 116,'13'-16'67,"-13"16"3,0 0-24,0 0-9,7 26-8,-8-6-2,6 14-2,-9 1 6,10 13 1,-2 0-1,0 8-5,1-4-8,6-4-2,-3-9-2,3-1-2,6-14-6,-2-13-1,7-11 0,-3-9-2,5-10-1,-3-3-2,1 1-1,-7-3 0,-2 7-2,-13 17 4,17-7-1,-11 26 3,-6 8 0,0 12 1,-4 0 0,2 10 0,2-3 0,-6-1-10,10-6-28,-10-11-69,8-10 1,-2-18-8,0 0 1,0 0-5</inkml:trace>
  <inkml:trace contextRef="#ctx0" brushRef="#br0" timeOffset="199400.2791">13947 17053 197,'0'0'68,"0"0"-2,-18-6-3,18 6-7,-13-18-14,13 18-10,-4-28-9,4 9-6,6 3-6,5-1-6,2-2-3,9 8-2,-3 11-3,5 9 0,-3 16 1,-3 14 2,-1 12 1,-11 13 0,-6 12 3,-10 0 1,3 2 7,-12-9-1,6-6 0,-4-17 0,10-5 2,1-21 4,14-3-1,9-11-3,13-12-3,3 1 0,14-3 0,0-1-4,7-2-2,0 1-4,-4 1-1,-5 0 0,-4 3 1,-11 3-1,-4-1 1,-7 2-2,-19 2 1,24-4-1,-24 4-9,15 10-27,-15-10-79,17 11-1,-17-11-4,0 0 1,0 0-8</inkml:trace>
  <inkml:trace contextRef="#ctx0" brushRef="#br0" timeOffset="203910.2855">14349 16891 137,'2'-26'73,"-2"26"-8,15-24-12,-15 24-9,0 0-6,15-22-15,-15 22-4,0 0-9,0 0 4,0 0-4,17 11-4,-12 6 0,-3 12-1,-2 9 4,0 12-1,-5 11 4,-1 9 0,-2 5 0,-3 6-1,-2-4-3,6-5 0,-1-5-2,8-11 0,2-14 2,11-6-2,11-14-6,3-11 2,8-5-4,1-10 2,1-4-4,-3-1-1,-3 2-1,-3-4 1,-9 3 3,-19 8-1,21-7 3,-21 7-2,0 0 2,18-15 1,-18 15 1,0 0-1,25-26 0,-25 26 1,16-26 3,-16 26 2,13-21 0,-13 21-3,6-16-2,-6 16 3,0 0 2,-6 31 1,1-3-3,5 11 3,-6 9-1,4 14 4,-3 8 2,-1 5-6,-1 1 1,1 0-15,0 6-60,1-6-48,-3-17-1,3-5-10,-6-17 4,3 0-6</inkml:trace>
  <inkml:trace contextRef="#ctx0" brushRef="#br0" timeOffset="206940.2897">17510 14254 186,'8'-33'90,"-8"33"4,16-22-55,-16 22-12,25-17-10,-10 13-3,13 2-4,-2 0-3,11 2-3,2 0-1,16-1 0,6-1 0,12 0 1,13-6 0,9-1-1,17-4 1,17 0 1,15-4 1,21-3 1,14-4 2,15 2-2,16-1-1,14 1 1,9 0-1,16 1 0,9-1-2,9 2-2,4 1 2,-2 0 2,5 1 1,1-1 0,-10-1 1,-3 1-1,-16 4-2,-18-1 3,-17-1-4,-18 2 3,-21-3-5,-23 3 5,-24-4-4,-11 6 6,-15-7 1,-15 5-1,-11-2 1,-5 4 2,-11-2 0,-2 6-2,-12-2 2,0 3-3,-12 3-2,-1 3-2,-9 0-1,-3 0-1,-18 2-2,23 0 1,-23 0-3,0 0 1,0 0 1,0 0 0,0 0 1,0 0-4,0 0-3,0 0-5,0 0-14,0 0-57,-17 15-48,-3-7-6,-12-3 2,-15 3-2,-9-1 20</inkml:trace>
  <inkml:trace contextRef="#ctx0" brushRef="#br0" timeOffset="207630.2907">17146 14405 258,'19'-13'94,"5"-6"0,2 6-56,21 6-17,5 1-10,21 4-1,9 2-2,21 2 2,16 0-3,23-2-2,25-4-1,25-1 0,23-6-1,20-4-2,27-8 0,22 1 0,13-4 2,11 2 2,14 0 1,3-2-1,7 2 1,6-2 1,-1 0-1,-3 2-1,4-8-1,-9 0-1,-19-1-1,-15-2-1,-31 1 1,-25 1-1,-41 5-4,-32-5-1,-42 14-12,-42-5-10,-26 15-48,-32 3-37,-24 6-7,-49 2 3,-8 0 0,-11 11 72</inkml:trace>
  <inkml:trace contextRef="#ctx0" brushRef="#br0" timeOffset="208650.2921">18123 15043 82,'-4'-26'76,"4"26"-14,0 0-7,0 0-3,0 0-4,11-16-9,-11 16-7,19 0-8,-2 9-2,2 4-2,5 13 0,2 11-3,6 15 4,3 11-2,3 17 0,-1 4-3,6 3 4,-4-2-8,8 3-4,-10-14 1,1-9-6,-7-15 5,-1-11 1,-3-15 6,-3-13-5,-6-18 3,1-10 4,-6-16-4,4-10 3,-6-13-6,2-7-1,-5-13-6,-1 0 0,-1-2-1,-1 4-2,-3 3 0,2 6-3,-2 9 0,2 10-2,1 13-4,-5 5-10,0 28-41,8-26-69,-8 26-3,0 0 3,0 0-4,-2-17 1</inkml:trace>
  <inkml:trace contextRef="#ctx0" brushRef="#br0" timeOffset="209150.2928">18235 14813 170,'0'0'91,"-7"-22"-4,7 22-47,0 0-7,0 0-10,0 0-8,0 0-3,24 26-6,-24-26-3,19 22 0,-19-22 2,24 22 3,-24-22 1,26-3-2,-26 3 2,30-28-3,-23 2 7,5 2 0,-7-6 3,-3 2-3,-2 2 0,-2 8-3,2 18-2,-17-17 1,17 17-3,-16 20-3,14 3-8,2 1-14,17 2-89,1 2 3,3-8-1,16-5-4,-5-13-1</inkml:trace>
  <inkml:trace contextRef="#ctx0" brushRef="#br0" timeOffset="209590.2934">19132 15361 312,'0'0'106,"-6"-20"0,6 20-69,0 0-18,25-19-7,-7 6-2,6 6-7,8-8-2,-2 5-1,8-1-1,-1 0-5,0 4-12,-7-6-18,4 5-43,-4-1-25,-8 3-4,-7-1 2,-15 7-1</inkml:trace>
  <inkml:trace contextRef="#ctx0" brushRef="#br0" timeOffset="209910.2939">19223 15285 206,'-24'28'97,"7"5"-10,6 6-31,4-2-16,12 0-7,6-5-8,16 0-5,2-10-8,9-4-6,5-8-5,2-3 0,-2-1-3,-6-6-3,-7 5-1,-10 3-1,-20-8 3,4 35 7,-21-9 3,-7 4-2,-4 3 5,-11 6 0,0-7 4,-4-4-3,5-10-4,6-12-40,6-12-67,26 6-4,-22-35-3,24 1-2,7-8-6</inkml:trace>
  <inkml:trace contextRef="#ctx0" brushRef="#br0" timeOffset="210160.2942">19894 15255 251,'43'-18'70,"-21"5"-51,-1 0-97,11 3-7,-2 1-3,-6 7 3</inkml:trace>
  <inkml:trace contextRef="#ctx0" brushRef="#br0" timeOffset="210320.2943">19935 15435 162,'-24'32'99,"13"-10"3,11-1-34,0-21-24,30 5-24,1-12-50,14-10-52,4-5-8,7-1-13,-8-3-5,-5 6 27</inkml:trace>
  <inkml:trace contextRef="#ctx0" brushRef="#br0" timeOffset="211350.2959">20518 15043 259,'0'-20'96,"0"20"-31,11-22-31,-11 22-9,30-21-8,-9 12-6,5 0-3,2 3-2,0 2-3,2 1-1,-6 3 0,0 2-2,-5 3 2,-19-5 2,21 19 1,-21-19-1,0 26 2,0-26 0,-10 29-1,10-29 2,-17 28 0,17-28 0,0 0 5,-13 19 2,13-19 1,0 0 0,0-17-2,0 17 0,0-22-2,0 22-3,13-30-4,-1 12-3,1-1-3,5 0 1,1 3 0,5-1 0,-5 4 0,0 4-1,1 3-3,-3 4 1,-17 2 0,30 10 1,-30-10-1,19 29 0,-14-12 2,-3 2 0,2-3 4,-8 3 1,4-19 0,-11 30 0,11-30 1,-13 16 2,13-16 1,0 0-2,0 0-1,0 0-2,17-24 0,-17 24 0,31-20-1,-12 9-4,0 7 1,3 6 0,-3 3 1,-4 6 2,-15-11-2,26 32 0,-15-12 2,0 1 2,-5-3-1,-6-18 2,11 28-2,-11-28-1,2 17-2,-2-17-31,0 0-85,0 0-2,-7-32-5,1 10 0,2-9-3</inkml:trace>
  <inkml:trace contextRef="#ctx0" brushRef="#br0" timeOffset="211580.2962">20963 14650 272,'0'-28'97,"0"28"-1,11-24-79,-11 24-4,0 0-5,0 0-1,0 0-1,0 0-2,0 0-2,2 17-15,-2-17-68,17 27-15,1-14-1,3-9-1,9 2-5</inkml:trace>
  <inkml:trace contextRef="#ctx0" brushRef="#br0" timeOffset="212110.2969">21521 14876 308,'30'0'111,"-13"-2"-21,-2-9-52,15 4-8,0-4-9,7 0-11,1-1-6,-1 3-4,0 0 0,-5-4-5,-6 9-6,-3-7-9,-23 11-21,18-15-19,-18 15-20,-5-17-12,5 17-3,-32-13 2,9 13 20,-8 2 32,-1 4 41,-7 9 11,-1 1 39,1 5 21,7 7 6,1-2 6,8-2-10,8 7-14,6-6-16,20 1-10,10-6-6,14 2-5,6-5-8,4-2-2,4 2-5,-4-1-4,-2 10-4,-13 0 0,-17 4-1,-8 3 3,-16 3 2,-8 1 3,-5-7 0,-8-3 2,2-15-5,0-7-26,12-10-79,18 5-5,-13-36-2,24 5-4,2-12-2</inkml:trace>
  <inkml:trace contextRef="#ctx0" brushRef="#br0" timeOffset="212360.2973">22162 14841 224,'28'7'103,"-4"5"-2,12 2-57,-1 9-21,-1 3-3,7 3-3,-9 5-4,5-3-4,-5-1-3,-2-4-8,-4 0-27,-13-5-70,-13-21-4,23 13-2,-23-13-2,7-28 1</inkml:trace>
  <inkml:trace contextRef="#ctx0" brushRef="#br0" timeOffset="212540.2975">22416 14887 230,'-24'23'107,"0"5"-3,-6 1-61,9 12-4,-7-2-10,8 0-23,7-2-59,7-3-46,0-14-5,6-20-4,0 0-4,32 0 31</inkml:trace>
  <inkml:trace contextRef="#ctx0" brushRef="#br0" timeOffset="213020.2982">22700 14496 184,'19'18'97,"-12"1"5,6 3-57,6 21-3,-8 1 0,16 8-5,-11 2-8,9 7-9,-7-1-6,7-3-2,-10-1-5,3-13 0,-1-6-1,-4-9 2,-13-28 0,30 20-2,-30-20-1,32-28-1,-17-7-3,2-15-5,1-9-1,-7-8-3,2-8 0,-7 1 2,0 9 3,-6 6-1,-4 12 3,-4 21 4,8 26 2,-18-11 1,7 28-1,3 9 0,3 7-2,5 6-1,5 0-1,8-3-15,11-3-48,8-5-52,-2-13-5,7-12-2,-1-4-2,-4-12 10</inkml:trace>
  <inkml:trace contextRef="#ctx0" brushRef="#br0" timeOffset="213260.2986">23421 14785 337,'19'11'116,"-19"-11"-4,28-16-78,-2 6-12,-1 1-11,6-4-11,5 6-9,-4-6-4,-1 9-5,-5-9-7,8 9-23,-34 4-63,32-13 2,-32 13 3,19-20 4,-19 20 12</inkml:trace>
  <inkml:trace contextRef="#ctx0" brushRef="#br0" timeOffset="213600.299">23444 14772 277,'-30'28'109,"6"-4"3,9-3-67,9 5-8,6-26-12,19 28-2,-1-25-8,20-1-6,1-4-6,8-1-1,3-3-3,-5-1-5,4 5 3,-18 4-3,-3 11 2,-13 5 3,-15 12 2,-11 5 2,-9 4 2,-10 8 4,-10-7 0,-6 1 1,-1-9-1,-5-6 0,5-11-8,0-13-20,16-8-79,-1-9-21,13-5-3,6-6-2,2-4-5</inkml:trace>
  <inkml:trace contextRef="#ctx0" brushRef="#br0" timeOffset="214250.2999">19190 16860 173,'0'0'92,"-15"-17"-13,15 17-15,0 0-11,0 0-2,-4-17-12,4 17-7,19-11-15,-19 11-7,30-17-3,-6 8-4,0 0-1,2 0-1,10-3-8,-4 1-10,9 6-31,-8 1-56,5-2 3,-1 5-7,-7-3 3,0 4-4</inkml:trace>
  <inkml:trace contextRef="#ctx0" brushRef="#br0" timeOffset="214470.3002">19210 17151 352,'-24'22'115,"24"-22"-1,-4 17-72,21-24-14,26-3-8,4-8-6,13-3-13,12 1-16,-2-6-22,10 7-68,-11 1-10,-7 5-3,-6 2 0,-13 3 0</inkml:trace>
  <inkml:trace contextRef="#ctx0" brushRef="#br0" timeOffset="216350.3029">22689 16397 186,'0'0'65,"13"-16"-4,-13 16-3,0 0-8,0 0-11,0 0-6,0 0-6,13-19-5,-13 19-4,11-19-4,-11 19-4,32-24-3,-8 15-4,1-2-1,6 5 0,5-7 0,-4 13-4,-1 0 1,1 2-2,-7 9 1,-7 4 3,-7 2 0,-3 1-1,-2 8-1,-6-3 4,-2 1 0,-2-2 2,-2-5-1,6-17 4,-7 18-1,7-18 4,0 0 1,-6-16 0,6-3-2,4-1 0,-2-8 1,5 0-5,5-5-2,1 3-4,5 0 1,5 4-3,1 6 3,2 5-3,0 6-1,2 7 0,-7 5 0,-2 5 1,-19-8 1,24 26 1,-22-9-2,-4-1 1,-9 1-1,11-17 2,-27 26 1,27-26 0,-18 15-2,18-15 2,0 0-3,13-17 1,11 4 1,6 0-1,2 2-3,5 5 0,-5 3 3,3 8 0,-14 10 1,-4 13 2,-10 4 0,-7 3 1,-7 0 1,1 0 2,-5-1-2,4-12-3,-1 0-15,8-22-73,0 0-24,0 0-4,-15-29-2,19-5-3</inkml:trace>
  <inkml:trace contextRef="#ctx0" brushRef="#br0" timeOffset="217010.3038">23395 15853 205,'0'0'101,"0"-18"-26,0 18-7,2-19-10,-2 19-8,6-20-10,-6 3-14,0 17-5,18-24-8,-1 13-1,2-4-7,5 2 0,0 2-3,3 1-1,-3 7-1,2 4 0,-4 9 3,-3 5-1,-6 11 0,-11 3-1,-4 8 0,-3 1 0,-7-3 3,-1-2-1,0-7 2,6-3-1,7-23 0,0 0 0,0 0-1,26 1 1,0-10-1,4 0-2,0 5-4,0 4-1,-10 6 2,-7 10 3,-13 9 0,-9 6 0,-10 4 0,-11 4 4,-1 0 0,-5-5 1,6-6 1,4-10-1,7-3-12,19-15-18,0 0-94,8-24-4,16 2-1,6-6-2,8-2-6</inkml:trace>
  <inkml:trace contextRef="#ctx0" brushRef="#br0" timeOffset="217370.3043">24081 15742 237,'0'0'93,"7"18"2,-7 8-64,-7 6-6,7 14 4,-13 10 5,7 13 1,-11 11-5,6 22-2,-9 2-6,1 9 0,-11 4-5,4 9-2,-10-3-5,5-1-2,-1-16 2,2 0-1,6-13-6,3-10-5,4-12-8,2-17-22,19-8-68,-6-16-20,8-10-6,-6-20 1,24-16 3</inkml:trace>
  <inkml:trace contextRef="#ctx0" brushRef="#br0" timeOffset="217960.3051">24331 16522 189,'15'-36'92,"-7"9"0,-1 2-35,-3 3-26,-4 22-8,2-22-3,-2 22-2,0 0-2,-25 22-4,14-3-2,-4 9-1,2 5 1,2 8 4,0-2 0,11 2 1,5-6-2,8 0-2,12-7-1,5-2-1,5-5-3,2 1-1,-5-2-4,0 6-1,-8-2 0,-9 4-3,-11-2 5,-10 2-1,-12-4 2,-7-7-1,-1-4 4,-4-7-5,4-8-7,-2-10-8,10-2-16,3-22-22,15 3-8,0-15-7,7 3 6,-5-5 21,7 9 19,-7 2 19,2 6 21,-4 33 24,-24-17 12,5 30 11,-11 4-4,0 18-17,-2 0-13,2 10-11,-1-2-2,5 3-4,1-1-11,7-8-22,14 2-69,2-15-30,8-6-2,-6-18 0,29 10-8,-8-23 2</inkml:trace>
  <inkml:trace contextRef="#ctx0" brushRef="#br0" timeOffset="218490.3059">24533 16772 274,'0'0'91,"32"-11"0,-15 4-70,1-4-17,1 3-4,1-5-1,-3 0-1,2-2 3,-19 15 0,15-16 6,-15 16 8,0 0 5,-13 26 0,-2 0 2,0 9 0,0-2 1,4 12-1,-2-6-4,13 0-7,0-11-4,13-4-11,5-9-16,5-15-41,9-4-52,5-7 1,0-8-5,1-5-1,-1-2 7,-7-11 101,-4 6 10,-3-1 0,-10 4 63,-8 4 41,-3 5 2,-2 19 5,-5-18-1,5 18-35,-15 18-30,11 8-16,-9 0-7,7 8-4,-1-1 0,3 6-5,2-3-1,15 3 0,0-13-6,15-4-14,12 0-60,8-13-54,8-5-4,2-10-6,2-1-4,-4-6-1</inkml:trace>
  <inkml:trace contextRef="#ctx0" brushRef="#br0" timeOffset="237160.332">20307 15034 100,'-17'-22'77,"17"22"-19,0 0-5,0 0-6,0 0-8,-20-21-4,20 21-3,0 0-3,0 0-2,0 0-4,-6-18-9,6 18-3,0 0-4,19-19-1,-1 14-3,3-1-1,9 4-3,2-1 0,3 4 1,2 5 1,1 3 0,-6 2-1,-3 4 1,-2 4 0,-5-2 1,-3 1 0,-4-1 1,-4 0 0,0-1 1,-11-16 3,8 24 2,-8-24 1,0 0 1,-8 19 0,8-19 3,0 0-2,0 0 2,-19 11-1,19-11-1,0 0-2,0 0 0,0 0 1,-7-20-3,7 3-2,2 0-1,3-7-2,7 0-2,1-4-1,5 2-3,7 0 0,1 6 0,4 1 2,1 8-2,-1 5 0,2 5-2,-2 4 3,-9 8 2,3 6-2,-7 2 1,-4 5-2,0 0 3,-8 6 0,1-4 1,-6 2 0,-6-2 0,1-4 0,5-22 2,-13 26 3,13-26 0,0 0-1,-23 7 1,23-7-1,-7-22 1,1 3-1,10-3-4,2-8 0,1 1-3,12-3 2,1 2-2,10 4 0,0 6-3,4 5 0,1 10 1,-5 10 1,-4 4 2,0 10-2,-7 3 2,-2 8 0,-6 2 3,-3 5 0,-3-4 3,-5 2-4,0-7 0,0-5 1,-2-3 0,2-20-5,0 0-16,0 17-48,0-17-60,0-23 0,0 7-1,-3-7-4,-5 3 1</inkml:trace>
  <inkml:trace contextRef="#ctx0" brushRef="#br0" timeOffset="237790.3329">20968 14665 140,'8'-17'85,"-10"-3"3,4 3-44,3 0-10,-5-1-7,0 18-7,6-32-1,-6 32-3,0-26 1,0 26 1,0 0-1,-22-19-3,22 19-3,-27 2 1,11 6 0,16-8-1,-32 22-1,17-5 0,15-17-2,-22 31 0,14-14 1,8-17 1,-4 26-2,4-26-1,0 0 1,30 9 0,-30-9-1,26-15-1,-26 15-2,25-27-3,-16 10-2,-9 17-1,6-28 0,-6 28-2,0 0-2,-12-17 0,12 17-10,-16 17-35,14 2-65,4 3-3,3-2-1,6 1-2,2-5 3</inkml:trace>
  <inkml:trace contextRef="#ctx0" brushRef="#br0" timeOffset="239410.3352">19552 16566 482,'0'0'-39,"2"19"-46,-4-2-2,2-17-1,-24 31-3,5-10 0</inkml:trace>
  <inkml:trace contextRef="#ctx0" brushRef="#br0" timeOffset="239660.3355">18997 17079 226,'0'0'107,"-2"16"1,21-14-59,-19-2-2,39-7-4,-11-2-7,10-1-9,5-3-11,5 4-7,-3-2-8,0 0-14,4 7-72,-12 2-26,-7 0-5,-12 0 0,-18 2-4</inkml:trace>
  <inkml:trace contextRef="#ctx0" brushRef="#br0" timeOffset="240240.3363">19016 16733 228,'0'0'94,"0"0"9,0 0-52,0 0-7,0 0-6,35 17-2,-16-15-4,13 2-3,5-8-7,12 2-5,-1-5-6,9-1-4,-1-1-1,0 0-4,-2-2 0,-9 3-4,3 3-4,-16-1-5,3 6-13,-20-6-23,10 10-49,-25-4-23,13 17 2,-13-17-1,-21 24 2</inkml:trace>
  <inkml:trace contextRef="#ctx0" brushRef="#br0" timeOffset="240530.3367">19046 17201 289,'0'0'113,"0"0"0,0 0-64,30-5-18,2-10 0,16 6-1,3-6-12,10-2-5,-5 4-5,6 2-3,-6 3 1,-7 7-2,-1-3-1,-5 8-3,-9-1 1,-3 5-3,-3-5-3,-7-1-18,3 9-50,-24-11-44,25 6-3,-25-6 0,0 0-5,0 0 2</inkml:trace>
  <inkml:trace contextRef="#ctx0" brushRef="#br0" timeOffset="277060.3878">4214 9781 136,'0'0'105,"-13"-19"-12,13 19-50,-12-26-6,7 9-4,5 17-4,4-29-2,3 12-8,1-3-14,8-1-1,3 3-8,5-1 2,8 6-5,11 2 6,7 11-4,5 5-2,3 10 4,-2 11-2,3 8 5,-6 5-2,-7 5 2,-8 6-4,-6-1 3,-14-7 5,-7-3-3,-3-7 3,-8-8 4,0-2 8,0-22 2,0 0 0,-19-3 2,19 3-2,-24-39 2,16 11-4,-3-7-4,0-4-8,7-2-2,4 4 0,8 1-4,3 5-1,10 3-4,3 7 3,2 7 0,6 2-1,3 7-2,-5 5 0,2 5 4,-2 3-1,-6 5 4,-9 4-3,-2 1 1,-7-1 1,-6 1 3,0-18 0,-8 26 0,8-26 2,-18 12 3,18-12-1,-19-17-1,13-2 4,8-5-8,9-7 2,6-1-7,7-1 3,4 3-4,8 9 1,5 12-3,-2 9 2,-1 11 5,-8 12-3,-1 6 6,-8 7-2,-8-1 3,-2 2-2,-5-11 7,-1-2-4,-8-7 5,3-17 1,0 0-7,0 0-9,0 0-28,-21-39-69,17 7-24,3-9-1,-5-5-4,-5-2-3</inkml:trace>
  <inkml:trace contextRef="#ctx0" brushRef="#br0" timeOffset="277440.3884">5187 9190 168,'4'-31'110,"-4"31"-24,7-17-42,-7 17-11,0 0-9,0 0-3,0 0-6,17 15-12,-9 1-6,-8-16 1,24 30 2,-24-30 4,34 32 5,-12-29 0,2-4 0,0-14 1,3-8-1,-5-6 1,-1-1 1,-5-5-1,-6 7-2,-1-2 0,-9 12-2,-4 1 0,4 17-2,0 0-1,-24 2-11,24-2-13,-7 16-55,7-16-46,11 23 1,-11-23-2,32 11 0,-14-17 103</inkml:trace>
  <inkml:trace contextRef="#ctx0" brushRef="#br0" timeOffset="278060.3893">6007 9591 314,'19'-15'128,"-19"15"-4,13-27-95,-6 10-15,5 0-6,6 0-1,9 1-3,4 3 0,5 0-11,5 2-6,-2-2-10,4 5-9,-11-7-8,3 12-15,-16-10-11,0 9-1,-19 4 5,0 0 9,-25-13 16,1 15 24,-8 3 17,-3 1 22,1 7 18,-7 4 4,4 5 8,-1-2 3,9 12-10,1-4-11,11 5-11,0-3-3,15 1-9,-2-5 2,15 2-6,8-9 1,11-1-5,7-5-2,6-1-3,-3-1-2,1 2 1,-4 7-4,-7 2-2,-17 10-3,-13 7 4,-17 4 2,-11 5 4,-15 0 2,-5-5 1,-14-12 1,2-8 0,2-16-9,-3-20-34,-1-11-82,19-13 1,6-17-5,11-9-2,1-11 41</inkml:trace>
  <inkml:trace contextRef="#ctx0" brushRef="#br0" timeOffset="278510.3899">5402 9105 238,'-24'-32'108,"16"14"2,8 18-84,-24-34-9,24 34-5,-19-28-2,19 28-2,-18-24 0,18 24-3,-19-13-2,19 13-3,-28 11-1,13 2 0,-2 4-2,4 0 2,0 1-1,0 1 4,13-19 5,-10 20 3,10-20 0,0 0 2,29-28-1,-11 2 1,3-3-2,1-3-3,-1 2-11,-3 1-9,7 10-15,-7 2-45,1 14-49,5 18 0,1 1-1,12 7-4,4-3 122</inkml:trace>
  <inkml:trace contextRef="#ctx0" brushRef="#br0" timeOffset="278910.3905">6912 9446 286,'0'0'115,"7"-37"-21,-7 37-81,28-33-3,-7 14-4,8 1-4,3-1-17,6 10-26,-7-4-31,5 11-10,-10 4-3,-2 9 4,-24-11 7,17 39 24,-26-11 30,1 5 34,-10 6 32,1 0 18,2-3 3,-2-7 7,4 1-4,2-10-11,14-1-19,-3-19-26,21 4-84,3-25-25,19 3-2,-5-14-9,10 1 21</inkml:trace>
  <inkml:trace contextRef="#ctx0" brushRef="#br0" timeOffset="279690.3916">7550 9331 335,'-13'-18'119,"13"-3"-3,4-5-112,4 2-4,7-4 0,3 0 0,5 2 1,1 6 0,2 3-4,-2 8-1,1 9-1,-1 6 1,-5 12-1,-1 6 0,1 6 3,-2 3 0,-2 3 2,-2 3 1,-2-4 0,0-2-1,-3-5 5,-3-5 0,1-5 3,-6-18 4,2 19 4,-2-19 4,0 0 3,0 0-1,0 0-1,-13-21 0,13 21-3,-13-28-4,5 10-5,-3-6-3,3-4-3,-1 0-2,4-4 1,8 1-1,-1 1-2,11-1-1,4 5-2,9 3 2,4 7-3,7 10 0,6 8-3,0 7-1,0 6 1,0 7 0,-5 2 0,-7 8-1,-12-6-1,-2 0 5,-15-6 1,-4-1 1,2-19 5,-30 20 3,11-18 4,-3-7-2,22 5 5,-32-28-2,25 9 1,5-3-3,9-2-6,8-2 1,13 5-4,4 7 2,7 4-5,2 12 0,2 7 0,-3 8 3,-3 4 0,-7 8-2,-8 1 1,-7 0-1,-4-1 3,-5-4 1,-6-5 2,-6-3 0,6-17 1,-24 20 0,7-16 0,-3-10-8,-5-12-15,7-5-45,-3-14-69,4-13 0,4-4-2,2-3 1,-2-10 27</inkml:trace>
  <inkml:trace contextRef="#ctx0" brushRef="#br0" timeOffset="279880.3918">8156 8728 344,'0'0'126,"0"0"0,-19-17-93,19 17-14,0 0-12,0 0-7,0 0-5,0 0-12,26 9-42,-26-9-64,36 10-4,-12-5 0,2-1-1,4 7 60</inkml:trace>
  <inkml:trace contextRef="#ctx0" brushRef="#br0" timeOffset="280330.3924">8931 9110 201,'0'0'114,"-9"-26"2,9 26-86,0 0-1,0 0-2,0 0-2,-19 39-7,15-3-5,2 6-5,-3 12-2,3 4 4,-2 7 1,4-6 0,4-3-4,0-12 3,11-5-3,3-14 3,9-11-4,4-14-4,5-14-4,1-11-2,2-4 3,-3 1-2,-4 0 1,-6 2-7,-8 6 6,-18 20 4,23 9 3,-27 13 0,2 12 0,-5 3 0,7 2-2,-6 2 6,6-1-7,0-10-13,0-13-81,0-17-32,38 7 0,-18-25-3,10-8-3</inkml:trace>
  <inkml:trace contextRef="#ctx0" brushRef="#br0" timeOffset="280530.3926">9469 9294 355,'0'0'122,"19"-2"-1,5-9-111,12-4-7,3-1-14,15 1-26,-4-4-60,5 1-22,1 6-3,-13 5-1,-6 11 22</inkml:trace>
  <inkml:trace contextRef="#ctx0" brushRef="#br0" timeOffset="280700.393">9695 9575 195,'-24'35'130,"11"-7"2,13-28-56,5 16-20,18-23-20,24-12-19,9-5-37,5-9-94,7-2-16,-3-3-4,-5 3-2,-12 4 29</inkml:trace>
  <inkml:trace contextRef="#ctx0" brushRef="#br0" timeOffset="281460.394">10338 8967 200,'0'0'102,"0"0"-1,0 0-68,0 0-16,0 0-3,0 0-1,-19-16 3,19 16-1,-17-21-1,17 21 1,-11-24-3,11 24-2,10-28-5,4 19-1,5 7-5,5 11 1,3 12-3,3 10-1,-8 14 1,-7 11 1,-10 5 4,-5 6 2,-11-2 5,-2-2 3,-7-13 0,3-7 2,-2-14 2,8-6 2,11-23-4,0 0-2,19 9-5,11-18-5,7-1-12,0-4-12,17 4-34,-11-5-75,8-1 1,-3-1 0,-10-3 0,-6-1 60</inkml:trace>
  <inkml:trace contextRef="#ctx0" brushRef="#br0" timeOffset="281690.3944">10835 9086 353,'0'0'113,"0"0"0,0 0-107,0 0-7,0 0-1,0 0 1,0 0 1,0 0 5,0 0 0,0 0-2,0 0-5,17 6-8,-17-6-27,0 0-69,18-13-12,-18 13-2,15-13 0,-15 13 40</inkml:trace>
  <inkml:trace contextRef="#ctx0" brushRef="#br0" timeOffset="282130.395">10865 9042 376,'-19'-10'130,"19"10"-1,0-18-104,0 18-11,-4-26-6,8 7-3,4-1 0,-1-8-1,10 4-3,0 1-2,5 1-4,8 5 0,0 12-4,0 12 0,-4 12 1,-2 16-1,-7 13 3,-10 10 2,-5 3 1,-4 6 0,-5-6 4,-4-5 0,0-8 3,-2-16 3,7-6 4,6-26 0,-6 17-2,6-17-4,32-19-8,-2 6-10,0-9-26,15 0-87,3 3-7,3-5 1,-3 2-2,-5-1 31</inkml:trace>
  <inkml:trace contextRef="#ctx0" brushRef="#br0" timeOffset="282360.3953">11492 9127 332,'0'0'125,"0"0"0,0 0-97,10-22-8,-10 22-4,5-21-2,-5 21-1,0 0-4,4-18-7,-4 18-4,0 0-4,0 0-13,0 0-33,0 0-77,28 13 0,-28-13 0,34-8 3,-15-3 35</inkml:trace>
  <inkml:trace contextRef="#ctx0" brushRef="#br0" timeOffset="282570.3956">11657 8830 317,'11'-26'117,"4"9"-2,4 6-95,5-6-15,8 2-15,11 4-17,-8-5-25,14 4-27,-10 3-35,-3-4-1,-5 8 3,-16-7 48</inkml:trace>
  <inkml:trace contextRef="#ctx0" brushRef="#br0" timeOffset="282830.3959">11862 8709 196,'-33'26'89,"8"9"-14,11 6-20,4-2-16,16 8-8,9-5-6,15 5-3,7-8-9,6-6-3,0-7-8,0-5-5,-6-3-2,-11-1-1,-26-17 0,12 26-1,-31-11 3,-13-2 2,-9 0 3,-9-2-1,1-4-5,-1-8-40,5-7-63,15 1 1,11-17-3,19-1-1,13-8 73</inkml:trace>
  <inkml:trace contextRef="#ctx0" brushRef="#br0" timeOffset="283080.3963">12313 8648 254,'0'0'106,"0"0"-2,0 0-75,20-4-10,-16 21-7,2 9-3,-3 9 4,8 13 2,-5 1 0,7 12-1,-5 0-6,3 1-1,-2-7-10,-1-8-16,3-14-77,-2-7-22,-9-26-2,28 11 0,-15-33-3</inkml:trace>
  <inkml:trace contextRef="#ctx0" brushRef="#br0" timeOffset="283880.3974">12636 8717 352,'0'0'117,"-8"-23"-3,8 23-111,0 0-4,-11-18-4,11 18 0,0 0 4,0 0 0,0 0-1,0 0 1,-18 3-2,10 14 0,-3 5 2,3 10 3,-1 3 1,2 6 3,-1 0-2,2 0 2,6-4 1,2-4 2,10-7-2,1-7-2,9-10-6,8-7-5,7-9-6,1-6-6,5-4-1,-6-9-2,0 2 5,-5-2 4,-8 4 7,-9-1 2,-15 23 7,12-18 6,-12 18 2,0 0 2,-6 16-2,6-16-3,-2 17 1,2-17 4,0 0-2,8 17 0,-8-17-3,31-22-3,-6 3-1,-1 0 0,0-3-4,6 0-6,-4 3 2,-3 8-4,-5 13 1,-18-2 3,26 39 1,-18 0 1,-4 13 1,-4 13 6,-10 0 0,3 4 3,-10-10-2,2-5 2,-9-9-3,1-14-6,1-16-13,-6-22-15,9-8-23,-7-24-8,13-2 3,-11-17 4,13 1 10,-3-12 19,9 2 20,5 4 19,0 2 30,11 16 8,-3-3 1,10 16-6,1-1-9,7 16-13,-2 0-6,10 12-7,-6-3-5,8 8-5,-5 2-4,-5 4-3,-3 1-1,-6 3-4,-8 6-7,-5 1-7,-2 13-28,-10-1-54,1 7-20,-3 10 2,-3-3 1,2 11 37</inkml:trace>
  <inkml:trace contextRef="#ctx0" brushRef="#br0" timeOffset="284200.3979">12154 9621 342,'-21'7'131,"21"-7"-2,0 0-92,49-13-25,14-7-2,25-6-7,24-4 1,23-1-4,7-5 1,11 1-4,-7 0-2,-10 3-3,-16 4-4,-21 10-6,-30-3-15,-8 14-21,-27-2-29,-11 7-42,-23 2 2,0 17 4,-23-1 34,-16 1 85</inkml:trace>
  <inkml:trace contextRef="#ctx0" brushRef="#br0" timeOffset="284750.3986">12681 9820 165,'24'-21'101,"-7"-10"2,3 3-71,3 7-4,-10-3-2,0 8-4,-13 16 2,0 0-4,-21-6-6,3 25-2,-12 5-4,0 5-3,-2 5 1,6 3 4,2 0-1,13-3 0,16-7-2,14-6-1,16-8-4,5-2-1,8-4-3,-5 3-1,2 1-3,-13 2 2,-10 7-1,-16 6 4,-23 4 0,-7 7 3,-14-4 2,-1-1 1,-4-6 4,8-6-6,-1-8-10,10-14-8,26 2 0,-24-34-3,29 6 0,1-12 0,7 4 6,-6-1 6,5 6 8,-7 6 8,-5 25 4,-17-1 5,-9 19 0,-6 19 1,-11 4-6,-1 7 1,-11-1-1,11-1-7,2-3-20,9-8-84,14-12-23,19-23-6,15 11 0,17-21-5</inkml:trace>
  <inkml:trace contextRef="#ctx0" brushRef="#br0" timeOffset="323110.4523">19991 16360 326,'11'-22'109,"-11"22"-13,14-21-57,-14 21-7,0 0-9,24 0-4,-24 0-5,22 43 0,-5-4-3,2 15 0,-1 13-2,-1 9 4,-4 8-4,4 5 2,-8-4-4,3-5-9,1-6-28,-8-18-88,8-13-3,6-19-5,-19-24-1,30-8-2</inkml:trace>
  <inkml:trace contextRef="#ctx0" brushRef="#br0" timeOffset="323620.4531">20612 16576 251,'24'-32'96,"-17"13"3,-3-1-64,3 3-6,-7-7 1,4 7-6,-9-1-8,-5-3-6,1 5-2,-8 1-2,-3 7-1,-3 5-3,-3 10-1,-2 4 2,2 6 1,7 11 0,4 0 0,10 5 0,6 1 0,16-1 3,8 0-2,6 1 0,1-1-3,5 1 4,1 5-3,-12 3-1,-7 3-1,-10 1-1,-15-1 0,-5 1 2,-8-8 2,-5-5-3,-8-13 4,8-9 1,0-14-3,11-14-2,5-15 0,8-16-4,13-7-8,6-14-9,18 0-17,-1-13-29,9 16-47,-2 4 0,0 18 1,-6 12 2,-1 10 7</inkml:trace>
  <inkml:trace contextRef="#ctx0" brushRef="#br0" timeOffset="323780.4533">21024 16765 314,'0'0'115,"2"20"-7,-2-20-62,0 0-43,23 8-93,-23-8-10,37-15-7,-16 0-3,3 0-8</inkml:trace>
  <inkml:trace contextRef="#ctx0" brushRef="#br0" timeOffset="324240.4539">21650 16399 265,'19'-31'98,"-8"-5"-2,-3 3-73,-7 12-2,-1-5 1,0 8-3,-7-3-2,7 21-5,-24-26-7,9 21 2,-10 5 2,-3 7-1,0 6-1,-1 6 3,-3 9 2,8 3-2,-1 8 0,12-2-2,2 1-2,15-5 1,3-3-2,12-8-2,11-9-6,1-13 0,7-7-1,-1-3 0,6-1 1,-9 4-1,-1 9 3,-6 14 5,-9 14 4,-5 16 5,-7 14-3,-4 12 1,-4 6-2,0-2 0,-2-5 0,4-10-13,4-1-41,-2-18-74,5-18-1,-7-24-1,0 0-4,23 6 0</inkml:trace>
  <inkml:trace contextRef="#ctx0" brushRef="#br0" timeOffset="324640.4545">20337 17636 333,'-19'13'111,"19"-13"6,0 0-72,43 11-15,-5-7-2,19-1 1,13-8-2,27-1-9,13-7-4,23-9-5,12-2-1,5 0-3,-1-4-1,-7 4-2,-13 0 0,-15 3-4,-17 8-6,-28 2-6,-9 9-16,-28-11-32,-2 13-60,-30 0-4,15 6 1,-15-6 2,-26 16 1</inkml:trace>
  <inkml:trace contextRef="#ctx0" brushRef="#br0" timeOffset="325140.4552">20363 17942 197,'0'0'87,"-30"-2"-4,30 2-54,-19 2-15,19-2-2,0 0 1,0 0 1,0 0 2,0 0 4,0 0 7,0 0 4,0 0 2,0 0 1,32 21 1,-9-21-1,20 3-3,9-3-6,26 4-4,14-9-5,14 3-3,18-6-2,12 3-2,6-8-1,2 2 0,-10 1-5,-8 3-2,-14-2 3,-15 3 3,-15 2-5,-17 1 1,-18 1-4,-13 5 1,-10-3-7,-24 0-8,21 6-39,-21-6-81,0 0-1,-19 2-5,0 5 4,-5-9-8</inkml:trace>
  <inkml:trace contextRef="#ctx0" brushRef="#br0" timeOffset="372480.5215">14534 4557 36,'0'0'73,"8"-39"5,-8 18-40,0 1-3,0 20-3,0-19 0,0 19 4,-2-22-1,2 22-2,0 0-6,-25-15-8,25 15-8,-30 19-5,10-4 0,-3 7 0,-1 11 2,-2 3 0,4 19 1,1-3 4,4 13-2,4 2 2,11 6-3,2-3-2,12 1 0,2-6-1,13-8 0,6-5-4,6-9 3,4-9-2,12-10 2,1-11-1,0-10 1,5-10-2,-5-8 1,0-15 1,-7-10 0,-6-12 1,-11-12 0,-8-8 1,-11-2 1,-13-6 3,-11 4 0,-10 1 1,-9 9-3,-7-1 0,0 18-5,-6 3 3,0 9-8,-2 11 1,4 5-6,2 18-6,1 3-13,8 24-39,-7-4-70,15 14-6,-3 7 4,12 3-5,6 6 33</inkml:trace>
  <inkml:trace contextRef="#ctx0" brushRef="#br0" timeOffset="372870.522">14571 5233 345,'0'0'121,"0"-37"-2,0 14-106,-5-6-1,7-10-2,3-6 0,8 1 0,8 1 2,5 9-3,6 12-3,5 9-5,4 17-2,4 9 0,0 11-2,4 4 3,-7 2-2,1-6 4,-5-2-1,-6-7 0,-3-10 1,1-8 1,-3-14 2,-3-7 1,-5-13 3,-1-4-2,-5-11 2,-5 0-1,-5-6-1,-6 3-6,-1 4-9,-7-2-34,3 10-89,-8 6-1,-3 7-5,-5 0 4,-8-1-5</inkml:trace>
  <inkml:trace contextRef="#ctx0" brushRef="#br0" timeOffset="373050.5223">14855 4206 427,'-5'-26'77,"5"26"-13,0 0-132,15-8-14,-15 8-52,22-11 3,-22 11 4,19-11 102,1 13 25</inkml:trace>
  <inkml:trace contextRef="#ctx0" brushRef="#br0" timeOffset="374380.5241">15636 5092 121,'-5'-32'86,"-7"1"3,5 6-58,7 25 6,-6-35 0,6 35 1,0-26-1,0 26-4,0 0-6,0 0-13,-1 24-6,-5 6-7,-2 5 1,-3 8 2,-2 2 5,0 10-1,-2 1 4,6 1-4,-1-6 1,9-7-6,6-5 6,3-5-3,8-10 0,3-6-3,5-12-1,3-10 0,3-5-1,1-6 2,1-2-3,-8 1-5,-5 4 3,-19 12-1,24-20 4,-24 20-2,0 0 5,-5 37 0,-1-11 0,4 4 4,4-6-3,4 8 3,5-5-3,2-6 4,6-10-5,5-7-3,6-12 0,2-7-2,5-7-1,-5-9-1,-8-1-3,-5-7 5,-8 0-3,-11 2 3,-9 3-3,-6 7 5,-10 6-6,5 4 7,-1 4 1,21 13-4,-20-12 1,20 12 4,0 0 0,18-6 0,7 4 1,6 4-3,5 0-2,7 5 0,-4 6 3,-3 4-8,1 7 6,-5 4-4,-8 2 8,-11 1-6,-5 3 4,-5-5-5,-3-3 2,2-7 3,-2-19-1,-2 24 0,2-24 0,0 0 2,0 0-1,2-19 3,2-1-2,-2-4 3,2-8-7,-4 1 3,0-5-7,-4 3 6,-2 3-5,-1 4 4,-1 6-5,8 20 1,-24-22 5,24 22-2,-24 0 1,24 0-2,-19 20 5,19-20-8,-6 32 8,12-16-6,1 1 6,-7-17-2,30 28 1,-11-21 0,5-5-2,-3-7 4,3-5-9,0-5 6,-5-7-5,-2-6 1,-8-7-3,2-13 3,-5-4-2,-6-9 2,-2-4 3,-3 1-1,-5 7 2,1 7-1,-2 5 2,-2 14 0,5 10-1,8 21-3,0 0 1,-17-2 0,17 21-1,2 16 0,2 10 0,2 7 2,1 9-2,1 4 4,5 4-1,-2-4 0,0-8 3,2-16-6,4-8 1,-4-10-10,6-5-23,-19-18-95,37-2-6,-13-11-3,6-9-2,-4 0 2</inkml:trace>
  <inkml:trace contextRef="#ctx0" brushRef="#br0" timeOffset="374600.5244">16733 5058 344,'0'0'121,"0"-22"2,0 22-104,19-13-11,-1 11-4,10-9-7,10 2-20,-1-10-47,6 4-49,8 8-2,-9 1 0,-4 12-1,-14 3 83</inkml:trace>
  <inkml:trace contextRef="#ctx0" brushRef="#br0" timeOffset="374720.5246">16931 5255 243,'-19'19'115,"19"-19"-46,0 0-40,41-4-98,8-11-22,9-20-10,15-6-5,-4-9 18</inkml:trace>
  <inkml:trace contextRef="#ctx0" brushRef="#br0" timeOffset="375500.5257">17491 4791 339,'0'0'121,"-18"-21"2,18 21-109,-6-18-2,6 18 0,0-30-1,6 13 1,1-1-1,-7 18-2,19-30-4,-19 30-4,32-20-2,-8 12 1,0 8-3,8 2 0,4 6 0,-1 3 1,2 5-1,-3 3 1,-4 7 0,-6 4 1,-3-1-1,-4 5 0,-12-1 1,1-1 2,-10-4-2,-2-6 2,-1-3 1,7-19 2,-21 22 2,21-22 2,-18-2 1,18 2-1,-15-20 1,15 20 1,-8-39-1,12 13-3,-2-4-2,9-4-2,-2 5 1,10 1-3,4 6-1,1-1 2,2 10-4,4 2 2,0 9-1,-4 6-2,0 5 0,-2 4 1,-1 2-1,-23-15-1,26 28 1,-26-28 1,11 26 1,-11-26 1,0 0 2,-11 19 1,11-19 1,0 0 0,-19-13 1,19 13 0,-2-30 0,6 11-3,7-1 1,2 1-2,12 3 0,5 6 1,7 7-2,2 4 0,2 14 0,-3 9 2,1 8-2,-5 0 1,-10 7-1,-9-4 1,-4 0 2,-9-3 1,-2-10 1,-2-5 1,2-17-1,-7 18 2,7-18-2,0 0-8,-17-24-13,-2 0-72,12 2-47,-5-8-1,1-5-2,-2-6-4,-6 4 70</inkml:trace>
  <inkml:trace contextRef="#ctx0" brushRef="#br0" timeOffset="375880.5262">17871 4215 314,'-15'-17'115,"0"1"6,15 16-106,0 0-2,0 0-3,0 0-2,0 0 1,0 0-1,22 11-2,-22-11-6,36 22-1,-21-11 1,3-3 3,-18-8 3,25 5-2,-25-5 2,0 0 0,17-20 2,-17 20 0,-6-19 0,6 19-2,-8-18-6,8 18-4,0 0-20,0 0-62,0 0-42,-11 28-4,11-28 0,30 31 1</inkml:trace>
  <inkml:trace contextRef="#ctx0" brushRef="#br0" timeOffset="376800.5275">18594 4993 152,'0'0'111,"0"0"5,-11-18-55,11 18-8,0 0-10,0 0-11,0 0-3,16 11-5,-16-11-7,19-8-5,-19 8-4,36-16-5,-16 8-4,10-3-5,0 4-5,-4-8-12,11 13-16,-12-15-20,6 10-51,-10-2-17,-21 9 2,28-21 3,-28 21 85</inkml:trace>
  <inkml:trace contextRef="#ctx0" brushRef="#br0" timeOffset="377100.5279">18655 4993 127,'-31'32'97,"8"3"-27,8 0-13,-2-9-12,17 2-6,0-28-8,12 30-5,6-23-6,20-1-9,7-2-10,9-2-9,4-1-6,-4 3-2,-4 7-2,-12 2 3,-5 8 6,-20-1-3,-18 6 17,-8 4-1,-17-2 8,-2-1-1,-5-6 6,1-10-7,-7-7-10,0-6-40,10-15-66,8 6 1,7-15-6,12-4-1,0-9 96</inkml:trace>
  <inkml:trace contextRef="#ctx0" brushRef="#br0" timeOffset="377490.5285">19033 4596 244,'20'7'108,"-20"-7"2,17 28-88,2-6-9,0-5-2,5 7 0,8-1-1,3 1-7,2 0-15,-5-7-24,9-6-62,-7 0-16,-8-9-2,2 0 1,-9-15 75</inkml:trace>
  <inkml:trace contextRef="#ctx0" brushRef="#br0" timeOffset="377670.5286">19380 4652 216,'-18'14'101,"-1"14"3,-5 2-95,3-2-2,-3 5 2,5-1-19,0-12-35,1-7-52,18-13-4,0 0-4,20 2 18,-3-26 87</inkml:trace>
  <inkml:trace contextRef="#ctx0" brushRef="#br0" timeOffset="378130.5294">19804 3656 38,'0'-28'66,"0"28"1,0 0-46,-3 17-8,3-17-7,-8 24-2,3-7 6,3 5 5,-2 8 9,-2 3 2,1 10 1,-3 3 0,3 12 2,-7 0-1,5 16 4,-6 2-5,7 15-3,-1 6-9,3 10 2,8 3-4,3 9 0,5-2-5,6 3 2,7-3-1,4-5-4,9-12 6,5-7-6,7-10 0,6-8-7,6-10-9,0-19-34,5-9-75,-4-7 0,-5-15-3,-4-8 0,-18-12 73</inkml:trace>
  <inkml:trace contextRef="#ctx0" brushRef="#br0" timeOffset="379150.5308">20055 4232 65,'-2'-34'89,"2"34"6,0 0-49,-4-26-2,4 26-4,0 0-3,0 0 0,0 0-5,0 0-8,0 0-10,17 19-7,-10 7-4,5 11 1,1 8-1,5 10 5,1 10-3,5 8 2,-1 5-4,-3 2 4,1-2-6,-4-6 2,-4-7-2,-2-9 1,-5-13-1,1-10 2,-7-13 2,0-20 5,0 0 0,0 0 1,0 0 2,-13-35-3,6-2 1,1-4-2,0-9-2,3-2-6,3 2 1,9 3-2,4 12-2,6 4 0,11 12 0,-2 8 1,7 13-2,2 7 1,1 10 0,-3 3 1,-3 9-1,-8 3 1,1 3 0,-7 2 1,-5 0-1,-7-4 1,2-1 2,-8-6 0,0-6 0,0-5 1,0-17 0,-8 20 0,8-20 0,0 0-6,0 0-20,0 0-68,0 0-37,8-20-1,-8 20-2,13-23-2</inkml:trace>
  <inkml:trace contextRef="#ctx0" brushRef="#br0" timeOffset="379700.5316">20864 4692 76,'0'0'85,"-6"-16"-1,6 16-69,0 0 4,-5 16 3,5-16 1,0 28 4,5 0-2,-5 4-3,6 10 1,-6 3 2,7 7-4,-1-4-4,5 1 0,-4-10-2,7-4-1,-3-13-2,6-5-3,1-12-6,3-8-5,9-12-3,0-6-2,1-5 1,-4-3-1,-3-1 5,-6 2 2,-1 6 2,-9 5 4,-8 17 5,0 0 2,0 0-1,-6 26-2,1-5-3,3 6 0,-2-2-2,8 1-2,-2-2-13,-2-24-47,0 0-61,24 13-4,-5-26-1,-1-6-3,1-7 82</inkml:trace>
  <inkml:trace contextRef="#ctx0" brushRef="#br0" timeOffset="379890.5318">21273 4743 351,'20'9'122,"-20"-9"1,40-4-111,-20 6-11,12-9-7,11-1-22,0-9-46,13 4-47,4 4-2,-4-8-1,0 1 1,-11-7 114</inkml:trace>
  <inkml:trace contextRef="#ctx0" brushRef="#br0" timeOffset="380420.5326">21983 4124 161,'0'0'91,"0"-24"2,0 24-77,0 0 2,0 0-2,13 26 1,0-9 1,6 12 2,5 10-4,0 12 0,2 8-6,1 8-1,1 3-4,-2 5 2,-4-5-3,-3-3 2,-10-13-2,4-9 2,-7-14 0,-1-5 4,-5-26 1,4 17 2,-4-17-2,-5-35 1,-5 3 1,8-7-3,0-7-1,4-6-5,0-2-1,8 4-2,8 7-1,8 9 2,10 14-2,1 13 0,3 10-1,1 12 0,-4 11-1,0 8 0,-7 3 1,-9 9-1,-3-1 2,-6-1-1,-7-5 2,-3-3 0,-2-9 1,0-6 0,0-21-2,-2 17-9,2-17-63,0 0-50,8-23-4,-3 5 1,8-6-2,1-4 75</inkml:trace>
  <inkml:trace contextRef="#ctx0" brushRef="#br0" timeOffset="381060.5335">22825 4427 250,'19'-9'115,"-19"9"2,0 0-86,0 0-6,0 0-4,24 1-1,-24-1-4,38-16 1,-14 6-7,2-3-6,6 2-5,0 0-12,3 6-2,-11-8-10,6 9-11,-30 4-13,32-9-16,-32 9-14,0 0 2,0 0 5,0 0 6,0 0 9,-30 11 20,12-2 24,-1 4 18,-2 4 21,-1 1 7,3 6 10,1-1 6,4 5 4,-2-1-1,8 9-6,-5-8 2,7 7-7,-1-5-1,7 5-6,0-9-7,7 2-4,-1-8-4,11-3-7,3-8-3,7-3-3,8-8-2,2-2-3,3 0-3,-7-1-2,-5 3 0,-5 2-1,-5 7 2,-18-7 3,0 32 1,-13-12 3,-11 3 2,0 1 3,-2-2-1,-8 0 1,0-9-1,3-5-2,-3-3-10,0-12-24,16-6-93,-5-6-2,10-8 1,13-7-4,6-5 26</inkml:trace>
  <inkml:trace contextRef="#ctx0" brushRef="#br0" timeOffset="381610.5342">23147 3550 55,'0'-24'85,"0"24"9,18-5-47,-18 5 2,27 3-11,-27-3-1,29-3 0,-29 3 0,36 5-8,-17 3-8,7 6-6,-2 9-5,10 6 0,1 12-1,3 11 0,-1 11-5,4 12 1,-7 6-1,-3 10 2,-3 8-2,-9 7 2,-6 1-1,-5 7 2,-10-3-2,-2 2 3,-11-3-3,2 1 3,-9-10-5,-5-8 2,1-12-2,-4-12 2,6-10-3,-2-12-8,9-10-30,-1-11-93,4-9 1,14-17-3,0 0-1,0 0 28</inkml:trace>
  <inkml:trace contextRef="#ctx0" brushRef="#br0" timeOffset="382570.5356">16810 6145 132,'-17'1'93,"17"-1"14,0 0-47,0 0-21,0 0 0,0 0 1,0 0-1,0 0 1,18-11-7,1 9-10,13-5-10,9 0-5,9-3-5,12 1-4,9-2-6,6-8-10,5 14-26,-13-8-69,4 3-14,-6 5-2,-15 1 0,-16 6 22</inkml:trace>
  <inkml:trace contextRef="#ctx0" brushRef="#br0" timeOffset="382760.5359">16903 6392 187,'-36'27'108,"12"-12"9,24-15-82,13 19-4,23-25-8,27 1-2,18-12-13,23-2-27,25-1-63,8 7-35,-7 2 8,-1 9-7,-17 0 30</inkml:trace>
  <inkml:trace contextRef="#ctx0" brushRef="#br0" timeOffset="383500.5369">21908 5940 37,'0'0'94,"0"-31"10,0 31-51,0 0-1,2-19-9,-2 19 0,0 0-3,0 0-8,19 26-11,-12 0-6,2 6-7,1 9 3,1 9 0,0 4 2,0 5-3,-3 0 2,-1-5-3,-1-4 3,0-9-8,-5-7-5,11-8-21,-12-26-60,20 5-36,3-14-6,1-11 0,6-8-6</inkml:trace>
  <inkml:trace contextRef="#ctx0" brushRef="#br0" timeOffset="383850.5374">22263 6050 263,'-6'-19'104,"6"19"1,-20-11-98,20 11-1,0 0-3,0 0 0,-19 13 4,19-13 2,-13 30 1,13-2 0,-5 1-1,-1 7 1,0 1 0,6 4 2,-2-8 1,10 1 1,-1-10-1,10-4 0,-2-9-1,15-3-3,2-8-4,5-2-5,10-4-7,-4-5-11,7 4-16,-7-12-25,8 4-66,-12 2-1,-2 0 2,-9-2 1,-7-5 93</inkml:trace>
  <inkml:trace contextRef="#ctx0" brushRef="#br0" timeOffset="384650.5385">22592 5586 71,'0'0'84,"4"-28"5,-4 28-63,0 0 2,0 0 1,15 7 0,-15-7 2,16 19-4,-4-3-6,1 9-5,5 2-2,3 9-1,3 6-2,0 7 2,1 3 0,1 5 2,-2-3-1,0 7 1,-5-5-4,4 0-2,-8-12-2,1 1-1,-6-13-2,1-5 0,-4-8 0,-7-19 3,12 20-1,-12-20 2,0 0 0,22-20-2,-15 0-1,5-8 2,1-6-3,0-3-2,4-6 0,-4-1-1,0 5 2,0 5 0,-6 5 3,3 6-1,-8 7-1,-2 16-1,5-17-1,-5 17-1,0 0-1,17 32 0,-4-6-2,0 5 0,8 6 1,1 6 1,4 0 1,2-1 0,-2-4 0,-1-5 0,-7-9 0,1-3 1,0-7 1,-4-8 1,3-4-1,-1-10 1,2-8 1,0-7 1,-1-12 1,1-8 1,0-12-1,-3-8-3,-1-8 3,-3-1 0,-1-5 1,-4 3-4,-3 5 2,-2 10-5,-2 9 4,0 9-1,-2 11-1,-2 8-3,4 22 0,0-22-3,0 22-2,0 0-4,0 0-4,0 0-7,25 22-31,-25-22-86,31 39-4,-12-19 1,3 5-2,-3-1 19</inkml:trace>
  <inkml:trace contextRef="#ctx0" brushRef="#br0" timeOffset="438100.6133">18581 5667 158,'0'0'55,"0"0"-4,5-18-9,-5 18-10,0 0-7,0 0-9,0 0-6,0 0-6,0 0-6,0 0-2,0 0 0,0 0 0,0 0 0,-28 22 0,13-2 2,-1 5 1,-3 8 5,0 6 0,0 6 2,1 7 2,5 1-1,1 1 4,5 0-1,7-2 2,-4-7-1,14-4 0,-3-10-1,12-3 1,5-9-3,12-5 0,1-10-2,8-4-1,-2-7-1,5-6 0,-5-2-2,-3 0 1,-16-2 1,-4 4 0,-20 13-2,21-15 2,-21 15 2,-4 17 1,-3 2 0,7 5-1,-6 6 1,6 3 1,2 6 5,4 2-4,-1-4 1,6-5-9,2-3-16,-5-10-45,-8-19-56,37 22-3,-14-27-4,3-7-1,-9-6 81</inkml:trace>
  <inkml:trace contextRef="#ctx0" brushRef="#br0" timeOffset="438670.6141">19298 6020 57,'0'0'85,"0"0"5,0 0-51,-17-11-9,17 11-1,0 0 2,0 0 2,-15-28-3,15 28-6,-18-24-4,18 24-1,-25-35 0,25 35-2,-22-36 1,22 36-1,-13-26-3,13 26-4,0-16-4,0 16-3,22 15-3,-3 5 0,0 12-4,-1 5 0,1 9-1,-6 2 4,0 1 2,-5-1 3,-8-9 0,-2-6 1,-6-10 1,5-7 1,3-16 1,0 0-2,-8 17 2,8-17-2,0 0 0,32-4-3,-8 3-3,2-3-9,10 2-15,-4-11-27,16 6-63,-10-5-11,4-1-1,-2-5 1,-9-8 59</inkml:trace>
  <inkml:trace contextRef="#ctx0" brushRef="#br0" timeOffset="438960.6145">19728 5723 237,'4'-19'104,"-4"19"2,0 0-74,0 0-15,0 0-9,14 26-1,-2-7 1,1 3 1,4 6 3,-1 4 1,3 9-3,-6 5 0,0 6 1,-5 4 0,-1 1 0,-3-1-1,-2 0 3,-2-2-6,4-6 2,-4-9-9,0-9-8,7-1-16,-7-29-61,0 0-37,22 11-5,-7-27 3,-2-7-6</inkml:trace>
  <inkml:trace contextRef="#ctx0" brushRef="#br0" timeOffset="439190.6149">20025 6113 270,'24'19'109,"-24"-19"-1,0 0-95,0 0-6,0 0-2,0 0-1,4 16 1,-4-16 0,0 0-4,0 0 0,0 0-4,0 0-6,0 0-21,0 0-67,0 0-11,19 4-3,-19-4 0,31-7 53</inkml:trace>
  <inkml:trace contextRef="#ctx0" brushRef="#br0" timeOffset="440030.616">20542 6044 143,'-7'-35'100,"1"18"-36,6 17-11,-9-24-14,9 24-5,-4-20-4,4 20-7,-4-17-7,4 17-3,0 0 0,-1-19-1,1 19-1,0 0-2,5-16-2,-5 16-3,0 0-3,21 0 0,-21 0-3,18 11-1,-18-11 2,17 28 3,-15-8 1,2 1 3,-8 1 2,-1 2 2,-3-5 1,2 3 4,6-22 0,-13 24-1,13-24-1,0 0 1,0 0 0,0 0 2,0 0-2,0 0-2,-13-26-2,10 6-3,-3-3 1,2-5-2,-1-1-2,-1-3-5,-1-1 1,3 7 1,-2 2-1,4 1 1,2 5 0,0 18-1,0-23-1,0 23-1,0 0-1,0 0-1,0 0-2,21 6 0,-4 13 1,1 1 0,1 8 1,0 7 2,-1 8-1,-1 7 3,-7-2 0,-7 2 0,-3-3-1,-11 1 1,-2-5-2,0-4 2,-4-8 0,4-8 0,2-3 0,11-20 0,-13 26 2,13-26-1,5 17 4,-5-17-2,40 9-1,-5-5 0,8-2 1,11 0 0,4-4-1,4-2 0,-1-5-3,1 3 4,-13-5-2,-10 4 0,-7-3 0,-10 3-3,-22 7-4,24-17-5,-24 17-11,2-17-33,-2 17-80,0 0-4,0 0 3,-26-7-2,7 9 26</inkml:trace>
  <inkml:trace contextRef="#ctx0" brushRef="#br0" timeOffset="440500.6167">18816 6653 201,'-22'-3'108,"22"3"1,0 0-72,18-6-10,5 8-4,3-4-1,21 2 0,5 0-7,21 2-6,13 2-2,13 1 0,18-1 0,20 2 0,10-5 0,14 1 2,9-5 1,15 3-1,0-10 1,13 5-1,-5-6-1,-9 3-1,-12-3-2,-20 4-2,-18-1-5,-27-1-3,-21 5-3,-30-1-6,-19 3-9,-20-6-22,-17 8-64,0 0-15,-45-2-1,-13 6 4,-18-4 20</inkml:trace>
  <inkml:trace contextRef="#ctx0" brushRef="#br0" timeOffset="440930.6173">19175 6999 227,'-26'0'111,"26"0"8,0 0-85,0 0-6,0 0-3,28-22-2,20 20 2,12-8-3,17 7-11,14-7-9,21 9 1,17-1 1,21 0 1,10 0 3,20-4 1,6 1 1,18-3 2,2-1 0,-3 0-2,-18 0-1,-24 1-1,-25 1-1,-31 1-2,-32 2 0,-28 4 0,-27-1 0,-18 1-3,0 0 1,0 0-2,0 0-6,-30-12-8,30 12-27,-37-1-96,13 2-2,-2-4 0,-4-1-6,4-3 9</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0:38.592"/>
    </inkml:context>
    <inkml:brush xml:id="br0">
      <inkml:brushProperty name="width" value="0.05292" units="cm"/>
      <inkml:brushProperty name="height" value="0.05292" units="cm"/>
      <inkml:brushProperty name="color" value="#FF0000"/>
    </inkml:brush>
  </inkml:definitions>
  <inkml:trace contextRef="#ctx0" brushRef="#br0">8397 742 128,'0'0'85,"5"-33"7,-8 13-60,3 20-3,9-28 5,-9 28 1,2-24 1,-2 24-2,0-25-7,0 25-9,-13-24-7,13 24-1,-21-22-2,21 22-2,-30-18-2,14 10 2,-5 4-1,2 6 0,-3 2-1,-2 3-2,-3 5-2,3 4 1,-2 7-2,-4 6 2,6 5-1,-2 8 1,1 3 0,9 7 1,1 2 2,3 5 1,1-1 0,9 1 0,2 2 1,6-3-1,1-2 1,10-1 0,4-6 1,3-3-2,6-5 0,2-6 0,-1-9-1,7-9 1,-1-8-2,1-7 2,-1-11-4,4-10 1,-4-9 1,-3-5-2,0-4-1,-8 5 1,-8-1 1,-1 3-2,-7 8 2,-5 5-2,-5 17 1,0 0-2,0 0 1,0 0-1,0 0-2,0 26 1,6-5 0,-1 5 0,3 1 0,3 7 4,2-3-2,-2-1 1,2-4 1,1-4-1,-14-22 1,29 26 0,-10-22-1,-2-8-3,-2-7 2,2-5-3,-4-7 2,0-6-6,-2-5-1,-11-5 0,0 6 2,-11-3-1,-2 7 1,-6 1 0,-5 7 1,-2 5 3,-4 6 3,5 5-2,1 1 0,6 6 3,-1-2-1,19 0 0,-19 2 0,19-2 1,0 0 1,0 0 1,30-8-1,-4 3-1,12-4 2,8 1-1,7-1 1,3 1-3,3 1 0,-1 3-1,-2 6 0,-7 2-1,-6 3-1,-11 6 3,-4 2-3,-8 6 2,-9-1 0,1 0 0,-10 1 1,-4-1 0,-2-3 3,4-17-1,-8 26 3,8-26-1,0 0 4,-9 17 2,9-17 0,0 0-1,-2-19 0,2 19-1,2-30-1,2 10-1,-4-4-3,2-6-2,3 4 0,5 0-2,-3 2-1,12 4 2,0 3-1,5 6-1,2 3 1,0 8-2,4 2 1,0 6 0,2 1 2,-14 6-3,1 1 3,-2 1-3,-10 4 1,-1-3 1,-6-1 0,0-17 0,-11 26-1,11-26 2,-19 13-2,19-13 3,-21-4-1,21 4 4,-16-20-4,10 3 1,10-3-1,1-3-1,5 1-1,7 0-1,1 1 1,7 3-3,4 7 2,-2 5 0,4 6 1,-5 6 0,3 3 0,-5 6 1,-4 1-1,3 3 1,-8 0 0,3-5 0,-18-14 0,25 25 2,-25-25-1,18 5 1,-18-5-1,30-24 1,-15 2 0,4-2 0,-2-8-1,5 2-1,-3 2 0,-4 4 1,-4 6-1,-11 18-1,0 0 0,0 0 2,13 35 0,-7 6-1,-1 11 2,6 7-1,3 8 0,0 7 2,9-3-1,-4-4 0,-1-8-2,1-10 2,-6-12-1,0-9 2,-5-8-1,-8-20-1,0 0 0,0 0 2,0 0 1,-15-39-2,3 9 0,-1-7 0,-5-9-1,-1-3-1,0-6 2,2-1-2,3-2-2,0-1 0,3 0 1,6 3-2,1 4 3,2 11-3,2 6 1,6 5-1,-1 13 0,-5 17 1,0 0-2,19-7 1,-19 7 0,19 33 1,-6-9-1,0 8 3,4 5 0,-4 6-1,5 0 1,3 1 2,1-1-2,3-4 0,-1-6 1,-4-5 0,5-7 0,-1-7 2,0-8 0,6-6-1,-2-9 1,2-4 1,-4-10-2,2-1 0,-3-7-3,-5-5 1,-9 1 0,-5 2 0,-6 3-1,0 4 0,-6 6 0,6 20 0,-5-23 2,5 23-2,0 0-1,0 0 2,0 0-3,0 0 2,5 28 0,1-9 1,1 9 0,-1 3 1,5 3 2,-1 1-3,1 2 1,2-5-1,0-3 2,4-5-1,0-7 0,3-4 1,1-7-1,3-8 2,6-6 1,0-10-2,0-4-2,-2-6 0,0-6-1,-8 3 0,-1 1 0,-6 2-1,-4 4 2,-9 24 0,2-26 1,-2 26 0,0 0-1,0 0 0,0 0-1,-2 17 1,4-1-2,2 7 2,0-1 1,5 4 0,-2 0 2,5-2-1,1 0 1,0-5-3,4-2 2,3-8 0,-1-4-1,5-5 0,2-3 2,2-5-3,-1-12 0,-1-8 2,4-9-2,-8-10 0,-3-8 0,-6-10 0,-8-6-1,-3-7 1,-7-2 3,-7-3-1,-1 1 0,-2 2 0,-1 8 2,-3 9-2,2 9 1,4 11-1,4 13 0,-3 10-1,12 20 0,-11-19-1,11 19 2,0 0-4,0 0 2,-5 32-2,8-4-1,-1 13 2,4 11-1,1 11 1,5 15-3,4 7 6,3 8-4,5-4 2,-3 2 0,5-5 1,2-8-1,-2-10 1,-2-12 1,6-10-2,-2-10 0,6-12 0,0-13 0,-3-11-3,7-13-4,-1-7 1,2-6-1,-5-6 0,-4 2 1,-10 1 1,-1 4-1,-4 7 4,-15 18 1,13-17 1,-13 17-1,0 0 3,0 0-3,-11 30 1,11-30-1,-11 28 1,9-10 1,-4-1-1,4 2 2,4-3-4,-2-16 5,6 26-1,-6-26 2,26 24-4,-7-16 1,5-1 0,0-3 0,8-6-2,0-3 0,-2-7 1,-4-10-5,-2-6 5,-7-1-3,-6-7 1,-9-1 0,-4 4 0,-9 1 0,-8 4 0,1 8 2,-5 7-2,3 5 1,-3 8 0,1 10 1,-1 6-1,5 9 0,5 4-2,0 10 4,1 4-1,7 5 0,5-1 1,3-3-1,5-5 1,11-5 3,1-8 0,10-11-2,6-12 0,1-6 1,8-14-1,-2-5-1,0-10 2,0-11-4,0-7-1,-10-9 0,3-6 1,-10-10 0,-4-3-1,-3-3 3,-6 3-4,-7 2 5,-1 3-1,-10 6 2,3 8-1,-9 13 0,5 7 3,-7 3-2,2 10-1,3 8 1,8 18-2,-13-23 0,13 23-1,0 0 0,0 0-3,0 0 1,0 0 1,-17 21-1,17-1 1,0 10-1,0 9 1,0 7 0,2 16 0,4 8 1,5 8 0,0 4-1,2 0 3,6 3 1,-2-5-2,3-2 2,5-13 0,-5-9 0,5-16 0,3-10 0,3-11-3,-1-17 1,4-15 1,3-12-5,1-12 2,5-7-2,-8-5 2,-1 3-1,-4 3 1,-8 8-3,-7 5 0,-4 14 3,-11 16-2,0 0 2,2 16 0,-4 3 0,2 1 1,0 4 0,2 1 3,2-1-2,3-4 2,-1-3 1,-6-17-3,18 18-2,-18-18-17,30-7-82,-30 7-36,27-26 2,-16 2-5,2-4 0</inkml:trace>
  <inkml:trace contextRef="#ctx0" brushRef="#br0" timeOffset="150.0002">12628 867 436,'-5'-17'122,"5"-1"-4,0 18-123,11-36-68,-11 36-47,32-22-3,-14 13-2,3 5-1,1 0 23</inkml:trace>
  <inkml:trace contextRef="#ctx0" brushRef="#br0" timeOffset="760.001">12882 1067 179,'6'30'101,"-6"-4"4,6 2-31,1 7-24,-5-7-21,9 0-8,0-11 2,8-1-3,0-12-3,5-6-5,2-9-8,4-7 1,-6-10-4,3-6 2,-5-5-2,-7-2 4,-8-1 1,3 3 2,-10 2 5,0 5 1,-4 2 1,8 8-1,-2 2-2,-2 20-3,28-26-4,-8 20 0,6 4-3,4 2-1,6 6-3,-8 1-1,0 6 1,-4 4 0,-9 0-1,-15-17 0,9 29 1,-9-29 1,-16 24 4,16-24 2,-19 10 0,19-10 0,0 0 0,-2-32 0,11 8 1,14-4-2,3 2-2,4 0 1,0 8-4,1 5 2,-2 14 0,-1 12-2,-8 15 0,-3 11 2,-10 4-1,-3 5-1,-4-3 3,-4-1-1,-3-8 1,1-5 2,1-14 2,5-17-5,-8 17-12,8-17-52,-4-26-68,4 3-5,4-4 0,-4-5-3,0-1-2</inkml:trace>
  <inkml:trace contextRef="#ctx0" brushRef="#br0" timeOffset="1070.0015">12152 522 388,'0'0'121,"37"7"0,1-1-86,5-6-22,13 1-4,2 1-10,7-2-17,10 10-43,-14-9-58,1 5-4,-8-8 1,-13 2-3,-1-4 8</inkml:trace>
  <inkml:trace contextRef="#ctx0" brushRef="#br0" timeOffset="1410.002">10762 638 322,'0'0'116,"30"-16"0,11 3-69,17 9-21,15-1-22,7-7-49,15 9-65,14 1-1,-3-2-7,-7 0-4,-5 1-2</inkml:trace>
  <inkml:trace contextRef="#ctx0" brushRef="#br0" timeOffset="2620.0037">14616 904 217,'17'-11'96,"-17"11"9,2-17-62,-2 17-10,6-17-10,-6 17 1,-6-24-1,6 24-1,-9-33-7,9 33-10,-23-34-5,23 34-3,-32-20 0,8 18-2,4 8 3,-10 9-1,0 11 1,-2 3 2,2 12 1,4 2 2,4 1 0,7-1 3,3-6-1,12-5 1,8-8-1,11-11 0,9-11-4,3-10-1,9-8-2,1-5-1,4 1-1,-8-2-2,-2 5 1,-8 2 2,-5 9 2,-22 6 1,26 6 3,-26-6 0,13 17 3,-13-17 4,0 0 0,24 2-2,-10-23-1,2-9-1,-3-10 1,2-12-4,0-13 1,-5-10-5,-5 1 2,-5 2 4,-7 5 7,1 15-2,-7 5-1,8 18 1,5 29-1,-27-6 0,14 32-2,2 19-5,0 12-4,5 12 1,1 9 0,5 9 2,5 2-1,8 0 1,6-7 1,9-6 1,-2-9 1,-2-9-2,3-14 1,-3-7-2,0-11 3,-1-9-3,-5-9 1,-3-14-3,-15 6-3,25-33 4,-14 3-4,-6-5 3,-5-3-3,-9 1 2,-4 4-1,-6 3 4,1 6 2,-3 7-1,2 6 2,19 11-1,-30-5 1,30 5 0,0 0 2,0 0-2,43-12-2,2-2-4,17-3-9,0-13-15,18 12-35,0-10-72,2 7-3,-9-1 0,-17 11 0,-13 5 5</inkml:trace>
  <inkml:trace contextRef="#ctx0" brushRef="#br0" timeOffset="3350.0047">16268 505 292,'0'0'104,"0"0"1,0 0-76,17 7-10,-4 21-8,-2 11 0,4 19 4,2 10 1,1 18 4,1 3 0,0 9-7,-8-3-1,-2-8-5,2-12-11,-11-23-43,4-13-74,4-23-2,-8-16-4,0-33-1,0-12 5</inkml:trace>
  <inkml:trace contextRef="#ctx0" brushRef="#br0" timeOffset="3660.0051">16305 377 373,'6'-34'118,"5"6"-27,2-5-67,11 9-8,2 3-10,10 10 1,-6 11-5,2 15-2,-4 11-2,-4 15 0,-5 9 2,-4 11 2,-14 6 2,-6 4 0,-3-4 3,-10-10 1,1-7-1,2-11 0,-2-11-6,17-28-33,-19 11-88,19-11-4,13-22-1,-13 22-3,30-28-1</inkml:trace>
  <inkml:trace contextRef="#ctx0" brushRef="#br0" timeOffset="4880.0069">16595 921 215,'0'0'107,"30"0"0,-6-6-73,2-12-3,11-3-12,3-7-11,3-7-13,3-6-8,-8-5-3,-7-1 4,-6 6 3,-10 3 4,-4 10 1,-7 9 8,-4 19 5,0 0 2,-12 17 3,7 14-5,5 12-2,2 11 2,1 7 6,-1 2-3,4 8 2,-8-8-1,-2-2 2,-5-11-1,-6-7 2,-6-13-5,3-10-1,-1-14 2,19-6-1,-24-22-2,29-8-6,8-13-2,14-13-5,10-3-3,4-10 0,10 4-1,-3 0-2,3 10 3,-14 8 2,-7 14 4,-6 11 2,-24 22 1,24-19 2,-24 19 0,6 17 1,-6-1-1,4 5 1,5 3-2,-1 7 0,5 7 0,3 1-1,3 1-1,0-2 1,1-3 0,-1-4 0,-2-3 0,2-5 0,-3-9 1,5-6 2,5-8-3,8-6 1,-1-5 0,5-6 3,5-10-4,-6-7-1,0-7 0,-5-1 0,-9-7 3,-10 5 2,-8-1 2,1 10-3,-6 3 2,-4 14 1,2 1 1,2 17-4,0 0-3,0 0-1,0 0-3,13 17 1,-13-17-1,23 29 1,-10-12-3,-4 5 5,6 1-2,-7 3 2,-1 3-2,-1 1 1,-1 2 0,-3 3 0,2 6-1,-4 0 0,0 3 2,0 5-1,-4-1 2,2 4 1,-5-2 0,-3-4-3,1-7 4,-6-3-4,0-10 4,-3-6-3,-1-11 3,0-9-5,2-13 4,4-3 4,0-10-7,8-6 3,5-3-5,7-4 4,10 0-7,7-2 4,14 6-4,6 1-2,11 12-1,6 0-3,8 9-7,-5-8-29,14 12-85,-10 3-4,-5 5 2,-9-7 1,-9 1 1</inkml:trace>
  <inkml:trace contextRef="#ctx0" brushRef="#br0" timeOffset="6250.0086">18456 690 248,'1'-20'105,"5"1"-3,5-1-65,-9-8-14,4 6-17,-6-2-3,0 5-4,0 3-1,0 16-2,-19-13 3,19 13-1,-26 16 1,9 7 1,-2 6 3,3 12 5,2 5 0,7 10 4,1 2-1,12 3 1,1-5-3,12-4 2,0-11-3,11-10 2,1-16-3,7-11-1,-3-19-3,3-11 0,-1-17-2,-5-7-2,-6-13 2,-4-6-4,-3-7 5,-11 2-1,-3 3 9,-1 16-1,-8 4 2,4 14-3,-2 11 1,2 26-1,0 0-2,0 17-1,8 18-6,3 10-1,2 7 0,6 11 1,-1 4-1,1 0 3,-2-6-2,-4-7 3,-6-13-3,-1-10 4,-4-9 1,-2-22 1,0 0 2,0 0-1,-19-24 2,17-5-3,-1-10 4,6-2-6,5-4 2,5 6-4,11 0 1,2 11-3,8 12-1,-2 16 1,0 9-1,-1 11 1,-1 12-2,-6 1 4,-5 8-3,0-4 3,-8-1 0,-3-7 0,-3-5 0,-3-5 1,-2-19-1,6 20-1,-6-20 1,0 0 0,0 0 3,0 0-4,0 0 3,0 0-5,0 0-4,0 0-16,0 0-41,0 0-69,5 23-3,-5-23-1,0 0-1,0 0 24</inkml:trace>
  <inkml:trace contextRef="#ctx0" brushRef="#br0" timeOffset="7790.0109">19175 924 197,'24'-39'108,"2"13"1,15-1-54,-1-9-21,21 8-14,1-1-9,13 12 0,-8 4-8,-4 11-3,-3 13-3,-11 10 1,-16 8-1,-8 7 4,-18 5 2,-9 1 3,-11-1 4,-11 4 4,-6-12 2,4 1 3,-4-14 3,6 0 2,-1-12-2,25-8-1,-24-4-3,24 4-6,15-37-2,0 9-3,4-11-5,5-4-5,2 1 0,4 1-2,2 9 0,-4 1 1,-2 14 1,-5 8-1,1 12 0,-5 10 3,-2 10 0,2 5-1,-4 7 1,2 4 1,1 4-1,-3 1 0,4-1 2,2-6 0,-4-7-1,4-8 3,-1-13-1,5-7-1,1-17 0,-5-9-1,-1-9-2,-1-8 0,-8-7-2,1-4-2,-8 1 2,-8-1-1,-1 12 3,-6 4 0,-4 7 2,-2 10-1,0 8 1,-1 9-1,3 2 1,17 0-2,-22 7 0,22-7 0,0 0 2,0 0 0,35 12 0,-3-16 1,9 2 1,9-2-1,6 4 0,0-2 0,0 10-2,-5-1 0,-4 10-2,-14 3 2,-5 8-2,-15 6 2,-5-1 1,-8 2 1,-2-5 0,-7-2 3,-1-9 2,1-1 2,9-18 2,-15 11 1,15-11 0,-13-20-1,7-2 1,6-3-4,0-6-1,6-8-3,1 2-2,6 0-2,6 3-2,5 4-1,8 10 0,4 7 0,3 9-1,2 6 2,-4 6-1,3 5 2,-3 1 0,-7 5-2,-6-4 1,-5-4-1,-19-11 1,13 17-1,-13-17 3,0 0-1,-28-10 4,28 10 1,-34-26 2,21 4-1,2-6-1,9 2 1,2-2-2,13 3-1,6 2-2,5 3 0,6 11-2,2 10 1,0 12 2,-3 8 0,-2 7-2,-5 7-1,-7 6 2,0 3 1,-8-3-1,-7-2 1,2-7 0,-2-4-1,-2-6 2,2-5 2,0-17-1,0 0 0,0 0-3,0 0-5,0 0-19,0 0-63,0 0-44,0 0-3,21-13-1,-21 13-2,19-17 67</inkml:trace>
  <inkml:trace contextRef="#ctx0" brushRef="#br0" timeOffset="8840.0124">21267 891 137,'25'9'94,"-25"-9"2,31-26-58,-3 11-8,-5-11-13,5 2-9,-2-11 0,-7 2-4,-3-1 0,-6 3-4,-6 5-1,-8 7 0,4 19 2,-21-13 3,4 20 0,2 8 4,-3 9 1,1 10 5,4 5 3,7 11 4,-1-4 2,14 10 1,1-9-3,14 1-1,-3-17-2,16-1-3,-1-19-2,7-9-4,-2-17-5,-1-16-3,5-16-5,-2-16-11,-2-9-3,-4-16-3,-3-3 3,-11-11-1,1 4 6,-9 0 10,-5 10 5,-3 16 20,-5 11-3,0 16 4,-5 12-7,5 33 6,0 0-10,-15 1-3,5 25-4,9 10-2,-5 10-1,4 12-5,2 5 9,2 7-8,9 7 5,2 2-5,0 1 4,4-4-10,-4-5 9,6-8 1,-2-7-3,-4-12 4,0-8-1,-2-10 0,-2-10 1,-9-16 1,19 11-2,-19-11-2,24-14 0,-10-3-3,0-9 1,1-4 0,2-5 2,-4-2-2,4 0 0,-4 3 1,-3 4 1,1 8-2,0 5 0,-11 17 0,24-13-3,-24 13 3,32 2-1,-15 6 0,-2 5 1,2 3 1,-4 9 1,0 2 0,-2 3 1,2 4 1,-7-5 0,1-1 1,1-2 0,3-7 2,-11-19 1,32 16-1,-10-21 0,4-4-2,-2-10-2,6-7-1,2-2 0,-8-2-2,1 4 1,-10 2 0,0 6-2,-15 18 3,0 0 3,0 0 0,9 16 0,-9 3 2,5 1-3,-1 1 2,-2-1-1,-2-20-3,24 23-21,-24-23-108,38-25 0,-18-2-4,5-11 0,-3-10-4</inkml:trace>
  <inkml:trace contextRef="#ctx0" brushRef="#br0" timeOffset="8990.0126">22642 406 297,'0'0'110,"0"0"0,0 0-109,0 0-88,23 12-18,7-7-1,-4-9-5,9 8 3</inkml:trace>
  <inkml:trace contextRef="#ctx0" brushRef="#br0" timeOffset="9320.0131">23063 548 253,'0'0'115,"0"0"-3,11-19-72,-11 19-12,-8 17-10,3 3-4,-3 4-6,-3 10-1,-2 10 0,2 6 6,-6 4 0,10 2 4,-1-6-2,8-2 2,-4-9-1,10-3 0,5-16-3,10-7-3,3-7-4,11-10-1,3-5-6,3-8-9,9 0-21,-12-14-67,12 6-35,-7-4-4,-4-1 2,-11-2-3</inkml:trace>
  <inkml:trace contextRef="#ctx0" brushRef="#br0" timeOffset="9580.0134">21904 221 281,'51'7'116,"14"-3"4,10 3-80,7-10-14,17 3-24,9-4-106,-1 9-6,-8-6-8,-6 1-2,-14-4-5</inkml:trace>
  <inkml:trace contextRef="#ctx0" brushRef="#br0" timeOffset="13140.0184">12163 2312 244,'0'-28'112,"0"28"-3,0 0-45,0 0-18,0 0-17,0 0-9,15 7-10,-7 10-3,3 13-4,0 7 2,0 11-2,-3 15 1,5 12 1,-9 4-1,-1 5 2,1 0-5,-8-6-12,8-6-38,-10-13-66,6-16 0,0-15-5,0-28 1,0 0-3</inkml:trace>
  <inkml:trace contextRef="#ctx0" brushRef="#br0" timeOffset="15270.0214">12165 2310 223,'-6'-37'105,"1"9"-9,-1-6-41,10 8-6,-10-3-12,14 10-4,-4 1-10,-4 18-10,18-23-8,-18 23-4,32-3-2,-13 12-1,5 8-1,-3 12 1,-3 10 0,-3 8-1,-7 8 2,-3 7 0,-10 1 1,-1 0 0,-7-4 3,2-7-2,3-13 1,-1-5 3,7-14 1,2-20 1,11 19 0,8-21 1,7-9-2,6-6-2,5-3-2,4-3-3,2-4-2,-5-3-2,-7 0 1,-6 0-1,-12 4 2,-8 0 4,-8 0 6,1 10 2,-6-1 0,8 17 1,-11-24-1,11 24-4,19-6 3,0 12-5,5 3-3,2 6 0,4 5-2,-4 6 1,2 6-1,-9 1 3,-10 3-2,-3-1 1,-6 0-2,-2-7 1,-2-2-1,2-7 2,2-19 2,0 18 0,0-18 1,23-11 0,-3-9 1,4-1-2,6-7 3,2 2-3,-2-1 0,-4 4-1,-2 3 2,-9 5-3,-15 15 1,17-11 0,-17 11 0,2 18-1,2-1 0,-2 4 1,3 3-2,1-2 1,5 0 1,2-3 2,-13-19-1,32 17 1,-13-21-2,3-9 0,-3-11-4,-1-4-2,-5-6-1,1-3-1,-13 2 0,-2 0-1,-5 7 0,-7 6 1,13 22 3,-38-19 2,20 19 1,-1 9 0,19-9 1,-28 28-1,21-9 2,5-3 2,2-16 1,20 23-1,8-20-4,6-10-5,13-2-23,-2-21-19,16 6-9,-12-15 3,9 11 4,-17-7 4,2 12 9,-17 3 19,-6 13 29,-1 20 23,-19-13 16,15 53-4,-19-14-2,10 21-4,-6-4-6,6 10-11,-6-6-7,5-4-4,-3-8-6,-2-9 3,4-11-2,-2-12 3,-2-16-1,0 0-2,0-29-1,-6-3-1,4-12 0,-3-5-4,-1-12-1,0-8 0,1-3-3,3 5 3,2 4 0,2 7 3,3 13-6,1 6 3,-4 11-4,-2 26 1,0 0 0,18-3 1,-8 27 1,-8 7-3,3 8 5,3 4-1,1 7 2,-1-2-3,5-1 4,3-6-2,3-12 0,5-10 3,8-12 0,2-12-2,7-12 2,2-9-2,-6-7-3,-3-8 4,0 0-5,-14 2 3,-3 6-4,-10 3 3,-7 11-4,0 19 7,0 0 1,-18 2-5,12 20 5,-1 4-5,3 8 5,8 3-3,1 0 3,3 2-5,8-7 1,5-4 1,1-8 2,-1-5-1,0-10 2,1-5-2,2-9 2,1-6-1,-5-9 1,4-2-2,-3-5-2,7-3 1,-2 6-5,-7 4 4,-1 4-4,-18 20 3,30-15-1,-30 15 0,30 22 3,-17 0-4,-1 4 2,1 2 0,0-2 4,4-2-4,-4-5 4,-13-19-1,26 17 3,-8-19-1,1-11 2,5-8-1,-3-8-3,7-8 4,-4-8-5,1-5 5,-10-8-6,1-5 6,-10-2-6,-4-2 3,-2-1 1,-6 6-4,-1 5 3,-1 8-3,-1 7 3,1 12-5,7 6 3,1 24-2,-6-17 0,6 17-1,0 0-1,0 0 1,0 0-2,0 21 1,2-5 0,-2 7 2,5 6-1,-3 7 2,4 10-2,3 6 5,-1 7-3,5 6 1,4 4 2,-4 0-2,5-2 1,1-4-2,2-7 3,1-10-3,4-9 5,-2-13-4,6-11 1,2-9 1,0-13 0,5-6-1,-5-9 2,2-2-2,-8-6-4,-2 2 4,-3 8-2,-8 4 1,-13 18-4,15-21 2,-15 21-1,0 0 0,3 26 1,-3-26-2,6 28 2,-6-28 1,11 22-1,-11-22-7,25 8-35,-25-8-89,24-30 0,-17 2-4,4 0-1,-5-7 0</inkml:trace>
  <inkml:trace contextRef="#ctx0" brushRef="#br0" timeOffset="15410.0216">15128 2096 315,'-26'6'108,"26"-6"-2,0 0-89,0 0-48,0 0-67,15 9-3,4-13-5,-1-7 0,7 4 3</inkml:trace>
  <inkml:trace contextRef="#ctx0" brushRef="#br0" timeOffset="15860.0222">15265 2278 227,'1'23'105,"5"-7"-22,5 5-15,-11-21-15,32 18-13,-13-23-6,12-3-7,-1-10-13,11-3-2,-7-7-8,7-3 1,-7-6-7,-1-4 4,-12 0-3,-2 6 4,-8 1 0,-4 8 0,-5 4 1,-2 5-3,0 17 1,0 0 1,0 0-2,0 0-1,-15 28-1,11-4 1,3 8-1,1 5 3,1 8 3,3 3-4,2 0 5,-1 0-5,-1 1 4,0-5-6,-2-5 5,-4 0-2,-4-11 0,-5-4 2,-4-9 0,-7-2 0,-4-7-2,-10-8-7,4 2-31,-13-9-86,8-4-2,-4-8-2,7-1-4,-1-10 1</inkml:trace>
  <inkml:trace contextRef="#ctx0" brushRef="#br0" timeOffset="16070.0225">14403 2024 407,'0'0'122,"0"0"0,32-30-94,24 19-16,24 2-35,8-2-95,17-1-1,7-4-6,-2 1 1,-9 0-4</inkml:trace>
  <inkml:trace contextRef="#ctx0" brushRef="#br0" timeOffset="17590.0246">4858 4509 218,'0'-25'104,"0"25"0,0-33-68,-7 16-9,1 1-6,-7-3-1,13 19-4,-30-28-6,13 24-3,-9 3-1,-6 4-2,-5 3-3,0 11 1,-6 1-3,-6 4 1,-1 4 1,1 6 1,-1 0-1,7 5-1,0 2 1,5 7 1,1 6 1,11 9 2,4 10-1,3 1 0,6 5-1,7 1 3,10 0 1,5-8-2,10-1 2,11-8-1,2-13 1,11-11-2,7-11 5,6-9-6,4-11 2,1-8-2,1-13 2,-4-5 0,-4-10-4,-5-4 2,-16-6-2,-5-5 2,-13-5-4,-11-2 3,-9 2-4,-12 3 0,-4 8 1,-9 6 0,-2 11-1,3 1 1,2 14 0,5 3 0,7 6-1,15-2 2,0 0-1,0 0 0,0 0 1,19 9 0,7-7-1,4 0 1,5 0 1,5 3-3,1 3 2,-2 1 0,0 0 0,-3 6-2,-6 6 0,-6-1 1,-6 6-1,1 0 0,-4 4-1,-4 0 3,-3 3-3,1-1 0,-3-3 5,-4 1-4,3-4 3,1 0-2,-4-8 5,3-1-7,-5-17 7,17 19-2,-17-19 0,24-2-1,-9-7 1,8-6 1,-1-8-5,6-4 4,-2-5-3,1-1 2,-5 1-2,-3 2 6,-6 6-4,-2 6 2,-11 18-1,11-17-1,-11 17-1,0 0 2,4 32-2,0-12-2,3 0 0,4 5 1,-3-5 2,3 2 0,-11-22 2,30 26-2,-30-26-5,28-5-8,-6-5-27,-11-12-95,3-4 0,-1-13-1,-2-4-4,-9-12 3</inkml:trace>
  <inkml:trace contextRef="#ctx0" brushRef="#br0" timeOffset="17720.0248">5400 4685 255,'0'0'88,"0"0"-53,-17-19-109,38 23-16,-4-8-13,7 8-7</inkml:trace>
  <inkml:trace contextRef="#ctx0" brushRef="#br0" timeOffset="18850.0264">5626 5277 219,'11'21'115,"-11"-21"4,19-30-55,0 10-17,-8-16-19,9-4-16,-1-12-8,4-2-2,-10-2 3,0 4 0,-6 7 1,3 8-2,-9 9 0,3 12-2,-4 16-1,0 0 1,9 33-2,1 2-2,-1 10 1,8 9 2,-2 3 1,2 8 2,1-3 4,1-3-4,-6-9 3,0-7-4,-2-12 4,-5-6-1,-6-25 7,11 22-4,-11-22 3,0 0-1,19-35-2,-6 7 2,-2-13-8,4-7 4,2-4-9,-4-6 2,-2 8-5,1 5 4,-5 8-2,-5 9 0,2 10 1,-4 18 1,0 0-2,-12 31 0,7-5 1,5 4-2,0 4 2,0-1 4,7-1 2,8-6-2,0-6 3,9-9 0,1-9 1,6-6-1,1-9 0,6-9-4,-8-4 0,-1-7 1,-4-6-1,-5 3-1,-3 3 0,-9 7 1,-3 2 0,-5 24-2,-2-21 2,2 21-2,-15 24-1,8 2 3,1 6-2,4 5 0,-3 4 0,5 5 3,5-1 0,7-4-1,1-6 3,5-7-3,1-4 5,0-9-5,-1-10 4,9-6-2,-5-11-1,-1-4 3,-3-10-5,1-4 3,3-11-4,1-5 4,1-1-3,4 1-1,-2 1 1,4 6-1,2 4-1,0 11 1,-1 7 1,-1 14-3,-5 6 1,-5 8 0,-3 10 0,-6-3-1,-9 7 1,-2-3-1,-2 0 1,-2-5 1,4-17 2,-9 24 3,9-24-1,0 0 0,-4-22 1,12-1-2,9-1 0,7 0 1,2 0-2,10 0-3,-1 7 2,4 12-2,-1 14 1,-3 13 1,-7 10 0,-5 7-1,-10 5-1,-6 3 2,-3 1 0,-4-7 0,-6-6-1,1-11 6,-1-5-5,6-19 0,0 0-16,0 0-122,0 0 1,9-41-3,6 6-2,4-12-5</inkml:trace>
  <inkml:trace contextRef="#ctx0" brushRef="#br0" timeOffset="19120.0268">7709 4744 276,'19'-9'128,"-19"9"3,20-17-56,-20 17-39,6-16-8,-6 16-4,0 0-6,0-17-8,0 17-6,0 0-3,0 0-2,-7 26-5,7-26-11,0 39-39,0-22-74,1 7-2,3-7 0,-4-17-3,13 31 14</inkml:trace>
  <inkml:trace contextRef="#ctx0" brushRef="#br0" timeOffset="19360.0271">7827 5309 386,'7'18'134,"-7"-18"-35,0 0-37,0 0-15,0 0-17,0 0-5,0 0-9,0 0-6,0 0-8,0 0-7,0 0-9,0 0-42,0 0-84,-7 17-5,7-17-1,0 0-2,-19 11 1</inkml:trace>
  <inkml:trace contextRef="#ctx0" brushRef="#br0" timeOffset="20360.0285">10246 4347 294,'0'0'114,"2"-17"0,-2 17-70,0 0-17,0 0-13,17 24-4,-9 4 2,3 15-5,0 13 6,2 16-4,-2 12 4,2 14 0,-5-1-3,-1 1 1,-1-7-4,-2-7 1,-3-17-7,-1-19-4,6-7-15,-6-41-96,0 16-13,0-16-4,6-39 1,-10-1-4</inkml:trace>
  <inkml:trace contextRef="#ctx0" brushRef="#br0" timeOffset="20700.029">10246 4423 334,'6'-30'120,"3"6"1,19 15-82,4-4-14,11 15-11,8 3-4,8 14-5,3 11-1,1 11-1,-1 12-1,-6 14-2,-11 11 4,-8 8-2,-12 1 2,-9 4 2,-14-6-1,-4-3 3,-16-9-2,-5-10 2,-10-9 2,-3-14 0,-3-8-2,-2-10-3,-4-9-7,2-7-8,8-3-26,-3-10-94,18-8-3,3-3-4,9-10 0,10-4-1</inkml:trace>
  <inkml:trace contextRef="#ctx0" brushRef="#br0" timeOffset="21100.0294">11218 4479 251,'0'0'98,"0"0"0,0 0-74,19-6-9,-19 6 2,18 10 0,-18-10 6,25 11 1,-25-11 0,24 29-1,-19-6-3,8 12 1,-7 10-4,7 12 1,-5 10-5,-1 9 2,2-2-5,-1 1 0,-6-7-4,3-6-1,1-16-1,-6-11-3,6-12-6,-6-23-25,0 0-97,0 0-6,5-39 2,-9 3-3,4-6-3</inkml:trace>
  <inkml:trace contextRef="#ctx0" brushRef="#br0" timeOffset="21640.0303">11365 4523 279,'-5'-16'122,"5"-1"1,-4-5-57,4 22-16,6-30-22,-6 30-5,17-33-8,-4 16-2,0-2-7,5 4 0,5-1-6,1 3 4,2 9-3,0 2 0,2 11 1,-1 8-5,-3 7 3,-9 10-2,-4 5 2,-5 5-2,-6 5 1,-6-5-1,-1-7 2,-3-7 1,3-8 1,7-22 0,-11 23 0,11-23-1,28 0 1,1 1-1,3 7-1,2 5 0,3 15-3,-1 7 2,-5 11-1,-8 10 2,-16 5-1,-14 4 3,-10 0 0,-15-3 2,-5-8 0,-10-8 2,-3-14 0,5-7 2,0-12 0,4-7-1,9-10-4,10-9-5,12-5-7,5-12-16,18 6-65,4-11-46,9 3-1,6-7-2,9 2 2,4-6 30</inkml:trace>
  <inkml:trace contextRef="#ctx0" brushRef="#br0" timeOffset="21970.0308">12412 4323 286,'0'0'113,"0"0"0,26 26-81,-15-9-8,8 10-2,-1 1 5,7 15-2,-7 5-5,3 12-5,-4 1-2,-6 13 1,-7-1-2,-1 3 0,-3-4-5,-3-1 2,-1-14-2,-2-10-3,1-12-3,-1-16-14,6-19-67,0 0-49,2-21-2,-4-21-2,-3-7-1,-3-12-1</inkml:trace>
  <inkml:trace contextRef="#ctx0" brushRef="#br0" timeOffset="22190.0311">12210 4351 296,'-15'-19'128,"15"19"-1,-13-30-40,13 30-49,0 0-9,37-3-10,-5-1-6,18 0-5,5-3-3,8-2-5,10 1-12,2-9-29,7 8-85,-9 0-5,-4 0 3,-9-1-6,-8 3 2</inkml:trace>
  <inkml:trace contextRef="#ctx0" brushRef="#br0" timeOffset="22500.0314">13280 4665 476,'0'0'136,"30"-10"-2,0-1-113,2-2-12,11-2-10,7 0-11,1-3-21,14 9-73,-9-4-26,-11 11-1,-13-2 0,-10 10-3</inkml:trace>
  <inkml:trace contextRef="#ctx0" brushRef="#br0" timeOffset="22700.0318">13389 4895 252,'-36'39'124,"10"-17"-24,15 10-16,11-32-18,-6 16-11,25-27-12,22 2-16,4-8-14,11 1-13,13 4-18,2-8-65,11 14-49,-7 1-4,-13 5-3,-14 2 1,-10 0 21</inkml:trace>
  <inkml:trace contextRef="#ctx0" brushRef="#br0" timeOffset="28500.0398">15578 4210 149,'15'-8'93,"-15"8"-10,0 0-23,0 0-5,0 0-9,0 0-3,0 0-10,0 0-6,-18-5-7,18 5-2,-25-13-5,25 13-3,-31-23-2,10 7-1,-1-3-1,5 0 2,7-3-1,7 0-3,6 3-1,-3 19 0,32-22-1,-2 22-5,2 11 2,5 10-2,-5 14 0,-2 9 1,-11 16 1,-8 5-1,-15 7 0,-9 3 2,-11-5 2,-6-1 0,-8-6 2,1-9-1,0-13 2,7-12 2,4-8 1,11-8 0,15-13-1,0 0 0,0 0-2,22 4 0,8-10-1,7 0 0,10 1-4,0-3-4,13 3-8,-6-8-12,9 5-41,-7-6-63,0-3-1,-5-9-1,1-4-3,-11-7 7</inkml:trace>
  <inkml:trace contextRef="#ctx0" brushRef="#br0" timeOffset="28870.0404">16118 4076 327,'-3'-17'117,"3"17"1,3-28-83,-3 28-7,32-16-10,-8 6-3,3-1-3,8-2-4,2 2-5,1 2-1,-3 1-1,-3-1-1,-2 5 0,-10 1 0,-1 3-2,-19 0 1,23 13 0,-16 5-1,0 8 2,-3 9-1,0 10 0,0 11 2,-2 11 4,1 5 0,-1 4-1,2 0 1,-4-1 3,2-5-3,-2-10 2,2-7-2,1-14-9,-3-13-5,12-1-49,-12-25-65,0 0-3,-10-23 0,1-3-3,-8-9 0</inkml:trace>
  <inkml:trace contextRef="#ctx0" brushRef="#br0" timeOffset="29050.0407">16230 4473 362,'0'0'124,"0"0"1,0 0-83,6-22-21,20 7-7,10-3-9,12-3-7,8 1-19,0-14-35,8 8-65,-2-2-3,-1 2 1,-12-3-3,-6-1 7</inkml:trace>
  <inkml:trace contextRef="#ctx0" brushRef="#br0" timeOffset="29480.0413">17009 3743 208,'6'-20'103,"0"3"-23,-6 17-25,5-24-13,-5 24-4,0 0-7,2-18-11,-2 18-9,0 0-7,-5 29-6,-1-8-1,4 10 1,-2 5 2,4 8 1,4 3 3,4 3 1,-3-6 0,12-3 2,4-9 0,5-12 0,4-12-1,5-10 0,-3-15 0,-2-11 0,-4-11-2,-7-4 0,-8-5 0,-11 0-1,-10 0 2,-5 5-1,-9 6-2,-8 11 0,3 5 1,-7 12-3,2 7 0,5 8-8,2 12-14,-3-3-26,19 7-70,0 3-1,11 2-3,9-1 0,4 2 6</inkml:trace>
  <inkml:trace contextRef="#ctx0" brushRef="#br0" timeOffset="30040.0421">17807 4230 125,'30'-7'98,"-11"-5"5,-4-2-36,2 4-13,-10-6-13,-7 16-7,11-30-5,-11 30-9,0-26-8,0 26-5,-17-21-2,17 21-5,-31-5-1,12 7-1,-5 5-1,3 2 2,-3 8 1,0 4 2,-1 3 0,1 5 2,3 7 2,3 6 0,1 3 0,4 3 2,7 1-1,4 1 1,4-2 0,9 0 3,3-9-2,6-2 4,4-7-1,12-2 1,1-8-3,6-7 2,11-5-3,-1-6-2,1-6 0,-4-2-2,-1-3-1,-4 4 0,-13-7 0,-4 9 1,-28 3-1,26-11-1,-26 11 0,0 0-1,0 0 0,0 0-2,0 0-2,0 0-5,17 1-6,-17-1-15,20 12-103,-20-12-4,11 18-3,-11-18-3,0 0 1</inkml:trace>
  <inkml:trace contextRef="#ctx0" brushRef="#br0" timeOffset="32510.0455">10773 6609 260,'0'0'90,"0"0"-35,0 0-36,0 0-5,0 0-5,11 17-1,-3 3 5,-3 13 4,3 10 2,3 18 3,-3 10-2,1 11 1,-7 5-5,3 4 3,-5-2-6,2-3 5,-4-10-15,-3-17-24,5-12-90,0-10 1,0-21-5,0-16 0,0 0-3</inkml:trace>
  <inkml:trace contextRef="#ctx0" brushRef="#br0" timeOffset="33000.0462">10816 6624 357,'-2'-23'121,"-1"-1"-1,8 6-67,-5-5-26,6 5-5,-4-3-9,9 1 2,2 0-12,9 1 2,3 2-4,1 6-6,11 6 3,1 5-1,-1 11 4,0 13-5,-7 11 6,-6 12-7,-10 12 7,-14 6-7,-4 2 8,-9-2-5,0-8 0,-6-6 1,0-12 1,6-12 1,8-6 1,5-21-2,11 26 2,7-13 0,7 5-2,1 7 1,4 4 0,3 5-1,1 3 0,-8 2 2,-1-4-5,-11-3-3,3-3-15,-11-12-35,-6-17-67,15 17-2,-15-17-1,28-26-3,-13-2 3</inkml:trace>
  <inkml:trace contextRef="#ctx0" brushRef="#br0" timeOffset="33360.0467">11668 6525 279,'0'0'100,"0"0"-11,19-3-64,-19 3-5,15 26-10,-4-4 6,8 13-3,-8 10 4,8 9-4,-6 12 2,2 9 0,-10 1-4,6 4 2,-11-6-4,2-7 0,2-13-5,-8-8 1,8-18-7,-4-28-15,6 19-38,-6-19-62,11-41 1,-4 0-3,6-13 1,-1-13 0</inkml:trace>
  <inkml:trace contextRef="#ctx0" brushRef="#br0" timeOffset="33620.047">12023 6497 277,'13'-16'113,"-13"16"-5,0 0-44,0 0-34,23 24-20,-23-24 7,26 41-14,-9-12 13,-3 12-11,9 6 6,-3 7-7,-3 5 4,-2 8 1,0 0-3,-5 0 2,1-6-4,-4-7 1,3-6-11,-9-15-14,7-5-86,-8-28-17,0 0 1,0 0-4,11-28-1</inkml:trace>
  <inkml:trace contextRef="#ctx0" brushRef="#br0" timeOffset="33820.0473">11898 6915 345,'-24'0'117,"24"0"-1,0 0-87,39-7-10,-2 1-6,10-5-11,9-6-22,17 4-80,3-1-14,5-3-5,-1 2 0,-1-5-3</inkml:trace>
  <inkml:trace contextRef="#ctx0" brushRef="#br0" timeOffset="34040.0476">13217 6681 336,'0'0'117,"32"-13"-3,-2 0-59,7-2-73,11 2-86,1 2-7,-2 0-3,-1 6 1,-8 3-4</inkml:trace>
  <inkml:trace contextRef="#ctx0" brushRef="#br0" timeOffset="34210.0479">13323 6943 236,'-31'37'119,"6"-9"2,18 2-48,7-30-19,0 0-15,19 4-17,12-21-29,16-5-84,3-3-28,3-2-5,3-9-3,4 3-4</inkml:trace>
  <inkml:trace contextRef="#ctx0" brushRef="#br0" timeOffset="34600.0485">14652 6223 335,'0'0'118,"24"-17"-2,-5 13-77,-1-7-15,12 2-10,-2-1-4,10 1-4,-1-4-1,6 0-3,0 0-2,0-2-7,6 6-23,-12-10-68,0 5-18,1-3-3,-8 2-1,-6 0-1</inkml:trace>
  <inkml:trace contextRef="#ctx0" brushRef="#br0" timeOffset="35070.049">14801 6146 136,'-32'23'96,"3"1"6,2-2-34,11 8-11,-3-4-14,6 5-7,0-5-10,7 4-6,1-6-5,3 2-3,-2-5-2,10 3-1,1-7 3,10 1-5,1-3 4,12-2-6,10-4 6,12-3-7,6 1 5,5-3-8,3 0 1,-3 3 0,-3 1-3,-13 3-1,-6 5 1,-17 5-1,-13 5 2,-14 4 2,-10 1 1,-12 4 3,-14 1 1,-10 1 5,-7-7 0,-5-3 0,-1-8 1,6-2-1,7-14-2,7 1-3,4-13-5,14-6-8,24 15-11,-26-41-29,26 19-87,-4-4 1,10 0-4,3-8 0,10 3 2</inkml:trace>
  <inkml:trace contextRef="#ctx0" brushRef="#br0" timeOffset="35520.0498">15677 6195 363,'13'-28'120,"-13"28"-21,0 0-61,0 0-14,0 0-11,0 0-4,0 0-5,-9 22-5,5 0 0,-5 6-1,2 6 0,1 7-2,0 7 9,5 2-3,2-2 3,9 1-2,5-9 4,3-2-2,12-12 3,8-8 0,6-12-2,9-10-1,-7-13-3,9-9 5,-11-7-6,-2-6 5,-13-8-4,-14 1 3,-15 0-3,-13 3 1,-11 6 0,-8 7-1,-9 8-6,-4 5-14,6 15-47,-8 4-63,8 4-1,4-3-3,9 1-2,1-2-2</inkml:trace>
  <inkml:trace contextRef="#ctx0" brushRef="#br0" timeOffset="36080.0505">17419 5732 248,'13'-28'114,"-2"8"0,-4 1-75,-7 19-4,0 0-10,19-5-5,-19 5-1,4 22-7,-2 6-6,3 9 0,-7 19 0,4 13 5,-9 7 0,7 13 4,-11 4 0,5 1-6,-9-4 3,0-5-2,0-16 1,4-10-6,0-11 1,3-12-9,6-10-13,2-26-71,-18 13-42,18-13 0,-23-26-6,5 0 5,-1-6 11</inkml:trace>
  <inkml:trace contextRef="#ctx0" brushRef="#br0" timeOffset="36380.051">16955 6083 292,'4'-41'116,"-2"6"-2,5 11-81,-8-2-5,1 26-9,5-26-7,-5 26-1,0 0-8,0 0-2,-17 33-4,8-14 1,-2 5 0,5 4 3,-5-2 2,5-2 0,4-5 1,2-19 1,19 18-4,-2-21-8,9-5-26,-2-7-80,8-5-1,0-2-4,0-3 0,3 3-4</inkml:trace>
  <inkml:trace contextRef="#ctx0" brushRef="#br0" timeOffset="36790.0515">18002 6215 227,'0'0'110,"0"0"-3,0 0-49,0 0-31,0 0-15,0 0-8,0 0-2,-8 19-2,2-1-1,1 5 1,3 3 1,-4 1 5,6 1 3,-1-5 4,6-3-1,-5-20 0,19 24 2,-19-24 0,37-5-2,-37 5 1,34-32-1,-17 10-5,-2-1 2,-4 1-3,-6 0-5,-5 22-14,-5-28-41,5 28-67,0 0-6,-26 9 1,26-9-8,-19 19 23</inkml:trace>
  <inkml:trace contextRef="#ctx0" brushRef="#br0" timeOffset="69790.0977">10525 9404 220,'7'-19'110,"-7"-1"7,6 3-67,-6 17-27,0 0-1,18-6-3,-18 6 1,23 32 0,-8-2-1,4 18-1,-1 11 0,5 21-1,-5 11-2,1 13 0,-6 4-4,2-4-3,0-8-14,-8-12-22,12-13-85,-11-18-17,3-25-2,-11-28-2,17-13 0</inkml:trace>
  <inkml:trace contextRef="#ctx0" brushRef="#br0" timeOffset="70270.0984">10661 9456 298,'-19'-39'129,"1"0"1,1 3-91,-4-6-2,8 10-2,-9-9-3,14 2-5,-8-5-9,8 3-9,3-2-3,5 2-1,5 6-5,14 2 1,1 14-2,14 13-3,3 16 1,1 19 2,-1 22-2,-5 14 0,-2 18 0,-15 16 2,-4 1 1,-13 2 3,-4-2-2,1-12 0,-3-14 0,3-11-1,5-13 3,7-9-2,10-8 0,4-5 0,8-6-3,1 1 4,2 1-1,0 2 0,0 0-2,-2 0 2,-6 2-2,-5-4 0,-1 0-5,-5-5-10,4-1-22,-17-18-77,21 4-18,-3-15-3,1-15 0,5-6 1</inkml:trace>
  <inkml:trace contextRef="#ctx0" brushRef="#br0" timeOffset="70540.0987">11429 9212 313,'0'0'123,"13"-20"4,-13 20-57,22 22-43,-14 2-8,11 21-6,-1 9 1,3 15 1,1 5 0,3 13-8,-10 2 1,3 4-3,-3-7-1,-2-10-1,-5-11-5,-3-17-6,7-5-14,-12-43-45,0 0-68,14-10 2,-4-29-5,-6-20 3,-1-19 13</inkml:trace>
  <inkml:trace contextRef="#ctx0" brushRef="#br0" timeOffset="70780.0991">11763 9194 364,'0'0'130,"17"22"3,-15 2-103,17 13-5,-6 10-3,15 14 1,-8 8-5,10 7-5,-4 2-5,2 4-1,-1-2-2,-3-6-1,-4-11-2,-1-11-6,-2-8-8,-6-18-28,2-9-95,-13-17-3,0 0-1,8-37 1,-21-4-1</inkml:trace>
  <inkml:trace contextRef="#ctx0" brushRef="#br0" timeOffset="70960.0994">11676 9701 351,'0'0'121,"0"0"-3,26-11-102,9 0-21,18-4-27,4-4-58,7-5-24,11 5-7,-1-12 2,-6 3-5</inkml:trace>
  <inkml:trace contextRef="#ctx0" brushRef="#br0" timeOffset="71140.0996">12531 9625 375,'0'0'133,"36"3"-5,-4-16-94,18-9-56,10 4-87,3 5-16,-1 0-3,0 9-4,-19 8-1</inkml:trace>
  <inkml:trace contextRef="#ctx0" brushRef="#br0" timeOffset="71270.0998">12856 9738 294,'-18'20'124,"18"-20"-1,0 0-71,0 0-29,37-3-54,8-12-78,-2-7-6,13 7-4,-6-9-8,4 9 13</inkml:trace>
  <inkml:trace contextRef="#ctx0" brushRef="#br0" timeOffset="72250.1012">14467 8302 219,'18'-22'104,"-1"-4"5,9 9-82,10 12-2,-2 3-1,12 13-1,-7 2 0,4 15-7,-3 4-6,-5 12-4,1 4-3,-8 4-1,-4 0 2,-5-1-2,-4-7 2,-6-5 1,-3-11 8,-1-4 2,-5-24 2,0 0 2,0 0-1,-11-35 3,3-6-3,10-5-1,2-12-8,4-3-3,5-2-2,11 5-2,8 8-2,5 13-2,4 13 3,2 14-2,0 14 1,-6 15-1,1 10-1,-8 8 2,-6 10 2,-3 7 1,-8 1-3,-6-1 1,-3 2-1,-2-4 1,-4-7 2,-2-3-1,0-8-1,1-8-3,-3-4 4,6-22 0,-2 28-3,2-28 3,0 0-1,0 0 0,0 0 2,0 0-1,0 0 0,0 0-1,0 0 3,0 0-2,0 0 1,0 0-1,0 0-1,0 0 1,0 0 0,0 0 1,0 0-2,0 0 0,0 0-2,0 0-1,0 0-3,0 0-7,0 0-24,0 0-103,0 0 0,0 0-2,0 0-2,0 0 4</inkml:trace>
  <inkml:trace contextRef="#ctx0" brushRef="#br0" timeOffset="72650.1017">15730 8598 225,'0'0'110,"17"-15"3,-17 15-53,0 0-30,20 17-8,-20-17 1,30 24-4,-13-4 1,3 10-6,-1 7 1,-2 9-3,-8-1 0,2 5 0,-5 4-4,-4-2 0,-2-7-2,0-6 0,-2-13-4,2-8-9,0-18-23,0 0-40,0 0-61,19-39 2,-8 0-1,-2-11-2,2-9 45</inkml:trace>
  <inkml:trace contextRef="#ctx0" brushRef="#br0" timeOffset="72890.1021">16081 8538 367,'0'0'122,"13"23"1,-7-5-97,5 16-8,-2-1-1,8 10-4,-4 5 3,4 8-7,-4-8-1,-2 2-2,-3-5 0,3-4-2,-7-8-2,-1-7-2,3-7-7,-6-19-15,0 0-91,0 0-19,0 0-3,0 0 2,-6-21 0</inkml:trace>
  <inkml:trace contextRef="#ctx0" brushRef="#br0" timeOffset="73050.1023">15926 8971 357,'0'0'127,"0"0"0,0 0-95,0 0-16,50-11-22,-12-6-54,5 2-62,7-1-2,1-5-4,1-1 0,-13-4 38</inkml:trace>
  <inkml:trace contextRef="#ctx0" brushRef="#br0" timeOffset="73640.1031">16402 8704 339,'0'0'128,"0"0"-7,-11-17-72,11 17-16,0 0-16,8-17-10,-8 17-5,22 4-3,-22-4-2,21 39-1,-12-8 3,-7 8 0,0 8 4,-4 1-2,2 2 2,-6-5 0,6-6 2,-2-11 0,4-8 1,-2-20-2,24 11-1,-5-20-1,0-6-2,5-9 0,0-15-3,3 0 0,-5-6 0,-3 3 2,-6 3 0,-2 3 2,-4 5-1,-1 10 2,-6 21 1,0 0-1,0 0 1,0 0 0,0 0-1,7 28 0,-5-4 1,4 4 0,0 8-1,1-7 1,2 3 0,3-4-1,-3-4 0,-9-24 1,30 28 0,-12-30 0,1-9 1,0-8 0,0-9-3,-3-5 3,-3-2 2,-5-1-1,-8-1 0,-13 4-1,0 7 0,-12 5 0,1 10-4,-2 15-24,-4-2-113,6 3-5,3 1 0,21-6-3,0 0-1</inkml:trace>
  <inkml:trace contextRef="#ctx0" brushRef="#br0" timeOffset="78460.1099">14289 9578 236,'0'0'103,"0"0"9,-20-16-83,20 16-4,0 0-3,0 0 1,18 0 0,3 1-4,14-1-4,8 2-6,19-2-1,13 0-1,24-2 2,24-7 1,19-6 1,26 0 2,23-7-1,20 0-1,22-4 0,12 0-1,0 0-1,9 5-5,-13 7 0,-11 1-1,-13 3-1,-25 3-1,-20 3 0,-17 0-1,-26 1 1,-23 1 0,-20-2 1,-17-1-1,-22-1 0,-15-1-3,-12-1-7,-20 8-10,6-18-29,-25 6-84,1 1 0,-8 4-2,-10-4-1,-3 5 1</inkml:trace>
  <inkml:trace contextRef="#ctx0" brushRef="#br0" timeOffset="89330.1251">14448 10122 218,'0'0'102,"13"-33"0,0 12-66,17 5-11,0 1-13,7 2-4,1 7-2,7 6-4,-2 11-2,-2 6 0,-4 7 0,-7 10 1,-4 1-1,-7 4 3,-6-4 2,-2 1 2,-5-9 3,-4 1 3,-2-28 3,-8 30 1,8-30 4,0 0 1,-24 4 0,24-4-5,-13-34 1,13 5-4,2-10-3,9-8-3,7-5-2,14 0-6,9 4 0,4 7 1,4 19-4,1 9 2,-5 13-2,-2 13 0,-6 9 1,-7 11 1,-9 8 1,-4 4-1,-6-1 2,-4 3 2,-3-1 0,-2 3-1,-4-3 0,2-5 2,-4-4-4,8-7 0,-2-4-10,3-10-23,-5-16-93,27 26-3,-27-26 1,24 6-5,-24-6 3</inkml:trace>
  <inkml:trace contextRef="#ctx0" brushRef="#br0" timeOffset="89650.1255">15597 10130 249,'0'0'105,"0"0"5,26 2-63,-13 20-19,-1 2-12,2 11-1,3 4 0,2 11 2,-6 2-2,-2 12-3,0-1 1,-7 2-4,0-8 0,-4-3-4,-4-7 2,2-12-3,0-4-2,2-31-11,0 0-28,0 0-49,14-27-34,-3-9-2,-2-12-2,8-8-2</inkml:trace>
  <inkml:trace contextRef="#ctx0" brushRef="#br0" timeOffset="89870.1258">15890 10178 223,'17'-17'110,"-17"17"3,21 15-62,-21-15-13,28 37-8,-19-13-3,10 12 0,-6 1-8,4 7-4,-6 10-1,2 0-3,-6-4-3,3-1 0,-3-7-4,-5-8-13,7-3-28,-9-7-83,0-24-6,0 0-1,-5-20 0,-1 1-5</inkml:trace>
  <inkml:trace contextRef="#ctx0" brushRef="#br0" timeOffset="90040.1261">15747 10549 376,'0'0'125,"0"0"-7,0 0-92,43-16-39,-10-3-47,16-3-58,5 3-6,2-5-1,0 2-1,-6-6 48</inkml:trace>
  <inkml:trace contextRef="#ctx0" brushRef="#br0" timeOffset="90630.1269">16225 10360 171,'0'0'92,"-8"-28"0,14 11-66,-6 17-8,26-26-8,-7 17-6,-1 5-2,5 6-7,-4 11 4,-6 10 4,-2 6 5,-9 10 4,-4 4 5,-2 7 4,-3-7 3,3 1 1,0-8 2,6-5-5,4-12-2,-6-19-4,31 9-8,-4-24-6,6-9-6,1-9-1,1-4-7,-1-8 2,0 4-1,-8 0 2,-8 8 4,1 9 3,-13 7 6,-6 17 5,0 0 4,13 20 3,-13 3 1,0 6-2,2 1 1,7 9-1,-3-4 2,3 1-8,2-7 2,2-4-3,4-9 0,2-5-1,-1-14-3,3-14-1,1-9-4,-7-6 6,0-7-5,-7-1 0,-12-3-2,0 4 2,-13 5 2,-1 12 0,-8 5 1,-2 8-6,1 13-15,-2-2-37,10 14-73,4 1-5,6 4 1,14-3-3,3-1 3</inkml:trace>
  <inkml:trace contextRef="#ctx0" brushRef="#br0" timeOffset="90910.1273">17036 10522 299,'0'0'121,"0"0"-5,0 0-83,22 3-8,-7-3-4,4-2-5,5 1-7,6-3-19,-6-4-33,8 1-71,-2 5-8,-4-2 1,-2 3-2,-5-7 17</inkml:trace>
  <inkml:trace contextRef="#ctx0" brushRef="#br0" timeOffset="91910.1287">17449 10314 318,'0'0'112,"0"0"-1,24-19-80,-6 17-18,1 0-11,5 6-1,3 0-2,-1 3 0,2 4-1,-4 2 3,-3 4-2,-5-2 2,-6 2-3,-10-17 3,11 26 0,-11-26 4,0 0 2,-11 22 1,11-22 1,-21 0 2,21 0 2,-24-9 0,24 9 1,-19-25-3,12 9-1,9-3-1,3-3-2,8 0-1,4-1-3,4 1-1,7 7-2,-2 0-2,6 10-2,-6-1 1,2 10-1,-8 1-1,3 8 1,-8 0 0,-4 4 0,-4 2 1,-7-19 2,6 29 0,-6-29 1,-7 21-1,7-21 3,0 0-1,0 0 2,-19 0 0,19 0 1,2-26-2,3 9 0,7 0 0,-12 17-1,31-31-1,-12 20-1,3 1-1,-3 9 1,0 2 0,-4 9 0,-15-10 0,26 26 0,-17-8 3,-1 1-2,-3-2 1,1 1-1,-6-18 0,7 24 0,-7-24 3,0 0-2,19 11 0,-19-11 0,17-14 0,-17 14 4,20-23-3,-20 23 0,25-20-3,-25 20 1,0 0 0,18 0 1,-18 0 0,6 26-3,-6-9 4,2-1-1,3 5 3,1-5-1,-6-16 1,24 26-1,-24-26 0,32 4 1,-8-13-2,-5-4-1,4-8-2,-5-6 2,-5-3-2,-1-2 0,-11 3 0,-1 4-2,-7 3 2,-4 5 0,-8 6 0,0 11-1,-3 0-2,1 8 0,-1 1-3,7 0-3,-4 1-4,19-10-9,-24 22-19,24-22-66,13 17-19,-13-17 2,23 11-2,-23-11 9</inkml:trace>
  <inkml:trace contextRef="#ctx0" brushRef="#br0" timeOffset="92350.1293">18371 10250 274,'23'-20'110,"-3"11"-2,-1 5-71,11-3-22,2 5-8,0 2-4,-1 7-2,-6 4 0,-3 10 0,-13 1-1,-5 4 4,-10-2 0,1-2 4,-3-3 2,1-2 6,7-17-2,0 0 0,0 0-1,2-23-3,9-3-1,8-5-3,-1-4-4,7-4-3,-5 3 1,-1 5-1,-6 7 1,-13 24 2,17-8 1,-15 25 1,-4 7 0,2 9 1,0 3 1,5 5 0,3-6-5,3-7-26,15-8-98,4-5-5,0-13-1,2-6-4,-2-11-1</inkml:trace>
  <inkml:trace contextRef="#ctx0" brushRef="#br0" timeOffset="93220.1305">19702 10334 254,'35'-28'112,"-16"10"3,-10-5-83,14 3-3,-10-8-3,3-2-4,-10-5-3,-4 3-9,-8 3-3,-1 3-4,-6 9-2,-11 11-2,-5 18 2,3 14 1,0 14 0,2 9 3,7 3-2,10 0 2,7-6-1,16-7 3,5-11-3,11-11-3,3-17-2,3-8 1,-3-12-1,-3-8-3,-6-7 2,-2-8-3,-3-9 2,-4-7 1,-6-5 4,-2-2 0,1-7 2,-9 3 0,-2-1 0,-11 8 1,-1 7 1,-9 8-1,-10 7-1,-7 15-1,-8 11-3,-3 10 4,-6 14-2,-6 10-1,4 18 0,-2 15 0,4 16 0,11 14 2,10 9-1,9 9 0,13 4 0,9 2 2,15 0 2,8-9-2,13-10 1,11-11-2,5-11 4,10-9-4,9-15-1,2-14-10,10-10-14,-2-21-31,12-5-75,-7-13 0,-1-12-4,-8-8 1,-4-10 1</inkml:trace>
  <inkml:trace contextRef="#ctx0" brushRef="#br0" timeOffset="93990.1316">20468 9887 283,'0'0'103,"0"0"-29,20-4-35,-20 4-14,30 35-6,-17-7-2,10 15 4,-5 5 0,3 13 2,-2 0-2,-3 12 0,-3-3 0,4 8-7,-9-11 1,-1-2-4,-7-13 2,4-9-6,-4-11 4,2-8-5,-2-24-2,0 0 1,0 0-4,-8-24 4,3-4-6,5-4 5,-6-3-8,0-2 4,1 3-3,3-1 3,-4 5 0,1 2-3,-3 1 2,3 1-1,-1-2 0,1-4 0,3-9 1,2 0-3,0-5 3,2 0-1,3 1 2,3 2-3,3 4 3,6 8-1,1 10-1,1 5 0,2 12 0,1 4 2,-2 9-3,5 4 4,-5 6-4,-5 3 1,-2 8-1,-5 5 4,-8-2-4,-2 1 2,-7-4-1,-1-3 0,-5-4 2,2-3 3,13-20 1,-20 19-2,20-19 1,0 0 1,0 0 1,0 0-3,0 0 0,18 15 0,1-8-3,0-1 2,5 3-2,0-2-2,1 4 0,-5-1 2,-1 3-2,-19-13 1,22 26-2,-22-26 2,4 26 0,-4-26 2,-4 28 1,4-28-1,-11 24-3,11-24-6,-13 16-26,13-16-96,-19-5 2,19 5-3,-22-32-2,11 6 0</inkml:trace>
  <inkml:trace contextRef="#ctx0" brushRef="#br0" timeOffset="94380.1321">20585 10033 276,'0'0'124,"0"0"-1,0 0-64,0 0-18,6 17-15,3 3-11,3 10-8,-1 9-3,2 9-1,-2 15-1,0 12 6,-3 3-5,-6 2 4,-2-4-2,-2-8 3,-4-10-5,6-12-3,-6-16-13,14-11-46,-8-19-64,17-13-7,-12-17 1,8-11-2,-5-5 3</inkml:trace>
  <inkml:trace contextRef="#ctx0" brushRef="#br0" timeOffset="94670.1326">20654 10018 250,'12'-26'109,"3"-3"1,1 10-71,20 8-11,-2 5-13,9 8-6,-2 9-5,2 10-1,-6 12-1,-5 14 1,-6 6-1,-7 9 4,-8 3 3,-9 5 4,-10 3 4,-3-1-4,-10-11 3,-1-5-4,-6-11 4,-2-8-11,0-9-13,-2-15-48,3-10-67,10-8-1,0-14-2,12-5-1,7-11 11</inkml:trace>
  <inkml:trace contextRef="#ctx0" brushRef="#br0" timeOffset="94950.133">21407 10020 285,'0'0'117,"10"28"-1,-12 0-71,-4 5-27,6 16 2,-2 3 2,4 9-2,-4 6-2,-1 0-6,1-4-1,-4-6-9,6-5-10,-11-15-44,3-3-69,3-8-1,5-26-5,0 0 2,0 0-3</inkml:trace>
  <inkml:trace contextRef="#ctx0" brushRef="#br0" timeOffset="95490.1337">21355 10158 345,'-19'-34'128,"19"34"-13,-18-24-61,18 24-18,-4-24-11,4 24-8,2-22-4,5 5-8,-7 17-2,25-32-2,-9 17-2,5-1-1,9 6 0,-6 1 0,6 13-3,-4 3 3,-5 12 0,-3 5 0,-6 13 0,-9 4 1,-8 4-1,-6 1 1,-8-3-1,0-6 2,1-6 1,-1-3 0,19-28-1,-19 21-2,19-21-2,19 0 0,11-4 0,-4 2-1,9 6-2,-7 0 4,2 10-2,-5 7 6,-18 7 3,-9 9 1,-15 2 5,-7 4-2,-8-4 5,-5 0-4,-2-10 2,-2-3-5,7-7 2,4-14-10,8-3-6,3-18-34,25-5-92,-1-3 1,8-8-1,12-5-2,1-7-1</inkml:trace>
  <inkml:trace contextRef="#ctx0" brushRef="#br0" timeOffset="95770.1341">21891 10007 318,'0'0'116,"0"0"1,0 0-78,25 24-15,-18-5-9,6 12-3,4 5 2,-2 8 2,-4 1-3,0 7 1,-5 0-5,-1 5 1,-10-3-4,-1-2 1,1-7 2,-7-6-7,5-9-4,7-30-16,-6 29-82,6-29-32,0 0 2,-7-39-3,7 8-3</inkml:trace>
  <inkml:trace contextRef="#ctx0" brushRef="#br0" timeOffset="95990.1344">21824 10081 392,'-19'-22'130,"19"22"0,6-30-93,14 19-9,5-4-10,16 1-8,7-1-5,10-2-11,6 0-11,-4-3-42,7 7-72,-5 2-2,-10 2-3,-11 1 3,-17-1-1</inkml:trace>
  <inkml:trace contextRef="#ctx0" brushRef="#br0" timeOffset="96840.1356">17777 9352 240,'0'0'102,"0"0"-28,-2-23-35,2 23-9,0 0-5,21-18-2,-21 18-3,26-11-7,-9 5-4,7 4 0,8-1-1,11 1 1,7-2 3,18 6-1,12-8 1,19 3 2,11-5-2,21 1-2,11-3 0,15-1-1,7 0 0,5-2 0,-1-2 0,4-1-3,-1-5 1,-8 3-1,-10-3-1,-9-3-1,-13-2-1,-10 4 0,-14 3 1,-14 2 1,-18 4 0,-15 4 0,-15 4 0,-16 1-2,-8 2 2,-4 4-2,-17-2-2,20 2-3,-20-2-7,28 0-29,-7 9-98,3-2-1,0-1-5,-3-2-1,-4-4-1</inkml:trace>
  <inkml:trace contextRef="#ctx0" brushRef="#br0" timeOffset="97320.1363">21977 8362 336,'0'0'113,"24"9"-17,-3 10-75,3 5-5,12 11-2,1 4 2,10 11 1,5-1-4,4 1-6,0 0-13,-5-11-22,3-6-90,-9-5 0,-8-17-3,-5-13 0,-10-11-3</inkml:trace>
  <inkml:trace contextRef="#ctx0" brushRef="#br0" timeOffset="97540.1366">22392 8444 291,'-22'-12'97,"1"14"1,2 9-89,-7 12 1,-2 8 1,-4 14 2,1 11 3,-7 7-1,6 11 2,-3 0-11,5-3-15,10 1-41,1-12-59,8-18-4,11-12-3,0-30 0,24 4 47</inkml:trace>
  <inkml:trace contextRef="#ctx0" brushRef="#br0" timeOffset="97880.1371">22969 7979 274,'17'6'97,"-17"-6"2,13 26-85,0 2-3,-2 7 3,6 11 5,-4 8 2,2 8 3,-4 8-1,3 12-1,-9 0-5,1 3-2,-4-3-5,3-4-1,-5-8-3,0-10-2,4-12-9,-4-18-16,4-10-94,-4-20-5,0 0-4,0-24 1,-2-15-3</inkml:trace>
  <inkml:trace contextRef="#ctx0" brushRef="#br0" timeOffset="98310.1377">23378 8187 245,'0'0'97,"6"-16"0,-6 16-71,0 0-7,9 26-9,-7-4-3,-2 11 4,0 6 2,0 15-1,0 4 0,0 5 1,-2 0-2,4-2 1,6-9-2,9-7 0,3-15-3,10-12 2,7-18-2,6-11-1,-2-15 0,-1-11 1,-5-11-5,-7-8 0,-11-5 5,-10 3-1,-10 2 1,-12 8-1,-10 7 1,-6 13-4,-9 10 4,-1 8-7,4 14-17,-2-2-30,9 7-75,4 2-3,26-11 1,0 0-3,0 0 1</inkml:trace>
  <inkml:trace contextRef="#ctx0" brushRef="#br0" timeOffset="98720.1382">24176 7974 296,'19'-6'106,"-19"6"-1,-15 4-81,6 14-8,-1 7-6,-1 14-1,-6 7 1,2 10 2,-2 9-2,4 5 3,6 1-2,1-1 0,1-10-1,7-4 3,3-16-3,12-6 1,0-16-1,9-6 3,0-20-6,10-7 6,1-18-7,2-10-4,-3-11 1,-6-7-1,-12-10 3,-3 1-9,-15 3 6,-9 6-8,-19 14 1,-11 10-9,-4 26-52,-12 9-61,-1 15-4,-7 6-1,1 3-2,6 10 14</inkml:trace>
  <inkml:trace contextRef="#ctx0" brushRef="#br0" timeOffset="128050.1793">6510 12925 227,'0'0'92,"19"-8"-15,-12 25-48,4 13-8,2 12-1,4 14 0,7 16 4,-5 10-1,5 9-3,-5 4-3,-6 3-7,2-5-1,0-7-10,-6-8-25,3-12-81,-7-17 2,6-12-8,-11-37 3,0 0-1</inkml:trace>
  <inkml:trace contextRef="#ctx0" brushRef="#br0" timeOffset="128600.1801">6614 13116 304,'-11'-22'119,"-2"-1"1,-6-1-73,19 24-13,-18-31-3,18 31-8,-13-36-5,9 16-7,-2-4-3,6-4-3,4-2-3,7-5 2,2 5-3,14-1 0,4 5-1,10 9-1,2 11-5,0 14 0,2 16 1,-7 19-1,-9 14 1,-8 17 1,-10 14-2,-9 3 5,-4 2 1,-3-6 0,-7-9 1,5-9 1,1-16-1,12-10 4,1-13-3,10-8 2,4-7-3,3-2 4,4-2-4,-2 2 1,4 8 2,-4 3-9,-3 5 8,-3 5-6,-3 1 7,-2 2-6,-2 0 6,4-1-4,-4-8-9,6-15-21,5-6-90,6-7 1,0-13-4,1-11-1,-1-19-1</inkml:trace>
  <inkml:trace contextRef="#ctx0" brushRef="#br0" timeOffset="128890.1805">7567 13004 295,'6'-16'98,"-6"16"1,15 7-77,-6 12-7,4 9-5,0 11 0,8 13 4,1 9 1,8 9 1,-6 7-4,3 2 2,-1-2-2,-4 1-6,-3-12 3,-6-8-8,0-12-12,-5-8-20,3-18-77,-11-20-7,0 0 1,7-24 0,-9-21-5</inkml:trace>
  <inkml:trace contextRef="#ctx0" brushRef="#br0" timeOffset="129140.1808">7904 13017 317,'0'0'110,"22"8"1,-3 16-84,-8 4-14,8 15 5,-5 5 2,11 11 4,-3 3-7,-1 4-4,-3-2-4,-1-1 2,-4-8-2,-1-3-1,-5-7-5,-1-10-11,1-5-31,-7-13-82,0-17 2,0 0-5,-6-19-2,-5-5-2</inkml:trace>
  <inkml:trace contextRef="#ctx0" brushRef="#br0" timeOffset="129310.1811">7728 13526 428,'0'0'124,"0"0"-4,26-13-99,4 4-15,9 2-5,10-3-16,5-5-29,15 4-72,-5 4-5,1-4 1,-9 1-5,-6-1 3</inkml:trace>
  <inkml:trace contextRef="#ctx0" brushRef="#br0" timeOffset="129650.1815">8810 13283 413,'0'0'123,"0"0"-3,15-13-93,9 6-11,6-8-1,7 4-9,12-6-12,-3 0-13,14 4-25,-11 0-59,1 6-20,-5 3 1,-8 2-1,-9 2 3</inkml:trace>
  <inkml:trace contextRef="#ctx0" brushRef="#br0" timeOffset="129830.1818">9010 13588 289,'0'0'119,"-8"20"-29,23-14-19,13-16-16,17 5-15,9-10-23,8 0-59,7 2-71,7 6-6,-3-3-1,-9 8-7,-16-1 1</inkml:trace>
  <inkml:trace contextRef="#ctx0" brushRef="#br0" timeOffset="145210.2033">10450 13257 119,'-9'-28'82,"9"28"-12,-2-24-3,2 24-3,0-22-5,0 22-12,0-19-7,0 19-9,0 0-8,0 0-8,5-17-8,-5 17-2,27 0 0,2 0-1,14 0-4,15 2 1,21 0 0,18-2 1,23 2 3,16-2-1,25-2 0,16-3-1,15-3 2,14-5 2,16-4 0,12 1 0,3-3-1,-1-3 3,-7 7-2,-6-2 2,-12 10-3,-17 1-2,-18 1-1,-16 3 0,-16 2-3,-15 4 0,-7-4-1,-16 0 0,-7-2 1,-13-2 2,-9 2-2,-6-2 0,-15 3 1,-12-3 0,-12 4 1,-7-4-2,-7 4 1,-18 0 0,17 0 1,-17 0 1,0 0-1,0 0 0,0 0-1,0 0 2,0 0-3,0 0 0,0 0-4,0 0-3,0 0-4,0 0-13,0 0-28,-17-9-73,17 9 0,-26 4-1,9-3 2,-9-2-2</inkml:trace>
  <inkml:trace contextRef="#ctx0" brushRef="#br0" timeOffset="160190.2243">11081 11333 173,'0'-18'92,"0"18"-28,0 0-12,0 0-16,27 27-5,-22-1-2,12 17-1,-9 11 0,8 15-4,-8 3 1,5 8-7,-8 2 0,3-2-6,-4-8-1,-1-9-16,3-7-31,-2-13-75,1-17-4,-5-26 0,0 0-3,13-30 0</inkml:trace>
  <inkml:trace contextRef="#ctx0" brushRef="#br0" timeOffset="160560.2248">11050 11357 257,'0'0'109,"-11"-39"3,3 17-73,16 3-11,-1-7-10,12 6-4,5 1-6,6 3-7,5 8-4,-1 6-3,3 15 0,-1 10 2,-4 14 1,-12 6 0,-3 7 2,-15 7 3,-6 3 4,-7-1 1,-8-7 4,-3-5-2,1-14 5,-1-3-4,3-12-19,4-5-96,15-13-4,-11-16-2,17-5-4,5 3-4</inkml:trace>
  <inkml:trace contextRef="#ctx0" brushRef="#br0" timeOffset="161640.2263">11719 11125 154,'0'0'73,"0"0"-15,0 0-13,0 0-11,0 0-8,14-7-6,-14 7-1,0 0-3,23 9 2,-23-9-1,26 30 0,-7-8-1,3 10-3,4 7 1,-1 9-2,5 8 6,-4 7-1,5 4-3,-4-1 2,6 3-3,-7-6 0,1-3-2,-5-8 0,4-4-5,-7-15 1,-2-7-1,-4-5-1,-13-21 5,20 24 3,-20-24 2,0 0 1,19 4 0,-19-4 2,0 0 1,11-32-1,-5 14-5,-4-12-1,7-4-4,-7-8-6,5-7 5,-1-6-7,5-5 1,-5-7-4,1-1 4,1 1-2,1 0 0,-2 6 2,-1 3 0,-4 12-1,2 7 0,-2 9 1,1 6-4,-3 24 1,0-19 0,0 19 0,0 0-3,0 0 1,0 0 1,0 0-1,0 0-7,0 0-10,0 0-17,28 28-76,-28-28-24,15 26 0,-15-26-3,4 19 0</inkml:trace>
  <inkml:trace contextRef="#ctx0" brushRef="#br0" timeOffset="164820.2308">11509 12000 105,'2'-17'36,"-2"17"-3,0 0-8,0 0-4,0 0-6,0 0-1,0 0 1,0 0 3,-9 26 1,3-7 0,1 1 6,-1 10 3,-5 1 1,7 8-1,-7 0-1,7 4-2,0-8-4,1 4-1,3-7-4,3-1-4,-1-8-1,6-5 1,-8-18 0,24 19-2,-24-19-2,36 0-2,-12-9-1,-4-3-4,3-2-3,-5-9-4,-4 1-2,-7-4 0,-3-2 3,-8 0-2,-3 6 4,-5 4 0,1-1 4,11 19 0,-19-22 3,19 22-2,0 0 0,0 0 0,0 0-1,0 0 0,0 0 0,0 0-1,17 24 0,-17-24 0,19 33 0,-6-10 3,-2-1-3,0 4 1,-3-4 0,3 2 3,-2-3 1,3-5-4,-12-16-14,26 15-43,-8-19-47,7 3-6,-7-11 0,7-1-3,-8-13 11</inkml:trace>
  <inkml:trace contextRef="#ctx0" brushRef="#br0" timeOffset="168410.2358">13284 11196 165,'6'-19'69,"-6"19"-4,7-24-9,-7 24-7,2-17-8,-2 17-8,0 0-7,0 0-6,0 0-5,4-16-4,-4 16-7,0 0-5,0 0-2,0 24 0,-4 0 3,2 11-1,0 12 2,-7 14 4,2 17 2,-7 11 8,-2 15 1,-5 9 3,-3 14-2,-2 3 0,-2 1-1,-4-4 1,6-1 0,-4-9-8,4-11 3,1-13-6,1-14 4,7-15-5,4-9 0,0-12-4,6-15-4,3-4-8,4-24-12,0 0-95,0 0-7,0 0-1,7-32 0,-3-8 2</inkml:trace>
  <inkml:trace contextRef="#ctx0" brushRef="#br0" timeOffset="168740.2363">13634 11653 270,'0'0'92,"29"-4"-2,-29 4-84,28 20-5,-9 3-5,4 4 7,5 12 5,-2 10 3,4 16-2,-10 5 3,3 12 2,-12 3 0,4 5 0,-10-1-11,1-10-38,-10-8-61,14-8-6,-14-26-1,9-11-4,-5-26 8</inkml:trace>
  <inkml:trace contextRef="#ctx0" brushRef="#br0" timeOffset="169210.2369">13712 11911 275,'-17'-26'111,"8"0"6,5 3-66,-5-6-8,11 6-6,-4-12-10,9 2-2,1-4-13,9 1 1,1 1-10,6 2 2,8 3-8,0 2-3,5 15 1,4 4-1,-1 16 0,3 8 0,-8 15 5,-7 11-6,-5 11 4,-10 7-1,-13 4 3,-6 4-2,-7-2 3,-4-2-3,-3-9 1,1-11 1,6-6 4,4 0-1,9-5 2,9-1 3,4-5-2,6 0 1,5 4-2,2 1 2,-2 1-6,3-8-3,1 2-8,-8-9-15,4 3-38,1-7-57,-1-5 2,0-8-4,-3-10 3,5-3 9</inkml:trace>
  <inkml:trace contextRef="#ctx0" brushRef="#br0" timeOffset="169530.2374">14670 11797 292,'0'0'104,"0"0"-2,0 0-74,25-5-13,-25 5-3,31 20-5,-12-1-3,2 7 4,3 7 1,0 12 2,-5 3 0,-2 12 2,-4 1 0,-2 4 2,-5-4-3,-4-1 0,-2-12-8,0-11-7,0-4-13,-8-14-89,8-19-11,0 0-3,-24-21-1,13-6-5</inkml:trace>
  <inkml:trace contextRef="#ctx0" brushRef="#br0" timeOffset="169810.2378">14422 11794 353,'0'0'122,"-22"-11"-3,22 11-81,0 0-9,0 0-4,0 0-1,29-2-3,7 0-7,9-2-5,13 0 0,15-3 0,14-4-3,10-2-7,2-8-10,6 12-35,-11-8-81,-9 3-5,-10-3-1,-11 0-5,-16 4 3</inkml:trace>
  <inkml:trace contextRef="#ctx0" brushRef="#br0" timeOffset="172180.2411">11201 13888 203,'0'0'94,"4"-18"-3,-4 18-50,0 0-9,15-21-3,-15 21-5,0 0-3,22 4-4,-22-4-2,24 39 3,-18-2 0,3 15 0,-3 8-1,7 16 5,-7 4-5,5 5 0,-9-5-4,1-6-2,3-11-9,-4-11-15,4-9-50,-1-15-53,-5-28-1,0 0-3,0 0-1,0-28-4</inkml:trace>
  <inkml:trace contextRef="#ctx0" brushRef="#br0" timeOffset="172530.2416">11192 13868 226,'-12'-24'104,"7"0"1,-3 0-39,-1-1-18,9 7-7,-4-8-10,6 7-4,-2 1-10,8 1-4,-8 17-7,30-22-1,-10 20-5,8 6-2,-2 14 0,4 4-5,0 16 9,-4 2-5,-5 11 6,-10 2-1,-5 3 5,-6 0-5,-2-6 4,-8-9-1,3-6-10,-6-11-15,7-1-91,6-23-2,-13 24-6,13-24 2,0 0-5</inkml:trace>
  <inkml:trace contextRef="#ctx0" brushRef="#br0" timeOffset="174300.244">11633 14436 204,'0'0'99,"0"0"-3,-23-24-37,23 24-12,0 0-11,11-18-13,-11 18-13,25-13-7,-3 9-5,-1 4 1,3 4-2,2 1-1,2 6 0,-7 6 2,-1 3 1,-3 5 0,-4 1 3,-4 0 1,-5-2 0,0 0 4,-8-6 0,4-18 4,-4 25 1,4-25 2,0 0 2,-18-6-2,18 6 0,-21-28-1,17 11-2,1-5-6,6-2 0,1 2-3,11 1-5,6 1 1,3 7-3,0 5 1,6 7-2,-4 2 2,-1 11-3,-1 2 2,-5 5 0,-8 1 2,-4 3-2,-7-1 2,0-3 2,0-19 0,-11 27 4,11-27 0,-17 13 1,17-13 0,0 0 2,-15-20-1,17 3-1,9-1-2,1-6-1,6 1-1,7 5-3,1 1 0,-2 8 0,6 5-2,-6 10 1,-5 3 0,-4 4 1,-2 4-1,-2-1 2,-5 3 0,-6-19 2,7 24 2,-7-24 1,0 0 1,0 0-1,0 0 3,17 0 0,-17 0-3,11-28 0,-7 11-1,-4 17-3,11-27-3,-11 27 1,0 0-3,0 0 1,0 0 1,17 14 0,-15 7 0,3-1 2,1 6 3,5-2 5,2 1 1,0-9 0,6-3 1,2-7-2,1-6-2,2-9-2,-3-8-2,-2-5-4,-3-8-2,-4 2-1,-7-5 1,-3 3 0,-8 0 1,-1 10 1,7 20 0,-13-24 3,13 24-1,0 0 1,-22-4-1,22 4 1,0 0 0,0 0 3,18 20 2,-18-20-2,36 6 0,-12-8-1,0 4 0,-1-4-1,-1 2-2,-1 4-2,-21-4 1,30 16-1,-30-16 1,11 34 1,-11-8 1,0-2 0,0 2 4,-6-4-1,6-1 6,0-21 2,-5 22 1,5-22 1,0 0 0,13-22-1,3 1-2,-2-8-1,8-5-5,-2-5-2,1-5-3,0 1 2,-6 6-4,-2 5-1,-4 6-1,-9 26 2,2-18-1,-2 18 2,0 37 2,0-6 1,0 6 3,5 4 1,3 4 5,3-6-2,4-4 2,7-9-9,3-11-20,7-8-94,5-3-5,0-15 2,-1-4-7,-3-9 0</inkml:trace>
  <inkml:trace contextRef="#ctx0" brushRef="#br0" timeOffset="175120.2452">13407 13708 264,'10'-24'105,"1"2"3,-11 22-36,13-17-37,-13 17-13,23 8-3,-23-8-3,37 40-2,-11-4 3,4 8-5,5 14 4,3 11-6,-6 5 4,-1 8-4,-5-4 2,2-2-3,-7-6-5,-2-12 3,-2-14 0,-8-12 5,0-13 2,-9-19-4,19-4 2,-12-20-2,1-19 1,3-9-3,-3-13-1,1-9-6,-2-8 1,-1-5-1,1 5-4,-1 4 4,-6 13-3,0 11 3,2 13-7,2 10 1,3 10-11,-7 21-1,24-3-20,-24 3-63,43 20-33,-13-7-4,8-2 4,-5 2 0,3-4 5</inkml:trace>
  <inkml:trace contextRef="#ctx0" brushRef="#br0" timeOffset="175550.2458">14590 13411 291,'8'-17'98,"-8"17"-6,0 0-60,0 0-11,0 0-6,5 17-4,-10 4-4,-1 6 1,-2 12 2,1 10 7,-6 16-2,-9 7 3,3 19-1,-13 6 3,2 16-1,-3 4 3,-3 9-2,-1-1-4,1-3-2,-1-3-3,5-9 0,2-8-4,6-13-1,3-9-4,5-12 0,1-10 0,3-10 2,7-11-9,-1-7-7,6-9-10,0-21-23,0 0-76,17 7-8,-2-24-2,0-9 1,4-11 4</inkml:trace>
  <inkml:trace contextRef="#ctx0" brushRef="#br0" timeOffset="175860.2462">14844 13846 366,'0'0'106,"0"0"-3,11 18-90,-3 3-4,3 8 1,8 12 6,-6 11 1,4 11 0,-4 12-4,0 5-1,-6 3-2,-1 4 3,-4-5-4,-2 0 0,-2-12-7,0-8-7,-2-12-21,-7-11-76,9-13-17,2-26-2,0 0 1,-17-6-3</inkml:trace>
  <inkml:trace contextRef="#ctx0" brushRef="#br0" timeOffset="176300.2468">14812 13946 270,'-5'-35'107,"7"3"-2,1 4-42,5-5-19,11 7-11,-8-6-11,15 4-5,2 4-8,6 4-3,-3 1-3,5 8-3,-4 7-2,-3 8-2,3 17 5,-13 8-4,-2 10 5,-12 8-6,-3 10 5,-7 5-2,-3-1 5,-3 2-4,-4-11 1,4-6 0,0-7 1,9-3 4,4-10 0,5-8-2,10 1-1,3-1 1,5 3-1,3 3 2,-2 2-3,-2-2-2,0 2-7,-5-4-10,5 3-36,-3-12-63,3-4 1,1-9-2,1-15 1,2-13-5</inkml:trace>
  <inkml:trace contextRef="#ctx0" brushRef="#br0" timeOffset="176610.2473">15642 13840 280,'0'0'100,"20"-7"2,-20 7-67,0 0-8,28 26 1,-28-26-2,27 37 1,-14-13-6,4 9-4,-4 6-2,3 8 1,-6 3-5,1 9-1,-4 1-3,5 3-1,-7-4 1,1-3 0,-4-8-1,1-7-5,-1-7-7,-2-16-11,8-1-53,-8-17-50,0 0-2,-6-17-1,-1-9-3,-6-9 2</inkml:trace>
  <inkml:trace contextRef="#ctx0" brushRef="#br0" timeOffset="176820.2476">15384 13901 446,'0'0'121,"30"-24"0,11 13-93,10-9-17,16-1-8,8 3-28,1-8-68,16 3-29,-6 3-2,-6 0-5,-17 1 1</inkml:trace>
  <inkml:trace contextRef="#ctx0" brushRef="#br0" timeOffset="179910.2519">16096 13608 218,'0'0'94,"0"0"2,-4-19-59,4 19-12,0 0-7,-4 21-4,-3 1-1,1 13-6,-10 12 4,-3 20 1,-7 16 8,-10 23-2,-7 9 3,-2 12-3,-5 1-6,0 4 1,-3-6-5,12-7-1,0-14-14,9-15-28,2-12-76,12-4 0,-3-24-4,6-18-1,15-32-6</inkml:trace>
  <inkml:trace contextRef="#ctx0" brushRef="#br0" timeOffset="180510.2527">15109 11669 256,'8'-22'86,"-8"22"-27,4 19-32,-8 3-9,-4 19-8,-3 7 7,-7 21-2,-9 11 5,-8 12-1,-14 5-2,-3 5-8,-10 0-31,-5 4-75,-13-13-6,5-6 2,-5-27-12,18-5 0</inkml:trace>
  <inkml:trace contextRef="#ctx0" brushRef="#br0" timeOffset="185750.2601">14429 12470 68,'6'-26'69,"-6"26"-25,0 0-10,0 0-7,0 0-3,0 0-1,0 0 0,0 0-1,0 0 4,0 0 1,0 0 2,0 0-4,0 0 0,0 0-6,0 0-7,-19-2-6,19 2-6,-22 15 2,22-15 1,-26 27 1,13-10 1,1 5 0,5 4 3,1 6 0,5-4 3,2 0-4,7 0 1,3-8-1,6-3 1,5-12-3,6-7-3,-2-9-2,4-4-2,-9-7 2,1-4-2,-9 0-2,-5 0 2,-10 6 6,2 20 2,-13-30 3,13 30-2,-19-9 2,19 9 0,-15 16 0,15-16 1,0 32-3,6-12-2,3 6 2,4 2 2,6-5-9,5-10-25,14-8-85,10 4-7,3-12 0,-1-3-4,1-11-2</inkml:trace>
  <inkml:trace contextRef="#ctx0" brushRef="#br0" timeOffset="187610.2627">15197 14978 191,'0'0'85,"0"0"-27,30-24-20,-15 21-9,2-5-1,5 6-4,-1 0-4,3 4-7,0 4-5,1 1 1,-5 4-2,3 4 1,-8 0-3,1 2-1,-6 1 0,-1 1 2,-9-19-1,2 30 0,-2-30 3,0 0 3,-2 18 5,2-18 2,0 0-1,0 0 0,-5-24 1,5 24-2,5-30-3,1 12-7,-1-3-5,5 5-2,1-1-1,-11 17 1,32-22-1,-10 16-1,-1 8-2,-3 4 4,-1 5-2,-17-11 0,26 24 1,-20-7-1,0 1-1,-6-18 4,-6 32 0,6-32 0,-13 18 1,13-18 2,0 0 0,0 0-1,-11-18 2,11 18-3,30-30 0,-10 13-3,4 4 1,1 4-2,-1 9-1,0 4 1,-9 7 1,0 6 1,-7 3-2,-7 0 4,3-1-2,-2-2 2,-2-17 2,0 20-1,0-20-1,0 0-1,13-20 1,-13 20 0,23-34 0,-12 14-2,-4-1 0,6 5-2,-13 16 2,13-23 1,-13 23-1,0 0-1,8 23 2,-8-5 1,4 3-2,1 1 5,1 0-1,1-5 1,-7-17 1,25 20 0,-25-20 0,29-3-3,-29 3 0,28-34-1,-16 10-1,-5-2-2,4 0 1,-11 2-2,0 2 3,0 5 0,0 17 1,-1-19-2,1 19 1,0 0 1,0 0-1,18 19 2,-18-19-5,19 24 1,-19-24 0,19 24 2,-19-24 0,7 24-1,-7-24 1,-6 17 1,6-17 3,0 0-1,-15 17 4,15-17 0,0 0 0,0 0 0,0 0-1,0-21-1,0 21-3,27-29-3,-9 8 1,3 1-3,1 1 0,-7 4 2,2 2-3,-17 13 0,21-14 2,-21 14 1,0 0-1,0 0-2,0 0 1,0 0 0,0 0 2,0 24 3,-2-6-1,0 1 2,-2 5 1,4 4 5,0-4-2,6 0 1,-1-3-5,-5-21-16,40 22-104,-12-15 0,0-9-6,0-7-2,-2-4-4</inkml:trace>
  <inkml:trace contextRef="#ctx0" brushRef="#br0" timeOffset="198600.2781">13822 15842 259,'0'0'104,"10"-26"-3,-10 26-34,0 0-41,16 4-7,-3 16-4,4 6-2,2 21-1,0 12-2,1 13 2,-1 12 0,3 14 0,-7 3-3,-4-1 3,-3-5-3,1-10-6,-1-12-19,-8-18-55,3-16-43,5-15-2,-8-24 2,0 0-5,15-27 1</inkml:trace>
  <inkml:trace contextRef="#ctx0" brushRef="#br0" timeOffset="199080.2787">13972 15996 254,'-13'-28'104,"5"2"4,4 8-51,-9-10-3,11 6-13,-9-6-10,8 4-8,-3-4-9,10 4-3,3-4-6,4 2-1,8 7-4,0 4-2,7 8-1,-2 5 0,6 11-1,0 14 1,-10 14 1,-3 11 1,-9 10 3,-8 10-1,-6 8 4,-1 1-1,-5-1 3,1-2 1,4-13 1,11-7 0,3-9-3,17-6 3,6-8-2,8-3 0,1 0-3,4-6-1,-4 1-1,0 1 0,-5-2-3,-4-7-4,-10 2-8,-3-8-9,2 4-41,-19-13-62,30 5 4,-30-5-6,18-14 2,-18 14 3</inkml:trace>
  <inkml:trace contextRef="#ctx0" brushRef="#br0" timeOffset="200340.2805">15300 16399 126,'0'0'80,"-4"-22"-2,4 22-25,0 0-12,-7-28-12,7 28-5,0 0-7,-11-19-6,11 19-2,-17-7 2,17 7-2,-26-4 0,7 10 0,0-1 1,1 10 2,-1 4 2,-2 5 2,5 8 2,-3 3-2,8 6 0,3-4-4,8 6 1,0-8-3,13-2-5,4-9 0,7-3-1,3-10-4,8-5-5,-1-8-2,1-9-7,-3-2 0,-2-6 3,-6 0-1,-9-3 2,-15 22 5,19-31 5,-19 31 5,0 0 7,0 0 3,0 0-2,0 0 1,-15 24 2,15-24-2,2 33 0,-2-33 0,18 24-4,1-16-9,5-5-13,6-1-51,2-7-53,3-3 2,-3-3-6,-2-2 0,-4 0-3</inkml:trace>
  <inkml:trace contextRef="#ctx0" brushRef="#br0" timeOffset="201110.2813">16174 16167 314,'6'-22'96,"9"1"-1,13 10-72,-2 0-10,10 9-5,1 8-3,2 7 3,4 3 0,0 7-1,-6-1 3,-1 2 0,-4-9 2,0 2 1,-8-17-2,6-6 1,-4-11 1,-2-7-2,0-11 1,1 0 0,-7-6-1,1 0-3,-8-2 1,-3 6-2,-6 6-2,1 3-2,-3 9-8,0 1-15,0 18-18,0 0-79,0 0-5,0 0 0,-5 22-2,-1-2 2</inkml:trace>
  <inkml:trace contextRef="#ctx0" brushRef="#br0" timeOffset="201400.282">16225 16603 284,'0'0'111,"0"0"2,24 23-68,6-31-4,20 8 0,5-13-5,19 4-14,1-8-10,11 2-4,2 1-5,-6 1-7,-2 3-5,-14-1-8,-5 9-16,-16-5-39,-9 7-42,-5 2-5,-10-2 3,-21 0 1,22-2 3</inkml:trace>
  <inkml:trace contextRef="#ctx0" brushRef="#br0" timeOffset="201900.2827">17660 15601 255,'22'22'91,"-14"-4"-6,5 3-59,5 12 0,-1 6 4,4 11-5,-3 2-2,1 10-5,-8 3-2,0 5-5,-9-5-1,-2 0-13,0 0-44,-2-13-55,-7-11-4,7-13-2,2-28-2,0 0-2</inkml:trace>
  <inkml:trace contextRef="#ctx0" brushRef="#br0" timeOffset="202280.2832">17652 15712 172,'-11'-35'91,"5"1"3,6-1-39,4-2-8,4 2-11,-1-4-7,10 7-7,-4 4-7,7 11-6,3 8-1,-4 17-4,-1 8-1,1 16 1,-6 14 2,-7 10 2,-5 9 4,-1 4-1,-1-2 4,-5 1-2,0-10 2,10-4-1,2-13-1,9-6-2,9-11-6,11-13-3,5 2-8,3-11-14,13 5-45,-8-5-51,3-2-4,-3-2-1,-10-3 0,-1 3 3</inkml:trace>
  <inkml:trace contextRef="#ctx0" brushRef="#br0" timeOffset="203490.2849">18340 15963 300,'-6'-28'89,"6"11"-7,0 17-75,19-26-2,-19 26 0,30-18-3,-15 18 0,3 1 0,-1 5-1,2 9-2,-19-15 3,24 39-1,-11-19 3,-5 6 0,-3-5-1,1-1 1,-1-3 2,-5-17 5,0 22 0,0-22 2,0 0 0,0 0-3,-11-31 2,15 8-1,-2-6-1,5-5-5,10-3-3,2 2 0,5 7-5,2 7 4,4 5-4,-6 8 2,1 18-4,-5 4 1,-7 9 1,-3 3 0,-3 0 3,-7 0-4,0 0 4,0-4-3,0-22 6,-11 19-2,11-19 0,0 0 0,0 0 0,-6-26 0,16 5 0,3-1-2,4 1 0,-2 3-1,9 5 1,-6 7-1,5 8 0,-8 9 2,-15-11 1,30 37 1,-23-16 2,-1 5-1,-1-8 0,1-1 1,-6-17 0,13 17-5,-13-17-2,24-11 0,-5-4-4,-6-11 1,8 4 0,-4-6-4,5 7 4,-9 1 4,-13 20 3,24-17 2,-24 17 2,13 21 1,-11-3 0,4 4 4,-4 1-2,7 1 1,-1-6-3,-8-18-3,22 21-3,-22-21-4,28-6-6,-11-9-5,1-5-4,-4-12 1,-3 3 1,-4-3 9,-1 2 3,-6 3 5,-6 6 2,6 21 9,-18-24 1,18 24 1,-19 9-1,19-9-6,-17 23-1,17-23 0,-7 24 3,7-24-5,0 0 4,0 0-3,35 0-3,-9-13 0,0-6-1,10 2 2,-6 1-6,2 3 4,-8 5-4,-5 8 3,-19 0 1,13 37 0,-15-9 4,-9 6-3,3 1 5,-3 0-5,0-3 5,3-4 0,8-28 3,-11 20-2,11-20-4,13-20-1,4-8-1,-2-4-2,7-7-6,-3-5 0,5-1-4,-3 2 5,-3 8-2,-3 9 5,-7 8-1,-8 18 7,0 0 2,0 0 2,2 40 4,-2-6-3,-2 1 6,2 4-3,0-2 5,11-1-5,2-10-1,8-4-19,10-13-103,7-5-2,5-10-6,0-3-3,0-11-6</inkml:trace>
  <inkml:trace contextRef="#ctx0" brushRef="#br0" timeOffset="212640.2977">12436 11302 117,'13'-30'80,"-13"30"-2,0 0-43,0 0-9,0 0-9,8 22 1,-10 8 3,-10 11-3,-1 20-1,-11 13 7,-6 21-2,-7 11 1,-8 13-4,-4 3-2,5 3-9,-3-5-12,8-10-29,7-6-64,15-4-2,4-27-7,13-10 3,2-22 6</inkml:trace>
  <inkml:trace contextRef="#ctx0" brushRef="#br0" timeOffset="213220.2985">14218 13667 261,'0'0'94,"0"0"7,0 0-69,0 0-6,-31 38 1,6 2-5,-18 12 2,0 21-2,-18 7 3,-1 16-12,-13 5-31,6 8-90,-7-9-3,18-7-6,2-26-4,24-19-3</inkml:trace>
  <inkml:trace contextRef="#ctx0" brushRef="#br0" timeOffset="213650.2991">16675 12336 339,'37'-13'107,"-12"15"1,6 11-98,7 15-4,5 7-2,5 8 2,3 9-4,-1 3 4,4 1-2,-3-2 0,-3-4-8,-5-9-18,2-2-57,-4-8-31,-14-19-3,2-9 3,-29-3-5</inkml:trace>
  <inkml:trace contextRef="#ctx0" brushRef="#br0" timeOffset="213850.2994">17159 12401 292,'-24'7'108,"3"16"-4,-7 21-75,0 8-14,-4 15 0,-9 4 2,9 5-2,1-2-21,1-11-30,11-7-72,8-8-4,5-26-2,6-22 0,28-7 10</inkml:trace>
  <inkml:trace contextRef="#ctx0" brushRef="#br0" timeOffset="214110.2998">17678 12119 307,'19'22'113,"-2"17"-11,-2 2-77,13 18-1,-8 1 0,5 14-3,-7 2-6,1 2-3,-6-4-7,-2-5-2,-3-10-9,-5-12-11,5-6-22,-8-17-70,0-24-8,19 4 0,-6-30 1,9-13-4</inkml:trace>
  <inkml:trace contextRef="#ctx0" brushRef="#br0" timeOffset="214490.3003">18237 12056 237,'0'0'98,"0"0"5,11 16-68,-18 12-8,7 13-7,0 7-1,0 12 4,-4 3-3,10 5-2,-1 3-9,6-4-3,2-10-3,6-6 3,0-14-2,7-9-1,8-23 2,-3-10-3,9-18 1,-5-12-1,-3-13 2,-8-12-4,-5-8 3,-14-9-1,-12 1 2,-10 6 3,-18 5 0,1 11 1,-15 9 0,6 16-2,-5 18-9,1 7-19,12 21-56,5 3-44,11 4 1,13-2-4,18-5-1,14-4 32</inkml:trace>
  <inkml:trace contextRef="#ctx0" brushRef="#br0" timeOffset="214850.3008">18908 11978 308,'0'0'109,"13"-17"-3,-13 17-79,2 17-8,3 9-6,-7 7-2,4 19-3,-2 11-2,4 11 1,-2 8 1,5 2-2,4-5-3,8-4 6,2-18-3,9-18 1,7-24 0,10-15-1,-2-22 1,-1-15 1,3-23 1,-10-12-4,-10-14 0,-9-3-3,-25 0 3,-12 4-2,-16 5 0,-16 13-1,-10 17-8,-12 13-27,-2 24-87,-5 18-5,3 8-3,4 13-2,4 4-5</inkml:trace>
  <inkml:trace contextRef="#ctx0" brushRef="#br0" timeOffset="215700.302">8911 14477 155,'0'-18'103,"-8"-7"5,2-2-36,14-5-14,-4-3-15,9 5-10,-4-2-11,12 6-9,-3 4-8,5 7-6,5 15 0,2 11 0,3 10 0,-3 5 0,6 5 3,1-3 1,-3-4 3,1-1-1,-1-12 4,1-9-1,-9-13 1,4-10 3,-11-10 0,0-5-2,-6-3-1,-4 0 2,-7 4-5,-2 3-2,0 10-13,-7 4-15,7 18-22,0 0-72,-17 18-3,15-1-2,-4 3-2,3 8 5</inkml:trace>
  <inkml:trace contextRef="#ctx0" brushRef="#br0" timeOffset="215990.3024">8894 14886 219,'0'0'109,"0"0"8,22 16-31,8-19-47,17 3 0,7-8-2,19 4-7,2-5-10,5 5-9,0-1-4,-3 1-4,-4 2-3,-10 2-9,-9 6-11,-11-4-25,-5 3-76,-8 6 2,-12-7-5,-18-4 1,0 0-3</inkml:trace>
  <inkml:trace contextRef="#ctx0" brushRef="#br0" timeOffset="216900.3037">9090 17368 251,'0'0'104,"0"0"0,0 0-56,0 0-3,-17-16 1,10-3-6,12 1-11,-5-18-11,11 5-10,3-8 0,4 3-7,3 1-2,3 7-3,8 10 2,-2 14-2,1 19 0,-1 13 3,-4 11 0,3 9 1,-5 8 1,2-2 2,-5-1-2,1-10 6,-2-9 0,5-16 1,-1-12-3,4-19 1,-7-11 2,3-8-1,-9-9 0,0-3-5,-8-7 1,-7 3-3,0-2 3,-7 11-3,-4 2-1,-1 5 0,1 10-1,4 3-5,7 19-11,-19-18-19,19 18-54,0 0-24,-11 22-2,11-22-3,-2 24-3,2-7 5</inkml:trace>
  <inkml:trace contextRef="#ctx0" brushRef="#br0" timeOffset="217620.3047">9077 17836 243,'0'0'87,"0"0"-2,0-16-54,0 16-14,0 0-6,0 0 1,0 0-4,0 0-3,0 0 0,0 0-2,0 0 1,0 0 0,0 0-2,-8-17-2,8 17-1,0 0 1,-3-19-1,3 19 2,0 0 0,0-18 0,0 18 0,5-17 0,-5 17 1,17-22-2,-17 22 1,32-19-5,-6 12 2,-2 3 1,6 8 2,2 1-1,-2 8-1,-2 4 2,0 2 3,-2 3 4,-2 2 0,1 0 0,-7-5 2,3-2 2,1-8 6,4-4 0,-1-5-4,5-3 1,-4-10-4,0 0 2,2-6-4,-4-1-3,-3-3-2,-4 1 0,-8-2 0,0 2-1,-7-1 3,-2 5-5,0 1-6,0 17-14,-2-22-33,2 22-57,0 0-1,0 0-2,0 0-3,0 0 0</inkml:trace>
  <inkml:trace contextRef="#ctx0" brushRef="#br0" timeOffset="218580.306">11496 16470 182,'0'-21'80,"0"21"-3,0 0-29,0 0-11,25 11 0,-18 14-3,10 17-2,-8 14-2,14 16 1,-10 6 4,5 19-3,-6 0-7,1-1-8,-6-1-3,2-4-6,-1-13-8,-6-19-16,9-3-34,-9-23-61,2-9-1,-4-24-4,0 0-4,1-35 0</inkml:trace>
  <inkml:trace contextRef="#ctx0" brushRef="#br0" timeOffset="218890.3065">11584 16494 221,'-15'-47'92,"0"5"-1,8-3-44,7-3-11,11 7-10,8 4-7,12 9-7,1 21-6,5 12-2,-1 19 1,-1 23 4,-14 14 1,-8 17 2,-9 4 0,-10 3 4,-11-3-3,-1-4-5,-1-8-18,-5-18-49,5-7-43,8-10-4,3-12-3,12-5-3,-4-18-3</inkml:trace>
  <inkml:trace contextRef="#ctx0" brushRef="#br0" timeOffset="219390.3072">12208 17207 37,'0'0'50,"2"-35"-5,-2 35-23,-8-32-3,1 13 3,-4 1-1,11 18-1,-21-26-5,21 26 5,-30-4 9,30 4 1,-30 28-1,12-4 1,1 13 1,-2-3 3,6 7-1,0-1-5,7 3-8,5-9-3,2-3 0,11-12-3,4-8-7,7-7-10,5-12-9,6-5-10,-1-15-3,6 2-2,-12-9 0,1 3 8,-13 3 7,-2 5 8,-4 7 12,-9 17 10,0 0 6,0 0 4,0 26 0,0-6-6,7 4-3,5 1-1,3-1-2,3-6-6,5-5-14,7-2-22,-6-7-69,2-9-7,4-5-3,-10-8-1,5-5-1</inkml:trace>
  <inkml:trace contextRef="#ctx0" brushRef="#br0" timeOffset="219920.3079">12690 17042 281,'15'-28'89,"-15"28"4,0 0-59,-7-22-16,7 22-8,0 0-7,-21-8-4,21 8 4,-22 20 3,8 1 0,7 7 3,-4 7 4,5 13 5,-5-1 0,11 5 3,-2 2-3,10-4-1,3-9-4,6-6 0,3-15-3,10-9-4,0-9-2,4-9 1,1-12 1,2-5-4,1-7 0,-1-7-2,-7-4 0,-6-5 0,-3-3 0,-2 0-2,-8-6-1,-4 2 2,-1 6 0,-6 2-2,-2 7 2,-2 7 2,-3 6-2,3 10 0,4 16-1,0 0 2,0 0-1,-7 16 1,7 10 1,5 6-2,1 7 4,1 5 1,-1 3 1,5 3-3,-2-6 3,3 1 1,-1-8-9,-4-9-12,6-2-29,-13-26-69,17 24-3,-17-24 0,0 0-3,0-28 0</inkml:trace>
  <inkml:trace contextRef="#ctx0" brushRef="#br0" timeOffset="220070.3081">12922 17160 369,'-19'6'113,"19"-6"-1,37-6-63,-1-5-26,14-2-24,18 2-61,-1-2-47,8-4-5,3 3 0,-13 1-3,-10 3-3</inkml:trace>
  <inkml:trace contextRef="#ctx0" brushRef="#br0" timeOffset="221530.3102">13645 17255 238,'0'0'91,"9"-20"-13,-9 20-16,0 0-20,0 0-12,0 0-9,0 0-7,2 28-2,-8-1-5,-1 5-1,-2 5 0,-1 0-5,-1 8-39,0-8-60,1-5-3,7-12-7,3-20 0,0 0-1</inkml:trace>
  <inkml:trace contextRef="#ctx0" brushRef="#br0" timeOffset="222700.3118">13891 17227 136,'0'0'74,"27"-3"2,-27 3-37,29 9-11,-4 2-1,-1-5-4,0 8-5,6-2-3,-4 4-4,0 1-3,-3 0-2,-8-4-1,-15-13 5,19 16 10,-19-16 0,0 0 3,0 0 2,0 0 3,-15-18 1,1-3-1,5 5-6,2-12-9,1 2-4,6-2-3,11-2-3,2 4-2,8 4-2,9 7 0,2 6-2,3 5 0,1 8 0,-5 7 2,1 0-2,-6 8-1,-7-4 2,-8 5-2,-11-20 2,11 26 1,-11-26 2,-9 19-3,9-19 3,-21 5 3,21-5-2,-18-7 1,18 7-1,-11-21 0,11 21 0,3-31 0,5 14-2,10 0-3,1 4 0,0 0 0,5 6-1,-3 5 0,1 6-1,-3 3 0,-19-7 1,24 24 2,-16-7 1,-1 3 0,-1 1-1,-1 1 2,1-5 0,-4 0 2,-2-17-1,5 20 0,-5-20 3,0 0-2,28-7 2,-28 7-2,26-32-1,-12 13-1,-14 19 0,29-27-1,-29 27-3,21-13 2,-21 13-2,11 26 2,-5-4 4,-6 8-1,5 1-1,1 3 2,1-3 2,-1 1-1,5-10 1,-11-22-3,21 22-4,-21-22-9,24-9-5,-7-8-10,-13-11-6,11 1-6,-15-7-6,3 3 3,-6-5-1,-1 12 10,-4 0 6,8 24 14,-24-24 10,24 24 10,-19 2 7,19-2 3,-18 15 5,18-15 2,-11 20 1,11-20-5,5 20-1,-5-20-3,24 13-3,-5-13-1,0-3-6,5-8-8,2-4-4,-1-6-2,-1-1-2,-4 0 1,-3 1-2,-4 5 0,-13 16 6,0 0 11,19 0 5,-15 18 5,-4 8 2,0 0 0,3 9 4,3 3-2,5-5-1,0-3-6,1-12-11,-12-18-22,26 21-64,-26-21-20,26-11-1,-15-15-2,0 1-2</inkml:trace>
  <inkml:trace contextRef="#ctx0" brushRef="#br0" timeOffset="222860.312">14981 16977 251,'0'0'78,"0"0"-12,0 0-106,0 0-34,22-8-5,-22 8-7,28 0 1</inkml:trace>
  <inkml:trace contextRef="#ctx0" brushRef="#br0" timeOffset="224060.3137">15203 17185 47,'7'-19'19,"-1"0"-6,0 3-3,-6 16-5,5-23-1,-5 23 6,0 0 5,0 0 7,0 0 6,-22 26 6,20-3 5,2 1 1,0 2-1,5 9-7,7-1-5,-3-3-3,2 3-8,-5-3-5,-1-3-5,-5-2 0,-5-2 2,-6-5 2,11-19 0,-25 24 0,25-24-1,-20 7 2,20-7-1,0 0-2,0-31-2,13 14-4,4-9-3,3-4-2,1-3 2,3-10-3,-2 0 0,-1-1 2,-2-6-2,-6-2 3,-2 0 2,-2-2-4,-5 0 3,0 8 4,-4 1-1,0 10 3,2 5-3,-2 8 1,0 22 0,0 0 6,0 0-8,-6 17 0,4 7 2,4 7-2,2 8 5,-4 8 0,7 1 0,-1 4-2,0-2 3,1 0 2,-1 0-4,1-3 1,-1-3-2,1-7-3,2-3 2,-1-3 1,3-6-1,4-9-1,2-3 1,2-3 0,5-10-1,0-2 3,-3-13-4,3-2-3,0-3-2,-5-10-1,0-2 1,-8-1-4,0 5 1,-7-2-1,0 10 0,-4 0 2,0 20 0,0-19 1,0 19-1,0 0 4,1 26 0,5-9 2,0 1 0,-1 1 1,3 3 2,-1 0 2,3-3 0,-10-19-2,24 24-2,-24-24-2,28 9-1,-9-9-7,9-7-3,-4-10-2,2 2 0,-2-3 0,1 3-1,-5 0 3,-3 8 4,-17 7 7,19 2 5,-19-2 3,11 29-1,-9-6 4,0-5 2,3 3 0,-5-21 0,23 22-1,-5-18-3,8-3-2,-1-12 2,6 0-3,1-6-2,4-1-5,-6 1 1,0 2-2,-8 6 1,-3 3 0,-19 6-1,28 8 0,-28-8 1,13 30 2,-11-14 1,-2-16-1,9 30-14,-9-30-52,0 0-39,0 0-3,0 0-2,2-37-2,-15 3-2</inkml:trace>
  <inkml:trace contextRef="#ctx0" brushRef="#br0" timeOffset="224230.3139">15388 17043 275,'-28'8'99,"28"-8"-4,0 0-66,47 9-28,14-11-82,14 4-1,7-7-8,10-1-7,-6-7-6</inkml:trace>
  <inkml:trace contextRef="#ctx0" brushRef="#br0" timeOffset="225170.3153">10698 18005 232,'0'0'86,"0"0"-4,25-16-42,-1 21-14,2 1-7,15 7-2,4-2 1,13 4-1,15-2-2,13-2 0,7-5 1,25-1-1,7-5-4,21 0 0,16-7-3,18-3-1,16 1 0,15-2-1,19-2-2,5 0 1,12 0 3,7-2-2,0 2 1,4 4-1,-10 1-2,1 3 0,-10-1 2,-4 4-2,-5-5-6,0-2 6,-2-1-4,2-4 4,-2-7-2,-10-1 2,-9-2-6,-16-2 7,-19 2-3,-21-1 2,-30 3 0,-24 4-1,-26 3 0,-21 2 3,-16 3-1,-10 5-3,-26 5 0,22-4-2,-22 4 0,0 0 2,0 0-1,0 0-4,0 0-7,0 0-11,-11 17-30,11-17-68,-26 15 1,7-12-6,-5-3-1,-6 0-1</inkml:trace>
  <inkml:trace contextRef="#ctx0" brushRef="#br0" timeOffset="236120.3306">13292 18104 327,'0'0'97,"0"0"3,18 4-68,-18-4-8,25 20-5,-12-1 0,9 14 5,-3 10 0,1 14 1,-7 10-6,10 9-1,-16 2-3,5 6 2,-5-6-5,-1 0-3,-6-11-6,0-12-2,1-12-7,-2-15-10,6-2-25,-5-26-80,0 24-4,0-24 2,-4-26 2,3 2-3</inkml:trace>
  <inkml:trace contextRef="#ctx0" brushRef="#br0" timeOffset="236420.331">13402 18232 307,'-6'-24'99,"6"3"0,2 5-64,7-1-8,6 6-8,4 3-5,9 12-4,-4 7-6,3 12 3,-3 4 0,-5 14 3,-6 8-2,-6 3-1,-7 0 2,-2 1-2,-9-8-5,-2-10-20,0-9-85,2-9-5,11-17 0,0 0-5,-13-26 0</inkml:trace>
  <inkml:trace contextRef="#ctx0" brushRef="#br0" timeOffset="237030.3319">14157 18488 358,'2'-16'98,"-2"16"-19,-14-28-49,14 28-9,-18-21-12,18 21-3,-26-15-6,9 15 0,-2 8 0,-1 3-2,-3 8-1,4 5-1,4 4 5,1 1 1,10 1 2,6-2-2,9-10 1,9 1 2,5-8 0,6-3 0,-1 1-3,0 0 1,-4 6-2,-7 5 5,-11 5-2,-8 4 2,-10 5 0,-3-1 1,-9-3 1,3-4-1,-1-6-8,1-14-27,19-6-24,0 0-19,-11-30-8,18-1-2,10-3 6,-10-10 20,10 3 29,-9 5 32,-6 5 32,-4 12 23,2 19 13,-36-2 7,4 19-3,3 15-20,-11-1-19,3 14-8,-6-1-14,7-1-29,12-4-91,9-4-8,6-12-4,13-5-2,-4-18-2</inkml:trace>
  <inkml:trace contextRef="#ctx0" brushRef="#br0" timeOffset="237700.3328">14558 18594 186,'10'-17'55,"-10"17"0,0 0-2,-15-3-13,15 3-8,-32 18-11,10 1-1,-3 1-1,5 6-1,-3 2-3,8 4 1,2-4 0,8-1-1,5-2-6,7-7-12,12-1-13,-1-12-10,9-3-2,1-7 0,3-1 0,-4-1 3,-3 1 10,-5 4 14,-19 2 13,29 10 9,-29-10 6,17 27 2,-17-27 1,15 23-4,-15-23-6,24 2-8,-24-2-3,32-30-4,-13-2-1,-2-1-4,-4-10-5,-2-7 2,-3-6 0,-3 4 5,-5-3 4,0 6 5,-5 5 3,5 10 0,-6 8 1,6 26 4,0 0 2,0 0 0,6 24 0,5 12-3,-6 5 1,5 9-1,1 2 0,2 5-3,0-3-4,2-6 1,-2-9-9,0-5-10,0-8-21,-13-26-71,24 11-28,-24-11-4,14-28-2,-14-2-4,-2-1 8</inkml:trace>
  <inkml:trace contextRef="#ctx0" brushRef="#br0" timeOffset="237840.333">14721 18626 345,'0'0'112,"0"0"2,22 5-51,12-12-81,14-4-79,9 0-2,2-4-5,5-6-9,-3 5-3</inkml:trace>
  <inkml:trace contextRef="#ctx0" brushRef="#br0" timeOffset="238830.3343">15778 18629 219,'0'0'97,"12"-20"-23,-12 20-28,0-17-5,0 17-3,-4-22-7,4 22-11,-13-17-9,13 17-6,-21-5-6,21 5 2,-35 15 0,16 7 3,0 2-2,1 2-1,5 4 3,1 3 2,7-9 1,10-3-2,-5-21 1,25 20-4,-5-22 0,8-7-1,0-6-1,2-5-3,6 3-3,-7-3 1,3 7-2,-7-2 3,-5 5 1,4 7 2,-5 3-1,3 2 3,-1-4 1,3-6-3,1-3-1,1-7-4,-2-12-2,-3-5-2,-5-6-2,-8-9-2,-8 1 4,-9 1 4,-16 3 8,-10 8 3,-10 15 7,-6 7 4,-8 10 5,1 19 5,-8 12-2,10 10-2,0 10-1,11 14 2,4-1-6,17 10 0,9-8-5,9 0-1,14-9-2,11 0-1,12-15-4,11-5-5,10-8-10,6-13-14,11 6-33,-6-15-67,10-2 4,-4-8-3,1 1 0,-5-12 1</inkml:trace>
  <inkml:trace contextRef="#ctx0" brushRef="#br0" timeOffset="239090.3347">16522 18317 275,'0'0'104,"0"0"1,11 32-58,6 13-7,-10 3 1,12 17-3,-8 2-12,8 0-7,-6 7-5,0-7-8,-2-6-11,-5-16-14,1-5-23,-7-21-73,0-19-1,0 0-4,0 0-1,-7-43 4</inkml:trace>
  <inkml:trace contextRef="#ctx0" brushRef="#br0" timeOffset="239360.3351">16527 18260 350,'27'-13'97,"3"7"-10,1 3-72,7 12-4,-1 4 2,4 17 0,-9 5-1,-2 17 1,-13 5 1,-8 8 2,-9 0 0,-2-1-3,-11-7-2,-4-5-7,-3-11-12,-3-15-26,5-7-77,3-10-2,15-9 0,0 0-4,-17-32-5</inkml:trace>
  <inkml:trace contextRef="#ctx0" brushRef="#br0" timeOffset="239630.3355">17041 18264 274,'19'7'111,"-2"12"-1,1 7-38,-5 16-45,1 10-2,-1 8 4,-2 1-7,2 4-4,-7 0-8,-1-6-2,-5-7-11,-4-13-17,8-3-35,-9-16-62,5-20 2,0 0-4,-21 4 3,21-4-4</inkml:trace>
  <inkml:trace contextRef="#ctx0" brushRef="#br0" timeOffset="240230.3363">17030 18239 205,'-15'-16'96,"15"16"2,-4-21-53,4 21-9,0-26-5,4 10-6,-4 16-7,19-28-6,-1 17-7,1-1-1,5 7 0,3 1 0,-3 10 0,6 3-2,-10 11-1,-3 6 1,-6 12 2,-11-1 1,-11 4 2,-8 3-2,1-7 3,-7-1-2,1-9 2,5-8-2,19-19-4,0 0-4,0 0 0,38 4-1,-8-8-2,0 6 2,-2 5 1,-4 8 4,-11 11 7,-15 4 3,-9 9 1,-15 2 1,-4 3 4,-9-8 0,3-3-3,4-9-5,8-9-7,5-2-19,1-15-61,18 2-40,7-20-6,12-1-1,-2-8-3,1-10 3</inkml:trace>
  <inkml:trace contextRef="#ctx0" brushRef="#br0" timeOffset="240530.3368">17456 18199 293,'24'-4'102,"-5"6"1,0 3-58,7 16-12,-9-1-4,7 15-3,-7 4-6,-2 13 1,-8 0 0,4 12-1,-11-5-3,0-1-5,-7-5-5,7-6-2,-6-8-5,4-11-13,4-4-37,-2-24-73,0 0 1,0 0-1,8-34-2,-8 3-3</inkml:trace>
  <inkml:trace contextRef="#ctx0" brushRef="#br0" timeOffset="240720.337">17392 18256 418,'0'0'119,"19"-13"-2,15 8-85,12-10-13,12-2-23,15 4-60,6-6-51,1 1-6,-5-3 1,-12 8-7,-12 2 2</inkml:trace>
  <inkml:trace contextRef="#ctx0" brushRef="#br0" timeOffset="241320.3379">17975 17361 345,'25'19'107,"1"10"-19,4 1-58,7 11-2,-7-8-4,5 4-4,-8-5-6,-1-2-8,-2-8-16,-5-9-34,-1-7-65,-18-6 0,25-15-1,-18-6-5,-1-7 4</inkml:trace>
  <inkml:trace contextRef="#ctx0" brushRef="#br0" timeOffset="241500.3381">18203 17316 315,'-22'13'109,"1"8"4,5 18-68,-11 0-12,3 13 0,-6-6-7,10 3-11,-3 1-24,3-8-65,7-6-35,7-12-8,6-24 1,0 0-7,24 5 2</inkml:trace>
  <inkml:trace contextRef="#ctx0" brushRef="#br0" timeOffset="241780.3385">18556 17112 206,'25'-5'101,"-10"8"3,-15-3-42,35 34-8,-24-6-5,10 11-10,-10 1-10,2 11-4,-2-1-8,-3 4-3,-1-4-6,-1-8-3,-2-6-9,-4-8-10,7-4-26,-7-24-75,0 16 0,0-16-3,11-24 0,-3-2-3</inkml:trace>
  <inkml:trace contextRef="#ctx0" brushRef="#br0" timeOffset="242170.3391">18874 17060 335,'0'0'108,"0"0"4,11 17-73,-11 1-14,6 16-2,-1-3-3,1 10 0,2 6-4,-3 3-4,1-2-2,5-1-1,-4-7 0,5-4-4,-3-8 1,8-2-2,1-13 0,7-10-1,-1-8-4,2-16-2,-2-8-3,1-7 0,-7-6 0,-4-9-1,-9 3 2,-9-4-2,1 4 4,-14 13 2,-2 7 0,-5 2-1,-6 13-1,2 5 0,0 10-7,-2 0-17,15 11-42,15-13-47,-24 20 1,24-20 0,0 0-1,37 15-2</inkml:trace>
  <inkml:trace contextRef="#ctx0" brushRef="#br0" timeOffset="242540.3396">19322 17023 314,'8'-22'104,"-8"22"1,0 0-62,0 0-16,0 0-8,0 18-5,5 1-3,-5 5-2,8 9 2,-2 5 1,-1 4 2,3 1-4,-1-2 0,2-2-1,1-6-1,1-7-3,6-9 2,1-15-3,7-8 0,-1-10 1,0-12 0,-3-11-2,-1-6 0,-3-9 0,-9 6-3,-10-2 3,-4 5-4,-11 10-4,-5 7-16,0 19-99,-16 7-1,6 11-7,-5 4 0,0 11-4</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7:59.679"/>
    </inkml:context>
    <inkml:brush xml:id="br0">
      <inkml:brushProperty name="width" value="0.05292" units="cm"/>
      <inkml:brushProperty name="height" value="0.05292" units="cm"/>
      <inkml:brushProperty name="color" value="#FF0000"/>
    </inkml:brush>
  </inkml:definitions>
  <inkml:trace contextRef="#ctx0" brushRef="#br0">16107 16057 151,'0'0'90,"-19"-11"0,19 11-32,0 0-18,0 0 0,0 0-1,0 0-7,0 0-5,0 0-3,12 19 3,-12-19 1,0 0 1,13 17-2,-13-17-2,24 7-1,2-1-1,2-8-2,11 5-3,3-8-5,8 3 0,8-7-3,7 3-5,-1 1 0,3-3 0,2-1-2,-2 3 1,-3-1-1,-2-1-2,-14 3 2,-5 3-1,-7 2-2,-10-4 1,-8 4-3,-18 0 1,17 0 1,-17 0 0,0 0 2,0 0-1,0 0-1,0 0 2,0 0 1,0 0-2,-18 2 1,18-2-2,-40 6-1,18-3 0,-12 1 3,-5 0-2,-4 1-2,-5 3 2,-8-1 1,-6 1 1,-5 1-4,1-2 3,-1 1-2,5-1 1,6 1-1,8-3 3,10-3-2,14 0-1,7-2 3,17 0 0,0 0-2,0 0-2,17 2 2,4-8-3,8 1 3,1-1 0,8 2 0,5-5-2,5 0-1,-3 3 2,4 1-6,-4-1-7,3 6-12,-9-7-14,8 9-80,-13-4-15,1 7-1,-11-5 0,-3 4 3</inkml:trace>
  <inkml:trace contextRef="#ctx0" brushRef="#br0" timeOffset="610.0009">16219 16624 179,'0'0'84,"0"0"5,11-17-48,-11 17-2,0 0 3,25-4 0,-25 4-3,24 2-5,-24-2 0,32 6-2,-8-8-2,12 9-2,3-8-7,9 2-5,8-4-4,6 3-2,5-6-2,1 2-13,1 6-21,-11-7-81,-4 7-15,-4-4-6,-9 4 3,-9-2-5</inkml:trace>
  <inkml:trace contextRef="#ctx0" brushRef="#br0" timeOffset="2390.0034">9152 17393 214,'-2'-17'104,"2"17"4,0 0-40,0 0-5,0 0-5,0 0-9,0 0-13,0 0-8,0 0-6,0 0-3,0 0-2,20 4-2,-1-4 1,18 0-1,8-6 0,21-1 0,8-10-2,18-2-4,3-5-1,10-2-4,-6 0-2,-2-2 0,-15 4-1,-15 6-2,-11 3 2,-16 4-2,-12 3-3,-28 8-7,18 4-6,-18-4-12,-13 26-50,-5-11-55,-5 13-4,-9-4 0,-3 9 3,-10-1 5</inkml:trace>
  <inkml:trace contextRef="#ctx0" brushRef="#br0" timeOffset="2660.0037">9114 17861 416,'-17'22'124,"17"-22"5,23 7-94,-3-3-1,23 5 1,0-16-1,13 3 0,6-1-15,13-1-5,-2 0-4,7 3-2,-3-3-3,1-3-2,-5 9-12,-10 0-14,10 7-93,-22 4-22,-3 4-1,-20-4-5,-9 4-5</inkml:trace>
  <inkml:trace contextRef="#ctx0" brushRef="#br0" timeOffset="5550.0076">20229 16921 338,'0'0'113,"-21"11"4,21-11-73,0 0-7,0 0 0,0 0-5,0 0-7,37-4-5,-12-5-6,6-4-5,9-4-8,1-1-6,7 3-21,-8-9-26,8 11-74,-7-4 2,-7 17-4,-12 6 2,-12 12 3</inkml:trace>
  <inkml:trace contextRef="#ctx0" brushRef="#br0" timeOffset="5720.008">20288 17212 202,'-24'28'102,"7"-7"-4,17-21-46,23 15-9,7-27-13,14-2-21,7-5-76,10-1-24,1 3-10,0 2-1,-8 6-1</inkml:trace>
  <inkml:trace contextRef="#ctx0" brushRef="#br0" timeOffset="6380.0089">20748 17506 297,'0'0'102,"0"0"2,0 0-63,11-19-11,13 19 0,-5-5-2,18 3 0,-5-2-6,17 2-2,1-3-5,12 5 0,11-6-3,13 2 0,9-3 0,15 0-1,13-8-3,19 0 2,10-4 3,14-1-4,6-1 0,9 1-3,2-4 0,-3 2-3,-10 1 3,-10 4-4,-12 1 0,-19-3-3,-17 2 2,-26 4 2,-17 6-2,-15-2 1,-20 3-3,-10 2 3,-24 4 0,0 0 4,0 0-2,0 0-6,0 0-1,0 0-5,0 0-14,0 0-31,0 0-84,-20-1-1,20 1-1,-30 5 2,9-1 0</inkml:trace>
  <inkml:trace contextRef="#ctx0" brushRef="#br0" timeOffset="8790.0123">21088 17927 121,'0'-22'77,"0"22"-6,0 0-12,0 0-10,0 0-10,0 0-7,0 0-5,0 0 0,0 0-1,0 0-1,0 0-4,0 0 0,0 0-1,0 0-4,0 0 1,0 0 1,0 0-3,0 0-4,0 0 0,0 0 1,0 0-4,0 0 2,0 0 0,0 0-4,26-20-2,-5 10-1,-1 3 3,4 1-9,1 6 7,5 8-6,-10 1-3,-1 10 4,-12 9 1,-1 5-3,-6 6-2,-8 0 7,-3 2-7,-7-4 4,3-4 1,-2-10 1,4-1 2,13-22 1,0 0-2,0 0-1,0 0 1,32-30 0,-3 12-1,-1 3-2,0-4-1,4 10-1,-8 11 3,-5 11 0,-8 11 1,-9 9 0,-9 10 1,-6 7 0,-6 6 5,-11 2-1,4-5 2,-10-8-1,5-4 1,-5-13 1,10-6 1,-2-15-8,9-14-7,10-10-9,-2-12-20,18 1-95,-1-15-3,7 8-3,-2-10 1,10 8 3</inkml:trace>
  <inkml:trace contextRef="#ctx0" brushRef="#br0" timeOffset="9150.0128">21688 18119 384,'0'0'111,"0"0"1,0 0-86,0 0-10,11 20 1,-11-3-5,2 0-3,-2 1-1,3 3 3,-3-21-1,2 27-3,-2-27 3,0 0-3,0 0 0,0 0-7,19-20-2,-15 1-5,-4 19-5,13-39-23,-13 39-87,18-27 0,-18 27-4,15-12 6,-15 12-2</inkml:trace>
  <inkml:trace contextRef="#ctx0" brushRef="#br0" timeOffset="26620.0373">22194 17675 334,'0'0'105,"0"0"2,2-21-70,-2 21-9,0 0-3,24 6 0,-24-6-4,30 4-3,-6-4-4,2 2-1,6-2-4,6 0-1,-1-4-4,4 0-3,2 0-4,-6-5-6,1 2-5,-7-3-11,-4 3-24,-12-10-29,-15 17-18,7-18-19,-7 18 2,-26-13 2,2 9 8</inkml:trace>
  <inkml:trace contextRef="#ctx0" brushRef="#br0" timeOffset="26990.0378">22265 17673 198,'-23'17'91,"5"3"-10,1-3-17,4 5-6,13-22-15,-11 34-6,9-18-12,9 1-8,-1 0 0,7 1-8,-13-18 3,32 24-5,-8-14 0,2-1-7,10-13 6,-1 6-3,3-4 0,-1 0 0,0 1-2,-5 6-2,0 6 3,-10 6 0,-12 9-3,-10 7 1,-4 1 0,-13 1 5,-7 4 0,-6-4 1,-8-5 0,1-4 0,0-11-1,5-8-7,6-3-14,2-21-43,12-1-59,7-8 2,8-6-4,5-7-2,11 2-1</inkml:trace>
  <inkml:trace contextRef="#ctx0" brushRef="#br0" timeOffset="27450.0384">22895 17571 251,'0'0'104,"0"-17"-5,0 17-54,0 0-10,0 0-6,0 0-9,0 0-6,-8 21-5,8 1 1,-6 4-2,-1 7 3,-6 8 3,2 9 0,-2 2 1,1 10-5,1-1 1,4 0-8,7 0 3,11-1-2,2-6 0,6-12-5,7-4-4,4-18 0,3-11-3,1-9 0,-8-9-2,-7-13-5,-8-6 3,-11-2 2,-6 0 6,-10 4 2,-5 8-1,-3 3 6,-2 4-2,-2 3-2,13 12-12,-2-8-50,17 4-46,0 0 2,0 0-3,32-14-4,-10 1-3</inkml:trace>
  <inkml:trace contextRef="#ctx0" brushRef="#br0" timeOffset="27800.0389">23173 17703 352,'0'0'99,"37"-17"-5,-9 10-83,4-3 1,5 1 0,-3-4-3,2 4-1,-7-1 3,-2 5 1,-11-1-1,-16 6-3,21 0 2,-21 0 4,0 28 1,6 2-1,-6 5-1,1 15-4,3 8 4,2 5 1,-4 2 0,3 0-7,1-6 0,-1-3-4,3-9-1,-2-12-9,-1-5-17,-5-14-83,0-16-18,0 0-1,0 0-1,0-20-2</inkml:trace>
  <inkml:trace contextRef="#ctx0" brushRef="#br0" timeOffset="27960.0391">23136 18137 438,'0'0'119,"24"2"-4,19-11-106,24-10-10,13-1-24,6-6-84,10-4-7,-5-3-3,-11-3-6,-12 1-2</inkml:trace>
  <inkml:trace contextRef="#ctx0" brushRef="#br0" timeOffset="28530.04">21359 15664 362,'7'-17'108,"-7"17"3,0 0-73,6 20-13,1-1-6,10 16-5,-4 6 3,6 15-2,0 13 3,5 12-6,-7 5 4,1 8-5,-5-3-2,-1-1-2,-5-11-5,-1-6-5,-4-17-13,-2-17-24,0-8-82,0-31-3,-8 19-1,8-19-2,-19-28 2</inkml:trace>
  <inkml:trace contextRef="#ctx0" brushRef="#br0" timeOffset="28870.0404">21260 15823 306,'-19'-31'116,"2"1"1,6-3-58,9 7-19,0-4-12,6 6-4,7 0-8,6 5-8,7 6-6,3 11-1,-1 8 0,4 11-3,-4 10 3,-4 16 2,-5 7 1,-13 8-2,-6 1 7,-4 1-3,-11-5 2,2-3-6,-3-5-7,-1-16-26,14-1-87,-3-6 0,10-5-6,-2-19-2,24 13 0</inkml:trace>
  <inkml:trace contextRef="#ctx0" brushRef="#br0" timeOffset="29850.0418">21891 16213 235,'0'0'85,"0"-27"0,0 27-61,0-34-5,0 34-2,2-35-1,-2 35-3,-2-28-2,2 28 1,0 0 1,-18-11 4,18 11 2,-30 20 3,11-3 1,4 11-2,-7 0 0,9 13 0,-4-8 0,11 12-3,4-6-5,13 0-2,-1-8-4,12-5-1,4-5-5,6-18-4,9-3-6,-3-20-7,5-1-1,-12-6-2,5 1 3,-10-6 2,-4 6 4,-7 6 4,-15 20 8,19-10 10,-19 10 3,11 28 1,-9-7 1,7 14-2,-1-4 0,5 5-1,-2-5-10,8-7-11,5-3-26,-3-21-51,9-4-35,0-16-4,3-3 19,-9-14 34,8 4 29,-13-8 22,-4-2 32,-2 4 52,-7 2 41,-10 4 4,-4 3-15,8 8-34,-11-4-25,11 26-14,-11-23-8,11 23-2,0 0-5,-21 13-4,21-13-3,-16 36 2,8-12 2,1 6-1,7 5 2,0-2 0,5 1-1,5-3 2,4-5 1,1-3-1,8-10-1,-1-8 0,3-12-2,3-6 0,-2-11-3,0-12-3,2-8-1,-8-10-2,-1-2 2,-8-11-2,-5 0 1,-6 1 1,-6 2 3,-5 11 5,4 6 1,-5 10 0,1 11-3,11 26 7,-15-9-1,10 25 0,5 12 3,5 13-6,3 7 4,9 16 1,-4 4 2,7 1-4,3 2-1,3-3-1,-4-8-3,-1-8 4,-3-11-6,-1-14-10,2-4-17,-19-23-71,21 2-32,-21-2-3,7-34-1,-9 4-1,-3 3 3</inkml:trace>
  <inkml:trace contextRef="#ctx0" brushRef="#br0" timeOffset="29980.042">22635 16178 439,'0'0'120,"0"0"-3,32-7-100,20-1-46,10-5-79,12-7-6,7 1-5,1-3-4,-2 5-6</inkml:trace>
  <inkml:trace contextRef="#ctx0" brushRef="#br0" timeOffset="30810.0432">23649 16863 305,'25'-13'101,"-9"10"5,11 5-74,-1-4-4,9 11 2,-3 0-5,3 12-6,-1-3-4,0 12-1,-6 0-3,0 1-3,-13 8-3,2-4 1,-6-3-7,-8-10-8,9 2-54,-12-24-50,0 0-5,22-1 4,-14-22-6,-7-5-1</inkml:trace>
  <inkml:trace contextRef="#ctx0" brushRef="#br0" timeOffset="30980.0434">23976 16806 307,'-17'9'114,"2"15"-2,-3 17-27,-10-2-52,7 15-8,-5 2-1,4 1-10,3-3-11,-2-8-31,5-8-87,4-7-2,11-9-5,1-22-2,0 0 0</inkml:trace>
  <inkml:trace contextRef="#ctx0" brushRef="#br0" timeOffset="31260.0438">24193 16693 362,'0'0'117,"0"0"-5,24 24-73,-24-24-16,32 42 3,-19-12-2,6 11-9,-2 0-4,-4 7-2,-2-1 0,-4 3-6,-1-4 2,0-5-9,-5-4-9,-2-20-32,1-17-76,9 18-4,-9-18 0,19-26 2,-8-2-5</inkml:trace>
  <inkml:trace contextRef="#ctx0" brushRef="#br0" timeOffset="31640.0443">24458 16611 360,'0'0'111,"-11"17"0,9 3-78,-2 2-5,4 14 1,-5 1-7,9 9-6,-4 1-5,1 5-2,5 0-2,2 1-2,1-8 1,4-4-3,0-10 1,6-8-1,-1-14 0,7-7-1,-5-17-1,-1-7-4,0-12 2,-8-7-3,-6-7 2,-6-4 5,-11 2 2,-6 4-1,-5 5 0,3 5 2,-6 10-1,3 10 0,3 10-14,-3 2-19,23 4-95,0 0-4,-2 21-3,2-21 0,26 11 1</inkml:trace>
  <inkml:trace contextRef="#ctx0" brushRef="#br0" timeOffset="32000.0448">24781 16613 406,'0'0'115,"0"0"-3,0 0-88,0 0-11,19 11 0,-19-11-2,11 39-4,-3-6 0,-3 6 0,1 4-1,2 7 1,-1-2 1,4-3-2,0-6-2,6-6 0,2-14 2,1-8-1,5-13-1,1-13-2,-4-13 4,-1-7-2,-4-11 0,-4-2 0,-13-4-2,-6-2-1,-7 9-3,-9 4-2,-6 15-17,-15 6-105,7 14 1,-1 6-6,1 4 3,3 5-4</inkml:trace>
  <inkml:trace contextRef="#ctx0" brushRef="#br0" timeOffset="33110.0464">5639 17372 346,'-13'-20'115,"13"20"2,0 0-80,32-13-8,-8 7-3,14 8-6,5-9-6,11 3 2,9-5-5,8-3-4,-5 1-5,-1-4-5,-1-3-3,-10-4-11,-2 10-9,-16-12-40,-12 6-58,-24 18 1,17-28 1,-17 28 3,-25-17 2</inkml:trace>
  <inkml:trace contextRef="#ctx0" brushRef="#br0" timeOffset="33470.0469">5934 17283 251,'-39'35'94,"4"-3"-10,5-2-14,9 12-19,3-6-13,8 1-12,8-2-8,15 4-5,6-9-2,17-1-1,8-8-5,11-8 0,3-6-1,7-3-1,-2-4 0,-7 0-2,-5 2-1,-8 0-2,-13 7 2,-17 8 2,-9 5 0,-16 2 3,-6 2 2,-12 2 5,-13 4-2,-6 1-2,-7-7 3,4-2-8,-2-5 1,3-8-13,16-2-25,-3-11-94,38 2 3,-18-31 0,25 7-3,12-10 2</inkml:trace>
  <inkml:trace contextRef="#ctx0" brushRef="#br0" timeOffset="33930.0475">6867 17370 255,'0'0'107,"7"-20"-1,-7 20-43,0 0-37,0 0-6,0 0-2,8 28-7,-8-2 0,0 3 0,5 9 0,-5 2 1,2 11 0,2-9-1,1 3-1,1-4-1,3-8-2,4-7-3,8-5-1,0-14 1,3-5-2,0-8 0,6-12-1,-8-8 1,1-4 3,-4-7 5,-3-2 0,-8-6 7,-1 6 0,-18-3 0,2 12 2,-10-2 0,-3 8-6,-3 2-6,-1 5-2,2 8-8,-6-2-15,15 14-40,-7-1-79,22-2-2,-26 10-1,26-10-3,-17 13-1</inkml:trace>
  <inkml:trace contextRef="#ctx0" brushRef="#br0" timeOffset="34450.0482">7952 16899 332,'0'0'110,"6"-17"-4,-6 17-78,0 0-12,2 20 0,3 3 3,-1 5-1,-4 14-2,0 10-2,-6 21 7,-5 6-2,-2 12 5,-8 0-8,-1 2 0,-10-4-2,6-1-3,-4-12 1,2-15-14,8-13-8,-1-20-33,10 0-84,-2-7-6,13-21-3,0 0 0,-17-23 3</inkml:trace>
  <inkml:trace contextRef="#ctx0" brushRef="#br0" timeOffset="34670.0486">7588 17484 353,'0'0'112,"-19"-13"-2,19 13-79,0 0-7,-15-8-8,15 8-33,0 0-90,-24-7-3,24 7-3,0 0-2,0 0-1</inkml:trace>
  <inkml:trace contextRef="#ctx0" brushRef="#br0" timeOffset="34920.0489">8057 17619 403,'30'2'124,"-4"-6"1,-8 6-77,-18-2-22,25 0-1,-25 0-6,0 0 0,0 0-2,0 0-4,0 0-11,0 0-10,0 0-36,0 0-87,-19 11-1,19-11-7,-24-3 2,24 3-4</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7:58:40.429"/>
    </inkml:context>
    <inkml:brush xml:id="br0">
      <inkml:brushProperty name="width" value="0.05292" units="cm"/>
      <inkml:brushProperty name="height" value="0.05292" units="cm"/>
      <inkml:brushProperty name="color" value="#FF0000"/>
    </inkml:brush>
  </inkml:definitions>
  <inkml:trace contextRef="#ctx0" brushRef="#br0">6807 2223 216,'0'0'92,"0"0"-8,0 0-57,24 11-5,-24-11-3,21 42-2,-10-8 3,8 16 0,-1 11 4,7 21-5,-7 9-2,7 15-3,-7 3-2,-1 14 1,-9-8-1,3 0-1,-9-15-8,-4-14-25,4-14-84,-2-18-18,-6-20-4,6-34 0,0 0-1</inkml:trace>
  <inkml:trace contextRef="#ctx0" brushRef="#br0" timeOffset="300.0004">6917 2425 259,'-9'-37'126,"7"-4"3,0-4-65,10 10-37,-1-2-2,12 7-3,-3 4-7,11 13-3,-3 13-8,6 8-3,-6 16-3,-3 11-4,-5 13 1,-6 10 2,-6 3 2,-10 6-2,-5-2-3,-10-7-27,4-4-91,-1-10 0,-1-14-2,8-13-4,11-17 10</inkml:trace>
  <inkml:trace contextRef="#ctx0" brushRef="#br0" timeOffset="830.001">7661 3257 204,'18'-9'94,"-18"9"3,-13-28-74,13 28-11,-7-24 0,7 24 0,-17-21-3,17 21 1,-30-11 0,11 15 1,1 3-6,-3 10 2,-3 9 0,7 9-4,-2 4 7,12 8-2,1 1 3,8 2-5,8 0 3,8-3-4,1-14 1,11-9-4,2-11-10,5-13-12,6-9-12,-9-17-1,3-4 3,-9-11 11,-4 2 12,-5 8 8,-12 1 9,-1 11 12,-6 19 13,0 0 2,0 0-2,-11 28-13,11-4-6,0 2-6,5 4-2,3-4 1,5-4-7,-13-22-17,41 21-71,-17-25-35,2-11-5,4-5 2,0-8 0</inkml:trace>
  <inkml:trace contextRef="#ctx0" brushRef="#br0" timeOffset="1310.0018">8255 3292 368,'0'0'122,"0"0"2,0-20-103,0 20-13,0 0-3,-19-19-2,19 19-2,0 0-1,-19 0-3,19 0-2,-18 41 4,12-9-6,4 7 6,-1 5-3,6 4 6,3 6-1,1-5 3,12-9 0,-6-4-1,6-12 0,3-9 0,1-12-1,-1-10-1,4-13-2,-3-8-1,-3-11 1,-1-13 3,-8-6 2,-3-3-3,-8 0 8,-6-4-2,0 7 5,-3 4 0,0 11 1,-4 12-7,7 9-1,6 22 0,0 0-2,0 0-3,-2 22 0,8 8-2,1 10 0,4 11 4,4 4-3,2 7 3,2-3-3,5-3-2,-5-12-22,11-5-107,-10-11-2,3-15-1,-8-13-1,-15 0 0</inkml:trace>
  <inkml:trace contextRef="#ctx0" brushRef="#br0" timeOffset="1470.002">8485 3509 352,'0'0'128,"0"0"-9,48 4-107,-10-15-130,18-4-5,5-7 0,6-6-3,3 0 6</inkml:trace>
  <inkml:trace contextRef="#ctx0" brushRef="#br0" timeOffset="1620.0021">9183 3530 308,'6'50'130,"0"4"0,-6 7-82,-6-3-21,8-4-19,3-4-123,1-4-5,-12-18-9,6-28-3,0 0-2</inkml:trace>
  <inkml:trace contextRef="#ctx0" brushRef="#br0" timeOffset="2970.0041">9845 3472 270,'-8'-24'120,"-1"4"-1,13 3-77,-10-5-9,6 22-8,13-32-11,-13 32 2,30-20-8,-9 25-6,8 1 0,1 9-8,8 5 3,-1 6-4,-1 4 6,-5 3-5,-1 3 4,-9-9-1,-4 1 1,-10-5 5,-5-7 4,-2-16 2,0 0 1,-24 10 0,9-25 4,2-2-1,-4-7-1,6-2-2,3-4-3,10-5-1,7 5-3,10 2 3,7 12-7,4 4 0,7 9-1,1 5 1,-1 7-2,-7 8-3,0 5 4,-10 2-3,-6-4 3,-9-1 1,-5-2 1,0-17 0,-11 20 2,11-20 1,-21 4 0,21-4-1,-11-22-1,11 1 2,6-1-3,7-2 2,0 3-4,4-1 2,3 11-3,-1 5-1,3 8 2,-7 6-6,-15-8 5,23 29-3,-23-29 5,18 26-4,-18-26 5,0 0 3,19 17 1,-19-17 1,0 0-1,19-26 5,-14 7-5,3 1 6,-3-1-7,-5 19 2,12-29-5,-12 29 3,0 0-2,0 0-5,13 31 4,-8 1-5,3 5 4,-1 4-3,5 1 4,-1 1-2,-4-9 3,4-5 3,3-10 0,-14-19 1,22 13 0,-22-13-1,26-22-4,-13-1 1,-2-6-3,-1-7-4,-1-1-1,-1-9 1,-7 3-3,-2 2 2,-1 8-3,-13 7 3,5 9-3,-8 10 3,1 10 1,-9 10 2,7 10-1,0 1 1,1 4 7,6-1-1,7-2 6,9-3-1,3-5 2,12-4-5,1-6 4,10-7-4,6-7-3,1-8-4,0-4 0,1-11 0,-5 1-4,-5-5 6,-1 5-3,-11 3 6,-3 5-3,-13 21 5,14-22-2,-14 22 3,5 17 0,1 3-3,1 2 1,1 2-4,3 1 9,6 1-4,-4-4 2,2-4-11,7-8-24,-22-10-95,38-19-2,-20-7-1,1-5-4,-8-10 2</inkml:trace>
  <inkml:trace contextRef="#ctx0" brushRef="#br0" timeOffset="3130.0043">11040 3075 385,'0'0'120,"-18"-8"0,18 8-100,0 0-24,0 0-33,18-5-81,-18 5 2,34-6-3,-19 1 0,4 1-2</inkml:trace>
  <inkml:trace contextRef="#ctx0" brushRef="#br0" timeOffset="3720.0052">11384 3443 270,'0'0'111,"0"0"-34,0 0-29,9-19-17,-9 19-14,0 0-13,0 0-17,0 0-27,0 0-38,0 0-29,17-7-1,-17 7-3,0 0 11</inkml:trace>
  <inkml:trace contextRef="#ctx0" brushRef="#br0" timeOffset="5240.0072">11268 3556 265,'17'-17'111,"-2"4"2,4-2-48,-1-7-49,12-6-5,-4-5-10,8-4 2,-8-8-2,0-1 3,-1-5-2,-8 5 6,-4 0-2,-2 12-2,-9 6 1,-2 28 1,5-16 0,-5 16 0,-5 39-1,8 0-2,-1 13-4,4 5 2,5 6 3,-2 0-3,5-1 1,-3-7-3,0-4 2,-4-14-3,-1-13 6,-6-4 1,0-20 1,0 0 1,0 0 0,-21-15-2,18-11 3,3-7-2,11-17-2,6-8 0,5-12-5,8-12 3,11-13-2,4-9 4,-6-5-2,-3 1 2,-10 8 2,-4 11-1,-14 9 5,-3 19-3,-6 12 1,-9 23-3,10 26-2,-20-9-1,7 28-1,1 12-2,7 14-2,-6 10 0,7 20 1,-6 6 3,9 9-4,6 0 6,1 3-3,3-7-1,4-10 2,4-9-3,4-15 2,1-11-5,4-12 2,4-8-4,7-14-6,-5-16 0,11 0-15,-11-19 2,11 0-7,-11-11 7,3 4 3,-12-1 11,-5 7 7,-8 4 2,-5 7 13,-5 18 3,0 0 3,0 0 1,-19 7-5,19-7-4,-13 28-2,13-7 2,-1 1 0,1 2 0,1-2 1,7-1 0,1-3-2,1 1 2,-10-19-5,28 24-5,-10-22 1,3-4-3,1-9-4,-1 0-4,5-8 3,-2-3-4,4-2 5,-7 0 7,-3-1 2,-6 5 5,-12 20 4,18-26 2,-18 26-1,0 0 1,0 0-4,0 0-1,0 0-3,0 0-4,0 0-1,0 0 1,-5 20 0,5-20 1,5 21 0,-5-21 1,12 20 1,-12-20-2,18 26 1,-18-26 2,21 21-1,-2-10-2,-1-4 1,6-9 0,1-1-3,-1-7 1,-3-8-1,3-4-2,-5 1 1,-8-7 3,0 0-1,-4 10-1,-7-1 4,0 19-2,-1-26 1,1 26-2,0 0 1,0 0-3,0 0 1,20-2 0,-20 2-1,19 19-1,-19-19-1,20 30 2,-8-14-1,-7 1 0,-5-17 0,6 26 3,-6-26-4,5 19 4,-5-19 0,0 0 0,15 13 0,-15-13 2,23 5-2,-23-5 1,32 0 1,-14-2-2,-1-1 3,2-5-1,-4-3 1,-15 11-1,30-28 0,-23 12 0,-1-3 0,-3 0 0,-6-1-1,1 3 0,2 17-2,-10-24 2,10 24-1,0 0-1,0 0-2,0 0 0,0 0 0,0 0-1,0 0-5,0 0-9,0 30-21,0-30-94,4 24 1,-4-24-5,0 0 1,0 0-2</inkml:trace>
  <inkml:trace contextRef="#ctx0" brushRef="#br0" timeOffset="5600.0076">11847 2852 437,'0'0'132,"0"0"-33,0 0-62,4-20-8,30 14-9,5-3-4,21 1-9,11-3-11,13-5-20,21 3-83,1-2-25,1 0-1,-5 0-4,-8 2-1</inkml:trace>
  <inkml:trace contextRef="#ctx0" brushRef="#br0" timeOffset="6880.0096">12982 3294 292,'-12'-20'111,"12"20"-29,0 0-26,0 0-17,25-21-12,-25 21-9,26-15-8,-8 4-6,1-2-2,2-2 0,-6-1-2,-4-1 0,-6 0 0,-5 17-1,0-26 0,0 26-2,-16-7-1,16 7 2,-27 20 1,14 1 1,4 12 2,3 6 0,5 0 3,8 2 1,4-6 5,12-1-5,3-8-5,4-12-30,9-10-89,4-8 3,2-9-6,1-11 0,-1-9-3</inkml:trace>
  <inkml:trace contextRef="#ctx0" brushRef="#br0" timeOffset="7210.0101">13891 2614 375,'-2'17'125,"2"-17"1,0 0-81,0 0-25,32-7-6,0-1-9,0-5-14,16 8-38,1-8-75,3 0-3,1 0-2,-9 7 0,-12 4 1</inkml:trace>
  <inkml:trace contextRef="#ctx0" brushRef="#br0" timeOffset="7370.0103">14063 2919 177,'-35'52'110,"10"-9"6,10-6-45,10-21-14,25-4-14,10-16-27,21-13-47,16-11-69,21-3-10,3-6-9,3 1-6,-14 1 21</inkml:trace>
  <inkml:trace contextRef="#ctx0" brushRef="#br0" timeOffset="10020.014">15872 2083 107,'0'0'94,"0"0"7,-19-18-41,19 18-5,0 0-9,0 0 0,0 0-6,0 0-5,0 0-6,0 0-4,0 0-3,0 0-5,0 0-3,0 0-3,0 0-5,4-21-1,-4 21-4,18-11 2,-18 11-4,34-15 2,-10 10-3,6 1-1,2 4 0,0 6 0,0 7 0,-3 5-1,-6 8 1,-8 6-1,-4 7 5,-11 2-4,-7-1 6,-8-1-4,0-5 4,-4-6 0,0-6 6,19-22-2,-24 20 0,24-20-1,0 0-1,37-20 1,-7 11-2,2 3-3,0 4-3,-2 8-3,1 5 1,-6 13 2,-18 6 0,-9 7 2,-11 4 1,-11 3 3,-6-3 1,-7-5 3,-4-10-1,3-6-2,5-9-7,1-15-22,32 4-77,-23-31-29,29 3-5,7-11 2,11 2-5</inkml:trace>
  <inkml:trace contextRef="#ctx0" brushRef="#br0" timeOffset="10210.0143">16477 2284 431,'0'0'133,"0"0"-2,0-21-108,0 21-10,0 0-18,0 0-47,26-14-78,-3 8 0,-3-3-5,4-4-3,1-2 1</inkml:trace>
  <inkml:trace contextRef="#ctx0" brushRef="#br0" timeOffset="10440.0146">16884 1966 257,'26'-5'100,"-9"-1"0,4 2-84,5 1-6,8-1-9,-1-3-6,3 1-6,-5-7-8,-1 6-14,-9-8-24,-2 2-36,-19 13-7,16-24 2,-16 24 31,0 0 67</inkml:trace>
  <inkml:trace contextRef="#ctx0" brushRef="#br0" timeOffset="10750.015">16912 2020 138,'-33'35'101,"8"8"-12,7-2-22,7-4-12,11 6-13,5-15-2,19 1-13,6-12-4,10-4-10,8-11-6,3 0-3,-3-4-4,-3-2-4,-2 8-1,-11 3 2,-14 6 4,-8 12 1,-21 1 4,-8 11 4,-13-6 2,-3 8 1,-16-7 2,8-1-2,-5-10-4,3-6-11,13-2-54,2-17-66,11-7-2,12-11-2,3-6-4,4-8 16</inkml:trace>
  <inkml:trace contextRef="#ctx0" brushRef="#br0" timeOffset="15510.0217">17753 1968 92,'6'-24'91,"5"7"-17,-11 17-14,7-26-10,-7 26-5,0 0-4,0 0-7,0 0-8,0 0-8,0 0-4,0 0-8,0 0-3,0 23-2,-7-3-1,-6 6 0,-2 7 1,0 8 2,2 8 2,0 6-4,2 3 4,5 3-3,0-1 4,10-1-5,4-1 4,5-3-2,3-8 0,7-12 1,7-9-4,5-15-7,8-7-9,-5-13-4,1-8-1,-9-7 2,-8-4 7,-14 2 2,-8 2 11,0 24 8,-36-28 11,16 26 4,-16 2-1,15 7-3,-3 3-8,24-10-17,-17 18-67,17-18-40,28-2-7,-1-9 3,4-13-3,7-7 65</inkml:trace>
  <inkml:trace contextRef="#ctx0" brushRef="#br0" timeOffset="15870.0222">18097 2048 314,'2'-17'112,"3"-1"-11,6-6-84,10 1-3,3 1-4,2 2 0,4 1-5,2 2-5,-2 6-1,0 7-2,-10 8 1,3 5 0,-8 6 2,-2 8-1,4 6 3,-4 8 4,-2 4 5,2 8 1,-5 4 4,3 5-4,-6-2 3,7 1-5,-7-5 3,-1 0-6,2-9 0,-1-6-4,1-9-9,-6-28-15,11 32-68,-11-32-33,0 0-4,0 0 0,-9-25-2</inkml:trace>
  <inkml:trace contextRef="#ctx0" brushRef="#br0" timeOffset="16060.0225">18158 2427 328,'-16'4'123,"16"-4"-3,0 0-78,26-13-23,9 3-7,10 1-6,15 0-9,2-6-18,7 7-47,4-3-52,-8 2-3,-3 5 0,-8-3-5,-6 1 65</inkml:trace>
  <inkml:trace contextRef="#ctx0" brushRef="#br0" timeOffset="16790.0235">16111 3062 221,'0'0'92,"0"0"-1,0 0-68,20-15-3,3 19-4,3-2-2,11 5 3,12-7 3,14 4 1,12-6 1,22 0-2,15-7-1,30-2-1,21-10-1,27-1-2,20-2-1,14 1-2,6-1-1,0 6-4,-17 3-1,-21 8-6,-35 1 0,-26 6 1,-34 0-1,-30 2 0,-30-2 1,-16 2-4,-21-2 0,0 0-9,0 0-21,-26 7-69,2-1-23,-8-1-3,-6 1-1,-6-1 2</inkml:trace>
  <inkml:trace contextRef="#ctx0" brushRef="#br0" timeOffset="17270.0241">17202 3448 185,'-32'-17'104,"32"17"5,-11-33-57,5 9-22,12 2 0,-6-8-7,6 0 1,1-1-12,10 3-3,2 4-8,5 5-2,2 12-3,4 8-1,0 16 2,-2 15-4,0 10 7,-10 14 1,-6 7 5,-10 8 2,-14-1 6,3 1 0,-13-8 2,3-9 3,-5-15 1,11-6-1,-1-14-2,14-19 0,0 0-4,49 4-4,1-15-1,20-4-3,16 0-6,13-4-11,13 8-27,-8-9-94,8 3-1,-9-2-2,-13-3-1,-10-6 1</inkml:trace>
  <inkml:trace contextRef="#ctx0" brushRef="#br0" timeOffset="17650.0247">19132 2568 366,'26'-2'119,"-4"4"-17,5-11-84,14-1-7,4-1-5,5-2-4,6 0-8,-2-3-21,4 6-49,-4-1-41,-11 4-3,-11 5 2,-13 2-4,-19 0 85</inkml:trace>
  <inkml:trace contextRef="#ctx0" brushRef="#br0" timeOffset="17800.0249">19442 2839 235,'-2'21'82,"2"-21"-13,26 11-28,6-19-62,17-1-58,-5-11-8,16-1-12,-4-12-9,6 3 76</inkml:trace>
  <inkml:trace contextRef="#ctx0" brushRef="#br0" timeOffset="18190.0254">20090 2143 239,'0'0'106,"-3"-23"1,3 23-73,0 0-8,0 0-15,16 17-5,-16-17 1,19 37 3,-8-9 7,4 9-3,2 4 7,2 9-6,-6 2 6,9 8-5,-9-1 3,6 6-7,-6-4-2,6 3 1,-8-7-2,2-1 0,-6-10-2,5-5 0,-5-9-3,-1-10 1,-6-22 0,5 24-1,-5-24-3,0 0-5,0 0-28,0 0-100,0 0-2,0-22-4,0 1-4,-5-3-1</inkml:trace>
  <inkml:trace contextRef="#ctx0" brushRef="#br0" timeOffset="20720.029">20826 2425 70,'0'0'77,"0"0"-2,0 0-24,0 0-8,0 0-8,0 0-3,0 0 1,0 0-5,0 0-6,0 0-9,0 0-7,19 15-5,-19-15 1,0 0-1,0 0-2,13 20 0,-13-20-1,0 0 2,2 23-2,-2-23 1,-7 20-1,7-20 1,-8 20 2,8-20 6,-11 19 7,11-19 5,0 0 4,0 0 0,0 0 2,0 0-1,0 0 0,22-30-14,-12 14-22,12 3-85,-1-2-23,3-2-5,6 2-1,-4-2-2</inkml:trace>
  <inkml:trace contextRef="#ctx0" brushRef="#br0" timeOffset="21160.0294">21230 2130 165,'0'0'99,"0"0"2,0 0-56,22 0-17,4 2-7,1-6-2,10 0-1,4-3-3,4 1-5,0-3-6,1-2-1,-8 1-2,-6 3 0,-8 0 0,-5 1-1,-19 6-1,18-2 1,-18 2 1,8 17 1,-8-17 1,5 37 3,-5-5 2,6 8 1,-4 5 9,3 11-6,-5 3 5,4 6-6,-4-2 4,2 2-6,-4-9 2,4-8-6,-4-5-8,2-13-10,6-4-38,-6-26-69,0 0-3,0 0 0,-28-13-2,15-8 27</inkml:trace>
  <inkml:trace contextRef="#ctx0" brushRef="#br0" timeOffset="21330.0298">21422 2531 347,'0'0'122,"0"0"-5,0 0-88,28-11-15,-1 3-9,10-1-6,8-2-14,3-10-52,12 7-52,4-5 3,-3 0-8,1-1 3,-8 1 51</inkml:trace>
  <inkml:trace contextRef="#ctx0" brushRef="#br0" timeOffset="23030.0321">22252 2145 89,'13'-36'83,"-7"20"4,-6 16-52,9-32-7,-9 32-4,0-26-2,0 26 0,-11-19-3,11 19-7,-30 0-7,5 8-3,-1 3-1,-4 8-1,-1 3 2,1 6 2,4 7 0,1 2 10,9 0-1,14 2-4,2-5 5,18-1-4,8-5 4,12 0-8,5-8 5,4 1-13,-3-1 5,-6 1-2,-3 1 0,-14-2 1,-14 3 3,-9 1 5,-14-4 2,-5-1 4,-14-8 1,6-2 1,-6-9 2,9-4-2,-4-9-4,13-7-6,10-8-5,5-5-11,11-4-5,2-8-9,16 8-72,-5-4-26,10 9-8,-2 3 2,1 6 0</inkml:trace>
  <inkml:trace contextRef="#ctx0" brushRef="#br0" timeOffset="23040.0321">22782 1964 85,'0'0'77,"17"-22"1,-17 22-46,15-2-12,-15 2-5,17 23 4,-17-3 1,7 8 2,-8 3 2,-3 12 4,-7 2 4,3 9-5,-7-8 2,4 8-6,-8-10 0,8 1-5,-2-10 2,7-1-7,-1-14 0,13-1-1,-6-19-1,28 18-1,-4-16-1,11 0-2,3-6 0,7 1-4,3-5-4,3-1-8,3 1-9,-15-6-17,13 4-59,-18-6-27,-2 3-5,-10-8 5,-9 3-2</inkml:trace>
  <inkml:trace contextRef="#ctx0" brushRef="#br0" timeOffset="23060.0323">23085 2295 206,'-19'17'97,"19"-17"10,-3 33-71,1-16-5,7 13-5,-5-3 5,8 11-13,-3 2-2,3 11-3,1 1-3,-1 7-2,5 4-11,-8-5-30,9 5-79,-3-6-3,2-14-4,0-10-2,-6-16 26</inkml:trace>
  <inkml:trace contextRef="#ctx0" brushRef="#br0" timeOffset="23780.0333">23296 2102 198,'0'-21'105,"0"21"2,0 0-52,19-13-18,-19 13-14,22 8-5,-22-8-5,34 30-4,-12-8 0,-1 15 0,3 6 1,-5 9-4,-2 3 5,-4 7-6,-6-3 4,-1-1-4,-1-6 2,-3-10-15,6-4-22,-4-18-84,-4-20-6,31 4 3,-12-23-4,0-11 0</inkml:trace>
  <inkml:trace contextRef="#ctx0" brushRef="#br0" timeOffset="24050.0336">23741 2117 154,'0'0'98,"-6"-26"2,6 26-54,0 0-17,0 0-11,0 0-2,-13 24-2,9-4-4,3 10 3,1 9-3,-6 0 5,6 7-4,4-3 3,-1 0-4,7-8 5,3-3-7,2-14-10,3-10-14,12-3-42,0-14-49,0-8-4,-4-7 4,0-9-8,-3-3 51</inkml:trace>
  <inkml:trace contextRef="#ctx0" brushRef="#br0" timeOffset="24230.0339">23952 2119 272,'0'0'98,"0"0"-34,6 24-33,1 0-20,1 7 4,6 12-3,-6 0 5,5 7-5,-2 0 0,2-3-9,0-1-16,-7-11-54,0-9-41,1-7 1,-7-19-5,0 0 3</inkml:trace>
  <inkml:trace contextRef="#ctx0" brushRef="#br0" timeOffset="24510.0343">23982 2150 186,'5'-41'100,"-3"0"1,6 4-53,9 4-20,-4 1-8,9 8-5,-1 7 0,-3 10-4,5 11-8,-8 7-1,-2 11-4,-4 10 1,-7 3 1,-8 4 1,-5 0 0,4 0 2,-6-7-1,5-3-3,4-5-14,4-24-48,12 25-41,12-18-3,2-9 1,10-2-5,-3-1 86</inkml:trace>
  <inkml:trace contextRef="#ctx0" brushRef="#br0" timeOffset="24960.0349">24447 2223 228,'0'0'99,"17"-28"-4,-17 28-73,9-34-13,-5 16-6,-4 1 0,0 0-2,0 17 0,-11-24-1,11 24-1,-19-2 1,19 2 0,-30 23 0,15-3 0,2 4 4,2 8 6,0 3-2,5 0 4,1 4-3,3-5 5,7-1-5,1-5 4,1-2-5,1-9-1,-8-17 0,35 13-1,-14-17-3,3-7-3,-1-10 5,1-1-10,-4-6 4,-1-1-3,-6 3 9,-5 1-4,1 5 5,-9 20-1,2-20-1,-2 20 5,11 16 7,-11-16-3,24 37-8,-5-12 4,7 2-3,15 3-3,4-8-43,9-3-72,8-8-12,0-5-2,1-10 1,-7-5 6</inkml:trace>
  <inkml:trace contextRef="#ctx0" brushRef="#br0" timeOffset="45240.063">8074 5989 229,'0'0'112,"-4"-19"-2,4 19-66,0 0-18,0 0-11,0 0-7,28 39-1,-13-2-2,3 11-1,7 16 2,-3 10 8,1 13 0,-1 4-1,-1 4-2,-5-6 1,-4-4-6,-3-12 2,2-10-12,0-11-24,-11-20-62,0-32-26,0 0-2,21-10-1,-15-27 0</inkml:trace>
  <inkml:trace contextRef="#ctx0" brushRef="#br0" timeOffset="45520.0634">8210 5963 283,'2'-47'110,"3"3"0,1 5-87,7 11-8,4 4-5,2 9-4,1 9-3,4 19-4,-3 17-2,-4 14 1,-4 14 0,-8 7 3,-5 7 1,-5 3 2,-6-5-5,-4-8-22,-2-14-83,4-5-2,2-19-1,11-8-5,0-16 17</inkml:trace>
  <inkml:trace contextRef="#ctx0" brushRef="#br0" timeOffset="45910.0642">8688 6499 312,'-18'10'105,"18"-10"-2,-8 18-93,8-18 3,-11 39-9,11-9 2,-2 7 4,-4 6-1,8 3-3,-2 1 4,8-1 0,-5-7-2,9-4 4,-3-11 0,10-3-2,-1-12-1,10-5-2,-3-15-1,1-8-1,-2-5-1,-5-4-1,-2-5-2,-8 1 0,-3-1 1,-6 3-1,-2 10 0,-4 3 1,6 17 0,-6-19-4,6 19-12,0 0-21,0 0-86,17-7 0,-17 7-2,23-6-1,-23 6-3</inkml:trace>
  <inkml:trace contextRef="#ctx0" brushRef="#br0" timeOffset="46310.0648">8670 6295 222,'0'0'96,"5"-20"2,-5 20-47,6 16-35,-6 3-8,0 5-3,0 11 9,0 12 2,0 5 8,0 15-1,0 3 0,0 6-5,0-3 3,2 3-6,-2-9-5,5-4-2,3-7-2,3-12 2,2-14-1,9-6 2,5-17-4,2-7-4,9-14-6,-1-9-14,6-3-33,-11-7-73,5-8-1,-7 0-3,-11-2 3,-8 8 5</inkml:trace>
  <inkml:trace contextRef="#ctx0" brushRef="#br0" timeOffset="46780.0652">8737 6815 268,'-24'9'114,"5"-5"0,19-4-60,0 0-21,0 0-11,32-17-10,3 1-11,10-7-20,9 3-27,-3-8-28,10 2-22,-7-2-1,-3 8 13,-19-3 15,-1 14 23,-14 0 26,-17 9 34,21-6 36,-21 6 27,0 0 3,-2 26-7,2-2-7,-8-1-13,8 14-6,-5 0-14,7 8-7,-2-5-8,5 1-2,3-7-1,5-3-3,2-10-2,3-8-2,3-13-2,1-11-3,-3-10 0,0-9-2,-6-9-3,-8-3-2,-3-3 3,-7 2 3,-7 3 1,-2 8 0,-9 8 0,3 9 0,1 9-4,0 5-11,19 1-32,-17 18-77,17-18-1,0 0 0,30 2 0,-5-11 2</inkml:trace>
  <inkml:trace contextRef="#ctx0" brushRef="#br0" timeOffset="47050.0655">9449 6393 245,'0'0'102,"0"0"7,0 0-49,18 15-38,-12 4-3,7 5-6,-6 2 10,10 11-1,-6-3 1,3 8-9,-3-1 3,-4 6-7,1-3-3,-3 1-1,3-4 0,1-1 0,-1-8 0,3-2 1,2-12-3,6-5-5,5-7-13,-4-21-48,10 0-63,2-11-1,-2-2-2,0-9-2,-10-2-2</inkml:trace>
  <inkml:trace contextRef="#ctx0" brushRef="#br0" timeOffset="47250.066">9566 6683 327,'-20'4'118,"20"-4"6,0 0-83,-17-2-13,17 2-6,35-19-6,-7 8-7,14-2-23,2-9-34,16 3-75,4-3 3,9-2-5,-6 2 4,-4 1-8</inkml:trace>
  <inkml:trace contextRef="#ctx0" brushRef="#br0" timeOffset="47420.0663">10289 6581 332,'0'0'108,"0"0"-17,34-15-121,0-5-66,9 5-7,-4 0-10,6 4-1,-4 2 40</inkml:trace>
  <inkml:trace contextRef="#ctx0" brushRef="#br0" timeOffset="47570.0666">10439 6845 291,'-11'20'124,"11"-20"1,0 0-79,35-5-35,-5-12-102,9-15-10,10 4-9,-1-3-13,1 1-3</inkml:trace>
  <inkml:trace contextRef="#ctx0" brushRef="#br0" timeOffset="48110.0672">12148 6002 275,'10'-21'120,"-10"21"0,7-24-41,-7 24-44,0 0-11,0 0-12,17 26-4,-8 0-5,2 7 0,8 10 2,-8 7 2,8 10 2,-6 5-1,0 3 0,-7-6 5,-1-1-7,-5-7 5,2-8-7,-4-9-3,2-11-10,2-5-43,-2-21-75,0 0-6,17-28 8,-11-4-12,7-7 5</inkml:trace>
  <inkml:trace contextRef="#ctx0" brushRef="#br0" timeOffset="48290.0675">12524 6299 352,'0'0'127,"0"0"-4,0 0-52,0 0-58,0 0-9,0 0-21,0 0-73,30-4-28,-30 4-7,31-20-1,-14 5-2</inkml:trace>
  <inkml:trace contextRef="#ctx0" brushRef="#br0" timeOffset="49280.0689">12486 5957 154,'-11'-22'102,"11"22"4,0 0-31,-13-17-27,13 17-7,0 0-7,0 0-4,0 0-10,0 0-6,0 0-3,0 0-4,19 30-3,-14-6 3,1 6 1,5 9 2,-3 7 3,5 10 0,-2 1-1,2 6 0,-2-1 1,2-1-6,-3-3 2,1-6-5,-5-10 4,1-5-6,-3-9 5,1-9-2,-5-19-1,0 18 3,0-18 0,0 0 0,0 0-1,0 0 0,0 0 1,0 0-1,0 0-2,0 0 1,0 0 2,0 0-3,0 0-2,-5-16-2,5 16-4,0 0-7,-6-21-14,1 3-52,5 18-67,-8-32 5,8 14-4,-6-7 2,3-1 1</inkml:trace>
  <inkml:trace contextRef="#ctx0" brushRef="#br0" timeOffset="49850.0698">12486 6054 219,'0'0'109,"-5"-17"2,5 17-55,0 0-10,0 0-11,0 0-7,0 0-10,0 0-7,0 0-3,-2 18-3,2-18 0,0 39 1,2-11 3,0 11 2,1 2 1,5 7 0,-3 3 3,9 8-4,-3-3 3,2 1-6,0-7 2,4-1-3,-4-8 2,4-8-3,-2-11 1,1-5 1,3-10-1,2-7 0,3-7 0,6-4-1,-4-8-2,8-5-1,-3-6-4,1-9 9,-8-3-9,-9-3 4,-3-3-5,-9 0 3,-6-4-2,-5 1 2,-11 1 1,-5 6-7,0 3 5,0 6-1,-3 3 0,-3 4 1,-1 10-2,-5 5 0,4 7 0,-5 6-1,5 6-5,1-3-4,3 8-10,1-7-17,27-4-90,0 0-7,-5 19-2,5-19-1,37 2 5</inkml:trace>
  <inkml:trace contextRef="#ctx0" brushRef="#br0" timeOffset="50220.0703">13142 5857 290,'0'0'116,"0"0"-4,0 0-42,0 0-48,0 0-10,0 0-5,24 35 0,-10-5 1,-1 7 1,3 11 5,-2 4-2,-1 6 4,-8 1-3,6 4 0,-9-3-3,4-3-1,-1-8 2,1-5-6,0-12 2,-4-6-13,5-4-16,-7-22-107,0 0 1,24-2 1,-16-18-10,1-6 2</inkml:trace>
  <inkml:trace contextRef="#ctx0" brushRef="#br0" timeOffset="50420.0706">13583 6230 471,'0'0'137,"0"0"0,0 0-103,0 0-15,0 0-12,0 0-8,0 0-12,0 0-23,28 0-98,-28 0-4,0 0 0,21 6-3,-21-6 1</inkml:trace>
  <inkml:trace contextRef="#ctx0" brushRef="#br0" timeOffset="50950.0712">14009 5883 218,'0'0'117,"0"0"3,-13-21-44,13 21-16,0 0-13,0 0-8,-11-20-12,11 20-9,11-17-5,-11 17-6,24-22-3,1 13-2,1-1-3,5 7-3,5 1 1,-4 11-1,3 6 1,-9 9 0,-7 11 0,-11 4 0,-10 4-1,-10 0 3,-2-1 0,-9-8 1,4-4 0,1-12 3,18-18-2,-11 17 1,11-17 0,41 7-2,-8 1-1,3 5-1,3 5-2,-4 8 2,-10 4 0,-8 5 1,-21 2 3,-11 1 1,-15-3 1,-6-2 8,-8-10-7,1-5-6,0-3-20,0-11-101,11-10-6,6-7-2,9-11-2,6-4-10</inkml:trace>
  <inkml:trace contextRef="#ctx0" brushRef="#br0" timeOffset="51430.072">15345 5667 247,'-11'-18'108,"11"18"-1,0 0-58,16 28-8,-2-2-15,10 11-9,-5 9-5,5 14 3,-6 3-2,7 7 1,-12-1-2,2 2-1,-11-14-2,3-5-2,-3-11-8,-2-15-13,5-4-42,-7-22-66,28-5-1,-13-18-2,7-8-1,-3-10 6</inkml:trace>
  <inkml:trace contextRef="#ctx0" brushRef="#br0" timeOffset="51700.0723">15685 5734 250,'0'-22'100,"0"22"-19,-11-19-56,11 19-6,0 0 0,-13 21 0,5-5 1,3 14-3,-5 2 0,8 12 3,-3 1-4,5 7 1,5 0-3,7 2 2,1-8-4,11-1 0,2-10-5,10-11-4,1-5-15,2-19-30,4-8-77,0-10-5,-6-12 0,-1-13-4,-6-5 3</inkml:trace>
  <inkml:trace contextRef="#ctx0" brushRef="#br0" timeOffset="51920.0726">16051 5675 295,'0'0'110,"0"0"0,22 39-58,-14-10-42,7 12-1,2 8 1,7 6 2,-7 3-2,3 1 0,-1-5-2,-2-2-2,-8-11-6,2-8-8,-5-7-28,-6-9-80,0-17 0,0 0-3,-19-28 0,8-1-4</inkml:trace>
  <inkml:trace contextRef="#ctx0" brushRef="#br0" timeOffset="52600.0735">16044 5569 350,'-4'-37'122,"8"5"-8,-3 2-86,16 10-12,-17 20-9,26-20-3,-7 25-4,-2 12-4,2 16 0,-6 8 3,-8 13 1,1 7 3,-4-1-2,1-1 3,-1 1 0,4-10 2,1-9-2,12-15-8,11-4-24,2-18-48,9-6-41,4-8-2,5-6 0,-1-7-3,-1-3 54,-10-1 68,-5-3 0,1 6 0,-14 0 79,-6 1 36,-5 3 5,-7 3-1,0 0 1,-2 17-67,-2-26-25,2 26-15,-11-22-6,11 22-5,-19-17-4,19 17 1,-32 0-1,15 6 1,-1 9 0,3 5 1,-2 10 0,4 9 3,5 4 0,5 3 1,8 2-1,6 1 0,2-7 1,6-1 0,4-11 1,-1-10-3,8-8-1,0-16-4,2-7-3,-8-15-4,2-6 1,-4-7-1,-3 0 5,-6 0 5,-7 6-1,-1 7 1,-3 9 7,-2 17 2,0 0 1,13 22 1,-1 2-3,4 6-1,3 0 1,7 3 3,6-7-2,11-5-14,11-6-101,2-8-20,0-11-4,2-7-4,-4-6-2</inkml:trace>
  <inkml:trace contextRef="#ctx0" brushRef="#br0" timeOffset="57750.0808">7252 4315 30,'0'0'69,"0"0"5,14-5-41,-14 5-12,34 0-2,-8 2 3,10-4 4,9 6 1,9-4-3,9 1-3,12 3-3,13 2-1,11-3 2,19 5 1,10-4-1,22-1-2,11-5 1,16-1 1,16-7-1,12 3-1,10-10-2,7 2 0,8-5-2,5 0 4,5-1-4,2 4 0,-4-5-1,-1 2-2,-13 1-1,0 1-2,-20-3 0,-13 4 0,-21-3 0,-10 1-1,-20-1 0,-5 1-1,-16-1-1,-6 5-1,-16 0 0,-10 6-2,-6-2-1,-14 3-1,-16 7 1,-10-1-2,-15 0-3,-26 2-4,18 4-7,-18-4-18,0 0-84,-43 18-6,1-7-3,-9 2-1,-16-2 4</inkml:trace>
  <inkml:trace contextRef="#ctx0" brushRef="#br0" timeOffset="58330.0816">7842 4650 84,'0'0'79,"0"0"-1,30-4-58,0 6-6,9 0 9,15 3 6,6-3 7,16 6 4,10-10-3,25 7 2,12-12 0,34 3-1,20-13-7,36 3-4,34-9-5,26-1-6,22-4-1,15-3-5,6-3 1,-8 5-3,-16 1-1,-25 4 0,-28-1-2,-28 7 1,-32-1-4,-27 6 2,-25 4-4,-26 0 0,-16 1-1,-21 3 2,-15-1-2,-12 2 2,-15 3-3,-22 1-3,27 5-7,-27-5-20,0 0-93,13 32-4,-8-14-1,1 3-4,-4-5 1</inkml:trace>
  <inkml:trace contextRef="#ctx0" brushRef="#br0" timeOffset="66670.0931">5998 9835 155,'0'0'104,"9"-26"-37,-7 9-11,-2 17-7,11-28-6,-11 28-10,12-17-12,-12 17-5,0 0-6,18 21-3,-5 12-1,6 17-3,5 21-2,-3 14 4,3 14 2,0 16 2,1 5 3,-1 3-2,-11-8 0,-2-7-3,-3-10-2,3-16-25,2-13-76,0-17-21,-2-21-5,-11-31 1,15 10-5</inkml:trace>
  <inkml:trace contextRef="#ctx0" brushRef="#br0" timeOffset="67040.0937">6017 9840 259,'-4'-39'120,"0"-2"-4,8 2-79,11 4-10,9 3-12,17 6-2,0 13-9,12 12-3,-3 14-4,-1 13 1,-6 16 1,-10 16-2,-10 5 2,-16 8-3,-12-3 3,-14 1 2,-5-6 0,-8-9-8,0-8-51,0-7-56,-5-15-1,7-7-3,0-13-4,13-4 78</inkml:trace>
  <inkml:trace contextRef="#ctx0" brushRef="#br0" timeOffset="68000.0952">7252 10971 135,'7'-30'88,"-7"30"-6,11-20-53,-11 20-7,2-28 0,4 11-1,-6 17-4,5-29-4,-5 29-6,-2-34 0,2 34 0,-18-31-3,18 31-7,-34-25 2,10 22-3,3 1 2,-5 7 0,-4 10-1,4 4 1,-2 9 2,4 7 5,3 6-1,8 2 4,2 5-2,9-4 3,4 1 0,9-2 2,4-8 1,13-7-4,0-10-6,8-10-8,7-12-8,-4-5-6,4-12 2,-2-6-4,-6 1 5,-8-2 8,-7 4 8,-3 3 7,-17 21 8,15-18 5,-15 18 4,0 0 2,-8 29-3,8-10-5,-1-2-4,1 5 2,0-4 2,7-1-2,-7-17-3,19 15-8,-1-15-13,1-7-18,11-3-38,2-1-50,-2-6-2,-1 3-4,-8-3 1,5 6 89</inkml:trace>
  <inkml:trace contextRef="#ctx0" brushRef="#br0" timeOffset="68960.0964">7883 10899 173,'6'-26'96,"-6"26"-29,1-21-22,-1 21-13,-1-24-11,1 24-5,0-17-5,0 17-11,0 0-2,0 0-3,-19-11-2,19 11-1,-24 26 3,12-4 0,-3 6 2,-1 6 4,3 7 5,1 3 3,7 6 1,5-3 3,7-5 1,8-4-1,9-7 0,3-12 1,10-6-3,2-13-2,8-13-1,-2-13-3,3-8-1,-3-8 0,-2-9-1,-11-6 1,-8-4-3,-7-3 4,-11-1 3,-10 2-2,-2 11 7,-9 2-3,2 13 1,-4 9-4,6 10 3,11 18-4,0 0-2,-9 37 2,11 0-6,11 9 3,4 6-5,1 8 7,7 5-2,-5-8 0,4-5 2,1-5-4,-1-12-11,-5 0-31,-6-14-77,-13-21-7,24 3 0,-24-3 1,6-29-3</inkml:trace>
  <inkml:trace contextRef="#ctx0" brushRef="#br0" timeOffset="69120.0967">8117 11023 312,'0'0'116,"0"0"0,46-22-103,8 5-47,14-5-65,1-8-10,6 0-3,-3 1-5,9 3 32</inkml:trace>
  <inkml:trace contextRef="#ctx0" brushRef="#br0" timeOffset="69270.0967">8841 10956 190,'2'41'106,"-2"-9"2,-2 5-51,10 4-21,-1-2-40,5-8-87,-12-31-8,31 26-5,-12-31-6,9-7 22</inkml:trace>
  <inkml:trace contextRef="#ctx0" brushRef="#br0" timeOffset="70110.0981">9002 10709 252,'8'-20'112,"3"3"-1,9 2-69,5 2-17,10 9-6,-1 1-8,7 6-7,-2 5-5,2 3 0,-3 6 1,-7 5-5,-12-3 5,0 1 0,-12-3 1,2-1 1,-9-16 5,0 21 1,0-21 2,0 0 4,0 0 3,-18-6-1,18 6-2,-13-31 0,7 3-2,8-4-1,2 6-4,-1-3-2,12 1-9,0 4 3,4 7-4,5 6 5,1 16-4,-1 10-2,-4-2 2,3 9 0,1 4 5,-9 2-4,2-2 2,-6-3-5,-3-7 2,-8-16 2,5 21 2,-5-21-1,0 0 3,0 0 0,0 0 1,-4-23 2,4 23 0,10-37-2,-3 21-1,6-9-1,4 11-3,4 4-1,-3 5 0,1 3 1,4 6-1,-5 9-1,-3-4 2,2 9-2,-17-18 3,24 26 1,-24-26-1,25 23 0,-25-23 1,0 0 1,18 16 3,-18-16 0,0 0 0,21-11-1,-21 11 0,24-22 1,-24 22 1,30-24 1,-30 24-1,20-19 0,-20 19-1,0 0 2,12-18 0,-12 18-2,0 0 0,0 0-6,0 0 2,0 0-1,0 0-2,0 28 1,0-28 2,5 26 0,-5-26-1,8 20 4,-8-20-3,13 20-2,-13-20-12,17 6-35,-17-6-81,31-4 2,-12-5-3,0-10 0,-6-7-2</inkml:trace>
  <inkml:trace contextRef="#ctx0" brushRef="#br0" timeOffset="70290.0984">10011 10375 373,'-17'-19'120,"17"19"-14,0 0-81,0 0-20,0 0-27,0 0-30,0 0-66,28 0-2,-28 0 0,34 2-4,-34-2 52</inkml:trace>
  <inkml:trace contextRef="#ctx0" brushRef="#br0" timeOffset="70800.0991">10198 10562 144,'0'0'59,"7"26"3,-1-5-3,5 1-4,-3 4-17,1-9-5,-2 11-6,5-10-2,-5 8-8,6-9-1,-13-17-5,24 24-2,-24-24-1,32 15-4,-13-15-1,-2-4-7,1-5-3,1-4-4,-6-6 2,-2 1-4,-9-10 3,-2-2-4,-7-1 4,-1-1 1,-9 4 11,-1 2-1,-1 4 1,0 2-1,1 8 3,18 12 2,-25-11-1,25 11 0,0 0-3,-16-2-2,16 2-1,0 0-5,0 0-11,3 21-14,-3-21-45,0 0-25,8 24 1,-8-24-1,0 0 24</inkml:trace>
  <inkml:trace contextRef="#ctx0" brushRef="#br0" timeOffset="72880.102">10394 10499 225,'0'0'110,"0"0"-12,0 0-34,0 0-16,21-2-14,-3-3-10,6-6-10,6 0-4,10-6-5,-3-4-9,10-3-5,-14-7-6,3-1 0,-18-5-3,-4 7 4,-14-1 1,0 7-1,-12 5 4,12 19 6,-22 6 5,7 16 1,8 13 3,1 4-4,6 9 2,6 10 4,-1 1-4,8-3 5,0-2-6,0-8 6,2-7-8,-5-3 4,1-10-2,-11-26 3,5 24-4,-5-24 0,0 0 2,19-28-4,0-2 3,7-7-4,6-11 3,3-10-6,3-7 8,-9-9-1,1-4 4,-11-13-2,-10 2 3,-9-4 4,-1 2-1,-13 8 3,1 10-1,-3 8 0,2 15-2,3 15 0,9 14-3,2 21-2,0 0-3,15 30-1,4 5-2,9 12-1,-2 8 1,4 14-1,0 5 1,-2 6-2,0 2 5,-7-6-3,-3-5 2,-5-6-2,4-4 1,-2-15 0,2-7 3,5-9-1,1-10-1,5-7-3,0-11-1,5-5-3,-1-12-6,0-4 2,-6-7-1,-3 0-2,-5-2 5,-7 2 4,-7 4 1,0 5 4,-4 17 4,-6-20 0,6 20 0,0 0-3,0 0 0,0 0-2,0 0 0,-5 22-1,5-22 2,0 28-1,0-28 1,0 30 1,0-30-1,3 28 1,-3-28-1,8 20 1,-8-20 0,19 15 1,-19-15 2,31 5-3,-12-6 2,5-5-2,2-3 0,4-6-3,-5-4 1,1-5-1,-4-4-1,-3 4 1,-4 0 1,-4 4 3,-5 1-2,-6 19 4,2-22-2,-2 22 1,0 0-5,0 0 3,0 0-3,0 0-2,0 0 2,0 0-1,11 22 0,-11-22 0,11 26 3,-5-9-1,1-1 3,-1 1-4,-6-17 1,18 30-1,-18-30 2,25 26 2,-25-26-1,30 18 1,-10-12-1,4-8 3,1-2-3,1-3 4,2-4-4,-2-6-1,-2-3 0,-5-4 2,0-1-2,-6 3 0,-8 0 1,1 3-2,-6 19 2,2-24-2,-2 24 0,0 0-3,0 0 2,0 0 0,0 0 0,0 0-2,0 0 1,0 0 0,0 0 0,0 0 2,7 21-2,-7-21 0,6 31 1,-6-31 0,5 32 1,-5-32-1,6 26 2,-6-26-2,0 0 2,8 16 0,-8-16 2,0 0-1,18-3 0,-18 3 0,30-19 1,-7 8-1,-3-6-2,4-1 1,3-1 0,-3-1 1,-6 5-3,-18 15 2,27-24-2,-27 24 0,0 0 0,0 0-1,0 0-1,0 0-1,0 0 2,20 28 2,-18-6 0,4 4 1,-1 5 1,3 3 0,-3 1 2,7-5 0,-3-4 0,4-8-5,-13-18-6,34 19-45,-16-23-72,1-11 1,-6-5-7,-7-12 3,-10-3-2</inkml:trace>
  <inkml:trace contextRef="#ctx0" brushRef="#br0" timeOffset="73100.1023">11195 9981 218,'-31'8'103,"12"-10"2,19 2-45,35-13-47,22 2-21,23-4-47,24-9-40,27 3-4,11-10-6,13 7 0,-13-4 74</inkml:trace>
  <inkml:trace contextRef="#ctx0" brushRef="#br0" timeOffset="73260.1024">12834 9749 244,'43'-13'108,"0"-7"-6,5 3-81,5 6-104,-1-6-13,0 12-4,-9-3-6,-7 17 17</inkml:trace>
  <inkml:trace contextRef="#ctx0" brushRef="#br0" timeOffset="73400.1027">12955 10083 187,'-5'17'123,"5"-17"-1,18-9-45,14-4-46,6-17-101,23 10-21,1-19-23,11 0-13,-10-2-1</inkml:trace>
  <inkml:trace contextRef="#ctx0" brushRef="#br0" timeOffset="74180.1038">14413 8496 140,'16'-19'93,"11"10"0,4 5-55,-1 4-7,8 13-3,-1 7-5,10 12-4,-8 7-4,4 7-4,-8 5 0,-3 4-1,-8-5 0,-5-1-2,-8-10 3,-3-4 5,-12-13 7,4-22-2,0 0 0,-19 4 1,4-32 0,2-3 0,-5-16-3,6-3-3,7-9-10,5-3-1,11 5-2,15 5 0,10 9-5,7 11-1,1 16 0,1 14-2,4 17 2,-8 11-2,-9 7 2,-2 8-1,-10 7 3,-7 2-1,-1 1 1,-7-3 0,-5-7 0,0-2 2,-5-6 0,-1-5 0,0-6-4,6-22-9,-7 26-30,7-26-83,0 0-3,0 0 0,0 0-3,0 0 1</inkml:trace>
  <inkml:trace contextRef="#ctx0" brushRef="#br0" timeOffset="74470.1042">15382 8637 164,'0'0'101,"0"0"2,13 16-56,-1 10-11,-11 0 2,16 13-3,-4 0 3,6 13-9,-2 0-9,-2 4-2,-4-4-6,2 2-1,-6-11-5,3-6-1,-8-7-3,-2-8-2,0-22-15,0 0-35,0 0-71,22-24-2,-9-6-1,0-11 0,4-11 17</inkml:trace>
  <inkml:trace contextRef="#ctx0" brushRef="#br0" timeOffset="74700.1045">15679 8611 223,'0'0'104,"0"0"1,0 0-66,8 20-12,9 1-11,-4 3 1,5 11 0,1 2 5,5 11-10,-3 1 0,1-1-1,-9 0-3,4-1 0,-9-5-4,-3-8-5,1-4-25,-10-14-77,4-16-14,0 0-1,0 0-2,0 0 0</inkml:trace>
  <inkml:trace contextRef="#ctx0" brushRef="#br0" timeOffset="74860.1048">15582 8932 362,'0'0'114,"0"0"-41,41-6-68,-9-8-31,17-5-77,7 4-3,2-7-10,7 1 3,-3-5 24</inkml:trace>
  <inkml:trace contextRef="#ctx0" brushRef="#br0" timeOffset="75450.1056">16137 8676 209,'0'0'112,"0"-19"0,0 19-65,7-18-11,-7 18-10,23-23-4,-23 23-11,26-7-9,-26 7-4,30 30-3,-19 3 4,-9 10 2,-2 5 2,-6 6 1,-1-2 4,-2 0 2,-1-8 0,5-6 3,-1-16-1,6-22-1,24 15-6,1-19-10,8-3-15,1-19-24,5 3-21,-7-14-8,9 6-1,-15-8 8,-2 3 16,-11-6 23,-1 6 29,-7 10 30,-5 0 22,0 26 7,-3-29 0,3 29-8,0 0-10,0 0-10,-2 18-12,2 3-7,2 1-2,3 11 2,3-3 1,7 9-3,-2-7 0,5-1-1,3-9-4,7-3 1,0-17-2,7-13-2,3-13-1,-6-8 1,-1-9-2,-6-7-1,-9 0-4,-14-3 2,-9 11-2,-12 8 2,-7 12-2,-9 7-14,-3 14-102,-7 16-7,-3 2-1,5 9-5,0-4 1</inkml:trace>
  <inkml:trace contextRef="#ctx0" brushRef="#br0" timeOffset="77210.1081">14058 10054 199,'24'-26'99,"-5"20"2,7 0-65,0-1-7,21 3-2,14-3 3,21 3 2,23-7-3,31-2-5,25-5-1,35-3-4,29-7-2,29 0-5,13-7-2,6 5-3,-8 3-1,-7 1-2,-27 5-2,-21 4-1,-39 3-1,-38 4 4,-30 3-2,-27-1 2,-20 3-4,-20-1-1,-14 4-8,-22 2-19,0 0-51,0 0-51,0 0 0,0 0-2,-41 12-1,10-5 59</inkml:trace>
  <inkml:trace contextRef="#ctx0" brushRef="#br0" timeOffset="78050.1092">14233 10633 199,'4'-17'107,"-4"-3"0,6 1-45,-6 19-19,24-24-14,-4 19-9,10-3-10,8 10-3,1 7-1,9 2-3,1 8 1,0 5-4,-5 4 2,-2 4-2,-11-1 3,-6 3-2,-12-7 1,-6 1-2,-3-7 5,-4-3 1,0-18 5,-11 21-1,11-21 2,0 0-2,-25-11 0,25 11 1,-16-25 0,8 7-3,3-6-4,3-2 0,2-6-5,7 2 3,10 1-6,3 3 3,10 7-5,2 6 4,6 9-1,-1 8-2,-5 15 3,3 1-3,-11 4 3,-5 2-3,-4 2 3,-9-2-3,-3-5 1,-8-5 3,5-16 2,-17 19 2,17-19 1,0 0-1,-13-21 3,18 3-1,9-3-1,10-6-2,6-1-3,7 4 0,-5 12-1,5 11 1,-7 6-3,-4 14 0,-7 3 0,-8 10 1,-9 5 5,-4-2-3,-3-7-2,-1-6-6,4-1-25,2-21-84,0 0 0,0 0-1,0 0-5,8-41 4</inkml:trace>
  <inkml:trace contextRef="#ctx0" brushRef="#br0" timeOffset="79080.1107">15427 10496 214,'0'0'99,"22"14"-3,-7 7-66,0 5-7,6 7-2,-2 4 1,5 6-2,-11 4-3,6 3-4,-6-2-2,0 2-3,-4-9 0,-3-4-1,-4-7 0,-2-6 2,0-7 1,0-17 0,0 0 0,0 0 0,0 0-2,-21-32 1,6 12-3,0-1-2,-4-1-2,1 5-4,-6 6 0,-1 7-1,-1 10 2,-2 9 0,2 7 1,7 2 0,1 4 1,4 4 3,3-4 1,11-1 3,6-2-3,9-7 1,9-7-2,10-7 0,-1-8-2,10-7-3,0-7-2,-5-8 0,3-6 1,-9-3-3,-8-1 2,-6 1-1,-4 2 2,-7 9 1,-1 3 0,-4 4-1,-2 17-1,16-18 2,-16 18 0,30 0 0,-11 5-2,1 1-1,5 3 2,-7 4 2,7 6-1,-8-1 0,-4 7-1,0-5 2,-8 6-1,3-2 3,-3-2 1,1-5 1,-6-17-1,13 21 0,-13-21 0,22-10 0,-8-10-1,-1-4-3,5-8-1,-5-1-1,4-3 2,-7 5-1,1 3 0,-6 6-3,-5 22 2,6-19 3,-6 19 1,0 0-1,7 34 0,-1-16 4,2 4-3,3-1 6,0-1-3,2-3 1,-13-17-1,21 22 2,-21-22-1,16 2-2,-16-2 1,0 0-1,0 0 1,17-17-2,-17 17 0,0 0-2,0 0-1,0 0 0,0 0 1,-22 21-3,22-21 1,0 0 1,-19 20-3,19-20 2,0 0 0,0 0 0,0 0-2,0 0 2,0 0 0,0 0-1,0 0 1,0 0 1,0 0 1,0 0-3,0 0-8,0 0-55,0 0-55,0 0-1,11-24-1,-11 24-2,-5-33 13</inkml:trace>
  <inkml:trace contextRef="#ctx0" brushRef="#br0" timeOffset="79870.1118">14196 10685 84,'0'0'93,"4"-22"-30,-4 22 1,1-24-4,3 7-5,-4 17-9,10-28-16,-10 28-11,29-22-9,-10 18-5,5 2-1,6 10 0,2 5 5,4 5-4,-5 4 0,7 8 1,-8 2 1,-4 5-2,-2-7 0,-5-1-1,-8-3-1,-4-5 5,-7-21 3,13 28 4,-13-28 1,0 0 2,0 0 1,0-28-1,0 0 0,8-7-4,3-12-6,8-1-6,11-2-2,7 1-1,6 9-3,6 6 3,-5 14-4,1 16 2,-2 13 1,-5 14 1,-8 8 4,-12 8-2,-1 4 0,-8 0-1,3-3 1,-5-1 1,2-5-2,-7-12-11,9 4-41,-11-26-73,27 17-1,1-21-3,-2-9 0,6 0-4</inkml:trace>
  <inkml:trace contextRef="#ctx0" brushRef="#br0" timeOffset="81050.1134">16073 10798 158,'21'6'85,"-8"11"2,6 5-65,-2-2-4,7 1 3,0-3 0,8 1-1,-2-10-7,2-5-1,-6-13-5,0-6-3,-4-9-5,-3-8-1,-6-3 2,-7-1 4,-4 1 4,-2 7 0,-2 4-1,2 24 3,-8-20 2,8 20-1,2 28 1,0 5-3,4 10-3,-1 12 3,-1 9 5,-4 6 3,-11 4-1,-2 3 1,-12-9-4,1-5 1,-8-9-4,2-15-3,-1-7-13,-1-21-41,4-11-69,13-9-5,6-14-1,20-4-2,0-20-1</inkml:trace>
  <inkml:trace contextRef="#ctx0" brushRef="#br0" timeOffset="81640.1143">16800 10744 164,'17'-27'80,"-17"27"1,8-28-69,-8 28-9,0 0-6,3-21 0,-3 21-3,0 0 2,0 0 1,-24 17 6,13 5 5,-6-3 5,4 7 9,-2 2 4,4 5 2,0 2-1,9 3 1,-4-3-5,14-5-3,-3-4-4,12-10-11,5-6-16,6-10-15,10-10-17,-7-8-5,11-3 6,-14-5 7,3 2 13,-8 4 8,-5 3 16,-18 17 16,14-19 22,-14 19 6,0 0 0,3 21-8,-3-21-11,4 24-2,-4-24-1,15 24-3,-15-24-8,32 6-10,-8-8-14,0-11-11,2 0-6,-7-8 2,5 3 7,-9-1 4,-15 19 6,19-26 5,-19 26 15,0 0 9,0 0 4,0 0-1,-2 21-11,2-21-19,6 24-58,-6-24-38,0 0-8,18 11 1,-18-11-5,8-32 69</inkml:trace>
  <inkml:trace contextRef="#ctx0" brushRef="#br0" timeOffset="81770.1144">17172 10518 159,'0'0'83,"-7"-21"-25,7 21-105,26 8-34,-4-6-4,17 3-1,-14-10 86</inkml:trace>
  <inkml:trace contextRef="#ctx0" brushRef="#br0" timeOffset="82110.1149">17456 10644 142,'0'0'87,"47"8"-1,-16 3-59,-3-4-9,8 4-6,-6 6-2,-6 11 0,-11-6 4,-5 6 4,-10-2 6,-7 4 4,-6-8 6,1-2 5,-4-10-1,18-10-3,-28 2-3,28-2-6,-8-32-6,20 4-4,-1-16-11,7-8-7,3-2-11,3-4-15,8 10-51,-8 0-52,-5 9 1,-8 7-3,-3 10 4,-8 22 54</inkml:trace>
  <inkml:trace contextRef="#ctx0" brushRef="#br0" timeOffset="82560.1156">16737 9805 227,'0'0'112,"0"0"-25,18-8-29,16 8-12,7-9-9,26 4-10,21-12-8,22 4-4,27-9-1,23 3-2,20-5-6,12-2 1,14-2-5,3-2 0,0-5-6,-9 0 0,-13-2-6,-21-1-4,-18 7-6,-30-4-14,-16 12-34,-33 3-53,-24 11 3,-15 7-1,-30 2 4,0 0 72</inkml:trace>
  <inkml:trace contextRef="#ctx0" brushRef="#br0" timeOffset="83030.1161">18228 10208 60,'-17'-32'99,"17"32"5,11-18-42,-11 18 1,45-10-3,-15 7-11,13 4-14,2 1-14,9 6-6,2-3-6,4 1-8,-3 1-20,-6-7-32,-1-3-61,5 1 0,-20-9 0,-1-1-2,-18-2 57</inkml:trace>
  <inkml:trace contextRef="#ctx0" brushRef="#br0" timeOffset="83200.1164">18711 10141 178,'-7'30'96,"-4"7"-30,9 2-33,4 7 3,-8-1-1,6 1-7,0 2-27,-2-7-76,2-5-21,6-12-6,-6-24-1,0 0 7</inkml:trace>
  <inkml:trace contextRef="#ctx0" brushRef="#br0" timeOffset="83810.1173">18786 10002 109,'8'-21'87,"16"10"2,0 5-49,8 5-12,5 4-9,6 1-7,4 15-1,-2-3-1,-4 10-5,-9 4-1,-2 3 1,-15-1 1,-2 1 0,-4-5 2,-7-2 4,-2-7 4,0-2 5,0-17 1,0 0 0,-19 9 0,19-9 0,-13-26 0,8 4-3,-1-8-5,4-2-2,2-5-5,6-2-1,3 2-2,10 4-3,5 7-1,4 11-2,0 11 0,2 8 0,0 5-1,-4 13 2,-7 2 0,-3 2-1,-6-1 1,-5-3 2,-5-22 0,4 22 0,-4-22 0,0 0 0,-13-22 0,13-4-1,2-6 0,9 1 1,2-1-3,6 4 1,5 10-1,0 9 0,-3 12 0,1 16 2,-8 12 0,-9 10 1,-5 2-1,-5 5 1,-3-1 1,-3-8-2,3-6-10,-3-14-29,11-19-80,0 0-2,30-2 1,-4-19-2,4-10 5</inkml:trace>
  <inkml:trace contextRef="#ctx0" brushRef="#br0" timeOffset="84050.1176">19769 9990 201,'6'34'113,"-1"-14"1,3 4-68,5 14-5,-8-7-4,8 10-8,-1-6-5,1 4-8,-2-3-6,-2-3-3,1-3-4,-5-8-2,1-5-5,-6-17-16,0 0-49,0 0-50,15 0-1,-10-17 0,1-7 0,5-4 51</inkml:trace>
  <inkml:trace contextRef="#ctx0" brushRef="#br0" timeOffset="84280.118">19986 9970 164,'0'0'101,"0"0"8,0 0-43,18 9-15,-18 8-15,12 16-5,-7-3-1,4 13-1,3-2-6,1 7-7,-2-5-8,2-1 0,-7-6-3,-1-7-4,3 1-15,-8-30-50,0 30-59,0-30-3,0 0 3,-21 7-7,4-16 33</inkml:trace>
  <inkml:trace contextRef="#ctx0" brushRef="#br0" timeOffset="84420.1182">19808 10351 336,'17'-6'112,"7"-3"-2,12 0-111,1-6-67,8 0-40,5 0-4,-5-4 1,-4 6-4</inkml:trace>
  <inkml:trace contextRef="#ctx0" brushRef="#br0" timeOffset="85130.1191">18861 10107 63,'0'0'89,"6"-26"-17,-6 8-14,0 18-5,22-30-7,-3 19-5,1-6-13,4 6-9,8 4-8,0 3-5,2 10-3,-3 3-2,1 8 0,-2 7 1,-6 5-1,-1 7 2,-6 1 1,-4-2 1,-2 0-1,-4-3 1,-3-10 2,-2-1 5,-2-21 2,0 0 2,0 0 0,-21-4 0,12-20 1,7-6-2,0-7-1,6-8-7,7-5-2,12 2-3,8 3 0,7 8-3,7 11 1,1 12-3,-5 12 1,1 9 0,-11 14 0,-6 5 1,-9 5 0,-8 2 2,-3 1-2,1-3 3,-4-3-2,2 0 2,-2-4-2,3-1-5,3-1-28,-8-5-87,0-17 1,30 18-4,-30-18 0,33 0-3</inkml:trace>
  <inkml:trace contextRef="#ctx0" brushRef="#br0" timeOffset="86220.1207">20333 10286 220,'0'0'81,"-5"-23"-14,5 23-11,3-24-13,-3 24-7,6-24-8,-6 24-6,7-22-8,-7 22-5,0 0-5,0 0-3,19-8 1,-17 25 0,2 5 0,-4 8 2,-6 4 3,4 6 2,-7-2 1,3 1 1,-1-12-1,1-2 2,4-9-2,2-16-1,0 0-6,38 6-13,-7-14-21,-1-10-36,10 1-54,2-1-4,0-7 0,-9-1-1,-3-1 60</inkml:trace>
  <inkml:trace contextRef="#ctx0" brushRef="#br0" timeOffset="86500.1211">20638 10115 163,'-2'-21'101,"2"3"-24,0 18-19,0 0-9,0 0-7,0 0-7,-13 18-9,13 8-6,0 0-2,2 10 2,1-5-1,5 5-1,3-10-6,4-2 0,7-13-3,8-6-3,2-12-4,5-10 0,1-11-5,-1-11-2,-5-1-4,-10-11-5,-12 5 0,-18-4-7,-9 15-25,-22 3-77,-11 14 2,-5 8-1,-2 5 1,-1 16 32</inkml:trace>
  <inkml:trace contextRef="#ctx0" brushRef="#br0" timeOffset="88000.1232">20283 8900 244,'7'-29'114,"16"18"3,8 14-67,5-1-15,14 15-13,8-2-2,13 13-2,-5 5-4,5 8-5,-10 0-5,-3-2-2,-9 2-7,-6-12-14,-6 7-52,-13-10-47,-9-10-4,-15-16 0,0 0-2,0 0 57</inkml:trace>
  <inkml:trace contextRef="#ctx0" brushRef="#br0" timeOffset="88190.1234">20815 8908 234,'-30'7'109,"-3"6"2,-8 19-83,9 14-2,-6 3-2,9 8 3,-9-5-5,12 0-18,9 0-42,10-5-73,1-16-1,12-9-5,-6-22-2,26-11 32</inkml:trace>
  <inkml:trace contextRef="#ctx0" brushRef="#br0" timeOffset="88500.1239">21355 8050 287,'17'-32'107,"-17"32"-1,19 4-75,-14 22-15,12 11-10,2 13-3,7 12 1,0 8 2,4 10 3,2 5-2,-2 6 1,-6-1-2,-6 1 1,-3-4-1,2-4-2,-4 1-14,-5-15-34,7-8-69,-6-13-1,2-18-3,-5-13-2,-6-17 24</inkml:trace>
  <inkml:trace contextRef="#ctx0" brushRef="#br0" timeOffset="88920.1245">21407 8003 200,'-28'-52'110,"8"2"5,1 11-57,-5-13-11,11 6-12,2-8-5,9 9 0,4 3-17,14 5 4,9 5-12,8 10-3,5 14 0,5 12-2,1 15-3,-1 14-5,-5 14 9,-8 16-7,-12 13 5,-12 7 2,-12 3-1,-9 1 2,-13-5-1,0-6 2,-7-13-5,-1-17-26,12-7-87,2-9-5,22-30 1,-17 21-5,17-21 0</inkml:trace>
  <inkml:trace contextRef="#ctx0" brushRef="#br0" timeOffset="89390.1251">22020 8637 175,'0'0'92,"0"0"7,15 20-59,-11 8-7,9 13-9,-6 0 7,6 14-1,-1 3 0,6 9-5,-5-4-4,4 0-4,-4-11-4,6-5-2,-8-8-4,8-8-1,-4-10-10,4-16-17,10-1-56,-1-12-42,0-8 1,1-7-3,-9-8-2,-7-4 53</inkml:trace>
  <inkml:trace contextRef="#ctx0" brushRef="#br0" timeOffset="89860.1258">22132 8973 220,'-30'0'122,"12"-2"0,18 2-57,0 0-20,0 0-8,26-28-8,11 8-11,12-6-21,5-11-18,8 5-11,-6-5-5,2 7 0,-17 0-3,-10 12 2,-6 3 4,-25 15 12,17 2 14,-17-2 12,-4 26 9,2-6 6,4 8 7,-4 2 4,4 9 3,-4-4-3,4 8-2,-2 0-6,5-1-3,-5-3-5,6-2-2,-4-9-2,9-4-2,-11-24-2,26 21-2,-3-29-2,1-8-2,2-14-2,-2-11-3,1-5-2,-10-10-1,-6 2 3,-9 4 2,-11 5 2,-6 8 1,-9 11 3,-4 13 0,2 10 1,0 10-4,7 10-17,4-6-44,17-11-56,17 30-1,9-27-2,12-6 1,5-12 27</inkml:trace>
  <inkml:trace contextRef="#ctx0" brushRef="#br0" timeOffset="90170.1262">23018 8418 281,'0'0'109,"0"0"-22,0 26-59,0-26 1,0 39 6,0-17-6,5 11-3,1 1-8,2 8-3,-3 5-1,1 7-1,-1 0-2,1-1-5,-4 1 3,3-2 1,1-7-2,3-4-1,6-12 2,8-6-3,12-10-5,3-11-14,18-2-55,0-13-59,3-6-2,-6-11-3,-5-1-4,-18-8 2</inkml:trace>
  <inkml:trace contextRef="#ctx0" brushRef="#br0" timeOffset="90340.1264">23203 8893 307,'-23'6'133,"23"-6"-1,-20-4-81,20 4-7,35-19-7,5 4-21,21 2-61,14-7-78,9-4-8,-2-6-3,-1 10-5,-12 5 2</inkml:trace>
  <inkml:trace contextRef="#ctx0" brushRef="#br0" timeOffset="95570.1338">14715 11664 197,'0'0'92,"0"0"0,0 0-48,19-11-18,-2 11-7,3-2-3,10 2-1,0-2 0,13 4 4,9-2 0,14 0-1,8-8 0,20 6-3,11-9-3,23 2-1,16-6-2,11 0-2,12-3-4,6 3-1,7-2 1,-7 6-1,-8 0 0,-16 5-1,-10-1-1,-16 3 0,-17 2 1,-14 2-1,-17 0 0,-10 0 0,-9-2 0,-11-1 0,-10 1 2,-8 0-1,-9 0-10,-18 2-19,17-13-48,-17 13-43,-19-13 3,-3 6-6,-15-3 1,-6 1 52</inkml:trace>
  <inkml:trace contextRef="#ctx0" brushRef="#br0" timeOffset="96050.1344">14861 11820 143,'0'0'75,"0"0"-2,7-19-51,14 17-10,9-3 2,11 5 3,4-4 7,9 6-1,4-2 6,11 5 2,10-5 2,14 8 0,8-8-4,22 0-3,12-6-2,23 1 2,11-8-4,17-6-1,-1-3-9,8 1 1,-14-3-5,-13 6 2,-24-3-6,-18 6 0,-31 2-1,-24 8 0,-26 1 1,-13 2-1,-30 2 1,19-3-2,-19 3-3,0 0-5,0 0-34,0 0-88,-4 26-2,4-26-2,-6 16-2,6-16-2</inkml:trace>
  <inkml:trace contextRef="#ctx0" brushRef="#br0" timeOffset="103400.1447">12727 14258 331,'-18'-6'129,"18"6"1,0 0-55,0 0-32,0 0-9,20-14-4,-3 6-8,7 3-8,14-8-7,7 3-8,9-6-9,4 1-20,15 9-47,-10-1-56,-3 10 0,-10 5 2,-14 12-3,-18 8 4</inkml:trace>
  <inkml:trace contextRef="#ctx0" brushRef="#br0" timeOffset="103550.1449">13019 14665 287,'-24'39'116,"11"-10"3,13-12-61,24-4-21,13-7-39,14-10-92,16-15-6,13 3-11,-3-7-7,1 5-7</inkml:trace>
  <inkml:trace contextRef="#ctx0" brushRef="#br0" timeOffset="104370.1461">14960 13348 287,'0'0'99,"28"-30"2,2 23-79,0 7-15,7 9-2,1 13 0,-1 4 2,6 6 1,-6 7-1,-1 6 0,-10-1-3,-2 1 3,-5-1 1,-8-10-1,-3-5 2,-7-6 5,-1-23 2,-1 18 2,1-18 3,-19-7-2,6-17 0,3 1 2,-3-16-4,11-1-7,-3-9-2,10-5-7,9 2 0,15 4-3,5 7 0,7 13-2,2 17-1,2 9 0,-2 17 2,0 15 3,-11 7-3,-8 8 4,-7 3-2,-8-2 3,0-3 0,-7-2 2,-4-8-2,-3-5 2,1-7 0,4-21 1,-7 24-2,7-24-9,0 0-10,0 0-17,0 0-21,0 0-35,16 18-37,-16-18-1,10 28 2,-1-11 3,-9-17 64</inkml:trace>
  <inkml:trace contextRef="#ctx0" brushRef="#br0" timeOffset="104770.1464">16094 13539 252,'0'0'108,"17"-15"-1,-17 15-48,9 19-24,8 3-10,-10 2-8,7 14-5,0 1 8,1 11-7,-7-2 4,7 2-5,-8-5 0,-1-6-16,1-4-33,-1-16-77,-6-19-7,0 0 3,13-21-8,-5-10 2</inkml:trace>
  <inkml:trace contextRef="#ctx0" brushRef="#br0" timeOffset="105000.147">16371 13504 321,'3'17'119,"7"1"-14,-1 14-67,2-2 5,6 9-9,-4-2-6,6 4-11,-1-2 0,1-2-10,-6-4-2,-2-7-11,6 2-23,-15-11-88,-2-17-7,0 0 0,0 0-2,-24-19-3</inkml:trace>
  <inkml:trace contextRef="#ctx0" brushRef="#br0" timeOffset="105160.1471">16279 13764 422,'0'0'115,"0"0"-22,19-6-90,1-5-41,8-2-73,6 6-3,3-12-8,4 8 2,-3-6 2</inkml:trace>
  <inkml:trace contextRef="#ctx0" brushRef="#br0" timeOffset="105730.148">16681 13556 318,'0'-20'114,"0"20"-4,18-19-73,-18 19-16,30-15-8,-11 15-8,-4 11-2,4 10-3,-3 8-2,-8 14 8,-3 5-7,-3 3 8,-2 1-3,4-4 5,-4-7-5,6-12 5,3-8-2,10-14-8,3-10 1,2-10-12,6-15 2,-4-6-7,1-8 3,-3-1-3,-5-4 4,-8 5 3,-4 3 11,-3 5 3,-2 14 1,-2 20 5,0 0 1,0 0 0,0 0 5,5 31-4,1-1 0,-4 4 6,9 3-3,0-2 4,2 0-5,6-9 3,0-3-9,1-12-1,10-11-3,-5-15-7,-1-7 5,-4-10-6,-1-9 2,-4-2-6,-13 1 9,-4 1-4,-15 6 1,-5 7 0,-4 7-2,-6 14-12,-9 3-82,7 15-26,2 2-6,-1 0 2,12 4-5</inkml:trace>
  <inkml:trace contextRef="#ctx0" brushRef="#br0" timeOffset="109760.1536">14534 14542 221,'0'-24'100,"0"24"-23,0-22-14,0 22-16,0 0-8,24-23-10,-3 20-8,11-1-7,11 2-4,16 2 0,18 6-1,20-4 0,21-2-3,20-6 0,26-3-1,29-12 0,22-3 0,15-9 0,12-3-5,11-3 2,6-1-1,1 1 1,-6 3-2,-11 5-1,-13 5 1,-15 3-1,-19-3 2,-28 6-1,-20 3-2,-29 1 1,-27 4 0,-23 3-5,-24 0-7,-12 7-25,-33 2-77,0 0 0,0 0 1,-48 11-5,7-2-1</inkml:trace>
  <inkml:trace contextRef="#ctx0" brushRef="#br0" timeOffset="110370.1545">15235 15034 313,'3'-18'101,"-3"18"3,0 0-74,13 24-9,-3-2 0,-1 6 2,2 16 0,-3 7 0,7 12-3,-4 4-4,0 5 0,-5-1-3,-1-3-2,-3-8-5,0-8-1,2-11-12,-4-19-32,5-5-79,-5-17-4,27-10-2,-9-12-3,5-11 1</inkml:trace>
  <inkml:trace contextRef="#ctx0" brushRef="#br0" timeOffset="110600.1548">15773 15337 370,'30'2'114,"7"-2"-4,8 0-90,3-2-5,7-4 0,-5 1-4,4-3-5,-3 3-12,-7-6-14,3-1-56,-9 3-35,-12-4 0,-2 2-4,-13-8-1,-3-1 11</inkml:trace>
  <inkml:trace contextRef="#ctx0" brushRef="#br0" timeOffset="110800.1551">16144 15155 327,'-1'22'110,"1"-3"-3,0 10-80,7 14-8,-1 0 4,7 5-3,-6 0-8,4-1-7,3-3-23,-5-3-83,-2-13-6,10-9-5,-17-19 2,26 0-5</inkml:trace>
  <inkml:trace contextRef="#ctx0" brushRef="#br0" timeOffset="111280.1558">16410 15036 290,'24'-15'102,"-5"0"-3,7 2-64,6 11-15,-2 1-6,1 10-3,-3 4-3,-3 5-2,-12 7-4,2 2 2,-10 5 0,-1-2 3,-10-4-2,3-2 4,-5-6 2,8-18-2,0 0 0,-24 12 2,24-12-2,-2-36-3,8 8-2,3-3-3,8-3 1,1 3-1,7 5 0,1 4-3,2 12 1,-6 10 1,1 11 2,-6 10 1,-4 9 1,-6 5 0,1 2 0,-3 8 3,-1-5-1,-2-2 0,-4-3-2,2-7-1,0-6-8,0-22-10,2 28-67,-2-28-36,0 0 0,18-22-3,-12-1 1,7-3-2</inkml:trace>
  <inkml:trace contextRef="#ctx0" brushRef="#br0" timeOffset="111560.1562">17064 15029 331,'0'0'106,"15"7"2,-4 13-78,-4 6-10,10 8-2,-4 3-1,6 8 0,-2 1-5,-4 2-5,0-5-2,-2-2-1,-3-11-3,-7-8 2,3-4-15,-4-18-36,0 0-63,13-26 0,-7 0-3,1-7-1,-1-10-2</inkml:trace>
  <inkml:trace contextRef="#ctx0" brushRef="#br0" timeOffset="111780.1565">17336 15014 320,'21'26'112,"-15"-8"1,-6 3-70,13 10-7,-8 1-4,8 5-5,-3 0-7,3 2-5,-8-2-6,3-3-2,-1-5-11,-1-6-15,0-1-48,-6-22-52,0 0-3,0 0-2,0 0 2,0-26-4</inkml:trace>
  <inkml:trace contextRef="#ctx0" brushRef="#br0" timeOffset="111940.1567">17243 15240 417,'0'0'112,"28"-18"-12,2 3-108,11-4-93,4 4-7,5-9-9,4 0-1,-9-6 0</inkml:trace>
  <inkml:trace contextRef="#ctx0" brushRef="#br0" timeOffset="112520.1575">17714 14926 134,'0'-16'71,"0"16"0,20-26-37,-3 15-26,2 5 1,-4 6 4,2 9 5,-4 10 5,-8 12 4,-5 8 4,0 10 5,-11-1 1,5 6-2,-1-8-3,5-1-5,-3-10-5,12-9-8,-7-26-7,30 15-8,-6-22-7,2-12-10,6-5-14,-4-13-6,0-2-1,-5-8 1,-3 6 8,-3 2 11,-6 6 8,-3 7 10,-6 6 18,-2 20 8,0 0 5,18 3 2,-18-3 0,11 37-5,-3-11-3,3 8-2,0-4-2,8 5-2,-4-7-4,5-2-3,1-10-2,11-6-2,-6-10-4,4-13 4,0-8-2,-4-7-2,-4-7 1,-9-2-2,-11-4 2,-5 2-2,-14 4 0,-2 7-3,-11 8-2,-4 1-23,5 12-93,-3 10 0,-2 3-6,14 3 0,1-5-2</inkml:trace>
  <inkml:trace contextRef="#ctx0" brushRef="#br0" timeOffset="113100.1583">19225 13619 324,'25'19'113,"4"-1"4,3 6-83,11 10-14,0 1 4,8 2-6,-7-3 4,5 1-9,-6-5-5,-6-4-18,-1-8-24,-12-8-82,-3-10-3,-5-8 0,-16 8-4,6-37-2</inkml:trace>
  <inkml:trace contextRef="#ctx0" brushRef="#br0" timeOffset="113300.1586">19515 13701 327,'-17'31'119,"-4"8"-1,-3 2-80,5 15-5,-7 0-1,6 1-14,5-7-18,-2-12-34,11-9-80,12-8-2,-6-21-5,36-6-2,-12-20-3</inkml:trace>
  <inkml:trace contextRef="#ctx0" brushRef="#br0" timeOffset="113560.159">19892 13303 278,'26'-5'113,"-9"14"0,2 15-74,0 2-7,7 17-4,-4 2-1,6 14-3,-4 0-2,1 12-11,-7-4 2,1 0-10,-8-6 6,1-3-4,-7-8-3,-3-15-19,9-2-51,-9-16-51,-2-17-5,0 0 3,19-17-7,-8-10 2</inkml:trace>
  <inkml:trace contextRef="#ctx0" brushRef="#br0" timeOffset="114000.1596">20369 13428 266,'7'-26'118,"-7"26"0,6-17-49,-6 17-30,0 0-12,0 0-8,0 0-7,13 32-6,-13 3-1,4 11-1,-1 12-1,1 5 8,3 6-5,1-2 4,3-4-5,0-7 7,8-12-9,0-14 5,5-13-4,6-17-2,-2-15-2,6-17-6,-3-12 4,-5-12-6,-1-7 5,-12-10-2,-8-3 4,-6 4-3,-9 3 7,-5 13 1,-9 12 1,0 8 0,-1 14-2,1 13-5,-2 9-13,9 15-28,-2 3-81,12 3-2,7-21-3,2 29-1,-2-29 0</inkml:trace>
  <inkml:trace contextRef="#ctx0" brushRef="#br0" timeOffset="114310.16">20963 13118 375,'0'0'117,"18"33"-7,-10 1-90,-1 12-4,8 8 0,-2 11 0,2 2-4,2 3 1,-4-1-1,0-2-6,-1-10 5,-5-6-10,4-9-8,-11-16-49,6-3-62,-6-23-8,20 11-2,-3-28 0,-4-11-1</inkml:trace>
  <inkml:trace contextRef="#ctx0" brushRef="#br0" timeOffset="114470.1602">21333 13458 429,'0'0'120,"0"0"-6,0 0-131,18-2-94,-18 2-6,32-6-9,-13-5 2,7-4-4</inkml:trace>
  <inkml:trace contextRef="#ctx0" brushRef="#br0" timeOffset="115090.1611">21792 13043 218,'0'0'112,"0"0"-20,0 0-11,-18-24-10,18 24-14,-12-18-13,12 18-11,-7-23-7,7 23-7,0-29-6,0 29-3,24-28-4,-5 17-3,11 5-2,2 2-2,-1 8 1,1 7-2,-2 12 2,-6 8-1,-9 10 0,-9 2-1,-12 7 1,-7 0 1,-6-4-2,1-1 3,-3-12-1,-1-7 1,9-9 1,13-17-1,0 0 1,24 6 0,8-6-2,5 2-1,6 3 2,-2 8-2,-3 9 0,-10 6 1,-10 9-1,-14 2 2,-17 2 2,-15 4-1,-6-8 3,-12-9-1,-1-6 0,0-5 2,2-8 0,8-7-7,7-6-10,4-12-28,26 16-94,-13-19-4,13 19-1,7-24-5,-7 24 2</inkml:trace>
  <inkml:trace contextRef="#ctx0" brushRef="#br0" timeOffset="116740.1634">8442 14150 131,'18'28'98,"-8"-2"6,-1 9-39,10 23 6,-8-2-4,11 14-7,-12 3-14,6 7-9,-14-4-6,8 2-8,-14-15-1,4-2-9,-6-13-3,4-7-13,-1-13-14,-1-11-78,4-17-33,0 0 1,26-17-7,-7-16 3,-1-10-3</inkml:trace>
  <inkml:trace contextRef="#ctx0" brushRef="#br0" timeOffset="116920.1637">8940 14587 396,'25'7'120,"-25"-7"-2,0 0-95,0 0-6,0 0-4,0 0-29,18 0-95,-18 0-5,32-18-3,-13 3-5,1-4-3</inkml:trace>
  <inkml:trace contextRef="#ctx0" brushRef="#br0" timeOffset="117260.1641">9344 14284 272,'17'-13'104,"-2"-4"3,13 2-47,-2 6-36,6-4-8,-2 9-5,-1-1-2,-1 3 0,-3 4-2,-1 3 2,-5 12 0,-1 9 4,-1 4 2,2 13 4,-6 9-3,4 5 2,-10 8 1,6 11-3,-7-7-1,0-4-5,-6-9 2,0-4-8,0-12-6,-4-10-19,8-8-59,-4-22-46,0 0-4,-19 4-2,0-15 0,-3-15 0</inkml:trace>
  <inkml:trace contextRef="#ctx0" brushRef="#br0" timeOffset="117420.1644">9428 14720 436,'0'0'121,"28"-28"-1,4 6-97,20 2-26,12-2-67,10-6-48,-1-2 0,8-2-5,-9 1 0,-8-3-4</inkml:trace>
  <inkml:trace contextRef="#ctx0" brushRef="#br0" timeOffset="117860.165">10301 14171 275,'0'0'109,"20"-28"-3,-20 11-64,0 17-15,0-26-7,0 26-6,-13-24-6,-6 13-7,1 5-2,-7 3 1,-5 3 3,1 11 1,-3 7-2,2 12 3,8 5 1,5 12 3,11-3-1,12 5 0,11-1-2,9-4 0,11-6 0,6-5 0,2-9-1,2-3-2,-10-3-2,-9 1 1,-6-3-1,-9 3-1,-18 0 3,-8-3 3,-12-1 1,1-2 4,-8-6 3,6-5-2,-4-11 0,12-4 2,5-11-5,9-11-5,15-6-9,6-11-10,9 4-28,-2-3-83,10 3-1,1 4-4,-5 6 0,-3 12 4</inkml:trace>
  <inkml:trace contextRef="#ctx0" brushRef="#br0" timeOffset="118410.1657">10842 13950 219,'0'0'105,"17"-26"-5,-17 26-42,0 0-25,19-11-7,-19 11-4,13 16-6,-7 3-5,-5 5-2,5 15 5,-6 2 1,0 13-1,-7 3 2,5 6-2,-8-1 0,5-1-1,-3-7-2,8-11-2,-2-10-1,4-5 5,-2-28-2,11 26 3,-11-26-5,27 4 0,-9-10-3,7 2 3,4-5-2,5-2-3,7 0-3,2 0-1,8-2 2,-8 5-4,1 1-1,-1-4-12,0 7-14,-13-7-33,2 3-68,-10 3-3,-22 5 0,21-17 4,-21 17 1</inkml:trace>
  <inkml:trace contextRef="#ctx0" brushRef="#br0" timeOffset="118690.1661">11162 14258 283,'-19'-15'110,"19"15"0,0 0-54,0 0-14,19 8-11,-19-8-8,15 26-6,-6-6-4,0 10-1,3 5 0,-1 13 0,0 1 0,-3 6-1,-3-3-2,3 2-1,-3-4-10,-7-13-33,4 2-87,4-9-6,-6-10-3,0-20 1,0 0-5</inkml:trace>
  <inkml:trace contextRef="#ctx0" brushRef="#br0" timeOffset="121220.1697">9039 17125 242,'25'-24'100,"-25"24"-1,20-28-47,-1 21-14,-2-4-6,7 9-8,-3-4-5,9 4-7,-6 4-2,8 7-3,-6 6 0,4 9 1,0 6-1,-4 5-3,-2 4-1,-3 6 3,-5-2 1,-3-1 0,-1-4-1,-7-11 5,-3-6 3,-2-21 7,6 18-2,-6-18 0,-8-22-1,8 2 1,0-16-2,8-8-7,5-10-4,9-2-7,4-1 2,12 7-2,-3 9 0,8 7-1,2 19-2,-4 17 2,-2 19 2,-9 18-1,-4 9-1,-7 8 1,0 3 0,-12 8 4,-1-4 0,-2-2-1,-8-9-2,2-11-3,2-2-21,-11-13-99,16-3-4,-5-23-5,17 11-1,-17-11-4</inkml:trace>
  <inkml:trace contextRef="#ctx0" brushRef="#br0" timeOffset="121720.1704">10345 17352 323,'0'0'101,"19"-10"1,-19 10-29,19 28-48,-14 2-6,8 11-1,-5 5 4,5 8 0,-4 6-3,-1 1 0,-8-2-6,5-1-5,-8-12-5,1-7-12,2-5-12,-6-16-48,6-18-46,0 0-8,0 0 3,11-42 0,1 4 1</inkml:trace>
  <inkml:trace contextRef="#ctx0" brushRef="#br0" timeOffset="121970.1707">10611 17452 402,'13'19'109,"0"-1"-9,6 10-80,-3 4 0,10 7 5,-12-4-1,8 6-4,-9-4-6,0 0-1,-5-7-2,-3-1-3,-1-8 0,-4-4-7,0-17-7,0 0-16,0 0-79,0 0-19,0 0 3,0 0-4,-15-28 0</inkml:trace>
  <inkml:trace contextRef="#ctx0" brushRef="#br0" timeOffset="122140.171">10407 17768 401,'0'0'116,"-17"-2"2,17 2-65,30-15-33,2 2-19,3-4-53,14 2-55,1-1-9,6-1-3,2-3-2,-3 3 0</inkml:trace>
  <inkml:trace contextRef="#ctx0" brushRef="#br0" timeOffset="122670.1717">10941 17510 312,'6'-19'90,"-6"19"2,17-24-66,1 22-9,-3 2-4,8 6-1,-8 12 1,5 12 3,-12 7 0,3 6 1,-9 3 0,5 4 5,-7-1-4,6-5-6,-2-9 1,3-9-9,-7-26-4,32 19-5,-8-21-7,2-13-14,6-7-10,-9-8-3,8-1-3,-12-5 10,0 9 9,-8 1 5,-6 3 8,-5 23 17,6-16 16,-6 16 8,2 20 2,4 2 0,-1 2-8,6 4 3,-3-2-1,7 0-7,2-9-4,3-2-3,4-13-4,4-6 0,-1-13-5,-3-3-2,0-12-1,-11-1 1,-2-6-1,-11 4 2,-11 5-1,-7 4-3,-7 7 3,-6 10-6,4 15-31,-6 3-80,12 9-2,3-5-6,18-13-2,-12 23-5</inkml:trace>
  <inkml:trace contextRef="#ctx0" brushRef="#br0" timeOffset="123270.1725">12387 16726 387,'0'-19'104,"0"19"-1,6 21-81,0 5-5,1 18-3,-1 7 5,5 23 2,-7 11 4,5 21-2,-7 7-1,3 15-1,-10 1 0,5 6-3,-11 3-1,3-1-5,-7-5-1,4-2-1,-6-13 0,6-11-6,2-13-1,3-15 0,0-17-5,5-15 1,1-14-7,0-32-23,0 17-100,0-17-4,-12-28-1,1-2-4,0-5 1</inkml:trace>
  <inkml:trace contextRef="#ctx0" brushRef="#br0" timeOffset="123700.1731">12920 17465 394,'0'0'106,"24"26"-2,-5 4-72,-6 3-14,4 10 0,-4 9 2,5 7-5,-10 1 3,3 1-4,-9-7 2,2-6-11,-2-5-9,1-12-23,5-8-89,-8-23 2,32 5-6,-14-23-1,8-10-1</inkml:trace>
  <inkml:trace contextRef="#ctx0" brushRef="#br0" timeOffset="123950.1735">13260 17602 390,'-17'-1'107,"17"1"-3,0 0-79,-20 29-12,16-5 3,2 1 2,2 12 0,2-2 0,3 6-6,5-2 3,-1 2-4,10-8 3,3-1-11,4-6-5,4-13-17,8-6-33,-7-12-67,7-5 0,-3-10-2,-3-2-2,-11-8 4</inkml:trace>
  <inkml:trace contextRef="#ctx0" brushRef="#br0" timeOffset="125110.1751">13508 17651 339,'0'0'101,"8"-24"-1,-8 24-63,35-28-18,-12 13-7,3 4-5,4 1-5,-4 1-3,4 7 1,-4 8 0,-7 5 1,-3 8-1,-6 3 1,1 2 0,-5 2 2,-1 0 4,-3-4 0,-2 1 0,0-23 3,4 24 7,-4-24-1,0 0 0,0 0-3,-4-17-2,10-3 0,-1 1-1,8-3-5,-1-1-6,6-1-2,-1 6 1,-2-1 0,4 10 2,-19 9-2,30-9-1,-30 9 1,24 9-1,-24-9 5,20 15-4,-20-15 1,17 18-1,-17-18 0,0 0 3,8 17 0,-8-17 1,0 0-2,0 0 1,0 0 2,0 0-1,-8-22 0,8 22-2,19-32 0,-4 12 0,7 1 0,3-1-2,-1 5 1,0 6-2,0 9 1,-3 5 2,-4 8 1,-2 4-3,-4 5 2,-4 2 1,5-3 1,-7 1 1,3-5-1,-8-17 0,11 20 0,-11-20 2,0 0-1,26-4-1,-26 4-2,19-31-2,-8 12 2,2 1 0,-5-3-2,-3 5-1,-5 16-1,11-17 2,-11 17 1,0 0 0,12 28 1,-11-12 0,5 1 1,2 5 2,3-1 2,0-4-2,-11-17 0,28 14 0,-7-15-4,-7-9-4,5-3-9,-6-11-7,4-2-8,-9-11 1,-3 4 3,-12-8 4,1 5 5,-11 5 7,2 7 11,-7 13 9,-2 5 8,3 13 2,-1 1 1,9 9-2,-1-1-1,13 1-2,1-17-4,0 0-3,31 4-7,-1-25-9,4-3-14,1-19-30,10-3-36,-9-13 1,3 3 26,-15-9 23,-7 7 22,-9 3 13,-8 5 17,0 16 30,-12 8 33,12 26-2,-20-20-18,20 20-24,-8 29-12,8 7-4,0 8-1,6 8-1,-4 4 1,9 11 3,-2 3-6,6 3 1,0-3-5,4-5-3,-2-7-4,1-12 1,1-5-8,0-13-9,5-8-26,-24-20-97,34 13 2,-34-13-4,30-24-1,-19 2-6</inkml:trace>
  <inkml:trace contextRef="#ctx0" brushRef="#br0" timeOffset="126170.1766">15339 17454 379,'6'-24'99,"-4"-4"-2,7 2-90,-7-2-2,-2 6 1,0-1 0,2 7-4,-2 16 2,0 0-1,-19-11 2,6 27 1,0 16-4,-2 5-1,-2 4 1,4 5 2,8-3 0,1-2 1,8-6-3,7-13-2,7-10-5,3-20-4,3-3 0,2-17-3,8-5 1,-8-4-2,4-2 3,-9 5 3,1-1 5,-7 11 5,-2 5 2,-13 19 1,24-26-1,-24 26 0,30-30-5,-11 3-5,1-1 2,3-11-2,1-4-2,0-2 5,-3 1 9,-8 7 3,-2 3 4,-5 14 5,-6 20 4,0 0 2,-22 22 3,14 26-2,-5 12-5,5 20-1,-1 5-1,7 8-1,4-2-3,9-4 0,1-11-3,1-12-5,3-18-4,3-14-4,2-16-7,-4-16-10,3-7-13,-9-19-12,8 0-6,-23-15 3,4 6 11,-13-6 8,-2 13 9,-13 6 12,-4 7 17,3 15 14,-9 2 7,18 14 4,-7-4-7,16 6-2,11-18-3,11 19-6,16-21-8,16-9-14,13-2-42,5-11-74,8-10-5,4-10-3,-4-1-3,-7-11 2</inkml:trace>
  <inkml:trace contextRef="#ctx0" brushRef="#br0" timeOffset="127140.178">16329 16906 362,'17'-2'107,"-17"2"4,26 17-76,-26-17-10,32 39-3,-8-9-3,1 14 0,-1 4-4,0 10-1,-5 7-3,0 4 0,-6-1-5,-2-4 1,-5-9-2,-3-8 0,-3-14-2,0-11 0,0-22 0,0 0 1,0 0-1,-22-24-4,5-4-1,-2 1 0,-3 1-2,0 1-3,-3 9 2,-3 6-1,4 20 3,3 10 3,1 12 3,1 5 0,4 4 3,8-2 5,5 0-2,9-8 3,10-8-5,9-10-1,12-12-2,5-6 0,7-10-4,1-5-2,-1-10-3,-3-2 1,-10-7 2,-5-2-2,-8 1 3,-11 2-3,-2 1 3,-3 8 0,-1 4 2,5 3-2,-12 22 0,29-17-1,-10 14 0,0 3 2,1 11-2,-1-2 0,-2 8 0,0 0 3,-8 3-1,2 0 2,-5 1-2,-1-1-1,-5-20 3,8 30 0,-8-30 1,0 0-3,22 15-1,-22-15 0,28-17 1,-11 0 0,4-1-1,-3-4-2,1 1 0,-4 3 2,-2 1 0,-13 17 2,13-19-4,-13 19 2,0 0 0,0 0 1,0 0 1,0 0-1,0 0-1,6 19 2,-6-19 2,15 5 0,-15-5-2,35-1-3,-10-11-1,-1-1 0,8-3 2,-8-1-2,0 0 0,-3 1 0,-4 4 2,-17 12 4,0 0-1,0 0 1,11 34 2,-15-3 1,-3 8 2,-1 8-1,-7 5 0,2 5 2,-2-3-2,-4 4 2,-3-10-6,-2-5-5,3-6-14,-7-15-32,8 1-78,-5-14-9,10-5 3,-7-10-8,22 6 1</inkml:trace>
  <inkml:trace contextRef="#ctx0" brushRef="#br0" timeOffset="128110.1793">18099 17290 252,'16'-29'95,"-8"10"3,-6 2-39,-4-5-20,2 22-13,-6-31-9,6 31-6,-13-21-5,13 21-2,-24-11-1,24 11-1,-35 4-1,14 3-1,-1 6 0,-5 2-1,3 4 2,4 3 1,-5 2-1,8 6 2,4-1-1,2 3 4,9 0-2,4-5 1,4 5 0,7-8 0,9-3 0,3-7-3,4-6-4,3-8-3,0-8-5,0-6 1,-1-7-2,-6 1 0,-7-4 2,-4 7 2,-3-2 6,-11 19 3,-2-16 6,2 16 2,-15 16 3,11 1 1,-1 3-2,-1-1 0,6 3 0,7 1-1,-7-23-2,32 27-1,-8-25-2,6-4-7,6-9-2,-2-5 0,1-5-4,-3-5 0,-2-2 1,-4-1 2,-9 3 4,-4 7 5,-13 19 1,13-24 0,-13 24 1,0 0 3,0 0 0,0 0-1,7 18-1,-7-18-1,0 0 1,23 21 2,-23-21 0,26 7-3,-9-9-2,1 2-2,1-3-3,0 1-3,-19 2-8,26-2-13,-9 4-67,-17-2-32,0 0-1,0 0-4,15-19 0,-15 19 1</inkml:trace>
  <inkml:trace contextRef="#ctx0" brushRef="#br0" timeOffset="128300.1796">18437 17001 425,'0'0'111,"0"0"-4,0 0-99,0 0-10,32-4-19,-17 0-50,9 4-35,0 2-1,0-2-3,1-2-4,-25 2 2</inkml:trace>
  <inkml:trace contextRef="#ctx0" brushRef="#br0" timeOffset="128680.1801">18629 17131 285,'0'0'106,"26"9"1,-1-2-51,5-8-28,9 10-3,-2-4-7,10 8-7,-8 8-4,0 5-6,-9 0 0,-7 5 3,-14 3 0,-3-4 4,-8-4 2,-9-2-1,11-24 2,-27 28 3,11-25 1,16-3 0,-27-15-1,22-3-3,-1-10-3,4-5 3,4-12-2,4-3-6,5-2-4,2-2-8,6-2-4,-2-2-25,3 17-86,-1 4-3,3 11-2,-7-2 3,4 5-3</inkml:trace>
  <inkml:trace contextRef="#ctx0" brushRef="#br0" timeOffset="128970.1805">19436 16667 425,'25'-12'117,"-9"-1"-2,11 8-88,-3-6-10,11 1-4,-3-3-5,6 2-9,1 2-10,-6-4-32,5 6-72,-12 1-1,-2 2 1,-9 2-4,-15 2 1</inkml:trace>
  <inkml:trace contextRef="#ctx0" brushRef="#br0" timeOffset="129150.1808">19558 16966 339,'-11'22'120,"11"-22"-6,24 11-51,11-11-20,5-9-24,8-10-38,10 4-89,2 0-9,2 1-3,-14 2-2,-14 3-5</inkml:trace>
  <inkml:trace contextRef="#ctx0" brushRef="#br0" timeOffset="131380.1839">23122 15981 315,'25'-15'100,"-25"15"-1,0 0-57,30 19-13,-21 1-7,8 14-1,1 7 0,1 14 1,-2 7-5,-2 8 1,-4 1-5,-3 5-1,-5-7-4,-1-8-1,-2-5-10,-2-15-12,6-8-51,0-16-48,-4-17-1,15-10-5,-4-16 1,2-11-3</inkml:trace>
  <inkml:trace contextRef="#ctx0" brushRef="#br0" timeOffset="131630.1842">23425 16100 319,'11'17'101,"-9"9"2,0 5-72,2 1-8,1 11 1,-3-1-3,9 1 1,-3-6-7,9-1-4,-2-10-2,7-6-3,-3-5-6,5-13-6,2-8-14,-7-14-26,5-1-54,-7-3-9,-2-6 0,-8-1-1,-3-3 1</inkml:trace>
  <inkml:trace contextRef="#ctx0" brushRef="#br0" timeOffset="132680.1857">23618 16167 248,'0'0'104,"0"0"1,-2-17-31,2 17-30,39-18-11,-9 7-11,7 5-12,2 0-9,4 6-2,-2 4 0,-9 9 0,0 6 1,-13 3 1,-6 2-3,-2 0 1,-11 0 2,0-1 2,-6-5 0,6-18 0,-13 17 2,13-17 2,-18 2 2,18-2-1,-13-22-2,13 1-2,5-7 1,3 2-2,3 0-2,4-3-3,3 4 1,5 11-3,1 2 3,-3 12 0,3 8 0,-5 5-1,-1 4 0,-1 1 2,-4 1 1,0-3-2,-5 1-2,-8-17 0,17 11-3,-17-11 0,18-16 0,-7-3-1,3-5-1,4 2 3,1-3 1,0 1 1,-4 8 3,-15 16 2,29-13 1,-29 13 2,23 24 2,-18-4-2,-3 6-1,6 0 2,-3-2 1,1 2-1,2-5 0,-8-21-2,24 16-1,-24-16 0,35-11-1,-35 11-3,32-35 0,-19 13 0,0 3-1,-2-1-2,-11 20-2,12-23 2,-12 23 1,0 0 1,0 0 2,-8 30-1,4-13 1,4 0 3,0-17 0,6 31 0,-6-31 1,0 0-4,21 8 1,-21-8 1,18-30-2,-8 6-3,-5-4 1,-3-7-2,-4-1 0,-9 5 3,0 5-2,-2 7-1,-6 8 1,-5 9 3,5 8 0,0 9 4,6 3 0,6 6 0,3-3 1,10 1 2,-6-22 1,24 24-4,-5-24 3,7-5-4,2-12-3,-2-9-1,-2-6-2,1-12-7,-5-6 1,-9-4 3,-3 0-1,-8-2 3,0 12-2,-6 3 3,-1 13 2,7 28 6,-19-15 1,19 15 1,-11 46 2,15 1 2,-3 5 4,11 13 0,-1 2 0,9 7-1,1-3-1,7-1-3,2-7-13,-8-14-28,12 1-90,-8-15-3,-2-11-5,-24-24-2,21 17-6</inkml:trace>
  <inkml:trace contextRef="#ctx0" brushRef="#br0" timeOffset="196130.2745">23081 17001 17,'0'0'44,"6"-17"-15,-6 17-12,0 0-5,0 0-2,17-2-18,-17 2-33,0 0-1,18 0 5,-18 0 37,0 0 0</inkml:trace>
  <inkml:trace contextRef="#ctx0" brushRef="#br0" timeOffset="204960.2869">22564 17120 119,'0'0'80,"2"-26"-2,-2 26-26,13-21-10,-13 21-5,37-20-3,-13 9-6,19-2-7,12 0-5,10 1 0,15 1-1,17-2-3,10 2-1,22-2-4,13-3 1,15-5-2,15-3-2,7 0 4,6-4-4,0 0 2,-4 0-2,-9 4 2,-17 2-5,-15 1 3,-20 8-1,-27 4-4,-24 2-1,-14 1-1,-18 2-2,-20 3-5,-17 1-14,0 0-34,-25 16-44,7-3-3,-10-2-3,2 6 4,-10-2 5</inkml:trace>
  <inkml:trace contextRef="#ctx0" brushRef="#br0" timeOffset="205590.2878">22683 17593 159,'0'-22'83,"0"22"-3,0 0-34,0 0-5,25-4-6,-25 4-7,24 41-5,-15-11-5,8 11-1,-6 7-3,2 8-2,4-3 0,-7 5-6,1-6-1,0-2-4,2-9-6,-2-6-26,4-7-66,2-9 2,-17-19-5,26 5 3,-26-5-5</inkml:trace>
  <inkml:trace contextRef="#ctx0" brushRef="#br0" timeOffset="205820.2881">22945 17742 219,'0'0'76,"-15"15"-4,15-15-58,-6 33-6,12-11-2,0 1 6,3 1-3,8-2 2,3-2-5,8-8-12,-1 1-39,2-10-33,9-1-3,-6-7-2,-3-7-2,-2-6 31</inkml:trace>
  <inkml:trace contextRef="#ctx0" brushRef="#br0" timeOffset="206660.2893">23143 17749 214,'0'0'72,"-7"-20"-2,7 20-49,18-17-12,1 6-6,0 2-4,5 1-2,-5 1-1,3 3 1,-3 4-1,-19 0 0,20 17 0,-20-17 0,8 31 3,-10-10 2,-2 1-5,2-2 1,-3-1 4,5-19-2,-13 28 11,13-28-5,0 0 2,0 0 1,7-19 3,-7 19-1,28-35-2,-13 20-2,7-5-12,-3 5 4,5 7-4,-5 7 0,0 8 1,-19-7-1,26 22 2,-26-22 3,19 26 3,-19-26 1,13 21 0,-13-21-1,18 5-2,-18-5-4,28-16-5,-28 16-4,26-25-1,-26 25-5,21-22 2,-21 22 2,17-13 6,-17 13 6,0 0 9,13 24 7,-13-7 0,6 0 4,-1-1 4,-5-16-5,15 23 2,-15-23 0,28 5-5,-28-5-7,28-16-2,-28 16-2,24-34-8,-18 12 0,0 1-3,-1-1-4,-5 4 0,0 1 3,0 17 5,-7-17 2,7 17 6,0 0 2,0 0 1,-11 22 3,11-22 3,0 0 1,0 0-2,0 0 1,20-5-3,-9-14-1,1-5-7,-1-9-1,-4-1-2,-1-3 2,-4 2 4,1 3-4,-3 10 1,0 22 4,0 0 9,0 0 2,-3 33 3,6 3-3,5 6-1,3 9 5,-2-3-3,10 0-3,4-1-22,-5-12-66,7-4-25,1-6-5,-2-12 2,2-8-7</inkml:trace>
  <inkml:trace contextRef="#ctx0" brushRef="#br0" timeOffset="207420.2904">24180 17649 96,'-13'18'47,"2"5"-9,5-5-4,6-18-6,6 23-7,-6-23-5,26-2-1,-4-8-4,-1-4-1,3-1-3,-3 0-6,-1 0 0,-20 15-3,26-20-1,-26 20 1,0 0 4,15-13 1,-15 13-1,0 0-1,23-28-7,-12 5-8,2-3-2,0-5-1,4-10-3,-8-4 10,2 3 16,-3 3 7,-3 5 7,1 12 8,-6 22 9,0 0 9,0 0 4,-13 41-5,2 3-11,5 16-4,1-1-1,5 12 3,3-2-7,8 1-9,-3-14-3,11-2-8,1-15-3,3-11-11,3-8-8,-4-16-10,1-10 2,-7-11 3,-4-1-2,-12-10 3,0 2 1,-17 0 10,-4 6 12,-9 7 14,-7 7 4,5 8 2,-3-2 2,9 7 0,3-1 1,23-6 2,0 0-5,10 17-7,21-23-12,7-5-22,18 0-68,-6-6-24,10-2-3,-8-7-7,-3 4 2</inkml:trace>
  <inkml:trace contextRef="#ctx0" brushRef="#br0" timeOffset="209020.2926">23334 18366 199,'0'0'79,"22"-13"-1,-22 13-45,19 13-10,-6 5-6,-4 6 0,8 4 3,-10 2 1,5 7-3,-7-2-4,1-3-1,-6-4-4,-4-4 0,2-7-1,2-17-1,-17 16-4,17-16-3,-28-9-2,10-2-2,-5-4-3,-9 0-3,3 4 0,-5 4-1,-2 7 5,7 11 5,-3 7 2,6 10 4,3 8 1,16 1 4,1-2-3,19-3 3,10-6-1,8-10 1,14-5-4,6-11-7,8-7-9,-2-12-7,-1-5 1,-8-5-2,-5-5-1,-11-5-3,-8 2 5,-5 2 10,-8 3 9,-3 8 5,-8 4 1,0 20-1,0 0 3,0 0 3,18-4-3,-18 4-4,26 26-2,-26-26 3,32 28-4,-32-28-1,30 24 1,-30-24-2,24 13 1,-24-13 3,0 0-1,19 4 0,-19-4 0,0 0 0,24-15 1,-24 15-1,19-13 0,-19 13-3,17-11 0,-17 11-1,0 0 4,0 0-2,0 0 0,0 0 0,0 0 2,0 0 2,0 0 2,0 0 2,0 0-2,15-17 0,-15 17-1,11-22 1,-11 22-3,6-28-1,-6 28-3,11-26-2,-11 26 1,2-19-1,-2 19-2,0 0-1,0 0 2,0 0 0,0 0 1,0 19-3,0-19 2,0 16 3,0-16 2,11 21 0,-11-21-2,5 17 1,-5-17-1,0 0 3,14 20-1,-14-20 1,18 13-4,-18-13 3,24 4-1,-24-4 2,29-4 0,-11-5-2,-18 9 0,34-26-2,-21 5 4,-6 5-4,-7 16 2,12-30-4,-12 30 0,0 0 0,0 0 1,0 0-1,-12 24-1,5 6 2,1 5-1,-1 4 5,-4 6-1,-6 1 0,2-5-1,-2-4 4,-2-5-1,1-5 2,3-8-1,15-19-3,-25 17-12,25-17-15,0 0-42,2-23-44,11 7 1,4-7-5,7 1 1,-3-2-2</inkml:trace>
  <inkml:trace contextRef="#ctx0" brushRef="#br0" timeOffset="209560.2934">24268 18598 129,'24'-26'59,"0"2"-18,2 1-25,-9 1-3,-4-2-1,-1 4 1,-11 1-1,-1 19-4,-11-26-1,11 26 1,-24-7-2,9 14 1,-4 6 1,1 6 2,-5 8 1,8 3 1,-2 0 1,4-2 0,8 0 5,3-6-3,9-4-2,-7-18-4,30 12 1,-9-16-6,7-7-3,-2-2 0,0-6-8,-2 1 1,-5-1 1,-19 19 0,24-28 0,-24 28 5,0 0 4,0 0 3,0 0 3,0 24-1,0-24 0,-5 30 1,5-30 3,11 24-1,-11-24-3,24 4-4,-3-8-4,1-9-3,-1-4-2,3-1-1,-5-6-4,-1 5 0,-6 2-2,-12 17 6,18-20 2,-18 20 6,0 0 0,8 19 2,-3-3 1,-5-16 2,8 32 1,-8-32-20,17 22-75,-17-22-2,26-4-3,-26 4-3,24-33-5</inkml:trace>
  <inkml:trace contextRef="#ctx0" brushRef="#br0" timeOffset="209720.2936">24625 18282 248,'0'0'66,"0"0"-26,14-5-111,9 5-5,-3-10-1,7 10-2,-3-9 29</inkml:trace>
  <inkml:trace contextRef="#ctx0" brushRef="#br0" timeOffset="210080.2941">24854 18438 206,'0'0'91,"0"0"-1,26 9-32,-26-9-32,30-7-4,-30 7-6,30-4-9,-15 4-6,-15 0-1,25 6 2,-25-6-3,0 0 3,-6 26 5,6-26 8,-13 20 5,13-20 4,0 0 2,-19 11-2,19-11 4,0-18-6,8-1-4,3-10-6,2-3-6,4-11-3,1-1-10,1-5-10,-4-3-22,7 8-78,-10 5 1,-5 7-4,-7 3-4,-5 10-1</inkml:trace>
  <inkml:trace contextRef="#ctx0" brushRef="#br0" timeOffset="212800.2979">20427 16459 116,'3'-23'65,"-3"23"1,0 0-27,-3-16-16,3 16-5,0 0-3,0 0-3,0 0-2,-19 7-4,19-7-1,-21 32-1,10-8 0,-2 9 1,0 4 5,2 8 0,-2 3 0,9 2 2,2-3 0,4 1 3,4-11-1,10-2-1,1-9 0,6-5-1,1-14 2,8-7-1,-2-11-2,5-7 0,-9-10-3,2-4 2,-9-9-3,-10-3-1,-3-3-2,-12 1 1,-7-2-1,-2 5-1,-9 6 2,-4 3-3,0 10-1,-2 9 0,0 10 0,4 5-10,7 16-25,2 1-67,10 2 2,14 1-4,-7-20-1,42 28-2</inkml:trace>
  <inkml:trace contextRef="#ctx0" brushRef="#br0" timeOffset="213050.2982">20841 16681 343,'0'0'106,"12"-20"-7,-12 20-61,0 0-19,0 0-7,0 0-6,0 0-3,0 0-2,0 0-7,0 0-10,0 0-15,0 0-55,3 19-15,-3-19 3,15 1-7,-15-1 1</inkml:trace>
  <inkml:trace contextRef="#ctx0" brushRef="#br0" timeOffset="213940.2995">20875 16637 106,'0'0'54,"4"-17"-2,-4 17-31,0 0-4,0 0-2,9-18-4,-9 18-2,0 0 2,0 0-1,-9 18 3,9-18-1,-8 30-2,8-30-1,-2 31 2,2-31 2,2 30-2,-2-30-16,23 15-53,-23-15-7,28-9-8,-28 9 1,30-23-6</inkml:trace>
  <inkml:trace contextRef="#ctx0" brushRef="#br0" timeOffset="214460.3002">21243 16369 137,'-7'-27'72,"7"27"-1,0 0-33,0 0-15,0 0-4,0 0-7,0 0-3,-19 7-2,15 13 2,2 6 3,-3 6 2,3 3 5,-4 10 3,6-2 1,0 7-1,2-8-2,7-1 0,-1-5-6,5-5 2,6-9-6,5-5 1,6-8-4,2-5 1,-1-11 3,5-4-5,-4-10 2,-3-5-3,-8-4 1,-10-5-2,-5-8 1,-6 1-3,-11 3-1,-6 3-1,-4 5 0,-9 9 1,0 7-2,2 7-4,4 12-10,-2 2-20,26-6-67,-17 29-3,19-12-2,-2-17-3,36 17 2</inkml:trace>
  <inkml:trace contextRef="#ctx0" brushRef="#br0" timeOffset="214810.3007">21718 16265 132,'0'0'69,"18"-14"1,-18 14-31,0 0-12,19 26 3,-8-10 4,-3 8 1,7 12 1,-6 3-4,6 5-1,-6 5-3,0 3-3,-3-2-9,5 2-2,-11-10-8,6-4-6,0-7-20,-5-10-46,-1-21-40,13 16 4,-13-16 1,17-18-5,-11-8 1</inkml:trace>
  <inkml:trace contextRef="#ctx0" brushRef="#br0" timeOffset="215240.3013">21942 16262 300,'13'-23'95,"-13"23"-21,22-3-27,-22 3-17,26-2-10,-7-2-6,3 2-3,5-1-5,-3-1-1,6-4 0,-8 3-3,1-1-1,-3-1 1,-20 7 0,24-6-2,-24 6-3,0 0 0,0 0 2,14 23 2,-14-5 3,0 8 2,0 6 2,0 10 4,-4 3 2,4 7 0,-4-2-2,2 0-1,-2-3-3,8-5-1,-4-6-4,2-8-8,6-4-20,-8-24-47,11 26-36,-11-26-3,0 0-1,17 3-4,-17-3 2</inkml:trace>
  <inkml:trace contextRef="#ctx0" brushRef="#br0" timeOffset="215420.3016">22041 16661 329,'0'0'109,"0"0"0,11-28-53,13 21-18,2-8-20,6-4-26,11 8-38,0-7-61,8 3 1,-3 0-4,-5 2 0,-6-2-2</inkml:trace>
  <inkml:trace contextRef="#ctx0" brushRef="#br0" timeOffset="215870.3022">22622 16262 224,'0'0'83,"2"-34"-2,-2 34-46,3-22-15,-3 22-10,-3-20-2,3 20-3,0 0-2,-8-21-3,8 21 0,-19 0 0,19 0 1,-26 17 0,8 0 0,1 3-1,-2 2 6,0 6 0,6 2 4,0 0-1,8-4 1,3-4 2,6-2-1,-4-20 0,29 23-2,-10-25-4,7-6-2,2-5 0,-2-2-2,-1 1-2,-7-1-4,-18 15-2,27-17 4,-27 17 3,15 20 2,-14 8 2,1 9 2,-2 6 2,4 7 6,-4 4-2,0 7 1,0-3-11,0-4-38,-4 0-61,2-4-5,-5-7-6,-2-4-5,-6-10-4</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02:35.630"/>
    </inkml:context>
    <inkml:brush xml:id="br0">
      <inkml:brushProperty name="width" value="0.05292" units="cm"/>
      <inkml:brushProperty name="height" value="0.05292" units="cm"/>
      <inkml:brushProperty name="color" value="#FF0000"/>
    </inkml:brush>
  </inkml:definitions>
  <inkml:trace contextRef="#ctx0" brushRef="#br0">4957 1545 13,'4'20'72,"-8"4"-16,8 10-15,4 14 4,-1 11 4,10 18 0,-4 8-4,6 17-6,-6-3-5,5 10-11,-6 1-6,1-3-7,-8-8-2,3-6-4,-3-17 4,-5-7-3,2-10-22,-4-16-56,0-17-35,2-26-1,0 0-2,0 0 12</inkml:trace>
  <inkml:trace contextRef="#ctx0" brushRef="#br0" timeOffset="330.0005">4926 1924 152,'-6'-39'114,"0"0"2,4 9-53,4-13-11,10 12-7,1-10-9,11 9-6,-4-3-11,16 3-10,1 6-5,6 10-3,6 12-2,1 13-2,1 19-2,-5 15 1,-6 18 0,-10 11 5,-12 10 2,-7 2 0,-16 1 2,-6-9-6,-14-3-21,-6-14-98,-1-20-1,4-11-5,2-22 0,5-10 7</inkml:trace>
  <inkml:trace contextRef="#ctx0" brushRef="#br0" timeOffset="1620.0021">5766 2512 246,'0'0'109,"21"11"-3,-21-11-62,24 41-40,-7-5 0,3 8 4,-1 12 4,5 13 3,-5 3 0,5 8 4,-11-6-2,1 2-4,-3-5-7,-6-8 1,-5-15 0,2-14 0,-4-18-1,2-16-6,0 0-5,-26-39-2,9-2 1,-1-7-1,-3 4-1,-1 3-3,-3 9 1,1 10 3,4 18 6,-5 19 3,7 13 0,1 13 3,4 7 1,5 4 0,8 0 1,8 0 2,3-11 0,13-8-2,8-9 0,5-9-3,1-17-4,10-12 2,-3-12-4,2-10 1,-6-6-4,-2-9 4,-7-2-2,-6-3 2,-2 6 3,-7 9 0,-4 9 5,-5 8-4,3 6 1,-11 18-1,32-12-1,-14 16 0,7 5-2,-1 1 2,2 3-5,4 0 2,-4 7-1,-2 1 1,-5 3 0,-6 0 1,-2 0-1,1 0 1,-5-5 0,-1-1 1,-6-18 4,15 23-1,-15-23 2,30 1-1,-6-12 0,0-4 0,6-5 0,-4-4-2,4-4 0,-9 0 0,1 4 1,-9 4 2,-7 3 1,-6 17 1,5-19-2,-5 19 0,0 0 0,0 0-2,0 0-3,0 0-2,0 0 1,0 0-3,0 0 2,0 0-1,6 23 1,-6-23-1,9 31 0,3-10 2,-1 3-1,4 0 2,3-2-1,5-3 1,3-10-1,4-5 2,2-14-2,5-4 0,-5-12 0,1-6 0,-7-3 0,-1-1 3,-10 5 0,-2 3-2,-4 6 0,-9 22 0,0 0 2,6 24-1,-10 7-2,2 12 0,-7 11-1,1 7-3,-5 6 6,-4-2-4,-1-11 3,3-8-2,-4-8 2,0-12-5,19-26-6,-29 5-13,29-5-49,0-33-64,16 1 0,5-5-2,11-4 0,11-2 48</inkml:trace>
  <inkml:trace contextRef="#ctx0" brushRef="#br0" timeOffset="2350.0033">7808 2997 320,'32'-28'123,"-19"-2"2,-7-5-91,-4 7-12,-10-3-8,1 1-6,-5 4-3,-3 2-2,-1 9-2,-7 8-4,3 10 0,-5 3-1,5 12 0,-4 8-1,1 6 2,3 7 2,1 0-1,2 4 1,10-1 0,-1 1 2,8-6-1,2-3 3,4-7-1,7-6 0,11-6-2,2-6-1,10-7-5,7-11-1,0-1-2,-4-6 0,4-3-1,-6-3 4,-7 1 6,-6 5 5,-24 16 7,25-25 2,-25 25 1,0 0 1,0 0-1,0 0-1,0 0-7,0 0-2,0 0-3,0 0 1,0 0-2,0 0-1,0 0 1,0 0-1,0 0 1,0 0 0,15 13-2,-15-13 0,16 32-1,-3-13 2,1 5 0,8-2 3,-1-3 0,7-3 2,-2-8-1,9-8-2,-1-10-1,3-8-5,-1-8 2,-6-6-2,-4-3 1,-8-2-2,1 2 5,-11 7 0,-3 5 2,-5 23 3,4-16 1,-4 16-1,-4 18 0,8 1-1,-2 1-2,5 3 2,4-1 0,-3-2 2,5-3-4,-13-17-2,34 17-7,-34-17-25,39-8-99,-20 1-3,5-6-2,-7-4-3,-4-7 3</inkml:trace>
  <inkml:trace contextRef="#ctx0" brushRef="#br0" timeOffset="2530.0036">8359 2633 341,'0'0'92,"13"-17"-28,6 15-173,7-3-7,8 5-2,-2-2 2,1 6 79</inkml:trace>
  <inkml:trace contextRef="#ctx0" brushRef="#br0" timeOffset="2860.0041">8836 2867 299,'37'0'107,"-5"-2"-1,0 10-94,5 10-13,-1 3-2,-1 6-5,-11 9-2,-14 1 2,-5 2-1,-10-6 4,-3-5 7,-9-6 9,-3-11 4,3-7 7,-4-15 3,10-6 3,-2-20 0,13-7-4,6-16-7,9-8-13,13-9-8,2-2-20,16 8-58,3 4-40,-4 13 0,-2 12-1,-2 10-4</inkml:trace>
  <inkml:trace contextRef="#ctx0" brushRef="#br0" timeOffset="3110.0043">9899 2243 420,'0'0'127,"0"0"1,26-6-101,10-7-35,16 0-76,4 0-39,11-1-2,0-1-7,1 9 4,-12 6 27</inkml:trace>
  <inkml:trace contextRef="#ctx0" brushRef="#br0" timeOffset="3270.0045">10103 2600 337,'-25'16'137,"25"-16"-3,0 0-75,21-18-26,16-1-40,4-3-106,10-6-12,-1 0-8,-5 0-6,2 0 2</inkml:trace>
  <inkml:trace contextRef="#ctx0" brushRef="#br0" timeOffset="3950.0056">12294 1738 340,'19'-26'123,"-19"26"0,13-30-57,-13 0-24,5 4-19,-8-5-11,1-4-4,-4-4-3,-7 0-3,0 0 0,-4 7-3,-7 8-2,-2 11-1,-6 13 0,-4 17-1,3 18 0,-3 15 2,6 8 1,1 8 1,10 1 1,11-2 2,8-5 1,17-14 1,9-14-2,12-14-1,7-10-2,3-12 1,-1-5-2,-6-4-2,-2 2-2,-5 5 2,-10 15 2,-11 12 2,-7 12 0,-6 15 2,-6 10 0,-5 7 3,-2-2 1,0-3-4,0-10-4,0-15-22,13-11-96,0-24-8,18-7 1,3-19-4,9-10-2</inkml:trace>
  <inkml:trace contextRef="#ctx0" brushRef="#br0" timeOffset="4380.0062">12882 1827 267,'25'-20'102,"-12"-5"2,4-6-47,-8 9-44,-3-8 2,-1 4 1,-10-6 3,-3 3 1,-11 1-1,3 5-2,-5 7-9,-3 6-5,-6 10-2,4 10-2,-4 10-2,6 12 0,-1 9 1,5 5 0,1 2 1,10 1 1,7-5 1,9-7 2,10-5-2,7-12 1,14-12-1,5-12-1,2-2 0,1-3-1,-5 5 2,-1 10 0,-12 7 4,2 13 2,-19 13 1,-11 15 3,-6 3 1,-5 7-2,0-7-2,-2-9-12,5-3-26,-9-15-93,17-30-1,0 0-6,34-11 1,-8-19-2</inkml:trace>
  <inkml:trace contextRef="#ctx0" brushRef="#br0" timeOffset="4530.0064">13340 2016 413,'0'0'128,"0"0"1,0 19-83,0-19-38,0 0-12,0 0-19,0 0-102,24 7-3,-24-7 0,34-20-4,-11 1 3</inkml:trace>
  <inkml:trace contextRef="#ctx0" brushRef="#br0" timeOffset="5100.0072">13835 1543 295,'17'-17'122,"4"4"0,-21 13-66,39-18-13,-17 6-12,14 9-7,-4-7-5,1 7-8,5-7-5,3 1-7,-2 2-5,-4-1-7,1 1-6,-12-4-7,-1 7-11,-23 4-7,16-17-8,-16 17 2,-24-5 3,-2 3 6,-2 9 5,-11 3 12,-1 4 17,-6 9 15,-3 5 15,10 7 7,-4 0 4,6 12 4,-1-10 2,20 11-4,-7-9-3,20 6-6,3-12-7,9-1-3,10-14-4,17-3-2,9-8-5,13-10-1,5-5-1,7 1-4,-1-1-3,-11 5 0,-4 8-2,-16 8 2,-18 8 1,-18 10 3,-14 5-1,-16 3 3,-11-2 1,-4-4 2,-6-9-4,3-9-25,10-9-93,8-8-5,12-15 1,18-13-5,11-12 1</inkml:trace>
  <inkml:trace contextRef="#ctx0" brushRef="#br0" timeOffset="5350.0075">14523 1402 324,'19'3'121,"-19"-3"4,26 26-83,-11-9-12,3 13-6,1 3-2,5 10-4,-3 5-5,-3 14-3,1 1-2,-2 5-4,-8 3 1,3-4-1,-5-8-8,-3-7-12,7-2-56,-9-18-58,9-13-2,-11-19-1,37-12-1,-16-15 6</inkml:trace>
  <inkml:trace contextRef="#ctx0" brushRef="#br0" timeOffset="5710.008">15104 1346 365,'0'0'119,"0"0"5,0 0-90,-8 17-10,10 12-9,-2 5-4,4 9 3,-2 5-1,3 11 2,-3 6-8,8 4 0,-3 2-5,4-5 2,-1-1-3,3-9 1,4-8-2,1-10-3,7-16 0,1-13-3,9-13-1,-3-12-3,-2-10-1,-10-6 1,-5-1 3,-13 1 1,-13 8 2,-10 5 3,-14 14 1,-14 7-14,3 14-103,-3 5-7,2-1 0,14-5-5,10-7 0</inkml:trace>
  <inkml:trace contextRef="#ctx0" brushRef="#br0" timeOffset="6180.0086">16044 1305 398,'-4'-22'117,"4"22"1,17 24-95,-12 4-13,8 11-6,0 7-1,6 14 5,-6 7 0,4 12 1,-6-2 1,-3-1-3,-1-9-6,-3-10-4,1-9-11,-8-20-29,14-11-83,-11-17-1,30-22-2,-10-15-1,3-8-1</inkml:trace>
  <inkml:trace contextRef="#ctx0" brushRef="#br0" timeOffset="6440.0091">16415 1346 292,'0'0'99,"-16"2"-1,16-2-84,-21 39-2,4-11-1,4 11 5,0 3 3,2 14 3,3-4 0,8 9 2,2-9-5,13 0-4,0-9-5,9-9-1,8-16-9,9-10-9,4-12-20,-2-18-52,6-12-45,1-9-1,-1-9 0,-4-9-2,-8-2 76</inkml:trace>
  <inkml:trace contextRef="#ctx0" brushRef="#br0" timeOffset="6630.0093">16888 1309 237,'17'20'115,"-12"17"6,9 21-70,-14-2-8,16 22-5,-14 0-12,9 5-4,-3-3-9,-2-2-3,-1-7-11,-5-16-13,8-4-34,-8-22-76,0-29 1,0 0-6,0 0 2,-2-31 18</inkml:trace>
  <inkml:trace contextRef="#ctx0" brushRef="#br0" timeOffset="6900.0097">16980 1212 298,'-8'-48'118,"8"3"-1,13 14-81,-11-1-16,15 12-7,2 9-5,3 13-3,-3 16-2,-4 16-2,-4 16-1,-9 13-1,-10 6 5,-5 7-2,-17 0 2,-2-4-1,3-9-3,-3-16-21,19-4-77,7-17-17,6-26-7,38 11 2,4-24-3</inkml:trace>
  <inkml:trace contextRef="#ctx0" brushRef="#br0" timeOffset="7360.0104">17684 1652 277,'13'-24'109,"-15"4"1,-11-4-87,4 0-8,-4-4-4,0 4 1,-4-1-1,2 9-1,-9 3-5,1 9-3,-1 11-3,-2 10 0,-1 13 0,3 9 3,-6 5 2,12 8 1,-1 4 0,4 2 3,4-4 2,11-2 0,2-13 0,9-8-1,13-10-4,14-12-6,1-13-1,9-14-5,7-7-1,-7-4 2,-3-3 3,-2 1 0,-17 3 4,-4 7 2,-22 21 5,21-7 5,-21 7 0,0 39 0,-2-8-2,8 5 1,-3-3 4,14 6 0,4-5-2,18-7-3,6-10-11,11-9-35,11-3-95,8-5-6,2-2-4,-5-1-2,-8-3-2</inkml:trace>
  <inkml:trace contextRef="#ctx0" brushRef="#br0" timeOffset="12290.0173">5348 5133 15,'0'0'51,"0"0"-33,0-21-11,0 21 5,0 0 7,0 0 12,0 0 6,17-17 5,-17 17 4,0 0 1,0 0-1,0 0-5,0 0-8,0 0-12,0 0-6,0 0-6,0 0-2,7 23-4,-1-3-1,5 8 2,-4 11-3,5 6 5,6 10-4,-5 6 4,4 4-5,-2-1 4,4-5-2,-1-9 2,7-5 0,-1-14-1,0-12-1,8-15 0,-2-14-4,2-10 4,-2-8-3,-6-9 1,-4-2 2,-3 2 4,-4 1 1,-7 9-2,0 8 3,-6 19-2,0 0-1,0 0-3,24 28-2,-17-4-4,8 4 1,2-2 4,5 4-1,-1-10 1,5-3 2,4-8 0,7-7-1,-1-10 3,1-5-2,1-13 0,-7-3 2,-4-10-2,-5-4 1,-11-3-1,-9-1 4,-8 3-2,-8 5 2,-9 5-6,3 8 4,-5 6-5,1 11 3,5 7-4,2 7 0,17-5-2,-20 21 2,20-21-3,2 28-6,-2-28-7,22 20-58,3-11-48,-3-3-6,6-6 2,-4-2-5,-3-2 61</inkml:trace>
  <inkml:trace contextRef="#ctx0" brushRef="#br0" timeOffset="15680.022">7872 5157 205,'0'0'99,"30"-17"-3,-30 17-67,37-19-20,-5 6-5,11 2-10,5-5-45,1 3-43,7 7-2,-7 0 0,-3 12-2,-16 3 98</inkml:trace>
  <inkml:trace contextRef="#ctx0" brushRef="#br0" timeOffset="15820.0222">8180 5457 166,'-13'30'113,"9"-13"0,4-17-56,38-4-57,-3-18-80,21-2-10,6-21-10,11-1-10,-6-12 42</inkml:trace>
  <inkml:trace contextRef="#ctx0" brushRef="#br0" timeOffset="16570.0232">9187 4295 239,'-4'-24'100,"17"5"-25,10 6-31,1-2-19,10 10-9,3 1-9,12 10-2,-1 9-4,8 5 0,-5 13-2,-1 6-2,-9 6 3,-3 0-1,-14 1 1,-5-3 1,-12-10 3,-1-1 4,-14-12 4,8-20 2,-30 15-1,12-19 4,-1-14 0,6-8 0,-6-11-4,14-4-1,1-6-5,13 1 0,4 3-5,12 4-1,6 9-2,1 16 0,11 10-2,-2 9 1,2 10-1,-6 8 0,-3 4 4,-4 5-4,-6 1 2,-9-3-3,-4-6 4,-11-1-1,0-23 3,-18 14 0,3-25-2,-4-11 4,2-10-2,4-7 3,8-5-4,10-3 0,10 5-3,9 6 1,12 14 0,7 11-2,2 15 2,3 14 0,-8 14 1,-3 11-1,-7 7 2,-6 2-2,-13-2 2,1-2 1,-16-9 1,-4-7-2,5-8-3,3-24-25,-21 4-91,21-4 2,2-41-6,9 7 0,6-8-1</inkml:trace>
  <inkml:trace contextRef="#ctx0" brushRef="#br0" timeOffset="16860.0237">10495 4104 243,'17'-32'106,"-17"32"-4,20-13-72,-20 13-9,26 9-5,-26-9-3,36 41-4,-14-7-3,-1 8-2,-4 12 6,-2 6-1,-4 1 1,-4 4-1,-1-7 2,-6-3-3,-2-8-1,-2-8-5,4-15-14,0-24-54,0 0-49,0 0 1,28-35-4,-13-6 2,2-11 42</inkml:trace>
  <inkml:trace contextRef="#ctx0" brushRef="#br0" timeOffset="17090.024">10898 4145 251,'0'0'111,"17"18"0,-11 3-61,1-1-27,4 8-2,3 7 2,2 8-6,-3 1-1,6 7-6,-6-1-1,0 2-5,-1-4 2,-5-2-4,-1-8-7,-6-11-7,5 1-43,-5-28-64,0 0-2,0 0-1,0 0-3,-24-33 31</inkml:trace>
  <inkml:trace contextRef="#ctx0" brushRef="#br0" timeOffset="17240.0242">10771 4494 370,'0'0'120,"2"-17"-4,22 6-100,12 2-36,-4-4-86,16-8-9,-1-1-5,7-2-2,0-2 0</inkml:trace>
  <inkml:trace contextRef="#ctx0" brushRef="#br0" timeOffset="17810.025">11322 4304 250,'0'0'112,"-16"-13"3,16 13-63,-13-20-10,13 20-14,5-28-10,-5 28-8,19-22-6,-19 22-3,30 2-2,-17 18 0,-2 12-2,-3 8 2,-3 9-3,-3 6 3,-2 1 0,-2-2 3,-2-8-2,4-14 4,4-8-1,-4-24 3,28 9 0,-4-22-2,6-9-6,2-9-2,4-14 2,-1 0-6,-7-3 2,-4 7-1,-7 2 4,-4 10-3,-1 4 7,-12 25 0,0 0-1,0 0 6,1 25-3,-1 2 1,6 3-3,0 2 4,1 3-1,-1-3 4,10-3-2,-1-12 1,4-6-1,5-11 0,6-9 0,0-15 1,-2-12-1,0-6-3,-7-7 4,-10-3-4,-4 4 3,-14 4-4,-10 8 5,-9 16-6,-11 12 0,-1 16-19,-12 10-105,7 7-1,2-1-8,3-2-2,9-2-5</inkml:trace>
  <inkml:trace contextRef="#ctx0" brushRef="#br0" timeOffset="20040.0281">9417 5452 161,'0'-17'84,"0"17"4,24-18-55,2 14-6,6-4-2,11 8-1,13-9 4,19 9-2,11-4 0,24 3-6,21-3-7,24 2-3,17 0-4,26-5 2,7-1-5,10 3 4,2-3-5,-4 3 1,-15-5 2,-15 3-2,-22 1 1,-19 1-1,-28-1 0,-17-1-1,-24 1 1,-16-3 1,-19 2-1,-6-3-4,-14 5-9,-18 5-30,17-17-64,-17 17-9,0 0-1,0 0-5,-30 15 2</inkml:trace>
  <inkml:trace contextRef="#ctx0" brushRef="#br0" timeOffset="20570.0288">10310 5935 190,'0'0'87,"0"0"-23,17 26-15,-4 2-20,5 12-15,-1 9-5,4 12 6,-8 6 7,4 9-8,-6-2 5,-7-1-5,-1-8 2,-3-8-15,2-7-36,4-16-65,-6-34-5,28 17 2,-8-34-7,7-11 21</inkml:trace>
  <inkml:trace contextRef="#ctx0" brushRef="#br0" timeOffset="21180.0297">10755 6163 57,'0'0'49,"5"-41"6,-5 41-59,6-29 2,-6 29-1,0-19 13,0 19 13,0 0 0,-25 2-4,25-2-2,-24 30-7,11-4 1,0 1 5,2 11 2,0-3 4,9 6 3,2-6-1,7 2 1,4-9-3,14-2-3,1-11-5,11-8-10,6-7-21,-4-11-23,8-6-7,-10-9 6,1 0 16,-8-3 14,-10 3 6,-3 2 5,-9 5 16,-8 19 24,0 0 6,0 0-4,5 17-17,-3 1-13,2 1-2,7 1 7,-11-20-1,26 28-1,0-24-6,-1-8-11,10-7-11,-3-11-12,5-4 5,-7-6 5,-2 4 3,-5-1-2,-7 10 7,-16 19 10,19-6 15,-15 29 13,-6 10-6,4 17-4,-4 6 0,0 11-2,-7 0 2,3 1-7,-1-4 2,-5-7-9,-1-10-2,-2-16-17,0-9-50,-5-14-47,-4-17-3,-1-10 1,-1-13-6,2-3 32</inkml:trace>
  <inkml:trace contextRef="#ctx0" brushRef="#br0" timeOffset="21380.03">11115 6180 210,'28'-34'83,"9"10"-15,1 9-59,-6 10-5,5 9 0,-7 7 0,0 9 1,-12 4-9,3 0-19,-10-3-56,4 5-5,-15-26 1,23 28-5,-23-28 63</inkml:trace>
  <inkml:trace contextRef="#ctx0" brushRef="#br0" timeOffset="22230.0311">11943 6256 244,'11'-17'91,"-11"-9"-3,-4 6-75,2 1-17,2 19-8,-7-26-1,7 26 1,-23-3 2,23 3 3,-31 24 5,12-2 5,2 8 4,2-1 2,4 5 3,4-3-1,7-1 1,5-8-2,3-3-9,16-12-16,-4-8-11,10-7-3,0-10-1,2-3 15,-6-3 14,-3 0 5,1 3 6,-11 1 12,-13 20 10,13-19 4,-13 19 1,0 0-14,19 6-11,-19-6-6,24-2-2,-7-5 0,3-10-4,1-7 0,1-8-1,-3-7 2,-2-2 3,-8-1 7,1 5 2,-10 3 4,1 12-1,-1 22 0,0 0 0,-20 17-4,14 20-5,-5 15-6,5 7 1,-1 12 0,7 7 4,0-2 4,2-2-4,9-7 4,0-8-5,2-10 3,2-8-8,8-12 0,-5-12-12,9-10-8,-5-12-1,-2-4 1,-6-12-2,2-1 6,-14-8 11,-7 2 0,-5 4 16,-12 2 0,1 5 14,-5 4-10,4 8 12,1-1-15,21 6 2,-24 2-3,24-2 3,0 0-2,0 0-7,0 0 1,34-26-14,1 9-5,2-11-20,12 2-51,-4-7-47,9-1 6,-9-6-4,-2 4 5,-13-1 53</inkml:trace>
  <inkml:trace contextRef="#ctx0" brushRef="#br0" timeOffset="23230.0326">12841 5903 320,'6'-26'107,"-6"26"-1,0 0-73,9 19-16,-1 7-9,5 13-6,0 9-2,0 8 1,4 5 2,2 0 1,-6 1-3,-2-7 3,0-5-3,-3-12 8,-3-12-3,-3-8 2,-2-18-5,0 0-4,0 0-3,-15-26-2,4 2 1,-12 0-8,8 2 5,-9-1-3,0 10 6,0 6 4,-6 12 5,9 8 2,-3 8 1,5 5 3,2 4 1,10 1-3,5-3 5,9-2-4,5-6 2,8-7-6,12-5-4,9-14 0,2-7-10,6-7 2,1-4-5,-5-8 4,2 2-4,-10-3 9,-9 3 3,-6 10-2,-7 3 7,-15 17 0,17-17 1,-17 17-2,0 0 1,0 0-5,21 25-1,-21-25 1,15 26 0,-15-26 0,13 29 0,-13-29 1,13 23-1,-13-23 2,0 0 1,7 16 0,-7-16 2,0 0 6,0 0 1,0 0 0,0 0 0,0 0 0,0 0-1,0 0 1,12-20-1,-12 20-4,0 0-3,1-17-1,-1 17 1,0 0-1,-1-17-1,1 17 1,0-18-2,0 18-1,1-21 0,-1 21 1,4-22-1,-4 22 1,8-18-1,-8 18-1,0 0 1,5-21 0,-5 21 0,0 0-1,0 0 0,0 0 0,0 0-1,0 0-1,0 0 1,0 0-1,0 0 1,0 0-1,0 0 2,0 0-1,0 0 1,0 0 1,0 0 0,0 0 1,17 17-2,-17-17 2,0 0-2,0 0 2,0 0 0,0 0-1,0 0-3,0 0-9,0 0-17,0 0-50,0 0-48,0 0-3,0 0 0,0 0 0,15-13 20</inkml:trace>
  <inkml:trace contextRef="#ctx0" brushRef="#br0" timeOffset="24270.034">13082 6334 207,'0'0'100,"0"0"1,12-17-47,4 23-17,-16-6-18,34 9-9,-10-1-3,6-1-2,0 0-1,2-1 0,3-2 1,3-4 0,-7-6 0,3-5 0,-4-8-1,-6-1-1,-1-4 0,-10-2-1,-11-2 0,-4 0-1,-9 4-1,-2 4-1,-6 1 0,-4 8-1,3 5 2,1 3-3,2 4 1,2 3 0,15-4 1,-22 11 2,22-11 4,0 0 2,0 0 2,0 0-2,0 0 1,43 2 0,-13-6-2,3 3-1,3 2-4,1 3-3,-1 7-2,-4 8 2,-8 3-2,-11 4 0,-6 4 1,-3 0 1,-2 1 1,-2-3 1,-2-6 2,2-3-1,0-19 3,2 20 3,-2-20 1,17 0-1,-17 0 0,37-22 0,-11 2-3,6-5 0,2-1-2,-2-3-3,-6 1-1,-2 4 0,-5 3-1,-6 5-2,-13 16 1,0 0 0,0 0 1,0 0 1,0 0 1,0 0 1,5 18 1,-5-18 4,0 0 1,30 9-2,-11-16-2,7-6-2,4-6 1,2-1-2,-1 1 0,-1 1-1,-5 7 0,-7 11 1,-18 0 3,17 42 3,-26-1-1,-4 13 4,-6 9 1,-5 8-4,-8-2 5,6-4-4,-4-12-1,4-8-11,7-8-24,4-18-93,15-19-2,0 0 2,34-37-4,-8 1-1</inkml:trace>
  <inkml:trace contextRef="#ctx0" brushRef="#br0" timeOffset="25100.0351">14603 6119 216,'24'-25'73,"-22"9"-4,-2 16-10,4-30-8,-4 30-9,0-32-13,0 32-11,-6-26-6,6 26-3,-13-20-3,13 20-3,-16-6-2,16 6-1,-21 17-2,21-17 0,-30 37 0,17-9 2,-4 2-2,8 3 2,-2-1 0,5 1 2,8-5-1,9-2 0,6-5-1,7-8-4,10-4-4,1-9-3,5-2-2,1-7 0,-4 1 3,-7-7 4,-8 1 6,-22 14 4,23-28 7,-23 28 4,0-19 4,0 19 1,0 0-1,0 0-3,-19-15-2,19 15 3,0 0-3,0 0-2,0 0-1,0 0-1,0 0-3,8-22-1,-8 22-2,5-19-3,-5 19 0,8-18 0,-8 18 0,0 0-3,11-17 0,-11 17-1,0 0-1,4 19 1,-4-19 0,3 28-1,1-10 0,4-1 4,-3 1 0,8 1 1,-13-19 1,26 24 0,-9-16-1,2-3 0,5-5-2,0-5-3,3-5 0,3-3-1,-6-5 3,0-1-3,-3-1 3,-3 1 2,-6 1 6,-12 18 0,13-25 1,-13 25-1,0 0-1,0 0-1,0 0-1,0 0 0,0 0-4,0 0 3,22 21-2,-22-21-1,26 22-13,-26-22-51,39 8-58,-14-10-4,-1-2 1,-2-5-4,-7-2 1</inkml:trace>
  <inkml:trace contextRef="#ctx0" brushRef="#br0" timeOffset="25250.0354">15227 5953 334,'-13'-18'126,"13"18"-1,-17-32-69,17 32-31,0 0-27,13-30-53,4 25-63,4-4-4,1-1-5,2 1-1,-3 3 15</inkml:trace>
  <inkml:trace contextRef="#ctx0" brushRef="#br0" timeOffset="25600.0359">15575 5868 251,'43'2'94,"-6"3"-2,0 8-76,1 13-11,-8 8-5,-6 5-1,-13 2-2,-9 1 3,-9 3 3,-10-6 4,-8-8 5,5-1 8,-10-13 11,30-17 2,-37 13 2,37-13-1,-13-30-2,20 2-3,6-18-4,11-8-9,6-9-11,8-10-5,5 3-11,1-8-20,11 11-94,-12 9-2,-6 10-4,-13 9-1,-11 13-2</inkml:trace>
  <inkml:trace contextRef="#ctx0" brushRef="#br0" timeOffset="26440.0371">11999 5313 182,'18'-4'99,"5"-2"6,3-1-54,17 9-9,2-6-8,22 6-4,2-4-3,23 4-6,12-4-4,20 2-4,20-7-1,22 1-3,19-5-1,20-2-2,12 0 0,11-2-1,2 2-1,-6 0 2,-11 0-1,-15 2 2,-28-2 2,-17 4 3,-24-6 0,-11 2 1,-25-4 1,-12 2-2,-18-1-2,-7 3-2,-7 0-1,-12 3-4,-5 3-3,-10 3-4,-3 8-13,-19-4-40,19 18-75,-14-1-8,1 0-2,-12 0-2,6-17-1</inkml:trace>
  <inkml:trace contextRef="#ctx0" brushRef="#br0" timeOffset="46330.0649">17054 4572 160,'0'0'91,"0"0"-12,0 0-47,0 0-8,23-15-1,-8 15-1,3-8 2,7 8-5,3-3-6,0 3-7,5 3-5,-1 1-2,0 5-1,0 1 2,-2 3-2,-4 0 2,2 3-6,-8-1-5,5 4-22,-7 1-66,1-9-3,5 1-1,-5-12-1,0 1 74</inkml:trace>
  <inkml:trace contextRef="#ctx0" brushRef="#br0" timeOffset="46600.0652">17023 5095 150,'0'0'102,"-30"-7"4,30 7-71,0 0-4,-8-19-1,8 19 0,0 0-1,24 0-9,-24 0-11,40-3-3,-7-1-3,10 0 0,10 2-20,3-1-85,9-7-6,10 1-6,0-8-1,1-1 18</inkml:trace>
  <inkml:trace contextRef="#ctx0" brushRef="#br0" timeOffset="47150.066">18308 3972 91,'0'0'77,"-11"-21"3,11 21-44,0 0-12,-6 30-7,1 0 1,-3 3 4,8 16 4,-7 8 1,7 16 3,-6-5-3,17 7-1,-3-14-5,12-4-2,4-14-3,14-9-1,10-27-5,7-14 0,-3-19-1,4-17 1,-7-17-2,-6-6-4,-14-14 3,-14 0 1,-17-6 5,-16 10-1,-14 8 1,-5 19-5,-12 14 4,1 15-3,-3 23-8,2 8-14,16 25-38,3-1-78,19 0 0,11-5-4,18-6 0,9-11 16</inkml:trace>
  <inkml:trace contextRef="#ctx0" brushRef="#br0" timeOffset="47320.0663">19059 4070 320,'0'0'119,"28"-15"-7,-28 15-108,7-22-84,-7 22-28,27-18-10,-9 5-3,1-4 0</inkml:trace>
  <inkml:trace contextRef="#ctx0" brushRef="#br0" timeOffset="47760.0669">19520 3675 216,'-5'-28'112,"5"2"6,0 26-71,-4-32-8,4 32-11,0 0-8,0 0-7,0 0-6,0 0-4,0 0-5,-19 43-2,18-2 1,-5 11 1,6 13 1,-2 7 4,2 4-2,2 1 2,9-12 0,8-8 4,1-14-1,12-13-2,7-23-1,2-14 1,6-18-1,-4-14-2,-5-14 2,-7-11-3,-6-4 2,-14-5 1,-15 1 5,-3 12 0,-12 7-1,2 12-2,-2 9 2,1 15-7,-1 16-10,-7 4-28,26-3-88,-30 32 1,24-15-2,6-17-1,0 20 11</inkml:trace>
  <inkml:trace contextRef="#ctx0" brushRef="#br0" timeOffset="48210.0675">20083 3437 324,'0'0'119,"0"0"0,0 0-94,0 0-8,20 7-9,-20-7-6,25 19 2,-14 0-3,2 3-1,6 6-1,-4 5 2,1 6 1,-3 4 1,-1 1 0,-5 3 2,-1-3 1,-1 3 2,-5-4-1,0-3 1,2-6-1,-2-1-1,-2-7-1,2-2 0,0-3-3,0-21 1,2 30-1,-2-30 0,4 20-1,-4-20 2,0 0-1,2 20-1,-2-20 1,0 0-2,0 0-6,0 0-10,0 0-39,0 0-75,0 0 2,18-5-3,-18 5-2,19-24 31</inkml:trace>
  <inkml:trace contextRef="#ctx0" brushRef="#br0" timeOffset="48660.0682">20505 3519 318,'-6'-19'118,"6"19"3,25-22-87,-25 22-14,43-34-1,-13 18-12,7-1 5,-3 4-10,7 0 7,-8 4-10,1 9-7,-6 5 6,-4 10-9,-5 2 10,-6 11-8,-2 1 8,-5 10-5,-1 4 9,-3 2 8,2-1-7,-2 3 1,-2-1-1,5-1 3,-3-6-3,4-8-1,3 1-6,-5-14-11,11 7-35,-15-25-73,13 16-3,-13-16-3,0 0 0,0-20 36</inkml:trace>
  <inkml:trace contextRef="#ctx0" brushRef="#br0" timeOffset="48820.0683">20628 3892 340,'-16'0'131,"16"0"-2,-8-20-94,34 8-15,12-8-17,5-8-23,18 6-57,5-10-48,5-1-5,1-4 0,1 1 0,-15 3 85</inkml:trace>
  <inkml:trace contextRef="#ctx0" brushRef="#br0" timeOffset="49250.0689">21415 3470 185,'2'-18'109,"-2"18"-19,11-32-50,-17 14-18,10-1 4,-13-5-10,1 5-5,-3 3-8,-4 5-12,-4 3 5,-5 8-7,0 11 8,-6 10-7,0 12 9,4 6 2,-4 6 4,9 3-3,3 2 6,12-2-1,6-10 1,13-9-5,10-10-10,8-14-11,9-8-10,1-12-1,4-6 7,-4-5 7,-2 2-1,-13 4 11,-3 5 13,-5 15 14,-18 0 13,17 37 5,-21-2-9,4 10-7,-5 1 0,10 6-4,-7-3-5,8-8-5,1-2-18,5-21-48,8-10-58,10-10-2,2-21-1,5-6-4,6-16 67</inkml:trace>
  <inkml:trace contextRef="#ctx0" brushRef="#br0" timeOffset="49540.0692">21850 3378 295,'0'0'118,"0"0"-2,0 0-63,0 0-37,24 16 6,6 3-9,0-6 6,9 11-11,4-4 7,12 14-6,-5 1-7,-5-1 6,-2-1-7,-6 0-2,-7-1 2,-6-2-3,-5-2-7,-11-12-7,3 5-30,-11-21-81,0 0-1,0 0 1,11-28-3,-9 2 21</inkml:trace>
  <inkml:trace contextRef="#ctx0" brushRef="#br0" timeOffset="49720.0695">22271 3394 285,'-27'6'109,"27"-6"4,-26 44-92,9-12-1,4 18-12,-5-2 9,-1 17-10,-5 4-8,-1-4-51,-1 8-61,4-5-3,-6-6-4,3-7-2,-3-14 67</inkml:trace>
  <inkml:trace contextRef="#ctx0" brushRef="#br0" timeOffset="50320.0705">22790 3160 249,'0'0'99,"0"0"2,19 23-79,-14-3-4,8 10 4,-7 7 3,11 15 4,-12 0 0,8 17-4,-11 1-4,8 4-8,-14 1-2,4-3-5,0-9-6,-8-13-17,10-1-46,-4-16-60,2-16-3,0-17-1,8-17-5,-1-13 51</inkml:trace>
  <inkml:trace contextRef="#ctx0" brushRef="#br0" timeOffset="50850.0712">23246 3283 174,'15'-24'99,"-15"24"-2,0 0-54,3-28-8,-3 28-14,0-21-7,0 21-1,-5-22-5,5 22-2,-19-18-3,19 18-3,-35-6-2,14 12-2,-5 7 0,2 5 1,-1 10 4,1 5-6,5 5 10,8 1-2,9-4 5,10 2-1,10-7 3,14-2-3,11-8-1,8-5 5,5-2-8,0 2-2,2 3-1,-13 3-2,-8 7-2,-13 3 3,-16 4-2,-20 6 5,-8-5 5,-10-3 5,-4-9 7,4-3 3,1-20-1,4-2 1,7-22 0,12-10-3,12-15-4,10-8 1,9-9-20,-5-6-8,16 4-28,-10-3-88,11 14-1,-7 12-2,-4 10-4,-9 14-7</inkml:trace>
  <inkml:trace contextRef="#ctx0" brushRef="#br0" timeOffset="54060.0756">18259 5220 118,'-16'-19'103,"16"19"4,0 0-43,0 0-14,-2-16-18,2 16-9,0 0-4,31-6-7,-14 4-6,9 2-2,4 0-1,13 2 0,10 0-1,12 3 0,10-1 1,18 2 3,19-4 0,19 1 0,22-5 1,21 2-1,16-7 2,27 0 2,19-6 1,12 1-1,12-6 0,16 1-1,-1-1 2,9 1-1,-6-4-1,-5 1-1,-8-2-2,-16-1-1,-19-1 0,-21 2-3,-26 0 0,-26-1 0,-32 1 1,-22 4-1,-28-3 0,-21 10-1,-21 0 2,-10 5-2,-23 6 1,18-9-3,-18 9 0,0 0-2,0 0 1,0 0-5,19 15-9,-19-15-22,26 7-92,-26-7-1,30 17 0,-30-17-3,19 9 15</inkml:trace>
  <inkml:trace contextRef="#ctx0" brushRef="#br0" timeOffset="55050.0771">19795 5812 184,'0'-28'102,"-2"0"-17,2 28-30,8-37-3,-8 37-6,7-22-11,-7 22-13,0 0-11,0 0-7,0 0-3,19 17 0,-8 11-1,2 12 1,0 16 1,4 13 5,-6 11 2,4 7 0,-5 4 1,-3-4-4,-5-7 3,-2-13-4,-2-17 6,2-9 1,-2-19 8,2-22-4,0 0-3,-19-39 5,3-7-7,4-12 3,-1-14-6,-3-12-4,1-5-8,3 6 1,7 6-4,3 9-11,4 23-7,1 6-20,18 28-81,-2 9-11,11 13-1,1 4 1,5 2 3</inkml:trace>
  <inkml:trace contextRef="#ctx0" brushRef="#br0" timeOffset="55320.0775">20419 5898 259,'24'3'115,"-24"-3"-4,30 34-68,-15-10-14,15 7-6,-4 3-1,12 5-3,3 2-8,2-2 1,-6-6-7,2-5 0,-3-4-3,-10-7-4,4-2-12,-13-12-26,1-3-80,-18 0-5,21-14 2,-21 14-3,11-38 21</inkml:trace>
  <inkml:trace contextRef="#ctx0" brushRef="#br0" timeOffset="55510.0778">20778 5959 245,'-19'-22'110,"19"22"-2,-24-17-54,24 17-28,-17 24-11,4 6-8,5 9 0,-10 7 0,5 10 5,-12 3 0,7 4-5,5 2-18,-6-11-65,10-5-38,12-14-5,-3-35-1,43 15-6</inkml:trace>
  <inkml:trace contextRef="#ctx0" brushRef="#br0" timeOffset="56010.0785">21327 5894 60,'0'0'100,"0"0"9,-22 4-40,22-4-7,0 0-9,0 0-3,-32-23-8,32 23-11,-30-29-11,17 6-7,-6-1-2,8 2-3,4-4-1,5 5-2,4 5-3,-2 16-3,29-4 0,-4 21-2,1 14-1,-6 12-1,3 15 3,-10 8 1,-7 9 1,-6-5 4,-14 3-1,3-8 4,-7-13-1,1-8 3,2-16 1,9-7 2,6-21-3,0 0-1,45 5-6,-4-16-9,10 4-17,-1-14-34,10 8-70,1-5-4,-3-3 2,-9 1-5,-6-4 55</inkml:trace>
  <inkml:trace contextRef="#ctx0" brushRef="#br0" timeOffset="56490.0791">21899 5859 220,'-6'-25'97,"4"3"1,2 5-77,-7-3-11,1 3-7,1-1 0,5 18-2,-19-30 2,19 30-2,-32-22 2,13 12 0,-3 9 0,-2 2-2,3 9 2,3 8 0,-5 8-1,14 4 2,3 5 0,8 1 1,15 1 1,7-2 1,8 0-3,5 1 2,6-3-4,-4 2 1,-3 4-3,-6 2 0,-17 0-1,-6 4 3,-14-6 5,-4-4 6,-10-7 4,-1-6 2,1-15 3,3-5-1,18-2 2,-17-33-5,17-4-4,5-6-7,12-11-3,4-5-7,1-4-5,4-6-12,6 15-18,-10-4-29,5 23-53,-9 11-7,1 18 1,0 12 2,-19-6 76</inkml:trace>
  <inkml:trace contextRef="#ctx0" brushRef="#br0" timeOffset="56710.0794">22373 6107 330,'0'0'131,"-3"-16"-2,3 16-83,-8-17-13,8 17-13,-11-20-6,11 20-7,0 0-9,-8-19-8,8 19-23,0 0-97,6 24 0,-6-24-5,19 17-1,-19-17 3</inkml:trace>
  <inkml:trace contextRef="#ctx0" brushRef="#br0" timeOffset="60330.0845">22949 5708 29,'0'0'71,"-13"-31"-25,3 14-9,10 17-8,-20-30 1,20 30-2,-25-22 0,25 22-6,-29-13-2,29 13-5,-34 4-3,15 7-3,-5 4-2,0 5-1,1 2 1,3 6 0,1 0 2,6 2 3,2-2 1,13-2 1,9-6-1,13 2 0,12-3-3,7 3 1,1 4-5,7 2-3,-8 4-5,-2 3 1,-13 4-1,-11 2 2,-17-4 4,-11 0 6,-16-9 3,-3-4 3,-7-11 6,0-4 1,-4-12 2,9-7 0,0-14-4,13-7-6,12-16-3,14-7-6,10-5-7,9-10-14,12 8-17,-1-6-23,19 19-71,-7 7-3,5 15 0,-4 7 2,-1 10 48</inkml:trace>
  <inkml:trace contextRef="#ctx0" brushRef="#br0" timeOffset="60720.0851">23532 5667 276,'5'-16'109,"-5"-3"3,-5 2-91,-3-3-5,3 3-9,-7 0-3,12 17 0,-24-27-2,5 15-3,-1 9-1,-4 5 0,-3 7-4,-6 6 3,5 9-1,-8 7 1,6 8 1,6 4 4,3 4 0,10-3 0,6-5 1,14-5-2,4-10-2,13-9-1,6-12-1,5-6-2,4-5-2,-7-1 0,0 7 0,-8 6 4,-6 12 3,-3 16 5,-11 16-2,-6 15 4,-4 6-2,0 9-18,1 2-88,1 4-2,-8-18-6,10-8-6,-7-21 34</inkml:trace>
  <inkml:trace contextRef="#ctx0" brushRef="#br0" timeOffset="62730.0879">8937 9970 160,'0'0'107,"0"0"4,0 0-53,0 0-14,0 0-3,0 0-7,0 0-3,18-18-8,16 12-7,11-11-6,11-1-14,19-3-27,5-1-75,12-2-15,3 2 2,-9 1-6,-8 4 2</inkml:trace>
  <inkml:trace contextRef="#ctx0" brushRef="#br0" timeOffset="62920.0881">9165 10360 243,'-36'32'115,"16"-12"0,14-3-68,6-17-12,32 3-10,16-12-11,21-6-24,29-3-87,14 7-16,9-4-4,6 5-5,-11-3-3</inkml:trace>
  <inkml:trace contextRef="#ctx0" brushRef="#br0" timeOffset="64370.0902">16384 8926 253,'5'-27'93,"5"6"-31,-5-1-47,1-2-6,-4 1 1,-2 1 0,0 2 0,-4 1-2,4 19-1,-19-26-1,19 26-2,-37-5-1,9 16-3,-4 5 1,0 10-2,-5 8 3,7 5 2,0 2 2,10 3 1,8 1 0,16-4 2,9-4-1,15-7 0,13-12-9,8-12 0,9-3-3,9-12-3,-5-2-2,-4-6-2,-4 4 2,-17 6 2,-7 11 7,-11 14 6,-8 12 2,-9 18 1,-13 2 5,-2 12 3,-2 1-1,-2 2 1,-4-11-4,3-8 1,-5-14 0,8-8 3,15-24-6,0 0-1,-11-34-3,24-3-3,4-9 0,3-10-3,-1-5 0,5-8-7,1 10 4,1 7-2,-4 5 2,-3 10-2,5 11 2,-3 13-2,11 13 1,-3 9 1,7 10 1,1 3 2,1 6-1,1 2 2,-7 1 0,1-3 1,-12-2-1,-2-5 2,-14-5 0,-5-16 2,0 0 1,0 0 2,0 0 0,-24-13-1,16-11 2,3-6 0,5-7-3,2 0-4,11-4 0,9 0-4,8 4 1,4 6-1,9 8-1,0 12-4,0 13 3,-2 2 1,-4 11 0,-5 11 1,-6 2 0,-7 5 1,-3-1-2,-10-3 4,-6-5-1,-4-1-1,-9-7 1,13-16 3,-32 4-2,16-15 1,3-13 1,1-4-2,11-5-1,2-5 0,16 1-1,2 4-3,13 7 1,-1 11-2,5 13 3,1 10-2,1 14 1,-7 6 0,-1 11-1,-9 0 3,-4-2 0,-6-4 1,-4-5-2,-1-6 3,-6-22-1,0 26 2,0-26-2,0 0-8,0 0-19,-19-5-65,19 5-38,0 0-2,-5-24 0,5 24-3</inkml:trace>
  <inkml:trace contextRef="#ctx0" brushRef="#br0" timeOffset="65050.0909">17617 9237 214,'-13'-21'72,"13"21"-4,0 0-13,11-18-9,-11 18-10,13-19-6,0 2-7,13 1-8,4-10-4,11 1-4,-2-10-3,16-6-2,-3-5 0,4-6-3,-4 0 0,-13 2-1,-3 3 0,-21 3-2,-6 10-1,-18 12 0,-10 11 3,-7 15 0,-4 9 2,2 13 1,-2 11 2,13 7 3,2 5 2,15 3 1,14-2-2,12 4 0,17-4-1,5 0 0,3-2-3,-3-1 1,-10 1-3,-12-4 0,-21-3 0,-10-5 3,-21-1-2,-17-15 3,-6-7-2,4-9 0,2-8-12,2-9-67,13-3-40,11-1-5,10-9-2,14 9-3,5 0 57</inkml:trace>
  <inkml:trace contextRef="#ctx0" brushRef="#br0" timeOffset="65700.0919">15717 10167 359,'0'0'118,"0"0"-1,16-15-99,12 17-13,19 2-5,17 1 0,16-1 2,23-4 1,22-4 1,24-5 3,31-6 0,22-4 2,27-5 1,22 0-2,20-7 0,9 1-1,-4 0 0,-8 6-2,-16-4-1,-22 4-1,-32-4 0,-30 4-1,-28 2 1,-30 1 0,-26 5 0,-18 3-2,-27 2 2,-11 1-4,-28 10-4,15-5-7,-15 5-22,-19 16-93,4-3-5,-7 0 0,-4 4-3,-4 5 2</inkml:trace>
  <inkml:trace contextRef="#ctx0" brushRef="#br0" timeOffset="66330.0926">16180 10878 286,'-13'-26'112,"4"8"1,9 18-77,0 0-12,0 0-7,16 16-9,9 8-1,-5 14-4,10 12 3,2 13-1,3 11 1,-10 6 0,1 4 2,-8-5-2,-6-1 2,-5-11-5,-3-17-17,3-12-74,-1-18-27,-6-20-2,30-6-5,-10-21 1</inkml:trace>
  <inkml:trace contextRef="#ctx0" brushRef="#br0" timeOffset="66940.0937">16683 10952 204,'0'0'95,"3"-24"-2,-3 24-68,0 0-6,0 0-2,0 0-4,0 0-2,0 0-2,0 0-1,0 0-4,-17 34-3,12-10 1,-3 7 2,3 8 2,-6 6 3,9 5 3,-4-2 0,6 1 1,2-8 0,9-4 1,0-11-2,10-8-2,3-10-4,8-10-4,3-9-3,3-10-2,-1-5 0,1-7-4,-9 1 2,-4 3 0,-5 1 3,-7 7 2,-13 21 4,0 0 0,0 0 2,23 0 3,-23 0-1,18 30-1,1-17 1,7-6 0,6-8-5,9-11-3,2-8-2,0-6-3,2-7-1,-10-1 3,-3 4 1,-11 3-2,-4 8 5,-17 19 2,0 0 5,5 33 2,-10 14 2,-1 10-2,4 8 0,-2 12 2,3-1-1,-3-2-2,2-5 1,-4-14-8,4-14-2,-7-11-11,9-30-16,-26 6-41,7-23-54,1-9-3,-1-9-4,-5-8 5,3-9 10</inkml:trace>
  <inkml:trace contextRef="#ctx0" brushRef="#br0" timeOffset="67120.094">17097 11114 337,'6'-33'112,"16"3"-35,6 9-35,8 1-24,7 3-11,0 4-7,0 8-5,-4 10-17,-7-1-33,-2 9-56,-6 7 1,-5-3-1,3 4-1,-3-8 46</inkml:trace>
  <inkml:trace contextRef="#ctx0" brushRef="#br0" timeOffset="67870.0951">17962 11088 206,'21'-11'105,"-10"-11"3,-5-3-51,-4 7-23,-12-6-11,5 1-6,-7 3-4,5 3-7,7 17-4,-30-13-2,11 19 0,-5 11-1,0 7 1,3 4 1,-3 9-1,5 2 3,1 2 0,12-2 3,6-8 0,6-3-3,8-13-3,11-10-4,10-8-1,3-12 1,5-9-1,-4-4 0,4 0 2,-6 0 4,-7 4 4,-8 5 6,-22 19 0,23-22 1,-23 22 0,0 0-1,15-31-3,-8 12-3,1-9-4,5-5-1,-2-12 0,0 1-1,1-3 4,-11-1 0,-1 5 2,-1 8 2,-5 11-1,6 24-1,0 0 1,-24 7-1,18 27 0,4 18 1,2 18-2,4 14 4,1 7 0,7 2 3,-1-1 0,4-1 1,2-11-5,1-11 0,-1-19 0,-2-9-3,-2-22-1,6-12-5,3-14-4,-7-18-2,8-6 1,-10-12-2,-2-5 0,-9-2 0,-2 1 4,-11 9 3,-4 10 4,-10 13 3,-6 8 0,1 11 2,-2 7 2,4 4-1,7 0 1,21-13 1,-26 17-1,26-17 3,26-13-6,12-8-9,23-5-9,7-15-17,12 6-57,0-11-51,1 5-3,-12 6-3,-13 9 3,-19 11 31</inkml:trace>
  <inkml:trace contextRef="#ctx0" brushRef="#br0" timeOffset="69320.0971">19169 10486 253,'0'0'111,"21"-9"-4,-21 9-54,0 0-26,0 0-9,20 15-1,-10 9 1,1 2 2,2 15-4,-2 7 5,10 12-4,-4 6-1,1 11-6,-1-7-1,-2-5-2,-4-7-3,2-12 3,-5-11-2,1-14-1,-9-21-4,0 0-2,9-28-2,-9-4-3,-5-5 1,-8-4-5,0 1 2,-8 2-2,-7 11 6,0 8 0,-7 17 3,-5 11 2,-1 12 2,4 7-1,1 3 2,10 6 3,0-1-1,7-3 5,10-7-2,13-5 1,-4-21-2,37 16 1,-5-19-1,11-9 0,0-6-3,7-4-4,1-8 3,-3-2-3,-5-3 2,-5 0-1,-3 1-1,-9 5-2,-5-1 3,-1 6 0,-5 3 0,-2 5-2,-13 16 0,25-25 1,-25 25 0,18-16 1,-18 16 0,0 0-3,19-10 1,-19 10-1,0 0 1,0 0 0,17 8-1,-17-8-1,13 17 1,-13-17 2,20 29 0,-8-8-1,-1 3 1,2 0 0,-6 0 1,5 0-2,-7-1 3,1-5-1,-6-18 2,13 24 2,-13-24-1,19 6 0,-19-6 1,30-17 0,-12 0-2,1-3 0,-4-2-4,4-8 0,-3 4 0,-8-2-1,-3 0 1,1 6-1,-6 3 1,0 19-1,-6-24 2,6 24-1,0 0 2,0 0-3,0 0 1,0 0 0,0 0-1,0 0 2,0 0-2,12 23 0,-12-23 2,5 16 1,-5-16-2,8 17 1,-8-17 0,11 19 1,-11-19 1,0 0 0,19 16 0,-19-16-1,18-2 2,-18 2 1,19-14 1,-19 14-3,21-30 1,-5 13-2,-3-3 1,-1-1 0,1 5-1,-2-1-3,-11 17 0,15-21 1,-15 21-5,0 0 6,0 0-3,17-3 0,-17 3 0,18 26 2,-1 0-1,-2 5 1,2 19 4,2 1-3,-6 10-1,0 4 3,-6 4 1,-9-1 0,-5-6-1,-6-9 2,-6-8 0,-3-13 1,-3-14-2,5-12 1,-4-16 2,5-12-4,8-8-5,5-9-11,12 0-19,-4-14-55,20 6-48,-1 1-2,8 5-4,-2 2 4,8 5 23</inkml:trace>
  <inkml:trace contextRef="#ctx0" brushRef="#br0" timeOffset="70010.0981">20598 10679 212,'30'-29'101,"-11"-5"3,-8 5-57,-3 1-8,-8-2-12,0 6 0,-4 2-10,4 22 0,-9-26-6,9 26 0,-19-10-5,19 10-3,-24 8-3,24-8-1,-25 31 3,9-8-3,2 6 5,1 3-6,2-1 7,6 5-4,3-5 5,-2 3-4,8-10 2,3-2-1,4-5 0,-11-17 2,32 24-4,-8-20-2,6-6-2,2-6-3,5-3 0,-5-7 0,4-3-1,-10-7 0,-4 4-1,-9-4 10,-5 1 0,-4 4 8,-8 1-5,-2 5 5,6 17-1,-7-20 2,7 20-1,0 0-4,0 0-3,0 0-1,0 0-3,0 0 1,0 0 2,-4 24-4,8-7 3,1 3-2,1 1 6,1 1-3,5-4 4,1 3-4,5-12 2,7-3 0,1-6-2,4-6-2,1-5-1,-1-11 0,0-2-4,-7-4 4,-1 4-2,-9-1 4,-2 5-2,-5 1 5,-6 19-4,0 0 2,0 0 7,0 0-5,7 30 2,-5-11-4,10-1 2,-7 1-12,12-2-19,-17-17-94,26 11-8,-26-11 0,30-30-4,-22 6 0</inkml:trace>
  <inkml:trace contextRef="#ctx0" brushRef="#br0" timeOffset="70180.0983">21067 10314 343,'0'0'125,"-16"-17"-7,16 17-89,16 4-23,3-8-36,0 0-81,7 0-7,4-3-4,3 1-5,1-5 15</inkml:trace>
  <inkml:trace contextRef="#ctx0" brushRef="#br0" timeOffset="70540.0987">21434 10345 283,'24'-4'113,"8"3"-4,-3 6-61,3 4-28,6 6-11,-1 9-7,0 6 1,-7 9 2,-5 2-3,-14 0 7,-9-2-3,-8-8 8,-7-1-2,-6-9 11,6-5-4,-9-16 3,22 0 1,-21-29-7,21-1 2,6-13-7,7-3 1,2-14-9,9-5 2,6-5-8,-4-3 2,2 8-4,-4 6-8,-3 14-24,-10 6-97,2 15-2,-13 7-2,0 17-1,0 0-5</inkml:trace>
  <inkml:trace contextRef="#ctx0" brushRef="#br0" timeOffset="71250.0998">19306 9714 74,'-17'2'98,"17"-2"4,0 0-40,0 0-5,22 0 0,8 5-2,-4-7-7,19 6-12,7-6-10,12 0-5,11-3-8,16-1-1,8-5-3,21 2 0,14-8-3,19 4 4,10-4-3,22 3 0,7-3 0,-1 0-1,-10 2 1,-15 0 0,-9-1 0,-16-3 0,-24 1 4,-23 3-1,-25 0 1,-9 2 1,-16-2-1,-1 4-2,-18 3 1,-7 3 0,-18 5-6,17-8 2,-17 8-4,0 0-2,0 0-5,0 0-3,0 0-14,0 0-38,-5 34-80,-7-14-7,-1-1 1,-5-1-5,-12-3 6</inkml:trace>
  <inkml:trace contextRef="#ctx0" brushRef="#br0" timeOffset="104420.1461">11162 9556 161,'-6'-28'111,"6"4"3,2 7-43,-4-7-17,2 24-8,6-35-6,-6 35-8,7-21-10,-7 21-6,0 0-7,0 0-3,19 17-3,-8 13 0,2 13 2,0 14 0,4 16 2,2 6 1,0 9 2,-1 10 0,-3-9-1,0-3 0,-7-10-4,-3-13-2,3-15-6,-8-11-3,5-9-22,-5-28-87,0 0-18,2-30-2,2-14-3,1-14 2</inkml:trace>
  <inkml:trace contextRef="#ctx0" brushRef="#br0" timeOffset="104690.1464">11595 9541 306,'19'-4'114,"-19"4"-1,0 0-74,19 17-27,-12 5-2,10 1-4,-2 5 1,7 11 4,3 11 0,4 9 3,-6 6-6,5 8 1,-9 1-2,-1 4 3,-5-8-3,0-5 0,-5-13-6,1-9-11,1-8-38,1-18-78,-11-17-1,35-17-2,-10-16 0,1-8 7</inkml:trace>
  <inkml:trace contextRef="#ctx0" brushRef="#br0" timeOffset="104930.1467">12369 9907 366,'0'0'123,"0"0"1,0 0-101,0 0-11,11 17-1,-11-17-2,0 0 1,0 0-3,0 0-5,0 0-3,0 0-8,15 15-18,-15-15-59,0 0-39,0 0-1,24-10-2,-7 1 3,-2-4 66</inkml:trace>
  <inkml:trace contextRef="#ctx0" brushRef="#br0" timeOffset="105270.1474">12815 9666 339,'6'-26'129,"-6"26"1,0 0-83,11-17-18,-11 17-11,0 0-5,0 0-7,9 17-2,-3 1-1,5 8 2,0 6 0,2 10 1,6 5 6,-6 7-4,10 3 1,-8-3-2,1 2-3,-4-10 0,-3-3 2,2-13-3,-5-6-7,-6-24-10,0 0-19,30-2-96,-23-17-6,6-9-5,-5-9-1,3-7 0</inkml:trace>
  <inkml:trace contextRef="#ctx0" brushRef="#br0" timeOffset="105870.1483">13196 9647 337,'13'-17'125,"-13"17"-1,0 0-81,21-5-14,-21 5-11,41-4-5,-15-3-5,10 3-1,3-4-3,4 3 0,-2-3-6,0-3 3,0 0-2,-3-6-5,-7 8-2,-6-8-2,-7 4-2,-18 13-5,19-20-4,-19 20-1,0 0 0,0 0 5,0 0-1,-32 4 3,14 11 5,-7 5 1,1-1 14,-6 8-2,2 3 6,-2 5 2,6-3 4,5 3-1,1 1 1,6-1 4,5-4-7,7-1 2,0-6-1,13-3-1,-13-21-2,43 24 0,-17-20-1,11-4-4,6-2 0,6 0-1,0-4-3,1 8-1,-1 6-2,-12 5-1,-3 9-2,-12 4 1,-9 7 3,-15 4 1,-15 6 1,-9-6 2,-15-2 1,-4-3 3,-9-10 0,6-3 2,-5-10-3,10-9-1,2-5-11,8-14-22,14-1-102,0 1 0,6-1 0,13 20-5,-11-28 1</inkml:trace>
  <inkml:trace contextRef="#ctx0" brushRef="#br0" timeOffset="106440.1491">11162 11017 294,'20'-7'114,"12"-2"6,4 11-81,-5-14-13,16 9-1,9-5 0,24 5-1,14-12-1,25 0-1,23-11-2,32 0 0,30-4-2,24 2-2,9-5-2,8 9 0,-8 1-5,-3 9-3,-20 2-3,-25 7-1,-24-3-1,-27 5 0,-28 1-1,-18-2 1,-27 2-5,-16-3-6,-18 3-10,-31 2-22,23-6-84,-23 6-13,-30 0-4,-2 4 0,-13-2 3</inkml:trace>
  <inkml:trace contextRef="#ctx0" brushRef="#br0" timeOffset="106820.1496">11584 11430 329,'-43'13'114,"43"-13"6,0 0-84,36 0-15,31-4-2,21-3 0,31-3 4,21-5 1,34 4-4,13-4-8,17-1-2,1 1-4,2 0-1,5-2-2,-9 2 2,-12 1-1,-16-1 1,-16 0 0,-13 2 2,-23-2 0,-14 6-1,-29-2 1,-17 1-5,-18 3-1,-15 3-10,-13 4-15,-17 0-101,0 0-14,-30 21-4,6-14 1,-8-1-3</inkml:trace>
  <inkml:trace contextRef="#ctx0" brushRef="#br0" timeOffset="129630.1815">8074 15426 179,'0'0'94,"0"0"-19,0 0-21,0 0-20,0 0-9,0 0-7,0 0-3,0 0 1,0 0-3,1 20-5,-1-20 2,14 34 0,-3-4 3,2 3 4,4 13-6,1 10 0,1 13 0,-4 1 6,7 18-6,-7 6 6,8 20-3,-10 6-4,5 12 7,1 4-8,-2 11 3,-4 3-4,0 12 2,-7-7-4,-1-2 2,-3-7-3,-4-6-5,-3-18 4,5-12-3,-6-17 3,6-15-2,0-13 0,2-15-3,2-15 3,-2-3 2,1-10-2,-3-22 0,0 24-1,0-24-6,0 0-13,0 0-45,0-26-65,0 0-2,2-7 1,-2-10-4,0-5-1</inkml:trace>
  <inkml:trace contextRef="#ctx0" brushRef="#br0" timeOffset="130720.1831">8046 15469 213,'5'-17'94,"-5"17"0,0 0-48,19 7-21,-19-7-7,30 13-2,-6-3 1,2-7 0,10 7 0,1-8-1,8-2-2,5-8-4,10-3-2,4-8-3,8-8-1,11-7-1,8-5-1,8-4-3,6-5 2,5-4 3,2 2 1,6-4 0,0 8 1,5-4 2,0 3-2,6-7 3,2 6 1,0-6-5,5-2 0,2-7 1,2-3 0,2-9-3,0-5 2,8-1-1,-6-3-1,3-3 3,-1 1-1,-6 5-3,0-1 0,-5 2-2,-10 4 6,-7 0-4,-6 0 4,-9-2-4,-8-8 5,-7-5 2,-4 4 2,-4-10-1,-5 1-3,-6-6 4,4 3-8,-10 3 3,3 7-4,-5 3 1,-5 6-3,-5 12 1,-1 4-1,-7 11 2,-5 6 2,-9 4-2,3 6-2,-11 6 1,-3 9 0,-1 1-1,-6 4-1,-11 17 1,14-20-3,-14 20 4,0 0 0,0 0-1,0 0 0,0 0 0,0 0 0,0 0 0,0 0 0,0 0 0,0 0-1,0 0 0,0 0-3,0 0-12,7-17-16,-7 17-44,0 0-60,24-7-2,-24 7 0,19-13-1,-19 13 3</inkml:trace>
  <inkml:trace contextRef="#ctx0" brushRef="#br0" timeOffset="132070.1849">13297 12082 183,'0'0'85,"0"0"5,0 0-53,0 0-15,0 0 0,0 0 3,38 22 3,-14-17 0,15 5 2,2-8-5,17 1-6,9-1-7,12-4-4,9-3-4,9-6-3,9-4 1,6-4 0,6-7 0,5 2-3,-5-4 2,5 2-1,-5-4 1,-2 4 0,-8 0 0,-5 0-1,-13 4 1,-6 4 3,-9 3-1,-14 0 0,-10 6-1,-16 1 2,-9 3 0,-9 5 1,-17 0 1,0 0 0,0 0 1,0 0-1,0 0 2,0 0-3,0 0 2,0 0-3,0 0-2,0 0 0,0 0 1,0 0 1,0 0 0,0 0 1,0 0 0,0 0 3,0 0 0,0 0-1,0 0-2,0 0-1,0 0-2,0 0 1,0 0-1,2 16-2,-2-16-2,0 26 3,0-5-1,4 3 0,-2 9 2,-2 6-4,0 4 1,1 7 3,-1 4-1,0 5-1,-1 8 0,1 4 3,5-3-1,3 9 1,3 1-1,2 1 0,6 1-4,3 4 4,0-1-1,3 7 0,-1 4-4,-2-3 8,-3 4-6,-4 3 5,2 1-2,-6 5 1,-3 0 3,-3 2-3,1 1 3,-4 1-6,-2 2 4,0 1-3,-2 1 5,-4-1-3,1-3-1,-1-2-2,-5-3-3,1 3 5,-1-2-2,-6 4 1,4 0-3,-5-1 3,5 1-3,-4-4 7,4 6-1,0-4-1,0-4-2,1 0 1,1 2 3,4 0-1,-1 4-1,-1 5 0,1-7-3,6 5 5,-3 2-1,-1-3-1,1-4-3,5-2 0,-2-6 1,2 2 1,2-1 1,-2-6-4,5-6 2,1-3 0,-1-6 1,1-6 1,-2-7 0,0-7 1,-3-12-2,3-3-3,-4-12 5,0-5-2,-4-7-1,4-19-3,-1 28 4,1-28-4,0 0 7,0 0-3,0 0 1,0 0 5,0 0-3,0 0 3,-17-19-9,17 19-4,-6-22-8,6 22-7,0 0-48,-7-26-78,7 26 2,0 0-5,-13-19 9,13 19-5</inkml:trace>
  <inkml:trace contextRef="#ctx0" brushRef="#br0" timeOffset="133210.1863">8253 18080 255,'0'0'98,"13"-19"2,-13 19-61,19-9-21,-19 9-5,26-8 1,-2 3-2,-3-3 0,9 7-4,5-5 0,4 2 0,10-1 0,1 1 0,12 0 0,9-1-4,9-3 1,8 1 0,13-4 3,15-6-1,9 2 0,17-2 0,13-3-7,13 0 10,15 1-7,10 0 6,7 1-8,9 3 5,6-4-5,1 5 1,3-1 3,3 2-4,6-4-1,-5 2 2,-1 0 2,2-1-3,-7-1 3,3 2 0,-7-2 0,-2-1 0,-1 1 1,-5-2 0,-7 3 0,0-5 0,-7 1-1,-4-2 2,-8 1-2,-7 1 0,-11-4 1,-14 5-1,-16 0 1,-13 3-2,-19 1 2,-21 7-1,-20-1 2,-13 7 1,-17 0 0,-9 2-1,-19 0-2,0 0 2,0 0 0,0 0-2,0 0-3,0 0-2,0 0-4,0 0-7,0 28-24,0-28-95,-6 36-5,6-36 0,-2 18 0,2-18-4</inkml:trace>
  <inkml:trace contextRef="#ctx0" brushRef="#br0" timeOffset="136830.1916">6947 17378 88,'0'0'65,"41"-19"1,-17 10-55,12-2 2,3 0 3,10-8 4,5-1 1,4-8 2,9 0-3,6-4-3,7-1-4,8-4-1,5 0-1,5-6 1,6 0 1,3-5 6,10 0 2,7-6 2,10 0-1,5-7-1,10-2-4,10-10-3,9-1-3,6-8-5,12-5-5,5-8 6,5-3-4,2-4 4,8 1 4,3 1-1,4 0-1,2-1 1,0 5-3,-4-6-2,6 7 3,-12-3-5,1-3-3,-3-5 2,6 4 2,-3-7 0,1-3 2,1-3-1,1-2-1,0-3-1,2 1 1,-1-4-3,-7 4 1,-3-1-4,-2 3 3,-11-2-2,-2 4 0,-13-2 1,-12-2-2,-4 0 5,-13-2-3,-8 4 4,-6 2-4,-11 5 2,-8 5 1,-8 8 1,-2 4-1,-9 13-1,-11 6-2,-10 5 1,-11 10-1,-8 7 1,-8 7-1,-8 6 0,-9 12-1,-5 2 1,-21 25 1,28-26-1,-28 26-4,0 0 2,0 0-9,0 0-28,0 0-84,-4 23-3,4-23-2,-15 16-1,15-16 2</inkml:trace>
  <inkml:trace contextRef="#ctx0" brushRef="#br0" timeOffset="137450.1925">16490 12538 240,'0'0'110,"-11"-16"-5,11 16-53,0 0-23,41-12-13,-15 5-8,15 1-1,2-3-3,8 0-14,5 1-28,0-1-50,-8-4-18,-3 6-3,-7-6 1,-14 7-1</inkml:trace>
  <inkml:trace contextRef="#ctx0" brushRef="#br0" timeOffset="137730.1929">16664 12516 231,'-32'37'91,"6"0"-32,9 0-23,12 2-12,8-5-8,10-3-3,8-6-3,14-7-2,-3-9-2,6-1 0,-9-1-3,-2 1-2,-9 7 1,-8 5 0,-20 8 0,-5 7 1,-13 4 0,2 0 3,-9-2 0,7-3 0,-2-8-11,7-17-39,23-9-57,-7-19 1,14-12-4,18-3-2,-1-16 33</inkml:trace>
  <inkml:trace contextRef="#ctx0" brushRef="#br0" timeOffset="138070.1933">17084 12379 295,'0'0'98,"0"0"-24,0 0-45,2 18-15,-6 3-4,4 6 1,-5 12-2,5 8 4,-4 1-3,8 4 0,-4-5-3,7-3-1,-1-7-1,7-9-2,6-17 1,-1-7-1,7-13 2,1-15 1,-4-14-1,-1-4-1,-8-8 0,-4 1-2,-13 5 1,-5 3-2,-8 9 0,-7 12-2,0 12-1,-1 7-15,25 1-79,-20 18-17,20-18-2,18 9-1,3-12-2</inkml:trace>
  <inkml:trace contextRef="#ctx0" brushRef="#br0" timeOffset="138460.1939">17583 12156 162,'0'0'85,"0"0"4,0 0-52,19-9-13,-19 9-7,0 0 1,0 0 1,0 0 4,0 0-1,0 0-2,0 0-1,0 0-1,7 18-2,-7-18-1,19 24-1,0-1-3,-1 8-2,7 10 0,-1 9-1,2 6 0,-2 9-3,-3 2-1,-4-2-1,-1-2 2,-8-9-4,-1-8 4,-3-11-3,-2-5 0,-2-30-4,0 19-14,0-19-61,0 0-42,-13-34-2,7 10-2,-11-11 1,4-4 33</inkml:trace>
  <inkml:trace contextRef="#ctx0" brushRef="#br0" timeOffset="138870.1943">17671 12202 240,'-6'-18'106,"-7"-5"1,13-4-57,0 8-17,0-3-16,10-2-8,1-1-5,7 7-1,5-1-1,5 4-5,0 8 2,2 13-1,-4 7 1,-6 16 0,-1 14 0,-8 13 0,-5 7 1,-8 4 4,-9 3-2,5-3 4,-7-8-2,4-7 7,1-13-1,12-13 3,4-7-3,16-8 0,2-5-2,10-1-1,-5 3-3,7-5-9,1 7-15,-4-5-22,6 10-51,-9 0-22,-11-2-6,7-2 4,-8-7-3</inkml:trace>
  <inkml:trace contextRef="#ctx0" brushRef="#br0" timeOffset="139760.1957">17245 12100 107,'0'0'82,"0"0"1,0 0-38,0 0-10,0 0-11,0 0-4,2 39-2,9-2 5,-4 8 2,10 16 2,-6 8-2,3 16 0,-3 1-5,-2 6-3,-5-4-4,1-1-3,-8-13-6,1-5 1,-4-17-5,1-17-15,5-7-71,0-28-24,0 0-4,0 0 0,-15-37-2</inkml:trace>
  <inkml:trace contextRef="#ctx0" brushRef="#br0" timeOffset="140020.1961">17067 12306 236,'0'0'92,"0"0"-9,23 8-121,-5-3-48,-18-5-4,40-2-3,-18-9-1,8 7 85</inkml:trace>
  <inkml:trace contextRef="#ctx0" brushRef="#br0" timeOffset="140180.1963">17562 12865 294,'17'19'86,"-17"-19"-52,4-28-127,11 15-1,-4-13-8,13 5-2</inkml:trace>
  <inkml:trace contextRef="#ctx0" brushRef="#br0" timeOffset="140500.1967">18246 12041 307,'8'-19'110,"-1"1"1,-7 18-70,36 0-18,-18 18-13,7 16-6,-5 10 1,10 14 2,-6 3 1,3 10-1,-5-1-1,-3-1 0,-6-2-3,0-12-7,-2-6-32,-5-14-79,-6-35-2,26 15 1,-15-36-4,2-10-2</inkml:trace>
  <inkml:trace contextRef="#ctx0" brushRef="#br0" timeOffset="140740.1971">18706 11965 235,'13'26'110,"-2"1"3,0 7-72,4 18-5,2 4 0,4 9-4,-5-2-8,7 5-2,-4-6-9,-4-3-7,-2-3-22,-4-17-53,-5-8-54,1-8 0,-5-23 4,0 0-8,-18-28 37</inkml:trace>
  <inkml:trace contextRef="#ctx0" brushRef="#br0" timeOffset="140880.1973">18495 12460 365,'35'30'117,"10"-30"-2,22-6-116,16-7-111,21-5 2,19-6-5,-5-13-3,-2-2-4</inkml:trace>
  <inkml:trace contextRef="#ctx0" brushRef="#br0" timeOffset="142500.1993">12096 14173 206,'0'-23'94,"0"-5"2,0 8-42,0 20-13,9-26-12,-9 26-6,0 0-6,17 0-7,-11 19-4,5 10-1,-4 14-1,6 9-1,-1 17-1,1 11 5,0 11-2,4 11 1,-4 5 0,0 16 1,-6 5-3,3 8 2,-9 3 1,5 9-3,-6 3 0,0 1 0,-2 0 1,4 4 3,0-3 0,4 1 0,7 0 0,-2 2 1,2 0 2,4 6 3,-4-5-6,-2-1 2,-4-3-2,-1-1 0,-6-15 2,0-3-1,0-11-2,-6-14-3,5-14 3,1-12 0,-4-16-2,4-17 2,-6-12-2,10-12 1,-4-26-2,0 0-2,0 0-4,0-17-14,7-2-44,-7-7-67,0 0-4,-11-7-3,8 3-1,-7 2-1</inkml:trace>
  <inkml:trace contextRef="#ctx0" brushRef="#br0" timeOffset="143160.2005">12894 18000 99,'0'0'72,"0"0"-3,0 0-1,0 0-1,13 17-3,-13-17-7,0 0-9,0 0-6,0 0-5,-25-12-8,25 12-11,-16-11-8,16 11-5,-13-20-4,13 20 2,5-21-2,-5 21-2,30-7-1,-11 13 2,7 8 0,-2 12-2,-5 15 3,0 11-2,-14 6 1,-5 5 4,-7 2 0,-4-2 1,-8-7-2,6-12 5,-4-12 1,9-8 3,8-24-4,6 17-2,-6-17-1,37-13 0,-10 0-5,4-6-14,10 3-55,-3-5-50,-1-1-1,-1-4-1,-5-8-1,1-3-3</inkml:trace>
  <inkml:trace contextRef="#ctx0" brushRef="#br0" timeOffset="143460.2009">13359 17979 297,'0'0'105,"24"-14"-4,-24 14-25,34-4-58,-16 4-7,11 2-1,-9-2 0,4 3-1,-1 1-1,-3 7 0,-7 6 1,4 5 5,-9 6-3,-3 7 0,-5 4 0,6 4-1,-12 0-1,6 3 2,-5-5-5,3-6-1,-2-1-6,2-10-11,2 0-44,0-24-60,0 0-4,0 0-1,0 0 2,-18-24-3</inkml:trace>
  <inkml:trace contextRef="#ctx0" brushRef="#br0" timeOffset="143620.2011">13378 18260 408,'0'0'111,"0"0"-6,31-15-76,5 6-20,7-2-28,4-4-83,7-6-9,7-3-2,1-2-2,-8 0 1</inkml:trace>
  <inkml:trace contextRef="#ctx0" brushRef="#br0" timeOffset="144080.2018">13996 17840 148,'-4'-17'86,"-3"-1"7,7 18-31,-2-21-13,2 21-14,0 0-7,0 0-3,0 0-4,-24 23-2,24 6-6,-6 1 2,0 7-3,1 6 3,5 2-3,0-5 1,5-1-5,3-13-2,-8-26 0,30 19-1,-8-25 1,-3-10-2,1-12-1,-7-7-3,4-6 1,-11-2 0,-6 4 2,-6 6-5,-5 5-4,-2 9-19,-6 6-46,19 13-40,-18 17 0,18 1-2,11 5-2,2-1 3</inkml:trace>
  <inkml:trace contextRef="#ctx0" brushRef="#br0" timeOffset="144300.2021">14343 18069 365,'-13'31'113,"-3"6"0,-3 12-58,0-3-27,10 4-7,0-5-8,14-8-5,12-11-9,9-13-12,17-15-48,0-11-56,7-15-1,5-7-1,-7-13-2,-3-4-3</inkml:trace>
  <inkml:trace contextRef="#ctx0" brushRef="#br0" timeOffset="145170.2033">12152 14986 65,'15'-22'77,"-15"22"1,19-12-32,-19 12-2,11-16 0,-11 16-4,0-19-11,0 19-8,0 0-6,-13-22-1,13 22-1,-19-4-1,19 4-5,-19 2 2,19-2 3,-18 19-1,18-19 3,-17 29-3,15-10-1,-4 1-2,6 1 3,0-5 0,2 3-3,2-2-2,-4-17 3,21 16 0,-3-10-4,1-13 5,3-3-5,-1-3-1,1-7 0,-7-2 1,0-6-4,-13 4 0,-2 1 3,-11 3-2,11 20 2,-32-26-2,13 22 0,1 4-2,1 6 2,17-6 0,-22 22 0,16-5-2,6-17-6,7 33-43,12-18-67,0-6-1,7-1-4,4-12-4,7 2 3</inkml:trace>
  <inkml:trace contextRef="#ctx0" brushRef="#br0" timeOffset="149520.2094">9422 14967 115,'0'0'46,"0"0"1,0 0 4,0 0-8,2-16-1,-2 16-6,0 0-1,0 0-6,0 0-3,12-17-7,-12 17-5,0 0-2,20-8-1,-20 8-1,28-3-1,-13 1 0,7 0 2,3 2 3,1-2-3,6 2 0,-2 0-2,1 0-1,5 0-1,1 0-1,2 0-3,-1 0 1,5 0-2,0 0 0,0 0 2,5 2-3,3-4 2,-3 4-1,5-2 0,-1 2 2,-2-2-2,1-2 0,-3 2-2,1 0 3,-6 0-1,2-2 0,-2 2-1,-4 2-1,2-2 1,2 2 3,-6 2-2,8-3-2,-2 3-1,6 0 2,-6-2 0,7 1 0,-5 1 1,4 0-4,-1-4 1,-5 4 2,0-1 0,0-1 1,-4 2-3,2-2 2,-1 0-2,1 1 3,-2-1-2,2-2 1,-2 0-2,2-2 2,-1 0-1,3 1-2,0-5 3,1 0-2,3 3 1,-2 1 1,0-2 2,2 2-3,-4 0 2,-4 2-1,-2 0 1,4 2 2,-9-2-2,2 0 0,-5 0-2,1 2 3,-3-2-1,-3 2 1,-2 0-4,-1-2 1,-21 0 0,26 4 0,-26-4 2,19 1-1,-19-1 3,0 0 1,0 0 3,0 0 0,0 0 2,0 0 0,0 0 0,0 0 0,0 0-2,0 0-2,0 0-3,0 0 2,0 0-3,0 0 1,0 0-3,0 0-1,0 0 1,0 0 0,0 0-5,0 0-15,0 0-47,0 0-60,16-1-3,-16 1-1,0 0-4,0 0 0</inkml:trace>
  <inkml:trace contextRef="#ctx0" brushRef="#br0" timeOffset="150720.2111">9684 14934 138,'7'-17'77,"-7"17"-22,-5-17-19,5 17-3,0 0-3,-8-20-5,8 20-5,0 0-1,-15-20-10,15 20-2,-22-10-2,22 10-1,-26 0-3,26 0-2,-30 8 1,30-8-5,-30 20 8,21-3 1,-1 1 1,9 3-1,-3 5 4,8-2 2,3 0 1,0 2 3,5-5-1,-1-3 3,-11-18-1,32 17-1,-14-19 1,1-5-2,-2-10-1,3-4 0,-3-6-3,-2-3-5,-4-2 4,-5 4-3,-6 2 0,-6 4-1,6 22 1,-18-22-4,18 22 1,-36 7-1,36-7 0,-28 30 1,15-10-5,2 3 3,11-3-5,0-20-24,30 28-81,3-24-1,10-8-6,6-5 1,0-12-1</inkml:trace>
  <inkml:trace contextRef="#ctx0" brushRef="#br0" timeOffset="151450.2121">11068 14618 195,'0'0'69,"0"0"-2,2-18-2,-2 18-9,0 0-12,0 0-10,0 0-7,0 0-8,0 0-6,0 0-4,0 0-4,-26 29-2,9-10 0,-9 9 2,-4 3 2,-2 6 0,-5 1 2,0 1-3,-1-2 1,7-4-4,1-5 4,5-8-3,25-20 1,-26 25 3,26-25-2,0 0 1,0 0 0,0 0-1,26-8-2,-7 8-4,2-2 1,3 6-3,0 7 0,6 4-1,-6 7 1,3 6 1,-3 0 0,2 2 3,-4-2-2,-3-2 1,-6-8 1,-13-18 2,21 21 0,-21-21 2,0 0 1,15-28 2,-15 0 1,0 0 1,-6-7-1,6 1-1,-5-1-2,5 3-2,-6 5-1,4 4-7,2 23-18,-6-31-57,6 31-49,0 0 0,6-19-5,-6 19-1,0 0-4</inkml:trace>
  <inkml:trace contextRef="#ctx0" brushRef="#br0" timeOffset="158820.2224">9465 13978 185,'8'-19'64,"-8"19"-21,0 0-11,0 0-11,0 0-7,0 0-4,7 26-2,-1-6 1,0 8 2,7 9 3,-2 6 1,2 13 0,6 9 0,-1 9 0,3 8 1,1 16 0,-9 10 1,4 16-1,-4 12 1,0 14 1,-7 8-4,7 13 0,-7 9 1,5 11 1,-4 6-4,5 6 6,-5-1-8,4 6 1,-3 2-3,-3 2 4,3-8-6,-3 0 2,-5-7-3,-2 2-4,-3-6 3,-4-4 1,1-9-2,-3-5-1,-2-10 1,0-11-4,1-12 3,5-16 1,0-13-2,-5-14-5,10-16-4,-7-16-22,9-6-67,-2-11-20,4-18-6,-2-32 0,0 0-3</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05:51.070"/>
    </inkml:context>
    <inkml:brush xml:id="br0">
      <inkml:brushProperty name="width" value="0.05292" units="cm"/>
      <inkml:brushProperty name="height" value="0.05292" units="cm"/>
      <inkml:brushProperty name="color" value="#FF0000"/>
    </inkml:brush>
  </inkml:definitions>
  <inkml:trace contextRef="#ctx0" brushRef="#br0">6181 2102 124,'0'0'100,"6"-21"1,-6 21-50,0 0-12,0 0-9,20 10-6,-20-10-6,19 39-2,-8-8-2,10 19-1,1 12 4,4 19-2,-2 9 0,1 14-7,-7 3 1,1 3-5,-6-8 2,-7-7-3,-1-16-11,-5-19-11,2-16-76,-2-21-25,0-23-2,0-24-3,-2-25 8</inkml:trace>
  <inkml:trace contextRef="#ctx0" brushRef="#br0" timeOffset="310.0004">6202 2185 357,'13'-16'119,"-13"16"0,35-23-109,1 22-7,8-1-3,7 4 1,16 7 0,8 8-1,-2 14 4,0 10-6,-8 13 3,-5 11-3,-17 9 3,-6 8-1,-13 3 5,-14 6 0,-12-5-1,-9-1 3,-10-9 0,-3-9-1,-8-9-8,-3-14-15,3-14-106,-6-10-4,7-18 0,6-15-2,3-17 9</inkml:trace>
  <inkml:trace contextRef="#ctx0" brushRef="#br0" timeOffset="640.0009">7227 2234 194,'0'0'105,"0"0"3,19 20-68,0 2-13,-6 3-3,11 12-1,2 11-7,4 15-6,0 10-4,-4 8-4,-2 5 2,-7 5 2,-7-4-5,-7-5-6,-3-10-25,-5-13-62,-7-20-19,7-13-4,5-26 0,-19-14 18</inkml:trace>
  <inkml:trace contextRef="#ctx0" brushRef="#br0" timeOffset="910.0012">7339 2180 300,'-7'-35'123,"3"10"-4,4 25-83,-2-37-13,2 37-11,26-18-4,2 20-3,4 9-3,0 9-3,-6 17-3,-7 10-2,-8 8 4,-11 5-3,-13-3 3,-9 1 1,-10-8 1,0-9-4,8-11-33,-2-17-79,9-15-3,17 2 1,5-37-5,18 9 34</inkml:trace>
  <inkml:trace contextRef="#ctx0" brushRef="#br0" timeOffset="1280.0018">8230 2139 78,'0'0'81,"14"19"-29,-11-3-6,7 10 5,-1-2 2,6 14-3,-4-1-8,8 15-7,-8 0-3,2 13-6,-5-4-5,1 4-6,-7 0-4,0-6 1,-2-7-8,0-11-10,3-4-27,-3-18-84,0-19 0,0 0-2,0-32-1,-5 1 24</inkml:trace>
  <inkml:trace contextRef="#ctx0" brushRef="#br0" timeOffset="1480.002">7846 2276 388,'0'0'126,"0"0"-4,31 0-100,5-13-10,14 4 0,19-9-10,12-5-10,31 1-67,4-6-49,9-2 2,-4 1-9,-14 1 1,-14 4 37</inkml:trace>
  <inkml:trace contextRef="#ctx0" brushRef="#br0" timeOffset="2160.003">9931 2486 298,'-17'-11'126,"17"11"3,0 0-71,0 0-19,43-2-14,3 0-6,20 4-4,12-5-5,21-1-2,12-4-2,12 3-5,2-3-6,-5-5-8,-10 4-22,-17-11-57,-7 3-37,-11-7-3,-19 2 4,-15-6 0,-20 0 57</inkml:trace>
  <inkml:trace contextRef="#ctx0" brushRef="#br0" timeOffset="2400.0033">10837 2208 317,'-26'7'115,"26"-7"4,0 0-77,31 13-23,24 0-7,17-4-3,9 1 1,3 3-6,5 2-3,-6 5-7,-10 4-1,-23 6-1,-26 5 2,-29 6-5,-14 4-15,-18-6-84,-1-4-6,3-9 5,3-15-6,11-9 3</inkml:trace>
  <inkml:trace contextRef="#ctx0" brushRef="#br0" timeOffset="2640.0037">12006 1701 360,'0'0'108,"4"22"-1,-10 11-97,12 16-5,1 10-2,10 15 5,-2 12 1,2 9-2,-4 1 0,-5-3-4,1-4-13,-13-18-35,2-12-67,-3-11-2,-8-23-3,13-25 2,-19-6 2</inkml:trace>
  <inkml:trace contextRef="#ctx0" brushRef="#br0" timeOffset="3000.0042">12016 1810 292,'-10'-33'109,"8"1"1,8 1-74,5-3-14,15 8-7,6 6-7,5 5-1,5 13-1,-5 13-5,-5 17-3,-12 15-1,-9 16 0,-16 8 0,-10 2 0,-9 0 3,-6-6-1,5-9 4,-1-14 1,15-8 1,11-15 1,0-17 0,43 24-1,-2-15 1,0 4 1,6 6-7,-2 3 0,-4 4-11,-4 4-15,-12-6-46,-7-6-41,-3 5 0,-15-23-4,30 5 3,-11-21 48</inkml:trace>
  <inkml:trace contextRef="#ctx0" brushRef="#br0" timeOffset="3250.0045">12789 1690 326,'-11'22'113,"16"9"-3,3 14-87,-2 0-3,5 16 5,-4 0-3,12 12-1,-2-3-4,-2-1-7,-4-6 0,0-9-7,-3-8-3,-3-10-12,-3-9-8,-2-27-84,0 0-20,0 0 0,11-26-1,2-16-1</inkml:trace>
  <inkml:trace contextRef="#ctx0" brushRef="#br0" timeOffset="3500.0049">13174 1628 345,'0'0'115,"0"28"2,6-6-90,1 16-10,4 2 0,2 14 1,4 4 1,4 9-1,1-4-6,-1 9-2,-3-5-3,1 0-3,-8-9-4,2-10-7,-5-5-5,-5-16-28,-1-4-83,-2-23-3,0 0-3,-7-19 1,-6-11 1</inkml:trace>
  <inkml:trace contextRef="#ctx0" brushRef="#br0" timeOffset="3680.0051">12896 2161 315,'0'0'119,"-8"17"1,8-17-78,49-13-11,-3-2-15,25-5-20,17-4-61,13-12-51,15-10-3,2-8-3,-6-9-1,-10 0 30</inkml:trace>
  <inkml:trace contextRef="#ctx0" brushRef="#br0" timeOffset="3930.0055">14052 1489 359,'0'0'115,"19"-4"3,-1 14-86,-18-10-15,25 29-5,-9-1-2,5 13 1,0 13-1,1 13 1,-7 7-5,0 13 2,-8 6-1,-7 0-3,-1 0 0,-9-8-2,3-9-1,-6-12-10,7-7-10,-7-20-53,7-7-55,6-13 1,0-17-4,0 0 1,0 0 15</inkml:trace>
  <inkml:trace contextRef="#ctx0" brushRef="#br0" timeOffset="4200.0058">13798 2057 317,'0'-16'114,"0"16"1,-8-25-83,8 25-9,0 0-10,0 0-7,0 0-1,0 0 0,0 0-4,-16 12-6,16-12-7,-6 18-11,6-18-16,-2 22-49,2-22-24,0 0-2,26 12 0,-26-12 0</inkml:trace>
  <inkml:trace contextRef="#ctx0" brushRef="#br0" timeOffset="4600.0064">13974 1775 253,'0'0'115,"0"0"4,0 0-48,0 0-22,0 0-19,0 0-8,18-4-5,-18 4-7,28 24-4,-9-1-3,0 8-5,1 12 2,3 13 0,-3 7 2,-1 13-1,-2 6 4,-6-1 0,-4 1-3,-1-4 2,-4-5-3,-2-8-2,-6-13-12,6-10-20,-5-16-91,5-26-1,16 10 0,3-27-3,4-13 2</inkml:trace>
  <inkml:trace contextRef="#ctx0" brushRef="#br0" timeOffset="5000.0069">14515 1873 376,'6'-26'123,"-4"6"-5,-2 20-96,0 0-7,0 0-8,0 0-4,5 35-1,-6-7-4,-5 13 0,2 7 2,8 14 2,-2 4 2,3 7-4,3-4 6,9-4-5,1-6 4,7-9 0,6-16 1,7-14-3,7-14 0,3-16 0,3-18-3,-3-11 4,-5-13-8,-7-9 2,-16-6-4,-14-5 6,-19-1-1,-13 12 3,-10 17-2,-7 12 2,0 13-2,-7 12-9,5 18-19,-7 10-90,20 6-6,13-1 0,14-7 0,5-19-4</inkml:trace>
  <inkml:trace contextRef="#ctx0" brushRef="#br0" timeOffset="5380.0075">15457 1885 314,'0'0'110,"0"0"-3,0 0-83,-30 14-11,30-14-7,-26 32-1,15-8 1,1 8-1,1 7-1,2 9 2,3 4-2,2 0 3,4 4-3,2-6 5,3-2-1,6-11 4,6-3-2,3-18 1,4-4 4,4-14-1,8-11 0,-1-15-3,0-6 0,-7-10-3,-5-4 3,-12-10-5,-13 4-1,-13 0-4,-10 12 1,-9 4-6,-13 11-11,3 19-41,-1-1-76,5 11 0,14-2-3,24 0 0,0 0-2</inkml:trace>
  <inkml:trace contextRef="#ctx0" brushRef="#br0" timeOffset="5650.0076">16341 1441 343,'7'28'118,"-12"-2"-1,-1 3-100,4 8-2,2 8-2,0 13 3,0 5-2,2 9 2,-4 1-7,0 1 1,-7 4-2,1 0-5,-5-9 0,-5-4-12,1-10-16,-8-12-80,12-11-15,-3-14-8,16-18 0,-27-15 1</inkml:trace>
  <inkml:trace contextRef="#ctx0" brushRef="#br0" timeOffset="5810.0081">15907 1911 369,'0'0'113,"0"-17"-38,0 17-171,32 2-8,5 0-11,6-6 0,11 8-3</inkml:trace>
  <inkml:trace contextRef="#ctx0" brushRef="#br0" timeOffset="5980.0082">16653 2208 482,'16'20'144,"-16"-20"3,0 0-122,0 0-7,-18 2-10,18-2-11,0 0-25,0 0-89,0 0-22,-6 17-7,1-1 0,-16-3-2</inkml:trace>
  <inkml:trace contextRef="#ctx0" brushRef="#br0" timeOffset="7210.0101">9308 6080 86,'0'0'68,"12"-19"-21,-12 19-8,22-17-5,-22 17-2,21-11 0,-21 11 5,0 0 4,0 0 1,18-7-1,-18 7-6,0 0-5,0 0-8,0 0-4,0 0-6,0 0-5,0 0-6,0 0-2,0 0-2,0 0-2,0 0 1,12 26 2,-5-4-1,4 13 3,8 8 1,0 13 1,5 9 8,2 15-4,-2 3 3,1 8-3,-5-2 6,-1-3-4,-8-8 3,0-6-2,-5-16-4,-1-8 2,-3-13-1,2-10 3,-4-25 0,0 20-2,0-20-9,0 0-17,8-28-87,-8 8-18,1-6-4,3 0-2,-8-6-6</inkml:trace>
  <inkml:trace contextRef="#ctx0" brushRef="#br0" timeOffset="8130.0113">10241 6210 103,'0'0'90,"0"-32"-12,0 32-20,2-22-9,-2 22-9,0-19-3,0 19-12,0 0-7,0 0-6,0 0-3,0 0-5,-10 26-3,-1 2-2,5 9 2,-7 8 6,6 12-2,-4 6 4,-1 4-4,5-2 5,7-2-3,6-9 7,7-5-4,7-16-3,14-13 3,3-20-1,8-9-3,9-19 1,-1-14 3,-5-12-14,-5-8 8,-11-6-6,-15-3 6,-15 2-4,-10 8 7,-22 7-6,-3 13 0,-14 12 5,-9 8-6,0 12 0,5 7-10,8 10-11,6-5-28,18 7-69,19-10-2,32 9 1,19-11-3,16-5 25</inkml:trace>
  <inkml:trace contextRef="#ctx0" brushRef="#br0" timeOffset="8520.0119">11025 6070 350,'2'-22'114,"-2"22"-6,-7-17-96,7 17-6,0 0-2,0 0-1,0 0 0,-8 39-1,8-2-2,-3 12-2,3 6 3,-6 9 7,6 4-4,0 1 7,6-6-3,-1-16 5,8-8-4,6-17 5,9-13-7,6-14 1,7-16 7,-4-14-13,-3-10 4,-4-9-6,-12-3 3,-12-6-5,-8 5 2,-17 4-3,-11 13-3,-13 8 5,-5 11-1,-3 9-5,1 3-13,15 16-34,-1-4-69,21 2-2,15-4-2,26-10-3,17-3 22</inkml:trace>
  <inkml:trace contextRef="#ctx0" brushRef="#br0" timeOffset="8850.0124">12262 5938 302,'0'0'121,"21"-5"0,-21 5-74,24-9-16,-24 9-5,43-10-7,-11-1-2,13 2-11,7-2-10,4-4-22,6 4-80,-4 0-16,-4 1-4,-4 3 0,-9 5-2</inkml:trace>
  <inkml:trace contextRef="#ctx0" brushRef="#br0" timeOffset="9030.0126">12460 6241 224,'-33'35'117,"12"-12"6,21-23-61,6 24-8,25-30-17,31-1-17,15-10-23,20-5-84,13 3-30,2 4-8,-7 2 1,-12 4-6</inkml:trace>
  <inkml:trace contextRef="#ctx0" brushRef="#br0" timeOffset="11770.0164">14480 4317 154,'0'0'87,"7"-16"7,-7 16-59,0 0-13,0 0-5,23-13 1,-23 13 2,18 11-1,-6 7-1,1 16-7,0 7-2,5 12 0,-1 14 5,4 13-2,-10 7 1,2 8-2,-5-6-2,3-3 1,-11-6-3,5-14-2,-3-14-13,-4-18-38,2-16-63,0-18-5,0 0-1,27-39-2,-11-3 33</inkml:trace>
  <inkml:trace contextRef="#ctx0" brushRef="#br0" timeOffset="11960.0167">15042 4783 372,'19'2'116,"-19"-2"-2,0 0-108,0 0-6,0 0 0,0 0-11,0 0-72,0 0-31,19-13-1,-3 6-2,-3-10-1</inkml:trace>
  <inkml:trace contextRef="#ctx0" brushRef="#br0" timeOffset="12600.0175">15345 4388 274,'13'-17'108,"-13"17"-32,24-13-26,-24 13-16,43-22-11,-17 5-3,15 4-6,-1-4-3,8 3-3,1-3-3,3 2-4,2 2 0,-9 4-2,2 3 0,-10 4-1,-3 8 1,-6 3 2,-9 8-1,-4 9-5,-4 7 8,0 8 0,-9 7 2,7 10 2,-9 3 1,2 8-3,4-2 1,-5-2 5,3-6-5,-2-1 0,4-12-2,-1-7-8,1-5-7,-6-16-6,7 1-17,-7-19-38,0 0-50,-18-2-3,-1-5 1,-11-6 6,-2 0 66,-7-8 52,-2 6 0,2 0 0,1 2 7,3 0 101,11 6 5,7 1 5,17 6-13,0 0-26,-8-22-24,27 18-17,0-7-13,11 0-8,7-6-5,8 1-6,9 1-5,2-4-7,4 8-17,-10-9-44,1 5-57,-3 2-2,-3 2-1,-9 1 0,-10-1 43</inkml:trace>
  <inkml:trace contextRef="#ctx0" brushRef="#br0" timeOffset="19210.0269">16959 4416 161,'13'-39'98,"-2"15"-34,-3-1-17,-6-1-12,9 6-5,-11-6-5,4 6-8,-14-6-4,5 7-9,-10 2-1,-8 4-2,-3 2-1,-6 4-4,-3 5 3,-2 6-1,-1 5 0,3 8 1,3 5 0,6 4 0,7 9 1,8 0 1,3 1 1,14-1-1,1-3 1,18-5 0,1-1 1,11 2-2,4-5 1,-1-1-1,1 6-1,-10 0 1,-6 1 1,-10 5 4,-17-3 4,-9-3 5,-14-7 3,5-1 3,-16-14 4,12-5-1,2-17-2,10-10-6,9-15-7,18-6-11,11-8-8,5-8-34,18-1-79,2 7-5,5 5 2,-2 7-2,-6 6 20</inkml:trace>
  <inkml:trace contextRef="#ctx0" brushRef="#br0" timeOffset="19660.0275">17400 3979 270,'-8'-20'101,"8"20"-5,0 0-93,0 0-5,0 0 0,-16 28 0,14-4 1,2 9 0,0 8 6,0 13 1,0 7 2,0 1 4,2 3-1,1-4 1,3 0 1,-2-11 0,7-3-1,-5-19 0,12-6 1,1-15 0,5-7-4,6-15 0,4-5-3,-3-10-1,3-7-1,-8-4-3,-5 4-2,-4 4-4,-6 3 1,-9 13 0,-2 17 2,0 0 0,-2 34 1,2 3 2,7 9 0,5 12 1,-1 7 4,4-4-3,-2 0-1,4-3-9,-6-13-45,-4-5-66,1-6-3,-8-16-3,0-18 0,-15 10 49</inkml:trace>
  <inkml:trace contextRef="#ctx0" brushRef="#br0" timeOffset="20300.0284">14523 5968 189,'19'-11'92,"12"9"2,3 4-64,7-4-10,19 0 1,15-7 3,18 5 4,17-11 0,21 2 2,13-9-1,31 2-4,7-10-4,27 4-7,9-6 0,29-1-4,11-4 2,17 3-3,7 1-1,3 3-2,-12 2 1,-13 6-3,-23 4-3,-24 3-1,-33 4 1,-37 3-1,-38 1-3,-30-1-1,-25 6-4,-18-3-9,-10 7-18,-22-2-85,-16 5-13,-11-1 2,-8 3-3,-8 3 3</inkml:trace>
  <inkml:trace contextRef="#ctx0" brushRef="#br0" timeOffset="20760.029">15653 6561 289,'0'0'104,"0"0"2,26 20-83,-13 6-16,12 9-4,5 14 0,-1 14 5,-1 11-1,2 10 2,-4 3-1,-7 0 1,-4-1-2,-7-10 2,-7-11-14,-2-21-35,-5-18-70,6-26-5,0 0 0,-11-28-2,-2-20 28</inkml:trace>
  <inkml:trace contextRef="#ctx0" brushRef="#br0" timeOffset="21030.0294">15619 6587 201,'0'-43'96,"12"8"-7,-9-3-67,5 9-21,5 5 2,6 5-4,5 10-2,0 9 6,1 11-5,1 15 9,-8 13-3,-10 11 3,-8 8 0,-8 8 2,-10-2-2,-3-9-1,-1-3-8,1-16-81,8-9-11,13-27-4,0 0-1,8-26 20</inkml:trace>
  <inkml:trace contextRef="#ctx0" brushRef="#br0" timeOffset="21570.0301">16374 6873 236,'17'-25'96,"2"5"1,-8-4-87,-9-6-1,3 4 1,-5 0 1,0 8 2,-7-1-1,7 19-4,-24-6-5,24 6-4,-32 34-3,15-3 2,2 7-2,-2 6 4,10 6 0,3 0 3,10 1-1,7-3 5,4-7-2,7-6 0,-4-3 1,3-6-1,-8-6-1,2 2 0,-10-1-2,-7 1 3,-7 0-1,-6 2 2,-6-1 0,0-1 2,-3-11-3,1-9-12,21-2-27,-24-32-29,31 1-10,5-16-2,8 5 7,-3-14 17,4 11 11,-8 3 22,-4 8 38,-7 18 31,-2 16 14,-32 18 3,0 10-6,-3 15-15,-8 5-10,0 10-9,-2-1-16,2-3-34,6-11-80,12-1 0,10-25-6,15-17-5,0 0 29</inkml:trace>
  <inkml:trace contextRef="#ctx0" brushRef="#br0" timeOffset="22150.031">16744 7248 106,'11'-17'88,"-14"-16"3,1 7-53,0 0-8,-7 0-4,3 3-6,-1 7-4,7 16-6,-15-10-5,15 10 0,-21 28-2,14-2-1,1 4 1,4 3 6,-2 1 0,10-5 3,5-4 0,6-3 0,4-13-2,3-3 0,2-12-4,4-3-3,-4-8-1,4 2-2,-4-3 0,-4 1-2,-1 4 1,-4 2 0,2 2 1,-19 9 1,26-21 1,-10 1-1,1-10 0,-2-11-3,4-11-5,-8-13-3,-3-7 2,-8-4 9,-2-1 2,-9 7 12,-1 12-6,-1 16 1,0 12 6,13 30 2,-30 13 2,28 28-10,-1 20-1,14 17-10,-6 9 7,12 8 3,-2 3-2,15-5 1,0-11-10,-2-21-12,13-11-75,-9-20-31,0-21-2,-1-16-2,-8-19 0</inkml:trace>
  <inkml:trace contextRef="#ctx0" brushRef="#br0" timeOffset="22300.0311">17004 7023 356,'0'0'114,"37"13"-32,25-26-184,18-11-12,27 0-2,14-13-5,12 1 23</inkml:trace>
  <inkml:trace contextRef="#ctx0" brushRef="#br0" timeOffset="22950.0321">18364 6895 100,'0'-41'75,"6"6"3,-5-4-60,-2 3-1,-3 5 0,-2 3-1,-1 9-1,-12 10 0,-5 9 0,-8 11-2,-5 10-3,-1 7-1,-3 7 0,2 4 2,7 2 1,2 0 1,8 1 1,7-6-1,9-1 0,6-11-3,12-2 1,-12-22-1,37 21-1,-5-19-2,7-4-1,8-4-2,1-7-3,3 0 0,1 2-2,6-6-2,-8-1 0,-1-6-1,-6-6 1,-4-7-1,-7-4 1,-2-11 3,-6-6 7,-11-5-6,-7-4 4,-12-1 0,-13 6 3,-12 5-1,-5 10 2,-14 12-4,-6 15-5,-12 14 6,-1 13-1,2 19 1,-2 15-5,2 13 2,5 15-3,2 11 1,10 13-1,11 9 2,3 5-2,10 1-1,7-2 4,15 0 0,10-8 3,16-7 0,12-9 1,20-17 0,19-13-5,22-13-16,16-15-99,19-18-7,18-14 3,-6-23-6,-6-5-4</inkml:trace>
  <inkml:trace contextRef="#ctx0" brushRef="#br0" timeOffset="23540.0328">19263 6527 196,'0'0'98,"16"-20"-1,-16 20-59,0 0-15,19 16 0,-6 5-6,0 3 1,12 15-3,-7 9 4,8 12-1,-3 7-5,3 9-3,-7 2-3,-3-2-2,-2-4-2,-1-9 0,-8-16 0,-3-6-3,2-15-10,-4-26-27,0 0-77,-13-26-1,2-4-2,-3-7-3,-2-10 28</inkml:trace>
  <inkml:trace contextRef="#ctx0" brushRef="#br0" timeOffset="23930.0334">19248 6683 219,'-34'-18'104,"34"18"1,-21-17-79,21 17-5,0-26-7,0 26-6,38-24 0,-8 14-1,3 5-4,8 5-1,-1 4-2,1 5-2,-4 6 0,-5 5 2,-2 4-2,-11 6 0,-5 3 0,-2 5 1,-1 4 2,-6 7 1,3 4 4,-8 5 0,0 3 4,-8 2-1,-3 2 2,-7 0-1,-7-5 1,-6-10-4,1-7-4,-2-8-27,-9-16-82,7-19-7,10-8-3,5-22-1,12-5 12</inkml:trace>
  <inkml:trace contextRef="#ctx0" brushRef="#br0" timeOffset="24340.034">19948 6611 72,'0'0'62,"6"-17"-41,-6 17-4,0 0-3,19-6 4,-19 6 6,0 0 8,18-1 5,-18 1 6,0 0 2,0 0-2,21 33-6,-10-9-3,8 15-4,-1 9-8,9 17-3,-3 8-6,4 9-2,-8 1-5,-1-1 1,-8-8-3,2-9 0,-7-15-3,-6-16-8,6-12-68,-6-22-45,0 0 2,-23-35-4,16-6 0,-1-9 71</inkml:trace>
  <inkml:trace contextRef="#ctx0" brushRef="#br0" timeOffset="24630.0344">20034 6650 272,'-11'-21'117,"4"-1"-1,1-2-91,13 7 3,1-1-10,14 6-6,3 3 1,6 9-6,1 11-6,4 8-2,-3 14-1,-3 8-6,-13 13 6,-10 2 3,-7 7-2,-13-6 4,-5-5-2,-9-7 1,-2-10-13,-7-18-49,4-15-57,8-2 1,5-19-3,6-1-3,0-14 66</inkml:trace>
  <inkml:trace contextRef="#ctx0" brushRef="#br0" timeOffset="25240.0353">20757 6705 122,'-4'-20'104,"4"20"2,6-20-46,-6 20-13,0 0-14,0 0-7,19 18-4,-12 10-6,4 15-2,3 5 0,-1 13 2,-2 4-2,0 8-1,-3-6-3,-3-4-3,-5-13-7,0-15-17,2-16-100,-2-19-5,0 0 1,-15-39-2,2-4 0</inkml:trace>
  <inkml:trace contextRef="#ctx0" brushRef="#br0" timeOffset="25390.0354">20512 6640 353,'23'-3'120,"11"-3"-7,20-5-119,2-9-53,13-3-58,17-5 6,-6-16-9,-5-8 0,-13-15 68</inkml:trace>
  <inkml:trace contextRef="#ctx0" brushRef="#br0" timeOffset="25700.0359">20890 5092 201,'32'3'106,"3"7"2,8 10-70,13 15-9,0 10 0,11 16-7,3 4-2,-3 9-7,-4 4 1,3 0-10,-14-5 0,-5-12-18,-2-14-71,-16-18-28,-2-21-5,-9-19-1,-10-25-2</inkml:trace>
  <inkml:trace contextRef="#ctx0" brushRef="#br0" timeOffset="25890.0362">21342 5185 243,'-39'20'102,"7"23"11,-2 10-96,-5 7-3,-2 10-4,-4 8 6,8 4-5,1-2-9,8-11-50,6-12-60,9-8-3,0-20-3,13-29 1,0 0 80</inkml:trace>
  <inkml:trace contextRef="#ctx0" brushRef="#br0" timeOffset="26160.0366">21929 4973 246,'18'9'109,"-6"8"4,-7 14-94,-1 14-2,5 9 5,10 18-3,-6 4 5,8 10-6,-7-5-3,0 1-4,-7-6-3,0-9-6,-1-9-5,0-17-10,11-6-66,-17-35-39,31 13-3,-6-30-3,-7-22-1,3-7 86</inkml:trace>
  <inkml:trace contextRef="#ctx0" brushRef="#br0" timeOffset="26540.0371">22269 5055 210,'-6'-23'104,"6"23"-1,0 0-73,0 0-6,0 21-9,-2 1-3,4 13 2,0 4 1,4 17-3,-6 3 5,5 8-7,-1-2 1,-2 8-4,3-8 3,7-6-5,1-9 4,7-13 1,16-18-4,7-15-3,7-17-1,1-15-1,3-19-4,-9-10 3,-8-10-4,-15-4 1,-14 3-1,-21 3 5,-17 7-3,-8 10 3,-5 18-1,-5 8 0,-3 13 2,7 9-5,6 9-8,3-4-34,10 10-75,25-15-1,-1 23 1,21-20-5,10-5 53</inkml:trace>
  <inkml:trace contextRef="#ctx0" brushRef="#br0" timeOffset="26960.0377">23061 5025 187,'0'0'110,"-13"-24"0,13 24-46,0 0-24,0 0-23,0 0-7,0 0-8,-13 16-3,7 1 1,0 5 3,-5 6 0,4 9 3,-1 8-1,3 7-3,-1 6 6,2 1 0,8-3 3,4-1-4,8-8 3,9-8-3,6-15 4,14-17 0,9-14-2,-1-17-1,1-15-5,-6-8 2,-10-8-3,-14-9 1,-16 1-4,-27 4-1,-15 13-11,-25 3-49,-9 22-62,-8 14-4,-10 5-2,5 15-4,-5 4 68</inkml:trace>
  <inkml:trace contextRef="#ctx0" brushRef="#br0" timeOffset="64830.0906">10760 10026 152,'0'0'81,"8"24"4,3 7-64,7 16 1,1 5 6,5 18 6,-3 10 5,9 13-3,-11 0 1,5 7-9,-13-5-4,2-2-10,-5-11-5,-3-14-21,1-12-40,-1-19-59,-5-18-3,0-19-3,0-21-1,0-14 33</inkml:trace>
  <inkml:trace contextRef="#ctx0" brushRef="#br0" timeOffset="65100.0909">10786 10087 232,'6'-50'112,"-2"9"-15,3-2-56,12 16-7,-1 8-7,7 17-6,1 17-12,-4 17-5,-3 14-2,-10 13 2,-5 8 1,-8 6 5,-9-8 1,-2 1-5,-7-10-23,-10-11-93,8-17-2,24-28-6,-26 9-2,26-9-4</inkml:trace>
  <inkml:trace contextRef="#ctx0" brushRef="#br0" timeOffset="65710.0919">11670 10577 1,'6'-28'34,"7"8"26,-8 1-30,-5 1 1,-5-1 6,-7 3 3,5-1 1,-10 0-6,2 4-5,-9 2-6,2 5-8,-5 5-5,1 6-5,-2 6-2,2 8 0,0 5 4,7 6 0,2 3 3,12 2 1,3-3 6,15 0-3,6-6 3,12-4-6,5-4 2,3 3-6,2-3-1,-5 1-5,-8 3-2,-11 8 0,-10 3-1,-18-1 3,-8 1-4,-3-12-11,-6-1-43,-2-10-43,2-20-5,11-6 2,4-20-4,19-6 51,1-3 55,6 4 0,-2 2 0,2 0 77,-13 39 23,12-20 3,-12 20 7,-25 39-22,1-10-40,-2 18-24,-6-4-2,2 7-2,2-4-19,2-9-65,7-7-46,17-13 0,2-17-7,21-15 1,-2-15 40</inkml:trace>
  <inkml:trace contextRef="#ctx0" brushRef="#br0" timeOffset="66320.0925">12042 10778 172,'0'0'79,"35"-26"-4,-16 4-69,-6 1-3,6-7-3,-8 0-4,-5 1 4,-6 4-2,-6 3 1,6 20 3,-28-19 3,9 23 6,1 13 6,-3 7 8,4 9-2,2 3 4,4 3-1,5 0 1,6 0-3,6-13-1,11-6-5,3-9-5,10-9-5,2-9-6,5-6-2,1-4-5,-6-4-5,5 7-4,-7-1 0,-4 7 0,-7 3 4,-1 8 6,-18-3 9,28 4 3,-28-4 6,25-9 1,-10-13 2,-4-16-6,6-6 3,-10-17-6,6-10-5,-7-11-2,-1-7 6,-10 0 0,5 17 4,-11 5 4,5 13-4,-2 15-2,3 20 1,5 19-1,-8 41-4,16 9-6,-1 10 1,10 8-3,2 10 7,5 8 4,6-1-3,2-10 2,0-10-6,5-10-6,-7-12-28,5-10-87,-7-8-6,-3-24-4,-9-10 1,-4-17-3</inkml:trace>
  <inkml:trace contextRef="#ctx0" brushRef="#br0" timeOffset="66510.0931">12352 10445 328,'0'0'121,"-24"-1"1,24 1-96,29-12-9,7-1-1,20-1-22,19-1-40,7-4-69,15-3-5,4-2-5,-2 1 1,-4 3 31</inkml:trace>
  <inkml:trace contextRef="#ctx0" brushRef="#br0" timeOffset="66680.0931">13503 10328 374,'24'-5'120,"-7"-14"-2,13-1-104,3-8-39,18-4-82,3 6-14,6 2-1,-8 11-1,-5 11-1</inkml:trace>
  <inkml:trace contextRef="#ctx0" brushRef="#br0" timeOffset="66830.0934">13757 10548 186,'-21'37'124,"8"-17"1,13-20-40,19 17-32,13-28-45,12-4-83,18-17-27,17 3-8,-5-7-14,7 8-5</inkml:trace>
  <inkml:trace contextRef="#ctx0" brushRef="#br0" timeOffset="67410.0943">15414 9606 265,'0'-20'110,"0"3"-1,0 17-60,0 0-23,24 13-12,-5 13-8,0 13 4,5 17-1,-4 7 8,8 15-3,-13 5 2,8 6-3,-16-3 0,-1-1-1,-4-12-9,-2-16-17,4-8-71,3-18-37,-7-31-3,22 4-4,-8-26 0,6-10 48</inkml:trace>
  <inkml:trace contextRef="#ctx0" brushRef="#br0" timeOffset="67590.0946">15946 9987 398,'19'-4'122,"-19"4"-5,0 0-108,0 0-10,0 0-1,0 0-8,13 20-39,-13-20-71,19 17-1,-19-17 2,28 9-4,-4-10 23</inkml:trace>
  <inkml:trace contextRef="#ctx0" brushRef="#br0" timeOffset="67990.0951">16399 9589 270,'13'-35'122,"-13"35"-4,20-18-67,-20 18-15,26-13-11,-7 7-8,7 4-5,4 0-5,2-1-3,5 1-2,4 0-1,-3 0 1,-1 0-3,-7 6 0,-4 5 1,-7 2 0,-1 10-3,-4 5 7,-9 11-2,1 4 6,-4 13-2,-2-2 5,5 7-3,-5-1 3,4 1 0,-2-3-3,3-6-2,7-9-7,-5-8-8,12-1-23,-8-16-56,-11-16-43,26 26-2,-26-26-1,0 0-1,0 0 62</inkml:trace>
  <inkml:trace contextRef="#ctx0" brushRef="#br0" timeOffset="68150.0954">16535 10113 405,'-26'-9'134,"26"9"-3,-6-32-95,34 14-20,11-7-16,12-8-25,22 5-73,1-9-32,9-2-5,1-2 2,-8 0-3</inkml:trace>
  <inkml:trace contextRef="#ctx0" brushRef="#br0" timeOffset="68960.0964">17785 9597 211,'4'-34'105,"1"5"3,-5-5-61,-9 1-16,5 1-16,-7 1-7,-2 5-3,-6 3-4,-3 12 1,-4 6-2,-4 12 1,0 8 1,-2 15 1,6 9 2,2 7-3,5 2 4,15 3-1,13 2 1,12-2-3,9-3 0,7-9-2,6-2-2,-4-4 3,-1 5-4,-8-7 1,-13 3-2,-16-7 1,-8-1 5,-17 0 7,-8-15 5,2-1 2,-5-18 3,12-5-1,1-18 1,16-6-6,15-15-7,14-8-13,18-1-15,-2-11-13,21 5-18,-6-6-19,10 18-19,-10 1 5,-2 17 6,-11 1 16,-3 14 23,-9 5 18,-10 12 26,-4 3 27,-15 2 24,0 0 7,0 0 4,0 0-4,0 0-10,-2 30-4,-9-14-8,0 14-5,-2 2-4,0 10-8,0 3-4,5 7-8,-3 0 1,7 7-4,4-12 2,6-1-4,5-5 2,8-9-1,12-8-4,5-11 0,13-10-5,-3-14-3,8-4-4,-3-12-2,-3-1 2,-5 0 2,-11 4 3,-9 3 0,-23 21 3,20-9 5,-20 9 3,0 39 1,0-6-1,8 10-1,1-4-2,4 4-1,6 1-26,1-8-103,10-9-3,0-10-2,-4-9-6,-2-8 0</inkml:trace>
  <inkml:trace contextRef="#ctx0" brushRef="#br0" timeOffset="69720.0974">12770 12458 344,'0'0'127,"15"-26"1,-15 26-69,0 0-17,0 0-17,0 0-11,0 0-20,0 0-43,0 0-77,17 23-1,-11-7-2,-4 7-2,-4 8-4</inkml:trace>
  <inkml:trace contextRef="#ctx0" brushRef="#br0" timeOffset="69900.0977">12430 13612 406,'0'0'117,"-18"-2"-9,18-17-102,7-1-14,12-14-19,7 1-82,9 1-8,3-5-1,5 6-2,0-3 7</inkml:trace>
  <inkml:trace contextRef="#ctx0" brushRef="#br0" timeOffset="70100.0981">13574 13383 468,'18'0'134,"-18"0"0,0 0-113,0 0-15,15-16-18,-7-5-60,11 8-54,3-7-5,2-1-3,-3 3-3,-4-5-1</inkml:trace>
  <inkml:trace contextRef="#ctx0" brushRef="#br0" timeOffset="70530.0987">15158 12310 237,'0'0'96,"19"-9"-17,-19 9-27,31 15-17,-16 7-11,10 15 0,-3 7-2,4 20 0,-7 4 1,5 18 3,-13-1-4,3 8-1,-9-6-8,-3-5-5,-2-11-9,-2-18-20,4-14-101,-2-18-2,0-21-3,-2-28 0,-3-13-3</inkml:trace>
  <inkml:trace contextRef="#ctx0" brushRef="#br0" timeOffset="70750.099">14801 12392 450,'-17'-13'130,"17"-8"-3,23 10-111,14-8-9,17-1-5,12-4 0,12-4-4,14 0-6,1-3-22,6 12-42,-7-7-54,-10 6 0,-4 1 0,-8 6-4,-13 8 17</inkml:trace>
  <inkml:trace contextRef="#ctx0" brushRef="#br0" timeOffset="71330.0998">16236 12622 168,'7'-19'98,"-8"-5"1,1-2-54,0 4-8,-6-6-7,4 6-3,-7-1-6,1 5-6,8 18-4,-35-15 1,9 17 3,5 11-3,-9 9-1,2 10-2,2 5 0,9 9 1,8 1 1,15-1 0,7-7-3,13-4-2,9-5-3,4-4-2,8-7-2,-4-3 1,-4 3-3,-9 1 0,-11 5 0,-13 4 1,-16 3 0,-8 1 3,-7-3 2,-1-4 0,-4-7-7,2-14-20,11-3-21,4-21-18,19-7-25,1-9-14,10-4 1,-7-5 25,6 6 29,-10 7 37,-10 7 33,4 24 27,-45-4 31,2 23 17,-7 10 1,0 16-24,-12 1-20,10 10-19,-1-2-35,10-6-85,13-7-25,17-9-7,13-32-3,0 0-5</inkml:trace>
  <inkml:trace contextRef="#ctx0" brushRef="#br0" timeOffset="71950.1007">16578 12874 205,'17'-22'88,"-10"-13"-4,4 3-64,-5 4-13,-6 6-3,0 2-2,0 20 0,-17-17 1,17 17 5,-26 19 5,7-1 5,3 16 0,-3-5 2,6 10 1,0-3 3,13 1-2,-4-4-3,15-5-2,0-8-6,10-8-1,3-7-5,6-5-1,0-7-3,2-1-1,-2-3-1,-4 0-1,0 4-2,-4 3 2,-1-2 4,-2 3 1,-1-3 3,1-3-1,0-6 2,3-7-1,2-12 1,3-10-4,-3-14-6,0-11-6,-5-9-2,-6-13 3,-2 0 8,-5 4 3,-6 9 3,-6 13-1,0 17 8,-1 24 4,7 24-1,-19 28-2,10 16-3,7 17-5,2 10-1,6 11-1,1-1 1,6-1-2,12-11-11,-3-15-29,6-8-92,0-11 1,-7-14-2,-21-21 4,24 11-7</inkml:trace>
  <inkml:trace contextRef="#ctx0" brushRef="#br0" timeOffset="72100.1009">16817 12828 471,'0'0'131,"15"-19"-10,37-7-116,12-9-34,27-4-95,3-4-6,12 1 1,-3-1-5,-15 0 3</inkml:trace>
  <inkml:trace contextRef="#ctx0" brushRef="#br0" timeOffset="73040.1021">17944 13157 241,'16'-30'101,"-14"13"-1,-2-3-69,-5-6-7,-3 4-5,-3-3-2,0 7-5,-4 7-1,15 11-2,-36 9-1,21 19 1,-1 9-5,4 6-3,1 7-1,9-2 3,2-1-1,8-8 4,10-13 0,10-17-3,4-15-4,6-12-3,-3-14-2,-3-11-3,2-9-1,-5-9-2,-4-2 4,-12 2 4,-8-1 7,-3 7 6,-4-1 3,-9 8 0,-8 5 2,-1 8-1,-12 1-2,-3 8-5,-5 6-2,-6 1-2,-10 14-1,0 7-1,-12 11 0,1 11 0,-2 11 2,2 15 3,3 15 1,4 13 1,10 15 0,13 13 4,12 3-2,16 7 5,11-1-5,17-4 1,12-9 0,23-13-3,14-16 3,8-17-8,10-19-2,8-19-16,12-12-17,-9-25-58,8-9-39,-12-9-1,-7-11-3,-5-6 6,-12-5 43</inkml:trace>
  <inkml:trace contextRef="#ctx0" brushRef="#br0" timeOffset="73310.1026">18706 12737 251,'5'-26'104,"-5"26"4,0 0-70,14 35-5,-3 2-6,2 12-2,0 14 4,-2 9-4,6 14-3,-10 1-7,5 4 1,-9-6-8,1-8-5,2-14-16,-6-17-26,7-16-81,-7-30-5,24 13 0,-5-30-3,0-16-1</inkml:trace>
  <inkml:trace contextRef="#ctx0" brushRef="#br0" timeOffset="73490.1027">19236 13047 379,'0'0'121,"0"0"-1,0 0-95,0 0-21,0 0-23,0 0-75,0 0-20,0 0-5,27-2-2,-27 2-3</inkml:trace>
  <inkml:trace contextRef="#ctx0" brushRef="#br0" timeOffset="73830.1033">19461 12780 289,'0'0'122,"16"-19"-2,-16 19-42,19-17-46,0 12-10,5-4-12,8-4-4,3 1-2,3 3-4,-1-2 2,-3 5-8,-3 5 6,-2 4-2,-11 8 0,-5 12 3,-2 1-2,-3 11 4,-1 13-1,-1 6 10,0 2-4,-1 9 3,-5 0-2,2-4-1,2-5-3,-4-4-4,7-9-23,-7-19-83,12-6-22,-12-18-2,18-3-1,-18 3-2</inkml:trace>
  <inkml:trace contextRef="#ctx0" brushRef="#br0" timeOffset="74000.1036">19541 13175 448,'0'0'130,"-11"-22"-2,29 2-111,18-8-13,18-4-20,2-14-32,19-4-80,5-1 0,1-4-4,-1 1 2,-11 2 8</inkml:trace>
  <inkml:trace contextRef="#ctx0" brushRef="#br0" timeOffset="74650.1045">20337 12574 310,'20'-21'117,"-20"21"-2,6-20-68,-6 20-16,-22-26-12,7 15-8,-10 3-6,-1 4-5,-2 8 0,2 7 2,0 12 1,7 8-6,6 8 6,9 8-5,10 3 5,13 0-2,5 4 3,8 0-7,-1-2 6,1-4-3,-4-2 1,-9-1-1,-12-8-1,-8 0-1,-14-9 2,-4-8 0,-3-7 1,-1-14 0,4-14 1,6-15 1,15-9-4,15-15-1,4-7-6,14-10 3,2-7-7,6 4 5,-5 5-2,-1 14 4,-13 3-1,-3 16 7,-10 16 4,-11 20 3,0 0 3,-5 20-3,-3 12 4,-3 7-5,3 9 6,3 0-6,-1 4 2,10 0-7,2-5 3,1-6 0,8-10 0,7-8-1,3-9-3,6-10-2,7-11-2,-1-10-1,-1-3-4,-3-5 2,-3 3 3,-6 2-2,-3 5 5,-21 15 4,21 5 3,-21 16 3,-4 14 2,2 4 0,-2 6-1,2 1-4,2-1 0,8-3-14,-3-14-47,9-7-75,-14-21-3,31 0-5,-14-15-2,-4-15 1</inkml:trace>
  <inkml:trace contextRef="#ctx0" brushRef="#br0" timeOffset="75090.1051">21260 12408 300,'0'0'109,"32"10"1,-14 4-72,8 20-8,2 5-8,4 15 4,-6 5-4,10 14 0,-16-3-9,5 3 0,-9-5-14,-2-12-12,2-2-30,-12-24-78,-4-30-6,23 7 2,-10-29-1,0-12 3</inkml:trace>
  <inkml:trace contextRef="#ctx0" brushRef="#br0" timeOffset="75310.1054">21645 12492 269,'0'0'109,"-21"-8"2,21 25-67,-11 4-13,13 12 2,-4 2-6,7 12-1,-5-5-9,8 7-1,-2-1-6,7-3-2,-2-12-9,0-7-15,10-6-27,1-14-77,4-12-4,8-12 0,1-10-3,6-11 0</inkml:trace>
  <inkml:trace contextRef="#ctx0" brushRef="#br0" timeOffset="75510.1057">22030 12562 366,'3'32'118,"5"5"4,-3 4-95,8 15 2,-1 3-9,6 6-3,1-2-8,0-3 1,-1-8-15,-5-11-14,4 1-28,-11-14-77,-6-28-1,-6 17-2,6-17-1,-24-34 2</inkml:trace>
  <inkml:trace contextRef="#ctx0" brushRef="#br0" timeOffset="76130.1065">22011 12405 292,'5'-73'120,"5"10"-5,-3 11-70,8 19-13,-4 10-11,8 25-7,0 15-4,-1 20-4,-1 17-4,-4 7 1,4 10-6,-4 1 5,0-1-10,0-14-6,6-3-22,-2-22-27,15-8-54,-1-11-1,11-15 1,2-9 1,-1-8 47,2-7 69,2 0 0,-8 0 0,-13 2 61,-7-6 44,-2 6 4,-15-2 2,-4 4-2,-4 5-47,-7-5-29,0 5-14,-4-3-5,-2 7-5,-1 4-1,-4 7-3,-2 9-2,-3 8 0,0 11-1,2 9 4,1 10-4,8 5 7,1 2-5,9 0 5,5-6-4,14-3 2,11-9-8,6-16-5,13-10-5,2-20-11,13-2-2,-1-18-1,1 0 5,-10-1 0,-5 3 10,-5 8 7,-14 11 10,1 18 8,-23-7 7,18 45-1,-16-12-3,9 10 0,-3-6-9,3-2-23,12-12-100,-5-5 1,3-10-9,-1-14 0,3-12-6</inkml:trace>
  <inkml:trace contextRef="#ctx0" brushRef="#br0" timeOffset="76650.1073">18902 11409 60,'0'0'84,"-22"-3"-7,22 3-16,0 0 8,0 0 1,0 0 1,0 0-11,35 5-10,-9-10-12,17-3-9,8-5-12,16-2-9,8-3-8,5-6-17,12 7-29,-7-5-79,-2 1 2,-9 3-4,-18 3 3,-13 5-6</inkml:trace>
  <inkml:trace contextRef="#ctx0" brushRef="#br0" timeOffset="76930.1077">19162 11719 251,'-25'28'116,"25"-28"-17,-11 30-37,11-30-11,32 2-8,3-17-5,22 2-3,2-7-15,10 1-8,2 2-6,6 2-3,-8 2-2,-11 2-8,-9 13-6,-12-4-19,-7 13-18,-11-9-74,-19-2-3,0 0 1,0 0-2,1 19 5</inkml:trace>
  <inkml:trace contextRef="#ctx0" brushRef="#br0" timeOffset="77700.1087">23266 10165 118,'0'0'83,"-13"-32"1,13 32-49,0 0-7,0 0-9,0 0-1,0 0 2,0 38 3,-2-12 1,4 11 2,-2-2-1,6 10-1,-6-6-2,13 3-5,-7-10-2,12-4-1,1-10-4,11-8-1,0-14 0,1-7-4,3-13-2,0-10-2,-8-7-1,-6-5 0,-8-6 1,-9 2 1,-14 1 1,-8 9-1,-9 10 1,-9 11 0,-8 12-2,-5 12 2,-4 12-4,-2 7-11,7 13-29,2-1-77,12-5 0,10 3-2,20-8 1,16-6-1</inkml:trace>
  <inkml:trace contextRef="#ctx0" brushRef="#br0" timeOffset="78160.1094">23939 10648 170,'7'-21'101,"-1"3"1,0-3-58,-6-3-5,5 6-7,-9-3-13,4 21-3,-1-26-9,1 26-6,0 0-2,-27-2 3,9 17 3,-5 9 3,-3 4 5,-4 9 1,0 4 7,10 8 1,-8-3 5,18 6-5,-1-7 0,13 1-3,7-9 0,12 0-3,9-13-3,13-5-3,5-8-2,10-3-2,4-10-1,2-2-1,-5-2-4,-5-1 1,-9 1-1,-9 3 0,-10-1-2,-26 4-2,24 2-12,-24-2-21,0 0-95,0 0-1,0 0-4,0 0 0,0 0-3</inkml:trace>
  <inkml:trace contextRef="#ctx0" brushRef="#br0" timeOffset="84640.1185">20419 10763 234,'0'0'104,"-11"-19"-2,11 19-71,0 0-8,0 0-8,28 10-6,-13 8-3,4 8-2,3 11 1,-2 14 4,-3 10-1,2 11 2,-6 3 0,0 4 2,-7-2 0,-1-9 0,-5-3-6,2-15 3,-2-14 3,4-10 7,-4-26 1,0 0-2,0 0-1,-11-24 2,3-17 2,-1-8-4,0-14-6,-3-2-7,-1-9 2,2 3-4,4 5 1,1 8-6,0 12-5,5 8-13,4 18-24,1 1-89,-4 19-3,30-7 1,-11 3-2,-1-3 1</inkml:trace>
  <inkml:trace contextRef="#ctx0" brushRef="#br0" timeOffset="84950.1189">20821 10717 319,'0'0'117,"5"-17"2,-5 17-82,30-2-16,-7 2-5,7-4-7,1 1-2,10-1-3,2 0-3,2-1-1,0 1-1,-4-4 0,-3 3-3,-1-3-1,-7-5-5,2 8-6,-14-8-14,5 7-33,-23 6-53,15-16-1,-15 16 4,5-19-2,-5 19 57</inkml:trace>
  <inkml:trace contextRef="#ctx0" brushRef="#br0" timeOffset="85410.1195">20927 10787 112,'-24'9'97,"9"6"4,15-15-34,-24 28-11,26-7-11,-4-5-6,9 8-6,1-1-7,7 6-6,-8-4-3,8 4-2,0-6-4,-2-1 0,-13-22-1,32 24-3,-14-24 0,7-6 0,1-5-1,9-2-1,-1-3-1,7 1-2,-3 5 0,3 5-4,-8 10 0,-3 10 1,-6 9-1,-10 4 2,-3 11 0,-9 2 3,-14 2 2,-3 0 4,-9-4 2,-6-2 1,-7-8-4,0-3 3,-6-13-1,0-5 0,5-10-4,1-9-8,11-6-12,-2-13-23,20-1-87,1-6-11,9 1 1,9-1-5,6 4 2</inkml:trace>
  <inkml:trace contextRef="#ctx0" brushRef="#br0" timeOffset="85620.1198">21553 11056 292,'0'0'130,"19"-1"0,-19 1-52,0 0-34,0 0-14,18-4-15,-18 4-19,17-13-33,2 9-89,-2-5-3,1 1-1,1-3 0,0 0-4</inkml:trace>
  <inkml:trace contextRef="#ctx0" brushRef="#br0" timeOffset="86150.1206">21873 10624 216,'0'0'106,"0"0"-35,0 0-14,0 0-10,0 0-6,18-4-8,-18 4-10,36-6-5,-16-3-10,10-2 1,2 2-6,0-2 2,3-1-6,-3 5 3,0-6-4,-6 7 4,-6 1 0,-1 1-1,-19 4-2,19-4 0,-19 4-1,0 0 2,0 0 2,7 28-4,-5-9 4,2 5-1,-4 2 6,2 9-2,-2 6 5,3 7-4,-3 1 2,2 10 4,-7 1-2,5 6 0,-6-1-2,4 0 0,-3-5-1,5-6 1,0-8-9,-6-14-13,12-3-43,-6-29-71,0 0 1,0 0-4,0 0-1,-19-40 0</inkml:trace>
  <inkml:trace contextRef="#ctx0" brushRef="#br0" timeOffset="86330.1208">21979 11129 376,'0'0'135,"0"0"-2,0 0-79,37-2-26,12-5-6,7-8-7,13-4-14,15 6-28,-2-7-102,12 7-5,-3-4 0,-5 2-6,-17 0-1</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10:04.624"/>
    </inkml:context>
    <inkml:brush xml:id="br0">
      <inkml:brushProperty name="width" value="0.05292" units="cm"/>
      <inkml:brushProperty name="height" value="0.05292" units="cm"/>
      <inkml:brushProperty name="color" value="#FF0000"/>
    </inkml:brush>
  </inkml:definitions>
  <inkml:trace contextRef="#ctx0" brushRef="#br0">2323 14938 186,'0'0'84,"0"0"0,0 18-78,17 12-3,-4 7 0,11 11 11,1 17 5,12 13 4,-7 8-1,7 10 2,-11 3-3,4 3-1,-9-4-1,1-5-4,-14-13-1,3-6-2,-4-11-3,3-12-3,-8-20 2,3-1 7,-5-30 5,8 30 4,-8-30 3,0 0-1,-2-28-1,2 0-3,-6-15 0,8-7-4,2-9-10,3-5-5,6 3-2,4 4 1,2 16-5,1 15 5,5 16-5,-1 27-5,6 15 5,2 12 2,-6 14-2,2 9 1,-2 1 0,6 3 1,-8-6 3,0-6-3,-3-3-27,-10-11-103,2-12-4,4-16 0,-17-17-1,24-4-4</inkml:trace>
  <inkml:trace contextRef="#ctx0" brushRef="#br0" timeOffset="830.001">3309 16067 230,'0'0'101,"2"-28"1,-2 11-73,0 17-9,0 0 2,23-18 1,-23 18-1,32-10-3,-12 12-7,10 4-1,2 7-3,-1 5-3,3 10-5,0 2 2,-6 5 1,-8 0 2,-1-5 0,-8-2 0,-5-8 2,1 3 6,-7-23 5,0 0-1,0 0 1,-17-21-4,10-7 0,5-1-1,-2-8-2,8-4-6,4 2-7,5 3-1,5 10 0,5 8 2,3 12-3,0 8 1,-2 15-4,-5 1 4,0 8 1,-8 2 2,-4 2-1,-1-4-2,-6-6 3,0-1 3,0-19 2,0 0-1,-19-6-2,14-14-2,-1-13 3,10-6-1,3 0 0,12-2-6,5 5 3,2 9-2,10 10 2,1 15 1,1 19-1,-3 12 1,-9 9-1,-11 8 4,0 6-1,-7-4 0,-6 1-1,-2-10 2,-2-8-1,0-9-2,2-22-11,-11 17-61,11-17-56,0 0 0,13-31-2,0 8-3,4-1 0</inkml:trace>
  <inkml:trace contextRef="#ctx0" brushRef="#br0" timeOffset="1874.004">4666 16037 108,'7'-17'78,"-9"1"-2,2 16-51,0-32-1,-5 12 4,5 20-2,-6-28-4,6 28-5,-11-19-4,11 19 0,-26-7-4,26 7-6,-36 15-1,18-1-1,-3 9 0,-1 3 1,1 7 3,2 6 4,6 2 0,6 0 3,-4-2-2,11-4 2,2-3 0,7-4 3,4-10-3,8-5-2,5-7-5,7-8-5,7-6-5,-3-6-10,6-1-3,-6-9-1,-1 3 2,-10-3 3,-7 0 9,-8 3 6,-6 5 7,-5 16 9,-5-23 4,5 23 0,0 0 3,-17-16-2,17 16-1,0 0 0,-15-13 0,15 13-3,0 0-3,0 0-1,0 0-3,0 0-2,0 0-1,0 0-6,0 0-2,0 0-2,0 0 5,0 0-3,0 0-3,0 0 2,0 0-2,15 26 5,-4-8-4,0 1 5,3 1-4,2 4 2,-3-7 2,2-4-1,-15-13 0,30 17-5,-5-17-14,-7-9-37,7-4-69,1-4-1,4-5-4,-4 1 1,-2-7 0</inkml:trace>
  <inkml:trace contextRef="#ctx0" brushRef="#br0" timeOffset="2154.0043">5650 15801 235,'17'-9'102,"-17"9"1,26-6-64,-7 6-12,3-9-11,5 2-36,3-12-71,7 15-8,-11-9 2,4 13-11,-11-3 2</inkml:trace>
  <inkml:trace contextRef="#ctx0" brushRef="#br0" timeOffset="2334.0045">5792 16098 270,'-7'23'118,"7"-23"-18,19 27-31,1-27-19,18-3-33,16-8-68,7 3-52,1-3-15,5 0 0,-11-6-5,-3 10 13</inkml:trace>
  <inkml:trace contextRef="#ctx0" brushRef="#br0" timeOffset="3424.0061">8012 15571 195,'0'0'95,"7"-22"-1,-7 22-43,-7-19-17,7 19-3,-9-32-3,7 12-4,-6 0-9,-1-3-2,-4 1-5,0 0-1,-6 5-7,-2 4-1,-1 7-2,-4 8 0,2 6 0,-1 8-1,1 10 3,-2 8 3,2 7 3,1 7 1,8 4 1,4 7-3,5-3 6,12 2 0,5-6 0,8-4 0,11-9 0,7-7 0,6-18 0,9-8 0,3-10-5,3-11-1,-2-11 0,2-5-1,-14-4-2,-4-1-2,-7 3 0,-12 5 2,-8 4 0,-13 24 0,11-22-1,-11 22-2,0 0 1,0 0 4,-6 26-2,12-4-4,0 0 3,-1 10 2,3-1 4,-1 6 1,3 6-1,-1 0-1,0 9 1,-5-6 3,2 3-2,3-3-2,-7-3-2,3-8 1,1-3 0,-4-5 0,3-10-5,-5-17-9,12 21-32,-12-21-81,0 0-2,18-19-4,-18-1-2,0-6-1</inkml:trace>
  <inkml:trace contextRef="#ctx0" brushRef="#br0" timeOffset="3774.0066">8272 15712 339,'-12'-30'117,"12"30"-7,0-26-74,0 8-8,8-1-7,1-1-4,1 3-8,-10 17-8,29-19-2,-12 21 0,2 11 0,-4 10 0,2 4-4,-6 12 5,-4 6-2,-7 0 3,0-1-5,0-1-23,-7-6-83,-2-9-4,7-8 5,2-20-9,0 0 3</inkml:trace>
  <inkml:trace contextRef="#ctx0" brushRef="#br0" timeOffset="4524.0076">8955 15996 193,'0'0'95,"0"0"-21,0-17-23,0 17-4,0 0-5,0 0-11,-7-16-9,7 16-9,0 0-8,0 0-2,-19-10 0,19 10-3,0 0-2,-24 28 1,11-9 0,0 5 4,-4 8 1,4 1 3,0 4-3,7 0 3,1-3 2,5-1 3,3-7-2,10-4 0,-13-22 2,34 19-3,-6-17 1,0-10-4,6-3-3,-3-5-3,-1-3 0,-3-5-1,-7 5 0,-5-3-1,-7 3 1,-8 19 3,0-24 1,0 24 2,0 0-2,-17-7-2,17 7 1,0 0 2,0 0-1,-8 18 0,8-18-1,6 17 0,-6-17 3,7 17-1,-7-17 1,8 18-1,-8-18-1,0 0 0,18 19-1,-18-19-9,23 22-24,-23-22-43,32 17-46,-6-8-1,-2-1-1,0-1-3,-1-5 2</inkml:trace>
  <inkml:trace contextRef="#ctx0" brushRef="#br0" timeOffset="5084.0085">9591 15549 242,'0'0'97,"24"16"0,0 1-63,0 2-13,10 1 7,3-1-4,10 3 1,-8-2-6,4-3-5,-2-2-8,-9 0-1,-4-4-15,-5-4-42,-23-7-55,31 6-1,-31-6 3,30-13-5,-30 13 3</inkml:trace>
  <inkml:trace contextRef="#ctx0" brushRef="#br0" timeOffset="5284.0086">9987 15558 287,'-17'7'93,"17"-7"-2,-9 28-77,-3-7-9,1-1 3,-4 2 1,-2 4-2,4 0-5,-9-2-28,1 2-68,3 6-1,-7-12-3,8 6-1,-9-13-1</inkml:trace>
  <inkml:trace contextRef="#ctx0" brushRef="#br0" timeOffset="5824.0095">10698 15107 195,'0'0'86,"0"0"1,0 0-61,0 0-8,0 0 2,0 22 6,6 6-2,-6 3 0,6 16 1,-6 5 4,7 13 4,-7 0-2,8 9-2,-5-7-7,5 3-3,-3-8-3,3-5-3,-2-12-2,5-4-3,-4-12-2,12-6-3,0-8 0,-1-14-6,7-2-13,-3-18-32,10-3-72,-6-2-5,-6-6 1,1-4-2,-12-5 0</inkml:trace>
  <inkml:trace contextRef="#ctx0" brushRef="#br0" timeOffset="6024.0098">10575 15562 231,'-19'1'109,"19"-1"0,0 0-41,0 0-34,38-11-8,10 0-12,14-4-32,2 0-82,8-5-7,14 0-3,-3-3-3,-3 1-2</inkml:trace>
  <inkml:trace contextRef="#ctx0" brushRef="#br0" timeOffset="6274.0101">11459 15545 279,'0'0'111,"19"11"-1,-5-9-53,15-8-26,8 3-2,2-5-6,10 1-8,-4-1-7,3-1-6,1 2-5,-4-5-11,3 9-30,-12-5-67,1-5-1,-3 4-2,-6-4 1,-2 2-2</inkml:trace>
  <inkml:trace contextRef="#ctx0" brushRef="#br0" timeOffset="6524.0105">11847 15242 248,'0'0'99,"0"0"2,-9 21-64,18-3-12,6 6 6,2 4-2,2 9-1,0 6-9,5 7-4,-4-2-4,5 8-3,-5-2-13,-3-8-43,-4 3-64,4-5 0,-10-14-1,7-6-4,-14-24-4</inkml:trace>
  <inkml:trace contextRef="#ctx0" brushRef="#br0" timeOffset="7854.0123">12810 15071 198,'0'0'79,"0"0"-15,0 0-17,0 0-17,0 0-15,0 0-3,0 0-1,0 0 6,0 0 4,0 0 1,0 0 4,0 0 2,0 0 0,0 0-3,0 0-4,24-11-6,-24 11-6,19 11-1,-19-11-4,35 30 0,-14-4-1,3 6-2,2 7 2,2 9 0,-2-2 0,0 3 1,-3-3-3,-4-7 2,-1-6 0,-5-7 1,-2-3 1,-11-23 1,21 11 1,-21-11 2,17-21-1,-10-3-2,-1-7 0,0-1-3,1-5 0,-1 0-1,-1 2 0,-3 5-3,2 4 2,-2 9-4,-2 17 3,0 0-1,0 0-1,17 0-1,-6 19 0,2 1 1,0 14 0,4-1 3,3 4-1,5-3 3,-1 1-2,2-5 3,-4-10 0,-1-5 2,-2-11-2,-1-10 0,-18 6 2,25-35-1,-20 1-1,3-1 0,-8-10 2,3 1-3,-6-6 1,1 7-1,-8 0-1,7 8 0,-7 7 0,5 4-2,5 24-1,-8-26-1,8 26-2,0 0-3,0 0-5,0 0-11,0 0-27,0 0-78,0 0-5,-7 19 3,7-19-2,0 0 3</inkml:trace>
  <inkml:trace contextRef="#ctx0" brushRef="#br0" timeOffset="8834.0137">14375 14581 166,'0'0'62,"0"0"-4,0 0-16,0 0-9,0 0-12,0 0-1,0 0-6,0 0-7,0 0-3,0 0-1,-15 24 2,15-24 1,-11 39 2,4-7 1,-5 5 3,-1 11 4,0 2 5,2 13 3,-8 8 1,8 11 1,-8-1 0,6 14 0,0 0-3,8 3 0,-1 3-7,12-1-2,-1-9-2,8-4-1,6-11-1,7-3-2,10-14-2,3-7 2,4-15-2,5-7 1,-3-8-2,2-7-2,-8-6 0,-1-3 0,-8-6 0,-8 0-5,-3 2 2,-19-2-2,26 7-2,-26-7-8,24 21-22,-24-21-92,19 20-1,-19-20-3,30 22 0,-30-22-4</inkml:trace>
  <inkml:trace contextRef="#ctx0" brushRef="#br0" timeOffset="10074.0154">14807 15155 110,'0'0'51,"0"0"-7,0 0-5,0 0-7,-6 17-1,6-17-1,0 0-1,-26 5 3,26-5 2,-24 0 4,24 0 0,-25-5-1,25 5-8,-13-19-5,13 19-5,13-26-5,6 17-3,7-1-7,10 10-4,1 12-3,-1 8 2,-5 15 1,-4 14 3,-11 6-1,-10 8 4,-21 1 3,-6 1 2,-5-8 2,-2-5 0,2-17 1,2-5 5,5-13-2,19-17-2,0 0-2,-5 17-3,21-23-1,14 0 0,4-1-3,9 0-4,2 1-3,3 0-1,1 1 1,-1-1-2,-10 4-4,-1-3-11,-7 9-20,-15-14-57,2 7-32,-17 3-2,19-13-2,-19 13 1,-8-26 4</inkml:trace>
  <inkml:trace contextRef="#ctx0" brushRef="#br0" timeOffset="12214.0184">15562 15123 174,'0'0'105,"-14"-16"2,14 16-26,0 0-19,0 0-13,0 0-17,27-8-10,-9 6-11,12 0-3,8-3-3,6-1-1,11-1-7,-1-4-16,4 7-27,-13-5-49,1-4-16,-8 7-1,-12-5-2,-9 4 1</inkml:trace>
  <inkml:trace contextRef="#ctx0" brushRef="#br0" timeOffset="12574.0188">15715 15062 56,'-41'22'73,"9"10"5,2-1-28,6 3-3,5-1-2,6-1-1,5-1-6,3-8-5,10 3-7,3-6-3,14-7-3,1-5-5,12-3-3,6-5-5,4-5-4,6-1-3,-3 2 1,-5 4-4,-4 2 1,-7 11 2,-9 6 4,-18 3 1,-8 13 8,-18-1 1,-1 7 5,-12-6 0,-7 6 2,-4-13-2,2-1-3,-2-6-4,8-10-17,9-5-48,7-12-64,10-11 1,11-7-5,6-9-1,12-4-3</inkml:trace>
  <inkml:trace contextRef="#ctx0" brushRef="#br0" timeOffset="13024.0196">16225 15196 318,'11'-26'111,"-11"26"-7,0 0-64,0 0-11,0 0-7,0 24-7,-2-2-8,-3 8-2,-1 9 2,0 5 2,6 7 1,-5 1-1,5-6 1,0 0-3,7-8 2,8-11-1,4-6 0,7-16-3,6-6-1,3-12 0,4-10-1,-1-14-2,3-4-1,-9-5 3,-8-2 0,-11 1 4,-7 4 0,-12 4-1,-11 10 0,-11 10 2,-7 8-2,-8 7 0,4-1-6,3 7-4,6-2-9,15 5-41,15-5-75,0 0-2,8-18 0,23 1-2,-1-4 1</inkml:trace>
  <inkml:trace contextRef="#ctx0" brushRef="#br0" timeOffset="13324.02">16729 14949 266,'0'0'107,"21"-6"1,-21 6-62,18 13-16,-1 4 0,-17-17-1,40 41-1,-22-10-7,8 12-5,-3 3-1,-5 16 3,-4-3-5,-1 6 0,-8-2-6,3-1 3,-5-12-2,5-6-2,-2-8-5,-1-14-10,14-5-44,-19-17-70,37-12-1,-16-4-6,-3-8 1,-1-8-2</inkml:trace>
  <inkml:trace contextRef="#ctx0" brushRef="#br0" timeOffset="13584.0204">17392 15242 396,'19'-4'122,"-4"-1"-2,9-3-61,14 10-46,5-2-6,11-11-3,8 2-3,5-2-3,-4 1-12,-12-3-21,-3 2-71,-12 0-15,-16-2 0,-20 13 0,-5-22 1</inkml:trace>
  <inkml:trace contextRef="#ctx0" brushRef="#br0" timeOffset="13794.0207">17686 15112 309,'0'0'115,"9"34"-1,-3-7-73,7 14-2,-6 0-1,12 19-9,-8-3-10,4 4-20,8 6-73,-3-4-41,-3-12-4,3-11-3,-3-12-4,2-15-6</inkml:trace>
  <inkml:trace contextRef="#ctx0" brushRef="#br0" timeOffset="14234.0213">18390 14856 253,'0'0'100,"19"-2"9,-19 2-77,0 0-4,11 33 6,-11-33 3,30 51 3,-17-16-5,8 17-11,-5 5-7,3 10-1,-2 2-4,-4 0-2,0-4-9,-2-11-11,4-4-55,-4-21-57,8-12-2,0-21-5,-1-14 0,1-10-2</inkml:trace>
  <inkml:trace contextRef="#ctx0" brushRef="#br0" timeOffset="14404.0215">18809 15082 450,'15'12'120,"-15"-12"-1,0 0-114,0 0-21,16 5-60,9-9-40,3-1-3,5-6-4,-1 1 1,-6-3 1</inkml:trace>
  <inkml:trace contextRef="#ctx0" brushRef="#br0" timeOffset="14914.0222">19436 14858 213,'13'-17'94,"-9"-7"-6,-4 24-53,8-28-15,-8 28-2,-6-28-5,6 28-7,-6-17-5,6 17-2,0 0-1,-26-5-1,11 9 1,-5 7-1,-1 4 4,-3 3 1,0 8 7,-2 2 3,7 9 4,6-3-2,7 5 3,12-4-3,7 0 0,11-5-3,10-2-1,7 0-6,2-2-2,-6-6-1,-7 6 0,-9-2-2,-10 2 0,-15-2 4,-9-1 4,-13-7 4,0-1 0,-10-9 3,6-4 1,4-12 0,7-6-1,8-18-3,11-3-9,11-6-11,8-12-12,13 1-20,-2-15-43,15 0-33,-2 6-4,0 13 3,-8 7 0,-9 4 42</inkml:trace>
  <inkml:trace contextRef="#ctx0" brushRef="#br0" timeOffset="15264.0227">19804 14639 288,'0'-23'109,"0"23"-6,0 0-60,0 0-14,-11 24-5,6-1-7,5 10-2,-6 6-4,0 15 3,-1 2-1,3 11 4,0-1-3,4 3-2,-3-2-4,10-6 0,3-7-3,3-9-1,7-10-6,4-15-6,6-12-6,-4-10-3,4-15-2,-5-14 0,-7-3 0,-12-5 3,-6 2 4,-11 6 4,-10 6 9,-9 7-13,-5 10-91,3 16-1,0-6-3,14 7-6,18-9-2</inkml:trace>
  <inkml:trace contextRef="#ctx0" brushRef="#br0" timeOffset="15774.0234">20406 14782 251,'0'0'105,"19"24"0,1-9-60,10 12-19,-4-2-1,12 10 3,3-5-5,2 1-6,0-1-4,-6-4-4,-1-4-7,-8-9-14,1 0-49,-2-9-51,-11-8-2,-16 4 0,25-26-2,-18 8 1</inkml:trace>
  <inkml:trace contextRef="#ctx0" brushRef="#br0" timeOffset="15974.0237">20761 14787 199,'-28'6'92,"11"9"8,4 16-57,-17 1-7,11 12 5,-12-5-6,5 6-1,-8-2-10,8 1-12,1-3-44,5-4-71,-4-11-6,24-26-3,-17 17-2,17-17 0</inkml:trace>
  <inkml:trace contextRef="#ctx0" brushRef="#br0" timeOffset="16364.0243">21148 14499 188,'15'-5'84,"-15"5"-6,-2 17-42,2-1-3,-6 1 1,6 7 4,-5 0-2,8 15-1,-12-2-3,9 12 0,-8-3-8,8 8-2,-7-2-3,1 7 0,1-3-7,5-4 1,-4-4-4,8-5-1,1-8-3,7-7 2,1-9-4,7-12-4,10-7-9,0-15-16,13-3-47,-6-10-54,3-7 0,-11-4-3,1-4 0,-11 0 6</inkml:trace>
  <inkml:trace contextRef="#ctx0" brushRef="#br0" timeOffset="16554.0245">21125 14867 157,'-30'11'98,"12"2"5,18-13-32,-21 21-10,21-21-11,24 16-6,6-12-14,8-6-11,12-5-18,8-3-45,7-1-67,-1-5-5,-2-3 1,-12-3 1,-1-6-6</inkml:trace>
  <inkml:trace contextRef="#ctx0" brushRef="#br0" timeOffset="16974.0251">21321 14117 121,'19'2'99,"13"5"3,0 8-34,3-2-14,10 9-4,-8-1-10,12 16-8,-6-2-8,2 15-10,-8 6-1,0 9 3,-7 7-5,-3 10 2,-11-4-1,3 7-1,-13-1 1,-1 7 1,-9-6-3,-3 6 0,-4-5-3,-8-4 1,-1-6-3,-3-4 1,3-7-9,-7-17-8,9 4-49,-5-20-63,3-8 1,1-11-7,0-7 2,3-12-3</inkml:trace>
  <inkml:trace contextRef="#ctx0" brushRef="#br0" timeOffset="18364.0271">6588 17922 138,'0'0'95,"-15"-19"-3,15 19-23,0 0-8,0 0-8,0 0-5,0 0-1,0 0-11,0 0-10,6-20-9,22 11 1,4-1-15,18 1-12,6 0-27,6-6-44,7 0-37,9 4 0,-5 3-3,-15 7-2,-15 8 21</inkml:trace>
  <inkml:trace contextRef="#ctx0" brushRef="#br0" timeOffset="18544.0273">6839 18154 227,'-40'37'102,"3"-16"5,13-3-51,24-18-15,0 0-10,30 8-16,9-23-15,11-6-21,18-5-78,4 8-8,-2-5-5,-3 9 1,-11 1-3</inkml:trace>
  <inkml:trace contextRef="#ctx0" brushRef="#br0" timeOffset="19204.0282">8199 17547 146,'0'0'95,"0"-21"5,0 21-35,0 0-15,0 0-5,0 0-3,0 0-12,0 0-6,0 0-7,20 24 1,-14 4-3,7 11 3,-4 10 0,4 6-3,-7 3 0,5 5-4,-9-4 0,4-3-7,-4-11 2,1-8-9,-3-7-3,0-30-16,8 22-87,-8-22-12,17-17-2,-4-1 0,2-10 1</inkml:trace>
  <inkml:trace contextRef="#ctx0" brushRef="#br0" timeOffset="19404.0285">8550 17775 340,'0'0'114,"15"-7"2,-15 7-46,0 0-52,0 0-6,0 0-1,0 0-16,0 0-45,24 5-60,-24-5-5,30 2 1,-30-2-3,32-5 1</inkml:trace>
  <inkml:trace contextRef="#ctx0" brushRef="#br0" timeOffset="19864.0291">9066 17602 214,'0'0'99,"0"-24"-1,0 24-41,0 0-21,0 0-8,0 0-3,0 0-7,0 0-2,-21 13-8,15 10 4,-3-1 0,2 11 5,-1 1-1,3 8-2,-7-1 3,10 4-8,2-10 5,8 0-8,-1-7 3,10-7-9,6-10 6,3-6-3,6-8 1,5-18 0,-2-1-2,-3-8 4,0-9-5,-10 2 6,-7-6-5,-9 1 2,-12 1-6,-5 7 4,-4 3-2,-9 9 0,0 3-3,-3 2-1,3 10-9,0 1-28,24 6-76,-24 8-7,24-8 2,0 0-2,0 22 2</inkml:trace>
  <inkml:trace contextRef="#ctx0" brushRef="#br0" timeOffset="20764.0304">9684 17472 153,'0'0'62,"0"0"-3,0 0-6,0 0-7,0 0-3,0 0-8,0 0-10,0 0-6,0 0-5,0 0-4,0 0-7,0 0 0,0 0-2,0 0-2,0 0 2,-6 19 0,6-19 3,0 0 2,-7 26 1,7-26 1,-4 37 3,2-13 1,8 8 2,-6-1 3,6 7-1,-1-9-3,3 3 2,-3-4-2,8-2 2,-5-6-2,9-3-3,-17-17-1,33 11 1,-10-9 0,1-4-6,2-5 2,-2-3-3,1-6 1,-7-3 1,-1-1 0,-9-5-3,-3 1-1,-5-2 2,-5 0 0,-7 4 0,-1 2-3,-3 1 1,-5 4 0,2 6-1,-3 1 2,3 5-1,4-1-4,15 4-6,-24-7-17,24 7-74,0 0-22,-19-12-3,19 12 1,0 0-1</inkml:trace>
  <inkml:trace contextRef="#ctx0" brushRef="#br0" timeOffset="21124.0308">10179 17348 262,'0'0'100,"0"0"1,24-2-54,-5 4-9,0-8 0,5 3-4,2-8-9,6 3-7,3-5-4,-3 4-6,-2-2-7,0-4-14,-4 4-10,-7-6-17,0 11-23,-19 6-44,0 0-7,7-16 5,-7 16 2,-21 5 9</inkml:trace>
  <inkml:trace contextRef="#ctx0" brushRef="#br0" timeOffset="21414.0313">10302 17350 223,'-18'26'98,"-5"5"-7,8-1-19,10 4-16,5-8-15,11 3-11,2-6-5,13-7-6,10-6-4,7-5-9,7-5-2,-1 0-2,-4 4-3,-8 0 1,-7 9-2,-10 3 1,-10 10-1,-20 10 5,-10 3 2,-10 3-2,-7-6 7,-6 1-4,-6-9 4,4-12-6,8-1-11,-1-20-35,20-7-67,10-6-3,10-8-8,9-8 0,10-5-3</inkml:trace>
  <inkml:trace contextRef="#ctx0" brushRef="#br0" timeOffset="21764.0318">10915 17337 326,'17'5'116,"-2"7"0,7-1-62,6 13-20,-3 0 1,10 4-4,-9 0-10,6 5-5,2-5-4,-3 0 1,-1-6-5,-2 4-1,2-9-5,0-4-1,0-4-12,-4-9-31,6-2-78,-8-5-6,1-2 1,-7-10-4,-1-1 2</inkml:trace>
  <inkml:trace contextRef="#ctx0" brushRef="#br0" timeOffset="21994.0321">11272 17333 375,'0'0'113,"-34"15"3,16 7-85,10 8-4,-12 0-1,3 11 0,-7 3-7,-1 4-5,-6-1-4,-1 7-4,-4-2-14,-3-2-63,4 0-50,3-9-5,2-11-2,11-4-4,1-13-3</inkml:trace>
  <inkml:trace contextRef="#ctx0" brushRef="#br0" timeOffset="22824.0333">12045 17372 304,'0'0'100,"0"0"-20,0 0-23,-18-9-20,18 9-9,-17-11-9,17 11-4,-30-13-1,15 7 2,-4-7-1,3-2-2,-3-5-1,8-1-3,3 1 0,5 1-1,8 1-2,8-1-6,10 6 2,1 13-1,8 10-1,-2 14 3,-4 5-4,0 10 3,-4 8-3,-9 5 5,-5 7 1,-4-5 0,-8-4 0,-2-11 2,-3-3 1,0-9-1,-1-8 2,10-19-5,-11 20 1,11-20 0,0 0-1,0 0 0,0 0-3,0 0 2,0 0 1,19 4-1,-19-4 0,0 0-2,24-7 0,-24 7 1,24-6 1,-24 6-4,26-11 1,-7 4 0,0-1 0,3 3 1,-1 1 0,1 0-1,1 2-1,-1 2 1,-1 0-3,-5 6-1,3-4-10,-19-2-30,36-4-83,-36 4-4,26-2 1,-26 2-3,17-17 0</inkml:trace>
  <inkml:trace contextRef="#ctx0" brushRef="#br0" timeOffset="23314.034">12537 17212 345,'0'0'116,"0"0"2,0 0-57,26 4-24,-26-4-11,30 13-5,-2-11-8,6 0-3,1 0-3,2-6-4,6-3-3,-5-5-1,-1-1-1,-5-1-3,-13 1 0,-19 13-1,29-21 1,-29 21 1,0 0 0,0 0 2,0 0 0,0 0 1,0 0 4,6 37 1,-6-14 0,0 6 1,0 7 3,0 4 2,-4 5 2,2 3 1,-1 1-5,1-3 1,-4 0-1,1 1 3,-1-10-6,4-5-5,2-8-9,0-24-12,13 28-50,-13-28-57,0 0-1,19-12-2,-19 12 1,0-29 0</inkml:trace>
  <inkml:trace contextRef="#ctx0" brushRef="#br0" timeOffset="23494.0341">12612 17508 434,'0'0'118,"-2"-26"-6,28 16-85,9 1-16,16-9-2,9-7-7,-1 3-15,9 5-39,-3-1-64,-7-1 2,-8 1-5,-9 1 0,-7 2-2</inkml:trace>
  <inkml:trace contextRef="#ctx0" brushRef="#br0" timeOffset="23894.0348">13262 16811 192,'-8'-20'92,"8"20"5,0 0-33,-13 20-23,15-1-4,-8 1 1,10 16 0,-8-3-4,8 14-8,-4-7-3,6 12-3,-4-7-5,9 1-1,2-9-7,9-9-3,-1-9-1,-1-12 1,8-12-2,-1-16-2,-3-7-4,-4-11 4,-3-7 0,-11-6-2,-6 0 4,-6 4-1,-12 7 0,-12 9 1,-2 8 1,-7 15-4,-2 11-14,-4 5-42,9 10-66,10 3 0,9-1-4,15 0-2,8-3-2</inkml:trace>
  <inkml:trace contextRef="#ctx0" brushRef="#br0" timeOffset="24344.0354">13893 17459 211,'0'0'105,"0"0"-12,0 0-26,0 0-1,0 0-8,6-16-12,-6 16-11,17 0-10,1-2-5,1-2-9,5-1-4,8-1-1,5-1-1,5-3-5,0-1-5,3 4-15,-7-8-27,12 2-71,-13 2-4,5 0-2,-16 1 0,-8-5 3</inkml:trace>
  <inkml:trace contextRef="#ctx0" brushRef="#br0" timeOffset="24754.036">14082 17166 260,'0'0'108,"0"0"-2,0 0-44,0 0-15,15 2-11,-4 16-10,-3 1-6,8 16-3,-8 8 0,9 9-1,-10 6-1,4 5-2,-3-2-2,-1 2-3,-3-5-7,2-12-12,1-3-61,-1-12-48,-1-8-4,-5-23-6,19 7 2,-19-7-4</inkml:trace>
  <inkml:trace contextRef="#ctx0" brushRef="#br0" timeOffset="35884.0516">15063 16967 203,'3'-18'86,"-3"18"-9,0 0-27,6-19-7,-6 19-4,0 0-9,0 0-4,0 0-6,0 0-5,-22-2-3,22 2-4,-25 32-2,16-4 2,-8 3 2,0 12 2,4 5-1,6 6 2,1 2-3,10 3 3,3-5-3,8-6-4,10-7 0,5-7 0,5-16 0,4-7-1,4-18 1,0-12-4,-2-10 1,-7-8 0,-4-14 0,-11-4-2,-12-1-3,-7-3 1,-13 3 1,-6 6 2,-12 1 2,-5 12-2,-3 11-1,-4 12 1,2 2 2,1 12-5,11 12-4,2-3-20,20 13-79,3-1-16,23-3-4,13-3-2,11-4-1</inkml:trace>
  <inkml:trace contextRef="#ctx0" brushRef="#br0" timeOffset="36074.0518">15711 17146 375,'0'0'128,"19"0"-5,-19 0-52,0 0-50,0 0-6,0 0-14,18-17-34,-18 17-81,30-22-8,-5 10 0,1 3-5,2 0 2</inkml:trace>
  <inkml:trace contextRef="#ctx0" brushRef="#br0" timeOffset="36574.0525">16352 16839 176,'2'-18'94,"-8"-3"-1,6 21-46,-2-20-2,2 20-11,0 0-3,-24-9-6,24 9-5,-19 26 0,8 0-2,-2 3 3,2 10-1,-2 2 2,5 13 1,-3 5-4,11 3-4,0-10-3,6 3-1,7-8-2,5-3 2,3-12-4,9-10-1,5-14-2,5-7-1,6-14 0,-1-7-1,-2-13-1,0-12-3,-9 0 1,-6-7 3,-15-1-2,-11-5 1,-10 8-1,-16 4 7,-8 7-5,-11 7 2,-2 15-2,-5 8-3,1 9-1,3 6-7,12 8-10,4-4-37,17 8-74,13-18 1,13 23-1,11-22 1,12-2-2</inkml:trace>
  <inkml:trace contextRef="#ctx0" brushRef="#br0" timeOffset="36964.0531">16998 16613 299,'0'0'105,"0"0"-3,0 0-57,19 22-3,-19-22-2,22 30-3,-14-8-5,11 19-5,-8 0-5,2 16-2,-6 6-3,6 14-4,-3-1-1,-3 5-3,-5-3-3,4-9-5,-1-8 0,1-11-6,5-11-17,-11-39-58,26 19-51,-7-34-2,3-11-2,-7-17 2,4-7-3</inkml:trace>
  <inkml:trace contextRef="#ctx0" brushRef="#br0" timeOffset="37374.0536">17441 16661 377,'15'-24'116,"-15"24"0,17-9-76,-17 9-15,0 0-5,20-17-3,-20 17-5,25-6-2,-25 6-2,24 10 1,-24-10 2,19 27 2,-8-2 1,-4 1-3,6 11 4,-3 7-5,-1 5-1,2 3 0,2 1-2,-1 3-1,-1 0-3,-4-2 2,4-1-5,-3-8 4,-2-8 0,1-5-4,-3-8-1,-4-24-2,7 24-2,-7-24-10,0 0-32,0 0-90,0 0 0,6-22-2,-6 22 1,-10-28-2</inkml:trace>
  <inkml:trace contextRef="#ctx0" brushRef="#br0" timeOffset="41164.059">18186 16535 300,'0'0'93,"0"0"4,0 0-62,0 0-5,12 29-3,1-6-1,-6-1 1,10 13 1,-6 6-4,8 9-7,-6 0-2,0 8-4,-7-2-2,-1 3-1,-5-5-1,0-2-4,-3-6 4,3-7-1,-2-5-2,2-5-1,0-4-8,0-25-5,5 27-15,-5-27-17,0 0-49,0 0-33,13 19-3,-13-19 1,0 0 4,0 0 18</inkml:trace>
  <inkml:trace contextRef="#ctx0" brushRef="#br0" timeOffset="41894.06">19001 16154 297,'-17'-20'100,"17"20"-19,0 0-49,0 0-5,0 0-5,0 0-6,0 0-3,17 20-3,-17-20 0,0 30 3,2-4 4,-4 2 1,4 11 0,-4 9 0,2 13 2,0 2-1,2 10 1,2 5-7,3 9 0,-1 0-5,7 4 2,5-2-3,-1 2 0,4-3-5,5-5 2,4-7 1,2-9 0,3-7-2,1-10-2,-5-11-2,1-11-3,0-6-3,-8-9-8,1-6-13,-25-7-21,29-5-79,-29 5-2,10-19 2,-12 1-3,-4-3 2</inkml:trace>
  <inkml:trace contextRef="#ctx0" brushRef="#br0" timeOffset="42494.0608">19560 16587 124,'0'0'85,"-19"3"5,19-3-33,-24 8-2,24-8 3,-32-2-9,32 2-8,-36-9-5,36 9-5,-28-21-4,28 21-5,-18-33-6,20 14-6,3-1-3,-5 20-2,38-21-2,-9 23-1,1 17-1,-3 12 3,-3 14 0,-11 16 5,-8 12-2,-8 3 5,-10-2-2,-6 2 1,-2-14 0,3-7-1,1-14 0,6-11-4,11-30 0,5 16-4,14-23 0,11-10-4,7 1-6,1-12-12,5 5-18,0-10-57,5 7-38,-3 0 4,-2 4-5,-8-4 5,-1-2 5</inkml:trace>
  <inkml:trace contextRef="#ctx0" brushRef="#br0" timeOffset="42754.0609">20096 16544 379,'0'0'117,"0"0"-3,0 0-70,15 7-20,9-7-4,-1-7-7,3 0-8,5-5-3,5 3-7,-2 0-11,-5-6-21,13 8-39,-11-10-42,-5 0 2,-3 0-2,-10 1 1,-6-3 3</inkml:trace>
  <inkml:trace contextRef="#ctx0" brushRef="#br0" timeOffset="43084.0614">20215 16446 229,'-26'27'110,"8"7"1,6 7-39,-1-10-18,13 12-11,0-11-8,13 3-7,6-9-11,11-2-8,4-11-1,9-6-3,-2-3 1,-4-4-3,0 0-6,-10 2 0,-5 0 2,-22-2 2,7 26-5,-20-4 1,-11 2 0,-2 6 5,-11-6 4,-5 4-1,-1-6 1,6-3-6,5-6-2,2-11-25,30-2-83,-24-10-11,24 10-3,17-35 0,7 4-4</inkml:trace>
  <inkml:trace contextRef="#ctx0" brushRef="#br0" timeOffset="43474.0622">20580 16418 319,'13'-19'107,"-13"19"-1,0 0-64,0 0-8,-6 21-9,10 1-7,-2 2-3,2 11 0,-3 4 1,5 10 2,-6 3-2,6 5 1,-4-3-6,3-2-4,1-9-1,1-4-1,4-11-3,8-8-1,0-11-1,5-12-3,0-16 1,1-9 4,-5-9-1,3-8-2,-10-1-2,-11-6 0,-4 2 4,-11 5 0,-4 14 0,-2 3-5,0 13-14,-5-2-31,24 17-71,-30 0-4,30 0 0,0 0-3,19-11-1</inkml:trace>
  <inkml:trace contextRef="#ctx0" brushRef="#br0" timeOffset="43734.0626">20952 16230 412,'0'0'125,"18"17"-1,-7 7-92,2 9-6,1 1 2,10 12-5,-5-1-5,5 9-5,-7 5-5,-4 2 2,-6 6-7,1-5 2,-5-9-2,-3-6-10,8 1-28,-10-14-95,9-7 0,-7-27-8,6 19 0,-6-19-2</inkml:trace>
  <inkml:trace contextRef="#ctx0" brushRef="#br0" timeOffset="44304.0631">21359 16529 278,'0'0'117,"0"0"-5,0 0-49,0 0-8,0 0-4,0 0-14,33 2-10,-10-6-12,9 4-7,9-3-5,4-3-6,11 2-24,-8-7-83,8-2-11,-5-2-2,-8 0-3,-8-9 0</inkml:trace>
  <inkml:trace contextRef="#ctx0" brushRef="#br0" timeOffset="44594.0635">21564 16304 269,'0'0'109,"0"0"-2,17 10-35,-17-10-29,30 22-6,-15-3-10,4 10-4,5 8-6,-4 12-1,1 1-3,-6 9 2,-4-3-8,-3 3 4,-3-5-10,-3-7-6,2-6-23,-10-14-93,8-10-2,-2-17-4,0 0 4,23-31-8</inkml:trace>
  <inkml:trace contextRef="#ctx0" brushRef="#br0" timeOffset="44874.0642">22039 16102 398,'20'15'116,"-20"-15"0,25 37-92,-1 2-4,-5 4-1,7 3 1,-2 4 0,0 10-4,-5-1-3,-2 2-1,-10-1-5,-7-3 0,0-10-2,0-6-2,0-4-15,-5-19-29,8-1-86,-3-17 1,0 0 1,27-13-6,-14-9 1</inkml:trace>
  <inkml:trace contextRef="#ctx0" brushRef="#br0" timeOffset="45034.0643">22448 16423 475,'0'0'118,"13"-16"-16,-13 16-124,0 0-88,0 0-5,30-17-4,-9 0-4,-3 0-1</inkml:trace>
  <inkml:trace contextRef="#ctx0" brushRef="#br0" timeOffset="45504.0649">22801 16152 270,'13'-22'91,"-2"3"-24,-11 19-29,6-31-12,-6 31-6,-4-26-5,4 26-3,-9-17-7,9 17-1,-30-4-2,11 8-1,1 3 0,-1 5-1,-3 10 3,7 2 3,-2 4 1,6 5 0,9 4 1,4 2 0,7 0 0,6 0 1,9-5-3,2-1-1,2 3-3,-3-3 2,-5-5-1,-3 0 2,-10-4 1,-8-2 4,-16-5 1,-2-2 4,-7-10 3,4-1-2,-3-10-1,10-5-1,2-13-5,13-9-9,13-4-13,6-10-21,13 1-39,0-12-48,3 1-1,-3 3-2,-2 5 0,-4 5 5</inkml:trace>
  <inkml:trace contextRef="#ctx0" brushRef="#br0" timeOffset="45904.0653">23100 15918 221,'0'0'93,"0"0"6,0 0-52,0 24-8,4-7-3,-10 2-2,8 12 0,-6 3-3,6 14-4,-7 2-3,5 11-5,-8 4-6,8 6 1,-4-4-3,8-2-2,-4-8-2,8-10 1,-1-8-8,10-15 2,2-13-4,-1-15-6,8-7-1,-3-9 1,-5-6-1,-4-4-4,-9 0 5,-7 4 1,-13 6 6,-5 11 1,-5 3 3,-6 12-1,6 3-4,1 2-14,24-11-84,-17 22-17,17-22-1,30 0-1,-5-13 0</inkml:trace>
  <inkml:trace contextRef="#ctx0" brushRef="#br0" timeOffset="46164.066">23378 16072 400,'19'19'117,"4"-1"-5,8 18-83,-6-8 0,12 1-4,0 3-9,1-1-8,-3-3-4,-3 0 1,-8-6-5,-5-7-8,-2 6-30,-17-21-82,15 9 0,-15-9-1,24-20-3,-18-5-1</inkml:trace>
  <inkml:trace contextRef="#ctx0" brushRef="#br0" timeOffset="46354.0662">23655 16095 340,'-21'33'120,"-7"6"-2,4 15-65,-10-6-9,5 6-12,-1-8-33,-4-5-107,0 0-8,6-7-6,-2-10 0,6-9-8</inkml:trace>
  <inkml:trace contextRef="#ctx0" brushRef="#br0" timeOffset="47134.0672">23870 15955 74,'0'0'69,"0"0"8,0 0-36,0 0-1,0 0 8,-17 2 2,17-2-3,-37 0-5,18 0-8,-7-5-4,1 3-5,-3-9 0,10 3-7,-3-5-2,21 13 0,-22-31-2,22 14 0,0 17-5,17-28-1,7 24-5,0 6-1,2 9 0,0 17 1,-3 9 0,-4 12 2,-6 4 2,-8 5 0,-10 0 2,-7-3 1,-3-6-1,4-7 5,0-8-5,4-12 2,7-22-1,0 0-3,0 0-2,18-2 1,7-13 0,4-1-5,3-3 1,6 0-3,5-3 2,0 7-1,0 2-3,-6 0-5,0 4-6,-5-4-9,9 7-16,-18-10-63,10 6-32,-7-6 5,-5-3 0,-6-3 3,-11-4 6</inkml:trace>
  <inkml:trace contextRef="#ctx0" brushRef="#br0" timeOffset="47494.0678">24137 15968 297,'0'0'102,"19"-22"-16,-1 18-40,1-11-12,13 8-10,-6-8-7,9 0-2,-3 4-6,4-2-6,-5 6-1,5-3-1,-12 10-1,-3 0-1,1 8 2,-7 9 3,-4-1 4,-3 16 6,-3 1 1,-3 10 0,-2-2 2,0 13 2,-2-10-4,1 1-2,-3-10-5,2-3-4,-2-12-9,4-20-11,-2 24-35,2-24-74,0 0 0,-24-29-1,5 8-1,1-7 2</inkml:trace>
  <inkml:trace contextRef="#ctx0" brushRef="#br0" timeOffset="47654.068">24243 16063 338,'0'0'117,"0"0"-4,27-15-55,1 13-30,1-5-20,5-6-37,9-2-82,2 2-2,-2-4-4,0 1 2,-11-5-4</inkml:trace>
  <inkml:trace contextRef="#ctx0" brushRef="#br0" timeOffset="48064.0686">24356 15461 159,'0'0'102,"24"11"1,-2 4-37,-1-5-10,14 12-3,-3 0-12,11 10-7,-6 1-5,8 15-5,-4 3-3,-3 8-2,-12 4 2,-2 11-2,-11 4-3,-3 12 0,-14 2-4,-4-1-2,-10 4-2,-7-2 0,-1-6-9,-9-5 3,3-8-12,-15-14-41,4-6-80,-2-6-4,1-9-2,-5-9 0,-5-8-1</inkml:trace>
  <inkml:trace contextRef="#ctx0" brushRef="#br0" timeOffset="48924.0698">13972 18349 367,'-19'-2'122,"19"2"0,0 0-58,19 2-27,-19-2-6,43-9-9,-13-4-7,9 5-3,4-1-8,5-8-7,10 2-16,-4-5-29,6 7-76,-9-2-1,-7 10-3,-6-5-2,-14 7 3</inkml:trace>
  <inkml:trace contextRef="#ctx0" brushRef="#br0" timeOffset="49124.0701">14041 18579 321,'-34'39'111,"4"-13"4,19-5-59,19 3-14,-8-24-10,46 18-6,-8-23-6,14-4-13,15 1-24,4-9-54,6 8-45,-2 2-8,-3-3 2,-10 3-7,-6 5 3</inkml:trace>
  <inkml:trace contextRef="#ctx0" brushRef="#br0" timeOffset="49794.0709">19311 17992 220,'0'0'97,"17"-11"5,-17 11-45,15 19-22,-15-19-3,11 44 4,-3-16 3,5 19-2,-8-5-8,7 12-7,-12 2-7,5 7-1,-9-2-4,3-5-2,-3-4-9,2-13 0,2 2-19,0-21-37,0-20-65,24 15-4,0-26 1,1-7-3,-1-8 3</inkml:trace>
  <inkml:trace contextRef="#ctx0" brushRef="#br0" timeOffset="50074.0712">19601 18035 322,'0'0'102,"0"0"-9,7 19-73,-7-19-5,13 28 4,-1-4 6,-1 2 0,2 5-5,-6 3-3,4 1-1,-5 4-3,2 4-1,-7-4-3,11-6-3,-5-5-8,10-8-14,7-5-54,8-15-49,9-7-1,-2-8 0,2-9-3,-1-6-1</inkml:trace>
  <inkml:trace contextRef="#ctx0" brushRef="#br0" timeOffset="50374.0718">20092 18000 285,'0'0'107,"24"-11"-3,-24 11-67,30 9-14,-11-3 0,7 3 0,-2 4-3,3 11-2,-7 4-1,-7 11 0,-11 2 0,-4 9 4,-15 0-4,-1 2-1,-8-7-4,-6-3 2,-4-8-6,5-8-3,-1-13-10,2-11-23,30-2-59,-32-21-40,23-3-1,7-15-6,-2-4 1,0-9 0</inkml:trace>
  <inkml:trace contextRef="#ctx0" brushRef="#br0" timeOffset="50554.0721">19851 17978 329,'23'-2'103,"8"-6"2,14 1-86,9 3-30,2-13-60,6-5-30,5 4 4,-5-5-5,-10 1 3</inkml:trace>
  <inkml:trace contextRef="#ctx0" brushRef="#br0" timeOffset="50824.0725">20455 17686 323,'0'0'112,"18"26"6,-21-6-70,14 16-8,-9-1 3,13 23-8,-8 1-5,6 12-11,-7 1-2,1 6-4,-1 0-1,-1-6-6,-5-5-4,6-9 1,-4-10-8,3-14-9,9-5-32,-14-29-87,24 8-1,-7-23 2,1-9-4,-3-17-2</inkml:trace>
  <inkml:trace contextRef="#ctx0" brushRef="#br0" timeOffset="51104.0729">20838 17859 375,'18'15'120,"-10"3"-2,-6 8-86,9 19-11,-6-1 2,8 8-3,1-3 0,-1 6-5,-2-6-5,-4-5-1,-1 1-4,0-10-7,-1-7-5,1-11-17,9-1-55,-15-16-46,33-2-2,-12-11-2,1-9 0,1-11 3</inkml:trace>
  <inkml:trace contextRef="#ctx0" brushRef="#br0" timeOffset="52034.0742">21204 17957 269,'0'0'100,"-17"-18"1,17 18-72,0 0-6,0 0-5,0 0-8,0 0 3,0 0-1,-11 18-1,11-18-1,-15 30 6,4-12 3,5 10 1,-3 0-2,5 2-1,-4-4-2,10 2 0,2-6-3,5 0-1,-9-22-6,34 23-1,-12-25 0,14-4-3,1-5-2,1-9-6,5-3 2,-6-6-2,-2 3 4,-5-2 0,-9 5 1,-4 7-2,-17 16 3,7-19 7,-7 19-3,0 0 2,0 0-3,-18 24 2,18-24 2,0 0 3,-17 23-2,17-23-2,0 0 1,-8 16 0,8-16 1,0 0 0,0 0-3,0 0-2,0 0 1,0 0 1,11-18 1,-11 18-3,0 0 0,0 0-2,10-21 2,-10 21 2,0 0-4,0 0-1,0 0-2,0 0 5,0 0-4,17 10 2,-17-10 0,13 16-1,-13-16 3,16 28-1,-8-11 4,-1 1-5,5 1 0,-5-2 0,-7-17 3,24 26-1,-24-26-2,36-2-1,-17-11-1,-1-6 3,1-5-2,0-4-3,-8-1-1,-4-7 0,-1 7 2,-6 3 0,-2 7 0,2 19-2,-11-22 2,11 22 3,0 0 2,-19 24-2,15 0 0,3 8 1,1 8 2,0 14 4,0 4 0,-6 11-1,0-1-5,-7 10 5,-4-3-1,-1-5 0,-7-5-3,3-13-1,-6-7-1,7-14 3,5-10 1,16-21-4,-19 0-5,19 0-1,-7-37-13,3 1-29,13 7-85,-9-7-5,6 5 1,-6-1-1,2 6 3</inkml:trace>
  <inkml:trace contextRef="#ctx0" brushRef="#br0" timeOffset="52384.0747">21471 18009 353,'6'-20'106,"-6"20"-27,13-19-45,9 8-7,-1-8-10,10 1-4,5-3-1,-4 8 2,-8 4-5,0 4-3,-24 5-2,26 7-1,-26-7 0,6 30-3,-8-6-2,-2-4-17,12 4-94,1 1 0,-1-9-6,-8-16-1,20 19-3</inkml:trace>
  <inkml:trace contextRef="#ctx0" brushRef="#br0" timeOffset="86384.1223">15208 17992 327,'15'-5'111,"-15"5"3,30-4-71,-30 4-12,38-7-2,-14 1 2,6 6-4,-4-4-7,6 4-9,1 0-2,-1 0-3,0 0 0,3-1-4,-7 1-4,6-2-3,-8 0-8,-5-6-9,3 7-20,-24 1-29,24-12-45,-24 12-3,0 0-5,0 0 4,-30-3 7</inkml:trace>
  <inkml:trace contextRef="#ctx0" brushRef="#br0" timeOffset="86754.1228">15395 18044 225,'-30'21'103,"10"-1"-7,3 1-24,-2-5-17,12 10-9,-4-5-10,9 5-12,2-4-5,7 2-2,1-3-3,9-3 0,1-3-3,7-6-3,10-10-3,4-7 1,4-5-4,8-2 0,-5 0-1,-1 1-2,-6 4-1,-3 7 2,-10 8 0,-7 10-3,-14 5 6,-6 12 0,-11 1 4,-4 6 3,-11 0 1,-4-5-3,-12 1 2,3-1 2,-3-14-3,2-7-3,4-2-8,5-11-2,6-7-11,2-6-21,24 13-94,-23-30-1,23 30-4,-11-22 1,11 22 3</inkml:trace>
  <inkml:trace contextRef="#ctx0" brushRef="#br0" timeOffset="87504.1238">16032 17974 339,'0'0'115,"0"0"-2,0 0-70,27-4-19,-27 4 1,41-4 4,-17-1-7,10 3-5,1-5-5,6 5-4,-2-4-3,1-1-1,1 3-9,-10-3-7,7 3-11,-14-7-12,6 11-40,-30 0-44,21-13-4,-21 13 2,0 0 3,-27-4 8</inkml:trace>
  <inkml:trace contextRef="#ctx0" brushRef="#br0" timeOffset="87804.1243">16172 18024 190,'-28'19'102,"14"1"6,2 6-31,1-7-18,15 5-15,-4-24-11,26 29-8,4-23-7,7 0-7,2-3-4,10-1-4,-4-4 0,-2 8-3,-2 7-3,-9 5 2,-15 10 0,-10 9 4,-13 2 4,-10 4 3,-11 0-1,-4-2 3,-14-10-1,2-5 1,0-7-7,2-17-14,15-4-27,1-15-80,20-7-5,10-11-2,12-6-2,6-6-1</inkml:trace>
  <inkml:trace contextRef="#ctx0" brushRef="#br0" timeOffset="87994.1245">16688 18208 456,'0'0'125,"0"0"2,0 0-100,0 0-14,19-6-20,-19 6-95,24-13-20,-5 4-2,-1 0-4,3-6-4</inkml:trace>
  <inkml:trace contextRef="#ctx0" brushRef="#br0" timeOffset="88444.1252">17135 17784 344,'0'0'107,"0"0"1,0 0-72,0 0-8,0 0-8,-2 19-1,-4-2-1,4 7-8,-7 4 7,7 3-6,-9 1 5,3 9-4,-1 0 2,5 9-7,-5-4 3,7 8 1,-3-4-3,6-2 0,3 3-3,4-7-1,5-5 0,9-7-1,2-10 2,4-15-6,6-7-3,-2-9 1,0-11 2,-3-12-3,-10-1 0,-6-3-1,-13-3 2,-13 10 3,-9 6 0,-10 7 1,-7 10-5,-4 6-6,7 17-52,-1-4-65,7 4-6,9-10-1,21-7 1,0 0-4</inkml:trace>
  <inkml:trace contextRef="#ctx0" brushRef="#br0" timeOffset="89914.1272">17727 17840 251,'0'0'102,"0"0"3,0 0-55,0 0-12,0 0 11,0 0-4,0 0-5,0 0-13,0 0 2,0 0-6,0 0 0,0 0-7,0 0-4,0 0-5,19-7-3,-19 7 1,35-8-2,-13 5-2,8-1 1,2 9-3,-2 8-1,-4 8 2,-3 5-3,-10 5 4,-10 5-8,-8 3 7,-10-2-4,-6-4 6,1-7-7,-3-3 4,5-5 6,18-18-3,-19 11 1,19-11-2,17-13-3,7 2 2,4 4 3,8 1-4,-6-5-4,1 9 4,-1 8-1,-9 7 3,-10 5 2,-4 10 0,-12 6-1,-5-1 2,-6 4 2,-9-3 2,-1 1-1,-9-5-3,-3-14 2,1-3-2,0-9 2,7-2-1,4-4-2,3 2-6,8-7 1,15 7-10,-18-10-28,18 10-99,0 0-1,0 0 0,-29 8-5,15-5 1</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1T08:12:16.468"/>
    </inkml:context>
    <inkml:brush xml:id="br0">
      <inkml:brushProperty name="width" value="0.05292" units="cm"/>
      <inkml:brushProperty name="height" value="0.05292" units="cm"/>
      <inkml:brushProperty name="color" value="#FF0000"/>
    </inkml:brush>
  </inkml:definitions>
  <inkml:trace contextRef="#ctx0" brushRef="#br0">5693 2421 165,'0'0'106,"-7"-24"-6,7 24-62,0 0-12,0 0-9,19 8-3,-12 12-1,4 13-1,2 10 1,6 17 6,-8 6 2,10 16 0,-8 7-4,2 4-1,-8 2-3,1-1 0,-3-10-4,-3-8-9,2-11-12,-4-17-24,7-10-83,-1-12-3,-6-26-5,0 0-1,8-21 40</inkml:trace>
  <inkml:trace contextRef="#ctx0" brushRef="#br0" timeOffset="310.0005">5819 2655 177,'-2'-44'115,"-6"-5"3,-1 1-70,20 7-1,-11-3-12,11 10-5,1 3-8,2 10-10,-14 21-4,30-5-7,-30 5-1,25 48-3,-14-7 5,-9 13-3,-2 3 3,-6 5 4,-1-1-4,-6-7-8,1-2-43,1-17-71,9-18-6,2-17 3,15-21-4,8-7 58</inkml:trace>
  <inkml:trace contextRef="#ctx0" brushRef="#br0" timeOffset="1070.0015">6263 3249 300,'0'0'118,"-13"-27"-41,13 27-51,0-25-4,0 25-8,13-24-2,4 13-5,2 4-3,7 1-4,-2 4-3,6 6 2,-4 5-1,0 2 1,2 6 0,-9 2 2,0 5 0,-8-4 1,-4 3 2,-1 1 0,-10-4 1,2 1 1,2-21 6,-5 26 1,5-26 0,0 0 1,-21-12-3,21 12-1,0-35 1,4 11-1,7 0-7,0-2-2,8 0 0,0 7-2,5 4 0,2 2 0,-1 10-1,-1 3 0,0 3-1,-5 5 0,-1 5-1,-18-13 2,25 28 2,-25-28-1,5 29 1,-5-29 2,-5 21 2,5-21 0,0 0 0,0 0-1,0 0-2,7-34-1,6 12 1,10 0-1,-3 1-4,5-1 0,4 13 1,-4 11-1,-5 16 2,-1 3 2,-8 10 0,-5 5-2,-6 1 6,-4-2-3,-2-5 4,5-4-4,1-26-4,-13 24-26,13-24-97,14-19-4,7-7-1,1-3-1,6-5-1</inkml:trace>
  <inkml:trace contextRef="#ctx0" brushRef="#br0" timeOffset="1530.0021">7283 3166 130,'0'0'88,"13"-24"1,-13 24-73,12-26-1,-12 26 1,5-24 0,-5 24 2,-4-17-4,4 17-5,0 0-3,0 0 0,-18 4-1,18-4 2,-13 31 1,5-9 2,-3 4 5,5 4 2,-1 2 1,5 3 0,-2-5 0,8-1-3,-2-6 0,9-3-3,-11-20-5,34 9-3,-6-20-3,-2-7-1,6-5-2,-2-1 2,-1-2-2,-4 4 2,-7 0 0,-18 22 4,21-17 6,-21 17 2,6 17 0,-1-1 2,-3 5 1,9 3-3,1-2 0,1 1-14,5-3-20,-18-20-108,39 9 4,-9-16-6,0-15-3,2-6 3</inkml:trace>
  <inkml:trace contextRef="#ctx0" brushRef="#br0" timeOffset="2900.0041">8367 2334 113,'-6'-17'94,"6"17"0,0 0-55,0 0-17,0 0-5,0 0 1,11-20 0,-11 20 0,0 0-7,19-6-1,-19 6 0,0 0 0,19 8 3,-19-8 0,22 29 2,-9-1-1,6 4 1,2 12 0,3 7 0,6 8 0,-6-1-3,2 3-2,0 0-3,2-5 0,-7-8-3,-2-7 2,-3-11-4,-2-6 2,-3-7-1,-11-17 1,9 16-1,-9-16 0,0 0 0,0 0 3,0 0 1,0 0 2,0 0 3,0 0-2,17-20 2,-17 20 0,19-35-2,-6 10-4,0-10 1,4-6-4,-1-7 0,-3-6-2,0-2 0,-5 1 1,-2 1 0,-1 2 0,-5 9 1,0 8 0,0 11-2,0 7-2,0 17-1,0 0-2,0 0 2,-20 2-2,10 15 1,-3 5-3,2 4 4,2 2 0,-1 1 2,5 3 2,5-4-1,11-4-1,8-5-11,-1-16-20,20 1-103,-1-10 0,4-1-2,2-10-4,0 1-1</inkml:trace>
  <inkml:trace contextRef="#ctx0" brushRef="#br0" timeOffset="3800.0054">9183 2850 220,'-7'-16'106,"7"16"3,13-19-71,-13 19-13,17-24-9,-17 24-8,31-21 0,-12 16-4,7 1-2,-7 8-3,9 0 1,-6 9-6,1 0 4,-4 5 3,-6 4-1,0 3 2,-2-1 1,-5 2 0,-6 0 1,-4-6 3,2 0 2,2-20 1,-13 21 1,13-21 2,-17 2 1,17-2 4,-19-21-1,12 5-1,3-1-2,2-7-2,8 0-2,-1 0-3,9 1-4,1 3-3,5 3 0,1 6-2,3 2-1,6 7 0,-4 7 0,-2 5-2,-3-1 1,-4 8-1,-17-17-1,20 31 0,-20-31 3,-2 28 2,2-28 1,-18 17 4,18-17 2,-19-4 0,19 4-3,-6-30 5,14 14-5,9-3 1,3 1-2,4 3-2,4 5-1,0 12-1,1 11 4,-5 10-2,-4 4 3,-8 5-4,-7 1 3,-3 4-2,-2-7 3,0-8-1,0-22-6,-2 30-26,2-30-98,0 0 1,26-24-4,-9 4 1,-2-3-4</inkml:trace>
  <inkml:trace contextRef="#ctx0" brushRef="#br0" timeOffset="4730.0067">10415 2991 170,'0'0'93,"0"-18"5,0 18-54,0 0-12,0-24-4,0 24-4,-6-26-1,-2 9-3,8 17-1,-13-33-9,13 33-6,-24-32-5,24 32-1,-30-24-2,6 18 0,5 6 1,-1 6-2,-5 5 1,1 6 2,0 5 2,5 6 0,0 3 3,8 3 4,4 1-1,5 0 2,9-1 1,8-3 0,4-5 0,9-3-1,-2-9 0,6-6-3,3-6-2,-3-8-1,-2-7-4,-6-7 0,1-3 0,-10 1 1,-4-2 4,0 5 0,-9 3-1,-2 16 2,4-17 3,-4 17 2,1 17 2,5-1-3,2 7-3,5 1 1,-2 0 1,8 0-1,-3 0-9,-1-13-21,13-1-98,-2-8-2,-1-10 0,5-9-4,-6-5 0</inkml:trace>
  <inkml:trace contextRef="#ctx0" brushRef="#br0" timeOffset="5010.0071">11173 2609 340,'0'0'112,"15"0"1,-15 0-94,37-6-20,-9-3-39,4-2-71,7 2 1,-1-3-2,5 7 0,-13 5 15</inkml:trace>
  <inkml:trace contextRef="#ctx0" brushRef="#br0" timeOffset="5150.0072">11354 2886 271,'-13'31'116,"8"-9"3,5-22-63,35 8-35,4-21-115,12-6-10,5-10-7,11-5-6,-11-5-3</inkml:trace>
  <inkml:trace contextRef="#ctx0" brushRef="#br0" timeOffset="5650.0076">12660 2016 287,'-7'-27'107,"7"27"-3,0 0-75,0 0-9,0 0-8,0 0-1,24 33 3,-17-5 0,10 13-2,-9 7 5,7 15-1,-4 2-2,0 9-3,-5 1 0,-1 1-3,-3-6-4,-4-10-11,6 1-58,0-16-56,-4-14-4,0-12-2,0-19-1,0 0 11</inkml:trace>
  <inkml:trace contextRef="#ctx0" brushRef="#br0" timeOffset="6150.0086">12653 2171 209,'-6'-26'110,"2"9"-24,-3-7-14,12 7-20,-10-11-10,10 8-14,-6-8-9,2 0-7,-1 0-6,2 0-1,4-1-2,3 3 1,4 3-2,6 5 0,5 7-1,4 9 0,8 11-2,-1 10-1,-1 12 1,0 10 3,-14 7-4,-7 8 3,-9 5 3,-10 4 1,-12-2 4,-7-5 1,-4-10 3,4-5-5,5-11 7,7-3-2,7-10-1,6-19-3,21 28-4,3-13 0,11 3-3,3 6 1,-1 12-4,0 1 1,-5 4-2,0-2 1,-6 3-9,-5-6-12,1 6-60,-5-12-48,3-8-2,-1-9-3,2-5 1,-6-5 20</inkml:trace>
  <inkml:trace contextRef="#ctx0" brushRef="#br0" timeOffset="6990.0098">13335 2733 185,'0'0'97,"0"0"9,0 0-64,0 0-3,0 0-2,0 0 0,0 0-1,16-15-8,-1 12-8,4-1-12,5 4-7,-1 4-4,3 5 0,-2 6 0,-3 5 0,-3 6 1,-6 6 0,-5-1 0,-3 1 6,-4-4-1,-4-4 4,-3-6 3,5-1 4,2-17 1,0 0 1,-23-5-1,21-12-3,-3-9-1,10-7-2,1-6-2,3-6-5,8 2-2,2 2-1,1 6-2,5 11-3,5 11 4,-6 11-3,2 13 0,-2 6 2,-7 5 0,-2 1 1,0 4-1,-7-2 4,-1-1-2,-7-8 1,0-16 1,-6 25 1,6-25-2,0 0 3,0 0 1,-9-32-2,11 8 1,4-2-1,7-4-1,0 4-2,5 6 0,1 9-1,4 5-1,-3 12 0,-1 8 1,-1 12 1,-10 6 1,-2 5 2,-3 2 1,-3 0 0,-5-4 0,-1-3 3,0-12-2,6-20-3,-7 26-11,7-26-46,2-20-72,15 0-1,3-5-1,3-2-4,3-1 0</inkml:trace>
  <inkml:trace contextRef="#ctx0" brushRef="#br0" timeOffset="7450.0105">14269 2765 49,'0'0'82,"2"-24"6,-2 24-32,9-26-5,-9 26-9,2-28-6,-2 28-6,-6-26-6,6 26-6,-13-21-4,13 21-5,-26-13-2,26 13 2,-30 8 0,11 1 3,3 13 2,-3 1 1,6 8 0,-2 1-1,4 5 0,-1-2-1,12 1-1,-1-9-3,6-6 2,-5-21-3,26 20-3,-5-25-2,7-12-2,0-7-2,0-4-2,4 2 2,-8 0-5,-3 2 2,-3 9 1,-18 15 6,28 4-1,-20 16 3,-1 8 0,4 0-1,-3 3 1,3-1-3,0-6-10,8-7-91,-4-13-22,2-15-3,7-14-2,-5-12-1</inkml:trace>
  <inkml:trace contextRef="#ctx0" brushRef="#br0" timeOffset="7730.0109">14700 2323 215,'25'2'109,"6"1"2,9 12-67,1-7-4,9 10-6,-7-3-3,8 9-10,-10-1-11,-2 3-4,-2 0-5,-7-2-2,-4-4-9,-9-5-32,-17-15-71,32 15-1,-32-15-4,19-19 2,-18-3 9</inkml:trace>
  <inkml:trace contextRef="#ctx0" brushRef="#br0" timeOffset="7900.0111">15085 2347 368,'-26'11'117,"-4"6"4,13 11-100,-13 3-10,2 8 0,-7 4-4,3-2-7,8 3-64,-2-1-53,-2-8-5,3-5-3,3-11-3,3-8 29</inkml:trace>
  <inkml:trace contextRef="#ctx0" brushRef="#br0" timeOffset="8410.0118">15997 2055 296,'0'-22'115,"0"22"-2,0 0-77,0 0-9,0 0-7,17 15-4,-6 9 0,4 8 1,2 10-2,-4 5 5,5 12-5,-12 1 0,5 3-4,-11-4 1,0-1-5,-5-12 0,-1-7-1,4-11-5,-2-9-10,4-19-41,0 0-81,0 0-4,6-37 1,-6 1-5,-6-6 1</inkml:trace>
  <inkml:trace contextRef="#ctx0" brushRef="#br0" timeOffset="8710.0122">15636 2076 303,'-24'-13'119,"24"13"4,0 0-79,0 0-7,0 0-8,0 0-1,24-15-5,2 13-7,10-5-4,13-3-5,7-3-4,13-1 0,11-5-1,0-1-2,3 3-5,-5-2-7,1 6-13,-18-3-36,-3 10-70,-9 4-4,-16 4 0,-5 0-1,-28-2 28</inkml:trace>
  <inkml:trace contextRef="#ctx0" brushRef="#br0" timeOffset="11390.016">16195 3066 165,'9'-19'92,"-9"19"-25,0 0-14,0 0-10,13-17-6,-13 17-5,0 0-7,0 0-6,0 0-6,0 0-7,0 0-3,13 24-2,-9-3 0,-2 9 5,-2 10 2,6 16 0,-6 5 3,0 17 0,0 4 3,5 7-1,-3 0 1,4 2-5,-1-14 1,8-9 4,4-10-2,6-15 0,7-16 0,12-10-1,7-17-2,1-9 0,5-2-3,1-2-3,-6-2-2,-1 0-2,-6 6-3,-12-1-4,-6 9-6,-25 1-5,32 0-8,-32 0-25,16-4-78,-16 4-2,0 0 2,0 0 0,0 0 28</inkml:trace>
  <inkml:trace contextRef="#ctx0" brushRef="#br0" timeOffset="14180.0199">17357 3946 114,'-19'-17'103,"19"17"5,0 0-40,0 0-13,0 0-10,0 0-4,0 0-8,0-20-8,0 20-2,0 0-5,0 0-2,0-19-3,0 19-2,6-18-1,-6 18-5,32-19 0,-2 12-4,13-1-2,1 6-1,7 10-2,1 8-1,-5 16 0,-6 3 3,-11 10-3,-17 3 3,-17 8-2,-11-6 2,-9-7 1,-6-6 5,4-13 3,2-7 0,3-14-1,21-3 1,-11-16-2,30 1-4,12 0 2,7 4-5,5 7-4,0 8 2,-4 13 0,-4 10-6,-9 12 7,-11 6 3,-18 3 0,-14 2 3,-6-1-1,-12-7 2,-6-6 0,2-10 8,-6-13-3,4-8-5,3-8-4,7-14-10,12-7-12,2-15-37,17-2-67,6-4-7,10 1 1,5-1 2,3-1 33</inkml:trace>
  <inkml:trace contextRef="#ctx0" brushRef="#br0" timeOffset="14610.0205">18160 3974 183,'21'-19'110,"-4"2"4,-17 17-58,0 0-11,0 0-13,0-18-7,0 18-4,0 0-5,0 0-6,-13 22-5,1-1-4,1 10-2,4 4 2,-6 10-1,1 7 4,-1 6-1,8 3 2,3-4-1,7-1 2,3-9 1,5-5 0,9-12 2,5-6 1,6-20-2,6-12 1,1-16-2,-3-7-3,0-12-1,-7-5 0,-9-8-1,-10-3-4,-11 1 3,-7 10-4,-10 5 4,-2 8-2,-7 11 1,2 7-7,1 15-9,3 2-11,9 17-37,11-17-64,-6 22-2,6-22 1,37 13-1,-1-17 57</inkml:trace>
  <inkml:trace contextRef="#ctx0" brushRef="#br0" timeOffset="15030.0211">18741 3857 312,'0'0'115,"0"0"-1,0 0-83,0 0-13,12 29-7,-16 1-5,4 5 4,-6 8-1,4 9 4,-1 2-1,1 7 0,0-3-5,4-6-1,-2-8 0,7-3 1,4-13-2,3-6 1,8-9 0,10-16 1,-1-12 1,5-7-2,3-12 1,2-7-5,-7-7 1,-2-2-2,-10-6 2,-9 6-4,-13 5 3,-7 3 0,-12 5-2,-9 9 3,-4 5 0,0 9-2,-5 6-1,2 6 0,3 8-6,2-1-10,9 12-17,-3-13-40,24-4-60,-20 22-3,20-22 0,20-5-2,4-7 57</inkml:trace>
  <inkml:trace contextRef="#ctx0" brushRef="#br0" timeOffset="15350.0215">19468 3634 227,'6'-17'111,"-6"17"0,0 0-69,18-5-9,-18 5-12,28 37-9,-7-8-2,3 14-4,1 7 3,-1 8-2,2 7 3,-4 2-3,-9 0 2,-5-6-1,-2-2 1,-12-12-1,4-10-3,-4-9-7,6-28-11,-5 26-37,5-26-73,0 0 1,19-34-5,-6 5 2,3-7 43</inkml:trace>
  <inkml:trace contextRef="#ctx0" brushRef="#br0" timeOffset="15750.0221">19911 3625 299,'0'0'115,"6"-17"-13,-6 17-72,0 0-11,0 0-6,0 0-4,-17 30-3,9-4 1,-3 0 0,-2 9 0,0 4 0,-4 9 1,4-1-2,2 1 1,3-5 1,8-4 2,0-4 0,13-2 2,4-5 1,9-4 0,10-5-2,14-2 3,1-4-3,8-2-3,-6-6-1,1 3-2,-11-5-1,-6-1-2,-7 0 1,-30-2-2,21 4-1,-21-4 0,0 0-2,0 0-3,0 0-6,0 0-13,0 0-94,-30 18-22,30-18 0,-26 6-3,9-8 0</inkml:trace>
  <inkml:trace contextRef="#ctx0" brushRef="#br0" timeOffset="16970.0238">13663 3457 198,'-5'-22'104,"5"22"-25,0 0-22,-2-22-14,2 22-12,0 0-7,0 0-5,0 0-5,0 0-10,20 13 3,-8 7 0,1 8 0,4 15 2,1 13 0,1 14 3,0 10-3,-3 11 3,-8 0-3,-1 2 0,-7-8-3,0-10 3,-5-14-1,3-13-5,-4-16 3,4-6 2,2-26 4,-9 16-3,9-16 1,-7-18-3,-1-3-1,-1-5 4,1-5-3,1-8-4,-4-9-4,-1-6 2,3-2 0,-2-5-2,3-6 2,-3 0-2,0-4 1,0 1 0,3-1 1,1 8 1,-2 7-2,1 8 6,1 13-9,1 5 3,6 30-5,-7-17 0,7 17-1,-25 39-3,8-1 4,2 6-6,-3 8 8,-5 4-4,5 1 6,-3-1 1,4-13 1,6-8 2,5-13 0,6-22 2,0 0 0,0 0 1,23-40-1,1-5-2,2-5 0,4-6-2,2 0-2,-2 4 0,0 10-1,-10 5-4,-1 16 1,-19 21 2,24-7 0,-5 23 0,0 9 1,7 10 1,4 2 0,5 8 3,3 1 1,5 2 0,-4-3-3,-2-6-7,4 4-43,-9-12-78,5-5-4,-10-11-1,-5-6-6,-22-9-1</inkml:trace>
  <inkml:trace contextRef="#ctx0" brushRef="#br0" timeOffset="19980.028">9097 3836 113,'0'0'94,"0"0"-36,0 0-8,0 0-2,0 0-1,0 0-5,0 0-10,0 0-7,0 0-4,30-7-3,-5 5-3,18 4-1,7-6 0,25 0 0,13-7 1,20 0-1,10-6-4,12 1 0,-1-3-3,-4 2-2,-7 1-3,-15-3 0,-19 12-4,-13-6-3,-21 7-2,-18-1-9,-8 7-13,-24 0-27,17-4-35,-17 4-30,0 0 1,-11 17 3,-8-10 12</inkml:trace>
  <inkml:trace contextRef="#ctx0" brushRef="#br0" timeOffset="20480.0287">9178 4161 212,'0'0'97,"30"-7"3,-10 3-76,16 0-7,5 3-4,5-1 2,3-2 2,13 6 4,-6-6-2,17 4 2,1-4-1,14 1-2,11-7-1,13 1 0,4-6 0,9-1-4,-1-3 0,-7 4-4,-12-2 0,-14 6 0,-16 2-2,-19 3-1,-18 1 0,-14 7 1,-24-2-1,17 2 0,-17-2 0,0 0-2,0 0-1,0 0-1,0 0 0,0 0-1,0 0-3,0 0-6,0 0-2,-17-2-4,17 2-15,0 0-37,0 0-66,-2 18-4,2-18 5,0 0 0,-17 13 37</inkml:trace>
  <inkml:trace contextRef="#ctx0" brushRef="#br0" timeOffset="21990.0308">6719 4466 109,'0'-17'61,"0"17"-6,2-26-2,-2 26-5,6-17-5,-6 17-8,0 0-10,0 0-4,0 0-6,0 0-7,0 0-6,0 0-2,0 0-2,16 19 1,-10 0-1,1 14 3,7 8 1,-1 18 4,5 14 1,1 20 4,3 11-1,-1 11 1,-2 15 4,3 9 0,-9 6 1,0 3-3,-7-5-1,-4-5-2,-2-10 0,-2-13-4,-2-24-3,-2-17 4,3-20-1,-1-15 5,2-22-1,2-17 0,-5-21-1,5-16 0,-6-15-3,4-13-4,-4-13-3,-5-16-5,4-7 2,-4-6-2,-1-1 2,3 2 0,-6 4 0,6 2 4,-3-4-1,1 7 1,-2-1-1,6 5 2,-4 4-1,-1 3 1,3 8 1,-6 8-3,2 14 3,2 10 0,1 12 0,-1 10-2,11 24-1,-19-24 0,19 24-1,0 0 0,0 0 0,-24 37 0,13-7-1,-4 9 1,-7 11 1,-3 9 1,-1 6-1,-4-2 1,4-7-1,7-8 3,1-10 3,5-11 4,13-27-1,0 0 0,-13-24 2,20-13-2,1-15 0,8-4-1,-1-3-6,4-2-3,3 11-2,-3 5 0,0 10 0,1 22-1,8 13 1,4 13 0,4 9 0,-3 6 0,8 2 3,-1 5 0,8 4-1,1-4 4,-10-7-1,4 0 1,-2-6-3,-2-3-6,10 5-15,-6-9-37,7 11-67,1 5-3,3 5-3,-9 3-2,-4 3 65</inkml:trace>
  <inkml:trace contextRef="#ctx0" brushRef="#br0" timeOffset="22630.0317">7408 6289 281,'0'0'82,"0"0"-5,0 0-19,12-16-22,-12 16-14,18 24-11,-5 0-2,4 9 4,-2 14-4,2 7 5,2 14 0,-1 9 2,-1 1-3,-11 1 2,-4-2-5,-2-12-3,2-8 0,-2-14-6,-2-12-2,4-8-15,-2-23-80,0 0-27,9-28-5,-7-4-1,1-9 0</inkml:trace>
  <inkml:trace contextRef="#ctx0" brushRef="#br0" timeOffset="23230.0326">7765 6314 144,'0'0'80,"0"0"-27,0 0-19,0 0-14,0 0-13,0 0-6,0 0-1,0 0 4,0 0 3,19 3 3,-19-3 1,0 0 2,0 0 3,0 0 3,0 0 1,0 0-1,0 0-2,0 0 0,0 0-3,0 0-3,0 0 0,0 0-3,11 26-3,-9-7 0,6 11 5,3 9-3,-4 7 6,8 12-4,-2 1 5,2 10-5,2-6 2,2-4-2,-6-5-3,5-11 3,-6-13 1,6-6-1,1-17 1,5-11 0,-5-14 0,7-10-1,-3-15-1,-3-7-4,-7-7 0,-2-8-5,-11-6-2,-7 4 3,-10 6-4,-9 7 5,-4 8-4,-2 10 2,2 14-5,-1 5 8,6 10-7,1 3-9,24 4-20,-26 11-91,26-11-3,15 8-3,7-16 1,4-1-4</inkml:trace>
  <inkml:trace contextRef="#ctx0" brushRef="#br0" timeOffset="23550.033">8315 6165 290,'15'-15'118,"-15"15"1,3-17-93,-3 17-7,0 0-3,0 0-1,10 26-2,3 6-4,-2 7-5,6 11-1,-4 10 8,0 10-2,-2 6 3,-3 0-2,-3-1 4,-3-3-6,2-11 6,-4-9-5,2-14-6,1-7-4,-1-9-7,-2-22-18,17 13-52,-17-13-48,34-26-4,-16 4 0,5-2 0,1-11 38</inkml:trace>
  <inkml:trace contextRef="#ctx0" brushRef="#br0" timeOffset="23720.0331">8761 6646 410,'0'0'139,"0"0"-3,0 0-91,0 0-20,0 0-10,0 0-13,0 0-18,0 0-39,0 0-80,19-15 1,-1 11-5,1-5 1,0 0-2</inkml:trace>
  <inkml:trace contextRef="#ctx0" brushRef="#br0" timeOffset="24270.034">9082 6269 226,'0'0'119,"0"-19"2,0 19-64,0 0-13,0 0-2,0 0-4,0 0-9,0 0-9,0 0-8,15-14-4,2 6-3,7 3-2,3-1-3,3 4-2,1 4-2,1 11 0,-2 6 3,-10 12-1,-10 3 1,-14 6 5,-11 3-6,-9-2 5,-6-6-1,4-3 3,-2-8-4,7-7 7,3-6-8,18-11 0,0 0 3,35-2-1,-3 2-1,5 6-2,1 7 0,-7 5 0,-1 10-1,-6 11 1,-16 6 1,-16 1-1,-10-1 3,-10-1 0,-4-7 0,0-7-1,6-6 2,-2-5-4,8-16-11,20-3-44,-19 10-74,19-10-2,-6-17-1,6 17 1,19-24-2</inkml:trace>
  <inkml:trace contextRef="#ctx0" brushRef="#br0" timeOffset="26670.0374">7653 9725 218,'0'-19'116,"-4"1"1,3-1-72,1 19-7,11-26-10,-11 26-4,0 0-5,26-13-8,-26 13-6,32 28-4,-14 6-3,7 14 2,-5 15 1,8 15 1,-2 11-3,-3 11 5,-3 4-3,-7 6 3,1-4 3,-3-10-2,-4-8-3,3-18-16,-1-5-41,-3-17-66,-1-20-1,-5-28-1,0 0-4,0 0 45</inkml:trace>
  <inkml:trace contextRef="#ctx0" brushRef="#br0" timeOffset="27240.0382">7889 9909 235,'-10'-17'123,"1"-1"-1,-4-1-61,13 19-18,-23-30-12,23 30-8,-18-33-4,7 12-5,1-3-6,1-2 1,1-2-4,7-5-1,-3 3-3,9-1 1,1 3-3,11 6 1,1 5-4,3 9 3,5 10 1,4 13-3,0 11 2,-4 13-2,-2 15 2,-5 13-2,-11 9 3,-8 6-2,-4 3 0,-7 0 3,-6-3-2,4-8 2,-4-12-1,9-12 2,8-7-1,8-8 1,11-7-3,5-6 3,10-2 2,-1 6-2,3 4 2,1-2-3,-3 2 2,-6-1-2,-4-3 4,-4 0-5,-6-3 2,-14-23-5,29 26-16,-29-26-47,27 0-62,-5-4 2,-1-5-6,1-1 2,-3-4 27</inkml:trace>
  <inkml:trace contextRef="#ctx0" brushRef="#br0" timeOffset="28120.0394">8627 10564 218,'0'0'117,"-19"-3"-29,19 3-28,-6-17-7,6 17-15,6-17-8,-6 17-11,24-13-9,-7 2-8,7 9-2,-1 4-2,5 4 0,2 10 4,-4 7-4,-2 4 2,-5 3-1,-4 5 2,-4-1-2,-4-3 4,-3-3-3,-4-11 3,0-17 0,-4 20 6,4-20 0,0 0 2,0 0-1,-2-26 2,4 6 1,2-8-8,4-3 4,3-3-11,2-1 4,6 3-6,5 6 4,0 6-6,0 9 1,3 11 2,-1 11-3,-2 9 6,-5 3-4,-2 3 7,-6 3-6,-4-3 4,-5-2-3,-2-3 4,0-21 0,-2 18 2,2-18-2,0 0-5,-5-18 6,10-3-2,8-1 6,6 0-7,0-2 3,5 7-7,2 6 5,2 15 1,-4 9-2,-3 14 1,-8 7-6,-6 5 6,-3 5-2,-4-5 4,0-1-5,-4-11 2,3-8-3,1-2-52,0-17-70,0 0-3,30-37-2,-12 9-2,3-4 3</inkml:trace>
  <inkml:trace contextRef="#ctx0" brushRef="#br0" timeOffset="28600.0401">9634 10566 111,'0'0'72,"7"-43"1,-7 23-62,4 3 2,-4-1 2,0 18 1,-4-23-1,4 23 1,0 0-2,-19-9 0,19 9-3,-26 9 0,26-9-1,-28 26 5,13-1 6,4 8-2,-2-1 6,7 10-2,-1-3 3,7 4-6,0-4 1,5 0-5,3-15-1,11-5-3,5-10-3,6-5-5,2-12-4,5-8-2,0-7-1,-5-8 1,4-5-5,-10 5 7,-4 7 0,-9-2 2,-5 7 2,-8 19 1,0 0 0,13 17-2,-8 5 5,1 8-8,1-8 1,5 8 0,4 0-15,-1-10-90,8-11-15,5-7-1,2-13-6,0-6 5</inkml:trace>
  <inkml:trace contextRef="#ctx0" brushRef="#br0" timeOffset="29070.0407">10781 9872 248,'0'0'122,"0"0"3,0 0-58,0 0-26,28-6-9,-2 4-8,4-9-7,13 2-8,3-6-8,12-2-8,8 2-18,-6-5-36,3 3-64,-7 8 1,-7 0-5,-14 7 5,-9 0 34</inkml:trace>
  <inkml:trace contextRef="#ctx0" brushRef="#br0" timeOffset="29250.041">11055 10148 190,'-11'23'111,"11"-23"-29,19 22-18,7-28-28,17-3-39,7-17-80,18 13-13,-1-7-14,2 3-5,-13-4 40</inkml:trace>
  <inkml:trace contextRef="#ctx0" brushRef="#br0" timeOffset="64900.0909">12479 9259 97,'-6'-22'93,"6"22"1,13-17-41,-13 17-16,13-17-8,-13 17-9,30-11-6,-9 11-6,7 6-3,-2 7-3,6 7-2,-2 10-1,0 5 0,-4 10-1,-8 5 2,-1 2 2,-9 2 1,-12-4 1,-3-4 4,-7-7 4,1-4 5,-5-14 6,18-21 2,-32 18-1,32-18 0,-19-16 0,19-5-3,2-12-7,9-8-5,4-7-8,2-1-4,7-1 0,1 2-2,1 5 0,-7 6 1,-1 11 2,-7 8 1,-11 18 0,19-21 2,-19 21-1,0 0 1,0 0-1,13 34 2,-11-3-1,7-1 1,3 9 0,3 4 2,3-3-1,8-1 1,2-5 1,4-10-16,13-9-50,2-2-61,-2-17 1,3-9-3,-10-13 0,1-2 28</inkml:trace>
  <inkml:trace contextRef="#ctx0" brushRef="#br0" timeOffset="65230.0912">13733 8800 280,'0'0'115,"9"-26"-4,-9 26-78,0 0-12,0 0-8,26 21-4,-9 3-4,2 13-1,-1 13-2,8 8 3,-3 10-3,-3 3 4,-1 1-2,-2-1 3,-8-6-3,2-11-8,1-6-29,-5-9-82,1-20 0,-8-19-4,18 5 0,-18-5 4</inkml:trace>
  <inkml:trace contextRef="#ctx0" brushRef="#br0" timeOffset="65680.0919">13904 8899 135,'-13'-34'110,"2"-3"4,-2 7-38,7 10-9,-7-8-14,13 28-12,-13-35-6,13 35-9,-5-36-6,7 20-2,-2-5-7,9 3-2,2-1-5,4 4 0,9 0-5,3 8 0,8 5-3,-3 11-2,3 12 2,-3 12 0,-8 16 0,-5 10-1,-12 8 2,-7 3 3,-5 5-4,-4-7 4,-3-4-1,1-11 3,5-10 0,6-9 1,12-8-1,6-2 1,9-6 1,6 1 0,1-1-1,7 1-3,-4 3-6,-3-1-9,7 8-33,-11-8-81,-4-4 2,4-4-3,-6-8 1,-1-3 5</inkml:trace>
  <inkml:trace contextRef="#ctx0" brushRef="#br0" timeOffset="66800.0934">14708 9017 261,'18'-31'116,"-18"31"-3,14-17-71,-14 17-13,0 0-11,18 6-8,-5 10-3,0 7-5,4 8-1,6 6 1,-5 8 1,3 3-1,-2 2 1,-1-1 0,1-3 0,-8-7 0,2-5-1,-7-10 0,1-4 3,-7-20 1,0 0-2,0 0-1,0 0-1,-2-20-1,-9 1-1,-2 1-3,-4-3-2,-1 6-2,-3 4 1,-3 9 2,-1 10 2,1 8 1,0 9 1,5 6 2,1 6 3,4 0 3,3-1-2,9-3 2,8-5 0,3-6 1,8-5-4,7-10 1,3-7-3,4-3-4,5-7 1,-1-10-3,-3-4-1,5-2-2,-5-6 4,-2-3-1,-4 2 0,-1 1 2,-7 0 1,1 8 2,-2 2 0,-4 2 1,-13 20 0,26-25 0,-26 25 0,24-13-1,-24 13-1,25-1-1,-25 1 1,20 14-2,-20-14 0,24 28 1,-7-7-1,-4 1 1,0 0 2,-1 4 0,1-2-1,-6 1 1,2-1 2,-1-8-2,-1 1 2,-7-17 1,19 21 0,-19-21-1,34-13 0,-19-2-1,7-8-2,-1-3 1,-5-1-1,-1-3-1,-2 2 0,-1 6 3,-9 5-3,-3 17 2,2-20-1,-2 20 1,0 0-2,0 0 0,0 0-1,2 26 0,-2-26-1,9 22 2,-9-22 1,14 20-1,-14-20 1,20 6-2,-20-6-1,34-15-1,-16 0 0,1 0-1,0 0 0,-1 1-2,-18 14 0,27-15 4,-27 15 0,18 20 3,-12 4 0,-4 15 1,-4 6 0,-4 9 5,-1 3-2,-10-1 3,2-4-6,-7-7 4,-3-6-3,5-17 5,-4-7-2,5-15-4,2-11-3,10-10-5,1-16-4,13 0-21,-1-13-32,13 5-69,9 2-1,4 8 2,1 4 1,8 6 31</inkml:trace>
  <inkml:trace contextRef="#ctx0" brushRef="#br0" timeOffset="67580.0947">16322 9199 172,'-6'-20'85,"6"20"-35,-5-19-18,5 19-13,0 0-7,-19 2-6,19-2-4,-20 21 0,8-5 3,-5 1 2,4 5 4,0 1 1,6 3 3,-4-2 2,5 4 4,0 3-1,6-5 0,0 0-4,6-2 2,-6-24-5,30 28-2,-6-20-3,8-6-7,2-8-4,7-3-7,7-6-2,-3 0-3,-4-2 1,-7-1 2,-4-3 9,-10 3 6,-5-1 8,-15 19 8,4-30 4,-4 30 3,-13-16 0,13 16-2,0 0-6,0 0-3,0 0-4,0 0-3,0 0-4,0 0 0,0 0-1,0 0-3,0 0 0,0 0 0,0 0 0,0 0-2,0 0 2,4 24-3,-4-24 2,7 33 2,1-14 0,3 1 1,0-1 0,8-4 2,-4-6-1,3-3 0,5-6-2,1-8-3,-3-3 1,1-8-1,-3-5 1,-6 0-2,-2-2 1,-4 2 2,-1 2 2,-6 22 1,0-26 0,0 26-2,0 0 0,0 0 0,0 0-1,0 0 0,11 26-1,-11-26 1,10 22 0,-10-22 1,13 20-4,-13-20-12,24 8-86,-24-8-27,22-9 0,-22 9-3,13-30 1</inkml:trace>
  <inkml:trace contextRef="#ctx0" brushRef="#br0" timeOffset="67750.0949">16707 8997 385,'0'0'131,"-19"-28"0,19 28-96,0-20-18,0 20-29,26-23-77,-7 14-37,3 4-5,5-1-2,-9 10-2</inkml:trace>
  <inkml:trace contextRef="#ctx0" brushRef="#br0" timeOffset="68110.0954">17084 9153 237,'32'-11'111,"11"7"-1,-6 2-51,6 6-45,6 11-1,-6 5-4,-6 12 0,-7 7-6,-9 2-1,-5 7-1,-10-3 5,-10-5 2,-7-1 4,-8-11 4,4-2 3,-9-15 2,6-9 2,-1-18 0,11-5-5,3-16-2,10-8-4,5-12-4,12-4-9,4-8-1,4 8-11,9 9-14,-9-4-72,13 13-34,-5 6-2,-1 9 0,0 6 3</inkml:trace>
  <inkml:trace contextRef="#ctx0" brushRef="#br0" timeOffset="68410.0958">18142 8761 369,'30'6'130,"-10"-10"-1,10 4-96,2-7-14,11 5-6,0-9-1,13 3-5,0-1-9,0-6-13,5 8-30,-12-6-82,2-4-4,-9-4 3,-6-1-1,-15-6 1</inkml:trace>
  <inkml:trace contextRef="#ctx0" brushRef="#br0" timeOffset="68610.0961">18575 8490 299,'0'19'117,"2"1"2,2 4-81,11 13-9,-4 6-8,8 11-11,-3 3-15,-3-1-45,-7 13-70,2 0 0,-10-10-4,-4-1 0,-7-18 35</inkml:trace>
  <inkml:trace contextRef="#ctx0" brushRef="#br0" timeOffset="69220.0967">19702 7931 310,'0'0'110,"22"9"1,-18 10-85,13 12-10,-4 12-5,4 15 4,-4 5 0,5 11 4,-5 4-4,-1 2-1,-1-8-6,-7-3-1,-1-15-7,-1-11-6,2-4-26,-4-21-91,0-18-1,19-11-1,-6-19 0,0-9-4</inkml:trace>
  <inkml:trace contextRef="#ctx0" brushRef="#br0" timeOffset="69420.0971">20034 8210 326,'0'0'123,"0"0"3,19 14-69,-19-14-41,26 2-3,0-2-3,8-3-7,-1-5-18,16 6-45,0-5-65,1-4 0,-7-4-4,-6-2 1,-7 2 37</inkml:trace>
  <inkml:trace contextRef="#ctx0" brushRef="#br0" timeOffset="69840.0977">20419 8033 167,'11'-18'101,"-1"-3"-1,10 3-43,3 18-21,-5-4-18,7 9-9,-3 16-5,-1 5-1,-5 15 2,-8 1 3,-8 5 0,-8-4 2,1-3 0,-4-4 3,-1-12 1,12-24 0,-18 13-6,16-30-4,6-11-5,7-14-4,11-10-1,-1-10-3,5-1 2,2 2-1,-4 9 2,-5 11 1,-4 17 6,-15 24 5,0 0 1,11 46 3,-13 1-3,-3 8 1,5 5 1,5 3 3,-1-7-5,13-12-7,0-1-34,7-21-81,-4-14-1,10-16-3,-11-21-1,2-10 16</inkml:trace>
  <inkml:trace contextRef="#ctx0" brushRef="#br0" timeOffset="70150.0981">20673 7484 131,'30'-17'100,"0"2"2,9 13-37,6 17-25,-6 5-5,6 16-5,-2 6-3,0 18-8,-9 5-3,1 13-3,-3 3-1,-8 9-2,-5 2-2,-2 1-1,-10-5-3,-5-5 2,-6-3-5,-7-13-5,-8-8-14,-5-16-37,-8-10-63,-3-5 0,-10-13-4,-4-9 1,-7-17 52</inkml:trace>
  <inkml:trace contextRef="#ctx0" brushRef="#br0" timeOffset="70500.0987">19365 7393 225,'0'0'96,"27"0"-3,-22 22-74,3 13-9,-1 12 1,-3 14 5,1 13 2,-8 15 2,1 17-1,-9 7-1,3 12-6,-1 1 0,5 8 1,6-6-3,5-2-7,16-7-24,1-11-91,21-21-5,17-13-2,5-25-2,9-14 17</inkml:trace>
  <inkml:trace contextRef="#ctx0" brushRef="#br0" timeOffset="70970.0994">21686 7350 293,'15'0'110,"-15"0"2,13 43-72,-2-1-28,2 14-3,4 15-1,-2 14 0,4 13 2,-3 4 1,3 2-2,-6-7-6,-2-10-9,1-9-28,-11-22-60,5-17-20,-4-19-7,-2-20 1,-2-35-2</inkml:trace>
  <inkml:trace contextRef="#ctx0" brushRef="#br0" timeOffset="71360.0999">21667 7458 264,'-4'-38'108,"4"-2"-31,6 8-45,-6-5 1,13 5-6,-2-5-2,8 9-8,5 0-8,2 14-5,1 8-3,2 13-3,-1 18-1,-7 12 3,-4 18 0,-10 14 0,-7 7 4,-2 8 1,-9 3 3,2-2 0,1-8 5,1-11-1,7-12 1,13-7 1,9-14-3,10-3-2,6-10 0,4 3-3,3-3-3,4 6-1,-4-2-5,-2 0-8,-6 6-16,-13-10-36,1 3-63,-7-3-2,1-5-1,-19-15-1,24 7 39</inkml:trace>
  <inkml:trace contextRef="#ctx0" brushRef="#br0" timeOffset="72850.102">22364 8015 151,'15'-17'104,"-2"-4"0,6 5-44,-1 8-17,-3 3-15,8 5-9,-3 0-6,5 9-5,-1 4-6,0 4 1,-1 7-1,-3 4 3,-3 1 0,-4 3 4,-6-2-1,-1-2 2,-6-8 2,2 2 3,-2-22 6,-2 17-1,2-17 0,0 0-2,-11-33-2,11 5 0,0-6-2,5-3-6,3-4-5,3-1-1,2 4-3,4 5 0,4 13 0,1 8-2,4 11 1,-2 10-1,1 6 1,-1 3-1,0 8 1,-5 0 0,-6-2 1,0 2 0,-11-7 0,-2 0 1,-2-3 0,2-16 0,-13 21 2,13-21 1,0 0-1,-24-4 2,24 4-2,-2-28 1,4 8-1,9 1 1,-2 1-3,3-3-1,6 6 0,1 2-1,3 6 1,-3-1 0,2 7 0,-5-1-2,-1 0 3,-15 2-1,30 4 1,-30-4-2,24 5 2,-24-5-1,19 11 1,-19-11 0,0 0-1,17 21 1,-17-21 0,0 0 0,7 29 1,-7-29 0,6 34-2,-6-17 3,6 1-1,-4 1 1,3-1-3,-5-18 2,8 26 1,-8-26 1,0 0 0,24 6 0,-24-6 0,24-24 0,-11 0 1,6 1-4,-2-3 2,1 4-3,-4 0 0,-1 5-1,-13 17 0,11-20-1,-11 20 0,0 0 2,0 0-1,7 18 0,-1 3-1,-1-1 3,1 6-1,0 0 2,1 6-1,-1-5 1,1-2 0,-1-5 0,-6-20 2,11 22 0,-11-22 0,15 0 0,-15 0 0,22-29-3,-8 3 0,-7-4-1,4-5-2,-9-8-3,2 4-1,-10-4-2,1 12 1,-8 3 0,-4 11 0,2 2 0,15 15 1,-32 2 2,32-2 3,-30 30 1,30-30 1,-11 31 2,9-14 2,4 2 0,-2-19 2,11 20 0,8-18-1,7-4 0,0-4-2,8-7-3,-1-7-2,-1-8-1,4-3 1,-7-3-3,-4-1 0,-10 1 2,-4 5 2,-4 5 1,-3 5 1,-4 19 0,0 0 1,0 0 0,0 0 0,8 26 2,-1 0-3,4 7 1,-5-3 1,7 5 0,-2-3 0,2 0 0,-5-5-2,1-2-1,-3-9 1,-4 1 0,-2 2 0,0-3 0,-6 3 0,6-19 0,-8 28 0,8-28 2,-11 26-1,11-26 0,0 0 0,-11 16 3,11-16-4,0 0-6,0 0-12,-2-24-38,2 24-74,6-33 0,-4 14-2,1-1-4,-1-8 3</inkml:trace>
  <inkml:trace contextRef="#ctx0" brushRef="#br0" timeOffset="73150.1024">23634 7556 358,'0'0'104,"0"0"-2,0 0-105,0 0-24,0 0-76,21 7-8,-21-7-3,20 13 2,-20-13 19</inkml:trace>
  <inkml:trace contextRef="#ctx0" brushRef="#br0" timeOffset="76940.1078">10340 13666 174,'-19'-19'91,"19"19"1,0 0-46,6-24-14,9 16-5,1-3-3,14 6-3,0-1-10,9 6-2,4 4-4,2 5 1,4 12-2,-6 10-5,-8 4 3,-7 14-4,-5 1 5,-12 6-4,-11 1 8,-11 1-4,-8-10 5,0-7 2,-5-10 7,7-5 7,-3-16-4,20-10-2,-6-23 0,23-6-5,4-20-3,16-4 1,6-11-12,0-2-1,5 6-4,-3 3 6,-7 12-3,-12 8 7,-4 11-5,-22 26 2,19-19-3,-19 19 1,0 0 2,-6 30-2,4 0 2,-3 7-2,5 6 4,0 7-2,0 5 8,7 1-7,1 0 4,7-4-2,0-11 2,9-10-2,0-7-7,8-14-18,17-7-63,-5-8-34,5-10-2,-4-7-3,-2-6-5,-2 0 2</inkml:trace>
  <inkml:trace contextRef="#ctx0" brushRef="#br0" timeOffset="77240.1082">11739 13599 354,'0'0'116,"19"-11"-3,-1 11-70,-18 0-20,43-8-8,-11 3-6,9-3-2,2-1-7,2-4-18,9 5-34,-9-1-62,-8 0 0,-1 5-3,-12 0 3,-24 4-3</inkml:trace>
  <inkml:trace contextRef="#ctx0" brushRef="#br0" timeOffset="77410.1084">11954 13836 212,'-17'26'117,"12"-3"-1,5-23-27,29 16-23,7-25-17,20-4-25,11 2-55,8-4-78,0 0-8,-1 4-2,-12-4-7,-11 12 0</inkml:trace>
  <inkml:trace contextRef="#ctx0" brushRef="#br0" timeOffset="93070.1303">13688 13573 280,'0'0'101,"0"0"7,0 0-64,17-6-15,14 4-8,20 4-4,16-7-1,26 1-2,25-11 0,35-4-4,21-10 1,24-3-3,8-5 1,10-2-1,1-6 0,0 5-1,-19 4-2,-21 3-3,-24 7 0,-27 2-2,-25 5 1,-21 2-3,-20 6 2,-17 2 1,-19 3-1,-9 3-3,-15 3-10,0 0-24,17 7-85,-17-7 2,-4 22-5,-4-5-4,8-17 2</inkml:trace>
  <inkml:trace contextRef="#ctx0" brushRef="#br0" timeOffset="94010.1317">13643 14228 242,'0'0'87,"13"-20"-25,6 11-21,5 3-12,2 2-7,10 8-5,1 0-5,0 9 1,1 0-2,-1 7-2,-7 4 0,0 6-4,-10-2 0,-1 2 1,-8-4 0,-3-4 0,-5-4 0,-3-18 4,-5 23 4,5-23 2,-19-6-1,19 6-2,-17-37 0,17 9-3,6-11 0,7 0-5,6 2-3,7 0-3,9 7-1,1 10 1,-2 12 0,-5 8 1,-4 15-4,-7 6 3,-5 6 0,-5 3 1,-4-4 0,-8 0 1,2-7 2,2-19-2,-11 16 1,11-16-1,0-27-2,11-5 0,6-3 0,3-6-1,10 4-1,0 1-1,4 10 3,-4 15 0,0 11 1,-10 19 3,-9 12-1,-9 10 0,-4 6-1,-3 1 2,-6-3-3,1-6-7,6-8-18,-7-9-88,11-22 0,17 4-3,0-22-3,3-10-3</inkml:trace>
  <inkml:trace contextRef="#ctx0" brushRef="#br0" timeOffset="94490.1323">14777 14083 232,'0'0'95,"17"-11"0,-17 11-44,0 0-16,24 30-9,-11 0-6,-2 1-3,4 16-2,2 3 0,2 6 0,-8-3-6,2-1 0,-7-11-1,1-5 1,-7-12-2,8-8 3,-8-16 0,0 0 0,0 0 0,-19-27 0,6 2-2,-6 3-2,0-2-3,-5 0-4,0 7-1,3 6-1,-3 13 1,5 11-1,3 13 1,2 4 0,9 5 2,-3 4 2,8-2-1,8-2 4,5-5-1,9-8 0,5-9-1,4-5 3,7-8-4,3-6-2,-4-1-7,0-8-14,6 2-35,-11-4-63,-8-1-1,-3 1-3,-4 0 1,-6 0-1</inkml:trace>
  <inkml:trace contextRef="#ctx0" brushRef="#br0" timeOffset="95070.1331">15302 14353 274,'24'-36'98,"-24"36"0,21-27-66,-21 27-11,11-25-4,-11 25-7,7-20-5,-7 20-8,0 0-1,0 0 0,0 0 0,-18 13-2,8 4 4,-5 11 1,2 1 4,4 5 1,-2 1 4,3 0-1,5-1 2,3-10 2,5 2 0,-5-26-2,24 20-3,-3-22-2,1-5-11,8-8-6,-3-9-1,-3 0-3,-4-8-2,-1 6 5,-6-2-1,-4 10 6,-9 1 9,0 17 7,0 0 3,0 0 4,-18 17 2,18-17-2,-10 30 0,10-30 1,0 24 1,0-24 1,0 0-2,0 0-1,23 11-4,-23-11-2,20-13-4,-20 13-4,25-8-6,-9 12-7,-16-4-11,38 19-27,-19-4-62,-1 1 1,7 3 1,-5-10 0,10-1 1</inkml:trace>
  <inkml:trace contextRef="#ctx0" brushRef="#br0" timeOffset="95320.1335">15834 14150 345,'0'0'115,"0"0"2,0 0-85,30 2-8,8 0 1,-1-6 0,12 2-9,1-1-12,6-7-11,0 5-20,-7-8-28,-5 5-60,-8 1-2,-10-2-2,-9 1 2,-17 8 1</inkml:trace>
  <inkml:trace contextRef="#ctx0" brushRef="#br0" timeOffset="95500.1337">16137 14033 195,'0'0'101,"-2"26"1,6-9-36,7 13-27,-7 1-3,9 12-3,-4 0-27,6-2-66,0-4-39,8-8-4,-23-29-4,33 21-3,-33-21 12</inkml:trace>
  <inkml:trace contextRef="#ctx0" brushRef="#br0" timeOffset="96090.1346">16348 13842 357,'26'-11'102,"2"9"0,4 4-83,0 0-15,5 1-3,4 3 0,-3 3 1,-7 4-2,-4 0-2,-11 2-1,-3 2 4,-11 0 0,-4-1 2,2-16 5,-13 30-1,13-30 5,-26 19 4,26-19 3,-28 3 1,28-3-3,-18-11 0,10-6-2,10 1-2,7-7-9,6-3 1,4 0-6,9-3 0,-2 3-5,-2 3 5,3 14-2,-3 5 0,-4 12 5,-20-8-4,23 33 5,-23-7-5,0 2 5,-4-2-7,2-7 3,-3-3 1,5-16 0,0 0-1,0 0 0,0 0 1,11-26-7,7 6 8,7 1-2,1-1-1,-2 5 1,2 6 0,-1 9 1,-1 7 0,-11 10 7,-4 5-5,-5 2-1,-4 1-1,4 1-12,-4-26-31,-6 27-76,6-27 2,0 0-4,19-20-1,-8-6-6</inkml:trace>
  <inkml:trace contextRef="#ctx0" brushRef="#br0" timeOffset="96500.1351">17213 13562 268,'11'29'114,"-7"-8"1,-4 8-61,17 10-12,-10-1 0,10 8-14,2-3-6,0 3-13,-3-5 0,-1 0-5,2-11-3,-8-3 1,1-6 0,-3-3-1,-7-18 2,0 0 2,17 10-1,-17-10 0,21-32-2,-5 4 2,3-5-1,0-8-2,-6-2-6,0 1 3,-7 4-3,-1 11 6,-5 1-5,0 26 3,-19-17-4,19 17 8,-18 20-2,12-1 4,1 1 5,5 3-6,1 3 4,14-2-8,6-8-14,-4-1-105,9-5 1,-2-7-6,1-8-7,1-6-4</inkml:trace>
  <inkml:trace contextRef="#ctx0" brushRef="#br0" timeOffset="97000.1358">16115 13255 308,'3'-17'114,"-3"17"-23,19-14-23,0-5-18,18 8-17,4-10-14,19 1-9,13-8-3,11 6-5,4 1-5,-1-3-5,-1 11-14,-5-5-22,-7 10-75,-17 8-2,-9 4-2,-11 2 0,-10-5 0</inkml:trace>
  <inkml:trace contextRef="#ctx0" brushRef="#br0" timeOffset="100320.1405">18013 12841 175,'30'2'84,"-30"-2"-3,39-9-62,-4 5-8,8-4-3,6 1-20,1-6-64,6 9-2,-7-11-4,-4 12-1,-21-5 37</inkml:trace>
  <inkml:trace contextRef="#ctx0" brushRef="#br0" timeOffset="100480.1407">18173 13006 248,'-24'23'110,"24"-23"-24,11 27-31,19-27-19,15-9-33,19-9-87,8 3-10,3-9-13,0 5-6,-15-3-4</inkml:trace>
  <inkml:trace contextRef="#ctx0" brushRef="#br0" timeOffset="106070.1485">19186 12813 263,'0'0'93,"0"0"-16,0-28-13,15 19-17,4-4-15,16 2-10,8 0-6,15 5-6,15-1-2,15 5-3,20 0 0,17 0 0,17-2 0,26-5-3,14-8 3,25-7-1,17-4 1,15-7-1,2-2 1,2-6-2,-9-1 3,-18 3-3,-21 0 0,-29 6-1,-35 5 1,-27 4-2,-29 4 2,-21 3-1,-24 6 0,-11 4-7,-19 9-7,0 0-26,0 0-80,0 0-1,-36 24-2,5-7-4,-7-1 1</inkml:trace>
  <inkml:trace contextRef="#ctx0" brushRef="#br0" timeOffset="106520.1492">19849 13099 275,'0'0'107,"8"-28"-1,-8 28-70,18 0-6,-18 0-9,36 32-1,-16-2-2,8 16 1,-3 8-2,1 13-2,-7 5-3,-6 12 1,-6 3 2,2 0-8,-7-7 2,0-7-6,4-10-5,-2-17-35,11-9-79,1-16-9,10-19-2,3-14 1,-1-14-5</inkml:trace>
  <inkml:trace contextRef="#ctx0" brushRef="#br0" timeOffset="106760.1495">20413 13478 357,'25'-6'120,"10"-1"-7,4 3-85,10-1-13,9 5-2,2-2-6,1 0-10,-3 4-13,-9-8-23,1 10-32,-9-6-45,-14 0 0,-5-3-2,-22 5 4,0 0 55</inkml:trace>
  <inkml:trace contextRef="#ctx0" brushRef="#br0" timeOffset="106960.1498">20795 13329 248,'0'0'108,"0"0"4,-12 21-63,20 7-13,-3-2-6,3 16 0,-2-1-2,5 15-7,-6-2-5,3 2-12,-3-4-16,-3-12-74,8-2-28,-1-12-6,-9-26 0,28 3-10</inkml:trace>
  <inkml:trace contextRef="#ctx0" brushRef="#br0" timeOffset="107410.1504">21273 13201 235,'24'-28'103,"-24"28"1,17-14-68,-17 14-10,0 0-6,0 0-4,0 0-1,9 31-4,-5-1 2,-8 11-1,8 7 4,-8 6 1,10 3 3,-6-1-3,11 0-2,-3-4-3,3-6-2,7-12-2,7-10-1,1-11 1,6-9-5,-1-12-1,3-7 0,-6-16-1,0-12 0,-9-3-2,-8-5-2,-9-4 2,-13-3 0,-8 6 1,-5 2-1,-8 11 1,-4 7-1,3 8 3,-3 11-5,10 11-16,2 2-32,24 0-72,0 0-3,-2 23 1,21-14-2,7 0-2</inkml:trace>
  <inkml:trace contextRef="#ctx0" brushRef="#br0" timeOffset="107590.1507">21789 13385 430,'0'0'130,"0"0"-2,0 0-98,0 0-17,0 0-28,5-17-74,-5 17-35,23-9-6,-23 9-1,26-18-2,-26 18 25</inkml:trace>
  <inkml:trace contextRef="#ctx0" brushRef="#br0" timeOffset="108470.1519">22293 13055 154,'0'0'84,"6"-21"-1,-6 21-46,0 0-19,0 0-8,0 0-4,-19 2 3,13 15 2,-5-1 5,4 14 3,-3 5 3,3 10 2,-1 0 1,5 5-2,1-2-4,7 0-2,1-5-6,7-6-3,6-15-4,7-7-6,4-11-3,5-10 0,-3-12-2,0-12-1,-2-9-1,-6-9 0,-15-2 5,-5-2 4,-15-6 4,-8 10 0,-7 5 0,-6 12-2,-3 8-19,3 10-70,2 4-16,11 9-2,1 0-4,18 0 0</inkml:trace>
  <inkml:trace contextRef="#ctx0" brushRef="#br0" timeOffset="108730.1523">22541 12863 322,'19'-2'116,"-19"2"1,23 25-77,-16-7-12,12 14-5,-6 3-3,7 11 1,-3 3-7,2 5-4,-2 1-4,-4 3 1,-6-6-4,4-4-3,-5-3-13,-6-16-24,7-6-86,-7-23-3,0 0 2,19 3-4,-13-27-1</inkml:trace>
  <inkml:trace contextRef="#ctx0" brushRef="#br0" timeOffset="109010.1527">22796 12800 281,'0'0'107,"18"9"4,-5 8-68,-2 5-13,8 8-7,-6 5 1,15 10-2,-9-2-6,1 5-3,-1 0-2,0 2-3,-6-3-2,0-3 1,2-5-6,-8-9-9,7 0-26,-9-10-85,-5-20-1,17 17-2,-17-17-4,7-22-1</inkml:trace>
  <inkml:trace contextRef="#ctx0" brushRef="#br0" timeOffset="109690.1536">23240 12817 159,'0'0'99,"0"0"6,0 0-31,8 26-19,10-2-11,-8 4-11,5 11-6,-8 4-5,10 7-4,-6 5-5,-3 3-8,5-2-26,-15-6-91,7-11-1,-3-11-7,-2-28 0,-7 18-3</inkml:trace>
  <inkml:trace contextRef="#ctx0" brushRef="#br0" timeOffset="110320.1545">22194 12269 186,'0'0'99,"0"0"-8,6-26-26,-6 26-12,0 0-6,28-9-6,-28 9-9,41-6-8,-6 1-4,16 3-3,16-9-5,15-2-1,15-2-3,10 0-4,3-5-1,-4 1 0,-7 0 0,-11 5-2,-21 2 1,-12 5 0,-22 0-1,-10 1 1,-23 6-1,15-4-2,-15 4-1,0 0-4,0 0-13,-21 13-37,21-13-66,-24 26-3,24-26-2,-30 23 1,11-14-4</inkml:trace>
  <inkml:trace contextRef="#ctx0" brushRef="#br0" timeOffset="117830.165">13658 12744 73,'-21'-27'81,"21"27"6,0-25-38,2 9-6,-2 16-6,24-26-2,-1 15-10,1-4-6,8 5-9,0 5-3,5 5-3,0 9-3,-1 4 1,-4 6 0,-2 3 4,-10 4 0,-7 2 2,-4 0-1,-5-2 5,-8-8 2,4-18 3,-16 24 0,16-24 0,-19 4-1,19-4-2,-19-31 1,19 5-5,0-10-3,13 1-5,4-2-2,4 3-2,11 7 0,1 6-4,6 16 1,-1 8 2,-3 16-1,-7 9 2,0 3 1,-9 1-1,-6-1 1,-5-3 4,-3-4-1,-5-7 2,0-17-2,0 0 1,-19-30 2,18 3 0,2-12 2,7-4-6,7-2 0,5 1-2,5 8 3,6 14-5,-1 15 3,2 12 0,-6 16-1,-3 14 4,-10 8-1,-8 3 2,1-1 0,-6-3 0,-4-4-5,-1-12-19,8-10-97,-3-16 2,0 0-5,19-22-1,-8-11 2</inkml:trace>
  <inkml:trace contextRef="#ctx0" brushRef="#br0" timeOffset="119090.1668">15074 12525 174,'0'0'105,"0"-22"-28,0 22-9,0 0-13,0 0-8,0 0-9,0 0-9,17 11-10,-2 11-4,2 8-4,1 11-1,3 4 0,1 8 1,-1-4 0,1 1-3,-9-11-1,-2-2-2,-5-15 0,-2-3 2,-4-19-1,0 0-1,0 0 0,-15-21-1,-2-1-3,-2-2-2,-5-8-1,0 1-4,-2 7-2,-4 3 0,4 12 0,-1 3 0,3 14 3,2 5 0,3 11 1,6 4 7,2 2-1,9-3 1,0 3 1,4-4 1,9 0-2,2-7 3,11-3-1,1-4-2,6-7-2,7-5 1,10-7 1,3-3 0,-1-6 0,4-5-3,-3 3-2,-6-5 0,-4 1 3,-9 2-3,-14 3 0,-18 17 1,23-28-1,-23 28 3,-10-22 4,10 22-4,-15-15 1,15 15 0,0 0 1,0 0-2,0 0 0,0 0-1,0 0 1,-11-19 0,11 19-1,0 0 2,0 0-2,0 0-1,6-18 0,-6 18-2,0 0 0,0 0-1,7 18 1,-7-18-1,8 28 2,3-7 1,0 1 1,4 2 1,0 0 0,-2-3 3,6-5-2,-4-4 2,7-5-5,-3-9 1,0-5 1,-3-10-1,-1-5 1,-9-6-4,0 0 3,-12-4-2,-2 1 4,-8 1-2,1 8-1,-6 7 2,2 11-2,5 6 1,14-2 0,-25 28 1,23-6-1,4 6 2,11-2 3,6 4-1,7-4-3,10-6 3,1-3-3,6-4-6,7-4-16,-7-11-47,4 2-62,-2-5 1,-2-6 0,-6-2-4,-5-8 10</inkml:trace>
  <inkml:trace contextRef="#ctx0" brushRef="#br0" timeOffset="127800.179">20350 11322 185,'0'0'71,"-17"-20"3,17 20-3,0 0-5,-11-21-12,11 21-14,0 0-12,0 0-7,0 0-6,0 0-5,0 0-4,0 0 0,19 13 1,-10 6 1,4 3 2,4 11 0,-2 10 5,9 13-4,-3 5 4,3 8-6,-2 1 1,3-1-4,-10 0 1,1-10-3,-3-7 0,-1-13 0,-5-9-6,-1-10-2,-6-20-12,0 0-31,0 0-82,18-24-2,-12-2-2,2-9 1,-3-11-1</inkml:trace>
  <inkml:trace contextRef="#ctx0" brushRef="#br0" timeOffset="128000.1792">20871 11523 412,'0'0'116,"0"0"-18,0 0-79,0 0-15,0 0-10,0 0-23,24-10-59,-24 10-30,19-2 1,-19 2-4,24-9 4</inkml:trace>
  <inkml:trace contextRef="#ctx0" brushRef="#br0" timeOffset="128410.1798">21194 11255 213,'0'0'106,"0"0"3,-1-20-58,1 20-12,0 0-15,0 0-8,0 0-6,5 26-2,-3-8-4,4 8 1,-3 8 0,5 7 3,-1-1 2,5 7 3,4-4 2,5-1-4,-2-8 5,10-6-9,5-12 3,3-5-2,5-11-1,-5-7-1,0-12-4,-7-7 3,-6-7-5,-10-4 3,-9-6 0,-14 0-2,-10 1 0,-7 1-3,-6 7 2,-5 8-2,1 15-16,-3 6-87,4 14-20,3 2-2,6 4-2,3 5-3</inkml:trace>
  <inkml:trace contextRef="#ctx0" brushRef="#br0" timeOffset="137320.1923">15539 10211 175,'0'0'101,"0"0"-16,4-16-38,-4 16-14,0 0-9,19 16-9,-12 1-8,10 9-7,-4 8-1,6 6 3,-1 16 7,1 9-1,0 2 1,-3 4 1,-6-3-1,1 1 2,-5-8-1,-1-5-1,-3-15-3,4-10 5,-6-8 0,0-23 1,0 0-2,0 0-2,-6-21-2,1-8-1,-3-9-1,-3-10-6,-2-6-3,0-5-2,-6-1 1,0 3 2,2 3 0,3 6 0,-3 7-1,2 11 3,4 8 0,-3 5 2,14 17-3,-16-15-3,16 15-2,0 0 3,-26 26-2,14-5 1,-6 7 0,1 3 3,-2 10 5,0 4 2,1-8 4,8-2 0,-1-7 5,6-4 0,5-24 4,0 0-5,0 0-4,26-30 0,-8-3-2,7-4 0,-3-6-6,4-2-1,-1 5-4,-5 8 2,-3 8 1,-6 3-2,-11 21-1,19-11 1,-19 11 3,19 21 1,-19-21 0,26 33 2,-8-14 0,7 1 5,-1 1-1,0-1-4,1-3-18,-5-10-44,4 2-58,1-1-3,-1-6 1,-4 1-6,-3-4 38</inkml:trace>
  <inkml:trace contextRef="#ctx0" brushRef="#br0" timeOffset="145330.2035">16273 10444 104,'0'0'68,"8"-21"-3,-8 21-21,0 0-15,11-22-15,-11 22-8,0 0-5,0 0-3,0 0-1,-2 24 2,-2-5 3,-1 14 5,-1 4 8,4 11 2,2 1 0,0 8 1,0 1-1,6 3 0,1-5-3,5-10 0,1-7-2,4-5-1,1-12 2,7-9-1,-3-15 1,8-5-1,0-16 0,-6-4-2,2-7 0,-7-5-2,-6-4 2,-4 1 1,-14 1-2,-3 0 3,-14 2-1,5 7-1,-9 3-2,2 8 0,-3 3-4,9 5-3,-1 3-14,0 1-35,19 9-71,0 0-4,0 0 1,0 0-5,38-18 20</inkml:trace>
  <inkml:trace contextRef="#ctx0" brushRef="#br0" timeOffset="145710.204">16806 10613 389,'0'0'128,"0"0"0,0 0-106,0 0-5,0 0-8,0 0 1,0 0-5,0 0-6,0 0-2,0 0 0,7 16-1,-7-16-3,0 19 4,0-19-1,-2 20 3,2-20 2,0 21-1,0-21 0,0 0 3,0 0 3,0 0 0,0 0-1,0 0-1,0 0-2,0 0 2,0 0 0,8-21 0,-8 21-4,0 0 2,0-24-1,0 24-3,0 0-10,0 0-33,0 0-81,0 0-6,28-13 0,-28 13-1,22-15-3</inkml:trace>
  <inkml:trace contextRef="#ctx0" brushRef="#br0" timeOffset="146430.205">17327 10393 179,'0'0'87,"0"0"-19,-15-9-11,15 9-8,0 0-5,-19-11-5,19 11-7,-16-24-10,10 7-5,4-1-7,4-5-3,9 3-6,0-1-2,8 5-3,2 8-3,3 8 1,0 11-3,-5 14 2,-2 10-1,-10 9 5,-12 16 4,-3 1 2,-9 2 4,-1-3 2,-3-6 5,2-8 0,3-13 7,4-3-1,12-30-2,12 21-1,6-25-2,14 0-1,9-9-3,4 4-3,4-4-4,5 2-5,-8 1-3,-4-1-5,-5 6-9,-13-3-24,6 8-48,-30 0-39,28-7-5,-28 7 5,24-24-1,-24 24 74</inkml:trace>
  <inkml:trace contextRef="#ctx0" brushRef="#br0" timeOffset="146950.2058">18059 10256 241,'8'-24'107,"3"3"-33,2 5-34,-11-3-10,-2 19-7,8-33-3,-8 33-10,3-30-7,-3 30-4,-17-22-1,3 16-4,-3 6-1,-8 4-1,5 11-2,-8 3 1,7 8 4,-1 6 2,7 3-1,9 2 7,12 0 0,5 2 4,8-9 0,9 0 1,5-6-3,-1-2 0,0-3-3,-8-2-1,-5-1 1,-6 1-1,-13-17 4,-11 28 3,-8-19 7,4 2 4,-13-7 4,13-2 0,-3-11-4,18 9 0,-17-28-6,28 4-10,8-2-12,-1-10-24,20 5-54,-1-3-41,-5 3 1,3-1-3,-5 4 4,-4 6 83</inkml:trace>
  <inkml:trace contextRef="#ctx0" brushRef="#br0" timeOffset="147320.2063">18439 10080 182,'0'0'99,"-6"-34"1,6 34-66,-13-24-10,13 24-12,0 0-6,-19-15-3,19 15-3,0 0-3,-24 28 0,17-4-1,-3 6 3,7 3 4,-1 3 3,4-1 4,5 2 2,1-7 0,9-1 2,-15-29 0,37 28-1,-12-28-2,4 0-2,-4-3-5,-1-3-2,-3 4-2,1 6 0,-7 7-1,-4 8 3,-5 7-1,-1 3 3,-3 3 4,4 1 0,-1-5-17,-5-7-69,0-21-29,19 14-8,-19-14 1,30-27-5</inkml:trace>
  <inkml:trace contextRef="#ctx0" brushRef="#br0" timeOffset="147600.2067">18853 9859 306,'0'0'112,"0"0"-3,0 0-95,21 3-7,-4 12-4,2 4 0,-1 5 0,5 6-1,-5 3 1,-3 10-1,-4-2-2,-3 1 3,-4-3 0,-4-3-2,2-7-14,-10-8-19,8-21-69,13 18-10,-13-18-1,17-15-1,-4-7 25</inkml:trace>
  <inkml:trace contextRef="#ctx0" brushRef="#br0" timeOffset="147850.207">19145 9820 152,'-11'-26'90,"11"26"0,0 0-54,0 0-10,-15 35-6,15-11-3,-4 8-3,2 3-2,2 6 3,0-4-1,8 2 0,-3-8-1,6-3-9,8-7-25,-4-14-40,7-11-41,8-3-2,-3-12-2,2-5-3,-2-11 96</inkml:trace>
  <inkml:trace contextRef="#ctx0" brushRef="#br0" timeOffset="148040.2073">19410 9801 218,'0'0'101,"24"6"6,-16 18-61,-1 6-25,10 5-7,-6 8 0,3 3 2,-9 0-2,3 1-1,-8-5-4,-2-1 2,-9-9-3,-3-8-8,-2-7-26,-11-10-64,1-12-23,2-8-2,-4-17-1,7-5-4</inkml:trace>
  <inkml:trace contextRef="#ctx0" brushRef="#br0" timeOffset="148220.2075">19311 9753 307,'21'-13'115,"-21"13"0,37 0-88,-13-4-12,12 2-6,3-5-12,8-6-23,9 0-71,2-2-18,0-5 2,-6-1-4,-3-1 1</inkml:trace>
  <inkml:trace contextRef="#ctx0" brushRef="#br0" timeOffset="148580.2081">18790 10614 237,'0'0'122,"0"0"-2,32-9-65,5-9-9,15 3-6,8-8-19,15 3-8,-2 0-11,1 5-1,1 2-4,-13 0-11,-6 7-24,-13-5-61,-8 4-20,-8 1-5,-9-1 3,-18 7-4</inkml:trace>
  <inkml:trace contextRef="#ctx0" brushRef="#br0" timeOffset="148860.2084">19027 10707 211,'24'24'109,"-7"2"1,-9 4-66,10 11-10,-10 4-5,3 3-4,-13-2-2,4 1-3,-4-3-13,-1-8-13,3-3-25,-8-7-71,8-26-11,11 19-4,-11-19-2,15-21-1</inkml:trace>
  <inkml:trace contextRef="#ctx0" brushRef="#br0" timeOffset="149450.2093">19373 10789 86,'5'-30'77,"-5"30"1,2-16-55,-2 16-7,0 0-7,0 0 1,0 0 5,0 0 5,0 0 1,0 0 6,-13 31 4,6-12 5,1 9 2,-1-4-1,3 4-6,-4-6-8,10 4-4,-2-9-2,12-1-4,-12-16-7,31 13-10,-6-15-10,-1-9-13,8 4-14,-8-15-8,6 3-5,-11-11 3,1 8 10,-9-2 14,-3 7 14,-8 17 15,3-24 20,-3 24 10,0 0 7,0 0 0,0 0-4,-5 28-8,5-28 0,5 18-3,-5-18-4,0 0-4,19 15-5,-19-15-4,30-2-2,-30 2-3,28-5-4,-28 5 0,24 5 1,-24-5 2,12 36 3,-14-5 5,-10 10-2,1 6 5,-7 3 1,-1 5 1,-2-8-3,-1-4-2,3-10-9,1-14-32,18-19-89,-19 1-3,13-23-2,6-11-3,0-12 0</inkml:trace>
  <inkml:trace contextRef="#ctx0" brushRef="#br0" timeOffset="149700.2096">19423 10761 274,'4'-18'109,"-4"18"-3,34-26-71,-10 18-19,6 1-12,-4 3-6,4 6-2,-6 3-2,-5 7 1,-19-12-1,30 27-4,-30-27-10,13 30-25,-13-30-58,13 22-1,-13-22 3,0 0-3,30 6 71</inkml:trace>
  <inkml:trace contextRef="#ctx0" brushRef="#br0" timeOffset="150020.2101">19931 10499 242,'0'0'110,"19"23"2,-10 1-71,-7 4-15,10 9-5,-12 4 5,7 5-4,-7 2 1,6 4-8,-6-13-3,0-2-6,0-5-14,-2-15-34,2-17-77,13 16 0,-13-16-4,32-24 0,-8 2 2</inkml:trace>
  <inkml:trace contextRef="#ctx0" brushRef="#br0" timeOffset="150270.2104">20266 10592 267,'0'0'119,"-19"26"2,10-2-71,-8-7-17,11 13-4,-7-12-5,8 3-4,5-5-7,5 3-1,-5-19-4,36 19 0,-10-16-2,10-5-5,3 2-8,-2-5-18,8 5-31,-10-6-70,3 3-2,-12-3 0,-4 0-2,-22 6 20</inkml:trace>
  <inkml:trace contextRef="#ctx0" brushRef="#br0" timeOffset="150650.2109">19225 10561 222,'0'0'112,"-24"-19"4,24 19-52,24-19-21,-5 10-16,11 7-1,2-5-4,11 3-6,5-5-4,14 3-2,1-5-7,6 0 2,10-2-3,1-2-4,8 0-12,-8-3-24,6 1-73,-17 4-16,-1-4 3,-20 6-4,-10-2 1</inkml:trace>
  <inkml:trace contextRef="#ctx0" brushRef="#br0" timeOffset="151720.2124">22818 8661 219,'15'17'92,"15"12"5,0 10-77,-2 10-7,7 12 5,1 8 1,1 7 3,-5-6-1,-2 6-1,-10-11-5,-1-1-3,-6-12-5,-2-12 1,-7-10 1,-2-9 1,-2-21-2,0 0-1,0 0-2,-19-19-1,12-11-2,-3-11-4,3-11-4,-6-7-4,5-8 2,-3-7 0,0 1 2,-2 3 2,0 7 4,2 9 1,-3 9 4,-2 14-2,1 10-1,-2 16 0,-4 7 0,-3 12-2,-6 12-1,-2 10 1,1 6 0,-5 7 3,1 1 0,7-2 2,0-1-2,7-7 3,10-12 1,3-5 2,8-23-1,0 0 0,19-10-3,2-16-1,8-11-1,1-6-2,2-5-1,5-4-3,-1 6 2,-8 5-5,-4 11 5,-1 12-2,-3 12 3,-1 13 1,5 14-1,-1 5 1,1 5 0,2 7 4,8-9-2,1-3-10,6 8-56,-1-14-55,8-7-4,1-7-1,-4-4-2,3-4 24</inkml:trace>
  <inkml:trace contextRef="#ctx0" brushRef="#br0" timeOffset="172200.2411">22876 9998 109,'7'-28'98,"-7"28"5,12-15-41,-12 15-12,3-20-8,-3 20-5,0 0-9,0 0-10,0 0-9,0 0-5,0 0-3,0 0-2,-22 33-1,16-3-2,-1 7 3,1 8 3,-1 5 2,7 0 1,7 0 1,4-4-1,4-7 2,4-11 3,9-5 0,-2-12-1,12-11 0,-9-11 0,9-10 1,-6-10-2,-6-7 0,-4-6 0,-9-3 0,-9 1 1,-10 5 1,-10 4 1,-5 11-2,-9 6 0,-2 16-1,-1 0-2,1 6-10,11 9-17,-3-3-63,24-8-47,-7 22 1,7-22-3,33-4-2,-1 0 41</inkml:trace>
  <inkml:trace contextRef="#ctx0" brushRef="#br0" timeOffset="172370.2414">23414 10100 425,'0'0'133,"0"0"0,0 0-112,0 0-19,19-19-33,-19 19-92,35-27-4,-14 6-6,-5-3 0,5 2-3</inkml:trace>
  <inkml:trace contextRef="#ctx0" brushRef="#br0" timeOffset="172870.2421">23642 9695 164,'0'0'97,"0"0"0,0 0-48,0 0-18,0 0-13,0 0-6,0 0-5,0 0-3,0 0 2,0 34 3,2-10 5,-4 9 0,7 12 4,-5 3-1,6 6-1,-2 2-1,7 5 0,0-9-5,8-2 1,-2-13-2,3-5 0,1-17-1,9-8-4,-2-14-5,-2-14-4,-2-7 0,-3-3-1,1-1 4,-9 1-2,0 6-1,-7 7 5,-6 18 4,0 0 1,0 0 1,-11 43 0,11-12-6,-2 4 3,-4 1 1,6 3 1,2-8-1,4-5-6,-1-7-26,-5-19-93,0 0 3,26 2-5,-26-2-2,23-34-1</inkml:trace>
  <inkml:trace contextRef="#ctx0" brushRef="#br0" timeOffset="173410.2428">24225 9606 148,'-2'-18'98,"2"18"0,0 0-44,0 0-17,0 0-12,0 0-9,0 0-4,0 0 1,0 0-1,-11 16-2,5 1 7,4 7-3,-3 8 2,-1 10 2,0 7 1,1 8-7,-1 3 0,4 5-1,2-4-4,0-2 2,2-7-1,9-5 0,1-18-2,3-4 1,7-14-4,2-13 1,-3-9-3,1-6 2,-7-5-4,-4-6-1,-11 7-1,-5 3 2,-14 5 0,-7 11 1,-6 8 1,-1 5-1,1 5-5,2-3-32,9 2-86,21-15-1,0 0-2,0 0-1,36-22-1</inkml:trace>
  <inkml:trace contextRef="#ctx0" brushRef="#br0" timeOffset="173950.2436">24514 9801 213,'0'0'100,"-13"-22"3,13 22-62,-11-19-20,11 19-5,-6-24-3,6 24 3,-7-28 0,7 28-1,-6-20-2,6 20-1,-3-17-3,3 17 0,0 0 0,35 4-4,-16 11-5,-1 7 0,5 8 0,-4 12 5,-12 5 4,-1 10 2,-18 3 2,-1 5 3,-9-11 1,3-1 2,-3-14-3,5-7-1,4-10-2,15-5 0,-2-17-4,47 9 2,-8-12-4,21-3-3,5-3 1,13-2 0,5-2 0,3-2-2,-12 0 2,-3 0 2,-13 4-1,-15 2 1,-13 1 1,-11 3-2,-19 5-1,0 0 0,0 0-1,0 0-3,0 0-3,0 0-5,0 0-3,0 0-17,0 0-115,0 0-2,0 0-4,0 0-1,-25 1 2</inkml:trace>
  <inkml:trace contextRef="#ctx0" brushRef="#br0" timeOffset="177270.2482">8371 16330 336,'0'0'111,"9"-22"-4,-9 22-75,0 0-10,0 0-8,15 24-5,-8 2-6,1 17 0,3 9 2,-3 15-1,3 9 4,-6 9-2,3 3 1,-6-1-1,1-3 2,-3-8-20,0-11-70,0-15-29,6-13-3,2-19-3,-8-18-1,18-9-6</inkml:trace>
  <inkml:trace contextRef="#ctx0" brushRef="#br0" timeOffset="177820.249">8539 16353 357,'0'0'117,"-19"-15"-4,19 15-82,-13-22-1,13 22 1,-13-25-6,2 7-7,11 18-3,-11-34-6,3 16 1,8-6-4,0-4-4,6 2-2,9-2-3,14 0 0,1 8-2,13 9-3,0 9 0,2 17 0,-2 14 3,-6 18 0,-18 18 2,-8 15 2,-16 7 2,-8 2 3,-6 2 0,-11-7 1,6-6 0,0-13 2,12-13 1,10-12 2,16-4 0,15-7-4,14-6 3,8-3-3,5 0 3,0-1-5,-2 1-2,-5 1-2,-10-3 1,-13 1 0,-3-2-4,-10 1-8,-13-18-19,18 28-91,-16-11-5,-2-17-2,9 18-7,-9-18 1</inkml:trace>
  <inkml:trace contextRef="#ctx0" brushRef="#br0" timeOffset="179000.2506">9583 16802 248,'0'0'106,"0"0"-6,0-28-38,0 28-8,0 0-15,15-20-12,-15 20-10,24-17-7,-24 17-4,36-20-2,-10 14-4,0 2-3,8 4 1,-6 2 0,7 6-2,-5 5 2,-4 11 1,-5 4-5,-1 0 3,-5 1 3,-7 3 0,-3-6-2,1-2 3,-6-5 2,0-19 8,-2 18 2,2-18 2,0 0-3,-4-31 1,14 5 0,-3-6 1,12 4-3,2-7-11,1 1-1,4 5-4,-2 8 2,1 12-5,-5 7 2,-3 11-1,-17-9 1,17 38 2,-15-11 0,-4-1 3,-2 0 0,-1-3 5,3-3 1,2-20 0,0 0-4,0 0 0,18-22 1,7-2 0,6 0 1,7-2-3,-3 1-7,4 9 2,-7 12 5,-2 17-2,-6 9 2,-10 10 0,-9 5-1,-5 4 1,0 2 5,-2-4 0,-1-4-10,1-11-11,-4-6-97,6-18-3,19 0-5,-19 0 0,30-37-4</inkml:trace>
  <inkml:trace contextRef="#ctx0" brushRef="#br0" timeOffset="179700.2516">11012 16784 169,'2'-17'95,"-2"17"3,0 0-28,6-24-23,-6 24-6,0 0-9,5-17-8,-5 17-7,0 0-6,-3-20-5,3 20-3,0 0-2,-15-6 1,15 6-2,-28 11-1,9 2 0,-2 4 1,-1 9 1,2 4 4,-1 5 2,4 2-2,6 2 1,9 0 1,2-8 2,13-1 0,6-13-1,11-6-5,3-9-5,8-8 1,2-9-1,-5-5-3,-1-2-1,-5 1 2,-6 5 3,-9 1 4,-17 15 1,0 0 2,0 0 3,0 0 3,0 0 3,11 35-2,-9-16-1,4 3 2,1-5 1,12 1-2,3-1-16,-1-13-33,9-3-83,-1-6-3,3-6-5,0-6-1,-8-3-7</inkml:trace>
  <inkml:trace contextRef="#ctx0" brushRef="#br0" timeOffset="181100.2536">12109 16607 280,'0'0'93,"-6"-18"-12,6 18-13,0 0-23,2-21-10,-2 21-8,6-18-7,-6 18-5,15-26-3,-6 9-4,8 2-3,2 0-1,5-2-4,8 3-1,-1 4-2,5 7 2,1 8-1,3 8 1,-3 6 2,0 1-1,4 2 1,-9 1 1,4-5 2,-5-3-2,5-7 2,-4-12 1,-4-7 0,0-6 0,-4-5 3,-5-6-1,-6-6-2,-6-1 2,3 2-2,-10-1 0,1 6-3,-2 4-3,-3 4-11,4 20-26,-6-21-49,6 21-32,0 0-3,0 0-3,0 0 0,13 17 6</inkml:trace>
  <inkml:trace contextRef="#ctx0" brushRef="#br0" timeOffset="181410.2539">12184 16995 350,'0'0'110,"17"-5"2,11 1-76,7-7 1,14 2 1,7-6-14,13 0-6,4 0-5,3 2-1,5-4-4,-3 10-2,-5 1-8,-10 3-8,-1 4-8,-11-6-26,-3 7-78,-10 5-1,-7 2-2,-6-5-2,-7 0 1</inkml:trace>
  <inkml:trace contextRef="#ctx0" brushRef="#br0" timeOffset="181890.2547">13848 15987 233,'0'0'93,"25"13"5,-14 4-47,2 5-23,6 15 0,-6 4 1,9 13 2,-7 7-5,-4 8-3,-3-1-7,-1 1-2,-7-4-6,-2-7-3,0-4-16,-9-17-54,6-9-45,5-12-4,0-16 1,0 0-5,0 0 1</inkml:trace>
  <inkml:trace contextRef="#ctx0" brushRef="#br0" timeOffset="182310.2553">13904 16208 393,'-7'-39'119,"-1"-2"-1,5 6-86,3-8-15,7 0-2,4-1-2,6 3-5,4 2-2,3 9-3,-2 4-4,-3 8 1,2 8-2,-4 12-3,-17-2 1,24 39 1,-20-5-1,-1 6 0,-3 11 4,0 4 1,0 3 2,-5-2 3,-1-1-2,0-6 3,5-3-1,6-7 2,5-6 0,12-5 0,2-5 1,8-1-1,4-2-2,1 1 0,-3-3-1,1 5-1,-3-3-7,-8-3-9,8 5-22,-13-5-90,9-1 0,-2-6-4,-2-1-1,0-9-5</inkml:trace>
  <inkml:trace contextRef="#ctx0" brushRef="#br0" timeOffset="183750.2573">15123 16050 248,'0'0'92,"0"0"-18,20 7-22,-3 10-15,-4 5-5,6 12-3,-3 9 0,5 10 4,-4 5-7,2 5-2,-8 0-4,2 0-4,-6-11-5,1-1-2,-5-16-1,5-4 1,-8-14-1,0-17-2,0 0-4,0 0-3,-19-28 0,-1 4-1,-3-2-3,-8 0-5,-1 8-1,-4 5 5,-1 14 1,0 12 3,5 13-1,6 8 1,7 3 4,10 6 5,18-6-1,12-4 0,16-9-4,13-9-7,18-9-8,4-15-23,16-6-43,-7-15-25,1-2 2,-11-12 6,-8 3 26,-20-17 17,-5 8 23,-14 2 34,-13 0 52,-3 11 26,-8 5 2,0 8-8,-6 3-18,6 21-13,0 0-9,0 0-14,0 0-7,11 25-5,-9-9-2,7 7 1,-1-1-1,3 0 1,-2 0-3,5-1 0,-14-21 1,35 20-3,-13-18-5,1-13-2,7-4-1,0-9 0,5-2 2,-3-2-2,0 4-2,-2 2 3,-6 5 5,-4 10 3,-20 7 1,25 24 4,-20 4 1,-3 7 2,-4 4 1,2 7 1,-5 3-1,-3 1 1,-9-6-5,-1-7-5,-7-7-12,-4-11-16,2 1-44,-8-14-60,1-6 2,4-8-7,4-5 2,4-5-4</inkml:trace>
  <inkml:trace contextRef="#ctx0" brushRef="#br0" timeOffset="184330.2581">17288 15812 211,'-24'10'104,"7"-18"7,-4 6-44,-3-11-6,3 4-7,-3-15-12,7 3-7,4-6-17,13-1-6,6-6-6,12 3-1,14 3-7,6 6-2,5 10-1,0 12-2,0 19 1,-6 13 5,-13 16 2,-11 11 1,-13 12 2,-11 5 0,-10 2 0,-3 2 3,-2-17-4,-2-7-25,15-8-94,5-11-2,14-15-2,7-1-6,8-10 4</inkml:trace>
  <inkml:trace contextRef="#ctx0" brushRef="#br0" timeOffset="184520.2584">17392 16706 434,'-11'33'133,"-2"-13"-6,13-20-81,-13 21-14,13-21-5,0 0-11,0 0-10,21-4-9,-21 4-13,30-18-12,-30 18-81,18-17-20,-18 17-8,0 0 7,0 0 3</inkml:trace>
  <inkml:trace contextRef="#ctx0" brushRef="#br0" timeOffset="184810.2588">16718 17461 319,'24'11'117,"16"-12"4,16 1-54,11-15-17,24 0-17,5-7-13,14-1-6,0-5-6,-5-1-14,-6 8-14,-17-8-38,-13 14-63,-17 2-1,-24 5 2,-28 8-5,0 0 5</inkml:trace>
  <inkml:trace contextRef="#ctx0" brushRef="#br0" timeOffset="185000.259">16980 17718 391,'-34'27'124,"34"-27"-3,4 26-76,33-29-20,30-3-2,27-18-6,27-6-13,21 4-45,-5-3-80,-3 3-2,-9 0-2,-18 7-3,-21 2-4</inkml:trace>
  <inkml:trace contextRef="#ctx0" brushRef="#br0" timeOffset="225920.3163">18730 14611 124,'0'0'90,"8"-21"-1,-8 21-34,0 0-12,0 0-2,0 0 0,0 0-4,0 0-12,28-9-8,-13 7-2,9 4-2,6-6 1,7 4-4,6-3-2,2-1-5,4 0-7,-1-5-17,3 5-45,-3-5-41,-11 5 0,-5 1 0,-13 1-1,-19 2 4</inkml:trace>
  <inkml:trace contextRef="#ctx0" brushRef="#br0" timeOffset="226150.3166">18663 15034 161,'-15'26'104,"15"-26"-9,-4 19-26,29-17-12,6-17-5,29 0-9,2-11-9,14 4-19,10-4-7,0 3-4,0 3-6,-6 5-13,-7 13-42,-15 4-48,-13 4-5,-8 3-1,-12-2-5,-7 4 2</inkml:trace>
  <inkml:trace contextRef="#ctx0" brushRef="#br0" timeOffset="274560.3844">20612 14540 146,'-6'-20'99,"6"20"-2,4-22-32,-4 22-17,0 0-9,0 0-10,0 0-9,-23-2-9,21 20-6,-3 5 1,-1 8 1,-1 12-2,3 7 3,0 4 0,4 5 4,0-3-1,8 0 0,5-10-1,5-3 0,12-21 1,8-11-1,1-15 1,9-10-5,-5-14 1,0-13-1,-7-11 1,-10 0 0,-15-2 1,-9 6-2,-19 7 2,-9 11 1,-17 8 1,-2 16-3,-3 10 1,5 9-6,4 4-4,3-2-19,29 9-94,7-6-16,26-8 2,11-10-1,14-6-1</inkml:trace>
  <inkml:trace contextRef="#ctx0" brushRef="#br0" timeOffset="274710.3846">21209 14683 468,'0'0'127,"0"0"-1,0 0-118,19-13-28,2 4-94,-3-2-7,8-6-1,2 0-8,-1-1-1</inkml:trace>
  <inkml:trace contextRef="#ctx0" brushRef="#br0" timeOffset="279390.3912">24800 14785 367,'-5'23'117,"-3"-3"-28,-11-3-53,12 12-3,-10-4-6,12 2-9,-1 1-4,10 4-1,1-6-3,8 4-1,8-6 0,9 0-1,5-6-1,4 1-3,-1-4 0,5-4-1,-6 0-2,-5-3 3,-8-1-2,-5-5-1,-19-2 0,19 4 1,-19-4 0,0 0 0,0 0-2,0 0-8,0 0-16,-15-4-88,15 4-19,0 0 1,-19 2-5,19-2-1</inkml:trace>
  <inkml:trace contextRef="#ctx0" brushRef="#br0" timeOffset="292910.4101">22030 14303 191,'0'0'66,"0"0"4,0 0-7,-23-17-13,23 17-12,-19-6-10,19 6-9,-33-13-4,14 8-3,-1-8-1,1 2 0,6-8-1,7 2-3,6-1 1,0 18-1,32-23-3,-8 27-3,2 17-3,-3 14 2,-5 17-1,-10 7 4,-6 10 0,-10 3 4,-5-1 3,-4 1-1,3-16 1,0-8 0,9-16-2,12-15-8,12-6-16,16-21-33,16-6-66,5-8-3,11-6 2,4-5-5,0-2 3</inkml:trace>
  <inkml:trace contextRef="#ctx0" brushRef="#br0" timeOffset="293270.4106">22597 14336 149,'6'-33'81,"-12"-14"3,6 4-33,-7 4-31,-6 4-6,-4 9-1,-2 2 4,-5 11-2,-2 7 0,0 18-1,-2 8 3,2 15-2,-1 6-2,7 7 2,7 1-2,11 3 2,8-8-2,12-5-2,8-11-11,12-11-7,5-13-7,5-14-3,-3-1-2,-4-4-3,-3 0 3,-8 4 5,-10 9 11,-20 2 8,19 30 8,-17 4 1,-6 3 0,0 0 0,-1 6-18,3-10-52,2-13-42,0-20-5,20 2-1,3-28 0,1-18 44</inkml:trace>
  <inkml:trace contextRef="#ctx0" brushRef="#br0" timeOffset="293480.4109">23018 13926 382,'17'37'124,"-17"5"-1,2 14-102,3 18 1,1-1 1,7 7-1,0-8-5,6 2-7,-1-10-5,-1-11-6,2-2-19,-12-24-31,10-4-72,-17-23-5,21 14-1,-10-30-3,-4-12 1</inkml:trace>
  <inkml:trace contextRef="#ctx0" brushRef="#br0" timeOffset="293750.4113">23395 13513 256,'0'0'102,"19"6"6,0 9-71,5 13-4,-5 11-6,10 13-2,-2 3 4,2 14-8,-8 2-3,1 3-7,-3-5-2,-4-6-14,2-13-16,-11-13-35,7-13-61,-13-24-1,24 4 0,-11-32-4,6-17 4</inkml:trace>
  <inkml:trace contextRef="#ctx0" brushRef="#br0" timeOffset="293980.4116">23892 13467 283,'0'0'109,"-20"5"-2,7 20-69,1 1-16,5 16-7,3 5 4,8 5-4,3-2 1,10 2-11,-2-4 3,8-7-9,3-13-8,5-19-21,7-7-52,3-15-29,-4-17-3,1-9 3,-1-11-5</inkml:trace>
  <inkml:trace contextRef="#ctx0" brushRef="#br0" timeOffset="294350.4121">24249 13433 321,'7'28'116,"3"4"1,-6 11-83,16 16-10,-12-3 5,10 11-12,-10-4-3,-3 2-10,-5-8 1,-5-5-5,-8-11 0,-6-17-4,-5-3-16,-8-23-19,6-7-37,-13-21-30,7-13-14,0-18 24,8-6 30,-2-11 27,7-4 26,8 2 33,-1 1 42,12 8 35,10 10 15,5 14-21,9 6-32,12 17-19,1 6-12,13 12-14,-5 2-6,8 10-5,-1 0-6,0-5-12,-1 11-21,-7-14-53,-1-2-24,-3-5 1,1-2-1,-6-1 0</inkml:trace>
  <inkml:trace contextRef="#ctx0" brushRef="#br0" timeOffset="294700.4126">23459 14405 296,'0'0'117,"0"0"1,30-21-79,18 3-7,14-10-4,24 2-3,7-9-14,19 1-5,6-1-3,-2 5-3,-4 4-3,-6 2-17,-7 13-30,-18 0-68,-8 3 2,-12 3-1,-10 1-4,-8 2 3</inkml:trace>
  <inkml:trace contextRef="#ctx0" brushRef="#br0" timeOffset="295030.4131">23668 14577 192,'0'0'106,"26"43"1,-9 2-53,-6-1-5,4 17 1,-9-3-9,5 11-8,-11-4-12,0 0-11,2-10-21,-6-10-32,0-10-71,8-11-2,-4-24-3,26 2 0,-11-24-2</inkml:trace>
  <inkml:trace contextRef="#ctx0" brushRef="#br0" timeOffset="295560.4138">24057 14770 233,'0'0'94,"0"0"0,-6-18-63,6 18-15,0 0 2,-6 18 3,6-18 3,-13 28 2,13-28-2,-11 41-3,4-20 3,7 6-1,0-2-8,5-3-4,3-2-7,10-7-6,9-5-17,1-14-20,11 1-44,-4-14-23,3-5 9,-8-8 31,-2 6 27,-8 2 11,-5 4 24,-15 20 28,4-19 48,-4 19 25,0 0-6,-17 34-30,17-34-19,-2 35-8,2-35-9,4 28-8,-4-28-10,19 11-2,-19-11-3,29-15-1,-29 15-3,25-22-3,-25 22 4,0 0 3,0 0 4,-2 20-1,-15 12 2,-4 14 0,-12 4-1,5 4 4,-6-4-10,2-3-14,8-5-32,9-14-72,15-28-7,0 0 3,10-22-4,12-11 0</inkml:trace>
  <inkml:trace contextRef="#ctx0" brushRef="#br0" timeOffset="295860.4142">24587 14640 335,'0'0'120,"19"-18"-1,-19 18-59,15-7-37,-15 7-9,26 9-1,-9 11-2,-6 6 2,2 9-4,-5 12 0,3 9 2,-11 1 2,5 10-1,-8-4-2,3-3-2,-2-10-5,2-9-3,0-8-9,0-33-21,13 24-64,-13-24-37,19-31 0,-6 1 0,2-9 0,-1-6 6</inkml:trace>
  <inkml:trace contextRef="#ctx0" brushRef="#br0" timeOffset="296150.4146">24937 14618 376,'0'0'123,"0"0"-16,11 22-60,-22 1-11,11 10-9,-12 2-2,9 10-4,-12 1-1,13 5-8,0-5-2,6-1-2,7-5 0,8-2-1,9-9 0,9-3-1,13-7-5,1-8-1,5-2-5,-2-7-10,-4 7-29,-7-7-92,-11 4-3,-6-6-2,-9-2 0,-17 2 1</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8T07:36:41.424"/>
    </inkml:context>
    <inkml:brush xml:id="br0">
      <inkml:brushProperty name="width" value="0.05292" units="cm"/>
      <inkml:brushProperty name="height" value="0.05292" units="cm"/>
      <inkml:brushProperty name="color" value="#FF0000"/>
    </inkml:brush>
  </inkml:definitions>
  <inkml:trace contextRef="#ctx0" brushRef="#br0">10093 9324 216,'0'0'110,"0"-19"-38,0 19-21,0 0-13,0 0-6,0 0-5,11 23-6,-11-23-9,12 42-1,-7-5-3,3 12 1,-1 6 2,-1 10-2,-1 6-2,3 5 1,-8-5 1,5-1-3,-5-10 1,0-10-1,0-9-6,0-12-2,6-8-38,-6-21-82,0 0-3,-6-41 1,1-4-3,-3-5 1</inkml:trace>
  <inkml:trace contextRef="#ctx0" brushRef="#br0" timeOffset="240.0004">9703 9300 415,'0'0'125,"-12"-19"-1,12 19-114,23-15-8,-3 4-2,12 2 0,11-6 1,6 2-3,12-2-9,-1-3-16,11 10-24,-5-7-45,-3 8-27,-1 5-2,-6 4-1,-8 3 11</inkml:trace>
  <inkml:trace contextRef="#ctx0" brushRef="#br0" timeOffset="1060.0015">10717 9710 151,'0'0'80,"11"-20"-12,-11 20-14,2-23-10,-2 23-3,-2-18-8,2 18-11,0 0-4,0 0-3,-16-11 0,16 11-3,-21 15-3,4 1-2,4 10 0,-6 2 1,1 7-2,-1 4 1,6 6-1,0-4-1,4 2 2,7-10 0,2-3 1,5-10-1,5-3-2,-10-17-2,37 2-2,-9-15-5,-2-13-2,6-4-1,-2-9-3,2-4 1,-8-1 3,0 3 7,-11 6 4,-5 3 9,-3 12 1,-7 3 1,2 17-2,0 0 1,0 0-3,0 0-5,0 0-3,-11 26-1,11-4-3,0 6 0,6 2 1,-1-1 3,1 5-1,7-6 0,0 0 1,6-6-2,0-5 1,5-8 0,-4-9-1,5-4 0,-1-9-1,0-7 0,-5-10 0,-2-3 0,-4-5 1,-8-1-1,1 6 1,-6-2 1,-6 9 2,3 5-1,3 21 0,-10-24-1,10 24-1,0 0 1,0 0 0,-11 30-2,17-8-1,-4 4-1,3 8 3,3 1-2,3 2 2,0-5-1,2-6-3,0-4-5,4-9-4,4 0-13,-5-19-35,14 1-76,-3-5 0,4-6-4,5-5 5,-4-8 3</inkml:trace>
  <inkml:trace contextRef="#ctx0" brushRef="#br0" timeOffset="1770.0025">12245 9266 221,'0'0'118,"12"-16"0,-12 16-68,0 0-14,0 0-12,0 0-5,0 0-1,0 0-6,0 0-6,-30 29-1,5-3 2,-12 8 0,0 3 2,-8 4 0,-2 1 1,4-4-1,6-5-4,9-7 3,7-2-3,21-24 3,-2 24-2,19-13 1,9 1-2,12 1 1,5 5 1,5 3-5,3 1 0,7 6-2,0 3 0,-8 3 0,-1 5-1,-8-2 0,-6-2-1,-3-3 3,-4-5-2,-13-4 1,-15-23-4,24 28-8,-24-28-43,0-17-75,0-3 0,0-6-3,4-8 2,-4-9-4</inkml:trace>
  <inkml:trace contextRef="#ctx0" brushRef="#br0" timeOffset="2110.003">12940 9166 260,'19'-7'112,"-19"7"2,0 0-79,24 18-12,-12-1-5,1 11 2,0 3-3,4 10 1,-6 7-7,2 8-2,0 4-1,-2 3-1,-3-6 0,-1-1-2,-3-4 1,3-11-2,-3-10-2,-2-10-9,3-3-36,-5-18-80,0 0-3,6-16 2,-10-12-4,4-2 4</inkml:trace>
  <inkml:trace contextRef="#ctx0" brushRef="#br0" timeOffset="2360.0033">12727 9177 313,'-24'-22'125,"5"0"2,12-1-92,7 23-13,2-26-2,-2 26 0,26-20-2,2 12-3,-2-1-10,12 2-6,-1-1-3,10-1-5,3 7-15,-5-7-33,9 3-71,-3 4 0,5-1 1,-6-1 0,-3 2 33</inkml:trace>
  <inkml:trace contextRef="#ctx0" brushRef="#br0" timeOffset="2800.004">13792 9394 157,'6'-16'102,"-6"16"2,7-30-60,-8 10-14,-5 3-5,-2-4-1,8 21-1,-18-29-7,18 29-7,-30-11-5,30 11 1,-36 9 4,18 9 3,-8 5 2,1 10 2,-5 10 4,6 7-1,0-4 6,9 8-5,2-4 3,9 2-5,4-9-2,11-2-3,8-11-3,13-4 1,9-6-5,9-1 1,8-1-6,9-5-2,1 6-7,-1-6-5,2 9-24,-19-3-99,-1-3-1,-12 1-2,-12-8-2,-25-9 3</inkml:trace>
  <inkml:trace contextRef="#ctx0" brushRef="#br0" timeOffset="7840.011">8075 8022 93,'0'0'47,"0"0"-5,0 0-7,0 0-4,0 0-9,0 0-5,19-7-7,-19 7-2,0 0-1,23 5-3,-23-5 2,28-2-1,-10 2 6,10-2 2,-2 2 3,12 0 0,-1 0-2,14 0 2,3-1-4,15 1-1,6-2-5,11 0-2,0-4-2,5 4-1,2-3 1,1 3 2,-8-5 0,0 5-1,-12-4-1,-10 4 0,-4-1 0,-15 1 0,-10-2-3,-14 2-2,-3 2 1,-18 0 2,0 0 0,0 0-2,-20 4-3,1-2-9,-3 3-15,-4-3-19,-4 0-29,-4 2-16,-9-6-3,2 7 3,-15-5 87</inkml:trace>
  <inkml:trace contextRef="#ctx0" brushRef="#br0" timeOffset="8250.0116">8417 8044 166,'-20'-5'78,"20"5"-34,0 0-18,-17 0-11,17 0-5,0 0 2,0 0 3,0 0 3,22 7-1,-22-7 1,27 9-2,-3-3 2,11 5-2,5-5-3,8 3-4,14-5-1,13-1-1,12-3 0,10-1 0,8-9-1,2-1 0,-7 2-3,-2-2 0,-12 3-1,-17 1 0,-19 3-2,-13 0 2,-12 3 0,-25 1 1,0 0 0,0 0 1,0 0-1,-15-10-6,15 10-12,-36-7-25,18-2-63,-1 7-5,0-8 1,19 10-2,-18-14 36</inkml:trace>
  <inkml:trace contextRef="#ctx0" brushRef="#br0" timeOffset="8790.0123">9437 7812 88,'0'0'87,"0"0"1,-13-18-35,13 18-10,0 0-8,0 0-7,19 9-9,-19-9-6,32 17-3,-4-4-6,5 1-2,9 5 0,0-4-1,-2 5 1,3-3-3,-6 3 0,-7-3-2,-11 4 0,-12-3 1,-7 4 0,-13 4 1,-6 0 0,-12 0 1,-5 0 2,-3 0 2,-2-1 0,-2-7 0,9-1 2,1-6 9,12-2 4,2-7 2,19-2 0,-18-11 0,18 11 0,0-39 1,5 11-3,3-7-7,3-8-6,0-5-2,4 1 0,-2-1-4,4 4-8,7 8-14,-11 1-20,12 11-43,-5 7-33,3 8-1,3 5 0,-8 4 1</inkml:trace>
  <inkml:trace contextRef="#ctx0" brushRef="#br0" timeOffset="9120.0128">10104 7721 129,'0'0'88,"0"0"2,0 0-46,0 0-15,0 0-7,0 0-5,17-2-3,-17 2-2,8 26-5,-1-2-1,-1 12-1,1 3-1,3 7 2,-3 8-3,-1 2 1,-5-1-3,5-3 3,-6-7-1,0-10 0,0-3-8,-2-14-24,2-18-68,0 0-1,0 0 0,-9-29-3,1-10 39</inkml:trace>
  <inkml:trace contextRef="#ctx0" brushRef="#br0" timeOffset="9340.0131">9942 7643 327,'0'0'109,"0"0"-6,2-20-83,-2 20-16,35-4-6,-9-1-3,6-1 0,4-3-7,12 3-29,-3 1-59,4-5-4,-3 5 0,-5-3-4,2 6 27</inkml:trace>
  <inkml:trace contextRef="#ctx0" brushRef="#br0" timeOffset="9670.0136">10672 7760 152,'0'0'66,"0"0"0,0 0-61,0 0 1,-28-5 3,28 5 1,-26-2 5,7 5 7,19-3 4,-31 32 3,21 0-6,1 3-6,3 11 0,-5 3 2,11 4 3,0-4 2,11-3-3,1-12-1,12-8-4,8-13-19,7-17-48,11-9-53,12-8-5,-2-10-5,1 1-2,-8-7 29</inkml:trace>
  <inkml:trace contextRef="#ctx0" brushRef="#br0" timeOffset="13390.0188">8464 6340 90,'0'0'48,"0"0"-8,0 0-5,0 0-2,0 0-8,0 0-1,0 0-7,0 0-1,0 0-2,0 0 1,19 7-4,-1-1 0,3-1-1,16 4 1,12-1 1,16-1-2,6-3-4,15 0-2,11-1 1,6-1 0,11-4 0,-2 2-1,-5 0-1,-3 2-1,-10 0 0,-3 2-1,-14-2 0,-10 1-1,-13-1 0,-11 2-2,-11-4-6,-11-2-21,-21 2-49,24-4-18,-24 4 2,0 0-3,-13-22 42</inkml:trace>
  <inkml:trace contextRef="#ctx0" brushRef="#br0" timeOffset="13690.0192">9826 6208 209,'0'0'95,"0"-26"-27,0 26-29,6-21-16,-6 21-8,26-11-8,-8 7-4,7 3-2,5 2-1,1 1-2,1 4 1,-2-1-2,2 5-2,-8 5 4,-7 1 1,-10 8 2,-5 2-1,-5 8 1,-9 3 7,-1 4 3,-4 0-1,-1-2-8,5-4-6,1-9-26,11-7-61,1-19-5,24 13-6,2-21-6,10-12 45</inkml:trace>
  <inkml:trace contextRef="#ctx0" brushRef="#br0" timeOffset="13960.0196">10545 6141 115,'10'-19'82,"-10"19"-5,0 0-37,0 0-19,0 0-6,0 0-3,0 0-3,7 24 3,-7-1 2,0 5 3,0 7 0,0 6-3,0 3 2,0 5-3,0-1-8,6-2-3,-6-9-20,2-3-35,3-10-40,-5-24 1,0 0-6,4-17-5,-2-9 80</inkml:trace>
  <inkml:trace contextRef="#ctx0" brushRef="#br0" timeOffset="14150.0199">10463 6109 323,'0'0'111,"-19"-24"0,19 24-84,0 0-13,6-17-11,-6 17-4,37-13 0,-7 2-1,9-2-7,4-5-16,12 7-34,1-2-50,0 1-1,2 5-1,-10 5 0,-3 8 61</inkml:trace>
  <inkml:trace contextRef="#ctx0" brushRef="#br0" timeOffset="14920.0209">11164 6295 141,'0'0'54,"-19"-22"-7,19 22-11,-21-28-15,21 28-2,-24-26-4,24 26-2,-30-11-5,30 11 0,-30 16-2,15 3 2,-1 7-1,-3 7 3,6 8 5,0 6-4,3-3 4,9 3-5,1-6 4,7-2-5,4-12 6,2-6-5,4-12 0,7-9-3,1-9 0,1-10 5,-6-5-13,5-2 4,-3-4-8,-1-1 9,-5 3-6,-4 4 8,-9 5-6,-3 19-1,6-20 4,-6 20 0,0 0-1,0 0-2,0 0-1,0 0 0,0 0 2,0 0-1,0 0 0,0 0 2,0 0-1,0 0 0,0 0 0,0 0 0,0 0 1,0 0-3,24 11 5,-24-11-2,0 0 2,12 20 1,-12-20 1,0 0 0,5 21 0,-5-21 7,8 20-3,-8-20-5,5 26 4,3-9-6,-3 2 4,7-1-4,-1-1 6,2 0-13,-13-17 8,26 27 2,-26-27-1,26 15 1,-26-15 0,30 4 0,-30-4-2,32-17-2,-32 17-2,30-37 1,-17 13-15,-2-8-6,2 6-32,-2-5-66,2 3-4,0 2 4,0 0-4,2 6 15</inkml:trace>
  <inkml:trace contextRef="#ctx0" brushRef="#br0" timeOffset="15150.0213">11573 6213 406,'0'0'117,"0"0"-4,0 0-109,0 0-8,0 0-1,-8 28 1,8-28 3,6 24 0,-6-24 1,2 17-5,-2-17-10,0 0-19,0 0-31,0 0-46,24 17-3,-24-17 3,28 0-6,-28 0 65</inkml:trace>
  <inkml:trace contextRef="#ctx0" brushRef="#br0" timeOffset="16260.0228">8813 6367 189,'0'0'60,"0"0"-7,0 0-16,0 0-11,0 0-9,0 0-4,0 0-3,0 0 0,0 0-3,0 0-4,0 0 2,0 0-3,0 0 1,0 0 4,0 0-1,0 0-1,-1 23 7,2-7-8,-1 9 7,4 6-5,-4 6 5,-4 6-8,4 3 4,-1 8-5,1 2-3,0 3 5,-2 5-3,-2 4 1,4 7 1,-2 1 3,-4 4-3,1 3 2,-1 4-1,-1 3 2,-1-5-2,-1-1 3,0-6-3,-1-4 4,3-6-4,1-8 4,-1-6-1,1-8 3,-1-7 0,3-4-2,-4-9-1,8-1 0,-5-9 1,-1 1-3,6-17 1,-5 20-3,5-20-1,0 0-1,0 0 2,-2 17-2,2-17 1,0 0 0,0 0-1,0 0 1,0 0-1,0 0 1,0 0-1,2 19 0,-2-19 0,0 0 1,11 22-1,-11-22 1,0 0 0,0 17 2,0-17 0,0 0 0,0 0 2,0 0-3,0 0-6,0 0-7,-6-26-11,-1 2-21,7 5-66,0-5-16,-4 0-3,8-2 2,-4 0 4</inkml:trace>
  <inkml:trace contextRef="#ctx0" brushRef="#br0" timeOffset="17490.0245">9641 6464 47,'19'-6'41,"-19"6"-6,0 0-9,0 0 1,3-18 1,-3 18-5,0 0 2,0 0 0,-5-21 1,5 21-6,0 0 4,0 0-3,0 0-2,0 0-2,0 0-6,0 0-3,0 0-3,0 0-2,0 0-2,0 0-2,0 0 4,-6 17 2,6-17 0,-5 24-2,5-24 8,-12 36-4,5-18 5,-4 4-4,-2-1-1,0 3-6,-4 2 6,-2 2-1,-1 2 0,1 5 2,-4 6-1,5 1 0,-3 3-1,3 3 1,-5 2-2,4 2 1,-1 0-4,3 0 1,-2-5-4,6-1 2,-5-1-1,-1-1 0,2-3-1,-2 2-1,6-4 5,-2 2-3,-1-2 0,-3 2 1,0-2-1,2 0 1,2 2-2,2-6 3,-3 4-5,-1 0 3,2 3-1,2 1 2,-4 2-2,0-1 4,-2 5-3,-1-1 2,1 0 0,-1-1 3,-5-8 0,3-2 3,1-8 0,3-1 0,1-11 2,17-17 0,-21 22 1,21-22-2,0 0-1,0 0-3,0 0 1,0 0-1,0 0-1,0 0-1,0 0-1,0 0 1,0 0 1,0 0 1,0 0-2,0 0-9,0 0-12,-9-18-20,9 18-69,13-36-17,-4 12 1,-1-5-6,-3-7 5</inkml:trace>
  <inkml:trace contextRef="#ctx0" brushRef="#br0" timeOffset="18420.0258">8731 7283 127,'0'0'80,"0"0"-25,0 0-18,0 0-11,0 0 0,0 0-3,0 0 0,24-7-1,-3 10-1,1-1-3,10 2-3,6-2-2,5 0-3,5-2-4,4 1-1,6-2 0,-2-1-2,-3 0-2,-5-2-3,-3 2-15,-9-3-20,-5 3-32,-6 4-33,-25-2 0,0 0-2,0 0 22</inkml:trace>
  <inkml:trace contextRef="#ctx0" brushRef="#br0" timeOffset="18840.0264">8576 7730 7,'0'0'60,"6"-16"-8,-6 16-15,0 0-5,30-13-3,-15 9 4,7 2-3,-1 0 0,5 2-8,4 0-8,5-2-7,2 2-3,1 0 0,5 0-2,0-3 0,0 1-1,0-2-1,0 2-11,-6-1-16,-5-3-44,1 6-8,-10-7-5,1 7 2,-24 0 71</inkml:trace>
  <inkml:trace contextRef="#ctx0" brushRef="#br0" timeOffset="19330.0271">8817 6811 110,'0'0'73,"0"0"-17,0 0-14,0 0-9,24-9-5,-24 9-3,32-2-4,-8-3-1,8 5-6,6-6 1,6 4-3,9-3 3,3 1-2,0-4-1,5 1-1,1 0 0,-6 1-2,-3-1-4,-5-1-8,-5 6-29,-15 0-66,-7-1-5,-21 3 0,0 0-4,0 0 29</inkml:trace>
  <inkml:trace contextRef="#ctx0" brushRef="#br0" timeOffset="22930.0321">9770 7060 176,'24'-24'87,"21"7"-5,0 2-60,15 2-12,3 6-8,12 1-2,9 6 0,4 8 1,-2 10-2,5 8 0,-5 13-1,-9 12-1,-4 8-2,-10 13 4,-12 12 4,-14 3-4,-15 4 5,-16-2-1,-15-3 7,-10-8 1,-3-6 6,-18-14-3,7-10 2,-10-16 3,11-8 5,-5-22 1,7-8-1,-6-16-5,16-14-1,1-16 0,13-9-3,6-17-6,14-4-8,12 1 1,13 1-6,11 6 3,8 11-6,11 11 3,8 13-6,0 18 7,3 12-1,0 14 0,1 8 2,-7 12-2,-1 8 2,-9 12 0,-5 5 3,-2 7-3,-13 3 2,-12 5-3,-9 0 2,-8 0-1,-12-6 2,-10-5-1,-10-10 1,-9-6 1,-4-9 6,0-14 1,-2-7 1,-3-16 1,7-10-1,5-16 0,10-5 0,8-13-2,12-4-3,12-3-3,11 0 0,13 1-3,11 10-2,7 9-1,9 9-2,6 10 1,8 9-2,2 5 5,-4 8-7,2 11 7,-9 4 0,-6 9 0,-7 3 0,-19 10-1,-13 6 2,-23 7-2,-10 2 3,-12-1-1,-15-2 3,-13-11 2,-8 1 6,-3-17 1,4-5 3,1-19 1,10-9 0,9-21-1,11-5-4,17-12-4,17-16-6,15-2-5,10-2-6,21 6 1,10 4 0,11 10-2,6 10 2,9 15 2,-3 14 2,5 16 2,-2 10 7,-7 5-4,-4 8 0,-6 6-3,-17 4 2,-5 6 0,-17-1-1,-7-2 2,-19 3-4,-11-1 2,-15-3 4,-8-8 3,-11-3 4,-7-8 2,-3-7 3,-6-17 4,1-4 2,2-18 2,11-6-3,2-11-2,19-8-4,15-8-7,14-3-2,14 3-7,19 1-3,16 7-2,6 10-2,15 13 3,5 9 0,-2 17 5,3 11 0,-1 9 2,-10 6 1,-5 9-2,-14 2-1,-12 2 0,-15 2 0,-11-4 1,-20-4-2,-17-2 3,-10-5 3,-12-7 3,-7-5 5,-5-12 5,-1-2 3,-5-13 2,14-6 0,1-11-1,16-7-3,9-10-5,20-7-1,10-3-9,14-1-5,16 2-2,18 4-3,10 9 2,9 12-2,5 12 3,3 13-3,3 17 3,-4 9 4,-5 10-3,-8 7 0,-12 4 0,-12 5 0,-13 2 0,-12-4 1,-17-1 2,-14-4-1,-14-8 3,-4-5 2,-12-4 2,-7-11 2,-8-9 3,7-10 3,-5-10 0,12-8 0,1-14 0,11-2-2,19-14-6,13-2-4,13-1-2,15 5-4,10 1-2,10 9-2,18 10 0,-3 10 0,5 18 4,-3 8 1,3 16 3,-10 10 3,-4 7-2,-11 4-1,-11 7 0,-10-1 0,-12 1 0,-14-2 1,-5-7 1,-14-5-1,-5-8 4,-3-8 3,-6-10 3,-6-5 3,0-14 2,4-5 1,-1-14 0,5-7-1,9-13-5,7-8-4,18-3-3,6 0-4,12 5-1,7 4-5,12 13-1,-2 9-4,13 23 6,-4 10 0,3 22 1,-6 8 6,-5 10-2,-5 7 1,-7 6 0,-10 1 1,-13 1 0,-7-3 2,-12-5-2,-5-7-2,-4-8 3,-10-7 5,-4-11 2,4-6 3,-6-16 2,6-8-1,-5-13 1,12-6 1,3-13-5,11 3 0,10-1-7,-1 2 1,14 8-9,5 9 6,0 11-7,6 11 0,-2 19-10,-5 1-41,-5 14-63,1 5-3,-6-2 3,-2-2-6,-5-7 22</inkml:trace>
  <inkml:trace contextRef="#ctx0" brushRef="#br0" timeOffset="23910.0334">16384 6124 44,'0'41'30,"-4"4"2,8-3 2,-8 3 1,8-1 2,-4 7 1,-4-3-2,4 8-6,-2 3-5,4 12-7,-2 7-3,5 13-2,-5 5-5,4 14-1,-2 10-2,4 10 0,-4 13-2,1 8 4,-1 7-2,-2 3 5,0 6-4,0 10 1,-5 3-2,3 11 2,-6 8-1,-3 1-1,0 10 2,-2 11 1,0 2-1,1 4 0,-4-1 3,3 1 0,-2-3 2,-2-1 3,2-7-4,-2-12-4,0-11 0,2-13 2,-2-14-3,4-22 0,0-21 0,6-19-3,1-24 0,1-19 3,-1-18-1,6-15-7,0-28-22,0 0-73,0 0-17,24-47-1,-11-10-2,12-12-2</inkml:trace>
  <inkml:trace contextRef="#ctx0" brushRef="#br0" timeOffset="25260.0354">16292 6171 1,'0'0'53,"0"0"2,-6 16-40,6-16 5,0 0 10,19 23 5,-19-23 0,30 5 3,-6-7-2,8 2 0,11-7-7,11 1-8,4-5-6,15 6-4,7-5 0,8 5-3,6 3-3,5 0-1,-2 2-1,-8 4 0,1-2-2,-10 1 1,-12-1 4,-12 0 5,-19-4 7,-5 6 3,-13-8 0,-19 4 0,0 0 0,18 4-1,-18-4-5,0 0-7,0 0-8,0 0-3,0 0-1,0 0 0,-7 18-1,7-18 1,-4 26-1,4-3 3,0 5 1,0 9 1,0 9 3,-2 10-3,-2 7 2,-1 13-2,-3 8 3,-5 9-2,0 11 1,-6 3-2,1 8-2,-1 6 2,0 5-1,-3 4 1,7 6-1,-2 3 2,-1 0-1,5 6 2,-6 2-3,6 5 2,-4 2-2,4 6 3,0-2-2,2-2 1,3 6-2,-3-1-1,9-1 3,-2-4-1,2-4 0,-1-5 1,3-6-1,0-6 1,-2-1 2,2-4 0,-6-5 0,1-3 0,-3 4-2,1-3 0,-5 1 1,1 3 0,-2-3-1,0-3 0,-4-2 2,4-6-1,-6-3 4,8-6-1,-2-2 6,0 0-5,6-7 0,-3-3 4,3-4-2,1-3 1,-1-7-4,-1-6-1,5-12 0,-5-12 0,2-11 0,6-9 1,-5-9 1,5-19 1,0 16 4,0-16 3,0 0-3,0 0 0,-2-16-2,2 16-2,0-19 1,0 19-1,-4-22-3,4 22-5,0 0 2,-2-22 1,2 22-2,0 0 2,0 0-3,0 0-1,0 0 0,0 0 2,0 0-2,0 0-9,0 0-8,0 0-12,0 0-23,0 0-53,0 0-30,-11 20 1,11-20-2,0 0 9</inkml:trace>
  <inkml:trace contextRef="#ctx0" brushRef="#br0" timeOffset="25750.0361">16219 12323 209,'-15'2'82,"15"-2"3,0 0-66,-17-6-2,17 6 0,0 0 3,0 0 5,30-5 2,-9-1 0,16 4 0,10-3-7,16 1-7,10-2-3,4 3-1,3-1-5,4 2-3,-7 2-6,-4-4-6,-12 6-13,-18-7-30,-11 3-57,-9 2-3,-23 0-1,1-21 2,-19-1 49</inkml:trace>
  <inkml:trace contextRef="#ctx0" brushRef="#br0" timeOffset="26130.0366">16257 11864 257,'0'0'76,"35"4"-10,-11-6-26,16 6-19,8-6-7,14 0-3,3 0-1,4 0 0,6 2-3,-2-3-3,-4 5-15,-2-6-22,-9 0-60,-4 6-8,-14-6-1,-5 1-1,-35 3 31</inkml:trace>
  <inkml:trace contextRef="#ctx0" brushRef="#br0" timeOffset="26520.0372">16294 11253 33,'-21'-3'55,"21"3"-27,-18 11-1,18-11 6,0 0 9,-21 9 6,21-9 5,0 0-3,0 0-1,26-6-10,0 3-8,10-3-10,13 1-9,7-5-5,9 5-4,12-3 0,-1 3-4,8-1-1,-2 4-6,-5 0-11,-12-3-21,5 5-34,-16-2-30,-11-4 1,-12 6-1,-31 0 26</inkml:trace>
  <inkml:trace contextRef="#ctx0" brushRef="#br0" timeOffset="26920.0377">16070 10874 65,'0'0'77,"-26"-31"3,26 31-39,0-21-2,0 21-4,11-18-3,-11 18-3,28-17-4,-6 10-3,8 3-5,4-2-8,7 5-3,4 1-3,9-2 1,8 0 0,7 0 1,5-4 0,9 1 0,8-3-4,-5-1-8,7 0-8,-12-2-11,-1 3-14,-18-3-16,-6 2-27,-8 1-20,-21-3 4,-3 4 25,-24 7 74</inkml:trace>
  <inkml:trace contextRef="#ctx0" brushRef="#br0" timeOffset="27410.0384">16139 9994 1,'0'0'42,"0"0"-15,0 0-5,0 0 4,0 0 8,0 0 4,22-4 4,-22 4-1,32 4-4,-8-4-2,6 0-6,9-2-7,8-3-4,11 1-3,9-3-5,8-1-1,7-3-2,8 2-3,-2-4-7,-8 2-7,0 7-8,-12-5-7,-10 5-11,-15 0-23,-14-3-38,-10 11 1,-19-4 4,0 0 70</inkml:trace>
  <inkml:trace contextRef="#ctx0" brushRef="#br0" timeOffset="27870.0391">16150 9229 142,'0'0'81,"24"-22"0,1 22-58,10 2-17,4-2-3,12 0 4,10-6 1,9 4 1,8-5 0,8-1-1,7-3 1,6 4-7,2-1-14,-4 1-23,-11-2-46,-5 7-8,-20-2 0,-12 6 8,-27-6 81</inkml:trace>
  <inkml:trace contextRef="#ctx0" brushRef="#br0" timeOffset="28540.04">16137 8518 64,'-19'-8'49,"19"8"5,0 0-3,0 0 5,0 0-3,0 0-1,26-11-10,-1 8-7,1-3-10,15 2-13,8-7-5,12 4-3,5-4-1,6 3-3,3-3 2,-2 4-3,0-6 0,-11 3 0,-10 1-1,-5 0-2,-10 1-5,-11-3-13,-2 7-20,-5-3-29,-19 7-28,32-4-5,-32 4 6,30 6 44</inkml:trace>
  <inkml:trace contextRef="#ctx0" brushRef="#br0" timeOffset="29050.0407">16279 7994 149,'-4'-17'92,"4"17"-1,0 0-42,30-20-24,-7 18-14,3-5-5,11 3-5,14 0 2,10 1 1,12 1-1,15-4 2,5 4 0,10-3-1,2 1 0,-4-2-4,-4 3-1,-13-5-1,-11 1-4,-17-4-7,-13 1-14,-17-4-32,-11-3-36,-15 17 2,0-30 0,0 30 31</inkml:trace>
  <inkml:trace contextRef="#ctx0" brushRef="#br0" timeOffset="29510.0414">16206 7281 207,'0'0'91,"0"0"-31,6-22-25,-6 22-16,24-11-6,0 7-4,6-2-5,4 1-1,14-3-2,8-1 3,6 0-3,5-2 1,8 0-1,5-2-1,3-2-1,3 2 1,-6-2 0,-2 4 0,-7 0-2,-5-1-6,-5 5-11,-16 0-33,-4 1-40,-7 8-2,-12-4 0,-7 8 7,-15-6 87</inkml:trace>
  <inkml:trace contextRef="#ctx0" brushRef="#br0" timeOffset="29990.042">16378 6661 127,'0'0'78,"0"0"-13,-11-17-11,11 17-11,0 0-7,0 0-7,18-13-5,1 9-5,5-5-6,14 0-5,5-4-1,13 0 5,13 0-8,9-2 1,16 2-2,-1-4 6,4 6-7,-7 0 1,2 5-15,-20-1-17,-2 9-37,-16 5-34,-22-3-4,-3 5-5,-29-9 1,21 13 96</inkml:trace>
  <inkml:trace contextRef="#ctx0" brushRef="#br0" timeOffset="81420.114">608 7283 42,'0'0'66,"0"0"1,17 28-38,-15-6-1,9 10 1,-6 9 8,7 11 3,-9 0 3,12 13-5,-13-2-3,4 3-9,-1-8-11,1 1-1,-4-16-11,-2-9-7,4-8-40,-4-26-57,0 0-1,0 0-1,2-47-3,-1 6 55</inkml:trace>
  <inkml:trace contextRef="#ctx0" brushRef="#br0" timeOffset="81720.1144">606 7263 240,'13'-21'93,"0"-7"-2,6 8-80,5 3-9,6 2-4,2 8-2,3 7 1,-1 9 0,-2 8 0,1 9 2,-6 11 0,-3 8 0,-5 10 5,-6 7 0,-6 3 2,-3 1 0,-10 1 3,-1-2-1,-10-5 2,0-7 0,-2-12-1,1-7-2,5-8-15,-6-11-36,0-10-54,19-5-1,-26-7-2,26 7-3,-7-36 67</inkml:trace>
  <inkml:trace contextRef="#ctx0" brushRef="#br0" timeOffset="82040.1149">1157 7354 204,'0'0'92,"0"0"0,0 0-68,15 9-13,-5 9-4,-3 8-5,4 8 7,0 12 2,-1 6 2,1 8-2,-5-1 1,1 2-2,-7-5 0,0-4-1,4-11-9,-8-15-21,4-26-80,6 18-1,-6-18-3,11-33-1,-11-4 25</inkml:trace>
  <inkml:trace contextRef="#ctx0" brushRef="#br0" timeOffset="82610.1157">1215 7381 127,'9'-27'108,"-9"27"-28,0 0-5,2-23-7,-2 23-4,0 0-12,0 0-15,0 0-12,0 0-6,0 0-5,0 0-3,8-18-5,-8 18-3,17-23-1,-17 23 0,31-24-2,-6 11-1,5 6-2,-1-1-1,3 12 1,0 4 0,-2 8 1,-6 8 0,-5 6 3,-12 7-5,-7 2 6,-7 4-4,-4-2 5,-6-6-4,2-3 4,2-8-2,-2-6-1,15-18 3,0 0-5,0 0 0,30 6-2,-2-6 1,4 6-2,-1 5-1,1 9 1,-6 12 0,-3 8 1,-18 11 1,-3-3 3,-13 2 0,-8 0 2,-3-5 3,-12-6-1,2-13 3,-5-11 0,0-14 0,-1-2-1,7-12-5,8-10-12,3-10-30,14-1-63,6-1-20,6 2-1,12 1-1,7-3 1</inkml:trace>
  <inkml:trace contextRef="#ctx0" brushRef="#br0" timeOffset="82950.1161">1908 7335 126,'15'-30'88,"-15"30"-14,15-13-38,-15 13-6,19 6-7,-19-6-5,22 30-4,-14-4 0,3 7-1,-4 12 7,1 12 2,-2 3-1,-1 5-1,-3-1-2,-2 3-2,-2-9-5,2-8 1,2-13-9,-4-16-15,2-21-47,0 0-49,19-17-3,-12-15-1,-3-14-2,-2-8 52</inkml:trace>
  <inkml:trace contextRef="#ctx0" brushRef="#br0" timeOffset="83170.1164">1863 7242 339,'-18'-28'122,"18"28"-2,0 0-84,0 0-16,0 0-6,0 0-5,17-11-1,-2 4-3,9 1-3,6-3-5,1-2-6,12 3-15,-5-7-24,10 12-52,-8 1-23,1 7-1,-8 5 0,1 5 5</inkml:trace>
  <inkml:trace contextRef="#ctx0" brushRef="#br0" timeOffset="83610.1171">2532 7769 92,'10'-18'79,"-10"18"-2,0 0-55,0 0-5,0 0 0,13 20-2,-11 3 0,-2 3-2,3 11 3,-3 4 3,2 5 1,-4 2 1,4 2 1,-2-11-2,0 0-3,0-11-1,8-4-2,-8-24-8,24 13-18,-5-16-31,5-7-57,-5-8-5,5-1 0,-5-9-3,-3 2 64</inkml:trace>
  <inkml:trace contextRef="#ctx0" brushRef="#br0" timeOffset="83980.1176">2643 7571 140,'0'0'89,"0"-32"-7,0 32-43,0-22-11,0 22-3,5-17-3,-5 17-4,0 0-9,0 0-2,0 0-5,0 0-3,0 0 0,-13 26 0,13-26 4,-4 24 4,4-24 8,6 23-2,-6-23 4,0 0-1,24-2 4,-16-15-8,-8 17-6,16-33-19,-14 12-40,2 3-55,-4 18-3,0-17-2,0 17-5,0 0 68</inkml:trace>
  <inkml:trace contextRef="#ctx0" brushRef="#br0" timeOffset="86150.1207">625 9003 167,'0'0'87,"7"-21"-37,-7 21-16,0 0-9,19-5-8,-19 5-7,17-2-3,-17 2-5,20 16 1,-8 7 0,-1 5 1,-2 7 0,2 8 3,-3 7-1,3 0 0,-4-2 0,5 0 2,1-9-2,2-5 2,0-12 0,3-5 0,7-15 0,-1-6-2,2-11 0,2-5-1,-7-6 3,-1 2 0,-3-2 0,0 3-2,-10 5-2,-7 18 0,0 0 0,0 0 0,0 0-2,0 0-1,17 20 0,-17-20 5,4 19 1,-4-19 3,18 5 2,1-10 1,2-16 1,-1-5-3,5-7 0,1-6-2,-4-8 4,-1 7-3,-10-1 3,2 7-5,-13 5 0,2 10-2,-2 19-2,0 0-6,0 0-11,-21-4-18,21 25-36,0-21-59,2 22-5,-2-22 4,0 0-1,30 13 48</inkml:trace>
  <inkml:trace contextRef="#ctx0" brushRef="#br0" timeOffset="86390.121">1423 8962 166,'0'0'89,"0"0"3,20 15-64,-20-15-12,17 39 4,-10-12 2,5 16 4,-5 4-2,4 6-4,-5 3-6,-4 2 0,1-6-4,-1-4-3,-4-11-7,-1-11-21,3-26-78,11 17-10,-11-17 3,15-28-8,-11-2 16</inkml:trace>
  <inkml:trace contextRef="#ctx0" brushRef="#br0" timeOffset="86830.1216">1523 9019 241,'6'-16'110,"-6"16"-31,2-36-29,-2 36-4,9-33-7,-9 33-4,19-37-9,-19 37-10,34-30-7,-12 21-4,2 5-4,2 8-3,1 11-2,1 5 1,-8 8 1,-3 9 0,-10-2 1,-1 2-1,-6-3 1,-6-4 0,6-12 3,-7-1-2,7-17 0,0 0 1,15 17-3,4-10 1,5 4-1,0 6 0,0 11-2,-7 5 1,-7 6-1,-12 6 3,-11 1-1,-10-1 3,-9-10-1,-5-7 3,-8-10 0,4-6 1,4-12-2,5-13-9,13-4-31,1-9-80,12-6 2,10-1-6,5-4 1,10 0 10</inkml:trace>
  <inkml:trace contextRef="#ctx0" brushRef="#br0" timeOffset="87110.122">2061 8997 162,'0'0'91,"0"0"0,0 0-54,19 6-12,-19 18-11,8 7-1,-3 10-1,5 6 4,-9 3 0,7 2 1,-4-2-3,1-7-4,-3-8-8,-2-11-21,0-24-83,0 0-4,0 0-1,0 0-2,11-41 33</inkml:trace>
  <inkml:trace contextRef="#ctx0" brushRef="#br0" timeOffset="87290.1222">2024 8995 344,'0'0'122,"0"0"-3,6-17-97,-6 17-13,31-29-9,-4 12-16,6-15-27,12 6-78,-2-3 1,-4 6-1,2 3 0,-9 7 48</inkml:trace>
  <inkml:trace contextRef="#ctx0" brushRef="#br0" timeOffset="87540.1226">2450 9346 207,'-6'21'107,"5"1"-29,-9 8-29,3-1-11,5 8-9,-2-5-6,4 0-7,4-8-4,3-2-9,1-3-20,-8-19-39,24-4-53,-7-9-3,2-13 0,1-4-3,4-9 75</inkml:trace>
  <inkml:trace contextRef="#ctx0" brushRef="#br0" timeOffset="87710.1228">2588 9081 349,'0'0'120,"0"0"0,0 0-110,-20-17-52,20 17-70,0 0-4,20-19-4,-20 19-3,19-15 38</inkml:trace>
  <inkml:trace contextRef="#ctx0" brushRef="#br0" timeOffset="91490.1281">20944 7701 62,'0'0'78,"13"-17"5,-13 17-39,0 0-9,17 7-10,-17-7-1,20 34 1,-8-3 1,3 14-1,-4 11-1,6 16-3,-10 4-2,4 10 0,-5-3-4,-2 1 0,-1-14-14,-1-12-17,4-15-86,0-14-3,-6-29-3,0 0-3,-6-37 13</inkml:trace>
  <inkml:trace contextRef="#ctx0" brushRef="#br0" timeOffset="91810.1286">20987 7693 217,'13'-22'100,"2"-2"-3,9 5-71,12 10-6,7 0-9,5 7-5,5 4 0,3 9-2,-2 9-1,-6 12-1,-8 14-2,-7 4 0,-12 17 0,-10 4 4,-15 7 0,-9 2 5,-13-4-1,-4-4 3,-13-12-1,0-5 1,-2-16-10,3-13-20,4-13-84,8-9-6,4-17 2,15-9-6,0-17 15</inkml:trace>
  <inkml:trace contextRef="#ctx0" brushRef="#br0" timeOffset="92120.129">21661 7563 185,'0'0'86,"19"10"5,-10 10-68,1 6-4,3 13-6,4 11 9,-2 13-4,-4 8 5,2 9 0,-7 3-6,-1 1 0,1-4-6,-4-8 0,-10-16-6,8-10-5,0-10-32,2-20-77,-2-16 2,-2-20-6,-3-15 1,5-8 22</inkml:trace>
  <inkml:trace contextRef="#ctx0" brushRef="#br0" timeOffset="92640.1297">21736 7654 203,'-5'-26'113,"5"26"3,5-18-41,-5 18-25,8-22-10,-3 5-20,14 4-6,2-2-9,7 0-2,1 2-5,5 2 0,2 11 0,1 6-9,-5 10 12,-6 8-5,-7 10 4,-8 7-3,-11 5 4,-8 0-2,-3-1-2,-8-6 3,1-6 1,5-7 4,13-26-1,-19 19 0,19-19-2,24-2 1,2-2-1,4 6-1,2 6-2,-6 8-2,4 14-2,-8 13 2,-14 5 0,-8 8 1,-13 0 1,-11-3 4,-6-2 2,-8-7 0,-5-14 1,0-8 3,0-11 0,4-9-3,7-9-10,3-14-27,15-1-69,3-6-20,8-3-1,12-5-3,4 1-3</inkml:trace>
  <inkml:trace contextRef="#ctx0" brushRef="#br0" timeOffset="92940.1302">22510 7511 180,'0'0'90,"13"-16"6,-13 16-55,11 20-21,-9 4 2,9 12-4,0 4 6,2 18-1,-1 1-1,2 14-7,-8-1 0,0 4-1,-4-5-4,1-6-1,-6-11-4,1-12-2,2-10-20,0-32-68,0 0-26,0 0-5,-17-46 1,15 1-3</inkml:trace>
  <inkml:trace contextRef="#ctx0" brushRef="#br0" timeOffset="93190.1305">22289 7580 318,'0'0'122,"-24"-17"5,24 17-83,0 0-13,22-9 0,8-6-16,21 4 0,10-7-10,20-1-2,1-1-12,8-5-5,3 9-21,-13-3-23,-3 10-52,-15 1-15,-16 7 0,-12 1-2,-8 1 20</inkml:trace>
  <inkml:trace contextRef="#ctx0" brushRef="#br0" timeOffset="93730.1313">22949 8299 208,'24'-11'102,"-24"11"2,28-28-47,-6 13-31,-3-6-9,2-5-8,3-7-4,0-2-4,-7-6-1,-2-2-3,-4 2-1,-5 2-3,-6 6-3,-6 5 1,6 28 0,-30-20 3,10 23 4,1 10 3,-5 10 1,0 6 4,-1 8 4,7 8 4,-1 0-1,6 5 2,0 2-3,7 2 4,0-8-3,12 2 1,0-7-3,7-4-1,0-9 0,11-6-1,2-7 0,8-4-3,-2-7-1,1-8-6,8 1-13,-9-12-25,6 0-77,-7 0-5,-3 0 1,-7-1-2,1-3 2</inkml:trace>
  <inkml:trace contextRef="#ctx0" brushRef="#br0" timeOffset="99660.1396">21191 9381 96,'3'-24'83,"-3"24"-22,15-24-14,-15 24-8,13-22-8,-13 22-7,19-17-5,-19 17-5,0 0-5,19 2 0,-12 15 2,1 14 0,1 14 2,-1 12-1,-1 14 3,4 11 1,0 9 1,-3-2-2,5-4-3,-2-12-2,6-12-1,-2-17 1,7-14 0,-1-22-2,5-18-4,2-14 0,-2-11-3,-3-12 2,-3 1-3,-3-2 1,-8 7-2,3 6 0,-12 9 0,0 26 2,0 0 1,0 0-2,11 42 0,-4-6-2,1 1 4,3-4 2,6 3 5,-2-10-2,7-14 3,2-17-1,3-12 0,-1-16 2,2-10-4,-8-7-1,3-6 0,-14-1-4,2-3-1,-11 10 1,-2 6-1,-3 10-1,-6 8-4,11 26-7,-13-17-13,13 17-22,-4 23-79,8-7 0,-4-16-2,13 30 2,0-13 15</inkml:trace>
  <inkml:trace contextRef="#ctx0" brushRef="#br0" timeOffset="100030.1401">22166 9461 273,'0'0'97,"0"0"-24,0 0-40,17 21-12,-6 12-8,8 14-5,-1 8 2,1 12 3,0 9 1,-3 4-1,-8-6-1,3-5-3,-9-11-2,-2-10-4,-6-13-11,6-35-44,0 0-59,-18-2-1,10-27-3,-3-9 0,4-10 30</inkml:trace>
  <inkml:trace contextRef="#ctx0" brushRef="#br0" timeOffset="100410.1406">22177 9459 119,'9'-27'101,"-7"4"-2,0-5-28,9 12-11,-5-5-8,13 10-9,-19 11-12,37-13-10,-7 15-11,2 7-5,3 14-6,-1 8 0,7 8-1,-4 8-1,1 5 1,-7 3 0,-1 5 1,-11 3-1,-4-6 3,-4-1 0,-13-6 0,-7-1 4,-6-5 0,-9-1 2,-6-10-2,0-5 2,-4-6 0,4-5 0,1-4-9,2-7-16,5 1-46,7-9-53,-4-5-1,19 7-3,-18-26-2,12 5 43</inkml:trace>
  <inkml:trace contextRef="#ctx0" brushRef="#br0" timeOffset="102470.1434">22132 9563 63,'0'0'72,"0"0"-15,19 15-19,-19-15-14,19 26-4,-6-7-3,0 7 3,-2 7 1,2 6 2,-2 10 2,0 8-1,-9 4-1,4 10 1,-6-1-2,6 3 0,-12-6-4,8-2-5,-4-11-3,-2-6 1,2-17-2,4-5-4,-2-26-8,0 19-34,0-19-68,0 0-2,4-28-1,-2 8-3,-8-12 22</inkml:trace>
  <inkml:trace contextRef="#ctx0" brushRef="#br0" timeOffset="103080.1444">22121 9562 115,'-6'-34'97,"6"34"4,0-18-36,0 18-13,6-17-13,-6 17-9,19-24-3,-2 7-8,9 4-7,11-4-5,6 4-2,11-3-2,2 6-1,0 5-1,2 3-2,-4 11-2,-5 6 0,-12 13 1,-12 9-2,-12 9-1,-13 6 1,-11 8 3,-8 3-1,-15 0 1,-7 0 1,-2-7 0,-2-10 2,2-10-1,6-7 3,9-6 0,7-10 1,21-13-1,0 0-1,19-2-2,11-2 0,4 4-1,7 4-2,-2 7-4,4 4 0,-6 11 2,-7 7 0,-7 6-1,-16 6 4,-7 1 1,-7-1 3,-10-3 3,-4-3 2,-9-9 0,-1-4 2,-7-7 1,1-6-1,1-8 0,5-5-6,1-2-10,5-9-20,25 11-54,-26-18-35,26 18 0,0-30-3,8 10 0</inkml:trace>
  <inkml:trace contextRef="#ctx0" brushRef="#br0" timeOffset="103460.1449">23037 9573 155,'0'0'88,"0"0"0,0 0-46,0 0-19,18 2-10,-18-2-4,19 14-2,-19-14 1,26 26 0,-9-3 3,-4 3 3,4 13 3,-4 5 0,0 12 0,-8 2 0,1 8 1,-4-1-5,2-2-1,-8-11-5,2-5-2,-2-14-7,1-12-26,3-21-81,0 0-3,0 0 0,-12-47-3,5 3 5</inkml:trace>
  <inkml:trace contextRef="#ctx0" brushRef="#br0" timeOffset="103720.1452">22898 9537 230,'0'0'117,"-11"-22"3,11 22-44,13-18-28,-13 18-16,45-19-12,-10 6-9,14 4-7,3-1-3,8 1-1,-2 0-7,2-2-12,1 9-18,-18-6-36,6 7-42,-10 1-3,-9 3 2,2 3-4,-13-1 67</inkml:trace>
  <inkml:trace contextRef="#ctx0" brushRef="#br0" timeOffset="104140.1458">23431 10109 222,'20'-7'99,"-1"-12"0,0-5-69,11-2-10,-4-11-5,4 0-5,-10-6-1,3 2-4,-10-1-1,-8 6-5,-3 3 0,-4 7-5,-3 7 1,5 19 1,-27-11-2,27 11 0,-29 21 1,8 3 5,2 13 3,3 6 6,-3 5 1,8 6 3,3 0 2,8 5 4,6-7 0,9 0 1,7-15-3,15-3-2,6-14-5,10-9-15,18-3-40,5-10-69,5-9-4,3-4-3,-9-8-3,-5 1 23</inkml:trace>
  <inkml:trace contextRef="#ctx0" brushRef="#br0" timeOffset="142600.1997">3143 7523 189,'-17'7'112,"17"-7"2,0 0-49,0 0-26,0 0-10,0 0 0,32-15-7,-8 6-12,10 3-11,5 1-12,4-5-13,13 10-33,-11-3-46,4 3-12,-6 5-1,-13 5 4,-4 10 59</inkml:trace>
  <inkml:trace contextRef="#ctx0" brushRef="#br0" timeOffset="142760.1999">3338 7834 245,'0'0'109,"-15"25"-31,15-25-22,18-10-21,7-6-34,6-5-57,7-7-45,10 0-8,1-5-9,-2-6 1</inkml:trace>
  <inkml:trace contextRef="#ctx0" brushRef="#br0" timeOffset="143170.2005">3849 7251 207,'-1'-18'77,"1"18"-5,-12-32-12,12 32-10,-11-33-9,11 33-14,-2-35-6,4 16-4,-2 0-6,6 3-4,-6 16-4,26-10-2,-7 22-3,3 14 0,-3 13-3,-6 13 2,-2 9 3,-5 13-3,-10-1 7,-2 1 0,-3-11 5,-2-7-2,-1-16 6,5-4-1,-4-14 2,11-22 1,0 0-5,37 6-6,-11-18-10,10-6-11,5 5-51,2-13-52,4-2-4,-1-3-1,-6-1 0,-11-1 40</inkml:trace>
  <inkml:trace contextRef="#ctx0" brushRef="#br0" timeOffset="143650.2012">4229 7172 277,'-8'-28'117,"8"28"-1,0-26-73,-2 9-12,2 17-7,10-24-6,-10 24-5,22-19-6,-22 19-4,36-9-4,-18 9-3,3 9 0,3 2 1,-5 6-1,-1 5 1,-4 6-1,-3 4 1,-9-4 0,-4 1 0,-4-6 5,-5-3 0,11-20 5,-15 26 5,15-26 1,0 0 1,0 0-4,0 0-1,-4 19-2,4-19-2,17 33-6,-11-5-6,-1 9 4,-8 6-2,-3 3 7,-2 3 0,-8-7 3,1-6 2,-4-9 5,6-10 3,-4-13-5,17-4-3,-13-26-12,13-9-15,15-1-88,2-3-22,5-2-3,-1-1-3,9 6 1</inkml:trace>
  <inkml:trace contextRef="#ctx0" brushRef="#br0" timeOffset="143850.2014">4772 7352 369,'0'0'127,"0"0"-4,0 0-89,0 0-16,0 0-14,0 0-13,0 0-11,25 7-39,-25-7-65,0 0 3,16 11-6,-16-11 2,19-2 36</inkml:trace>
  <inkml:trace contextRef="#ctx0" brushRef="#br0" timeOffset="144220.2019">4980 7019 314,'0'0'125,"0"0"-1,-15-16-69,15 16-31,0 0-7,22-4-5,-3 6-1,7-4-4,4 0-8,0 2 0,2 2 0,-1 2 0,-5-1-2,-1 1 0,-8 3-2,-17-7 0,24 28 3,-13-4-2,-7 2 0,0 12 0,1 1 4,-5 7 1,-4 4 2,3 4 2,1 2-1,-4-4 3,2-2-4,4-7-7,-4-12-29,9-3-86,-1-6-4,-6-22-1,0 0 0,0 0-5</inkml:trace>
  <inkml:trace contextRef="#ctx0" brushRef="#br0" timeOffset="144410.2022">5062 7469 428,'-17'-11'130,"17"11"0,15-28-107,4 11-7,12-5-11,14-2-11,6-8-18,20 6-42,-8-6-64,6 3 0,-3-3-4,-8 2 5,-10 3 17</inkml:trace>
  <inkml:trace contextRef="#ctx0" brushRef="#br0" timeOffset="144790.2027">5798 6770 198,'2'-29'109,"2"8"0,-4 21-59,0-28-11,0 28-16,0 0-6,0 0-6,-12 30-9,5 2-5,-4 9 0,0 7 2,3 4 3,1 5 3,-3-3-1,8-4 2,4-12 3,9-11-2,-11-27 1,38 13 1,-14-31-3,6-10 1,0-15-1,-4-9-2,-5-7 1,-5-2 0,-10 1 5,-12 8-1,-7 8 0,-5 10 0,-9 10 0,-8 13-5,-1 13-10,-3 5-19,9 15-72,-7 3-27,13 2-1,3 1-2,10 0-2</inkml:trace>
  <inkml:trace contextRef="#ctx0" brushRef="#br0" timeOffset="145200.2033">6153 7302 335,'11'-23'107,"-11"23"-18,-20-18-78,20 18-2,-25-8-8,25 8 0,-26 13-1,9 8 1,1 12-3,2 8 2,-4 9 2,3 8 2,-2 1 5,10 6 0,-3-6 5,14-1 0,-4-13 3,13-6 1,6-15 1,11-6 1,3-14-4,16-8 0,-1-9-4,8-2-2,1-3-5,-9-1-5,-3 4-13,-13-1-16,-2 12-43,-30 4-57,0 0-3,0 0 1,-27 9-2,-2-5 36</inkml:trace>
  <inkml:trace contextRef="#ctx0" brushRef="#br0" timeOffset="145850.2042">4851 7441 213,'0'0'100,"0"0"-15,0 0-42,0 0-11,7-17-13,-7 17-8,0 0-8,0 0-4,0 0-5,0 0 3,0 0-1,0 0 0,0 0 4,0 0-1,-13 26 3,13-26 6,0 26 7,0-26 1,11 21 2,-11-21 1,25 0-7,-25 0 4,26-23-3,-26 23-4,19-39 1,-12 21-1,-3-6-4,-4 7-2,0 17 3,-11-19-3,11 19-2,-25 6-9,20 16-46,-1-5-65,10 0 0,1 1-6,8-1 2,6-4 20</inkml:trace>
  <inkml:trace contextRef="#ctx0" brushRef="#br0" timeOffset="147280.2062">2876 9049 13,'0'0'75,"0"0"-6,0 0-26,0 0 0,0 0 5,0 0 5,19-2 1,-19 2-4,24 2-11,-24-2-6,39 7-4,-13-7-5,10 4-3,-1-6-5,5-1-3,1-1-5,4-4 0,-8 1-8,-2 1-7,3-1-17,-12-4-37,0 3-60,-7 7 0,-19 1-3,18-2 2,-18 2 64</inkml:trace>
  <inkml:trace contextRef="#ctx0" brushRef="#br0" timeOffset="147520.2066">3033 9326 163,'0'0'110,"0"0"-4,0 0-53,30 5-15,0-12-2,-2-4-13,13 1-8,2 1-12,7-4-12,-1 8-18,-6-3-34,-6 4-49,1 6-3,-12-2 4,-8 6-5,-18-6 111</inkml:trace>
  <inkml:trace contextRef="#ctx0" brushRef="#br0" timeOffset="149940.21">3638 8735 185,'0'0'99,"0"0"-7,0 0-65,0 0-13,0 0-7,15 37-3,-5-5-1,-3 12 5,1 12 0,3 9 5,-4 6 1,4 5 2,-5-7-4,2-4 0,-8-15 3,5-6 7,-7-20 7,8-3-3,-6-21 3,0 0-3,-4-37 0,8 5 1,-8-14-5,2-6-11,-3-8-8,-1-3 0,6 4-2,-6 3-6,6 17-13,-11-4-39,11 21-79,4 5 1,-4 17-2,15-13-1,-15 13 11</inkml:trace>
  <inkml:trace contextRef="#ctx0" brushRef="#br0" timeOffset="150410.2106">4047 8832 96,'19'-15'100,"-11"-7"1,-8-1-46,0 23-3,11-37-6,-11 37-9,4-35-7,-4 35-8,-10-22-10,10 22-4,-30-6-6,10 10-4,-1 9-5,-7 7 2,8 8 0,-5 7 2,7 4-1,10 4 3,10 0 3,9 5 0,10-3 2,11-1 0,5-1-2,4-6-1,-4 0 0,-5-2-1,-8-1-2,-10-4 1,-14-3-1,-15-2 5,-13-9 7,0-1 7,-14-9 0,7-4 3,-2-14-1,10-1 1,3-14-4,17-7-5,7-7-13,5-3-11,16-3-7,3-5-29,17 11-77,-3 6-1,1 7 0,-4 8 1,-3 9 39</inkml:trace>
  <inkml:trace contextRef="#ctx0" brushRef="#br0" timeOffset="150690.211">4503 9073 243,'13'-17'114,"-13"17"2,-9-26-76,9 26-13,-2-16-6,2 16-12,0 0-2,-13 18-6,6 6-4,-5 1-2,5 4 0,-4-3 3,5 2 6,1-4 1,5-24-3,0 0-3,0 0-12,22-15-31,-7-12-67,2 1-2,-4-4-4,2-2 0,2-1 60</inkml:trace>
  <inkml:trace contextRef="#ctx0" brushRef="#br0" timeOffset="150970.2114">4784 8804 323,'18'-8'120,"-18"8"-1,19-7-87,0 5-17,7-3-3,9-1-3,3-3-6,5-1-2,0 1-4,0 0-6,-6 1-7,-11-5-14,4 8-43,-30 5-46,20-21-1,-20 21 4,0 0 0,-26-16 85</inkml:trace>
  <inkml:trace contextRef="#ctx0" brushRef="#br0" timeOffset="151270.2118">4828 8815 215,'-24'33'78,"9"3"-15,8 3-15,-5-4-15,18 0-5,2-7-6,10 2-3,7-13-5,12-3-2,6-6-3,0 1-2,-4-5-4,2 3-3,-7 3-3,-12 6 0,-9 3 1,-13 3 3,-13 2 1,-11 4 2,-12-6 6,-3 1 2,-9-12 3,-3-4-1,3-7-8,3-9-17,15-4-56,4-11-47,9-2-4,9-9-5,14-4-2,3 5 77</inkml:trace>
  <inkml:trace contextRef="#ctx0" brushRef="#br0" timeOffset="151700.2124">5338 8484 251,'0'0'97,"0"0"0,0 17-82,0 2-9,-3 5-3,3 4 1,0 5 2,3-1 1,-1 3-3,4-7 1,1-4 3,-1-7 4,-6-17 0,24 7 1,-5-12-1,-6-18 3,9-1 2,-7-13 0,-2 0-3,-3-6 2,-6 8 1,-6 0-1,2 9 0,-19 3-2,2 12-5,-5 7-6,-3 12-8,7 9-17,-5-4-60,10 11-49,0-2 1,13 4-5,11-4 4,4-1 62</inkml:trace>
  <inkml:trace contextRef="#ctx0" brushRef="#br0" timeOffset="152050.2129">5824 8839 243,'0'0'115,"13"-18"-2,-13 18-59,0 0-34,0 0-9,-20-4-4,20 4-4,-26 35-1,9-7-2,-2 9 1,0 10 2,1 8 3,1 1 2,9 3 1,1-7 3,14-1 2,-1-12 0,15-4 1,8-17-2,13-5-4,4-7-7,8-8-9,14 4-58,-7-9-60,1-1-3,-6-1-5,-13 0 1,-9 5 49</inkml:trace>
  <inkml:trace contextRef="#ctx0" brushRef="#br0" timeOffset="155490.2177">804 14031 205,'0'0'101,"19"-13"2,-19 13-58,0 0-12,0 0-10,0 0-10,19 19-2,-19-19-4,18 35-5,-7-5 1,2 11-3,-1 5 1,1 8 1,-6 6 0,4-1 0,-9-1-1,2-5 4,-2-2-2,4-11 3,-10-2-2,4-12 5,0-10-7,0-16 1,-2 24-3,2-24 1,0 0-2,0 0-1,0 0 0,0 0-1,-13-18 4,13 18 0,-4-26 2,2 7-3,-3-3 6,5 0 0,0-4 0,-2 0 0,-4-6 2,2 4 0,1-5 2,-3 1 0,-3-7-3,7 2-1,-2-2-2,0-5 0,1-5 0,3-5-2,0 4-1,3-4-2,5 6 0,-1 0 0,6 7 3,10 6-6,-3 12-2,8 12-1,4 11 0,-2 11 1,2 15-3,-8 12 1,-3 12-1,-16 5 2,1 10 3,-10 4 3,-3-2-1,-5-2 0,-1-9 1,6-6 4,1-13 0,18-2 0,1-9 0,11-3 1,6-3-1,3 2 2,5-1-1,-3 1-1,1 6-4,-8 2 6,-4-4-9,-7-2-9,3 0-31,-1-9-68,0-12-1,5-5-1,0-16 1,6-10-6</inkml:trace>
  <inkml:trace contextRef="#ctx0" brushRef="#br0" timeOffset="155770.2181">1695 13979 320,'0'0'104,"0"0"-18,25 8-69,-25-8 0,26 35-4,-13-3-3,4 9-3,-4 11 5,0 3-4,-2 10-1,-5-2 3,-5 2-4,3-11-4,-4-5-4,-4-10-11,3-15-25,1-24-74,0 0 1,0 0-3,24-28-1,-19-15 2</inkml:trace>
  <inkml:trace contextRef="#ctx0" brushRef="#br0" timeOffset="156020.2185">2011 13825 307,'0'0'107,"0"0"1,19 0-80,-14 17-13,3 5-1,3 15 1,2 6 0,0 11-2,-2 4 1,2 8-2,-1-2-2,-5 1-3,-5-2-1,4-6 2,-6-10-2,0-6-7,3-10-14,-6-14-23,3-17-80,3 18-1,-3-18 0,-22-9-6,22 9-1</inkml:trace>
  <inkml:trace contextRef="#ctx0" brushRef="#br0" timeOffset="156170.2187">1832 14412 375,'0'0'119,"-6"-28"-4,30 13-95,14 1-25,1-11-45,15 3-64,8 0-3,7-2-1,2 7 0,-13-3 12</inkml:trace>
  <inkml:trace contextRef="#ctx0" brushRef="#br0" timeOffset="156330.2189">2495 14327 203,'0'0'86,"30"-11"-45,-6 5-94,2-14-17,10 7-4,-12-8-17,8 14 50</inkml:trace>
  <inkml:trace contextRef="#ctx0" brushRef="#br0" timeOffset="156460.2191">2611 14460 95,'-13'19'101,"9"-2"0,4-17-42,17 9-31,1-11-73,9-16-20,8 3-14,-3-9-15,16-2-6</inkml:trace>
  <inkml:trace contextRef="#ctx0" brushRef="#br0" timeOffset="157110.22">5890 13543 128,'0'0'78,"0"0"-30,13 37-12,-13-9 0,0 13-3,0 3 8,0 16-4,-6 3 0,0 15-5,-7 0 0,0 9-7,-4-3-5,3-4 1,-9-4-6,3-6-4,-3-12-17,3-15-37,1-10-65,6-11-2,13-22-2,-24 4-6,9-21 0</inkml:trace>
  <inkml:trace contextRef="#ctx0" brushRef="#br0" timeOffset="157350.2203">5421 13976 322,'0'0'120,"-27"-23"-2,27 23-84,0 0-10,-18-13-3,18 13-4,2 19-7,-2-19-7,16 32-10,-16-32-7,38 37-37,-6-22-64,3-4-4,6-6 0,6-7-4,3 8 3</inkml:trace>
  <inkml:trace contextRef="#ctx0" brushRef="#br0" timeOffset="157580.2207">6108 14165 369,'0'0'123,"0"0"-1,23-15-78,-23 15-19,0 0-10,0 0-13,0 0-2,0 0-3,0 0-2,0 0-12,-6 19-32,6-19-71,0 18 1,0-18-1,0 0-2,0 0-2</inkml:trace>
  <inkml:trace contextRef="#ctx0" brushRef="#br0" timeOffset="158600.2221">890 15647 123,'0'0'97,"-4"-20"-26,4 20-2,0 0-6,10-19-6,-10 19-13,0 0-8,0 0-13,0 0-9,0 0-8,15 19-3,-8 12-2,4 10 0,1 9 1,1 8-2,0 9 5,5-1 2,1-6 2,3-1-3,-1-14 1,3-14-2,2-14-2,4-11 1,0-17 1,2-6-3,-8-11-1,1-5-1,-7 1 1,-1 2 1,-9 8-5,-3 2 1,-5 20-3,0 0 0,0 0 3,15 11 0,-15-11-2,19 28 0,-19-28 6,35 31 5,-16-22 1,5-7-2,2-7 1,4-5-2,-4-8 3,2-8-2,-7-11-1,0-2-1,-10-4-1,0 4 6,-9 4-2,-4 5 1,0 6-9,-7 7 3,9 17-1,0 0 1,-21 4-2,21-4-2,-11 24 1,11-24-4,6 28-1,-6-28-19,30 15-76,-6-12-25,2-3 1,6 0-3,-6-11 1</inkml:trace>
  <inkml:trace contextRef="#ctx0" brushRef="#br0" timeOffset="158910.2225">1974 15836 288,'0'0'110,"7"-18"-32,-7 18-34,0 0-6,0 0-10,6 26-16,-1-2-6,3 11-6,-3 4 4,1 10 0,2 1 2,3 4 0,-6-12 2,3-8 1,-4-3-4,3-14-6,-7-17-24,21 2-59,-5-19-30,3-9-3,0-7-3,-1-4 0</inkml:trace>
  <inkml:trace contextRef="#ctx0" brushRef="#br0" timeOffset="159190.2229">2160 15573 278,'-11'-23'111,"8"7"-4,3 16-73,-15-24-14,15 24-4,0 0-5,0 0-6,-10 24-4,12-6-1,0 3-1,2 1 4,1-3 5,3-1 2,-8-18-9,24 19-11,-5-17-28,-19-2-65,30-17-2,-12 4-6,1-6-3,0 1-3</inkml:trace>
  <inkml:trace contextRef="#ctx0" brushRef="#br0" timeOffset="159420.2232">2773 15801 329,'30'-18'97,"8"6"-24,5-1-127,-8-5-44,6 10-8,-5-3 5,-6 11-5,-30 0 73</inkml:trace>
  <inkml:trace contextRef="#ctx0" brushRef="#br0" timeOffset="159550.2233">2768 16117 211,'-2'17'103,"17"-6"-42,13-9-67,5-14-53,23 5-9,-1-17-16,14 7-18,-4-11 47</inkml:trace>
  <inkml:trace contextRef="#ctx0" brushRef="#br0" timeOffset="161160.2257">5983 15493 200,'0'0'87,"15"-34"0,-4 16-49,-11 18-20,-5-30 0,5 30 5,-10-22-3,10 22 1,-17-13-5,17 13 0,-30 13-5,16 2-3,-9 5-3,3 8-2,-5 4 1,8 3 3,-1-4 0,7 3 0,7-6 1,6-6-4,11-5-5,5-10-5,18-7-9,-4-13-10,11 0-2,-4-11 2,8 2 6,-10-4 4,-5 7 3,-2 2 12,-15 14 13,1 16 13,-10 5 3,-4 19 0,-8 10-6,3 9 1,-14-1 1,4 8-5,-12-5-4,3-6-7,-4-9 1,7-6 1,-1-17 2,3-10-5,17-10 0,-25-19-4,29-11 0,6-11 2,8-5-6,6-13-3,6 1-5,2 2 4,11 6-3,0 4 3,-6 12-1,1 12-1,-1 9 3,-5 11 4,-2 6-1,0 3 0,-6 4 3,-5 2-2,-1 4 1,1 2 2,-8-1-1,-3-1-2,-8-17 2,2 32 1,-2-32 1,-8 22 4,8-22 2,0 0 1,-19 5-3,19-5 3,0 0-1,-1-26-3,4 8-2,12-3-2,0-1-4,10 0-2,-1 3 1,8 4-2,-3 6-2,1 4 1,-4 8 0,-1 7-1,-7 3 1,-6 3 1,-12-16-2,7 30 2,-7-30 2,-4 26 2,4-26 0,0 0-1,-20 9-2,20-9 1,-8-22 0,14 2-4,3-1-2,8 3-1,4-1 0,1 4 1,4 8 1,0 5-2,-3 13 3,-6 6 4,-8 5 1,-3 0 0,-1 4-1,-3-3 2,-2-5-1,0-18 6,4 24 1,-4-24-2,0 0-1,19-9 0,-19 9 3,29-33-4,-14 10 2,8-5-6,-5 1 1,1 1-2,0 1 5,-4 1-2,-4 6 2,-4 1 0,-7 17 0,10-22 1,-10 22-1,-6-21 1,6 21-4,-7-20 3,7 20-4,0 0 2,-12-19-2,12 19-3,0 0 2,15 32 2,-3-4 0,-1 7-3,4 6 2,0 5-3,-2 3 4,0 3-1,-7-2 1,-5-4-1,-2-9 1,-13-3 0,-8-8 3,1-6 3,-8-9-2,-1-13 0,0-3-8,4-17-16,11 1-108,3-1 1,9 3-6,3 19-4,11-29 1</inkml:trace>
  <inkml:trace contextRef="#ctx0" brushRef="#br0" timeOffset="161590.2263">5688 16323 386,'43'-11'117,"11"0"-2,17-2-87,20 15-18,20-4-1,19 4-1,18-6 0,7 6-1,6-8 4,-4 2-2,-17-3-3,-17-2-4,-24 3-4,-18-5-4,-25 7-11,-27-11-15,-14 12-46,-15 3-41,-26-6-1,-11 8 0,-14 2 0,-10 11 19</inkml:trace>
  <inkml:trace contextRef="#ctx0" brushRef="#br0" timeOffset="161870.2267">5897 16605 354,'0'0'114,"30"21"3,-21 5-84,8 15-13,-6 5 2,2 13-5,-5 3-5,5 6-2,2 1-4,-2-10-7,0-7-18,-2-13-42,2-13-58,8-5 0,1-17-3,-1-14-1,1-10-2</inkml:trace>
  <inkml:trace contextRef="#ctx0" brushRef="#br0" timeOffset="162430.2274">6355 16784 222,'0'0'90,"11"-36"1,-11 36-50,2-18-12,-2 18-13,0 0-3,0 0 1,-19-10-1,19 10-1,-20 32-2,3-8-2,4 8-2,-6 3 2,2 6 0,4 0-1,2 0 1,5-12 1,10-3 2,4-7-1,-8-19-3,41 11-5,-15-19-4,9-5-8,-3-9-1,5 0-5,-5-6 4,-2 6 1,-9 1 1,-5 5 3,-16 16 8,0 0 5,19-2 2,-19 2 2,0 30-2,2-14 1,4 3 0,-6-19 3,16 28-8,-16-28-6,38 2-4,-18-8-1,5-11-5,-1 2 0,-2-3 3,-1 3-3,-2 0 7,-19 15 7,0 0 6,7 17 1,-14 11 5,-7 7-3,-2 6 2,-5 3-1,2 5-2,-3-9 2,3-2-2,4-12-2,-1-8-14,16-18-27,-19-2-60,19-16-19,4-12-4,-3-7-4,5-6-1</inkml:trace>
  <inkml:trace contextRef="#ctx0" brushRef="#br0" timeOffset="162570.2276">6691 16765 293,'19'-15'108,"-2"6"-1,-17 9-68,35-6-23,-20 10-15,2-2-26,7 0-65,-3 11-15,-3-2 3,7 6-4,-7-4-2</inkml:trace>
  <inkml:trace contextRef="#ctx0" brushRef="#br0" timeOffset="164070.2297">7061 16943 152,'26'-15'83,"-26"15"1,17-29-36,-11 6-19,-5-1 3,5 2-8,-8 0-2,2 3-4,-5 2-1,5 17-2,-19-5-6,19 5-2,-26 31-9,9-5-2,0 0 3,10 4 3,-6-2 3,9-2 0,4-26 1,5 22 0,-5-22-2,36 4-4,-12-11-3,2-6 0,4 0-4,-4-10 3,4 8 3,-4-1 2,-9 3 7,-17 13 5,26-30 4,-26 30 0,17-30-1,-9 14-1,-5-7-5,5 1 1,-1-8-7,1 2 0,1 1 0,-3 4 1,-1 5-4,-5 18 0,2-21 2,-2 21-3,-11 19 5,5 5 1,-1 13-3,-1 10 2,-1 8 5,2 8-2,-1 2 0,8 6 4,0-4-5,0-4-1,8-9 0,-1-6-3,8-11-6,0-13 1,7-7-5,3-17-8,1-6-5,-2-16 1,2-2 0,-3-8 3,-5 3 6,-10-1 3,-6 2 7,-10 8 9,-5 1 6,-5 14 2,-7-3 1,3 12 0,1-8 1,3 8 0,18-4-3,-21 5 1,21-5-8,0 0-3,22-16-3,3-1-6,10 2-9,-3-9-13,13 9-10,-6-11-15,12 11-26,-20-1-21,7 8-7,-14 5 1,0 6 6,-5 5 15,0 1 23,-19-9 33,26 17 45,-26-17 32,30 9 18,-30-9 7,30-13 4,-17-4-4,-6-3-10,4-2-19,-11-10-11,2 2-11,-9-5-4,1 5-4,-5 2-5,2 12-2,-8-1-2,-2 13 1,0 8-4,1 9 0,1 13-5,-2 6 0,4-1 2,-2 6 0,6-3-2,7-1 3,1-5 0,8-2 1,-5-26-2,23 22-3,-3-16-4,1-8-1,7-6-1,-2-4-8,4-3 3,-6 0 0,-3-2 6,-4 4 8,-17 13 5,20-22 0,-20 22 4,0 0 2,0 0-1,0 0 1,0 0-7,0 0-2,0 0-1,0 0 3,0 0-1,0 0-1,0 0 0,0 0-2,0 0 2,0 0-4,0 0 1,0 0-3,0 0 1,19 13 1,-19-13 0,11 26 1,-5-8 1,7 1 2,-2 1 0,8-3 2,-1-2-3,8-4 0,4-4-3,2-7 0,0-3-2,-2-8 4,0-4-2,-4-2-1,-9-1 1,-17 18 5,18-34 2,-18 16 0,0 18 1,-3-19-7,3 19 1,0 0 1,0 0 1,0 0-6,0 0-2,0 0 2,0 0 3,3 20 2,-3-20 0,0 0-2,13 23-1,-13-23 2,0 0-2,25 9-13,-10-3-33,-15-6-78,28-8-4,-28 8-1,24-18-2,-24 18 1</inkml:trace>
  <inkml:trace contextRef="#ctx0" brushRef="#br0" timeOffset="164220.2299">8255 16613 430,'0'0'119,"0"0"-6,0-19-96,0 19-32,22-4-77,-7 6-26,4 0-1,0 6-3,-1 1 2</inkml:trace>
  <inkml:trace contextRef="#ctx0" brushRef="#br0" timeOffset="164560.2304">8490 16863 279,'26'-1'104,"-3"-1"-7,1 5-63,2 10-4,-7-1-11,0 10-8,-14-4-4,-3 10 2,-15-4 4,4 2 8,-14-7 3,5-1 1,-9-8 0,9-5 2,-7-12-1,25 7-2,-18-43-4,23 4-7,5-9-4,6-8-8,11-9-5,3-7-18,5 3-24,-9-7-86,6 9 1,-8 6-2,-11 11 1,-7 3-2</inkml:trace>
  <inkml:trace contextRef="#ctx0" brushRef="#br0" timeOffset="164880.2309">7203 16308 474,'0'0'124,"37"-20"-15,-1 16-95,14 0-4,25-1-2,11-5-9,13-4-22,24 8-66,2-5-32,-1-4-3,-12-2-3,-13-1-1,-13 5 3</inkml:trace>
  <inkml:trace contextRef="#ctx0" brushRef="#br0" timeOffset="239980.336">6157 17836 252,'0'0'108,"0"0"6,-19-16-59,19 16-6,0 0-11,0 0-12,0 0-9,24 24-13,-24-24 1,15 37-9,-4-5 8,1 7-6,-1 3 6,-2 7-5,2 1 4,1-4-3,1 2-24,-6-14-65,12-8-26,5-13 0,0-13-2,3-15-1</inkml:trace>
  <inkml:trace contextRef="#ctx0" brushRef="#br0" timeOffset="240220.3363">6517 17848 280,'0'0'98,"0"18"0,0-18-47,0 35-42,-2-14 8,10 3-5,-8-5 6,11 7-3,-5-10-3,7 1 0,-2 2-4,2-3-2,-13-16-7,32 24-10,-12-12-29,3-9-70,1 1-2,2-8 0,0-9 0,4-2-2</inkml:trace>
  <inkml:trace contextRef="#ctx0" brushRef="#br0" timeOffset="240500.3367">6900 17809 297,'0'0'94,"0"0"3,0 0-71,17-4-16,-17 4-1,19 17 3,-19-17 3,24 37-6,-16-15 7,-1 10-10,-1 1 8,-3 8-7,-8 0 7,-5 7-9,-3-7 5,0 0 2,-5-2-4,-1-4 1,0-3-13,1-21-32,18-11-79,-30 0 4,30 0-7,-12-43 0,11 6-2</inkml:trace>
  <inkml:trace contextRef="#ctx0" brushRef="#br0" timeOffset="240700.337">6727 17710 295,'0'0'97,"43"13"-8,-1-17-83,9-5-23,5 0-58,6-10-13,-1 4-5,-1-7 0,-8 7-4</inkml:trace>
  <inkml:trace contextRef="#ctx0" brushRef="#br0" timeOffset="240900.3373">7289 17610 197,'0'26'100,"7"13"2,1 15-49,-4 3-2,1 16-13,-5-3-4,0 5-9,-4-1-1,3-4-13,-5-10-3,4-8-17,2-8-39,-4-14-56,4-13-7,0-17-2,0 0-3,0 0 1</inkml:trace>
  <inkml:trace contextRef="#ctx0" brushRef="#br0" timeOffset="241160.3377">7605 17753 369,'0'0'108,"18"28"4,-20 0-92,10 9-11,-6 4 7,7 7-5,-7 0 3,9 0-11,-3-1-1,-3-6-11,6-10-19,-9-12-67,-2-19-17,32 9-1,-9-20-1,-5-9 0</inkml:trace>
  <inkml:trace contextRef="#ctx0" brushRef="#br0" timeOffset="241850.3386">7853 17825 292,'-19'6'97,"19"-6"0,-26 18-66,21 1-7,-7 0-2,11 3-11,1-22 1,-6 33-4,6-16 1,6 0-1,-6-17-2,13 24 0,-13-24-2,26 9 0,-9-9-2,3-4-3,3-1-2,-5-4 0,1-1 2,0 1-1,-19 9-1,24-15-2,-24 15 3,0 0 1,0 0 5,0 0-3,0 0 0,0 0 3,0 0 0,7 17 3,-7-17 3,0 0 1,0 0-4,0 0 2,0 0 1,27-2-4,-27 2-1,29-20 0,-6 3-4,-3 0 2,-3 2-6,-2 2 2,-15 13-5,23-9 1,-23 9 2,0 0-1,9 33 6,-9-7-6,-2 4 10,-4 5-1,1 3 5,-3 1 1,-3-2 0,2 0-1,-8-6-3,4-5 3,0-7-1,-2 0 0,15-19-5,-26 3-1,26-3-5,-15-24-6,11 7-11,-2-7-13,12 8-10,-6-12-3,11 11 4,-3-2-4,-8 19 5,22-20 5,-22 20 12,21-7 13,-21 7 10,0 0-2,0 0-52,18-2-26,-18 2-3,0 0 2,0 0-9</inkml:trace>
  <inkml:trace contextRef="#ctx0" brushRef="#br0" timeOffset="248050.3473">1523 17675 272,'0'0'96,"0"0"2,0 0-74,0 0-18,0 0-1,27 2-1,-12 14 0,3 7 0,1 8 2,1 14-4,-1 9 5,5 9-5,-5 9 5,-2 8-2,-4 2 2,-6-2-4,1-8 0,-2-3 4,-3-12-2,-3-12 2,0-15 1,6-6 6,-6-24 4,0 22 8,0-22 0,0 0-3,-6-35-1,12 5-1,-6-13-1,2 1-9,3-8-5,1-2-9,7-2 2,6 7 0,-2 10 1,1 11-3,3 13-2,3 13 2,0 8 1,-3 8 2,-2 10-2,-3 4-1,3 3 0,-2 1 2,-4 1 2,-4-9-1,3 4-8,-7-13-15,3 7-22,-8-24-77,11 20-1,-11-20-2,17-7-3,-17 7 1</inkml:trace>
  <inkml:trace contextRef="#ctx0" brushRef="#br0" timeOffset="248340.3477">2426 18028 325,'0'0'110,"0"0"0,0 0-67,0 0-34,0 0-5,5 24 0,1-2 0,-4 10-4,3 3 0,-5 6 0,6 3 4,-4 5-2,4-3 4,-6-7-3,5-2 0,1-9-6,-6-6-21,0-22-83,24 23-4,-24-23 0,30-17-4,-15 0-2</inkml:trace>
  <inkml:trace contextRef="#ctx0" brushRef="#br0" timeOffset="248770.3483">2549 17784 247,'-11'-20'99,"11"20"1,-13-17-68,13 17-6,0 0-9,0 0-2,0 23-10,0-23-4,11 31 0,-5-12-2,1-1 8,4 1 0,-11-19 4,21 22-3,-21-22 1,30-15 4,-19-1-4,4-9 1,-8-4-1,5-1 1,-9-3 1,-1 7-1,-4 1 3,-3 7-7,5 18 0,-30-11 2,13 14-1,2 10-2,-2 6-8,4 0-9,11 12-22,-7-3-73,18-2-10,4-6-2,8-3 0,3-6-1</inkml:trace>
  <inkml:trace contextRef="#ctx0" brushRef="#br0" timeOffset="249050.3487">2996 18057 296,'0'0'112,"0"0"5,22 12-73,-22-12-19,26-8 1,-11 1-3,13 1-7,2-1-7,4-4-9,3 3-13,-1-5-22,3 8-58,-6-3-22,-6 6-3,-9 2 1,-18 0-5</inkml:trace>
  <inkml:trace contextRef="#ctx0" brushRef="#br0" timeOffset="249260.349">3037 18342 168,'-17'20'112,"15"-3"3,4 1-38,-2-18-16,37 8-9,-7-21-13,13 9-7,2-11-24,5 0-22,6 6-31,-7 0-69,-6 3-1,-6 6-5,-10 0 0,-11 4-3</inkml:trace>
  <inkml:trace contextRef="#ctx0" brushRef="#br0" timeOffset="250190.3503">2592 14245 230,'0'0'103,"0"0"-24,0 0-28,0 0-11,0 0-7,0 0-4,0 0-4,19 2-3,-19-2-4,32 2-1,-14-6-2,12 6 0,0-2-5,4 0-2,7-4-1,-2 0-2,-2 1-3,1-1-4,-3 2-8,-9 0-14,4 8-18,-13-8-32,-17 2-49,19 15-2,-19-15 3,-11 35 2,-8-11 54</inkml:trace>
  <inkml:trace contextRef="#ctx0" brushRef="#br0" timeOffset="250430.3505">2734 14566 170,'-11'17'104,"11"-17"-12,-24 20-15,24-20-9,0 0-11,18 8-7,-18-8-5,43-13-12,-11 4-10,11 1-11,-2-3-5,4 2-2,-2 1-3,0 3-6,-4 5-6,-7-4-10,1 13-18,-18-7-49,4 9-39,-19-11-3,24 24 1,-24-24 1,6 21 52</inkml:trace>
  <inkml:trace contextRef="#ctx0" brushRef="#br0" timeOffset="257770.3609">253 6770 192,'0'0'78,"0"0"-32,0 0-44,19-3-8,-19 3 1,28 5 4,-8-3 13,3 0 3,12 2 2,3-2-1,6 1 2,16-3-3,15 2-4,13-6-3,22-1-4,15-4 1,21-4-2,16-4 0,18-2 0,12-5 2,12 2 1,13-2 1,-1 1 0,7-1-2,-1 0-1,6 2 2,0-2 2,2 1-6,-6 1 4,-2 2-5,-5 1 4,-14 2-2,-18 6 4,-16 2-2,-14 5-3,-27 1 3,-21 1 2,-19 0 3,-15 2 2,-19-2 3,-9 2-1,-19-4 0,-4 4 3,-22 0 0,17-2-3,-17 2-1,0 0-2,0 0-5,0 0-2,0 0 0,0 0-2,0 0-2,0 0-1,0 0 0,0 0-2,13 17 2,-13-17 2,24 34 3,-3-8-4,0 9 3,8 6-1,1 11 2,2 9-3,0 8 2,-2 9-3,0 9-3,-6 6 6,0 11-5,-3 9 3,-3 4-2,-1 8 4,-2 6-3,0 3 1,-6 3-1,3-1-1,-7-2 1,3-2 1,-1-2-2,-1-6 1,-1-9-1,1-5 2,-4-6-2,2-4 0,1-7 0,-5-8 2,0-9-2,0-9 2,-3-5 0,1-7 1,-2-10-2,2-4 3,2-6-1,-2-5 1,-2-6 2,4-2-2,0-22-2,-1 28-1,1-28 5,0 0-2,-6 17-1,6-17-3,0 0 0,0 0 2,0 0 4,0 0-2,-19 16-2,19-16-2,-31 21 5,12-6-1,-11 3 0,-2 3-4,-11 3 1,-11 4-1,-2 0 2,-11 7 1,-14 4-1,-8 2-1,-20 1-2,-5 3 4,-20 3-1,-8 0-1,-15 3-1,-9-3 0,-17-2 0,-4-1 2,0 1 0,-9-1 0,3-4 0,1-4 1,-4 2 4,3-2-1,12-2 0,2 1-2,-1-5 1,8 1-2,4-1 2,4-3-3,9-2-3,11 0 0,8-2 0,12-3 1,12-3 2,19-1-2,14-4 1,16-2-1,16-3 3,15-1 1,8-3-2,24-4 0,-19 3-1,19-3 2,0 0-1,0 0 2,0 0-3,0 0-1,0 0 2,0 0 1,0 0 0,0 0 0,0 0 0,0 0 4,0 0 1,-13-22-1,13 22 1,-11-39-1,4 4 0,-5-15 4,-1-17-8,0-15-1,-2-22-2,-1-20 1,2-23-5,-2-11 7,3-16-6,-1-12-2,3-11 6,0-3-2,4 1 5,-7 0-2,-2-1 4,3 1-7,-6 4 4,0 5 1,-5 12-4,5 9-1,4 6-4,-1 1 3,10 17-2,6 15 4,6 15-3,-1 19 0,3 18 1,-3 9-3,6 26-9,-9 15-16,-2 28-46,-11 34-59,-4 10-3,-7 8-5,-1 13 2,-12 12 28</inkml:trace>
  <inkml:trace contextRef="#ctx0" brushRef="#br0" timeOffset="262920.368">3564 13937 171,'0'0'108,"0"0"0,-6-23-43,6 23-13,0 0-14,0 0-13,0 0-11,0 0-8,0 0-5,-11 36-3,-2-5-2,0 10 5,-4 13-1,7 13 4,-6 3-1,10 10 1,-1-2 1,12-2 2,4-5-2,8-8 4,8-15-1,6-11 0,7-9-2,-1-13 1,6-17-6,0-11 0,-7-11-1,-5-11-5,-12-2 4,-6 2-1,-13-3 4,-7 5-4,-18 11 7,-3 7 0,-5 7 0,3 7-1,-2 2-8,6 3-14,9 7-28,17-11-69,0 0-2,0 0-4,19-20 1,1-4 0</inkml:trace>
  <inkml:trace contextRef="#ctx0" brushRef="#br0" timeOffset="263240.3686">3795 13853 92,'0'0'82,"17"-9"5,-17 9-39,0 0-8,19 18-6,-19-18-5,18 32-6,-6-8-3,1 11-2,-6 6 3,6 15 0,-3 3-3,-1 10 1,-3 0-2,5 3 2,-6-3-5,1-6-1,0-7-5,1-12-5,-1-8-14,-6-14-60,0-22-38,18 17-7,-18-17 1,25-26-4,-16 0 35</inkml:trace>
  <inkml:trace contextRef="#ctx0" brushRef="#br0" timeOffset="263560.369">4238 14271 236,'0'0'108,"11"-17"0,-11 17-55,0 0-21,0 0-11,0 0-10,-11 21-8,7-3-3,2 3-4,-3-3 1,5 1 2,-2-1 6,2-18 2,-4 28 3,4-28-3,0 0-3,0 0-5,8-24-4,-8 24-21,9-26-68,-9 26-15,11-28-5,-11 28 1,8-24 1</inkml:trace>
  <inkml:trace contextRef="#ctx0" brushRef="#br0" timeOffset="264720.3706">4219 14336 110,'0'-19'90,"0"19"3,0 0-41,2-22-9,-2 22-4,0 0-4,0 0-7,0 0-13,0 0-6,0 0-2,0 0-3,0 0-6,-7 17 1,7-17-1,0 26 5,0-26 1,0 30 2,0-30-1,0 24 3,0-24 2,0 0-1,0 0 4,7 18-1,-7-18 1,0 0 0,0 0 0,0 0-3,-2-16-10,2 16-14,0 0-39,0 0-61,0 0-5,19-8 1,-19 8-2,0 0 20</inkml:trace>
  <inkml:trace contextRef="#ctx0" brushRef="#br0" timeOffset="267960.3752">4591 13939 131,'0'0'102,"0"0"0,0 0-34,0 0-10,0 0-7,0 0-8,-5-17-1,5 17-12,0 0-7,0 0-3,0 0-4,0 0-1,0 0-2,0 0-1,0 0-6,0 0 0,5-19-5,-5 19 0,19 2-6,-19-2-1,30 17-1,-15-4-1,3 7 3,-1 8-1,-4 6 4,-2 3 1,-11 2 3,-3 0-3,-5-4 6,1 0-3,-6-9-1,1-9 2,12-17-1,-13 19-1,13-19-5,0 0 4,27-10-4,-9 3 1,6 3-3,1 2 0,5 10-3,-8 1 3,1 10 3,-10 8 3,-13 9 0,-6 1 2,-7 4 3,-4 1 4,-5-8 1,-8-3 2,0-6 0,4-5 0,-2-9-2,9-2 1,0-9-3,4-1-1,15 1-4,-24-13-5,24 13 0,-13-19-9,13 19-8,-19-22-34,19 22-76,0 0-4,0 0 4,-16-17-3,16 17-1</inkml:trace>
  <inkml:trace contextRef="#ctx0" brushRef="#br0" timeOffset="280230.3924">7754 15487 90,'19'-11'69,"-19"11"2,5-18-27,-5 18-20,0 0 3,12-19 1,-12 19 1,5-20-3,-5 20-5,2-17-2,-2 17-4,-6-17-10,6 17-4,-14-9-3,14 9-2,-30 2 2,30-2 2,-30 16-3,11 1 0,0 5 4,6 3-1,6 4 4,-3-1-1,9 2 3,6-4-2,1-4 3,-6-22 1,28 22-1,-6-22-1,3-7-3,1-6 1,-2-4-1,0-3 2,2-2-7,-7 5 3,-19 17-3,26-28 2,-26 28 2,0 0-1,21-13 2,-21 13 0,0 0 3,20-28-2,-7 0 3,6-5-3,-2-12 0,2-7-1,-4-5 0,-4-5 8,0 9 3,-11 2 4,6 14-1,-12 4 1,6 33-2,-7-17 3,3 34-4,-4 16-7,5 12-4,1 12-3,2 10 2,2 8 0,1 4 4,5-2-4,-1-7 3,4-9-1,6-9 2,-4-9-1,0-13-3,4-12-3,-2-5 1,4-14-1,3-11-2,-3-6-2,-6-6 2,0-8-3,-2 1 1,-3 3 5,-8 0-5,-11 7 3,-4 8 1,-4 8 1,0 9-1,-5 1 0,5 6 2,1-5 3,18-6 1,-19 15 1,19-15 1,0 0-1,0 0-2,37-19 2,-5-1-6,5-3-8,1-8-15,7 7-28,-4-6-68,-2 8-7,0 11-1,-13 5 0,-7 10 1</inkml:trace>
  <inkml:trace contextRef="#ctx0" brushRef="#br0" timeOffset="280720.393">8798 15225 206,'0'0'88,"2"-18"-1,-2 18-54,0 0-10,17 15 0,-17-15-1,19 37 0,-6-2 0,-8 4-3,9 9 1,-7 3 0,4 1-4,-7-4-4,-2-2-9,0-9-26,-4-9-82,2-28 1,5 19-4,-5-19-1,15-37-2</inkml:trace>
  <inkml:trace contextRef="#ctx0" brushRef="#br0" timeOffset="280960.3934">9039 15185 320,'0'0'112,"19"-10"1,-19 34-72,0 2-20,8 13 2,-8 0 2,7 13 2,-3-3-7,3 5-5,-1-2-3,5-6 0,-9-5-5,4-10-8,1-3-11,-7-28-21,9 28-82,-9-28-8,0 0-1,0 0-2,-24-24-1</inkml:trace>
  <inkml:trace contextRef="#ctx0" brushRef="#br0" timeOffset="281090.3936">8854 15536 337,'0'0'77,"25"-28"-72,8 20-90,3-8-8,9 1-5,1-4-2</inkml:trace>
  <inkml:trace contextRef="#ctx0" brushRef="#br0" timeOffset="281650.3944">9350 15498 293,'0'0'101,"0"0"0,-13-26-66,13 26-10,-6-29-6,12 10-8,-1 1-7,3 1-5,-8 17-4,18-17 1,-18 17 0,25 19 4,-12 9-2,-8 5 3,1 8 1,-4 7 5,3-1-1,1-3 5,-4-7-4,7-5 1,-1-12-2,10-9-3,1-11-2,5-7-4,1-12 2,-7-5-4,8-5 0,-3-5-1,-5 6 6,-4 4 1,-7 2 0,-7 22 2,11-21 0,-11 21 1,0 0 1,15 32 0,-11-12 0,9 3 1,-2 1 2,4-2 3,2-5 1,2-2 0,-1-12 0,3-8-1,-2-12-2,3-5-1,-9-10 1,-2 1-1,-9-5 0,-4 3-1,-15 7-2,-3 7-2,-8 12-7,-11 5-35,-2 17-82,-1 5-5,1 5-1,6-1-5,7-2 2</inkml:trace>
  <inkml:trace contextRef="#ctx0" brushRef="#br0" timeOffset="282380.3954">3491 15606 227,'0'0'117,"0"-17"-30,0 17-15,0 0-17,0 0-12,0 0-14,18 15-9,-10 4-8,7 18-9,-6 8 3,2 8-1,1 11 5,1 6-3,-2 4 2,-2-3-5,-5-12 1,3-10-4,-1-10-15,-6-19-31,0-20-79,19-2 1,-8-22-5,2-11 3,-2-12-4</inkml:trace>
  <inkml:trace contextRef="#ctx0" brushRef="#br0" timeOffset="282660.3958">3801 15489 199,'0'0'100,"0"0"8,17 0-35,-6 17-33,-9 0-7,9 16 3,-4 4-3,5 11-3,-5 4-8,6 6-6,-7 5-7,5 0-2,-5-1 1,-1-7-5,-3-6 1,4-7-2,-4-10-4,1-8-13,5-2-31,-8-22-78,0 0-4,20-3 2,-5-20-2,0-1 2</inkml:trace>
  <inkml:trace contextRef="#ctx0" brushRef="#br0" timeOffset="282880.3961">4238 15887 303,'21'-19'125,"-21"19"0,0-17-65,0 17-13,0 0-14,0 0-8,0 0-14,0 0-5,-19 21-5,19-21-10,-8 22-11,8-22-23,0 0-80,-5 22-5,5-22 0,22-3 2,-22 3-3</inkml:trace>
  <inkml:trace contextRef="#ctx0" brushRef="#br0" timeOffset="283520.397">4535 15602 193,'0'0'100,"0"0"7,0 0-57,0 0-6,-22-3 0,22 3-3,0 0-5,0 0-6,0 0-8,0 0-4,0 0-5,0 0 0,-13-23-5,13 23-2,16-22-4,-16 22-4,38-26 2,-12 15-3,4 7 1,0-1-5,1 8 4,-4 9 0,-3 8 0,-11 4 2,-7 6 1,-8 5 0,-10 2 1,-6 4-1,-6-6 2,-6-1-1,3-12 1,5 0-1,7-7-1,15-15 2,0 0 0,0 0 5,0 0-5,37-5-1,-12 5-4,-7 0 0,7 9 5,-7 2-4,-5 10 2,-13 8-3,-11 1 5,-2 5 4,-11-1-1,-2-3 1,-6-8-1,2 3 2,0-15-2,0-2-3,12-3-12,-3-16-34,21 10-82,-19-13-1,19 13-5,0 0-2,-22-16-1</inkml:trace>
  <inkml:trace contextRef="#ctx0" brushRef="#br0" timeOffset="290880.4073">3547 17710 215,'0'0'95,"30"-5"-1,-12 3-61,1-6-2,11 8 3,-4-11-5,6 2-9,-2-2-5,5 3 0,-9-1-6,4 0-3,-5-2-8,-5 1-4,-3 8-5,-17 2-4,20-11-7,-20 11-19,0 0-14,0 0-4,0 0 5,-18 0-1,18 0 10,-30 17 9,15-6 18,-9 4 23,-1 2 23,5 1 9,-4 1 5,1 5 5,4 0-4,1 4-6,5-4-4,7 0-4,4-1-4,8 1-6,3-8 0,10 1-5,5-15 4,6 5-6,2-7-2,3 6-7,-7-8 0,2 2-1,-2 4-1,-7 5-4,-4 8 0,-10 5 4,-5 2 3,-4 4 2,-4 2 1,-7 3 1,-5-7 7,-5 0 1,-5-7 0,0-2 1,0-6-4,-2-6-2,2-8-2,6-3-4,-1-1-14,5-12-21,7 2-59,1-5-33,6 0-3,8-1-1,4 3-2,3 0 32</inkml:trace>
  <inkml:trace contextRef="#ctx0" brushRef="#br0" timeOffset="291430.408">4363 17658 196,'-26'-13'97,"26"13"-1,0 0-54,-22-4-12,22 4-2,0 0 1,-19-3-5,19 3-8,0 0-7,-15-13 0,15 13-1,0 0-1,-6-21-1,6 21 0,0 0-5,8-20-1,-8 20-1,0 0 0,24 7 1,-24-7-2,21 37 2,-16-9 3,-1 8 4,-4 4 2,-6 5-2,-7 0 5,0-3-6,-9-6 7,9-3-7,-6-5 3,6-4-5,13-24 2,-11 28 0,11-28 0,11 17 3,-11-17-2,30 7 0,-10-7-3,5 2-6,1-6-9,-2-5-29,14 3-83,-9-1 0,3-1-2,-2-5 1,-4 2-4</inkml:trace>
  <inkml:trace contextRef="#ctx0" brushRef="#br0" timeOffset="291760.4085">4729 17836 325,'10'-24'110,"-14"8"-1,4 16-71,0 0-16,0 0-5,6-19-7,-6 19-7,0 0-6,0 0 1,0 0 3,0 0-3,-12 19 1,12-19-3,0 0 0,-7 22 6,7-22 4,0 0-1,-6 17-1,6-17-3,0 0-18,0 0-38,0 0-53,0 0-3,0 0-1,25-8-4,-25 8-1</inkml:trace>
  <inkml:trace contextRef="#ctx0" brushRef="#br0" timeOffset="292920.4101">5181 17439 132,'0'0'93,"0"0"0,-1-17-31,1 17-12,0 0-15,0 0-4,0 0-8,0 0-8,0 0-8,0 0-3,0 0-4,0 0 1,0 0 3,-6 28 1,-1-9-1,1 9 4,-5 3 5,3 10 2,-5 4-2,8 5-2,-3 4 1,2-1-10,1-2 9,5-3-8,0-4 6,7-6-10,3-9 8,3 1-3,-13-30 4,26 26 1,-7-20-5,-1-6-2,1-10-2,0-1 3,-1-6-2,-6-3-4,-1 3-1,-9-3 3,-2 3-1,0 17 5,-17-22-2,2 18 2,-4 8-3,-3 3 2,1 3-2,3 1-13,-5 7-41,10 3-64,13-21-1,-21 31-3,21-31-2,-9 19-1</inkml:trace>
  <inkml:trace contextRef="#ctx0" brushRef="#br0" timeOffset="296350.4149">5525 17640 207,'8'-17'99,"-8"17"4,0 0-55,0 0-11,17-15-3,-17 15 0,0 0-6,0 0-4,0 0-7,5-19-3,-5 19-6,0 0-2,0 0-1,2 19-1,4 3 4,1 14-4,4 6-1,-5 12 2,7 6-4,-2 1 4,2 2-3,-5-2 6,-3-9-10,-3-15 8,4-7 2,-6-13 7,5 0 4,-5-17 1,0 0-2,-7-26-1,7 0 1,-11-19-3,9-3 2,-7-12-14,1-12-1,-3 1-3,3 6 5,1 13-13,1 0-7,8 26-27,-11 2-95,9 24 0,0 0-3,15 30-4,-6-13-4</inkml:trace>
  <inkml:trace contextRef="#ctx0" brushRef="#br0" timeOffset="329550.4614">23470 7471 142,'0'0'93,"0"0"-28,0 0-16,0 0-17,0 0-1,0 0-5,0 0-2,0 0-1,0 0 0,0 0-1,22 9 0,-22-9-3,27-2-3,-11 0-5,7-2-13,10 4-21,-6-7-50,10 3-40,0 1-5,-1 1 3,-4 4-4,-8-1 85</inkml:trace>
  <inkml:trace contextRef="#ctx0" brushRef="#br0" timeOffset="329830.4618">23464 7775 149,'0'0'112,"0"0"-25,0 0-10,0 0-10,0 0-6,0 0-15,25 0-17,-3 0-13,-1-7-5,8 1-3,1 0-3,2-1-2,-2 3-7,-4-1-6,6 7-17,-10-10-40,-1 8-54,-1 2-1,-20-2-1,17 6 0,-17-6 50</inkml:trace>
  <inkml:trace contextRef="#ctx0" brushRef="#br0" timeOffset="331110.4636">20210 8028 228,'0'0'81,"0"0"-5,0 0-10,0 0-12,-8-19-11,8 19-11,0 0-9,36-9-6,-12 3-13,10-1-17,11 3-62,7 0-43,0-3-3,2 7-1,-9-4-3,-7 8 76</inkml:trace>
  <inkml:trace contextRef="#ctx0" brushRef="#br0" timeOffset="331270.4638">20296 8334 195,'0'0'114,"-19"9"-2,19-9-82,24-13-17,8-3-85,17 4-15,-4-14-4,9 8-16,-6-8 1</inkml:trace>
  <inkml:trace contextRef="#ctx0" brushRef="#br0" timeOffset="332020.4649">18594 8130 202,'-19'-13'77,"19"13"-16,-26-15-15,4 2-12,7 5-8,-8-5-3,4 4-2,-1-6-3,20 15 0,-30-31 1,30 31-3,-17-30-3,17 30-5,13-24-2,4 15-3,7 3-4,3 8-1,4 15-3,-3 5 0,2 11 2,-9 8 2,-4 7 1,-10 6 4,-13-2 2,5 2 4,-14-13-1,5-4 3,-1-13 0,0-3 1,11-21 0,-6 16-3,6-16-1,23 4-3,1-6-4,2-3-11,12 3-8,-7-11-26,18 4-82,-4-4-2,1-4 0,-6-2-4,-3-7 31</inkml:trace>
  <inkml:trace contextRef="#ctx0" brushRef="#br0" timeOffset="332570.4656">18810 7994 36,'0'0'74,"0"0"7,0 0-39,0 0-12,17-15-5,-17 15 0,13-16-2,-13 16-3,30-15-7,-9 5-6,5 1-5,4 4-1,-4-1-4,4 4-1,-2 6 0,-8 1-1,-20-5 0,21 34 3,-21-8 4,-7 4 4,-7 3 5,-4 0 2,1-3 1,-4-4 3,10-2 5,11-24 1,-18 23-3,18-23-4,0 0-3,35 5-2,-9 3-2,-3 3-4,3 5-4,-2 9-5,-5 2 2,-6 7 0,-13 5 6,-11-2 1,-4 2 8,-13-6 0,1-3 7,-4-11-1,3-8 0,0-11-11,3-11-25,12-8-72,4-7-31,9-9 2,9-6-11,4-5 3</inkml:trace>
  <inkml:trace contextRef="#ctx0" brushRef="#br0" timeOffset="332770.4659">19330 8224 264,'0'0'115,"0"0"2,0 0-84,0 0-6,0 0-13,0 0-18,0 0-68,0 0-37,0 0-6,20-9-4,-20 9 0</inkml:trace>
  <inkml:trace contextRef="#ctx0" brushRef="#br0" timeOffset="333170.4665">19491 7931 129,'0'0'91,"-12"-20"-18,12 20-29,4-19-11,-4 19-6,13-20-5,-13 20-4,19-10-9,-19 10-3,26 13 0,-15 8 1,-3 8 0,-3 14 0,1 4 2,-6 10 4,-6-5 0,4 0 3,-7-5-1,7-7 2,-5-14-1,7-5 0,0-21-2,0 0-12,26-6-18,-9-16-52,3-4-45,12-2-5,-6-5-2,8-4-4,-8-4 74</inkml:trace>
  <inkml:trace contextRef="#ctx0" brushRef="#br0" timeOffset="333520.467">19739 7660 133,'0'0'89,"-19"-11"-36,19 11-11,0 0-6,-11 18-6,11-1-7,0 3-9,4 3-3,-4 3-1,7 2 1,-1-4 0,7-6 0,-13-18 0,26 17-1,-26-17-2,36-22 0,-25-2 1,4-6-3,-4-5-1,-5-1 5,-8-1-7,-4 4 5,-3 5-9,1 9 1,8 19-27,-31-7-62,14 16-19,7 8-6,-1 3 2,6 12 12</inkml:trace>
  <inkml:trace contextRef="#ctx0" brushRef="#br0" timeOffset="333900.4675">19855 8423 245,'-17'-20'105,"17"20"-5,0 0-80,0 0-3,-7 18-5,7-1-3,0 5 4,-4 4-4,8 6 3,-4-2 1,7 3 0,1-7 2,8-4-1,7-11-5,10-9-9,10-9-22,8-8-89,9-5-3,9-5-2,-8-4-5,1 3 0</inkml:trace>
  <inkml:trace contextRef="#ctx0" brushRef="#br0" timeOffset="334810.4687">20507 9842 269,'0'0'117,"0"0"3,0 0-74,19-2-17,3 0-7,4-5-8,6-1-9,9 5-23,2-12-37,2 4-65,0 5 1,-8-1-5,-7 9 2,-30-2 59</inkml:trace>
  <inkml:trace contextRef="#ctx0" brushRef="#br0" timeOffset="334950.469">20634 10046 130,'-30'30'102,"11"-6"10,16-2-46,3-22-17,22 11-14,8-14-32,7-7-88,6-6-11,15 1-7,-9-4-12,7 1 18</inkml:trace>
  <inkml:trace contextRef="#ctx0" brushRef="#br0" timeOffset="362760.5078">18185 9842 156,'-8'-28'102,"8"28"-31,0 0-14,-11-22-14,11 22-11,0 0-5,0 0-9,19 28-5,-12 1-4,1 16-4,3 11 3,-6 9-1,1 9 3,0 0-2,-1 2 2,-3-9-8,0-11-10,7-8-30,4-14-74,-13-34 0,30 22-5,-30-22 1,32-32 42</inkml:trace>
  <inkml:trace contextRef="#ctx0" brushRef="#br0" timeOffset="363290.5086">18669 9872 126,'5'-24'92,"8"3"-22,-13 21-21,17-33-10,-17 33-6,9-32-4,-9 32-6,4-24-6,-4 24-5,0 0-3,-19-17-7,1 21-2,-1 3-1,-3 6 0,-3 8-2,7 7 1,-1 5 3,11 8-2,8 2 5,12 1-2,6-1 2,9 1-4,8 1 3,-1-4-2,1 0 2,-5-4-4,-9 0 1,-5-4-1,-10 1 2,-12-6 1,-1-4 3,-12-7 0,1-4 1,-5-12 4,4-2-1,1-14 1,7-6-2,3-10-1,10-12-5,9-3-2,2-6-7,10 3-10,1-5-21,8 15-47,-1 6-28,-1 13-3,-3 9 3,-3 3 29</inkml:trace>
  <inkml:trace contextRef="#ctx0" brushRef="#br0" timeOffset="363460.5088">19063 10171 275,'0'0'118,"0"0"-5,0 0-88,-6-23-33,6 23-89,2-24-11,-2 24-7,28-37-4,-9 18 36</inkml:trace>
  <inkml:trace contextRef="#ctx0" brushRef="#br0" timeOffset="363820.5094">19263 9786 250,'0'0'108,"0"0"1,0 0-85,0 0-9,26-15-5,-4 12-4,2-3-1,1 2-2,1-1-4,0 5-2,-2 0 1,-5 4 0,-19-4 0,22 20-1,-16 0 2,-4 6 1,0 10 3,-2 6-1,0 7 4,-2 3 0,2 3 1,-2-1 1,2 2 1,-6-8-2,6-7-3,0-6-14,-3-12-23,3-23-76,3 24-3,-3-24-1,0 0-3,2-28 42</inkml:trace>
  <inkml:trace contextRef="#ctx0" brushRef="#br0" timeOffset="363990.5096">19330 10119 301,'0'0'121,"-13"-21"-3,13 4-85,0 17-13,30-26-12,-8 10-15,12-1-34,-3-2-76,9-5-4,1 6 1,-4-6-2,-1 0 50</inkml:trace>
  <inkml:trace contextRef="#ctx0" brushRef="#br0" timeOffset="364410.5102">19713 9636 139,'-17'-32'103,"17"32"5,-19-15-55,19 15-15,0 0-12,-18-14-8,18 14-3,0 0-6,-6 24-9,6-6 0,0 6-3,6 2 4,-1 6-1,1 1 3,7-1 2,-2-4 1,4-6 1,4-7 0,3-9 1,3-10-1,-1-7 1,-4-12 0,-1-3-2,-6-9-2,-2 2 1,-9-6-1,-4 5 3,-11 1-2,0 7 0,-6 7-2,-5 10 1,2 3-3,-3 12-8,7 9-16,-3 0-46,8 7-50,8 6 1,5-4-1,11 0-2,-2 0 88</inkml:trace>
  <inkml:trace contextRef="#ctx0" brushRef="#br0" timeOffset="364850.5108">20023 10070 152,'0'0'107,"2"-20"-1,-2 20-41,0 0-22,-21-13-14,21 13-9,0 0-9,-18 0-3,18 0-4,-19 13 0,19-13-1,-22 35 3,8-7 0,1 5 2,2 3 1,4 5 4,-1-4 1,8 4 0,-4-8 0,8 0-1,4-8 0,3-3 2,-11-22-3,32 26-1,-12-22-3,8-1-1,-2-3 0,4-2-1,0-3-2,-2-3-3,-4 1 2,-1 1-4,-23 6-8,26-11-9,-26 11-20,19-5-81,-19 5-11,18 0-5,-18 0 1,0 0-3</inkml:trace>
  <inkml:trace contextRef="#ctx0" brushRef="#br0" timeOffset="368070.5153">19349 8280 122,'0'0'40,"0"0"4,0 0-4,0 0-5,0 0-11,0 0-8,0 0-7,0 0-2,0 0-4,0 0-3,0 0 0,-12 21 2,12-21 0,-5 22 5,5-22 3,-4 22 6,4-22 4,0 0 4,0 0-1,0 0-1,0 0 0,0 0 0,-6-17-4,6 17-13,2-24-32,-2 24-81,0-22 0,0 22-3,19-20 0,-19 20 44</inkml:trace>
  <inkml:trace contextRef="#ctx0" brushRef="#br0" timeOffset="368770.5163">19442 8009 161,'-19'-15'69,"19"15"-3,-7-22-7,7 22-13,-6-34-12,6 14-7,0-4-5,8 3-7,1-1-6,0 5-5,8 1-1,-2 8-5,4 8 0,3 10-2,3 8 0,-7 8 0,1 11 1,-2 8 1,-8 7 0,0 2 4,-9 1 0,-3-3 7,-5-5-2,3-6 3,-3-13 3,2-4 4,6-24 0,-5 24 3,5-24-1,0 0-2,19-6-1,-3 4-1,3-5-2,7 3-5,-2-3-1,3 1-4,4 1 0,1-1-2,4 1 1,-5-3-2,1 4 1,4-3-2,-1 1-3,-1-1-2,1 1-7,-3-5-9,0 13-32,-2-7-74,-4 1 1,-4 2 0,-22 2-1,30-7 45</inkml:trace>
  <inkml:trace contextRef="#ctx0" brushRef="#br0" timeOffset="389230.545">18599 11006 185,'0'0'109,"0"0"0,0 0-62,0 0-15,0 0-11,0 0-7,0 0-6,25 30-4,-12-4-5,4 7 0,-2 12 2,3 11 3,1 5 0,-6 4 1,4 0 3,-6 0-5,-4-4 5,1-7-4,-2-9 2,-1-8-3,-5-9 7,0-8-2,0-20 1,0 0 3,0 0-7,0 0 5,-13-24-3,7 4 3,1-6-10,-3-4 4,3-2-5,-1 3 4,-5-1 0,3 2 1,3-2 0,-3 6-1,1-2 2,-2 2-2,1 0 2,1 2-1,-5-3 0,5 3-2,-4-4 1,-2-2 1,0-1 1,1 1-1,1-4 1,-2 2 1,6-3 0,1 3 1,0 2-1,6 4-3,8 2-1,3 3-1,-11 19 0,36-26-3,-12 21-1,2 1-1,8 12-1,-1 1 2,-1 11 0,-2 8 0,-8 7-2,1 4 1,-10 8 0,-8 5 2,-5-6-1,-5 1 1,-3-6 0,-3-4 2,4-8 0,-5-4 2,7-7 0,3-1-2,2-17 1,2 28 1,3-12-1,3 3 1,3-2-2,0 1 3,2 1-2,-13-19 2,27 31-5,-11-21-6,9-1-9,-10-11-20,20 4-61,-5-6-32,0-5 3,2-2-4,-6-8 7</inkml:trace>
  <inkml:trace contextRef="#ctx0" brushRef="#br0" timeOffset="389550.5454">19225 11186 190,'-7'-16'105,"7"16"-2,0 0-53,0 0-19,0 0-11,0 0-8,26 15-2,-15 1-3,8 10-5,-4 2 3,7 9 1,-3 2 3,0 8-1,-6-1 4,3 2-3,-8-1 0,-1-1-1,-1-7 0,0-11-11,-3 0-5,-3-28-31,0 0-75,0 0 0,0 0-4,15-33 1,-9-6 27</inkml:trace>
  <inkml:trace contextRef="#ctx0" brushRef="#br0" timeOffset="389810.5457">19520 11149 233,'0'0'99,"2"-16"2,-2 16-70,6 26-10,-4-8-5,7 10 0,-3 2-1,1 11 2,-1-2-4,1 5 1,-5-1-3,4 0-2,-3-4 2,-1-2-5,2-6-5,-4-7-18,2 4-43,-2-28-51,6 17-3,-6-17-3,0-19-4,0 3 48</inkml:trace>
  <inkml:trace contextRef="#ctx0" brushRef="#br0" timeOffset="390010.5461">19423 11482 346,'0'0'126,"0"0"-4,0 0-94,0 0-12,26-11-11,-1 3-13,-3-3-20,17 4-47,2-6-49,2 0 2,2-2-2,-4-2 5,-1 6 77</inkml:trace>
  <inkml:trace contextRef="#ctx0" brushRef="#br0" timeOffset="390250.5464">20030 11363 281,'0'0'118,"0"0"3,0 0-78,0 0-14,17-4-7,4 0-9,7-5-12,-2-4-25,17 6-54,-6-6-43,3 2 1,-1 3-1,-13 3 1</inkml:trace>
  <inkml:trace contextRef="#ctx0" brushRef="#br0" timeOffset="390440.5466">20105 11580 246,'0'0'119,"-20"21"-30,20-21-14,0 0-29,37 0-10,-1-15-15,8-2-17,7 4-35,-3-2-71,3 0-21,3 8-1,-11 1 4,-9 8-2</inkml:trace>
  <inkml:trace contextRef="#ctx0" brushRef="#br0" timeOffset="409510.5734">19659 11942 68,'0'0'85,"0"0"-35,16 4 0,-16-4-5,19-9-4,0 3-7,-19 6-10,26-22-9,-26 22-3,30-32-4,-19 10-1,-3 0-1,-7-1 0,3-3 1,-9 2 3,3 2 1,-8-2 0,5 5-3,5 19 3,-21-18 3,21 18-6,-24 9-1,24-9-2,-24 32-1,9-6 1,-2 3 4,6 3-2,-2 5-2,7-4 4,6 1 0,0-3 0,4 1 1,3-8-2,4 0 1,2-7-1,6-6-1,2-2 0,9-5 1,0-6-1,9-3 1,7-5-4,1-4-1,5-3-1,-1 2 3,-3 2-4,-3-2 0,-9 8 0,-10-3-3,-7 7 3,-19 3 3,18-2 2,-18 2 0,0 0 2,0 0 0,0 0-1,0 0 1,0 0 0,0 0-4,0 0-2,0 0-2,0 0-2,0 0-5,0 0-14,0 0-29,0 0-82,0 0 2,0 0-5,0 0 2,0 0-3</inkml:trace>
  <inkml:trace contextRef="#ctx0" brushRef="#br0" timeOffset="410650.575">23378 10804 106,'-1'-26'91,"1"26"-26,0 0-9,-6-19-11,6 19-6,0 0-2,0 0-12,0 0-9,0 0-8,0 0-2,0 28-2,4-2 0,-2 8 3,-4 16 2,-2 15 7,-7 11 1,7 13 4,-13 4-4,4 5 4,-11-1 0,1 1-7,3-14 3,1-10-8,0-16-2,6-14-14,4-8-18,2-16-97,7-20-1,0 0-1,7-41-2,2 4 0</inkml:trace>
  <inkml:trace contextRef="#ctx0" brushRef="#br0" timeOffset="410990.5754">23066 11244 98,'-29'-20'86,"29"20"2,-17-26-51,9 7-8,8 19-5,-7-32-1,7 32-3,-11-24-6,11 24-4,-15-9 0,15 9 3,-28 20-1,14-1 4,-4 7-2,7 2 1,-2 3-1,7 1 2,4-4-3,4-2-2,-2-26-2,19 28-4,-1-28-9,5-10-16,8-3-30,-4-5-52,3-10-9,-1 2 0,1-2-2,-4 4 48</inkml:trace>
  <inkml:trace contextRef="#ctx0" brushRef="#br0" timeOffset="411420.576">23554 11287 193,'-11'-24'109,"11"24"4,-19-32-53,19 32-20,0 0-12,0 0-8,-19-13-5,19 13-7,-5 19-3,5 1-3,0 6 0,0 4 0,2 3 1,1 1 3,-1-1-2,6-1 2,-3-8 1,7-4 1,-12-20-1,24 15 1,-24-15 0,32-15-1,-19-3-1,4-3-2,-4-5 0,-6 2-3,-1-2 0,-1 6-2,-5 3-1,0 17-5,0 0-9,-31-11-23,31 11-80,-19 24-4,8-7 1,-1-1-1,12-16-1</inkml:trace>
  <inkml:trace contextRef="#ctx0" brushRef="#br0" timeOffset="413480.5788">18551 13099 156,'0'0'85,"0"0"-11,0 0-12,0-17-12,0 17-11,0 0-10,0 0-7,0 0-5,0 0-2,0 0-7,0 0-4,0 0-4,0 0-2,-2 17 0,4 7 2,3 12-1,1 8-1,1 8 3,1 6 3,1 7 3,-1-4-2,-3-2 3,3-7-2,-3-7 1,1-6 5,0-9-5,-1-8 5,-5-22-4,10 20-1,-10-20 3,0 0-2,18-13-1,-12-7-7,5-4 6,-5-10-7,7 5 2,-6-1 1,4 0-6,-3 6 1,1 6-1,-9 18 1,0 0 0,0 0-1,19 16 2,-12 5 3,-1 5 1,7 0 0,-2 0 3,-1-2-1,5-2 1,-15-22 2,26 28-1,-26-28-1,30 7-1,-15-14 2,3-2 0,-1-4 0,4-6 0,-3-5-2,-1 0-1,0-6-1,-4 0 2,-5-3-1,-3 0-1,-5-3 0,-2 5 0,-7-3 3,1 6 0,-3 1 1,-2 6-4,0 3 0,13 18-1,-22-19 0,22 19-4,-15 7 1,15-7-2,-11 30-1,12-8 1,5 4 1,5-3 1,8 3-6,5-10-5,8 3-18,-2-17-53,13 2-44,0-4 1,-4-4-2,-2 2 0,-7-4 45</inkml:trace>
  <inkml:trace contextRef="#ctx0" brushRef="#br0" timeOffset="413890.5795">19293 13589 191,'0'0'79,"0"0"-12,-6 19-7,6-19-13,0 0-5,11-19-10,-11 19-8,13-31-8,-5 10-5,-3-3-6,1-2-3,-4 2 0,-2 0-5,-2 7 0,2 17-1,-13-16 1,13 16-1,-24 14 1,10 9 0,1 5 4,-3 9 4,4 4 2,3 3 2,3 1 7,3-1-4,3-10 6,11-1-4,-6-7 4,10-5-7,2-12 4,8-2-8,-1-5-9,6-11-17,7 3-61,0-7-40,3-5-6,1-3 2,-2-1-6,-2-2 44</inkml:trace>
  <inkml:trace contextRef="#ctx0" brushRef="#br0" timeOffset="414120.5798">19724 13530 327,'0'0'119,"0"0"0,-9-19-89,9 19-8,22-14-10,-7 2-10,9 1-17,1-7-36,6 5-66,-1 3-3,0 7 3,-4 5-1,-26-2 26</inkml:trace>
  <inkml:trace contextRef="#ctx0" brushRef="#br0" timeOffset="414280.58">19808 13803 161,'-19'39'110,"10"-9"-3,5-2-24,4-28-21,0 0-14,41-4-21,-1-22-23,14-2-59,13-4-55,2-5-10,0 4-1,-3-1-5,-8 12 57</inkml:trace>
  <inkml:trace contextRef="#ctx0" brushRef="#br0" timeOffset="415910.5823">23111 13105 96,'6'-24'81,"-12"3"3,6 3-54,0 18-3,-2-32 0,2 32 0,-5-30-1,5 30-9,-11-16-8,11 16-2,-19 1 0,19-1-3,-30 32 0,15-2 2,-7 1 1,7 8 0,-2 0 3,4 4 1,5-10 0,8 1 3,6-14-6,-6-20-8,39 10-6,-7-18-3,5-9-2,4-7 0,-1 6-4,1-8 0,-4 7 3,-3 10 11,-6 7 9,-8 15 6,-3 13 1,-4 11 3,-7 4 1,-4 11 4,-4 0-2,-4 4-2,-5-8-6,0-5 0,-4-14-1,2-4 0,-10-16-2,8-13-3,-3-11 1,1-9-2,4-15 1,5-7-3,5-12-1,3 1-4,13-3 0,3 3-3,16 3 3,0 7-5,5 16 3,4 10 0,2 14 0,-3 5 0,-3 11 2,-1 8 1,-5 3-2,-6 6 3,-7 0-2,-1 2 0,-8-2 1,-3 2 1,-6-6 3,-2 1 0,2-23 3,-11 31 1,11-31 2,-19 10 2,19-10 0,-18-12 0,18 12-1,-17-37-4,13 13 0,6-6-1,3-3-1,9-4-2,4 3-3,7 1-1,4 9 0,-1 7 1,6 8-1,-2 9-1,0 9-3,-8 6-2,0 5 3,-11 3 1,-2-3 1,-5 2-1,-10-3 1,4-19 1,-13 22 3,13-22 1,-20 6 0,20-6-2,-15-21 0,15 1 0,11-4-1,0-4-1,10 4 0,3 0-3,0 9 2,6 4 0,-4 11-1,1 9 2,-5 8-1,-3 3 0,-6 2 1,4-1 2,-10-1 0,-7-20-1,19 24 2,-19-24 1,24-1 0,-24 1 0,32-34 0,-19 6-2,5-9 1,1 2-1,-2-4 1,-4 2-1,-5 5-1,-5 10 1,-3 22 1,0 0 2,-18 9-4,1 17 2,4 13-4,0 8 4,1 5 0,-1 5 0,6 1-2,-3-4 1,9-8 0,-1-3 2,-4-10 2,-3-9-3,1-5-1,8-19-1,-30 11-3,16-17-5,14 6-10,-32-31-25,32 31-66,-15-30-22,15 30 1,5-31 0,-5 31 1</inkml:trace>
  <inkml:trace contextRef="#ctx0" brushRef="#br0" timeOffset="416260.5827">23154 13870 223,'-30'24'109,"10"-7"2,20-17-64,0 28-7,0-28 0,45 14-8,-2-15-6,18 1-6,14-12-5,17-1-4,3-7-4,9 1-2,-1-1-2,-4 0-1,-5 1-3,-14 0 0,-7 6-8,-15 0-5,-15 10-11,-13-12-43,-12 9-56,-18 6 3,19-2-2,-19 2 4,-22 2 34</inkml:trace>
  <inkml:trace contextRef="#ctx0" brushRef="#br0" timeOffset="416540.5832">23487 13981 349,'0'0'118,"0"0"-1,13 17-82,11 7-15,-5 10-7,7 8-1,-2 8-2,1 10 1,-9-1-4,-1 1-1,-7-5-7,-4-6-10,3-5-36,-3-14-74,3-11-1,-7-19-2,24 0 1,-5-13-3</inkml:trace>
  <inkml:trace contextRef="#ctx0" brushRef="#br0" timeOffset="417200.5841">23890 14113 253,'0'0'103,"-17"-28"-1,17 28-69,-14-18-14,14 18-7,-17-6-4,17 6 1,-15 6-2,15-6 0,-19 26 0,4-10 1,8 9 4,-6-1 3,1 4 3,5-1-2,1 7-2,1-8-2,5 2 0,-2-6-2,9-3 1,-7-19-9,36 16-3,-10-19-3,0-7-4,10-6-4,-5-7-4,10-3 0,-9-2-1,-6 8 5,-3 1 2,-8 5 7,-15 14 4,18-10 6,-18 10 2,0 0 2,10 28 2,-10-28-3,2 21 1,-2-21 1,11 18-1,-11-18-4,19 2-1,-1-9-8,-3-12-4,8-3 0,-3-8-4,4 0 0,-5 4-1,-2 0 0,-4 8 6,-13 18 7,0 0 5,19 16 3,-19 23 3,-2 6 1,-2 13 2,-3 3 0,1 9 0,-7-3-6,-4-4 1,-2-7-2,6-11 0,-5-12-2,-1-9-3,19-24-1,-32 13-7,32-13-6,-24-28-12,20 8-27,-5-15-70,5-4-11,2-6-3,8 1 2,1-1 2</inkml:trace>
  <inkml:trace contextRef="#ctx0" brushRef="#br0" timeOffset="417430.5844">24064 14213 269,'-15'-37'112,"11"13"-16,10 4-32,-4-6-18,15 5-15,-4 3-10,9 5-8,-3 7-5,5 10-2,-3 9-2,-3 9 1,-1 6-1,-4 7-1,-5 2-1,-1 1 0,-3-1-8,-4-11-39,0 0-75,6-6-2,-6-20-3,0 0-1,0 0 0</inkml:trace>
  <inkml:trace contextRef="#ctx0" brushRef="#br0" timeOffset="418500.5859">18371 15201 281,'0'0'91,"0"-20"2,0 20-65,8 17-8,3 7-3,2 15 0,4 13 0,4 18 4,-3 12 0,5 11-2,-10 2 0,0 3-6,-8-5-1,1-8-2,-10-16 1,4-11-4,-3-18 3,3-10 4,0-30 0,-10 22 0,10-22 2,-15-31-5,4-3 0,5-12-2,-1-13-3,7-8-3,6-8-5,3 1 1,13 5-4,8 8 3,2 11-2,0 20 2,5 17-3,-1 15 0,-8 19 2,0 8 2,-4 16 2,-5 9-2,-6 7 4,0 4 3,-8 0 1,-3 0-2,-4 2 3,-1-6-6,-5-11 3,6-5 0,-3-10-5,-1-13-7,4 1-11,2-23-35,0 0-74,0 0-2,23-28-3,-12 6-1,0-1 0</inkml:trace>
  <inkml:trace contextRef="#ctx0" brushRef="#br0" timeOffset="418870.5865">18990 16156 313,'32'-9'104,"-14"-6"0,-1-9-71,9-2-6,-1-12-5,-7-4-12,1-5-1,-6 3 0,-7 1-5,-6 4 3,0 7-4,-8 8 4,8 24-2,-22-13 6,7 30-3,2 11-2,-6 9 5,8 13-1,-6 6 5,9 9-2,-3-4 0,9 4-1,2-13 1,13-7 0,1-14-1,4-5-1,10-13-9,6-13-12,14-9-16,-5-11-82,14-3-20,-7-5-3,6 2-5,-6-11 1</inkml:trace>
  <inkml:trace contextRef="#ctx0" brushRef="#br0" timeOffset="419220.5869">19509 16004 260,'-13'-19'114,"13"19"-2,-5-24-51,5 24-18,11-19-8,-11 19-13,32-20-12,-14 7-11,18 7-17,-10-9-18,11 15-22,-7 0-16,-4 12-16,-7 4-4,-6 14 6,-13 9 22,-6 11 27,-9 10 32,-9-1 32,2 0 26,1-1 22,-1-6 12,7-13 2,7-2-11,-3-20-16,11-17-15,24 2-22,3-21-47,8-9-72,10 2-5,4-5-10,7-1-7,-6-1 0</inkml:trace>
  <inkml:trace contextRef="#ctx0" brushRef="#br0" timeOffset="419850.5878">23276 15378 271,'0'0'112,"0"0"-6,0 0-57,0 0-13,20 13-7,-14 3-8,5 18-2,-4 5-4,7 9-1,-9 4 4,8 19-1,-7-4 0,1 3-4,-1-9 0,-2-7-6,-2-5-4,3-12-8,6-9-20,-11-28-46,34-2-54,-4-13 2,0-15-4,-2-7-2,2-8 4</inkml:trace>
  <inkml:trace contextRef="#ctx0" brushRef="#br0" timeOffset="420100.5882">23638 15480 296,'-7'-24'107,"7"24"-2,0 0-68,-19 0-11,19 0-5,-19 26-2,12-8-3,-4 5-3,3 8 1,-3 3 0,11 5 2,0 0-1,5 3-2,7-3-2,6-5-2,3-3-6,9-7-12,13-7-18,-4-17-57,10-7-37,5-14-6,-4-5 4,-1-3-6,-4-10 15</inkml:trace>
  <inkml:trace contextRef="#ctx0" brushRef="#br0" timeOffset="420360.5885">24057 15502 288,'0'0'106,"0"0"-1,0 0-65,7 22-20,-1 3-1,-1 1 2,1 11-2,-4 0 1,-2 7-3,-8 1 0,1 3 0,-12-9-1,2 2-3,-7-11 0,5-6-2,1-9-12,-1-13-8,19-2-17,-21-30-38,21 2-54,0-9-7,2-8 2,0-7-3,2-3 5</inkml:trace>
  <inkml:trace contextRef="#ctx0" brushRef="#br0" timeOffset="420560.5887">23859 15348 318,'-8'-20'114,"4"1"-28,4 19-26,19-22-20,5 20-13,1-9-10,10 7-7,2-2-6,1 3-2,1-1-1,-2 4 0,-1 2-3,-6-4-7,-4 9-10,-7-5-20,-1 8-66,-18-10-12,26 26 1,-14-8-5,-7 1 6</inkml:trace>
  <inkml:trace contextRef="#ctx0" brushRef="#br0" timeOffset="420940.5894">23139 16308 379,'0'0'120,"0"0"-4,21-5-80,14 5-8,8-12-1,15 5-8,11-4-5,15-4-7,6-4-3,7 1 2,-5-1-2,-4-1-6,-6 7-4,-9 0-1,-6 7-7,-15-5-10,1 11-24,-27-7-35,0 7-40,-9 3 3,-17-3 1,0 0 2,0 0 21</inkml:trace>
  <inkml:trace contextRef="#ctx0" brushRef="#br0" timeOffset="421230.5898">23476 16492 360,'-2'20'115,"2"-20"1,18 26-74,-3 0-24,-3 2-1,6 11 0,-12 4-3,5 7-5,-9-2-1,3-1-8,-5-3-13,-5-12-56,10 0-49,3-10-2,-8-22-2,30 5 1,-10-14-5</inkml:trace>
  <inkml:trace contextRef="#ctx0" brushRef="#br0" timeOffset="421920.5907">23916 16488 281,'-7'-16'105,"-4"-3"2,3 2-53,8 17-28,0 0-5,-20-16-7,20 16-4,0 0-2,-23 20-4,23-20 0,-18 33 0,10-7 7,-3 2-1,3 4 3,-3-1 1,11 1 1,-5-2-4,8 1 1,1-8-3,11-3-2,0-7-3,9-6-3,2-7-1,4-7-5,6-6-1,-4-6-4,-1-1-3,-3-6-1,-1 0 4,-9 2 2,-5 5 3,-1 3 4,-12 16 2,0 0 5,0 0 0,0 0 4,0 0 1,0 0-5,-4 24-1,4-24 2,-2 20 1,2-20 1,0 0-5,0 0-1,17 8-2,-17-8 0,33-30-3,-10 9-2,3-1-1,-5 2-3,3 1 2,-7 2-2,-17 17 7,18 2 2,-18-2 2,0 43 4,-5-8 4,-1 8 2,-7 9 0,0 6-2,-4-5 0,2 7 1,-7-12-4,3-1-1,-1-9-3,1-8-1,0-13 0,2-6 1,17-11-7,-30-4-10,30 4-12,-18-35-47,16 9-61,2-9 0,2 1 2,3-12-3,7 0 6</inkml:trace>
  <inkml:trace contextRef="#ctx0" brushRef="#br0" timeOffset="422180.5911">24081 16459 339,'-11'-19'120,"5"-1"2,4-6-59,2 26-18,6-30-15,-6 30-8,22-19-5,-5 16-9,2 4-5,-1 7-3,1 9-3,-6 7 4,-2 4-2,-5-1 0,0 1-4,-10-2-9,8 8-56,-8-10-53,4-6-1,0-18-5,-8 19 2,8-19-5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26D8D9FA-B1E0-4095-8577-EEA703F5A661}" type="datetimeFigureOut">
              <a:rPr lang="en-US"/>
              <a:pPr>
                <a:defRPr/>
              </a:pPr>
              <a:t>2/29/2020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DBA277-DEF3-4CD9-BB77-1BF499AE7241}" type="slidenum">
              <a:rPr lang="en-US"/>
              <a:pPr>
                <a:defRPr/>
              </a:pPr>
              <a:t>‹#›</a:t>
            </a:fld>
            <a:endParaRPr lang="en-US"/>
          </a:p>
        </p:txBody>
      </p:sp>
    </p:spTree>
    <p:extLst>
      <p:ext uri="{BB962C8B-B14F-4D97-AF65-F5344CB8AC3E}">
        <p14:creationId xmlns:p14="http://schemas.microsoft.com/office/powerpoint/2010/main" val="179996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36933-84EB-4528-A93D-FC4885624E06}" type="slidenum">
              <a:rPr lang="en-US"/>
              <a:pPr>
                <a:defRPr/>
              </a:pPr>
              <a:t>‹#›</a:t>
            </a:fld>
            <a:endParaRPr lang="en-US"/>
          </a:p>
        </p:txBody>
      </p:sp>
    </p:spTree>
    <p:extLst>
      <p:ext uri="{BB962C8B-B14F-4D97-AF65-F5344CB8AC3E}">
        <p14:creationId xmlns:p14="http://schemas.microsoft.com/office/powerpoint/2010/main" val="369134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719DE-AE39-4E83-A46D-6B3C118C4A77}" type="slidenum">
              <a:rPr lang="en-US"/>
              <a:pPr>
                <a:defRPr/>
              </a:pPr>
              <a:t>‹#›</a:t>
            </a:fld>
            <a:endParaRPr lang="en-US"/>
          </a:p>
        </p:txBody>
      </p:sp>
    </p:spTree>
    <p:extLst>
      <p:ext uri="{BB962C8B-B14F-4D97-AF65-F5344CB8AC3E}">
        <p14:creationId xmlns:p14="http://schemas.microsoft.com/office/powerpoint/2010/main" val="228979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B7626-DA6B-449C-96F9-2157D5C6BABE}" type="slidenum">
              <a:rPr lang="en-US"/>
              <a:pPr>
                <a:defRPr/>
              </a:pPr>
              <a:t>‹#›</a:t>
            </a:fld>
            <a:endParaRPr lang="en-US"/>
          </a:p>
        </p:txBody>
      </p:sp>
    </p:spTree>
    <p:extLst>
      <p:ext uri="{BB962C8B-B14F-4D97-AF65-F5344CB8AC3E}">
        <p14:creationId xmlns:p14="http://schemas.microsoft.com/office/powerpoint/2010/main" val="332980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F1A4A4-BFCA-48F3-B954-796ADA0EA67E}" type="slidenum">
              <a:rPr lang="en-US"/>
              <a:pPr>
                <a:defRPr/>
              </a:pPr>
              <a:t>‹#›</a:t>
            </a:fld>
            <a:endParaRPr lang="en-US"/>
          </a:p>
        </p:txBody>
      </p:sp>
    </p:spTree>
    <p:extLst>
      <p:ext uri="{BB962C8B-B14F-4D97-AF65-F5344CB8AC3E}">
        <p14:creationId xmlns:p14="http://schemas.microsoft.com/office/powerpoint/2010/main" val="610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AF99F-54E5-4F8B-8EC7-F4C5C3203CE6}" type="slidenum">
              <a:rPr lang="en-US"/>
              <a:pPr>
                <a:defRPr/>
              </a:pPr>
              <a:t>‹#›</a:t>
            </a:fld>
            <a:endParaRPr lang="en-US"/>
          </a:p>
        </p:txBody>
      </p:sp>
    </p:spTree>
    <p:extLst>
      <p:ext uri="{BB962C8B-B14F-4D97-AF65-F5344CB8AC3E}">
        <p14:creationId xmlns:p14="http://schemas.microsoft.com/office/powerpoint/2010/main" val="372250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50331-4127-49FE-9CC1-B6C800FC1A2F}" type="slidenum">
              <a:rPr lang="en-US"/>
              <a:pPr>
                <a:defRPr/>
              </a:pPr>
              <a:t>‹#›</a:t>
            </a:fld>
            <a:endParaRPr lang="en-US"/>
          </a:p>
        </p:txBody>
      </p:sp>
    </p:spTree>
    <p:extLst>
      <p:ext uri="{BB962C8B-B14F-4D97-AF65-F5344CB8AC3E}">
        <p14:creationId xmlns:p14="http://schemas.microsoft.com/office/powerpoint/2010/main" val="263020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F97E1-03E8-4C42-9445-A92EB456D212}" type="slidenum">
              <a:rPr lang="en-US"/>
              <a:pPr>
                <a:defRPr/>
              </a:pPr>
              <a:t>‹#›</a:t>
            </a:fld>
            <a:endParaRPr lang="en-US"/>
          </a:p>
        </p:txBody>
      </p:sp>
    </p:spTree>
    <p:extLst>
      <p:ext uri="{BB962C8B-B14F-4D97-AF65-F5344CB8AC3E}">
        <p14:creationId xmlns:p14="http://schemas.microsoft.com/office/powerpoint/2010/main" val="98067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9B6922-549A-496D-B1B0-C15D3B0B5C93}" type="slidenum">
              <a:rPr lang="en-US"/>
              <a:pPr>
                <a:defRPr/>
              </a:pPr>
              <a:t>‹#›</a:t>
            </a:fld>
            <a:endParaRPr lang="en-US"/>
          </a:p>
        </p:txBody>
      </p:sp>
    </p:spTree>
    <p:extLst>
      <p:ext uri="{BB962C8B-B14F-4D97-AF65-F5344CB8AC3E}">
        <p14:creationId xmlns:p14="http://schemas.microsoft.com/office/powerpoint/2010/main" val="219522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93CA3-4FA0-4C9E-96AF-88B04736C308}" type="slidenum">
              <a:rPr lang="en-US"/>
              <a:pPr>
                <a:defRPr/>
              </a:pPr>
              <a:t>‹#›</a:t>
            </a:fld>
            <a:endParaRPr lang="en-US"/>
          </a:p>
        </p:txBody>
      </p:sp>
    </p:spTree>
    <p:extLst>
      <p:ext uri="{BB962C8B-B14F-4D97-AF65-F5344CB8AC3E}">
        <p14:creationId xmlns:p14="http://schemas.microsoft.com/office/powerpoint/2010/main" val="411434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9D4E1A-494E-4C7B-8116-7AACDA5FD14E}" type="slidenum">
              <a:rPr lang="en-US"/>
              <a:pPr>
                <a:defRPr/>
              </a:pPr>
              <a:t>‹#›</a:t>
            </a:fld>
            <a:endParaRPr lang="en-US"/>
          </a:p>
        </p:txBody>
      </p:sp>
    </p:spTree>
    <p:extLst>
      <p:ext uri="{BB962C8B-B14F-4D97-AF65-F5344CB8AC3E}">
        <p14:creationId xmlns:p14="http://schemas.microsoft.com/office/powerpoint/2010/main" val="261274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7B2EA3-9E8B-495A-A589-2473D3DF5207}" type="slidenum">
              <a:rPr lang="en-US"/>
              <a:pPr>
                <a:defRPr/>
              </a:pPr>
              <a:t>‹#›</a:t>
            </a:fld>
            <a:endParaRPr lang="en-US"/>
          </a:p>
        </p:txBody>
      </p:sp>
    </p:spTree>
    <p:extLst>
      <p:ext uri="{BB962C8B-B14F-4D97-AF65-F5344CB8AC3E}">
        <p14:creationId xmlns:p14="http://schemas.microsoft.com/office/powerpoint/2010/main" val="202426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52665-FC37-4195-A422-38BE4E82DE3C}" type="slidenum">
              <a:rPr lang="en-US"/>
              <a:pPr>
                <a:defRPr/>
              </a:pPr>
              <a:t>‹#›</a:t>
            </a:fld>
            <a:endParaRPr lang="en-US"/>
          </a:p>
        </p:txBody>
      </p:sp>
    </p:spTree>
    <p:extLst>
      <p:ext uri="{BB962C8B-B14F-4D97-AF65-F5344CB8AC3E}">
        <p14:creationId xmlns:p14="http://schemas.microsoft.com/office/powerpoint/2010/main" val="19927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2C0D2BF7-B851-4197-A8DE-003D9FCD55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e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customXml" Target="../ink/ink10.xml"/><Relationship Id="rId5" Type="http://schemas.openxmlformats.org/officeDocument/2006/relationships/image" Target="../media/image21.emf"/><Relationship Id="rId4" Type="http://schemas.openxmlformats.org/officeDocument/2006/relationships/customXml" Target="../ink/ink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customXml" Target="../ink/ink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3.bin"/><Relationship Id="rId7" Type="http://schemas.openxmlformats.org/officeDocument/2006/relationships/customXml" Target="../ink/ink1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14.xml"/><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customXml" Target="../ink/ink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png"/><Relationship Id="rId7"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6.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16686" y="-16727"/>
            <a:ext cx="8685213" cy="1168400"/>
          </a:xfrm>
        </p:spPr>
        <p:txBody>
          <a:bodyPr/>
          <a:lstStyle/>
          <a:p>
            <a:pPr eaLnBrk="1" hangingPunct="1"/>
            <a:r>
              <a:rPr lang="en-US" sz="2800" dirty="0" err="1" smtClean="0"/>
              <a:t>Psychrometry</a:t>
            </a:r>
            <a:r>
              <a:rPr lang="en-US" sz="2800" dirty="0" smtClean="0"/>
              <a:t> &amp; Air-conditioning </a:t>
            </a:r>
            <a:endParaRPr lang="en-US" altLang="en-US" sz="2800" dirty="0" smtClean="0">
              <a:cs typeface="Times New Roman" panose="02020603050405020304" pitchFamily="18" charset="0"/>
            </a:endParaRPr>
          </a:p>
        </p:txBody>
      </p:sp>
      <p:sp>
        <p:nvSpPr>
          <p:cNvPr id="11" name="Rectangle 10"/>
          <p:cNvSpPr txBox="1">
            <a:spLocks noChangeArrowheads="1"/>
          </p:cNvSpPr>
          <p:nvPr/>
        </p:nvSpPr>
        <p:spPr bwMode="auto">
          <a:xfrm>
            <a:off x="1143000" y="3276600"/>
            <a:ext cx="6400800" cy="1447800"/>
          </a:xfrm>
          <a:prstGeom prst="rect">
            <a:avLst/>
          </a:prstGeom>
          <a:noFill/>
          <a:ln w="9525">
            <a:noFill/>
            <a:miter lim="800000"/>
            <a:headEnd/>
            <a:tailEnd/>
          </a:ln>
        </p:spPr>
        <p:txBody>
          <a:bodyPr/>
          <a:lstStyle/>
          <a:p>
            <a:pPr algn="ctr" eaLnBrk="1" hangingPunct="1">
              <a:spcBef>
                <a:spcPct val="20000"/>
              </a:spcBef>
              <a:defRPr/>
            </a:pPr>
            <a:endParaRPr lang="en-US" sz="1600" i="1" kern="0" dirty="0">
              <a:latin typeface="+mn-lt"/>
            </a:endParaRPr>
          </a:p>
          <a:p>
            <a:pPr algn="ctr" eaLnBrk="1" hangingPunct="1">
              <a:spcBef>
                <a:spcPct val="20000"/>
              </a:spcBef>
              <a:defRPr/>
            </a:pPr>
            <a:r>
              <a:rPr lang="en-US" sz="1600" kern="0" dirty="0">
                <a:latin typeface="Script MT Bold" pitchFamily="66" charset="0"/>
              </a:rPr>
              <a:t>P M V </a:t>
            </a:r>
            <a:r>
              <a:rPr lang="en-US" sz="1600" kern="0" dirty="0" err="1">
                <a:latin typeface="Script MT Bold" pitchFamily="66" charset="0"/>
              </a:rPr>
              <a:t>Subbarao</a:t>
            </a:r>
            <a:endParaRPr lang="en-US" sz="1600" kern="0" dirty="0">
              <a:latin typeface="Script MT Bold" pitchFamily="66" charset="0"/>
            </a:endParaRPr>
          </a:p>
          <a:p>
            <a:pPr algn="ctr" eaLnBrk="1" hangingPunct="1">
              <a:spcBef>
                <a:spcPct val="20000"/>
              </a:spcBef>
              <a:defRPr/>
            </a:pPr>
            <a:r>
              <a:rPr lang="en-US" sz="1600" i="1" kern="0" dirty="0">
                <a:latin typeface="+mn-lt"/>
              </a:rPr>
              <a:t>Professor</a:t>
            </a:r>
          </a:p>
          <a:p>
            <a:pPr algn="ctr" eaLnBrk="1" hangingPunct="1">
              <a:spcBef>
                <a:spcPct val="20000"/>
              </a:spcBef>
              <a:defRPr/>
            </a:pPr>
            <a:r>
              <a:rPr lang="en-US" sz="1600" i="1" kern="0" dirty="0">
                <a:latin typeface="+mn-lt"/>
              </a:rPr>
              <a:t>Mechanical Engineering Department</a:t>
            </a:r>
          </a:p>
          <a:p>
            <a:pPr algn="ctr" eaLnBrk="1" hangingPunct="1">
              <a:spcBef>
                <a:spcPct val="20000"/>
              </a:spcBef>
              <a:defRPr/>
            </a:pPr>
            <a:r>
              <a:rPr lang="en-US" sz="1600" i="1" kern="0" dirty="0">
                <a:latin typeface="+mn-lt"/>
              </a:rPr>
              <a:t>I </a:t>
            </a:r>
            <a:r>
              <a:rPr lang="en-US" sz="1600" i="1" kern="0" dirty="0" err="1">
                <a:latin typeface="+mn-lt"/>
              </a:rPr>
              <a:t>I</a:t>
            </a:r>
            <a:r>
              <a:rPr lang="en-US" sz="1600" i="1" kern="0" dirty="0">
                <a:latin typeface="+mn-lt"/>
              </a:rPr>
              <a:t> T Delhi</a:t>
            </a:r>
          </a:p>
        </p:txBody>
      </p:sp>
      <p:pic>
        <p:nvPicPr>
          <p:cNvPr id="10" name="Rectangle 19458"/>
          <p:cNvPicPr>
            <a:picLocks noChangeAspect="1" noChangeArrowheads="1"/>
          </p:cNvPicPr>
          <p:nvPr/>
        </p:nvPicPr>
        <p:blipFill>
          <a:blip r:embed="rId3" cstate="print"/>
          <a:srcRect/>
          <a:stretch>
            <a:fillRect/>
          </a:stretch>
        </p:blipFill>
        <p:spPr bwMode="auto">
          <a:xfrm>
            <a:off x="2362200" y="1654175"/>
            <a:ext cx="4071938" cy="1774825"/>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lightRig rig="threePt" dir="t"/>
          </a:scene3d>
          <a:sp3d>
            <a:bevelT w="165100" prst="coolSlant"/>
          </a:sp3d>
        </p:spPr>
      </p:pic>
      <p:grpSp>
        <p:nvGrpSpPr>
          <p:cNvPr id="4101" name="Group 8"/>
          <p:cNvGrpSpPr>
            <a:grpSpLocks/>
          </p:cNvGrpSpPr>
          <p:nvPr/>
        </p:nvGrpSpPr>
        <p:grpSpPr bwMode="auto">
          <a:xfrm>
            <a:off x="0" y="0"/>
            <a:ext cx="9144000" cy="6858000"/>
            <a:chOff x="0" y="0"/>
            <a:chExt cx="5760" cy="4320"/>
          </a:xfrm>
        </p:grpSpPr>
        <p:grpSp>
          <p:nvGrpSpPr>
            <p:cNvPr id="4103" name="Group 9"/>
            <p:cNvGrpSpPr>
              <a:grpSpLocks/>
            </p:cNvGrpSpPr>
            <p:nvPr/>
          </p:nvGrpSpPr>
          <p:grpSpPr bwMode="auto">
            <a:xfrm>
              <a:off x="0" y="0"/>
              <a:ext cx="192" cy="4320"/>
              <a:chOff x="0" y="-48"/>
              <a:chExt cx="144" cy="4368"/>
            </a:xfrm>
          </p:grpSpPr>
          <p:sp>
            <p:nvSpPr>
              <p:cNvPr id="411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4" name="Group 12"/>
            <p:cNvGrpSpPr>
              <a:grpSpLocks/>
            </p:cNvGrpSpPr>
            <p:nvPr/>
          </p:nvGrpSpPr>
          <p:grpSpPr bwMode="auto">
            <a:xfrm>
              <a:off x="5674" y="24"/>
              <a:ext cx="86" cy="4296"/>
              <a:chOff x="5616" y="-48"/>
              <a:chExt cx="144" cy="4368"/>
            </a:xfrm>
          </p:grpSpPr>
          <p:sp>
            <p:nvSpPr>
              <p:cNvPr id="411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5" name="Group 15"/>
            <p:cNvGrpSpPr>
              <a:grpSpLocks/>
            </p:cNvGrpSpPr>
            <p:nvPr/>
          </p:nvGrpSpPr>
          <p:grpSpPr bwMode="auto">
            <a:xfrm>
              <a:off x="144" y="0"/>
              <a:ext cx="5616" cy="144"/>
              <a:chOff x="96" y="-48"/>
              <a:chExt cx="5520" cy="144"/>
            </a:xfrm>
          </p:grpSpPr>
          <p:sp>
            <p:nvSpPr>
              <p:cNvPr id="410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1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106" name="Group 18"/>
            <p:cNvGrpSpPr>
              <a:grpSpLocks/>
            </p:cNvGrpSpPr>
            <p:nvPr/>
          </p:nvGrpSpPr>
          <p:grpSpPr bwMode="auto">
            <a:xfrm>
              <a:off x="144" y="4234"/>
              <a:ext cx="5616" cy="86"/>
              <a:chOff x="96" y="4176"/>
              <a:chExt cx="5520" cy="144"/>
            </a:xfrm>
          </p:grpSpPr>
          <p:sp>
            <p:nvSpPr>
              <p:cNvPr id="410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sp>
        <p:nvSpPr>
          <p:cNvPr id="19" name="Text Box 5"/>
          <p:cNvSpPr txBox="1">
            <a:spLocks noChangeArrowheads="1"/>
          </p:cNvSpPr>
          <p:nvPr/>
        </p:nvSpPr>
        <p:spPr bwMode="auto">
          <a:xfrm>
            <a:off x="304800" y="5572125"/>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smtClean="0">
                <a:solidFill>
                  <a:srgbClr val="FF0000"/>
                </a:solidFill>
                <a:latin typeface="Brush Script MT" panose="03060802040406070304" pitchFamily="66" charset="0"/>
              </a:rPr>
              <a:t>Creation of Comfort /Conducive  Ambience ..…</a:t>
            </a:r>
            <a:endParaRPr lang="en-US" altLang="en-US" sz="4000" dirty="0">
              <a:solidFill>
                <a:srgbClr val="FF0000"/>
              </a:solidFill>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out)">
                                      <p:cBhvr>
                                        <p:cTn id="7" dur="500"/>
                                        <p:tgtEl>
                                          <p:spTgt spid="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046960" y="654480"/>
              <a:ext cx="7090560" cy="5743440"/>
            </p14:xfrm>
          </p:contentPart>
        </mc:Choice>
        <mc:Fallback xmlns="">
          <p:pic>
            <p:nvPicPr>
              <p:cNvPr id="3" name="Ink 2"/>
              <p:cNvPicPr/>
              <p:nvPr/>
            </p:nvPicPr>
            <p:blipFill>
              <a:blip r:embed="rId3"/>
              <a:stretch>
                <a:fillRect/>
              </a:stretch>
            </p:blipFill>
            <p:spPr>
              <a:xfrm>
                <a:off x="2038320" y="642960"/>
                <a:ext cx="7104600" cy="5766840"/>
              </a:xfrm>
              <a:prstGeom prst="rect">
                <a:avLst/>
              </a:prstGeom>
            </p:spPr>
          </p:pic>
        </mc:Fallback>
      </mc:AlternateContent>
    </p:spTree>
    <p:extLst>
      <p:ext uri="{BB962C8B-B14F-4D97-AF65-F5344CB8AC3E}">
        <p14:creationId xmlns:p14="http://schemas.microsoft.com/office/powerpoint/2010/main" val="301059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94" y="85325"/>
            <a:ext cx="7772400" cy="1143000"/>
          </a:xfrm>
        </p:spPr>
        <p:txBody>
          <a:bodyPr/>
          <a:lstStyle/>
          <a:p>
            <a:r>
              <a:rPr lang="en-IN" sz="2800" dirty="0" smtClean="0"/>
              <a:t>Analysis of Cooling Experiment</a:t>
            </a:r>
            <a:endParaRPr lang="en-IN"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4312" y="4312742"/>
            <a:ext cx="3128802" cy="241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23363" y="1295400"/>
            <a:ext cx="4301235" cy="4038600"/>
            <a:chOff x="5611393" y="2521501"/>
            <a:chExt cx="4301235" cy="2733675"/>
          </a:xfrm>
        </p:grpSpPr>
        <p:pic>
          <p:nvPicPr>
            <p:cNvPr id="7" name="Picture 6"/>
            <p:cNvPicPr>
              <a:picLocks noChangeAspect="1"/>
            </p:cNvPicPr>
            <p:nvPr/>
          </p:nvPicPr>
          <p:blipFill>
            <a:blip r:embed="rId3"/>
            <a:stretch>
              <a:fillRect/>
            </a:stretch>
          </p:blipFill>
          <p:spPr>
            <a:xfrm>
              <a:off x="5611393" y="2521501"/>
              <a:ext cx="3324225" cy="2733675"/>
            </a:xfrm>
            <a:prstGeom prst="rect">
              <a:avLst/>
            </a:prstGeom>
          </p:spPr>
        </p:pic>
        <p:sp>
          <p:nvSpPr>
            <p:cNvPr id="8" name="TextBox 7"/>
            <p:cNvSpPr txBox="1"/>
            <p:nvPr/>
          </p:nvSpPr>
          <p:spPr>
            <a:xfrm>
              <a:off x="9374724" y="3057536"/>
              <a:ext cx="537904" cy="312495"/>
            </a:xfrm>
            <a:prstGeom prst="rect">
              <a:avLst/>
            </a:prstGeom>
            <a:noFill/>
          </p:spPr>
          <p:txBody>
            <a:bodyPr wrap="none" rtlCol="0">
              <a:spAutoFit/>
            </a:bodyPr>
            <a:lstStyle/>
            <a:p>
              <a:r>
                <a:rPr lang="en-IN" i="1" dirty="0" smtClean="0">
                  <a:solidFill>
                    <a:srgbClr val="FF9933"/>
                  </a:solidFill>
                </a:rPr>
                <a:t>T</a:t>
              </a:r>
              <a:r>
                <a:rPr lang="en-IN" i="1" baseline="-25000" dirty="0" smtClean="0">
                  <a:solidFill>
                    <a:srgbClr val="FF9933"/>
                  </a:solidFill>
                </a:rPr>
                <a:t>ae</a:t>
              </a:r>
              <a:endParaRPr lang="en-IN" i="1" baseline="-25000" dirty="0">
                <a:solidFill>
                  <a:srgbClr val="FF9933"/>
                </a:solidFill>
              </a:endParaRPr>
            </a:p>
          </p:txBody>
        </p:sp>
        <p:sp>
          <p:nvSpPr>
            <p:cNvPr id="9" name="TextBox 8"/>
            <p:cNvSpPr txBox="1"/>
            <p:nvPr/>
          </p:nvSpPr>
          <p:spPr>
            <a:xfrm>
              <a:off x="5645461" y="3132121"/>
              <a:ext cx="504241" cy="312495"/>
            </a:xfrm>
            <a:prstGeom prst="rect">
              <a:avLst/>
            </a:prstGeom>
            <a:noFill/>
          </p:spPr>
          <p:txBody>
            <a:bodyPr wrap="none" rtlCol="0">
              <a:spAutoFit/>
            </a:bodyPr>
            <a:lstStyle/>
            <a:p>
              <a:r>
                <a:rPr lang="en-IN" i="1" dirty="0" smtClean="0">
                  <a:solidFill>
                    <a:srgbClr val="FF0000"/>
                  </a:solidFill>
                </a:rPr>
                <a:t>T</a:t>
              </a:r>
              <a:r>
                <a:rPr lang="en-IN" i="1" baseline="-25000" dirty="0" smtClean="0">
                  <a:solidFill>
                    <a:srgbClr val="FF0000"/>
                  </a:solidFill>
                </a:rPr>
                <a:t>ai</a:t>
              </a:r>
              <a:endParaRPr lang="en-IN" i="1" baseline="-25000" dirty="0">
                <a:solidFill>
                  <a:srgbClr val="FF0000"/>
                </a:solidFill>
              </a:endParaRPr>
            </a:p>
          </p:txBody>
        </p:sp>
        <p:sp>
          <p:nvSpPr>
            <p:cNvPr id="10" name="TextBox 9"/>
            <p:cNvSpPr txBox="1"/>
            <p:nvPr/>
          </p:nvSpPr>
          <p:spPr>
            <a:xfrm>
              <a:off x="7268234" y="3048021"/>
              <a:ext cx="508473" cy="312495"/>
            </a:xfrm>
            <a:prstGeom prst="rect">
              <a:avLst/>
            </a:prstGeom>
            <a:noFill/>
          </p:spPr>
          <p:txBody>
            <a:bodyPr wrap="none" rtlCol="0">
              <a:spAutoFit/>
            </a:bodyPr>
            <a:lstStyle/>
            <a:p>
              <a:r>
                <a:rPr lang="en-IN" i="1" dirty="0" smtClean="0">
                  <a:solidFill>
                    <a:srgbClr val="0070C0"/>
                  </a:solidFill>
                </a:rPr>
                <a:t>T</a:t>
              </a:r>
              <a:r>
                <a:rPr lang="en-IN" i="1" baseline="-25000" dirty="0" smtClean="0">
                  <a:solidFill>
                    <a:srgbClr val="0070C0"/>
                  </a:solidFill>
                </a:rPr>
                <a:t>C</a:t>
              </a:r>
              <a:endParaRPr lang="en-IN" i="1" baseline="-25000" dirty="0">
                <a:solidFill>
                  <a:srgbClr val="0070C0"/>
                </a:solidFill>
              </a:endParaRPr>
            </a:p>
          </p:txBody>
        </p:sp>
      </p:grpSp>
      <p:grpSp>
        <p:nvGrpSpPr>
          <p:cNvPr id="15" name="Group 14"/>
          <p:cNvGrpSpPr/>
          <p:nvPr/>
        </p:nvGrpSpPr>
        <p:grpSpPr>
          <a:xfrm>
            <a:off x="76200" y="2047497"/>
            <a:ext cx="8763000" cy="2477292"/>
            <a:chOff x="3086637" y="2047497"/>
            <a:chExt cx="5676363" cy="2477292"/>
          </a:xfrm>
        </p:grpSpPr>
        <p:cxnSp>
          <p:nvCxnSpPr>
            <p:cNvPr id="12" name="Straight Connector 11"/>
            <p:cNvCxnSpPr/>
            <p:nvPr/>
          </p:nvCxnSpPr>
          <p:spPr bwMode="auto">
            <a:xfrm flipV="1">
              <a:off x="3124200" y="2047497"/>
              <a:ext cx="5638800" cy="51516"/>
            </a:xfrm>
            <a:prstGeom prst="line">
              <a:avLst/>
            </a:prstGeom>
            <a:solidFill>
              <a:schemeClr val="accent1"/>
            </a:solidFill>
            <a:ln w="130175" cap="flat" cmpd="thickThin" algn="ctr">
              <a:solidFill>
                <a:schemeClr val="tx1"/>
              </a:solidFill>
              <a:prstDash val="solid"/>
              <a:round/>
              <a:headEnd type="none" w="med" len="med"/>
              <a:tailEnd type="none" w="med" len="med"/>
            </a:ln>
            <a:effectLst/>
            <a:scene3d>
              <a:camera prst="orthographicFront">
                <a:rot lat="10800000" lon="0" rev="0"/>
              </a:camera>
              <a:lightRig rig="threePt" dir="t"/>
            </a:scene3d>
          </p:spPr>
        </p:cxnSp>
        <p:cxnSp>
          <p:nvCxnSpPr>
            <p:cNvPr id="14" name="Straight Connector 13"/>
            <p:cNvCxnSpPr/>
            <p:nvPr/>
          </p:nvCxnSpPr>
          <p:spPr bwMode="auto">
            <a:xfrm flipV="1">
              <a:off x="3086637" y="4473273"/>
              <a:ext cx="5638800" cy="51516"/>
            </a:xfrm>
            <a:prstGeom prst="line">
              <a:avLst/>
            </a:prstGeom>
            <a:solidFill>
              <a:schemeClr val="accent1"/>
            </a:solidFill>
            <a:ln w="130175" cap="flat" cmpd="thickThin" algn="ctr">
              <a:solidFill>
                <a:schemeClr val="tx1"/>
              </a:solidFill>
              <a:prstDash val="solid"/>
              <a:round/>
              <a:headEnd type="none" w="med" len="med"/>
              <a:tailEnd type="none" w="med" len="med"/>
            </a:ln>
            <a:effectLst/>
          </p:spPr>
        </p:cxnSp>
      </p:gr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91080" y="2148480"/>
              <a:ext cx="8647560" cy="4527000"/>
            </p14:xfrm>
          </p:contentPart>
        </mc:Choice>
        <mc:Fallback xmlns="">
          <p:pic>
            <p:nvPicPr>
              <p:cNvPr id="3" name="Ink 2"/>
              <p:cNvPicPr/>
              <p:nvPr/>
            </p:nvPicPr>
            <p:blipFill>
              <a:blip r:embed="rId5"/>
              <a:stretch>
                <a:fillRect/>
              </a:stretch>
            </p:blipFill>
            <p:spPr>
              <a:xfrm>
                <a:off x="84240" y="2144520"/>
                <a:ext cx="8667000" cy="454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655800" y="825480"/>
              <a:ext cx="4488480" cy="5310360"/>
            </p14:xfrm>
          </p:contentPart>
        </mc:Choice>
        <mc:Fallback xmlns="">
          <p:pic>
            <p:nvPicPr>
              <p:cNvPr id="4" name="Ink 3"/>
              <p:cNvPicPr/>
              <p:nvPr/>
            </p:nvPicPr>
            <p:blipFill>
              <a:blip r:embed="rId7"/>
              <a:stretch>
                <a:fillRect/>
              </a:stretch>
            </p:blipFill>
            <p:spPr>
              <a:xfrm>
                <a:off x="3646440" y="822960"/>
                <a:ext cx="4501080" cy="5324760"/>
              </a:xfrm>
              <a:prstGeom prst="rect">
                <a:avLst/>
              </a:prstGeom>
            </p:spPr>
          </p:pic>
        </mc:Fallback>
      </mc:AlternateContent>
    </p:spTree>
    <p:extLst>
      <p:ext uri="{BB962C8B-B14F-4D97-AF65-F5344CB8AC3E}">
        <p14:creationId xmlns:p14="http://schemas.microsoft.com/office/powerpoint/2010/main" val="361778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304800" y="1148662"/>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smtClean="0"/>
              <a:t>When ambient air is made to flow past  </a:t>
            </a:r>
            <a:r>
              <a:rPr lang="en-US" sz="2400" b="0" dirty="0"/>
              <a:t>a cooling </a:t>
            </a:r>
            <a:r>
              <a:rPr lang="en-US" sz="2400" b="0" dirty="0" smtClean="0"/>
              <a:t>coil, </a:t>
            </a:r>
            <a:r>
              <a:rPr lang="en-US" sz="2400" b="0" dirty="0"/>
              <a:t>the air </a:t>
            </a:r>
            <a:r>
              <a:rPr lang="en-US" sz="2400" b="0" dirty="0" smtClean="0"/>
              <a:t>can undergo </a:t>
            </a:r>
            <a:r>
              <a:rPr lang="en-US" sz="2400" b="0" dirty="0"/>
              <a:t>sensible cooling and dehumidification.</a:t>
            </a:r>
          </a:p>
        </p:txBody>
      </p:sp>
      <p:sp>
        <p:nvSpPr>
          <p:cNvPr id="60423" name="Text Box 13"/>
          <p:cNvSpPr txBox="1">
            <a:spLocks noChangeArrowheads="1"/>
          </p:cNvSpPr>
          <p:nvPr/>
        </p:nvSpPr>
        <p:spPr bwMode="auto">
          <a:xfrm>
            <a:off x="333777" y="2267850"/>
            <a:ext cx="522824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Let </a:t>
            </a:r>
            <a:r>
              <a:rPr lang="en-US" sz="2400" b="0" i="1" dirty="0" err="1"/>
              <a:t>T</a:t>
            </a:r>
            <a:r>
              <a:rPr lang="en-US" sz="2400" b="0" i="1" baseline="-25000" dirty="0" err="1"/>
              <a:t>c</a:t>
            </a:r>
            <a:r>
              <a:rPr lang="en-US" sz="2400" b="0" dirty="0"/>
              <a:t> be the temperature of cooler surface:</a:t>
            </a:r>
          </a:p>
          <a:p>
            <a:pPr eaLnBrk="1" hangingPunct="1">
              <a:spcBef>
                <a:spcPct val="0"/>
              </a:spcBef>
              <a:buFontTx/>
              <a:buNone/>
            </a:pPr>
            <a:endParaRPr lang="en-US" sz="2400" b="0" dirty="0"/>
          </a:p>
          <a:p>
            <a:pPr eaLnBrk="1" hangingPunct="1">
              <a:spcBef>
                <a:spcPct val="0"/>
              </a:spcBef>
              <a:buFontTx/>
              <a:buNone/>
            </a:pPr>
            <a:r>
              <a:rPr lang="en-US" sz="2400" b="0" i="1" dirty="0" smtClean="0"/>
              <a:t>T</a:t>
            </a:r>
            <a:r>
              <a:rPr lang="en-US" sz="2400" b="0" i="1" baseline="-25000" dirty="0" smtClean="0"/>
              <a:t>ae</a:t>
            </a:r>
            <a:r>
              <a:rPr lang="en-US" sz="2400" b="0" dirty="0" smtClean="0"/>
              <a:t> </a:t>
            </a:r>
            <a:r>
              <a:rPr lang="en-US" sz="2400" b="0" dirty="0"/>
              <a:t>is usually larger than </a:t>
            </a:r>
            <a:r>
              <a:rPr lang="en-US" sz="2400" b="0" i="1" dirty="0" err="1"/>
              <a:t>T</a:t>
            </a:r>
            <a:r>
              <a:rPr lang="en-US" sz="2400" b="0" i="1" baseline="-25000" dirty="0" err="1"/>
              <a:t>c</a:t>
            </a:r>
            <a:r>
              <a:rPr lang="en-US" sz="2400" b="0" baseline="-25000" dirty="0"/>
              <a:t> </a:t>
            </a:r>
            <a:r>
              <a:rPr lang="en-US" sz="2400" b="0" dirty="0"/>
              <a:t>as the most of </a:t>
            </a:r>
            <a:r>
              <a:rPr lang="en-US" sz="2400" b="0" dirty="0" smtClean="0"/>
              <a:t>the air </a:t>
            </a:r>
            <a:r>
              <a:rPr lang="en-US" sz="2400" b="0" dirty="0"/>
              <a:t>leaving is at some state between </a:t>
            </a:r>
            <a:r>
              <a:rPr lang="en-US" sz="2400" b="0" i="1" dirty="0"/>
              <a:t>C</a:t>
            </a:r>
            <a:r>
              <a:rPr lang="en-US" sz="2400" b="0" dirty="0"/>
              <a:t> and </a:t>
            </a:r>
            <a:r>
              <a:rPr lang="en-US" sz="2400" b="0" dirty="0" err="1" smtClean="0"/>
              <a:t>ae</a:t>
            </a:r>
            <a:r>
              <a:rPr lang="en-US" sz="2400" b="0" dirty="0" smtClean="0"/>
              <a:t>.</a:t>
            </a:r>
            <a:endParaRPr lang="en-US" sz="2400" b="0" dirty="0"/>
          </a:p>
          <a:p>
            <a:pPr eaLnBrk="1" hangingPunct="1">
              <a:spcBef>
                <a:spcPct val="0"/>
              </a:spcBef>
              <a:buFontTx/>
              <a:buNone/>
            </a:pPr>
            <a:endParaRPr lang="en-US" sz="2400" b="0" dirty="0"/>
          </a:p>
          <a:p>
            <a:pPr eaLnBrk="1" hangingPunct="1">
              <a:spcBef>
                <a:spcPct val="0"/>
              </a:spcBef>
              <a:buFontTx/>
              <a:buNone/>
            </a:pPr>
            <a:r>
              <a:rPr lang="en-US" sz="2400" b="0" dirty="0"/>
              <a:t>The efficiency of cooling coil is defined </a:t>
            </a:r>
            <a:r>
              <a:rPr lang="en-US" sz="2400" b="0" dirty="0" smtClean="0"/>
              <a:t>as Coil </a:t>
            </a:r>
            <a:r>
              <a:rPr lang="en-US" sz="2400" b="0" dirty="0"/>
              <a:t>By-pass Factor or Contact Factor.</a:t>
            </a:r>
          </a:p>
        </p:txBody>
      </p:sp>
      <p:grpSp>
        <p:nvGrpSpPr>
          <p:cNvPr id="60424" name="Group 5"/>
          <p:cNvGrpSpPr>
            <a:grpSpLocks/>
          </p:cNvGrpSpPr>
          <p:nvPr/>
        </p:nvGrpSpPr>
        <p:grpSpPr bwMode="auto">
          <a:xfrm>
            <a:off x="0" y="0"/>
            <a:ext cx="9144000" cy="6819900"/>
            <a:chOff x="48" y="9"/>
            <a:chExt cx="5678" cy="4296"/>
          </a:xfrm>
        </p:grpSpPr>
        <p:grpSp>
          <p:nvGrpSpPr>
            <p:cNvPr id="60425" name="Group 6"/>
            <p:cNvGrpSpPr>
              <a:grpSpLocks/>
            </p:cNvGrpSpPr>
            <p:nvPr/>
          </p:nvGrpSpPr>
          <p:grpSpPr bwMode="auto">
            <a:xfrm>
              <a:off x="48" y="9"/>
              <a:ext cx="86" cy="4296"/>
              <a:chOff x="0" y="-48"/>
              <a:chExt cx="144" cy="4368"/>
            </a:xfrm>
          </p:grpSpPr>
          <p:sp>
            <p:nvSpPr>
              <p:cNvPr id="60435"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6"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6" name="Group 15"/>
            <p:cNvGrpSpPr>
              <a:grpSpLocks/>
            </p:cNvGrpSpPr>
            <p:nvPr/>
          </p:nvGrpSpPr>
          <p:grpSpPr bwMode="auto">
            <a:xfrm>
              <a:off x="5640" y="9"/>
              <a:ext cx="86" cy="4296"/>
              <a:chOff x="5616" y="-48"/>
              <a:chExt cx="144" cy="4368"/>
            </a:xfrm>
          </p:grpSpPr>
          <p:sp>
            <p:nvSpPr>
              <p:cNvPr id="60433"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4"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7" name="Group 20"/>
            <p:cNvGrpSpPr>
              <a:grpSpLocks/>
            </p:cNvGrpSpPr>
            <p:nvPr/>
          </p:nvGrpSpPr>
          <p:grpSpPr bwMode="auto">
            <a:xfrm>
              <a:off x="120" y="10"/>
              <a:ext cx="5528" cy="86"/>
              <a:chOff x="96" y="-48"/>
              <a:chExt cx="5520" cy="144"/>
            </a:xfrm>
          </p:grpSpPr>
          <p:sp>
            <p:nvSpPr>
              <p:cNvPr id="60431"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2"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0428" name="Group 15"/>
            <p:cNvGrpSpPr>
              <a:grpSpLocks/>
            </p:cNvGrpSpPr>
            <p:nvPr/>
          </p:nvGrpSpPr>
          <p:grpSpPr bwMode="auto">
            <a:xfrm>
              <a:off x="120" y="4212"/>
              <a:ext cx="5528" cy="86"/>
              <a:chOff x="96" y="4176"/>
              <a:chExt cx="5520" cy="144"/>
            </a:xfrm>
          </p:grpSpPr>
          <p:sp>
            <p:nvSpPr>
              <p:cNvPr id="60429"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0430"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04024" y="114301"/>
            <a:ext cx="7772400" cy="1143000"/>
          </a:xfrm>
        </p:spPr>
        <p:txBody>
          <a:bodyPr/>
          <a:lstStyle/>
          <a:p>
            <a:r>
              <a:rPr lang="en-IN" sz="2800" dirty="0" smtClean="0"/>
              <a:t>Cooling and Dehumidification</a:t>
            </a:r>
            <a:endParaRPr lang="en-IN" sz="2800" dirty="0"/>
          </a:p>
        </p:txBody>
      </p:sp>
      <p:grpSp>
        <p:nvGrpSpPr>
          <p:cNvPr id="6" name="Group 5"/>
          <p:cNvGrpSpPr/>
          <p:nvPr/>
        </p:nvGrpSpPr>
        <p:grpSpPr>
          <a:xfrm>
            <a:off x="5611393" y="2521501"/>
            <a:ext cx="3324225" cy="2733675"/>
            <a:chOff x="5611393" y="2521501"/>
            <a:chExt cx="3324225" cy="2733675"/>
          </a:xfrm>
        </p:grpSpPr>
        <p:pic>
          <p:nvPicPr>
            <p:cNvPr id="4" name="Picture 3"/>
            <p:cNvPicPr>
              <a:picLocks noChangeAspect="1"/>
            </p:cNvPicPr>
            <p:nvPr/>
          </p:nvPicPr>
          <p:blipFill>
            <a:blip r:embed="rId2"/>
            <a:stretch>
              <a:fillRect/>
            </a:stretch>
          </p:blipFill>
          <p:spPr>
            <a:xfrm>
              <a:off x="5611393" y="2521501"/>
              <a:ext cx="3324225" cy="2733675"/>
            </a:xfrm>
            <a:prstGeom prst="rect">
              <a:avLst/>
            </a:prstGeom>
          </p:spPr>
        </p:pic>
        <p:sp>
          <p:nvSpPr>
            <p:cNvPr id="5" name="TextBox 4"/>
            <p:cNvSpPr txBox="1"/>
            <p:nvPr/>
          </p:nvSpPr>
          <p:spPr>
            <a:xfrm>
              <a:off x="8130202" y="3102908"/>
              <a:ext cx="537904" cy="461665"/>
            </a:xfrm>
            <a:prstGeom prst="rect">
              <a:avLst/>
            </a:prstGeom>
            <a:noFill/>
          </p:spPr>
          <p:txBody>
            <a:bodyPr wrap="none" rtlCol="0">
              <a:spAutoFit/>
            </a:bodyPr>
            <a:lstStyle/>
            <a:p>
              <a:r>
                <a:rPr lang="en-IN" i="1" dirty="0" smtClean="0"/>
                <a:t>T</a:t>
              </a:r>
              <a:r>
                <a:rPr lang="en-IN" i="1" baseline="-25000" dirty="0" smtClean="0"/>
                <a:t>ae</a:t>
              </a:r>
              <a:endParaRPr lang="en-IN" i="1" baseline="-25000" dirty="0"/>
            </a:p>
          </p:txBody>
        </p:sp>
        <p:sp>
          <p:nvSpPr>
            <p:cNvPr id="31" name="TextBox 30"/>
            <p:cNvSpPr txBox="1"/>
            <p:nvPr/>
          </p:nvSpPr>
          <p:spPr>
            <a:xfrm>
              <a:off x="5645461" y="3132121"/>
              <a:ext cx="504241" cy="461665"/>
            </a:xfrm>
            <a:prstGeom prst="rect">
              <a:avLst/>
            </a:prstGeom>
            <a:noFill/>
          </p:spPr>
          <p:txBody>
            <a:bodyPr wrap="none" rtlCol="0">
              <a:spAutoFit/>
            </a:bodyPr>
            <a:lstStyle/>
            <a:p>
              <a:r>
                <a:rPr lang="en-IN" i="1" dirty="0" smtClean="0"/>
                <a:t>T</a:t>
              </a:r>
              <a:r>
                <a:rPr lang="en-IN" i="1" baseline="-25000" dirty="0" smtClean="0"/>
                <a:t>ai</a:t>
              </a:r>
              <a:endParaRPr lang="en-IN" i="1" baseline="-25000" dirty="0"/>
            </a:p>
          </p:txBody>
        </p:sp>
        <p:sp>
          <p:nvSpPr>
            <p:cNvPr id="32" name="TextBox 31"/>
            <p:cNvSpPr txBox="1"/>
            <p:nvPr/>
          </p:nvSpPr>
          <p:spPr>
            <a:xfrm>
              <a:off x="7014895" y="2842156"/>
              <a:ext cx="508473" cy="461665"/>
            </a:xfrm>
            <a:prstGeom prst="rect">
              <a:avLst/>
            </a:prstGeom>
            <a:noFill/>
          </p:spPr>
          <p:txBody>
            <a:bodyPr wrap="none" rtlCol="0">
              <a:spAutoFit/>
            </a:bodyPr>
            <a:lstStyle/>
            <a:p>
              <a:r>
                <a:rPr lang="en-IN" i="1" dirty="0" smtClean="0"/>
                <a:t>T</a:t>
              </a:r>
              <a:r>
                <a:rPr lang="en-IN" i="1" baseline="-25000" dirty="0" smtClean="0"/>
                <a:t>C</a:t>
              </a:r>
              <a:endParaRPr lang="en-IN" i="1" baseline="-25000" dirty="0"/>
            </a:p>
          </p:txBody>
        </p:sp>
      </p:grpSp>
    </p:spTree>
    <p:extLst>
      <p:ext uri="{BB962C8B-B14F-4D97-AF65-F5344CB8AC3E}">
        <p14:creationId xmlns:p14="http://schemas.microsoft.com/office/powerpoint/2010/main" val="6764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3">
                                            <p:txEl>
                                              <p:pRg st="0" end="0"/>
                                            </p:txEl>
                                          </p:spTgt>
                                        </p:tgtEl>
                                        <p:attrNameLst>
                                          <p:attrName>style.visibility</p:attrName>
                                        </p:attrNameLst>
                                      </p:cBhvr>
                                      <p:to>
                                        <p:strVal val="visible"/>
                                      </p:to>
                                    </p:set>
                                    <p:animEffect transition="in" filter="dissolve">
                                      <p:cBhvr>
                                        <p:cTn id="17" dur="500"/>
                                        <p:tgtEl>
                                          <p:spTgt spid="604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23">
                                            <p:txEl>
                                              <p:pRg st="2" end="2"/>
                                            </p:txEl>
                                          </p:spTgt>
                                        </p:tgtEl>
                                        <p:attrNameLst>
                                          <p:attrName>style.visibility</p:attrName>
                                        </p:attrNameLst>
                                      </p:cBhvr>
                                      <p:to>
                                        <p:strVal val="visible"/>
                                      </p:to>
                                    </p:set>
                                    <p:animEffect transition="in" filter="dissolve">
                                      <p:cBhvr>
                                        <p:cTn id="22" dur="500"/>
                                        <p:tgtEl>
                                          <p:spTgt spid="604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423">
                                            <p:txEl>
                                              <p:pRg st="4" end="4"/>
                                            </p:txEl>
                                          </p:spTgt>
                                        </p:tgtEl>
                                        <p:attrNameLst>
                                          <p:attrName>style.visibility</p:attrName>
                                        </p:attrNameLst>
                                      </p:cBhvr>
                                      <p:to>
                                        <p:strVal val="visible"/>
                                      </p:to>
                                    </p:set>
                                    <p:animEffect transition="in" filter="dissolve">
                                      <p:cBhvr>
                                        <p:cTn id="27" dur="500"/>
                                        <p:tgtEl>
                                          <p:spTgt spid="604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pSp>
        <p:nvGrpSpPr>
          <p:cNvPr id="3" name="Group 5"/>
          <p:cNvGrpSpPr>
            <a:grpSpLocks/>
          </p:cNvGrpSpPr>
          <p:nvPr/>
        </p:nvGrpSpPr>
        <p:grpSpPr bwMode="auto">
          <a:xfrm>
            <a:off x="0" y="0"/>
            <a:ext cx="9144000" cy="6819900"/>
            <a:chOff x="48" y="9"/>
            <a:chExt cx="5678" cy="4296"/>
          </a:xfrm>
        </p:grpSpPr>
        <p:grpSp>
          <p:nvGrpSpPr>
            <p:cNvPr id="4" name="Group 6"/>
            <p:cNvGrpSpPr>
              <a:grpSpLocks/>
            </p:cNvGrpSpPr>
            <p:nvPr/>
          </p:nvGrpSpPr>
          <p:grpSpPr bwMode="auto">
            <a:xfrm>
              <a:off x="48" y="9"/>
              <a:ext cx="86" cy="4296"/>
              <a:chOff x="0" y="-48"/>
              <a:chExt cx="144" cy="4368"/>
            </a:xfrm>
          </p:grpSpPr>
          <p:sp>
            <p:nvSpPr>
              <p:cNvPr id="14"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 name="Group 32"/>
            <p:cNvGrpSpPr>
              <a:grpSpLocks/>
            </p:cNvGrpSpPr>
            <p:nvPr/>
          </p:nvGrpSpPr>
          <p:grpSpPr bwMode="auto">
            <a:xfrm>
              <a:off x="5640" y="9"/>
              <a:ext cx="86" cy="4296"/>
              <a:chOff x="5616" y="-48"/>
              <a:chExt cx="144" cy="4368"/>
            </a:xfrm>
          </p:grpSpPr>
          <p:sp>
            <p:nvSpPr>
              <p:cNvPr id="12"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20"/>
            <p:cNvGrpSpPr>
              <a:grpSpLocks/>
            </p:cNvGrpSpPr>
            <p:nvPr/>
          </p:nvGrpSpPr>
          <p:grpSpPr bwMode="auto">
            <a:xfrm>
              <a:off x="120" y="10"/>
              <a:ext cx="5528" cy="86"/>
              <a:chOff x="96" y="-48"/>
              <a:chExt cx="5520" cy="144"/>
            </a:xfrm>
          </p:grpSpPr>
          <p:sp>
            <p:nvSpPr>
              <p:cNvPr id="10"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15"/>
            <p:cNvGrpSpPr>
              <a:grpSpLocks/>
            </p:cNvGrpSpPr>
            <p:nvPr/>
          </p:nvGrpSpPr>
          <p:grpSpPr bwMode="auto">
            <a:xfrm>
              <a:off x="120" y="4212"/>
              <a:ext cx="5528" cy="86"/>
              <a:chOff x="96" y="4176"/>
              <a:chExt cx="5520" cy="144"/>
            </a:xfrm>
          </p:grpSpPr>
          <p:sp>
            <p:nvSpPr>
              <p:cNvPr id="8"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9"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mc:AlternateContent xmlns:mc="http://schemas.openxmlformats.org/markup-compatibility/2006">
        <mc:Choice xmlns:p14="http://schemas.microsoft.com/office/powerpoint/2010/main" Requires="p14">
          <p:contentPart p14:bwMode="auto" r:id="rId2">
            <p14:nvContentPartPr>
              <p14:cNvPr id="16" name="Ink 15"/>
              <p14:cNvContentPartPr/>
              <p14:nvPr/>
            </p14:nvContentPartPr>
            <p14:xfrm>
              <a:off x="165240" y="251280"/>
              <a:ext cx="8769960" cy="6229080"/>
            </p14:xfrm>
          </p:contentPart>
        </mc:Choice>
        <mc:Fallback>
          <p:pic>
            <p:nvPicPr>
              <p:cNvPr id="16" name="Ink 15"/>
              <p:cNvPicPr/>
              <p:nvPr/>
            </p:nvPicPr>
            <p:blipFill>
              <a:blip r:embed="rId3"/>
              <a:stretch>
                <a:fillRect/>
              </a:stretch>
            </p:blipFill>
            <p:spPr>
              <a:xfrm>
                <a:off x="162720" y="237960"/>
                <a:ext cx="8775000" cy="6254280"/>
              </a:xfrm>
              <a:prstGeom prst="rect">
                <a:avLst/>
              </a:prstGeom>
            </p:spPr>
          </p:pic>
        </mc:Fallback>
      </mc:AlternateContent>
    </p:spTree>
    <p:extLst>
      <p:ext uri="{BB962C8B-B14F-4D97-AF65-F5344CB8AC3E}">
        <p14:creationId xmlns:p14="http://schemas.microsoft.com/office/powerpoint/2010/main" val="4116531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3"/>
          <p:cNvSpPr>
            <a:spLocks noChangeArrowheads="1"/>
          </p:cNvSpPr>
          <p:nvPr/>
        </p:nvSpPr>
        <p:spPr bwMode="auto">
          <a:xfrm>
            <a:off x="533400" y="9144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5" name="Rectangle 2"/>
          <p:cNvSpPr>
            <a:spLocks noChangeArrowheads="1"/>
          </p:cNvSpPr>
          <p:nvPr/>
        </p:nvSpPr>
        <p:spPr bwMode="auto">
          <a:xfrm>
            <a:off x="2057400" y="762000"/>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6" name="Line 3"/>
          <p:cNvSpPr>
            <a:spLocks noChangeShapeType="1"/>
          </p:cNvSpPr>
          <p:nvPr/>
        </p:nvSpPr>
        <p:spPr bwMode="auto">
          <a:xfrm>
            <a:off x="3886200" y="14478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7" name="Line 4"/>
          <p:cNvSpPr>
            <a:spLocks noChangeShapeType="1"/>
          </p:cNvSpPr>
          <p:nvPr/>
        </p:nvSpPr>
        <p:spPr bwMode="auto">
          <a:xfrm>
            <a:off x="4876800" y="14478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8" name="Rectangle 5" descr="70%"/>
          <p:cNvSpPr>
            <a:spLocks noChangeArrowheads="1"/>
          </p:cNvSpPr>
          <p:nvPr/>
        </p:nvSpPr>
        <p:spPr bwMode="auto">
          <a:xfrm>
            <a:off x="4495800" y="4038600"/>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9" name="Line 6"/>
          <p:cNvSpPr>
            <a:spLocks noChangeShapeType="1"/>
          </p:cNvSpPr>
          <p:nvPr/>
        </p:nvSpPr>
        <p:spPr bwMode="auto">
          <a:xfrm flipH="1">
            <a:off x="5410200" y="4343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0" name="Line 7"/>
          <p:cNvSpPr>
            <a:spLocks noChangeShapeType="1"/>
          </p:cNvSpPr>
          <p:nvPr/>
        </p:nvSpPr>
        <p:spPr bwMode="auto">
          <a:xfrm flipH="1">
            <a:off x="3810000" y="4419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1" name="Rectangle 8" descr="Shingle"/>
          <p:cNvSpPr>
            <a:spLocks noChangeArrowheads="1"/>
          </p:cNvSpPr>
          <p:nvPr/>
        </p:nvSpPr>
        <p:spPr bwMode="auto">
          <a:xfrm>
            <a:off x="2590800" y="4114800"/>
            <a:ext cx="1219200" cy="685800"/>
          </a:xfrm>
          <a:prstGeom prst="rect">
            <a:avLst/>
          </a:prstGeom>
          <a:pattFill prst="shingle">
            <a:fgClr>
              <a:schemeClr val="accent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402" name="Line 9"/>
          <p:cNvSpPr>
            <a:spLocks noChangeShapeType="1"/>
          </p:cNvSpPr>
          <p:nvPr/>
        </p:nvSpPr>
        <p:spPr bwMode="auto">
          <a:xfrm flipH="1">
            <a:off x="1828800" y="4495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3" name="Rectangle 10" descr="Zig zag"/>
          <p:cNvSpPr>
            <a:spLocks noChangeArrowheads="1"/>
          </p:cNvSpPr>
          <p:nvPr/>
        </p:nvSpPr>
        <p:spPr bwMode="auto">
          <a:xfrm>
            <a:off x="1066800" y="4114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404" name="Line 11"/>
          <p:cNvSpPr>
            <a:spLocks noChangeShapeType="1"/>
          </p:cNvSpPr>
          <p:nvPr/>
        </p:nvSpPr>
        <p:spPr bwMode="auto">
          <a:xfrm flipH="1">
            <a:off x="762000" y="4495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5" name="Line 12"/>
          <p:cNvSpPr>
            <a:spLocks noChangeShapeType="1"/>
          </p:cNvSpPr>
          <p:nvPr/>
        </p:nvSpPr>
        <p:spPr bwMode="auto">
          <a:xfrm flipV="1">
            <a:off x="762000" y="11430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6" name="Line 14"/>
          <p:cNvSpPr>
            <a:spLocks noChangeShapeType="1"/>
          </p:cNvSpPr>
          <p:nvPr/>
        </p:nvSpPr>
        <p:spPr bwMode="auto">
          <a:xfrm>
            <a:off x="10668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7" name="Text Box 15"/>
          <p:cNvSpPr txBox="1">
            <a:spLocks noChangeArrowheads="1"/>
          </p:cNvSpPr>
          <p:nvPr/>
        </p:nvSpPr>
        <p:spPr bwMode="auto">
          <a:xfrm>
            <a:off x="2574925" y="10318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59408" name="Text Box 16"/>
          <p:cNvSpPr txBox="1">
            <a:spLocks noChangeArrowheads="1"/>
          </p:cNvSpPr>
          <p:nvPr/>
        </p:nvSpPr>
        <p:spPr bwMode="auto">
          <a:xfrm>
            <a:off x="4556125" y="47656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59409" name="Text Box 17"/>
          <p:cNvSpPr txBox="1">
            <a:spLocks noChangeArrowheads="1"/>
          </p:cNvSpPr>
          <p:nvPr/>
        </p:nvSpPr>
        <p:spPr bwMode="auto">
          <a:xfrm>
            <a:off x="2651125" y="476567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Cooler</a:t>
            </a:r>
          </a:p>
        </p:txBody>
      </p:sp>
      <p:sp>
        <p:nvSpPr>
          <p:cNvPr id="59410" name="Text Box 18"/>
          <p:cNvSpPr txBox="1">
            <a:spLocks noChangeArrowheads="1"/>
          </p:cNvSpPr>
          <p:nvPr/>
        </p:nvSpPr>
        <p:spPr bwMode="auto">
          <a:xfrm>
            <a:off x="914400" y="48768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Heater</a:t>
            </a:r>
          </a:p>
        </p:txBody>
      </p:sp>
      <p:sp>
        <p:nvSpPr>
          <p:cNvPr id="59411" name="Text Box 19"/>
          <p:cNvSpPr txBox="1">
            <a:spLocks noChangeArrowheads="1"/>
          </p:cNvSpPr>
          <p:nvPr/>
        </p:nvSpPr>
        <p:spPr bwMode="auto">
          <a:xfrm>
            <a:off x="479425" y="540544"/>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Fan</a:t>
            </a:r>
          </a:p>
        </p:txBody>
      </p:sp>
      <p:sp>
        <p:nvSpPr>
          <p:cNvPr id="59412" name="Text Box 20"/>
          <p:cNvSpPr txBox="1">
            <a:spLocks noChangeArrowheads="1"/>
          </p:cNvSpPr>
          <p:nvPr/>
        </p:nvSpPr>
        <p:spPr bwMode="auto">
          <a:xfrm>
            <a:off x="4937125" y="2251075"/>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Recirculated air</a:t>
            </a:r>
          </a:p>
        </p:txBody>
      </p:sp>
      <p:sp>
        <p:nvSpPr>
          <p:cNvPr id="59413" name="Text Box 21"/>
          <p:cNvSpPr txBox="1">
            <a:spLocks noChangeArrowheads="1"/>
          </p:cNvSpPr>
          <p:nvPr/>
        </p:nvSpPr>
        <p:spPr bwMode="auto">
          <a:xfrm>
            <a:off x="6461125" y="3927475"/>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59414" name="Text Box 22"/>
          <p:cNvSpPr txBox="1">
            <a:spLocks noChangeArrowheads="1"/>
          </p:cNvSpPr>
          <p:nvPr/>
        </p:nvSpPr>
        <p:spPr bwMode="auto">
          <a:xfrm>
            <a:off x="1219200" y="106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59415" name="Text Box 23"/>
          <p:cNvSpPr txBox="1">
            <a:spLocks noChangeArrowheads="1"/>
          </p:cNvSpPr>
          <p:nvPr/>
        </p:nvSpPr>
        <p:spPr bwMode="auto">
          <a:xfrm>
            <a:off x="4113213" y="106455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59416" name="Text Box 24"/>
          <p:cNvSpPr txBox="1">
            <a:spLocks noChangeArrowheads="1"/>
          </p:cNvSpPr>
          <p:nvPr/>
        </p:nvSpPr>
        <p:spPr bwMode="auto">
          <a:xfrm>
            <a:off x="5851525" y="4232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59417" name="Text Box 25"/>
          <p:cNvSpPr txBox="1">
            <a:spLocks noChangeArrowheads="1"/>
          </p:cNvSpPr>
          <p:nvPr/>
        </p:nvSpPr>
        <p:spPr bwMode="auto">
          <a:xfrm>
            <a:off x="4022725" y="3927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59418" name="Text Box 26"/>
          <p:cNvSpPr txBox="1">
            <a:spLocks noChangeArrowheads="1"/>
          </p:cNvSpPr>
          <p:nvPr/>
        </p:nvSpPr>
        <p:spPr bwMode="auto">
          <a:xfrm>
            <a:off x="2041525" y="3775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5</a:t>
            </a:r>
          </a:p>
        </p:txBody>
      </p:sp>
      <p:sp>
        <p:nvSpPr>
          <p:cNvPr id="59419" name="Text Box 27"/>
          <p:cNvSpPr txBox="1">
            <a:spLocks noChangeArrowheads="1"/>
          </p:cNvSpPr>
          <p:nvPr/>
        </p:nvSpPr>
        <p:spPr bwMode="auto">
          <a:xfrm>
            <a:off x="762000" y="3657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6</a:t>
            </a:r>
          </a:p>
        </p:txBody>
      </p:sp>
      <p:sp>
        <p:nvSpPr>
          <p:cNvPr id="59420" name="Text Box 28"/>
          <p:cNvSpPr txBox="1">
            <a:spLocks noChangeArrowheads="1"/>
          </p:cNvSpPr>
          <p:nvPr/>
        </p:nvSpPr>
        <p:spPr bwMode="auto">
          <a:xfrm>
            <a:off x="898525" y="5222875"/>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Energy balance in mixing: </a:t>
            </a:r>
          </a:p>
        </p:txBody>
      </p:sp>
      <p:graphicFrame>
        <p:nvGraphicFramePr>
          <p:cNvPr id="59421" name="Object 29"/>
          <p:cNvGraphicFramePr>
            <a:graphicFrameLocks noChangeAspect="1"/>
          </p:cNvGraphicFramePr>
          <p:nvPr>
            <p:extLst>
              <p:ext uri="{D42A27DB-BD31-4B8C-83A1-F6EECF244321}">
                <p14:modId xmlns:p14="http://schemas.microsoft.com/office/powerpoint/2010/main" val="2938668168"/>
              </p:ext>
            </p:extLst>
          </p:nvPr>
        </p:nvGraphicFramePr>
        <p:xfrm>
          <a:off x="4724400" y="5181600"/>
          <a:ext cx="2133600" cy="427038"/>
        </p:xfrm>
        <a:graphic>
          <a:graphicData uri="http://schemas.openxmlformats.org/presentationml/2006/ole">
            <mc:AlternateContent xmlns:mc="http://schemas.openxmlformats.org/markup-compatibility/2006">
              <mc:Choice xmlns:v="urn:schemas-microsoft-com:vml" Requires="v">
                <p:oleObj spid="_x0000_s59522" name="Equation" r:id="rId3" imgW="1143000" imgH="228600" progId="Equation.3">
                  <p:embed/>
                </p:oleObj>
              </mc:Choice>
              <mc:Fallback>
                <p:oleObj name="Equation" r:id="rId3" imgW="1143000" imgH="228600" progId="Equation.3">
                  <p:embed/>
                  <p:pic>
                    <p:nvPicPr>
                      <p:cNvPr id="0" name="Object 29"/>
                      <p:cNvPicPr>
                        <a:picLocks noChangeAspect="1" noChangeArrowheads="1"/>
                      </p:cNvPicPr>
                      <p:nvPr/>
                    </p:nvPicPr>
                    <p:blipFill>
                      <a:blip r:embed="rId4"/>
                      <a:srcRect/>
                      <a:stretch>
                        <a:fillRect/>
                      </a:stretch>
                    </p:blipFill>
                    <p:spPr bwMode="auto">
                      <a:xfrm>
                        <a:off x="4724400" y="5181600"/>
                        <a:ext cx="2133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2" name="Object 30"/>
          <p:cNvGraphicFramePr>
            <a:graphicFrameLocks noChangeAspect="1"/>
          </p:cNvGraphicFramePr>
          <p:nvPr>
            <p:extLst>
              <p:ext uri="{D42A27DB-BD31-4B8C-83A1-F6EECF244321}">
                <p14:modId xmlns:p14="http://schemas.microsoft.com/office/powerpoint/2010/main" val="656680860"/>
              </p:ext>
            </p:extLst>
          </p:nvPr>
        </p:nvGraphicFramePr>
        <p:xfrm>
          <a:off x="4706938" y="5791200"/>
          <a:ext cx="1939925" cy="815975"/>
        </p:xfrm>
        <a:graphic>
          <a:graphicData uri="http://schemas.openxmlformats.org/presentationml/2006/ole">
            <mc:AlternateContent xmlns:mc="http://schemas.openxmlformats.org/markup-compatibility/2006">
              <mc:Choice xmlns:v="urn:schemas-microsoft-com:vml" Requires="v">
                <p:oleObj spid="_x0000_s59523" name="Equation" r:id="rId5" imgW="698400" imgH="431640" progId="Equation.3">
                  <p:embed/>
                </p:oleObj>
              </mc:Choice>
              <mc:Fallback>
                <p:oleObj name="Equation" r:id="rId5" imgW="698400" imgH="431640" progId="Equation.3">
                  <p:embed/>
                  <p:pic>
                    <p:nvPicPr>
                      <p:cNvPr id="0" name="Object 30"/>
                      <p:cNvPicPr>
                        <a:picLocks noChangeAspect="1" noChangeArrowheads="1"/>
                      </p:cNvPicPr>
                      <p:nvPr/>
                    </p:nvPicPr>
                    <p:blipFill>
                      <a:blip r:embed="rId6"/>
                      <a:srcRect/>
                      <a:stretch>
                        <a:fillRect/>
                      </a:stretch>
                    </p:blipFill>
                    <p:spPr bwMode="auto">
                      <a:xfrm>
                        <a:off x="4706938" y="5791200"/>
                        <a:ext cx="19399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23" name="Group 5"/>
          <p:cNvGrpSpPr>
            <a:grpSpLocks/>
          </p:cNvGrpSpPr>
          <p:nvPr/>
        </p:nvGrpSpPr>
        <p:grpSpPr bwMode="auto">
          <a:xfrm>
            <a:off x="0" y="0"/>
            <a:ext cx="9144000" cy="6819900"/>
            <a:chOff x="48" y="9"/>
            <a:chExt cx="5678" cy="4296"/>
          </a:xfrm>
        </p:grpSpPr>
        <p:grpSp>
          <p:nvGrpSpPr>
            <p:cNvPr id="59424" name="Group 6"/>
            <p:cNvGrpSpPr>
              <a:grpSpLocks/>
            </p:cNvGrpSpPr>
            <p:nvPr/>
          </p:nvGrpSpPr>
          <p:grpSpPr bwMode="auto">
            <a:xfrm>
              <a:off x="48" y="9"/>
              <a:ext cx="86" cy="4296"/>
              <a:chOff x="0" y="-48"/>
              <a:chExt cx="144" cy="4368"/>
            </a:xfrm>
          </p:grpSpPr>
          <p:sp>
            <p:nvSpPr>
              <p:cNvPr id="59434"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5"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5" name="Group 32"/>
            <p:cNvGrpSpPr>
              <a:grpSpLocks/>
            </p:cNvGrpSpPr>
            <p:nvPr/>
          </p:nvGrpSpPr>
          <p:grpSpPr bwMode="auto">
            <a:xfrm>
              <a:off x="5640" y="9"/>
              <a:ext cx="86" cy="4296"/>
              <a:chOff x="5616" y="-48"/>
              <a:chExt cx="144" cy="4368"/>
            </a:xfrm>
          </p:grpSpPr>
          <p:sp>
            <p:nvSpPr>
              <p:cNvPr id="59432"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3"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6" name="Group 20"/>
            <p:cNvGrpSpPr>
              <a:grpSpLocks/>
            </p:cNvGrpSpPr>
            <p:nvPr/>
          </p:nvGrpSpPr>
          <p:grpSpPr bwMode="auto">
            <a:xfrm>
              <a:off x="120" y="10"/>
              <a:ext cx="5528" cy="86"/>
              <a:chOff x="96" y="-48"/>
              <a:chExt cx="5520" cy="144"/>
            </a:xfrm>
          </p:grpSpPr>
          <p:sp>
            <p:nvSpPr>
              <p:cNvPr id="59430"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1"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7" name="Group 15"/>
            <p:cNvGrpSpPr>
              <a:grpSpLocks/>
            </p:cNvGrpSpPr>
            <p:nvPr/>
          </p:nvGrpSpPr>
          <p:grpSpPr bwMode="auto">
            <a:xfrm>
              <a:off x="120" y="4212"/>
              <a:ext cx="5528" cy="86"/>
              <a:chOff x="96" y="4176"/>
              <a:chExt cx="5520" cy="144"/>
            </a:xfrm>
          </p:grpSpPr>
          <p:sp>
            <p:nvSpPr>
              <p:cNvPr id="59428"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29"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85800" y="29737"/>
            <a:ext cx="7772400" cy="794176"/>
          </a:xfrm>
        </p:spPr>
        <p:txBody>
          <a:bodyPr/>
          <a:lstStyle/>
          <a:p>
            <a:r>
              <a:rPr lang="en-IN" sz="2800" dirty="0" smtClean="0"/>
              <a:t>Flow Chart for Humid Summer Air-Conditioning System</a:t>
            </a:r>
            <a:endParaRPr lang="en-IN" sz="2800" dirty="0"/>
          </a:p>
        </p:txBody>
      </p:sp>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369800" y="802080"/>
              <a:ext cx="5146200" cy="3363840"/>
            </p14:xfrm>
          </p:contentPart>
        </mc:Choice>
        <mc:Fallback xmlns="">
          <p:pic>
            <p:nvPicPr>
              <p:cNvPr id="3" name="Ink 2"/>
              <p:cNvPicPr/>
              <p:nvPr/>
            </p:nvPicPr>
            <p:blipFill>
              <a:blip r:embed="rId8"/>
              <a:stretch>
                <a:fillRect/>
              </a:stretch>
            </p:blipFill>
            <p:spPr>
              <a:xfrm>
                <a:off x="1364040" y="796680"/>
                <a:ext cx="5161680" cy="3372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20"/>
                                        </p:tgtEl>
                                        <p:attrNameLst>
                                          <p:attrName>style.visibility</p:attrName>
                                        </p:attrNameLst>
                                      </p:cBhvr>
                                      <p:to>
                                        <p:strVal val="visible"/>
                                      </p:to>
                                    </p:set>
                                    <p:animEffect transition="in" filter="dissolve">
                                      <p:cBhvr>
                                        <p:cTn id="7" dur="500"/>
                                        <p:tgtEl>
                                          <p:spTgt spid="594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9421"/>
                                        </p:tgtEl>
                                        <p:attrNameLst>
                                          <p:attrName>style.visibility</p:attrName>
                                        </p:attrNameLst>
                                      </p:cBhvr>
                                      <p:to>
                                        <p:strVal val="visible"/>
                                      </p:to>
                                    </p:set>
                                    <p:animEffect transition="in" filter="circle(in)">
                                      <p:cBhvr>
                                        <p:cTn id="12" dur="750"/>
                                        <p:tgtEl>
                                          <p:spTgt spid="5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ChangeArrowheads="1"/>
          </p:cNvSpPr>
          <p:nvPr/>
        </p:nvSpPr>
        <p:spPr bwMode="auto">
          <a:xfrm>
            <a:off x="2057400" y="762000"/>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6" name="Line 3"/>
          <p:cNvSpPr>
            <a:spLocks noChangeShapeType="1"/>
          </p:cNvSpPr>
          <p:nvPr/>
        </p:nvSpPr>
        <p:spPr bwMode="auto">
          <a:xfrm>
            <a:off x="3886200" y="14478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7" name="Line 4"/>
          <p:cNvSpPr>
            <a:spLocks noChangeShapeType="1"/>
          </p:cNvSpPr>
          <p:nvPr/>
        </p:nvSpPr>
        <p:spPr bwMode="auto">
          <a:xfrm>
            <a:off x="4876800" y="14478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8" name="Rectangle 5" descr="70%"/>
          <p:cNvSpPr>
            <a:spLocks noChangeArrowheads="1"/>
          </p:cNvSpPr>
          <p:nvPr/>
        </p:nvSpPr>
        <p:spPr bwMode="auto">
          <a:xfrm>
            <a:off x="4495800" y="4038600"/>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9" name="Line 6"/>
          <p:cNvSpPr>
            <a:spLocks noChangeShapeType="1"/>
          </p:cNvSpPr>
          <p:nvPr/>
        </p:nvSpPr>
        <p:spPr bwMode="auto">
          <a:xfrm flipH="1">
            <a:off x="5410200" y="4343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0" name="Line 7"/>
          <p:cNvSpPr>
            <a:spLocks noChangeShapeType="1"/>
          </p:cNvSpPr>
          <p:nvPr/>
        </p:nvSpPr>
        <p:spPr bwMode="auto">
          <a:xfrm flipH="1">
            <a:off x="3810000" y="4419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6" name="Line 14"/>
          <p:cNvSpPr>
            <a:spLocks noChangeShapeType="1"/>
          </p:cNvSpPr>
          <p:nvPr/>
        </p:nvSpPr>
        <p:spPr bwMode="auto">
          <a:xfrm>
            <a:off x="10668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7" name="Text Box 15"/>
          <p:cNvSpPr txBox="1">
            <a:spLocks noChangeArrowheads="1"/>
          </p:cNvSpPr>
          <p:nvPr/>
        </p:nvSpPr>
        <p:spPr bwMode="auto">
          <a:xfrm>
            <a:off x="2574925" y="10318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59408" name="Text Box 16"/>
          <p:cNvSpPr txBox="1">
            <a:spLocks noChangeArrowheads="1"/>
          </p:cNvSpPr>
          <p:nvPr/>
        </p:nvSpPr>
        <p:spPr bwMode="auto">
          <a:xfrm>
            <a:off x="4556125" y="47656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59412" name="Text Box 20"/>
          <p:cNvSpPr txBox="1">
            <a:spLocks noChangeArrowheads="1"/>
          </p:cNvSpPr>
          <p:nvPr/>
        </p:nvSpPr>
        <p:spPr bwMode="auto">
          <a:xfrm>
            <a:off x="4489458" y="858838"/>
            <a:ext cx="1577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smtClean="0"/>
              <a:t>Return </a:t>
            </a:r>
            <a:r>
              <a:rPr lang="en-US" sz="2400" dirty="0"/>
              <a:t>air</a:t>
            </a:r>
          </a:p>
        </p:txBody>
      </p:sp>
      <p:sp>
        <p:nvSpPr>
          <p:cNvPr id="59413" name="Text Box 21"/>
          <p:cNvSpPr txBox="1">
            <a:spLocks noChangeArrowheads="1"/>
          </p:cNvSpPr>
          <p:nvPr/>
        </p:nvSpPr>
        <p:spPr bwMode="auto">
          <a:xfrm>
            <a:off x="6461125" y="3927475"/>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59414" name="Text Box 22"/>
          <p:cNvSpPr txBox="1">
            <a:spLocks noChangeArrowheads="1"/>
          </p:cNvSpPr>
          <p:nvPr/>
        </p:nvSpPr>
        <p:spPr bwMode="auto">
          <a:xfrm>
            <a:off x="1219200" y="106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59415" name="Text Box 23"/>
          <p:cNvSpPr txBox="1">
            <a:spLocks noChangeArrowheads="1"/>
          </p:cNvSpPr>
          <p:nvPr/>
        </p:nvSpPr>
        <p:spPr bwMode="auto">
          <a:xfrm>
            <a:off x="4013067" y="1064654"/>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59416" name="Text Box 24"/>
          <p:cNvSpPr txBox="1">
            <a:spLocks noChangeArrowheads="1"/>
          </p:cNvSpPr>
          <p:nvPr/>
        </p:nvSpPr>
        <p:spPr bwMode="auto">
          <a:xfrm>
            <a:off x="5851525" y="4232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59417" name="Text Box 25"/>
          <p:cNvSpPr txBox="1">
            <a:spLocks noChangeArrowheads="1"/>
          </p:cNvSpPr>
          <p:nvPr/>
        </p:nvSpPr>
        <p:spPr bwMode="auto">
          <a:xfrm>
            <a:off x="4022725" y="3927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59420" name="Text Box 28"/>
          <p:cNvSpPr txBox="1">
            <a:spLocks noChangeArrowheads="1"/>
          </p:cNvSpPr>
          <p:nvPr/>
        </p:nvSpPr>
        <p:spPr bwMode="auto">
          <a:xfrm>
            <a:off x="898525" y="5222875"/>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Energy balance in mixing: </a:t>
            </a:r>
          </a:p>
        </p:txBody>
      </p:sp>
      <p:graphicFrame>
        <p:nvGraphicFramePr>
          <p:cNvPr id="59421" name="Object 29"/>
          <p:cNvGraphicFramePr>
            <a:graphicFrameLocks noChangeAspect="1"/>
          </p:cNvGraphicFramePr>
          <p:nvPr>
            <p:extLst>
              <p:ext uri="{D42A27DB-BD31-4B8C-83A1-F6EECF244321}">
                <p14:modId xmlns:p14="http://schemas.microsoft.com/office/powerpoint/2010/main" val="3698535653"/>
              </p:ext>
            </p:extLst>
          </p:nvPr>
        </p:nvGraphicFramePr>
        <p:xfrm>
          <a:off x="4389617" y="5283719"/>
          <a:ext cx="2133600" cy="427038"/>
        </p:xfrm>
        <a:graphic>
          <a:graphicData uri="http://schemas.openxmlformats.org/presentationml/2006/ole">
            <mc:AlternateContent xmlns:mc="http://schemas.openxmlformats.org/markup-compatibility/2006">
              <mc:Choice xmlns:v="urn:schemas-microsoft-com:vml" Requires="v">
                <p:oleObj spid="_x0000_s60438" name="Equation" r:id="rId3" imgW="1143000" imgH="228600" progId="Equation.3">
                  <p:embed/>
                </p:oleObj>
              </mc:Choice>
              <mc:Fallback>
                <p:oleObj name="Equation" r:id="rId3" imgW="1143000" imgH="228600" progId="Equation.3">
                  <p:embed/>
                  <p:pic>
                    <p:nvPicPr>
                      <p:cNvPr id="0" name=""/>
                      <p:cNvPicPr>
                        <a:picLocks noChangeAspect="1" noChangeArrowheads="1"/>
                      </p:cNvPicPr>
                      <p:nvPr/>
                    </p:nvPicPr>
                    <p:blipFill>
                      <a:blip r:embed="rId4"/>
                      <a:srcRect/>
                      <a:stretch>
                        <a:fillRect/>
                      </a:stretch>
                    </p:blipFill>
                    <p:spPr bwMode="auto">
                      <a:xfrm>
                        <a:off x="4389617" y="5283719"/>
                        <a:ext cx="2133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2" name="Object 30"/>
          <p:cNvGraphicFramePr>
            <a:graphicFrameLocks noChangeAspect="1"/>
          </p:cNvGraphicFramePr>
          <p:nvPr>
            <p:extLst/>
          </p:nvPr>
        </p:nvGraphicFramePr>
        <p:xfrm>
          <a:off x="4706938" y="5791200"/>
          <a:ext cx="1939925" cy="815975"/>
        </p:xfrm>
        <a:graphic>
          <a:graphicData uri="http://schemas.openxmlformats.org/presentationml/2006/ole">
            <mc:AlternateContent xmlns:mc="http://schemas.openxmlformats.org/markup-compatibility/2006">
              <mc:Choice xmlns:v="urn:schemas-microsoft-com:vml" Requires="v">
                <p:oleObj spid="_x0000_s60439" name="Equation" r:id="rId5" imgW="698400" imgH="431640" progId="Equation.3">
                  <p:embed/>
                </p:oleObj>
              </mc:Choice>
              <mc:Fallback>
                <p:oleObj name="Equation" r:id="rId5" imgW="698400" imgH="431640" progId="Equation.3">
                  <p:embed/>
                  <p:pic>
                    <p:nvPicPr>
                      <p:cNvPr id="0" name=""/>
                      <p:cNvPicPr>
                        <a:picLocks noChangeAspect="1" noChangeArrowheads="1"/>
                      </p:cNvPicPr>
                      <p:nvPr/>
                    </p:nvPicPr>
                    <p:blipFill>
                      <a:blip r:embed="rId6"/>
                      <a:srcRect/>
                      <a:stretch>
                        <a:fillRect/>
                      </a:stretch>
                    </p:blipFill>
                    <p:spPr bwMode="auto">
                      <a:xfrm>
                        <a:off x="4706938" y="5791200"/>
                        <a:ext cx="19399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423" name="Group 5"/>
          <p:cNvGrpSpPr>
            <a:grpSpLocks/>
          </p:cNvGrpSpPr>
          <p:nvPr/>
        </p:nvGrpSpPr>
        <p:grpSpPr bwMode="auto">
          <a:xfrm>
            <a:off x="0" y="0"/>
            <a:ext cx="9144000" cy="6819900"/>
            <a:chOff x="48" y="9"/>
            <a:chExt cx="5678" cy="4296"/>
          </a:xfrm>
        </p:grpSpPr>
        <p:grpSp>
          <p:nvGrpSpPr>
            <p:cNvPr id="59424" name="Group 6"/>
            <p:cNvGrpSpPr>
              <a:grpSpLocks/>
            </p:cNvGrpSpPr>
            <p:nvPr/>
          </p:nvGrpSpPr>
          <p:grpSpPr bwMode="auto">
            <a:xfrm>
              <a:off x="48" y="9"/>
              <a:ext cx="86" cy="4296"/>
              <a:chOff x="0" y="-48"/>
              <a:chExt cx="144" cy="4368"/>
            </a:xfrm>
          </p:grpSpPr>
          <p:sp>
            <p:nvSpPr>
              <p:cNvPr id="59434"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5"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5" name="Group 32"/>
            <p:cNvGrpSpPr>
              <a:grpSpLocks/>
            </p:cNvGrpSpPr>
            <p:nvPr/>
          </p:nvGrpSpPr>
          <p:grpSpPr bwMode="auto">
            <a:xfrm>
              <a:off x="5640" y="9"/>
              <a:ext cx="86" cy="4296"/>
              <a:chOff x="5616" y="-48"/>
              <a:chExt cx="144" cy="4368"/>
            </a:xfrm>
          </p:grpSpPr>
          <p:sp>
            <p:nvSpPr>
              <p:cNvPr id="59432"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3"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6" name="Group 20"/>
            <p:cNvGrpSpPr>
              <a:grpSpLocks/>
            </p:cNvGrpSpPr>
            <p:nvPr/>
          </p:nvGrpSpPr>
          <p:grpSpPr bwMode="auto">
            <a:xfrm>
              <a:off x="120" y="10"/>
              <a:ext cx="5528" cy="86"/>
              <a:chOff x="96" y="-48"/>
              <a:chExt cx="5520" cy="144"/>
            </a:xfrm>
          </p:grpSpPr>
          <p:sp>
            <p:nvSpPr>
              <p:cNvPr id="59430"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1"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7" name="Group 15"/>
            <p:cNvGrpSpPr>
              <a:grpSpLocks/>
            </p:cNvGrpSpPr>
            <p:nvPr/>
          </p:nvGrpSpPr>
          <p:grpSpPr bwMode="auto">
            <a:xfrm>
              <a:off x="120" y="4212"/>
              <a:ext cx="5528" cy="86"/>
              <a:chOff x="96" y="4176"/>
              <a:chExt cx="5520" cy="144"/>
            </a:xfrm>
          </p:grpSpPr>
          <p:sp>
            <p:nvSpPr>
              <p:cNvPr id="59428"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29"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85800" y="29737"/>
            <a:ext cx="7772400" cy="794176"/>
          </a:xfrm>
        </p:spPr>
        <p:txBody>
          <a:bodyPr/>
          <a:lstStyle/>
          <a:p>
            <a:r>
              <a:rPr lang="en-IN" sz="2800" dirty="0" smtClean="0"/>
              <a:t>Analysis of Mixer</a:t>
            </a:r>
            <a:endParaRPr lang="en-IN" sz="2800" dirty="0"/>
          </a:p>
        </p:txBody>
      </p:sp>
      <p:sp>
        <p:nvSpPr>
          <p:cNvPr id="3" name="TextBox 2"/>
          <p:cNvSpPr txBox="1"/>
          <p:nvPr/>
        </p:nvSpPr>
        <p:spPr>
          <a:xfrm>
            <a:off x="323489" y="1601429"/>
            <a:ext cx="1810111" cy="830997"/>
          </a:xfrm>
          <a:prstGeom prst="rect">
            <a:avLst/>
          </a:prstGeom>
          <a:noFill/>
        </p:spPr>
        <p:txBody>
          <a:bodyPr wrap="none" rtlCol="0">
            <a:spAutoFit/>
          </a:bodyPr>
          <a:lstStyle/>
          <a:p>
            <a:pPr algn="ctr"/>
            <a:r>
              <a:rPr lang="en-IN" dirty="0" smtClean="0"/>
              <a:t>Conditioned</a:t>
            </a:r>
          </a:p>
          <a:p>
            <a:pPr algn="ctr"/>
            <a:r>
              <a:rPr lang="en-IN" dirty="0" smtClean="0"/>
              <a:t>Air</a:t>
            </a:r>
            <a:endParaRPr lang="en-IN" dirty="0"/>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391680" y="1375200"/>
              <a:ext cx="8548200" cy="4484160"/>
            </p14:xfrm>
          </p:contentPart>
        </mc:Choice>
        <mc:Fallback xmlns="">
          <p:pic>
            <p:nvPicPr>
              <p:cNvPr id="4" name="Ink 3"/>
              <p:cNvPicPr/>
              <p:nvPr/>
            </p:nvPicPr>
            <p:blipFill>
              <a:blip r:embed="rId8"/>
              <a:stretch>
                <a:fillRect/>
              </a:stretch>
            </p:blipFill>
            <p:spPr>
              <a:xfrm>
                <a:off x="384120" y="1364040"/>
                <a:ext cx="8567280" cy="4502880"/>
              </a:xfrm>
              <a:prstGeom prst="rect">
                <a:avLst/>
              </a:prstGeom>
            </p:spPr>
          </p:pic>
        </mc:Fallback>
      </mc:AlternateContent>
    </p:spTree>
    <p:extLst>
      <p:ext uri="{BB962C8B-B14F-4D97-AF65-F5344CB8AC3E}">
        <p14:creationId xmlns:p14="http://schemas.microsoft.com/office/powerpoint/2010/main" val="20591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20"/>
                                        </p:tgtEl>
                                        <p:attrNameLst>
                                          <p:attrName>style.visibility</p:attrName>
                                        </p:attrNameLst>
                                      </p:cBhvr>
                                      <p:to>
                                        <p:strVal val="visible"/>
                                      </p:to>
                                    </p:set>
                                    <p:animEffect transition="in" filter="dissolve">
                                      <p:cBhvr>
                                        <p:cTn id="7" dur="500"/>
                                        <p:tgtEl>
                                          <p:spTgt spid="594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9421"/>
                                        </p:tgtEl>
                                        <p:attrNameLst>
                                          <p:attrName>style.visibility</p:attrName>
                                        </p:attrNameLst>
                                      </p:cBhvr>
                                      <p:to>
                                        <p:strVal val="visible"/>
                                      </p:to>
                                    </p:set>
                                    <p:animEffect transition="in" filter="circle(in)">
                                      <p:cBhvr>
                                        <p:cTn id="12" dur="750"/>
                                        <p:tgtEl>
                                          <p:spTgt spid="5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483920" y="279360"/>
              <a:ext cx="7606440" cy="7161120"/>
            </p14:xfrm>
          </p:contentPart>
        </mc:Choice>
        <mc:Fallback xmlns="">
          <p:pic>
            <p:nvPicPr>
              <p:cNvPr id="3" name="Ink 2"/>
              <p:cNvPicPr/>
              <p:nvPr/>
            </p:nvPicPr>
            <p:blipFill>
              <a:blip r:embed="rId3"/>
              <a:stretch>
                <a:fillRect/>
              </a:stretch>
            </p:blipFill>
            <p:spPr>
              <a:xfrm>
                <a:off x="1476720" y="271080"/>
                <a:ext cx="7616160" cy="717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603960" y="4018320"/>
              <a:ext cx="5437440" cy="2724120"/>
            </p14:xfrm>
          </p:contentPart>
        </mc:Choice>
        <mc:Fallback xmlns="">
          <p:pic>
            <p:nvPicPr>
              <p:cNvPr id="4" name="Ink 3"/>
              <p:cNvPicPr/>
              <p:nvPr/>
            </p:nvPicPr>
            <p:blipFill>
              <a:blip r:embed="rId5"/>
              <a:stretch>
                <a:fillRect/>
              </a:stretch>
            </p:blipFill>
            <p:spPr>
              <a:xfrm>
                <a:off x="3592800" y="4008240"/>
                <a:ext cx="5451840" cy="2743920"/>
              </a:xfrm>
              <a:prstGeom prst="rect">
                <a:avLst/>
              </a:prstGeom>
            </p:spPr>
          </p:pic>
        </mc:Fallback>
      </mc:AlternateContent>
    </p:spTree>
    <p:extLst>
      <p:ext uri="{BB962C8B-B14F-4D97-AF65-F5344CB8AC3E}">
        <p14:creationId xmlns:p14="http://schemas.microsoft.com/office/powerpoint/2010/main" val="245983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3"/>
          <p:cNvSpPr>
            <a:spLocks noChangeArrowheads="1"/>
          </p:cNvSpPr>
          <p:nvPr/>
        </p:nvSpPr>
        <p:spPr bwMode="auto">
          <a:xfrm>
            <a:off x="533400" y="9144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5" name="Rectangle 2"/>
          <p:cNvSpPr>
            <a:spLocks noChangeArrowheads="1"/>
          </p:cNvSpPr>
          <p:nvPr/>
        </p:nvSpPr>
        <p:spPr bwMode="auto">
          <a:xfrm>
            <a:off x="2057400" y="762000"/>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6" name="Line 3"/>
          <p:cNvSpPr>
            <a:spLocks noChangeShapeType="1"/>
          </p:cNvSpPr>
          <p:nvPr/>
        </p:nvSpPr>
        <p:spPr bwMode="auto">
          <a:xfrm>
            <a:off x="3886200" y="14478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7" name="Line 4"/>
          <p:cNvSpPr>
            <a:spLocks noChangeShapeType="1"/>
          </p:cNvSpPr>
          <p:nvPr/>
        </p:nvSpPr>
        <p:spPr bwMode="auto">
          <a:xfrm>
            <a:off x="4876800" y="14478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8" name="Rectangle 5" descr="70%"/>
          <p:cNvSpPr>
            <a:spLocks noChangeArrowheads="1"/>
          </p:cNvSpPr>
          <p:nvPr/>
        </p:nvSpPr>
        <p:spPr bwMode="auto">
          <a:xfrm>
            <a:off x="4495800" y="4038600"/>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399" name="Line 6"/>
          <p:cNvSpPr>
            <a:spLocks noChangeShapeType="1"/>
          </p:cNvSpPr>
          <p:nvPr/>
        </p:nvSpPr>
        <p:spPr bwMode="auto">
          <a:xfrm flipH="1">
            <a:off x="5410200" y="4343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0" name="Line 7"/>
          <p:cNvSpPr>
            <a:spLocks noChangeShapeType="1"/>
          </p:cNvSpPr>
          <p:nvPr/>
        </p:nvSpPr>
        <p:spPr bwMode="auto">
          <a:xfrm flipH="1">
            <a:off x="3221328" y="4419600"/>
            <a:ext cx="1274472" cy="282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1" name="Rectangle 8" descr="Shingle"/>
          <p:cNvSpPr>
            <a:spLocks noChangeArrowheads="1"/>
          </p:cNvSpPr>
          <p:nvPr/>
        </p:nvSpPr>
        <p:spPr bwMode="auto">
          <a:xfrm>
            <a:off x="2002128" y="4104910"/>
            <a:ext cx="1219200" cy="685800"/>
          </a:xfrm>
          <a:prstGeom prst="rect">
            <a:avLst/>
          </a:prstGeom>
          <a:pattFill prst="shingle">
            <a:fgClr>
              <a:schemeClr val="accent2"/>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9402" name="Line 9"/>
          <p:cNvSpPr>
            <a:spLocks noChangeShapeType="1"/>
          </p:cNvSpPr>
          <p:nvPr/>
        </p:nvSpPr>
        <p:spPr bwMode="auto">
          <a:xfrm flipH="1">
            <a:off x="762000" y="44958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5" name="Line 12"/>
          <p:cNvSpPr>
            <a:spLocks noChangeShapeType="1"/>
          </p:cNvSpPr>
          <p:nvPr/>
        </p:nvSpPr>
        <p:spPr bwMode="auto">
          <a:xfrm flipV="1">
            <a:off x="762000" y="11430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6" name="Line 14"/>
          <p:cNvSpPr>
            <a:spLocks noChangeShapeType="1"/>
          </p:cNvSpPr>
          <p:nvPr/>
        </p:nvSpPr>
        <p:spPr bwMode="auto">
          <a:xfrm>
            <a:off x="10668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7" name="Text Box 15"/>
          <p:cNvSpPr txBox="1">
            <a:spLocks noChangeArrowheads="1"/>
          </p:cNvSpPr>
          <p:nvPr/>
        </p:nvSpPr>
        <p:spPr bwMode="auto">
          <a:xfrm>
            <a:off x="2574925" y="10318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59408" name="Text Box 16"/>
          <p:cNvSpPr txBox="1">
            <a:spLocks noChangeArrowheads="1"/>
          </p:cNvSpPr>
          <p:nvPr/>
        </p:nvSpPr>
        <p:spPr bwMode="auto">
          <a:xfrm>
            <a:off x="4556125" y="4765675"/>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59409" name="Text Box 17"/>
          <p:cNvSpPr txBox="1">
            <a:spLocks noChangeArrowheads="1"/>
          </p:cNvSpPr>
          <p:nvPr/>
        </p:nvSpPr>
        <p:spPr bwMode="auto">
          <a:xfrm>
            <a:off x="2048075" y="4790710"/>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Cooler</a:t>
            </a:r>
          </a:p>
        </p:txBody>
      </p:sp>
      <p:sp>
        <p:nvSpPr>
          <p:cNvPr id="59411" name="Text Box 19"/>
          <p:cNvSpPr txBox="1">
            <a:spLocks noChangeArrowheads="1"/>
          </p:cNvSpPr>
          <p:nvPr/>
        </p:nvSpPr>
        <p:spPr bwMode="auto">
          <a:xfrm>
            <a:off x="479425" y="540544"/>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Fan</a:t>
            </a:r>
          </a:p>
        </p:txBody>
      </p:sp>
      <p:sp>
        <p:nvSpPr>
          <p:cNvPr id="59412" name="Text Box 20"/>
          <p:cNvSpPr txBox="1">
            <a:spLocks noChangeArrowheads="1"/>
          </p:cNvSpPr>
          <p:nvPr/>
        </p:nvSpPr>
        <p:spPr bwMode="auto">
          <a:xfrm>
            <a:off x="4937125" y="2251075"/>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Recirculated air</a:t>
            </a:r>
          </a:p>
        </p:txBody>
      </p:sp>
      <p:sp>
        <p:nvSpPr>
          <p:cNvPr id="59413" name="Text Box 21"/>
          <p:cNvSpPr txBox="1">
            <a:spLocks noChangeArrowheads="1"/>
          </p:cNvSpPr>
          <p:nvPr/>
        </p:nvSpPr>
        <p:spPr bwMode="auto">
          <a:xfrm>
            <a:off x="6461125" y="3927475"/>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59414" name="Text Box 22"/>
          <p:cNvSpPr txBox="1">
            <a:spLocks noChangeArrowheads="1"/>
          </p:cNvSpPr>
          <p:nvPr/>
        </p:nvSpPr>
        <p:spPr bwMode="auto">
          <a:xfrm>
            <a:off x="1219200" y="1066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59415" name="Text Box 23"/>
          <p:cNvSpPr txBox="1">
            <a:spLocks noChangeArrowheads="1"/>
          </p:cNvSpPr>
          <p:nvPr/>
        </p:nvSpPr>
        <p:spPr bwMode="auto">
          <a:xfrm>
            <a:off x="4113213" y="106455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59416" name="Text Box 24"/>
          <p:cNvSpPr txBox="1">
            <a:spLocks noChangeArrowheads="1"/>
          </p:cNvSpPr>
          <p:nvPr/>
        </p:nvSpPr>
        <p:spPr bwMode="auto">
          <a:xfrm>
            <a:off x="5851525" y="4232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59417" name="Text Box 25"/>
          <p:cNvSpPr txBox="1">
            <a:spLocks noChangeArrowheads="1"/>
          </p:cNvSpPr>
          <p:nvPr/>
        </p:nvSpPr>
        <p:spPr bwMode="auto">
          <a:xfrm>
            <a:off x="3455092" y="3978312"/>
            <a:ext cx="291698" cy="46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4</a:t>
            </a:r>
          </a:p>
        </p:txBody>
      </p:sp>
      <p:sp>
        <p:nvSpPr>
          <p:cNvPr id="59418" name="Text Box 26"/>
          <p:cNvSpPr txBox="1">
            <a:spLocks noChangeArrowheads="1"/>
          </p:cNvSpPr>
          <p:nvPr/>
        </p:nvSpPr>
        <p:spPr bwMode="auto">
          <a:xfrm>
            <a:off x="1337256"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5</a:t>
            </a:r>
          </a:p>
        </p:txBody>
      </p:sp>
      <p:grpSp>
        <p:nvGrpSpPr>
          <p:cNvPr id="59423" name="Group 5"/>
          <p:cNvGrpSpPr>
            <a:grpSpLocks/>
          </p:cNvGrpSpPr>
          <p:nvPr/>
        </p:nvGrpSpPr>
        <p:grpSpPr bwMode="auto">
          <a:xfrm>
            <a:off x="0" y="0"/>
            <a:ext cx="9144000" cy="6819900"/>
            <a:chOff x="48" y="9"/>
            <a:chExt cx="5678" cy="4296"/>
          </a:xfrm>
        </p:grpSpPr>
        <p:grpSp>
          <p:nvGrpSpPr>
            <p:cNvPr id="59424" name="Group 6"/>
            <p:cNvGrpSpPr>
              <a:grpSpLocks/>
            </p:cNvGrpSpPr>
            <p:nvPr/>
          </p:nvGrpSpPr>
          <p:grpSpPr bwMode="auto">
            <a:xfrm>
              <a:off x="48" y="9"/>
              <a:ext cx="86" cy="4296"/>
              <a:chOff x="0" y="-48"/>
              <a:chExt cx="144" cy="4368"/>
            </a:xfrm>
          </p:grpSpPr>
          <p:sp>
            <p:nvSpPr>
              <p:cNvPr id="59434"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5"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5" name="Group 32"/>
            <p:cNvGrpSpPr>
              <a:grpSpLocks/>
            </p:cNvGrpSpPr>
            <p:nvPr/>
          </p:nvGrpSpPr>
          <p:grpSpPr bwMode="auto">
            <a:xfrm>
              <a:off x="5640" y="9"/>
              <a:ext cx="86" cy="4296"/>
              <a:chOff x="5616" y="-48"/>
              <a:chExt cx="144" cy="4368"/>
            </a:xfrm>
          </p:grpSpPr>
          <p:sp>
            <p:nvSpPr>
              <p:cNvPr id="59432"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3"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6" name="Group 20"/>
            <p:cNvGrpSpPr>
              <a:grpSpLocks/>
            </p:cNvGrpSpPr>
            <p:nvPr/>
          </p:nvGrpSpPr>
          <p:grpSpPr bwMode="auto">
            <a:xfrm>
              <a:off x="120" y="10"/>
              <a:ext cx="5528" cy="86"/>
              <a:chOff x="96" y="-48"/>
              <a:chExt cx="5520" cy="144"/>
            </a:xfrm>
          </p:grpSpPr>
          <p:sp>
            <p:nvSpPr>
              <p:cNvPr id="59430"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31"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59427" name="Group 15"/>
            <p:cNvGrpSpPr>
              <a:grpSpLocks/>
            </p:cNvGrpSpPr>
            <p:nvPr/>
          </p:nvGrpSpPr>
          <p:grpSpPr bwMode="auto">
            <a:xfrm>
              <a:off x="120" y="4212"/>
              <a:ext cx="5528" cy="86"/>
              <a:chOff x="96" y="4176"/>
              <a:chExt cx="5520" cy="144"/>
            </a:xfrm>
          </p:grpSpPr>
          <p:sp>
            <p:nvSpPr>
              <p:cNvPr id="59428"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59429"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
        <p:nvSpPr>
          <p:cNvPr id="2" name="Title 1"/>
          <p:cNvSpPr>
            <a:spLocks noGrp="1"/>
          </p:cNvSpPr>
          <p:nvPr>
            <p:ph type="title"/>
          </p:nvPr>
        </p:nvSpPr>
        <p:spPr>
          <a:xfrm>
            <a:off x="609600" y="-112925"/>
            <a:ext cx="7772400" cy="794176"/>
          </a:xfrm>
        </p:spPr>
        <p:txBody>
          <a:bodyPr/>
          <a:lstStyle/>
          <a:p>
            <a:r>
              <a:rPr lang="en-IN" sz="2800" dirty="0" smtClean="0"/>
              <a:t>Cooling of Mixed Air</a:t>
            </a:r>
            <a:endParaRPr lang="en-IN" sz="28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63600" y="1267560"/>
              <a:ext cx="8729640" cy="5631840"/>
            </p14:xfrm>
          </p:contentPart>
        </mc:Choice>
        <mc:Fallback xmlns="">
          <p:pic>
            <p:nvPicPr>
              <p:cNvPr id="3" name="Ink 2"/>
              <p:cNvPicPr/>
              <p:nvPr/>
            </p:nvPicPr>
            <p:blipFill>
              <a:blip r:embed="rId3"/>
              <a:stretch>
                <a:fillRect/>
              </a:stretch>
            </p:blipFill>
            <p:spPr>
              <a:xfrm>
                <a:off x="357120" y="1258560"/>
                <a:ext cx="8738640" cy="5646600"/>
              </a:xfrm>
              <a:prstGeom prst="rect">
                <a:avLst/>
              </a:prstGeom>
            </p:spPr>
          </p:pic>
        </mc:Fallback>
      </mc:AlternateContent>
    </p:spTree>
    <p:extLst>
      <p:ext uri="{BB962C8B-B14F-4D97-AF65-F5344CB8AC3E}">
        <p14:creationId xmlns:p14="http://schemas.microsoft.com/office/powerpoint/2010/main" val="2249157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533400"/>
          </a:xfrm>
        </p:spPr>
        <p:txBody>
          <a:bodyPr/>
          <a:lstStyle/>
          <a:p>
            <a:r>
              <a:rPr lang="en-US" sz="2800" smtClean="0"/>
              <a:t>Winter Air-conditioning System</a:t>
            </a:r>
          </a:p>
        </p:txBody>
      </p:sp>
      <p:sp>
        <p:nvSpPr>
          <p:cNvPr id="61443" name="AutoShape 3"/>
          <p:cNvSpPr>
            <a:spLocks noChangeArrowheads="1"/>
          </p:cNvSpPr>
          <p:nvPr/>
        </p:nvSpPr>
        <p:spPr bwMode="auto">
          <a:xfrm>
            <a:off x="646112" y="1219200"/>
            <a:ext cx="533400" cy="533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4" name="Rectangle 4"/>
          <p:cNvSpPr>
            <a:spLocks noChangeArrowheads="1"/>
          </p:cNvSpPr>
          <p:nvPr/>
        </p:nvSpPr>
        <p:spPr bwMode="auto">
          <a:xfrm>
            <a:off x="2719387" y="1177925"/>
            <a:ext cx="1828800" cy="1371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5" name="Line 5"/>
          <p:cNvSpPr>
            <a:spLocks noChangeShapeType="1"/>
          </p:cNvSpPr>
          <p:nvPr/>
        </p:nvSpPr>
        <p:spPr bwMode="auto">
          <a:xfrm>
            <a:off x="4548187" y="186372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6" name="Line 6"/>
          <p:cNvSpPr>
            <a:spLocks noChangeShapeType="1"/>
          </p:cNvSpPr>
          <p:nvPr/>
        </p:nvSpPr>
        <p:spPr bwMode="auto">
          <a:xfrm>
            <a:off x="5538787" y="1863725"/>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7" name="Rectangle 7" descr="70%"/>
          <p:cNvSpPr>
            <a:spLocks noChangeArrowheads="1"/>
          </p:cNvSpPr>
          <p:nvPr/>
        </p:nvSpPr>
        <p:spPr bwMode="auto">
          <a:xfrm>
            <a:off x="5157787" y="4454525"/>
            <a:ext cx="914400" cy="685800"/>
          </a:xfrm>
          <a:prstGeom prst="rect">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48" name="Line 8"/>
          <p:cNvSpPr>
            <a:spLocks noChangeShapeType="1"/>
          </p:cNvSpPr>
          <p:nvPr/>
        </p:nvSpPr>
        <p:spPr bwMode="auto">
          <a:xfrm flipH="1">
            <a:off x="6072187" y="47593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49" name="Line 9"/>
          <p:cNvSpPr>
            <a:spLocks noChangeShapeType="1"/>
          </p:cNvSpPr>
          <p:nvPr/>
        </p:nvSpPr>
        <p:spPr bwMode="auto">
          <a:xfrm flipH="1">
            <a:off x="4471987" y="4835525"/>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0" name="Line 11"/>
          <p:cNvSpPr>
            <a:spLocks noChangeShapeType="1"/>
          </p:cNvSpPr>
          <p:nvPr/>
        </p:nvSpPr>
        <p:spPr bwMode="auto">
          <a:xfrm flipH="1">
            <a:off x="3313112" y="4800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1" name="Rectangle 12" descr="Zig zag"/>
          <p:cNvSpPr>
            <a:spLocks noChangeArrowheads="1"/>
          </p:cNvSpPr>
          <p:nvPr/>
        </p:nvSpPr>
        <p:spPr bwMode="auto">
          <a:xfrm>
            <a:off x="1179512" y="44958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52" name="Line 13"/>
          <p:cNvSpPr>
            <a:spLocks noChangeShapeType="1"/>
          </p:cNvSpPr>
          <p:nvPr/>
        </p:nvSpPr>
        <p:spPr bwMode="auto">
          <a:xfrm flipH="1">
            <a:off x="874712" y="4800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3" name="Line 14"/>
          <p:cNvSpPr>
            <a:spLocks noChangeShapeType="1"/>
          </p:cNvSpPr>
          <p:nvPr/>
        </p:nvSpPr>
        <p:spPr bwMode="auto">
          <a:xfrm flipV="1">
            <a:off x="874712" y="14478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4" name="Line 15"/>
          <p:cNvSpPr>
            <a:spLocks noChangeShapeType="1"/>
          </p:cNvSpPr>
          <p:nvPr/>
        </p:nvSpPr>
        <p:spPr bwMode="auto">
          <a:xfrm>
            <a:off x="1179512" y="1676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55" name="Text Box 16"/>
          <p:cNvSpPr txBox="1">
            <a:spLocks noChangeArrowheads="1"/>
          </p:cNvSpPr>
          <p:nvPr/>
        </p:nvSpPr>
        <p:spPr bwMode="auto">
          <a:xfrm>
            <a:off x="3236912" y="14478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Room</a:t>
            </a:r>
          </a:p>
        </p:txBody>
      </p:sp>
      <p:sp>
        <p:nvSpPr>
          <p:cNvPr id="61456" name="Text Box 17"/>
          <p:cNvSpPr txBox="1">
            <a:spLocks noChangeArrowheads="1"/>
          </p:cNvSpPr>
          <p:nvPr/>
        </p:nvSpPr>
        <p:spPr bwMode="auto">
          <a:xfrm>
            <a:off x="5218112" y="51816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Mixer</a:t>
            </a:r>
          </a:p>
        </p:txBody>
      </p:sp>
      <p:sp>
        <p:nvSpPr>
          <p:cNvPr id="61457" name="Text Box 18"/>
          <p:cNvSpPr txBox="1">
            <a:spLocks noChangeArrowheads="1"/>
          </p:cNvSpPr>
          <p:nvPr/>
        </p:nvSpPr>
        <p:spPr bwMode="auto">
          <a:xfrm>
            <a:off x="3694112" y="5257800"/>
            <a:ext cx="147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Pre Heater</a:t>
            </a:r>
          </a:p>
        </p:txBody>
      </p:sp>
      <p:sp>
        <p:nvSpPr>
          <p:cNvPr id="61458" name="Text Box 19"/>
          <p:cNvSpPr txBox="1">
            <a:spLocks noChangeArrowheads="1"/>
          </p:cNvSpPr>
          <p:nvPr/>
        </p:nvSpPr>
        <p:spPr bwMode="auto">
          <a:xfrm>
            <a:off x="1103312" y="5334000"/>
            <a:ext cx="99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Heater</a:t>
            </a:r>
          </a:p>
        </p:txBody>
      </p:sp>
      <p:sp>
        <p:nvSpPr>
          <p:cNvPr id="61459" name="Text Box 20"/>
          <p:cNvSpPr txBox="1">
            <a:spLocks noChangeArrowheads="1"/>
          </p:cNvSpPr>
          <p:nvPr/>
        </p:nvSpPr>
        <p:spPr bwMode="auto">
          <a:xfrm>
            <a:off x="5599112" y="26670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Recirculated air</a:t>
            </a:r>
          </a:p>
        </p:txBody>
      </p:sp>
      <p:sp>
        <p:nvSpPr>
          <p:cNvPr id="61460" name="Text Box 21"/>
          <p:cNvSpPr txBox="1">
            <a:spLocks noChangeArrowheads="1"/>
          </p:cNvSpPr>
          <p:nvPr/>
        </p:nvSpPr>
        <p:spPr bwMode="auto">
          <a:xfrm>
            <a:off x="7123112" y="4343400"/>
            <a:ext cx="125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Fresh air</a:t>
            </a:r>
          </a:p>
        </p:txBody>
      </p:sp>
      <p:sp>
        <p:nvSpPr>
          <p:cNvPr id="61461" name="Text Box 22"/>
          <p:cNvSpPr txBox="1">
            <a:spLocks noChangeArrowheads="1"/>
          </p:cNvSpPr>
          <p:nvPr/>
        </p:nvSpPr>
        <p:spPr bwMode="auto">
          <a:xfrm>
            <a:off x="1881187" y="1482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1</a:t>
            </a:r>
          </a:p>
        </p:txBody>
      </p:sp>
      <p:sp>
        <p:nvSpPr>
          <p:cNvPr id="61462" name="Text Box 23"/>
          <p:cNvSpPr txBox="1">
            <a:spLocks noChangeArrowheads="1"/>
          </p:cNvSpPr>
          <p:nvPr/>
        </p:nvSpPr>
        <p:spPr bwMode="auto">
          <a:xfrm>
            <a:off x="5141912" y="1447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61463" name="Text Box 24"/>
          <p:cNvSpPr txBox="1">
            <a:spLocks noChangeArrowheads="1"/>
          </p:cNvSpPr>
          <p:nvPr/>
        </p:nvSpPr>
        <p:spPr bwMode="auto">
          <a:xfrm>
            <a:off x="6513512"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3</a:t>
            </a:r>
          </a:p>
        </p:txBody>
      </p:sp>
      <p:sp>
        <p:nvSpPr>
          <p:cNvPr id="61464" name="Text Box 25"/>
          <p:cNvSpPr txBox="1">
            <a:spLocks noChangeArrowheads="1"/>
          </p:cNvSpPr>
          <p:nvPr/>
        </p:nvSpPr>
        <p:spPr bwMode="auto">
          <a:xfrm>
            <a:off x="4684712" y="4343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61465" name="Text Box 26"/>
          <p:cNvSpPr txBox="1">
            <a:spLocks noChangeArrowheads="1"/>
          </p:cNvSpPr>
          <p:nvPr/>
        </p:nvSpPr>
        <p:spPr bwMode="auto">
          <a:xfrm>
            <a:off x="3389312"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5</a:t>
            </a:r>
          </a:p>
        </p:txBody>
      </p:sp>
      <p:sp>
        <p:nvSpPr>
          <p:cNvPr id="61466" name="Text Box 27"/>
          <p:cNvSpPr txBox="1">
            <a:spLocks noChangeArrowheads="1"/>
          </p:cNvSpPr>
          <p:nvPr/>
        </p:nvSpPr>
        <p:spPr bwMode="auto">
          <a:xfrm>
            <a:off x="2017712"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6</a:t>
            </a:r>
          </a:p>
        </p:txBody>
      </p:sp>
      <p:sp>
        <p:nvSpPr>
          <p:cNvPr id="61467" name="Rectangle 28" descr="Zig zag"/>
          <p:cNvSpPr>
            <a:spLocks noChangeArrowheads="1"/>
          </p:cNvSpPr>
          <p:nvPr/>
        </p:nvSpPr>
        <p:spPr bwMode="auto">
          <a:xfrm>
            <a:off x="3694112" y="4419600"/>
            <a:ext cx="762000" cy="762000"/>
          </a:xfrm>
          <a:prstGeom prst="rect">
            <a:avLst/>
          </a:prstGeom>
          <a:pattFill prst="zigZ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68" name="Rectangle 29"/>
          <p:cNvSpPr>
            <a:spLocks noChangeArrowheads="1"/>
          </p:cNvSpPr>
          <p:nvPr/>
        </p:nvSpPr>
        <p:spPr bwMode="auto">
          <a:xfrm>
            <a:off x="2398712" y="4343400"/>
            <a:ext cx="990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69" name="Rectangle 30" descr="Dashed horizontal"/>
          <p:cNvSpPr>
            <a:spLocks noChangeArrowheads="1"/>
          </p:cNvSpPr>
          <p:nvPr/>
        </p:nvSpPr>
        <p:spPr bwMode="auto">
          <a:xfrm>
            <a:off x="2398712" y="4876800"/>
            <a:ext cx="990600" cy="304800"/>
          </a:xfrm>
          <a:prstGeom prst="rect">
            <a:avLst/>
          </a:prstGeom>
          <a:pattFill prst="dashHorz">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0" name="Rectangle 31"/>
          <p:cNvSpPr>
            <a:spLocks noChangeArrowheads="1"/>
          </p:cNvSpPr>
          <p:nvPr/>
        </p:nvSpPr>
        <p:spPr bwMode="auto">
          <a:xfrm>
            <a:off x="2474912" y="4495800"/>
            <a:ext cx="76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1" name="AutoShape 32"/>
          <p:cNvSpPr>
            <a:spLocks noChangeArrowheads="1"/>
          </p:cNvSpPr>
          <p:nvPr/>
        </p:nvSpPr>
        <p:spPr bwMode="auto">
          <a:xfrm flipH="1">
            <a:off x="2474912" y="44196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2" name="AutoShape 33"/>
          <p:cNvSpPr>
            <a:spLocks noChangeArrowheads="1"/>
          </p:cNvSpPr>
          <p:nvPr/>
        </p:nvSpPr>
        <p:spPr bwMode="auto">
          <a:xfrm flipH="1" flipV="1">
            <a:off x="2474912" y="4572000"/>
            <a:ext cx="304800" cy="1524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61473" name="Text Box 34"/>
          <p:cNvSpPr txBox="1">
            <a:spLocks noChangeArrowheads="1"/>
          </p:cNvSpPr>
          <p:nvPr/>
        </p:nvSpPr>
        <p:spPr bwMode="auto">
          <a:xfrm>
            <a:off x="2398712" y="53340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Washer</a:t>
            </a:r>
          </a:p>
        </p:txBody>
      </p:sp>
      <p:sp>
        <p:nvSpPr>
          <p:cNvPr id="61474" name="Line 35"/>
          <p:cNvSpPr>
            <a:spLocks noChangeShapeType="1"/>
          </p:cNvSpPr>
          <p:nvPr/>
        </p:nvSpPr>
        <p:spPr bwMode="auto">
          <a:xfrm flipH="1">
            <a:off x="1941512" y="4724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75" name="Text Box 36"/>
          <p:cNvSpPr txBox="1">
            <a:spLocks noChangeArrowheads="1"/>
          </p:cNvSpPr>
          <p:nvPr/>
        </p:nvSpPr>
        <p:spPr bwMode="auto">
          <a:xfrm>
            <a:off x="935037" y="3317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7</a:t>
            </a:r>
          </a:p>
        </p:txBody>
      </p:sp>
      <p:grpSp>
        <p:nvGrpSpPr>
          <p:cNvPr id="61476" name="Group 5"/>
          <p:cNvGrpSpPr>
            <a:grpSpLocks/>
          </p:cNvGrpSpPr>
          <p:nvPr/>
        </p:nvGrpSpPr>
        <p:grpSpPr bwMode="auto">
          <a:xfrm>
            <a:off x="0" y="0"/>
            <a:ext cx="9144000" cy="6819900"/>
            <a:chOff x="48" y="9"/>
            <a:chExt cx="5678" cy="4296"/>
          </a:xfrm>
        </p:grpSpPr>
        <p:grpSp>
          <p:nvGrpSpPr>
            <p:cNvPr id="61477" name="Group 6"/>
            <p:cNvGrpSpPr>
              <a:grpSpLocks/>
            </p:cNvGrpSpPr>
            <p:nvPr/>
          </p:nvGrpSpPr>
          <p:grpSpPr bwMode="auto">
            <a:xfrm>
              <a:off x="48" y="9"/>
              <a:ext cx="86" cy="4296"/>
              <a:chOff x="0" y="-48"/>
              <a:chExt cx="144" cy="4368"/>
            </a:xfrm>
          </p:grpSpPr>
          <p:sp>
            <p:nvSpPr>
              <p:cNvPr id="61487"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8"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78" name="Group 37"/>
            <p:cNvGrpSpPr>
              <a:grpSpLocks/>
            </p:cNvGrpSpPr>
            <p:nvPr/>
          </p:nvGrpSpPr>
          <p:grpSpPr bwMode="auto">
            <a:xfrm>
              <a:off x="5640" y="9"/>
              <a:ext cx="86" cy="4296"/>
              <a:chOff x="5616" y="-48"/>
              <a:chExt cx="144" cy="4368"/>
            </a:xfrm>
          </p:grpSpPr>
          <p:sp>
            <p:nvSpPr>
              <p:cNvPr id="61485"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6"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79" name="Group 20"/>
            <p:cNvGrpSpPr>
              <a:grpSpLocks/>
            </p:cNvGrpSpPr>
            <p:nvPr/>
          </p:nvGrpSpPr>
          <p:grpSpPr bwMode="auto">
            <a:xfrm>
              <a:off x="120" y="10"/>
              <a:ext cx="5528" cy="86"/>
              <a:chOff x="96" y="-48"/>
              <a:chExt cx="5520" cy="144"/>
            </a:xfrm>
          </p:grpSpPr>
          <p:sp>
            <p:nvSpPr>
              <p:cNvPr id="61483"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4"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1480" name="Group 15"/>
            <p:cNvGrpSpPr>
              <a:grpSpLocks/>
            </p:cNvGrpSpPr>
            <p:nvPr/>
          </p:nvGrpSpPr>
          <p:grpSpPr bwMode="auto">
            <a:xfrm>
              <a:off x="120" y="4212"/>
              <a:ext cx="5528" cy="86"/>
              <a:chOff x="96" y="4176"/>
              <a:chExt cx="5520" cy="144"/>
            </a:xfrm>
          </p:grpSpPr>
          <p:sp>
            <p:nvSpPr>
              <p:cNvPr id="61481"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1482"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spTree>
    <p:extLst>
      <p:ext uri="{BB962C8B-B14F-4D97-AF65-F5344CB8AC3E}">
        <p14:creationId xmlns:p14="http://schemas.microsoft.com/office/powerpoint/2010/main" val="1459696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1447800" y="6096000"/>
            <a:ext cx="579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67" name="Line 3"/>
          <p:cNvSpPr>
            <a:spLocks noChangeShapeType="1"/>
          </p:cNvSpPr>
          <p:nvPr/>
        </p:nvSpPr>
        <p:spPr bwMode="auto">
          <a:xfrm flipV="1">
            <a:off x="7239000" y="1219200"/>
            <a:ext cx="0" cy="487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68" name="Freeform 4"/>
          <p:cNvSpPr>
            <a:spLocks/>
          </p:cNvSpPr>
          <p:nvPr/>
        </p:nvSpPr>
        <p:spPr bwMode="auto">
          <a:xfrm>
            <a:off x="1219200" y="1219200"/>
            <a:ext cx="4800600" cy="3124200"/>
          </a:xfrm>
          <a:custGeom>
            <a:avLst/>
            <a:gdLst>
              <a:gd name="T0" fmla="*/ 0 w 3216"/>
              <a:gd name="T1" fmla="*/ 2147483646 h 2016"/>
              <a:gd name="T2" fmla="*/ 2147483646 w 3216"/>
              <a:gd name="T3" fmla="*/ 2147483646 h 2016"/>
              <a:gd name="T4" fmla="*/ 2147483646 w 3216"/>
              <a:gd name="T5" fmla="*/ 0 h 2016"/>
              <a:gd name="T6" fmla="*/ 0 60000 65536"/>
              <a:gd name="T7" fmla="*/ 0 60000 65536"/>
              <a:gd name="T8" fmla="*/ 0 60000 65536"/>
            </a:gdLst>
            <a:ahLst/>
            <a:cxnLst>
              <a:cxn ang="T6">
                <a:pos x="T0" y="T1"/>
              </a:cxn>
              <a:cxn ang="T7">
                <a:pos x="T2" y="T3"/>
              </a:cxn>
              <a:cxn ang="T8">
                <a:pos x="T4" y="T5"/>
              </a:cxn>
            </a:cxnLst>
            <a:rect l="0" t="0" r="r" b="b"/>
            <a:pathLst>
              <a:path w="3216" h="2016">
                <a:moveTo>
                  <a:pt x="0" y="2016"/>
                </a:moveTo>
                <a:cubicBezTo>
                  <a:pt x="524" y="1968"/>
                  <a:pt x="1048" y="1920"/>
                  <a:pt x="1584" y="1584"/>
                </a:cubicBezTo>
                <a:cubicBezTo>
                  <a:pt x="2120" y="1248"/>
                  <a:pt x="2944" y="264"/>
                  <a:pt x="321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0" name="Line 6"/>
          <p:cNvSpPr>
            <a:spLocks noChangeShapeType="1"/>
          </p:cNvSpPr>
          <p:nvPr/>
        </p:nvSpPr>
        <p:spPr bwMode="auto">
          <a:xfrm flipH="1" flipV="1">
            <a:off x="4800600" y="3581400"/>
            <a:ext cx="533400" cy="38100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1" name="Line 7"/>
          <p:cNvSpPr>
            <a:spLocks noChangeShapeType="1"/>
          </p:cNvSpPr>
          <p:nvPr/>
        </p:nvSpPr>
        <p:spPr bwMode="auto">
          <a:xfrm>
            <a:off x="3810000" y="4343400"/>
            <a:ext cx="914400" cy="0"/>
          </a:xfrm>
          <a:prstGeom prst="line">
            <a:avLst/>
          </a:prstGeom>
          <a:noFill/>
          <a:ln w="9525">
            <a:solidFill>
              <a:schemeClr val="tx1"/>
            </a:solidFill>
            <a:round/>
            <a:headEnd type="none"/>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2" name="Line 8"/>
          <p:cNvSpPr>
            <a:spLocks noChangeShapeType="1"/>
          </p:cNvSpPr>
          <p:nvPr/>
        </p:nvSpPr>
        <p:spPr bwMode="auto">
          <a:xfrm flipH="1" flipV="1">
            <a:off x="4114800" y="3962400"/>
            <a:ext cx="609600" cy="38100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73" name="Line 9"/>
          <p:cNvSpPr>
            <a:spLocks noChangeShapeType="1"/>
          </p:cNvSpPr>
          <p:nvPr/>
        </p:nvSpPr>
        <p:spPr bwMode="auto">
          <a:xfrm>
            <a:off x="4114800" y="3962400"/>
            <a:ext cx="746125" cy="635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4" name="Group 3"/>
          <p:cNvGrpSpPr/>
          <p:nvPr/>
        </p:nvGrpSpPr>
        <p:grpSpPr>
          <a:xfrm>
            <a:off x="2651125" y="4841875"/>
            <a:ext cx="336550" cy="457200"/>
            <a:chOff x="2651125" y="4841875"/>
            <a:chExt cx="336550" cy="457200"/>
          </a:xfrm>
        </p:grpSpPr>
        <p:sp>
          <p:nvSpPr>
            <p:cNvPr id="62476" name="Text Box 12"/>
            <p:cNvSpPr txBox="1">
              <a:spLocks noChangeArrowheads="1"/>
            </p:cNvSpPr>
            <p:nvPr/>
          </p:nvSpPr>
          <p:spPr bwMode="auto">
            <a:xfrm>
              <a:off x="2651125" y="4841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3</a:t>
              </a:r>
            </a:p>
          </p:txBody>
        </p:sp>
        <p:sp>
          <p:nvSpPr>
            <p:cNvPr id="62481" name="Oval 18"/>
            <p:cNvSpPr>
              <a:spLocks noChangeArrowheads="1"/>
            </p:cNvSpPr>
            <p:nvPr/>
          </p:nvSpPr>
          <p:spPr bwMode="auto">
            <a:xfrm>
              <a:off x="2895600" y="4953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5" name="Group 4"/>
          <p:cNvGrpSpPr/>
          <p:nvPr/>
        </p:nvGrpSpPr>
        <p:grpSpPr>
          <a:xfrm>
            <a:off x="3505200" y="4038600"/>
            <a:ext cx="336550" cy="457200"/>
            <a:chOff x="3505200" y="4038600"/>
            <a:chExt cx="336550" cy="457200"/>
          </a:xfrm>
        </p:grpSpPr>
        <p:sp>
          <p:nvSpPr>
            <p:cNvPr id="62477" name="Text Box 14"/>
            <p:cNvSpPr txBox="1">
              <a:spLocks noChangeArrowheads="1"/>
            </p:cNvSpPr>
            <p:nvPr/>
          </p:nvSpPr>
          <p:spPr bwMode="auto">
            <a:xfrm>
              <a:off x="3505200" y="4038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4</a:t>
              </a:r>
            </a:p>
          </p:txBody>
        </p:sp>
        <p:sp>
          <p:nvSpPr>
            <p:cNvPr id="62482" name="Oval 19"/>
            <p:cNvSpPr>
              <a:spLocks noChangeArrowheads="1"/>
            </p:cNvSpPr>
            <p:nvPr/>
          </p:nvSpPr>
          <p:spPr bwMode="auto">
            <a:xfrm>
              <a:off x="3733800" y="4343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6" name="Group 5"/>
          <p:cNvGrpSpPr/>
          <p:nvPr/>
        </p:nvGrpSpPr>
        <p:grpSpPr>
          <a:xfrm>
            <a:off x="4648200" y="4079875"/>
            <a:ext cx="396875" cy="457200"/>
            <a:chOff x="4648200" y="4079875"/>
            <a:chExt cx="396875" cy="457200"/>
          </a:xfrm>
        </p:grpSpPr>
        <p:sp>
          <p:nvSpPr>
            <p:cNvPr id="62478" name="Text Box 15"/>
            <p:cNvSpPr txBox="1">
              <a:spLocks noChangeArrowheads="1"/>
            </p:cNvSpPr>
            <p:nvPr/>
          </p:nvSpPr>
          <p:spPr bwMode="auto">
            <a:xfrm>
              <a:off x="4708525" y="407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5</a:t>
              </a:r>
            </a:p>
          </p:txBody>
        </p:sp>
        <p:sp>
          <p:nvSpPr>
            <p:cNvPr id="62483" name="Oval 20"/>
            <p:cNvSpPr>
              <a:spLocks noChangeArrowheads="1"/>
            </p:cNvSpPr>
            <p:nvPr/>
          </p:nvSpPr>
          <p:spPr bwMode="auto">
            <a:xfrm>
              <a:off x="46482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7" name="Group 6"/>
          <p:cNvGrpSpPr/>
          <p:nvPr/>
        </p:nvGrpSpPr>
        <p:grpSpPr>
          <a:xfrm>
            <a:off x="3870325" y="3546475"/>
            <a:ext cx="336550" cy="457200"/>
            <a:chOff x="3870325" y="3546475"/>
            <a:chExt cx="336550" cy="457200"/>
          </a:xfrm>
        </p:grpSpPr>
        <p:sp>
          <p:nvSpPr>
            <p:cNvPr id="62479" name="Text Box 16"/>
            <p:cNvSpPr txBox="1">
              <a:spLocks noChangeArrowheads="1"/>
            </p:cNvSpPr>
            <p:nvPr/>
          </p:nvSpPr>
          <p:spPr bwMode="auto">
            <a:xfrm>
              <a:off x="3870325" y="3546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6</a:t>
              </a:r>
            </a:p>
          </p:txBody>
        </p:sp>
        <p:sp>
          <p:nvSpPr>
            <p:cNvPr id="62484" name="Oval 21"/>
            <p:cNvSpPr>
              <a:spLocks noChangeArrowheads="1"/>
            </p:cNvSpPr>
            <p:nvPr/>
          </p:nvSpPr>
          <p:spPr bwMode="auto">
            <a:xfrm>
              <a:off x="41148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8" name="Group 7"/>
          <p:cNvGrpSpPr/>
          <p:nvPr/>
        </p:nvGrpSpPr>
        <p:grpSpPr>
          <a:xfrm>
            <a:off x="4572000" y="3581400"/>
            <a:ext cx="336550" cy="457200"/>
            <a:chOff x="4708525" y="3622675"/>
            <a:chExt cx="336550" cy="457200"/>
          </a:xfrm>
        </p:grpSpPr>
        <p:sp>
          <p:nvSpPr>
            <p:cNvPr id="62480" name="Text Box 17"/>
            <p:cNvSpPr txBox="1">
              <a:spLocks noChangeArrowheads="1"/>
            </p:cNvSpPr>
            <p:nvPr/>
          </p:nvSpPr>
          <p:spPr bwMode="auto">
            <a:xfrm>
              <a:off x="4708525" y="3622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7</a:t>
              </a:r>
            </a:p>
          </p:txBody>
        </p:sp>
        <p:sp>
          <p:nvSpPr>
            <p:cNvPr id="62485" name="Oval 22"/>
            <p:cNvSpPr>
              <a:spLocks noChangeArrowheads="1"/>
            </p:cNvSpPr>
            <p:nvPr/>
          </p:nvSpPr>
          <p:spPr bwMode="auto">
            <a:xfrm>
              <a:off x="4953000" y="3962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3" name="Group 2"/>
          <p:cNvGrpSpPr/>
          <p:nvPr/>
        </p:nvGrpSpPr>
        <p:grpSpPr>
          <a:xfrm>
            <a:off x="4648200" y="3082924"/>
            <a:ext cx="336550" cy="568325"/>
            <a:chOff x="4648200" y="3048000"/>
            <a:chExt cx="336550" cy="568325"/>
          </a:xfrm>
        </p:grpSpPr>
        <p:sp>
          <p:nvSpPr>
            <p:cNvPr id="62475" name="Text Box 11"/>
            <p:cNvSpPr txBox="1">
              <a:spLocks noChangeArrowheads="1"/>
            </p:cNvSpPr>
            <p:nvPr/>
          </p:nvSpPr>
          <p:spPr bwMode="auto">
            <a:xfrm>
              <a:off x="4648200" y="3048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2</a:t>
              </a:r>
            </a:p>
          </p:txBody>
        </p:sp>
        <p:sp>
          <p:nvSpPr>
            <p:cNvPr id="62486" name="Oval 25"/>
            <p:cNvSpPr>
              <a:spLocks noChangeArrowheads="1"/>
            </p:cNvSpPr>
            <p:nvPr/>
          </p:nvSpPr>
          <p:spPr bwMode="auto">
            <a:xfrm>
              <a:off x="4740275" y="35401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9" name="Group 8"/>
          <p:cNvGrpSpPr/>
          <p:nvPr/>
        </p:nvGrpSpPr>
        <p:grpSpPr>
          <a:xfrm>
            <a:off x="5318125" y="3698875"/>
            <a:ext cx="336550" cy="457200"/>
            <a:chOff x="5318125" y="3698875"/>
            <a:chExt cx="336550" cy="457200"/>
          </a:xfrm>
        </p:grpSpPr>
        <p:sp>
          <p:nvSpPr>
            <p:cNvPr id="62474" name="Text Box 10"/>
            <p:cNvSpPr txBox="1">
              <a:spLocks noChangeArrowheads="1"/>
            </p:cNvSpPr>
            <p:nvPr/>
          </p:nvSpPr>
          <p:spPr bwMode="auto">
            <a:xfrm>
              <a:off x="5318125" y="3698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dirty="0"/>
                <a:t>1</a:t>
              </a:r>
            </a:p>
          </p:txBody>
        </p:sp>
        <p:sp>
          <p:nvSpPr>
            <p:cNvPr id="62487" name="Oval 26"/>
            <p:cNvSpPr>
              <a:spLocks noChangeArrowheads="1"/>
            </p:cNvSpPr>
            <p:nvPr/>
          </p:nvSpPr>
          <p:spPr bwMode="auto">
            <a:xfrm>
              <a:off x="53340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grpSp>
        <p:nvGrpSpPr>
          <p:cNvPr id="62488" name="Group 5"/>
          <p:cNvGrpSpPr>
            <a:grpSpLocks/>
          </p:cNvGrpSpPr>
          <p:nvPr/>
        </p:nvGrpSpPr>
        <p:grpSpPr bwMode="auto">
          <a:xfrm>
            <a:off x="0" y="0"/>
            <a:ext cx="9144000" cy="6819900"/>
            <a:chOff x="48" y="9"/>
            <a:chExt cx="5678" cy="4296"/>
          </a:xfrm>
        </p:grpSpPr>
        <p:grpSp>
          <p:nvGrpSpPr>
            <p:cNvPr id="62489" name="Group 6"/>
            <p:cNvGrpSpPr>
              <a:grpSpLocks/>
            </p:cNvGrpSpPr>
            <p:nvPr/>
          </p:nvGrpSpPr>
          <p:grpSpPr bwMode="auto">
            <a:xfrm>
              <a:off x="48" y="9"/>
              <a:ext cx="86" cy="4296"/>
              <a:chOff x="0" y="-48"/>
              <a:chExt cx="144" cy="4368"/>
            </a:xfrm>
          </p:grpSpPr>
          <p:sp>
            <p:nvSpPr>
              <p:cNvPr id="62500"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501"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0" name="Group 25"/>
            <p:cNvGrpSpPr>
              <a:grpSpLocks/>
            </p:cNvGrpSpPr>
            <p:nvPr/>
          </p:nvGrpSpPr>
          <p:grpSpPr bwMode="auto">
            <a:xfrm>
              <a:off x="5640" y="9"/>
              <a:ext cx="86" cy="4296"/>
              <a:chOff x="5616" y="-48"/>
              <a:chExt cx="144" cy="4368"/>
            </a:xfrm>
          </p:grpSpPr>
          <p:sp>
            <p:nvSpPr>
              <p:cNvPr id="62498"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9"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1" name="Group 20"/>
            <p:cNvGrpSpPr>
              <a:grpSpLocks/>
            </p:cNvGrpSpPr>
            <p:nvPr/>
          </p:nvGrpSpPr>
          <p:grpSpPr bwMode="auto">
            <a:xfrm>
              <a:off x="120" y="10"/>
              <a:ext cx="5528" cy="86"/>
              <a:chOff x="96" y="-48"/>
              <a:chExt cx="5520" cy="144"/>
            </a:xfrm>
          </p:grpSpPr>
          <p:sp>
            <p:nvSpPr>
              <p:cNvPr id="62496"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7"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2492" name="Group 15"/>
            <p:cNvGrpSpPr>
              <a:grpSpLocks/>
            </p:cNvGrpSpPr>
            <p:nvPr/>
          </p:nvGrpSpPr>
          <p:grpSpPr bwMode="auto">
            <a:xfrm>
              <a:off x="120" y="4212"/>
              <a:ext cx="5528" cy="86"/>
              <a:chOff x="96" y="4176"/>
              <a:chExt cx="5520" cy="144"/>
            </a:xfrm>
          </p:grpSpPr>
          <p:sp>
            <p:nvSpPr>
              <p:cNvPr id="62494"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62495"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62493" name="Picture 18" descr="CAMCQB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76200"/>
            <a:ext cx="7772400" cy="1143000"/>
          </a:xfrm>
        </p:spPr>
        <p:txBody>
          <a:bodyPr/>
          <a:lstStyle/>
          <a:p>
            <a:r>
              <a:rPr lang="en-IN" sz="2800" dirty="0" smtClean="0"/>
              <a:t>Sequence of </a:t>
            </a:r>
            <a:r>
              <a:rPr lang="en-IN" sz="2800" dirty="0" err="1" smtClean="0"/>
              <a:t>Psychrometic</a:t>
            </a:r>
            <a:r>
              <a:rPr lang="en-IN" sz="2800" dirty="0" smtClean="0"/>
              <a:t> Process in Winter A/C</a:t>
            </a:r>
            <a:endParaRPr lang="en-IN" sz="2800" dirty="0"/>
          </a:p>
        </p:txBody>
      </p:sp>
      <p:grpSp>
        <p:nvGrpSpPr>
          <p:cNvPr id="12" name="Group 11"/>
          <p:cNvGrpSpPr/>
          <p:nvPr/>
        </p:nvGrpSpPr>
        <p:grpSpPr>
          <a:xfrm>
            <a:off x="3794125" y="3482697"/>
            <a:ext cx="1006475" cy="860703"/>
            <a:chOff x="3794125" y="3441421"/>
            <a:chExt cx="1006475" cy="860703"/>
          </a:xfrm>
        </p:grpSpPr>
        <p:sp>
          <p:nvSpPr>
            <p:cNvPr id="62469" name="Line 5"/>
            <p:cNvSpPr>
              <a:spLocks noChangeShapeType="1"/>
            </p:cNvSpPr>
            <p:nvPr/>
          </p:nvSpPr>
          <p:spPr bwMode="auto">
            <a:xfrm flipV="1">
              <a:off x="3794125" y="3581399"/>
              <a:ext cx="1006475" cy="720725"/>
            </a:xfrm>
            <a:prstGeom prst="line">
              <a:avLst/>
            </a:prstGeom>
            <a:noFill/>
            <a:ln w="9525">
              <a:solidFill>
                <a:schemeClr val="tx1"/>
              </a:solidFill>
              <a:round/>
              <a:headEnd type="arrow"/>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 name="TextBox 9"/>
            <p:cNvSpPr txBox="1"/>
            <p:nvPr/>
          </p:nvSpPr>
          <p:spPr>
            <a:xfrm>
              <a:off x="4284831" y="3441421"/>
              <a:ext cx="320922" cy="461665"/>
            </a:xfrm>
            <a:prstGeom prst="rect">
              <a:avLst/>
            </a:prstGeom>
            <a:noFill/>
          </p:spPr>
          <p:txBody>
            <a:bodyPr wrap="none" rtlCol="0">
              <a:spAutoFit/>
            </a:bodyPr>
            <a:lstStyle/>
            <a:p>
              <a:r>
                <a:rPr lang="en-IN" b="0" i="1" dirty="0" smtClean="0"/>
                <a:t>x</a:t>
              </a:r>
              <a:endParaRPr lang="en-IN" b="0" i="1" dirty="0"/>
            </a:p>
          </p:txBody>
        </p:sp>
      </p:grpSp>
      <p:grpSp>
        <p:nvGrpSpPr>
          <p:cNvPr id="11" name="Group 10"/>
          <p:cNvGrpSpPr/>
          <p:nvPr/>
        </p:nvGrpSpPr>
        <p:grpSpPr>
          <a:xfrm>
            <a:off x="2850168" y="4285606"/>
            <a:ext cx="823636" cy="667392"/>
            <a:chOff x="2850168" y="4285606"/>
            <a:chExt cx="823636" cy="667392"/>
          </a:xfrm>
        </p:grpSpPr>
        <p:sp>
          <p:nvSpPr>
            <p:cNvPr id="46" name="Line 5"/>
            <p:cNvSpPr>
              <a:spLocks noChangeShapeType="1"/>
            </p:cNvSpPr>
            <p:nvPr/>
          </p:nvSpPr>
          <p:spPr bwMode="auto">
            <a:xfrm flipV="1">
              <a:off x="2942024" y="4376737"/>
              <a:ext cx="731780" cy="576261"/>
            </a:xfrm>
            <a:prstGeom prst="line">
              <a:avLst/>
            </a:prstGeom>
            <a:noFill/>
            <a:ln w="9525">
              <a:solidFill>
                <a:schemeClr val="tx1"/>
              </a:solidFill>
              <a:round/>
              <a:headEnd type="none"/>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 name="TextBox 47"/>
            <p:cNvSpPr txBox="1"/>
            <p:nvPr/>
          </p:nvSpPr>
          <p:spPr>
            <a:xfrm>
              <a:off x="2850168" y="4285606"/>
              <a:ext cx="595035" cy="461665"/>
            </a:xfrm>
            <a:prstGeom prst="rect">
              <a:avLst/>
            </a:prstGeom>
            <a:noFill/>
          </p:spPr>
          <p:txBody>
            <a:bodyPr wrap="none" rtlCol="0">
              <a:spAutoFit/>
            </a:bodyPr>
            <a:lstStyle/>
            <a:p>
              <a:r>
                <a:rPr lang="en-IN" b="0" i="1" dirty="0" smtClean="0"/>
                <a:t>1-x</a:t>
              </a:r>
              <a:endParaRPr lang="en-IN" b="0" i="1" dirty="0"/>
            </a:p>
          </p:txBody>
        </p:sp>
      </p:grpSp>
      <p:sp>
        <p:nvSpPr>
          <p:cNvPr id="52" name="Line 9"/>
          <p:cNvSpPr>
            <a:spLocks noChangeShapeType="1"/>
          </p:cNvSpPr>
          <p:nvPr/>
        </p:nvSpPr>
        <p:spPr bwMode="auto">
          <a:xfrm>
            <a:off x="4876801" y="3962400"/>
            <a:ext cx="457200" cy="6350"/>
          </a:xfrm>
          <a:prstGeom prst="line">
            <a:avLst/>
          </a:prstGeom>
          <a:noFill/>
          <a:ln w="9525">
            <a:solidFill>
              <a:schemeClr val="tx1"/>
            </a:solidFill>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circle(in)">
                                      <p:cBhvr>
                                        <p:cTn id="12" dur="500"/>
                                        <p:tgtEl>
                                          <p:spTgt spid="624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75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circle(in)">
                                      <p:cBhvr>
                                        <p:cTn id="42" dur="750"/>
                                        <p:tgtEl>
                                          <p:spTgt spid="6247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7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Effect transition="in" filter="circle(in)">
                                      <p:cBhvr>
                                        <p:cTn id="52" dur="750"/>
                                        <p:tgtEl>
                                          <p:spTgt spid="6247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75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2473"/>
                                        </p:tgtEl>
                                        <p:attrNameLst>
                                          <p:attrName>style.visibility</p:attrName>
                                        </p:attrNameLst>
                                      </p:cBhvr>
                                      <p:to>
                                        <p:strVal val="visible"/>
                                      </p:to>
                                    </p:set>
                                    <p:animEffect transition="in" filter="circle(in)">
                                      <p:cBhvr>
                                        <p:cTn id="62" dur="750"/>
                                        <p:tgtEl>
                                          <p:spTgt spid="6247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75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circle(in)">
                                      <p:cBhvr>
                                        <p:cTn id="72"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P spid="62472" grpId="0" animBg="1"/>
      <p:bldP spid="62473"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95338" y="63500"/>
            <a:ext cx="7772400" cy="748369"/>
          </a:xfrm>
        </p:spPr>
        <p:txBody>
          <a:bodyPr/>
          <a:lstStyle/>
          <a:p>
            <a:r>
              <a:rPr lang="en-US" sz="2800" dirty="0" err="1" smtClean="0"/>
              <a:t>Psychrometric</a:t>
            </a:r>
            <a:r>
              <a:rPr lang="en-US" sz="2800" dirty="0" smtClean="0"/>
              <a:t> Chart &amp; Processes</a:t>
            </a:r>
          </a:p>
        </p:txBody>
      </p:sp>
      <p:sp>
        <p:nvSpPr>
          <p:cNvPr id="2" name="Content Placeholder 1"/>
          <p:cNvSpPr>
            <a:spLocks noGrp="1"/>
          </p:cNvSpPr>
          <p:nvPr>
            <p:ph idx="1"/>
          </p:nvPr>
        </p:nvSpPr>
        <p:spPr>
          <a:xfrm>
            <a:off x="154601" y="849701"/>
            <a:ext cx="8763827" cy="1173162"/>
          </a:xfrm>
        </p:spPr>
        <p:txBody>
          <a:bodyPr/>
          <a:lstStyle/>
          <a:p>
            <a:r>
              <a:rPr lang="en-IN" sz="2400" b="1" dirty="0" err="1" smtClean="0"/>
              <a:t>Psychrometrics</a:t>
            </a:r>
            <a:r>
              <a:rPr lang="en-IN" sz="2400" dirty="0" smtClean="0"/>
              <a:t> is defined as the physics which deals with processes and properties of moist air (mixture of dry air and water </a:t>
            </a:r>
            <a:r>
              <a:rPr lang="en-IN" sz="2400" dirty="0" err="1" smtClean="0"/>
              <a:t>vapor</a:t>
            </a:r>
            <a:r>
              <a:rPr lang="en-IN" sz="2400" dirty="0" smtClean="0"/>
              <a:t>). </a:t>
            </a:r>
          </a:p>
        </p:txBody>
      </p:sp>
      <p:grpSp>
        <p:nvGrpSpPr>
          <p:cNvPr id="44036" name="Group 5"/>
          <p:cNvGrpSpPr>
            <a:grpSpLocks/>
          </p:cNvGrpSpPr>
          <p:nvPr/>
        </p:nvGrpSpPr>
        <p:grpSpPr bwMode="auto">
          <a:xfrm>
            <a:off x="0" y="0"/>
            <a:ext cx="9144000" cy="6819900"/>
            <a:chOff x="48" y="9"/>
            <a:chExt cx="5678" cy="4296"/>
          </a:xfrm>
        </p:grpSpPr>
        <p:grpSp>
          <p:nvGrpSpPr>
            <p:cNvPr id="44037" name="Group 6"/>
            <p:cNvGrpSpPr>
              <a:grpSpLocks/>
            </p:cNvGrpSpPr>
            <p:nvPr/>
          </p:nvGrpSpPr>
          <p:grpSpPr bwMode="auto">
            <a:xfrm>
              <a:off x="48" y="9"/>
              <a:ext cx="86" cy="4296"/>
              <a:chOff x="0" y="-48"/>
              <a:chExt cx="144" cy="4368"/>
            </a:xfrm>
          </p:grpSpPr>
          <p:sp>
            <p:nvSpPr>
              <p:cNvPr id="44048"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44049"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44038" name="Group 5"/>
            <p:cNvGrpSpPr>
              <a:grpSpLocks/>
            </p:cNvGrpSpPr>
            <p:nvPr/>
          </p:nvGrpSpPr>
          <p:grpSpPr bwMode="auto">
            <a:xfrm>
              <a:off x="5640" y="9"/>
              <a:ext cx="86" cy="4296"/>
              <a:chOff x="5616" y="-48"/>
              <a:chExt cx="144" cy="4368"/>
            </a:xfrm>
          </p:grpSpPr>
          <p:sp>
            <p:nvSpPr>
              <p:cNvPr id="44046"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44047"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44039" name="Group 20"/>
            <p:cNvGrpSpPr>
              <a:grpSpLocks/>
            </p:cNvGrpSpPr>
            <p:nvPr/>
          </p:nvGrpSpPr>
          <p:grpSpPr bwMode="auto">
            <a:xfrm>
              <a:off x="120" y="10"/>
              <a:ext cx="5528" cy="86"/>
              <a:chOff x="96" y="-48"/>
              <a:chExt cx="5520" cy="144"/>
            </a:xfrm>
          </p:grpSpPr>
          <p:sp>
            <p:nvSpPr>
              <p:cNvPr id="44044"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44045"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44040" name="Group 15"/>
            <p:cNvGrpSpPr>
              <a:grpSpLocks/>
            </p:cNvGrpSpPr>
            <p:nvPr/>
          </p:nvGrpSpPr>
          <p:grpSpPr bwMode="auto">
            <a:xfrm>
              <a:off x="120" y="4212"/>
              <a:ext cx="5528" cy="86"/>
              <a:chOff x="96" y="4176"/>
              <a:chExt cx="5520" cy="144"/>
            </a:xfrm>
          </p:grpSpPr>
          <p:sp>
            <p:nvSpPr>
              <p:cNvPr id="44042"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44043"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44041" name="Picture 18" descr="CAMCQB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06" y="2022863"/>
            <a:ext cx="7377787" cy="2631411"/>
          </a:xfrm>
          <a:prstGeom prst="rect">
            <a:avLst/>
          </a:prstGeom>
        </p:spPr>
      </p:pic>
      <p:sp>
        <p:nvSpPr>
          <p:cNvPr id="19" name="Content Placeholder 1"/>
          <p:cNvSpPr txBox="1">
            <a:spLocks/>
          </p:cNvSpPr>
          <p:nvPr/>
        </p:nvSpPr>
        <p:spPr bwMode="auto">
          <a:xfrm>
            <a:off x="228074" y="4901268"/>
            <a:ext cx="868785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IN" sz="2400" b="0" kern="0" dirty="0" smtClean="0"/>
              <a:t>In 1903, Willis H. Carrier completed the world's first scientifically based air conditioning system for </a:t>
            </a:r>
            <a:r>
              <a:rPr lang="en-IN" sz="2400" b="0" kern="0" dirty="0" err="1" smtClean="0"/>
              <a:t>Sackett</a:t>
            </a:r>
            <a:r>
              <a:rPr lang="en-IN" sz="2400" b="0" kern="0" dirty="0" smtClean="0"/>
              <a:t> Wilhelm Lithographing Company situated in Brooklyn, New York., which was designed to control humidity.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dissolv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7"/>
          <p:cNvGrpSpPr>
            <a:grpSpLocks/>
          </p:cNvGrpSpPr>
          <p:nvPr/>
        </p:nvGrpSpPr>
        <p:grpSpPr bwMode="auto">
          <a:xfrm>
            <a:off x="404070" y="670975"/>
            <a:ext cx="8610600" cy="3962400"/>
            <a:chOff x="0" y="0"/>
            <a:chExt cx="5760" cy="4320"/>
          </a:xfrm>
        </p:grpSpPr>
        <p:pic>
          <p:nvPicPr>
            <p:cNvPr id="58372" name="Picture 2" descr="air_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3"/>
            <p:cNvSpPr>
              <a:spLocks noChangeArrowheads="1"/>
            </p:cNvSpPr>
            <p:nvPr/>
          </p:nvSpPr>
          <p:spPr bwMode="auto">
            <a:xfrm>
              <a:off x="0" y="0"/>
              <a:ext cx="5760"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8374" name="Rectangle 4"/>
            <p:cNvSpPr>
              <a:spLocks noChangeArrowheads="1"/>
            </p:cNvSpPr>
            <p:nvPr/>
          </p:nvSpPr>
          <p:spPr bwMode="auto">
            <a:xfrm>
              <a:off x="3456" y="480"/>
              <a:ext cx="2304"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58376" name="Rectangle 6"/>
            <p:cNvSpPr>
              <a:spLocks noChangeArrowheads="1"/>
            </p:cNvSpPr>
            <p:nvPr/>
          </p:nvSpPr>
          <p:spPr bwMode="auto">
            <a:xfrm>
              <a:off x="720" y="2448"/>
              <a:ext cx="3840"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grpSp>
      <p:sp>
        <p:nvSpPr>
          <p:cNvPr id="58371" name="Text Box 8"/>
          <p:cNvSpPr txBox="1">
            <a:spLocks noChangeArrowheads="1"/>
          </p:cNvSpPr>
          <p:nvPr/>
        </p:nvSpPr>
        <p:spPr bwMode="auto">
          <a:xfrm>
            <a:off x="457200" y="4774488"/>
            <a:ext cx="81962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0" dirty="0"/>
              <a:t>A typical </a:t>
            </a:r>
            <a:r>
              <a:rPr lang="en-US" sz="2400" b="0" dirty="0" smtClean="0"/>
              <a:t>all weather </a:t>
            </a:r>
            <a:r>
              <a:rPr lang="en-US" sz="2400" b="0" dirty="0"/>
              <a:t>air conditioning system is shown diagrammatically above.</a:t>
            </a:r>
          </a:p>
          <a:p>
            <a:pPr eaLnBrk="1" hangingPunct="1">
              <a:spcBef>
                <a:spcPct val="0"/>
              </a:spcBef>
              <a:buFontTx/>
              <a:buNone/>
            </a:pPr>
            <a:r>
              <a:rPr lang="en-US" sz="2400" b="0" dirty="0" smtClean="0"/>
              <a:t>Some </a:t>
            </a:r>
            <a:r>
              <a:rPr lang="en-US" sz="2400" b="0" dirty="0"/>
              <a:t>of the air is recirculated and mixed with a quantity of fresh air.</a:t>
            </a:r>
          </a:p>
        </p:txBody>
      </p:sp>
      <p:grpSp>
        <p:nvGrpSpPr>
          <p:cNvPr id="9" name="Group 5"/>
          <p:cNvGrpSpPr>
            <a:grpSpLocks/>
          </p:cNvGrpSpPr>
          <p:nvPr/>
        </p:nvGrpSpPr>
        <p:grpSpPr bwMode="auto">
          <a:xfrm>
            <a:off x="0" y="0"/>
            <a:ext cx="9144000" cy="6819900"/>
            <a:chOff x="48" y="9"/>
            <a:chExt cx="5678" cy="4296"/>
          </a:xfrm>
        </p:grpSpPr>
        <p:grpSp>
          <p:nvGrpSpPr>
            <p:cNvPr id="10" name="Group 6"/>
            <p:cNvGrpSpPr>
              <a:grpSpLocks/>
            </p:cNvGrpSpPr>
            <p:nvPr/>
          </p:nvGrpSpPr>
          <p:grpSpPr bwMode="auto">
            <a:xfrm>
              <a:off x="48" y="9"/>
              <a:ext cx="86" cy="4296"/>
              <a:chOff x="0" y="-48"/>
              <a:chExt cx="144" cy="4368"/>
            </a:xfrm>
          </p:grpSpPr>
          <p:sp>
            <p:nvSpPr>
              <p:cNvPr id="21"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22"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11" name="Group 8"/>
            <p:cNvGrpSpPr>
              <a:grpSpLocks/>
            </p:cNvGrpSpPr>
            <p:nvPr/>
          </p:nvGrpSpPr>
          <p:grpSpPr bwMode="auto">
            <a:xfrm>
              <a:off x="5640" y="9"/>
              <a:ext cx="86" cy="4296"/>
              <a:chOff x="5616" y="-48"/>
              <a:chExt cx="144" cy="4368"/>
            </a:xfrm>
          </p:grpSpPr>
          <p:sp>
            <p:nvSpPr>
              <p:cNvPr id="19"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20"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12" name="Group 20"/>
            <p:cNvGrpSpPr>
              <a:grpSpLocks/>
            </p:cNvGrpSpPr>
            <p:nvPr/>
          </p:nvGrpSpPr>
          <p:grpSpPr bwMode="auto">
            <a:xfrm>
              <a:off x="120" y="10"/>
              <a:ext cx="5528" cy="86"/>
              <a:chOff x="96" y="-48"/>
              <a:chExt cx="5520" cy="144"/>
            </a:xfrm>
          </p:grpSpPr>
          <p:sp>
            <p:nvSpPr>
              <p:cNvPr id="17"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8"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13" name="Group 15"/>
            <p:cNvGrpSpPr>
              <a:grpSpLocks/>
            </p:cNvGrpSpPr>
            <p:nvPr/>
          </p:nvGrpSpPr>
          <p:grpSpPr bwMode="auto">
            <a:xfrm>
              <a:off x="120" y="4212"/>
              <a:ext cx="5528" cy="86"/>
              <a:chOff x="96" y="4176"/>
              <a:chExt cx="5520" cy="144"/>
            </a:xfrm>
          </p:grpSpPr>
          <p:sp>
            <p:nvSpPr>
              <p:cNvPr id="15"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6"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14"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5"/>
          <p:cNvSpPr>
            <a:spLocks noChangeArrowheads="1"/>
          </p:cNvSpPr>
          <p:nvPr/>
        </p:nvSpPr>
        <p:spPr bwMode="auto">
          <a:xfrm>
            <a:off x="1480696" y="257112"/>
            <a:ext cx="6170930" cy="4402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dirty="0" smtClean="0"/>
              <a:t>General </a:t>
            </a:r>
            <a:r>
              <a:rPr lang="en-US" dirty="0"/>
              <a:t>Air Conditioning System </a:t>
            </a:r>
          </a:p>
        </p:txBody>
      </p:sp>
    </p:spTree>
    <p:extLst>
      <p:ext uri="{BB962C8B-B14F-4D97-AF65-F5344CB8AC3E}">
        <p14:creationId xmlns:p14="http://schemas.microsoft.com/office/powerpoint/2010/main" val="25932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ircle(in)">
                                      <p:cBhvr>
                                        <p:cTn id="7" dur="75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circle(in)">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circle(in)">
                                      <p:cBhvr>
                                        <p:cTn id="17"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914400"/>
            <a:ext cx="751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457200" y="274638"/>
            <a:ext cx="8229600" cy="868362"/>
          </a:xfrm>
        </p:spPr>
        <p:txBody>
          <a:bodyPr/>
          <a:lstStyle/>
          <a:p>
            <a:r>
              <a:rPr lang="en-US" sz="2800" smtClean="0"/>
              <a:t>Components of Cooling Loads</a:t>
            </a:r>
          </a:p>
        </p:txBody>
      </p:sp>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66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smtClean="0"/>
              <a:t>Total heat gain, sensible heat gain fraction from occupants </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343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6400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Typical appliance load </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866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233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IN" sz="2800" dirty="0" smtClean="0"/>
              <a:t>The Birth of Air-conditioning System</a:t>
            </a:r>
            <a:endParaRPr lang="en-IN" sz="2800" dirty="0"/>
          </a:p>
        </p:txBody>
      </p:sp>
      <p:sp>
        <p:nvSpPr>
          <p:cNvPr id="3" name="Content Placeholder 2"/>
          <p:cNvSpPr>
            <a:spLocks noGrp="1"/>
          </p:cNvSpPr>
          <p:nvPr>
            <p:ph idx="1"/>
          </p:nvPr>
        </p:nvSpPr>
        <p:spPr/>
        <p:txBody>
          <a:bodyPr/>
          <a:lstStyle/>
          <a:p>
            <a:r>
              <a:rPr lang="en-IN" sz="2400" dirty="0" smtClean="0"/>
              <a:t>From his rich experience, Willis Carrier coined the term- Air Conditioning System as:</a:t>
            </a:r>
          </a:p>
          <a:p>
            <a:r>
              <a:rPr lang="en-IN" sz="2400" b="1" dirty="0" smtClean="0"/>
              <a:t>“</a:t>
            </a:r>
            <a:r>
              <a:rPr lang="en-IN" sz="2400" b="1" i="1" dirty="0" smtClean="0"/>
              <a:t>Air Conditioning is the control of the humidity of air by either increasing or decreasing its moisture content. Added to the control of humidity are the control of temperature by either heating or cooling the air, the purification of the air by washing or filtering the air, and the control of air motion and ventilation.”</a:t>
            </a:r>
            <a:endParaRPr lang="en-IN" sz="2400" dirty="0" smtClean="0"/>
          </a:p>
          <a:p>
            <a:endParaRPr lang="en-IN" sz="2400" dirty="0"/>
          </a:p>
        </p:txBody>
      </p:sp>
      <p:grpSp>
        <p:nvGrpSpPr>
          <p:cNvPr id="4" name="Group 5"/>
          <p:cNvGrpSpPr>
            <a:grpSpLocks/>
          </p:cNvGrpSpPr>
          <p:nvPr/>
        </p:nvGrpSpPr>
        <p:grpSpPr bwMode="auto">
          <a:xfrm>
            <a:off x="0" y="0"/>
            <a:ext cx="9144000" cy="6819900"/>
            <a:chOff x="48" y="9"/>
            <a:chExt cx="5678" cy="4296"/>
          </a:xfrm>
        </p:grpSpPr>
        <p:grpSp>
          <p:nvGrpSpPr>
            <p:cNvPr id="5" name="Group 6"/>
            <p:cNvGrpSpPr>
              <a:grpSpLocks/>
            </p:cNvGrpSpPr>
            <p:nvPr/>
          </p:nvGrpSpPr>
          <p:grpSpPr bwMode="auto">
            <a:xfrm>
              <a:off x="48" y="9"/>
              <a:ext cx="86" cy="4296"/>
              <a:chOff x="0" y="-48"/>
              <a:chExt cx="144" cy="4368"/>
            </a:xfrm>
          </p:grpSpPr>
          <p:sp>
            <p:nvSpPr>
              <p:cNvPr id="16" name="Rectangle 7"/>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7" name="Rectangle 8"/>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6" name="Group 5"/>
            <p:cNvGrpSpPr>
              <a:grpSpLocks/>
            </p:cNvGrpSpPr>
            <p:nvPr/>
          </p:nvGrpSpPr>
          <p:grpSpPr bwMode="auto">
            <a:xfrm>
              <a:off x="5640" y="9"/>
              <a:ext cx="86" cy="4296"/>
              <a:chOff x="5616" y="-48"/>
              <a:chExt cx="144" cy="4368"/>
            </a:xfrm>
          </p:grpSpPr>
          <p:sp>
            <p:nvSpPr>
              <p:cNvPr id="14" name="Rectangle 10"/>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5" name="Rectangle 11"/>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7" name="Group 20"/>
            <p:cNvGrpSpPr>
              <a:grpSpLocks/>
            </p:cNvGrpSpPr>
            <p:nvPr/>
          </p:nvGrpSpPr>
          <p:grpSpPr bwMode="auto">
            <a:xfrm>
              <a:off x="120" y="10"/>
              <a:ext cx="5528" cy="86"/>
              <a:chOff x="96" y="-48"/>
              <a:chExt cx="5520" cy="144"/>
            </a:xfrm>
          </p:grpSpPr>
          <p:sp>
            <p:nvSpPr>
              <p:cNvPr id="12" name="Rectangle 2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3" name="Rectangle 2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grpSp>
          <p:nvGrpSpPr>
            <p:cNvPr id="8" name="Group 15"/>
            <p:cNvGrpSpPr>
              <a:grpSpLocks/>
            </p:cNvGrpSpPr>
            <p:nvPr/>
          </p:nvGrpSpPr>
          <p:grpSpPr bwMode="auto">
            <a:xfrm>
              <a:off x="120" y="4212"/>
              <a:ext cx="5528" cy="86"/>
              <a:chOff x="96" y="4176"/>
              <a:chExt cx="5520" cy="144"/>
            </a:xfrm>
          </p:grpSpPr>
          <p:sp>
            <p:nvSpPr>
              <p:cNvPr id="10" name="Rectangle 24"/>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sp>
            <p:nvSpPr>
              <p:cNvPr id="11" name="Rectangle 25"/>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cs typeface="Times New Roman" panose="02020603050405020304" pitchFamily="18" charset="0"/>
                </a:endParaRPr>
              </a:p>
            </p:txBody>
          </p:sp>
        </p:grpSp>
        <p:pic>
          <p:nvPicPr>
            <p:cNvPr id="9" name="Picture 18" descr="CAMCQB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55" y="825500"/>
            <a:ext cx="77580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84188" y="825499"/>
            <a:ext cx="5307011" cy="5057775"/>
          </a:xfrm>
          <a:custGeom>
            <a:avLst/>
            <a:gdLst>
              <a:gd name="connsiteX0" fmla="*/ 0 w 4880473"/>
              <a:gd name="connsiteY0" fmla="*/ 4726236 h 4726236"/>
              <a:gd name="connsiteX1" fmla="*/ 429658 w 4880473"/>
              <a:gd name="connsiteY1" fmla="*/ 4616067 h 4726236"/>
              <a:gd name="connsiteX2" fmla="*/ 1211856 w 4880473"/>
              <a:gd name="connsiteY2" fmla="*/ 4296578 h 4726236"/>
              <a:gd name="connsiteX3" fmla="*/ 2016087 w 4880473"/>
              <a:gd name="connsiteY3" fmla="*/ 3844887 h 4726236"/>
              <a:gd name="connsiteX4" fmla="*/ 2677099 w 4880473"/>
              <a:gd name="connsiteY4" fmla="*/ 3327094 h 4726236"/>
              <a:gd name="connsiteX5" fmla="*/ 3106757 w 4880473"/>
              <a:gd name="connsiteY5" fmla="*/ 2875402 h 4726236"/>
              <a:gd name="connsiteX6" fmla="*/ 3999123 w 4880473"/>
              <a:gd name="connsiteY6" fmla="*/ 1718631 h 4726236"/>
              <a:gd name="connsiteX7" fmla="*/ 4450815 w 4880473"/>
              <a:gd name="connsiteY7" fmla="*/ 881349 h 4726236"/>
              <a:gd name="connsiteX8" fmla="*/ 4880473 w 4880473"/>
              <a:gd name="connsiteY8" fmla="*/ 0 h 472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0473" h="4726236">
                <a:moveTo>
                  <a:pt x="0" y="4726236"/>
                </a:moveTo>
                <a:cubicBezTo>
                  <a:pt x="113841" y="4706956"/>
                  <a:pt x="227682" y="4687677"/>
                  <a:pt x="429658" y="4616067"/>
                </a:cubicBezTo>
                <a:cubicBezTo>
                  <a:pt x="631634" y="4544457"/>
                  <a:pt x="947451" y="4425108"/>
                  <a:pt x="1211856" y="4296578"/>
                </a:cubicBezTo>
                <a:cubicBezTo>
                  <a:pt x="1476261" y="4168048"/>
                  <a:pt x="1771880" y="4006468"/>
                  <a:pt x="2016087" y="3844887"/>
                </a:cubicBezTo>
                <a:cubicBezTo>
                  <a:pt x="2260294" y="3683306"/>
                  <a:pt x="2495321" y="3488675"/>
                  <a:pt x="2677099" y="3327094"/>
                </a:cubicBezTo>
                <a:cubicBezTo>
                  <a:pt x="2858877" y="3165513"/>
                  <a:pt x="2886420" y="3143479"/>
                  <a:pt x="3106757" y="2875402"/>
                </a:cubicBezTo>
                <a:cubicBezTo>
                  <a:pt x="3327094" y="2607325"/>
                  <a:pt x="3775113" y="2050973"/>
                  <a:pt x="3999123" y="1718631"/>
                </a:cubicBezTo>
                <a:cubicBezTo>
                  <a:pt x="4223133" y="1386289"/>
                  <a:pt x="4303923" y="1167787"/>
                  <a:pt x="4450815" y="881349"/>
                </a:cubicBezTo>
                <a:cubicBezTo>
                  <a:pt x="4597707" y="594911"/>
                  <a:pt x="4739090" y="297455"/>
                  <a:pt x="4880473" y="0"/>
                </a:cubicBezTo>
              </a:path>
            </a:pathLst>
          </a:cu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2400" b="1" i="0" u="none" strike="noStrike" cap="none" normalizeH="0" baseline="0" smtClean="0">
              <a:ln>
                <a:noFill/>
              </a:ln>
              <a:solidFill>
                <a:schemeClr val="tx1"/>
              </a:solidFill>
              <a:effectLst/>
              <a:latin typeface="Times New Roman" pitchFamily="18" charset="0"/>
            </a:endParaRPr>
          </a:p>
        </p:txBody>
      </p:sp>
      <p:cxnSp>
        <p:nvCxnSpPr>
          <p:cNvPr id="10" name="Straight Connector 9"/>
          <p:cNvCxnSpPr/>
          <p:nvPr/>
        </p:nvCxnSpPr>
        <p:spPr bwMode="auto">
          <a:xfrm>
            <a:off x="609600" y="6400800"/>
            <a:ext cx="762000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nvGrpSpPr>
          <p:cNvPr id="19" name="Group 19"/>
          <p:cNvGrpSpPr>
            <a:grpSpLocks/>
          </p:cNvGrpSpPr>
          <p:nvPr/>
        </p:nvGrpSpPr>
        <p:grpSpPr bwMode="auto">
          <a:xfrm>
            <a:off x="0" y="0"/>
            <a:ext cx="9144000" cy="6858000"/>
            <a:chOff x="0" y="0"/>
            <a:chExt cx="9144000" cy="6858000"/>
          </a:xfrm>
        </p:grpSpPr>
        <p:grpSp>
          <p:nvGrpSpPr>
            <p:cNvPr id="20" name="Group 19"/>
            <p:cNvGrpSpPr>
              <a:grpSpLocks/>
            </p:cNvGrpSpPr>
            <p:nvPr/>
          </p:nvGrpSpPr>
          <p:grpSpPr bwMode="auto">
            <a:xfrm>
              <a:off x="0" y="0"/>
              <a:ext cx="9144000" cy="6858000"/>
              <a:chOff x="0" y="0"/>
              <a:chExt cx="5760" cy="4320"/>
            </a:xfrm>
          </p:grpSpPr>
          <p:grpSp>
            <p:nvGrpSpPr>
              <p:cNvPr id="23" name="Group 9"/>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4" name="Group 23"/>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5000"/>
                    </a14:imgEffect>
                    <a14:imgEffect>
                      <a14:brightnessContrast bright="-45000" contrast="92000"/>
                    </a14:imgEffect>
                  </a14:imgLayer>
                </a14:imgProps>
              </a:ext>
            </a:extLst>
          </a:blip>
          <a:stretch>
            <a:fillRect/>
          </a:stretch>
        </p:blipFill>
        <p:spPr>
          <a:xfrm>
            <a:off x="2640328" y="2590800"/>
            <a:ext cx="3074672" cy="4206875"/>
          </a:xfrm>
          <a:prstGeom prst="rect">
            <a:avLst/>
          </a:prstGeom>
        </p:spPr>
      </p:pic>
      <p:pic>
        <p:nvPicPr>
          <p:cNvPr id="6" name="Picture 5"/>
          <p:cNvPicPr>
            <a:picLocks noChangeAspect="1"/>
          </p:cNvPicPr>
          <p:nvPr/>
        </p:nvPicPr>
        <p:blipFill>
          <a:blip r:embed="rId6"/>
          <a:stretch>
            <a:fillRect/>
          </a:stretch>
        </p:blipFill>
        <p:spPr>
          <a:xfrm>
            <a:off x="701001" y="3193841"/>
            <a:ext cx="1752600" cy="1266825"/>
          </a:xfrm>
          <a:prstGeom prst="rect">
            <a:avLst/>
          </a:prstGeom>
        </p:spPr>
      </p:pic>
      <p:pic>
        <p:nvPicPr>
          <p:cNvPr id="3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28800"/>
            <a:ext cx="7816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80461" y="229138"/>
            <a:ext cx="7363339" cy="838200"/>
          </a:xfrm>
        </p:spPr>
        <p:txBody>
          <a:bodyPr/>
          <a:lstStyle/>
          <a:p>
            <a:r>
              <a:rPr lang="en-IN" sz="2800" dirty="0" smtClean="0"/>
              <a:t>Conditioning of Ambient Atmosphere</a:t>
            </a:r>
            <a:endParaRPr lang="en-IN" sz="2800" dirty="0"/>
          </a:p>
        </p:txBody>
      </p:sp>
    </p:spTree>
    <p:extLst>
      <p:ext uri="{BB962C8B-B14F-4D97-AF65-F5344CB8AC3E}">
        <p14:creationId xmlns:p14="http://schemas.microsoft.com/office/powerpoint/2010/main" val="105696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75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35418" y="368721"/>
            <a:ext cx="6979782" cy="533400"/>
          </a:xfrm>
        </p:spPr>
        <p:txBody>
          <a:bodyPr/>
          <a:lstStyle/>
          <a:p>
            <a:r>
              <a:rPr lang="en-US" sz="2800" dirty="0" smtClean="0"/>
              <a:t>Energy Intensive </a:t>
            </a:r>
            <a:r>
              <a:rPr lang="en-US" sz="2800" dirty="0" err="1" smtClean="0"/>
              <a:t>Psychrometric</a:t>
            </a:r>
            <a:r>
              <a:rPr lang="en-US" sz="2800" dirty="0" smtClean="0"/>
              <a:t> Processes</a:t>
            </a:r>
          </a:p>
        </p:txBody>
      </p:sp>
      <p:grpSp>
        <p:nvGrpSpPr>
          <p:cNvPr id="4" name="Group 3"/>
          <p:cNvGrpSpPr>
            <a:grpSpLocks/>
          </p:cNvGrpSpPr>
          <p:nvPr/>
        </p:nvGrpSpPr>
        <p:grpSpPr bwMode="auto">
          <a:xfrm>
            <a:off x="411163" y="1100138"/>
            <a:ext cx="3844925" cy="2481262"/>
            <a:chOff x="410902" y="1100270"/>
            <a:chExt cx="3845155" cy="2480965"/>
          </a:xfrm>
        </p:grpSpPr>
        <p:pic>
          <p:nvPicPr>
            <p:cNvPr id="460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06" y="1561935"/>
              <a:ext cx="23145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Box 2"/>
            <p:cNvSpPr txBox="1">
              <a:spLocks noChangeArrowheads="1"/>
            </p:cNvSpPr>
            <p:nvPr/>
          </p:nvSpPr>
          <p:spPr bwMode="auto">
            <a:xfrm>
              <a:off x="410902" y="1100270"/>
              <a:ext cx="3845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a:t>Sensible Heating or Cooling</a:t>
              </a:r>
            </a:p>
          </p:txBody>
        </p:sp>
      </p:grpSp>
      <p:grpSp>
        <p:nvGrpSpPr>
          <p:cNvPr id="6" name="Group 5"/>
          <p:cNvGrpSpPr>
            <a:grpSpLocks/>
          </p:cNvGrpSpPr>
          <p:nvPr/>
        </p:nvGrpSpPr>
        <p:grpSpPr bwMode="auto">
          <a:xfrm>
            <a:off x="5172293" y="1143023"/>
            <a:ext cx="2952750" cy="2659062"/>
            <a:chOff x="5263644" y="1051078"/>
            <a:chExt cx="2952750" cy="2659062"/>
          </a:xfrm>
        </p:grpSpPr>
        <p:sp>
          <p:nvSpPr>
            <p:cNvPr id="46092" name="TextBox 20"/>
            <p:cNvSpPr txBox="1">
              <a:spLocks noChangeArrowheads="1"/>
            </p:cNvSpPr>
            <p:nvPr/>
          </p:nvSpPr>
          <p:spPr bwMode="auto">
            <a:xfrm>
              <a:off x="5393101" y="1051078"/>
              <a:ext cx="247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a:t>Dehumidification</a:t>
              </a:r>
            </a:p>
          </p:txBody>
        </p:sp>
        <p:pic>
          <p:nvPicPr>
            <p:cNvPr id="460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3644" y="1433665"/>
              <a:ext cx="29527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303213" y="3771900"/>
            <a:ext cx="3696846" cy="2641600"/>
            <a:chOff x="303522" y="3771916"/>
            <a:chExt cx="3696560" cy="2642213"/>
          </a:xfrm>
        </p:grpSpPr>
        <p:pic>
          <p:nvPicPr>
            <p:cNvPr id="4609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32" y="4137654"/>
              <a:ext cx="3028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Box 24"/>
            <p:cNvSpPr txBox="1">
              <a:spLocks noChangeArrowheads="1"/>
            </p:cNvSpPr>
            <p:nvPr/>
          </p:nvSpPr>
          <p:spPr bwMode="auto">
            <a:xfrm>
              <a:off x="303522" y="3771916"/>
              <a:ext cx="3696560"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dirty="0"/>
                <a:t>Humidification &amp; </a:t>
              </a:r>
              <a:r>
                <a:rPr lang="en-IN" sz="2400" dirty="0" smtClean="0"/>
                <a:t>Cooling </a:t>
              </a:r>
              <a:endParaRPr lang="en-IN" sz="2400" dirty="0"/>
            </a:p>
          </p:txBody>
        </p:sp>
      </p:grpSp>
      <p:grpSp>
        <p:nvGrpSpPr>
          <p:cNvPr id="10" name="Group 9"/>
          <p:cNvGrpSpPr>
            <a:grpSpLocks/>
          </p:cNvGrpSpPr>
          <p:nvPr/>
        </p:nvGrpSpPr>
        <p:grpSpPr bwMode="auto">
          <a:xfrm>
            <a:off x="5111465" y="3986190"/>
            <a:ext cx="3568606" cy="2740025"/>
            <a:chOff x="5124228" y="3837688"/>
            <a:chExt cx="3568166" cy="2739043"/>
          </a:xfrm>
        </p:grpSpPr>
        <p:sp>
          <p:nvSpPr>
            <p:cNvPr id="46088" name="TextBox 26"/>
            <p:cNvSpPr txBox="1">
              <a:spLocks noChangeArrowheads="1"/>
            </p:cNvSpPr>
            <p:nvPr/>
          </p:nvSpPr>
          <p:spPr bwMode="auto">
            <a:xfrm>
              <a:off x="5124228" y="3837688"/>
              <a:ext cx="3568166" cy="4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sz="2400" dirty="0"/>
                <a:t>Humidification &amp; </a:t>
              </a:r>
              <a:r>
                <a:rPr lang="en-IN" sz="2400" dirty="0" smtClean="0"/>
                <a:t>heating</a:t>
              </a:r>
              <a:endParaRPr lang="en-IN" sz="2400" dirty="0"/>
            </a:p>
          </p:txBody>
        </p:sp>
        <p:pic>
          <p:nvPicPr>
            <p:cNvPr id="460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2064" y="4233581"/>
              <a:ext cx="2886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19"/>
          <p:cNvGrpSpPr>
            <a:grpSpLocks/>
          </p:cNvGrpSpPr>
          <p:nvPr/>
        </p:nvGrpSpPr>
        <p:grpSpPr bwMode="auto">
          <a:xfrm>
            <a:off x="0" y="0"/>
            <a:ext cx="9144000" cy="6858000"/>
            <a:chOff x="0" y="0"/>
            <a:chExt cx="9144000" cy="6858000"/>
          </a:xfrm>
        </p:grpSpPr>
        <p:grpSp>
          <p:nvGrpSpPr>
            <p:cNvPr id="31" name="Group 30"/>
            <p:cNvGrpSpPr>
              <a:grpSpLocks/>
            </p:cNvGrpSpPr>
            <p:nvPr/>
          </p:nvGrpSpPr>
          <p:grpSpPr bwMode="auto">
            <a:xfrm>
              <a:off x="0" y="0"/>
              <a:ext cx="9144000" cy="6858000"/>
              <a:chOff x="0" y="0"/>
              <a:chExt cx="5760" cy="4320"/>
            </a:xfrm>
          </p:grpSpPr>
          <p:grpSp>
            <p:nvGrpSpPr>
              <p:cNvPr id="34" name="Group 9"/>
              <p:cNvGrpSpPr>
                <a:grpSpLocks/>
              </p:cNvGrpSpPr>
              <p:nvPr/>
            </p:nvGrpSpPr>
            <p:grpSpPr bwMode="auto">
              <a:xfrm>
                <a:off x="0" y="0"/>
                <a:ext cx="192" cy="4320"/>
                <a:chOff x="0" y="-48"/>
                <a:chExt cx="144" cy="4368"/>
              </a:xfrm>
            </p:grpSpPr>
            <p:sp>
              <p:nvSpPr>
                <p:cNvPr id="4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5" name="Group 34"/>
              <p:cNvGrpSpPr>
                <a:grpSpLocks/>
              </p:cNvGrpSpPr>
              <p:nvPr/>
            </p:nvGrpSpPr>
            <p:grpSpPr bwMode="auto">
              <a:xfrm>
                <a:off x="5674" y="24"/>
                <a:ext cx="86" cy="4296"/>
                <a:chOff x="5616" y="-48"/>
                <a:chExt cx="144" cy="4368"/>
              </a:xfrm>
            </p:grpSpPr>
            <p:sp>
              <p:nvSpPr>
                <p:cNvPr id="4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6" name="Group 15"/>
              <p:cNvGrpSpPr>
                <a:grpSpLocks/>
              </p:cNvGrpSpPr>
              <p:nvPr/>
            </p:nvGrpSpPr>
            <p:grpSpPr bwMode="auto">
              <a:xfrm>
                <a:off x="144" y="0"/>
                <a:ext cx="5616" cy="144"/>
                <a:chOff x="96" y="-48"/>
                <a:chExt cx="5520" cy="144"/>
              </a:xfrm>
            </p:grpSpPr>
            <p:sp>
              <p:nvSpPr>
                <p:cNvPr id="4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4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nvGrpSpPr>
              <p:cNvPr id="37" name="Group 18"/>
              <p:cNvGrpSpPr>
                <a:grpSpLocks/>
              </p:cNvGrpSpPr>
              <p:nvPr/>
            </p:nvGrpSpPr>
            <p:grpSpPr bwMode="auto">
              <a:xfrm>
                <a:off x="144" y="4234"/>
                <a:ext cx="5616" cy="86"/>
                <a:chOff x="96" y="4176"/>
                <a:chExt cx="5520" cy="144"/>
              </a:xfrm>
            </p:grpSpPr>
            <p:sp>
              <p:nvSpPr>
                <p:cNvPr id="3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sp>
              <p:nvSpPr>
                <p:cNvPr id="3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400">
                    <a:latin typeface="Times New Roman" panose="02020603050405020304" pitchFamily="18" charset="0"/>
                  </a:endParaRPr>
                </a:p>
              </p:txBody>
            </p:sp>
          </p:grpSp>
        </p:grpSp>
        <p:pic>
          <p:nvPicPr>
            <p:cNvPr id="32" name="Rectangle 194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1"/>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lgn="ctr" eaLnBrk="1" hangingPunct="1">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887440" y="2355840"/>
              <a:ext cx="1096560" cy="600480"/>
            </p14:xfrm>
          </p:contentPart>
        </mc:Choice>
        <mc:Fallback xmlns="">
          <p:pic>
            <p:nvPicPr>
              <p:cNvPr id="2" name="Ink 1"/>
              <p:cNvPicPr/>
              <p:nvPr/>
            </p:nvPicPr>
            <p:blipFill>
              <a:blip r:embed="rId8"/>
              <a:stretch>
                <a:fillRect/>
              </a:stretch>
            </p:blipFill>
            <p:spPr>
              <a:xfrm>
                <a:off x="5874120" y="2346120"/>
                <a:ext cx="1121400" cy="623520"/>
              </a:xfrm>
              <a:prstGeom prst="rect">
                <a:avLst/>
              </a:prstGeom>
            </p:spPr>
          </p:pic>
        </mc:Fallback>
      </mc:AlternateContent>
    </p:spTree>
    <p:extLst>
      <p:ext uri="{BB962C8B-B14F-4D97-AF65-F5344CB8AC3E}">
        <p14:creationId xmlns:p14="http://schemas.microsoft.com/office/powerpoint/2010/main" val="1308406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499400" y="19440"/>
              <a:ext cx="7275600" cy="6815160"/>
            </p14:xfrm>
          </p:contentPart>
        </mc:Choice>
        <mc:Fallback xmlns="">
          <p:pic>
            <p:nvPicPr>
              <p:cNvPr id="3" name="Ink 2"/>
              <p:cNvPicPr/>
              <p:nvPr/>
            </p:nvPicPr>
            <p:blipFill>
              <a:blip r:embed="rId3"/>
              <a:stretch>
                <a:fillRect/>
              </a:stretch>
            </p:blipFill>
            <p:spPr>
              <a:xfrm>
                <a:off x="1488600" y="7560"/>
                <a:ext cx="7299000" cy="6836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025360" y="5612760"/>
              <a:ext cx="6991920" cy="1075320"/>
            </p14:xfrm>
          </p:contentPart>
        </mc:Choice>
        <mc:Fallback xmlns="">
          <p:pic>
            <p:nvPicPr>
              <p:cNvPr id="4" name="Ink 3"/>
              <p:cNvPicPr/>
              <p:nvPr/>
            </p:nvPicPr>
            <p:blipFill>
              <a:blip r:embed="rId5"/>
              <a:stretch>
                <a:fillRect/>
              </a:stretch>
            </p:blipFill>
            <p:spPr>
              <a:xfrm>
                <a:off x="2014560" y="5600520"/>
                <a:ext cx="7016040" cy="1101240"/>
              </a:xfrm>
              <a:prstGeom prst="rect">
                <a:avLst/>
              </a:prstGeom>
            </p:spPr>
          </p:pic>
        </mc:Fallback>
      </mc:AlternateContent>
    </p:spTree>
    <p:extLst>
      <p:ext uri="{BB962C8B-B14F-4D97-AF65-F5344CB8AC3E}">
        <p14:creationId xmlns:p14="http://schemas.microsoft.com/office/powerpoint/2010/main" val="288105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159280" y="669240"/>
              <a:ext cx="6940080" cy="6125400"/>
            </p14:xfrm>
          </p:contentPart>
        </mc:Choice>
        <mc:Fallback xmlns="">
          <p:pic>
            <p:nvPicPr>
              <p:cNvPr id="3" name="Ink 2"/>
              <p:cNvPicPr/>
              <p:nvPr/>
            </p:nvPicPr>
            <p:blipFill>
              <a:blip r:embed="rId3"/>
              <a:stretch>
                <a:fillRect/>
              </a:stretch>
            </p:blipFill>
            <p:spPr>
              <a:xfrm>
                <a:off x="2153160" y="663840"/>
                <a:ext cx="6957000" cy="6142680"/>
              </a:xfrm>
              <a:prstGeom prst="rect">
                <a:avLst/>
              </a:prstGeom>
            </p:spPr>
          </p:pic>
        </mc:Fallback>
      </mc:AlternateContent>
    </p:spTree>
    <p:extLst>
      <p:ext uri="{BB962C8B-B14F-4D97-AF65-F5344CB8AC3E}">
        <p14:creationId xmlns:p14="http://schemas.microsoft.com/office/powerpoint/2010/main" val="712694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68320" y="369000"/>
              <a:ext cx="6727680" cy="6676920"/>
            </p14:xfrm>
          </p:contentPart>
        </mc:Choice>
        <mc:Fallback xmlns="">
          <p:pic>
            <p:nvPicPr>
              <p:cNvPr id="3" name="Ink 2"/>
              <p:cNvPicPr/>
              <p:nvPr/>
            </p:nvPicPr>
            <p:blipFill>
              <a:blip r:embed="rId3"/>
              <a:stretch>
                <a:fillRect/>
              </a:stretch>
            </p:blipFill>
            <p:spPr>
              <a:xfrm>
                <a:off x="1759680" y="358200"/>
                <a:ext cx="6738840" cy="6695280"/>
              </a:xfrm>
              <a:prstGeom prst="rect">
                <a:avLst/>
              </a:prstGeom>
            </p:spPr>
          </p:pic>
        </mc:Fallback>
      </mc:AlternateContent>
    </p:spTree>
    <p:extLst>
      <p:ext uri="{BB962C8B-B14F-4D97-AF65-F5344CB8AC3E}">
        <p14:creationId xmlns:p14="http://schemas.microsoft.com/office/powerpoint/2010/main" val="3800986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225160" y="518760"/>
              <a:ext cx="6528960" cy="4479480"/>
            </p14:xfrm>
          </p:contentPart>
        </mc:Choice>
        <mc:Fallback xmlns="">
          <p:pic>
            <p:nvPicPr>
              <p:cNvPr id="3" name="Ink 2"/>
              <p:cNvPicPr/>
              <p:nvPr/>
            </p:nvPicPr>
            <p:blipFill>
              <a:blip r:embed="rId3"/>
              <a:stretch>
                <a:fillRect/>
              </a:stretch>
            </p:blipFill>
            <p:spPr>
              <a:xfrm>
                <a:off x="2218680" y="511560"/>
                <a:ext cx="6548400" cy="4498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836280" y="5082120"/>
              <a:ext cx="8080200" cy="1665720"/>
            </p14:xfrm>
          </p:contentPart>
        </mc:Choice>
        <mc:Fallback xmlns="">
          <p:pic>
            <p:nvPicPr>
              <p:cNvPr id="4" name="Ink 3"/>
              <p:cNvPicPr/>
              <p:nvPr/>
            </p:nvPicPr>
            <p:blipFill>
              <a:blip r:embed="rId5"/>
              <a:stretch>
                <a:fillRect/>
              </a:stretch>
            </p:blipFill>
            <p:spPr>
              <a:xfrm>
                <a:off x="828720" y="5077440"/>
                <a:ext cx="8101080" cy="1684800"/>
              </a:xfrm>
              <a:prstGeom prst="rect">
                <a:avLst/>
              </a:prstGeom>
            </p:spPr>
          </p:pic>
        </mc:Fallback>
      </mc:AlternateContent>
    </p:spTree>
    <p:extLst>
      <p:ext uri="{BB962C8B-B14F-4D97-AF65-F5344CB8AC3E}">
        <p14:creationId xmlns:p14="http://schemas.microsoft.com/office/powerpoint/2010/main" val="305596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412</Words>
  <Application>Microsoft Office PowerPoint</Application>
  <PresentationFormat>On-screen Show (4:3)</PresentationFormat>
  <Paragraphs>103</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Brush Script MT</vt:lpstr>
      <vt:lpstr>Calibri</vt:lpstr>
      <vt:lpstr>Script MT Bold</vt:lpstr>
      <vt:lpstr>Times New Roman</vt:lpstr>
      <vt:lpstr>Default Design</vt:lpstr>
      <vt:lpstr>Equation</vt:lpstr>
      <vt:lpstr>Psychrometry &amp; Air-conditioning </vt:lpstr>
      <vt:lpstr>Psychrometric Chart &amp; Processes</vt:lpstr>
      <vt:lpstr>The Birth of Air-conditioning System</vt:lpstr>
      <vt:lpstr>Conditioning of Ambient Atmosphere</vt:lpstr>
      <vt:lpstr>Energy Intensive Psychrometric Processes</vt:lpstr>
      <vt:lpstr>PowerPoint Presentation</vt:lpstr>
      <vt:lpstr>PowerPoint Presentation</vt:lpstr>
      <vt:lpstr>PowerPoint Presentation</vt:lpstr>
      <vt:lpstr>PowerPoint Presentation</vt:lpstr>
      <vt:lpstr>PowerPoint Presentation</vt:lpstr>
      <vt:lpstr>Analysis of Cooling Experiment</vt:lpstr>
      <vt:lpstr>Cooling and Dehumidification</vt:lpstr>
      <vt:lpstr>PowerPoint Presentation</vt:lpstr>
      <vt:lpstr>Flow Chart for Humid Summer Air-Conditioning System</vt:lpstr>
      <vt:lpstr>Analysis of Mixer</vt:lpstr>
      <vt:lpstr>PowerPoint Presentation</vt:lpstr>
      <vt:lpstr>Cooling of Mixed Air</vt:lpstr>
      <vt:lpstr>Winter Air-conditioning System</vt:lpstr>
      <vt:lpstr>Sequence of Psychrometic Process in Winter A/C</vt:lpstr>
      <vt:lpstr>PowerPoint Presentation</vt:lpstr>
      <vt:lpstr>Components of Cooling Loads</vt:lpstr>
      <vt:lpstr>Total heat gain, sensible heat gain fraction from occupants </vt:lpstr>
      <vt:lpstr>Typical appliance load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Systems for Exotic Extra-somatic Needs of Urban Humans</dc:title>
  <dc:creator>USER</dc:creator>
  <cp:lastModifiedBy>USER</cp:lastModifiedBy>
  <cp:revision>62</cp:revision>
  <dcterms:created xsi:type="dcterms:W3CDTF">2018-04-16T00:09:01Z</dcterms:created>
  <dcterms:modified xsi:type="dcterms:W3CDTF">2020-02-29T02:03:20Z</dcterms:modified>
</cp:coreProperties>
</file>