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1132" r:id="rId2"/>
    <p:sldId id="1302" r:id="rId3"/>
    <p:sldId id="1326" r:id="rId4"/>
    <p:sldId id="1310" r:id="rId5"/>
    <p:sldId id="1311" r:id="rId6"/>
    <p:sldId id="1325" r:id="rId7"/>
    <p:sldId id="1312" r:id="rId8"/>
    <p:sldId id="1322" r:id="rId9"/>
    <p:sldId id="1323" r:id="rId10"/>
    <p:sldId id="1324" r:id="rId11"/>
    <p:sldId id="1313" r:id="rId12"/>
    <p:sldId id="1314" r:id="rId13"/>
    <p:sldId id="1315" r:id="rId14"/>
    <p:sldId id="1316" r:id="rId15"/>
  </p:sldIdLst>
  <p:sldSz cx="9144000" cy="6858000" type="screen4x3"/>
  <p:notesSz cx="6858000" cy="8997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0099"/>
    <a:srgbClr val="FF6600"/>
    <a:srgbClr val="99CCFF"/>
    <a:srgbClr val="777777"/>
    <a:srgbClr val="76863A"/>
    <a:srgbClr val="FF0066"/>
    <a:srgbClr val="FF9900"/>
    <a:srgbClr val="FF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14" autoAdjust="0"/>
    <p:restoredTop sz="90856" autoAdjust="0"/>
  </p:normalViewPr>
  <p:slideViewPr>
    <p:cSldViewPr>
      <p:cViewPr varScale="1">
        <p:scale>
          <a:sx n="62" d="100"/>
          <a:sy n="62" d="100"/>
        </p:scale>
        <p:origin x="16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1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6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1-04T09:31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4T06:02:21.0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13522 8434 106 0,'0'0'41'15,"-3"-15"4"-15,3 15-2 32,3-12-7-32,-3 12-1 15,3-11-2-15,-3 11-6 0,5-11-5 0,-5 11-4 16,14-14 0-16,-2 3-1 16,9-3 4-16,6-6 0 15,10-6-2-15,11-8 0 16,11-1 1-16,10-9-2 0,12-1-3 15,5-3-3-15,8-1-5 16,4 1-1-16,0 4 5 31,1-1-11-31,-3 5 1 16,-6 1-3-16,-3 6 4 16,-10 2-5-16,-5 2 3 0,-11 2-3 0,-5 6-2 31,-12 3 5-31,-10 5 4 0,-9 1-1 0,-7 3-2 15,-7 4 2-15,-11 5-1 16,0 0-5-16,0 0-1 16,0 0-11-16,0 0-17 15,0 0-28-15,-14 16-52 0,2-9-2 16,-4 2-1 0,-6 1 5-16,-6 2 63 0</inkml:trace>
  <inkml:trace contextRef="#ctx0" brushRef="#br0" timeOffset="813.33">13665 8010 1 0,'6'-12'48'0,"-8"-1"3"0,2 13-29 15,0 0 1 1,0 0 3-16,0 0 2 0,0 0 0 16,0 0 1-16,0 0-1 15,0 0-2-15,-9 13-9 16,-2 4-8-16,-6 6-3 15,-4 4-1-15,-6 8 0 16,-6 4 0-16,-6 3 1 16,-5 2 2-16,-4-3 2 15,1-1 6-15,1-7-2 16,4-3 4-16,4-9 1 16,8-2 6-16,4-10-1 15,13-3-2-15,13-6-5 16,-4-12-6-16,17 0 0 15,12-3-3-15,7 1-3 0,4 1-8 16,6 6-1 0,4 6 1-16,3 8 1 0,-2 8 3 15,0 5-1-15,-9 7 1 16,-5 0 0-16,-5 0 4 16,-5-6-2-16,-5-2 3 15,-7-6 8-15,-11-13 7 16,11 9-6-16,-11-9 5 15,6-24-5-15,-2-1-3 16,1-10 2-16,2-11-4 16,3-9-6-16,0-6-10 15,1 3 8-15,-4 5-7 16,-2 5 4-16,-3 9 1 16,-4 9 0-16,-4 12-1 15,6 18-1-15,-21-9-1 16,21 9-9-16,-23 10-19 0,17 3-51 15,-2 0-37-15,3 4-1 32,5-2-1-32,2-1-2 15,1-1 47-15</inkml:trace>
  <inkml:trace contextRef="#ctx0" brushRef="#br0" timeOffset="2547.92">16106 7234 125 0,'0'0'82'0,"14"-14"9"15,-14 14-58-15,15-15-2 16,-15 15 6-16,13-24-8 16,-5 10 6-16,-6-7-7 15,1 3 6-15,-6-5-13 16,1 1 1-16,-6-1-13 16,1 3-1-16,-3 0-1 15,-3 6-4-15,-2 3 1 16,-1 4-5-16,-1 5 1 15,-1 3-1-15,0 4 0 16,-1 2-1-16,0 6 1 16,2 3 0-16,1 6 3 15,1 3-2-15,2 5 4 16,3 2-4-16,4 5 3 16,2 4-2-16,6 3 4 0,2 1-5 15,6-2 0-15,4 0 0 16,2-2 1-16,2-3 2 15,5-5 0-15,3-6 0 16,0-6 2-16,4-8 1 16,0-5 0-16,4-9 0 15,3-9 2-15,3-5-2 16,-1-9 1-16,2-6 1 16,0-9-2-16,1-5-2 15,-1-6 3-15,-4-3 0 16,-5-3-7-16,-6-1 5 15,-5 1-6-15,-5 3 4 0,-9 4-5 16,-4 6 6-16,-6 2-4 16,-2 11 0-16,-4 3 5 15,0 8-1-15,-1 6-1 16,10 13 0-16,-14-19 1 16,14 19-3-16,0 0-2 15,0 0 1-15,0 0-1 16,-10 14-2-16,12 2 1 15,1 4-1-15,2 7 0 16,1 4 3-16,2 7 6 16,1 3-9-16,-1 1 7 15,2 3-4-15,0-2 5 16,0 1-5-16,-3 0 4 16,-1-6-6-16,-3-2 0 15,-1-6 2-15,1-4 1 0,-3-8 0 16,1-5 0-16,-1-13 4 15,-1 12 1-15,1-12-1 16,1-13 1-16,2-3-2 16,2-7 1-16,4-4 0 15,2-4-1-15,3-3-1 16,2 0-4-16,5 5 0 16,-3 2-7-16,3 10 8 15,-3 8-4-15,0 8-1 16,-1 9 0-16,-3 4-2 15,0 7 4-15,-5 2 0 16,5 7 6-16,-3 0-5 16,-1-2 0-16,-1-1 2 0,0-4 1 15,-3-2-1-15,0-6 2 16,-6-13 2-16,7 11 1 16,-7-11-1-16,10-22 1 15,-2 3 0-15,0-4 0 16,1-2-1-16,-1 0-1 15,0 0-4-15,0 6 1 16,-3 4-4-16,-5 15 0 16,0 0 0-16,0 0 0 15,0 0 0-15,12 19 0 16,-8-8 3-16,1 1 0 16,3 0 3-16,-8-12 1 0,20 17 0 15,-6-15-1-15,2-7-5 16,4-1-20-16,-4-12-66 15,7 0-41-15,-4-9 1 16,2-2-5-16,-9-5 1 16,-2 0 25-16</inkml:trace>
  <inkml:trace contextRef="#ctx0" brushRef="#br0" timeOffset="2688.5">17075 6994 273 0,'-17'4'112'0,"17"-4"0"15,0 0-66-15,0 0-38 16,0 0-57-16,0 0-60 0,21 3 0 16,-8-5-5-1,0-2 1-15,2 3 57 0</inkml:trace>
  <inkml:trace contextRef="#ctx0" brushRef="#br0" timeOffset="3094.71">17122 7273 226 0,'10'12'107'0,"4"-5"0"15,4-1-60-15,0-8-14 16,8 1-9-16,-2-10-5 16,6-2-6-16,-5-8-2 0,2-5-2 15,-2-5-9 1,-1 0 6-16,-3 0-9 0,-3 5 7 15,-5 4-9-15,-2 2 6 16,-4 8-9-16,-7 12 4 16,0 0 5-16,0 0-2 15,9 18 8-15,-7 3-5 16,1 3 9-16,3 8-7 16,3 3 10-16,3 6-9 15,1 3 6-15,2 1-7 16,-1 0-1-16,1-1 1 15,-2-2-2-15,-2-3 1 16,-4-5-1-16,-2-4 0 16,-3-7-10-16,-2-6-26 15,4-6-83-15,-4-11-4 16,0 0-1-16,0 0-2 0,-12-10-1 16</inkml:trace>
  <inkml:trace contextRef="#ctx0" brushRef="#br0" timeOffset="3438.42">17422 7159 314 0,'-13'-23'114'0,"5"0"-6"16,2 4-84-16,1-1-11 0,4-3-3 15,2-1-5 1,7 2 1-16,7 0-1 0,7 5-2 16,6 1 0-16,4 8-4 15,2 8-1-15,-1 6-1 16,-1 9-2-16,-7 6 3 16,-11 11 6-16,-13 4-8 15,-13 4 9-15,-13 2-5 16,-9-5 6-16,-5 0-4 15,-6-4-1-15,-4-9-42 16,3-4-71-16,5-6 0 16,8-9-5-16,14-4-3 15,19-1 17-15</inkml:trace>
  <inkml:trace contextRef="#ctx0" brushRef="#br0" timeOffset="23193.74">9024 8170 48 0,'15'2'67'0,"-2"-4"-21"16,0 2-3-16,5-1 2 15,-3-1 2-15,5 0 1 16,1-1-2-16,6 2-7 16,-3-2-11-16,6 2-8 15,1-1-8-15,3 2-5 16,-1-4-2-16,3 2-2 15,-5-6 2-15,-1 5 1 16,-1-5 4-16,-2 1 1 16,-4-4 4-16,-2 1 2 15,-5-2 1-15,-3 0-1 16,-6-4-2-16,-2-1 0 0,-6-6-3 16,-2 0-4-1,-6-5-6-15,-2-3 3 0,-6-6-6 16,1-3 0-16,-4-3-1 15,1-4-1-15,-1-2 1 16,2-2-1-16,1-2 5 16,2 0-7-16,3 0 7 15,1-2-2-15,4 0 3 16,2 0 3-16,4 0-7 16,2 3 1-16,2-3-3 15,4 3 4-15,0 2-3 16,1 2 2-1,0-1-3-15,0 3-2 0,0-3 6 16,-1 0-1-16,-1-4 2 16,-1-1-3-16,-1-4 3 0,0-3 2 15,0-2-5-15,1-2 1 16,-1 0-3-16,-1-3 3 16,1-1-1-16,-2-2 1 15,0 0 0-15,-1 1-4 16,-2 0 6-16,-1 1 2 15,1 0 0-15,-1 4-1 16,-2 3 1-16,2 4 1 16,-2 4-2-16,2 0 2 15,-2 8-2-15,-1 2-2 16,0 4 2-16,-1 4-2 16,0 3 1-16,-1 4-3 15,-2 3 2-15,2 7-1 0,-1-2 2 16,2 7-1-1,0 0 1-15,6 14-1 0,-6-15-1 16,6 15 1-16,0 0 0 16,-4-11-2-16,4 11-2 15,0 0 3-15,0 0-5 16,0 0 2-16,0 0 0 16,0 0-2-16,0 0 1 15,0 0 3-15,0 0 0 16,0 0-1-16,0 0 4 15,0 0-1-15,0 0 3 16,0 0-1-16,0 0 0 0,0 0-1 16,0 0-2-16,0 0 2 15,0 0 0-15,0 0-1 16,0 0-1-16,0 0 2 16,0 0-2-16,0 0-1 15,0 0 1-15,0 0-5 16,0 0 2-16,0 0 1 15,0 16-1-15,0-16-1 16,7 15 3-16,-7-15-1 16,7 23 0-16,-2-8 4 15,-2 0-3-15,2-2 1 16,-1 0 0-16,-4-13 0 16,5 18 0-16,-5-18 3 0,3 11 0 15,-3-11 3 1,0 0 0-16,0 0 0 0,0 0 1 15,0 0-3-15,8-17 2 16,-8 17-2-16,5-18 0 16,-2 7-3-16,-3 11-1 15,10-19 0-15,-10 19-2 16,14-14 3-16,-14 14-2 16,18-8-1-16,-7 6 2 15,-11 2-1-15,21-5 0 16,-9 3 1-16,1 0 2 15,2 1-3-15,2-2 3 16,1 0-2-16,5-1 0 16,2 0 1-16,2 1 0 15,-2-2-1-15,0 1 1 0,-2 2-1 16,-4 0 0-16,-1-1 1 16,-5 2-2-16,-13 1 0 15,18-4 0-15,-18 4 1 16,11-2 0-16,-11 2 1 15,0 0-2-15,11-3 3 16,-11 3 0-16,0 0 0 16,0 0 2-16,0 0 1 15,0 0-1-15,0 0 0 16,0 0 1-16,0 0-2 16,-7-12 2-16,7 12-1 15,0 0-2-15,0 0-1 16,0 0 0-16,0 0 1 0,0 0-1 31,0 0-1-31,0 0 1 0,0 0-3 0,0 0-2 16,0 0 2-16,0 0 0 15,0 0-1-15,5 21 0 16,-3-9 3-16,2 4-4 16,-2 1 5-16,1 3-2 15,-1 2-1-15,1 6 1 16,-2 1 1-16,0 4-1 15,0 3-1-15,-1 3 2 16,2 3 0-16,-4-1 0 16,2 3-3-16,0-1 2 15,-1 0 0-15,1-2 1 16,0-1-1-16,0-2 1 16,3-1-1-16,-1 1 0 0,2 1 4 15,2-3-3-15,0 3 2 16,2 2-3-16,1 1 0 15,1 1 0-15,-2 1 1 16,2 0-1-16,0-1 2 16,-3 2 1-16,-1-2-4 15,-2-1 5-15,0-2-3 16,-3 0 2-16,-1-1-2 16,-1 1 2-16,-2-1-3 15,-1-1 0-15,2-2 2 16,-2 4-3-16,1-1 2 15,-1 1 0-15,0 1 1 0,2-1-2 16,-2 1 2-16,2-4-1 16,-1 3 0-16,0-2 0 15,0 1-3-15,0-3 8 16,-2 3-5-16,-1 0 4 16,0 0-4-16,-1 2 2 15,1-2-2-15,0 1 3 16,0 0 0-16,0 1-6 15,2-1 5-15,1 0-4 16,-1-1 2-16,3-1 0 16,0 1-1-16,2 1 0 15,-1-2 6-15,2-1-5 16,-1-1 1-16,3-1 2 0,-1 1-1 16,1-4 2-1,0 2-1-15,2-3 0 0,-1-2-5 16,1-1 4-16,0-1-2 31,-1-3 0-31,1-5 0 0,-1-1-2 0,0-2 3 16,-1-4-2-16,-1-1 1 15,-3-11 0-15,4 11 0 16,-4-11 0-16,0 0 0 16,1 11 1-16,-1-11-2 15,0 0 1-15,0 0 0 16,0 0 1-16,0 0-1 15,1 11 0-15,-1-11 0 16,0 0 0-16,0 13 0 0,0-13 0 16,-1 11 0-16,1-11-1 15,-5 11 3-15,5-11-2 16,0 0 0-16,-12 14 0 16,12-14-1-16,-11 11 0 15,11-11 1-15,-12 12 0 16,12-12-1-16,-9 11 1 15,9-11 1-15,0 0 0 16,-8 11 1-16,8-11-1 16,0 0 0-16,0 0 0 15,0 0 0-15,0 0 0 16,0 0-1-16,0 0 0 0,0 0-1 16,0 0 1-1,13 3 1-15,-2-3 0 0,5 0-2 16,5 1 2-16,3-1-2 15,4-1 2-15,3 0 0 32,-1 1-1-32,0-2-1 0,-2 0 0 0,-4 1 2 15,-2-3-2-15,1 2 1 16,-2 0 1-16,1-2-1 16,0-1 0-16,2 0 0 15,1-1 2-15,2 1-3 16,0 0 2-16,-1-1 0 15,0 0-2-15,-2 0 2 0,1 1 0 16,-4-1-1 0,-3 3-1-16,-2-1 2 0,-2 0-2 15,-1 3 1-15,-2 0-1 16,-11 1 0-16,19-1 1 16,-19 1-1-16,20 0 2 15,-9 0-1-15,1 0 0 16,3 0 0-16,-1 0 1 15,2-1-2-15,1 1 0 16,-1-2 1-16,-4 2 0 16,0-1 1-16,-12 1-1 15,16-2 0-15,-16 2 0 0,0 0 1 16,0 0 0 0,0 0 0-16,0 0 1 15,0 0-1-15,0 0 3 16,0 0-1-16,0 0 1 0,0 0 0 15,-5-12-1 1,5 12-1-16,0 0 0 0,-11-19 0 16,11 19-2-16,-7-20 2 15,3 6-2-15,1-1 2 16,-2-5-1-16,-1-4 0 16,0-4 0-16,-2-4 2 15,1-4-3-15,0-4 2 16,-1-4-3-16,1-3-2 15,1-5 1-15,0-4 0 16,1-2 1-16,1-5-5 0,3-3 7 16,1-1-7-16,0-3 3 15,4 1 2-15,-1-1-1 16,2 2 1-16,0-2-2 16,0-2 1-16,1 0 0 15,-1-1 0-15,1 1 4 16,-1-1-3-16,-1-1-1 15,-1 0 2-15,0 4-3 16,0 2 4-16,-1-1-4 16,-1 1 5-16,0-2-4 15,0 0 2-15,2 3 2 16,0 2-2-16,-1-3 2 16,0 3-2-16,1 6 1 15,-1 2-1-15,0 4 1 16,1 2-1-16,-1 3 1 15,-3 2-1-15,-1 4 1 0,-2 4 1 16,-1 0-1-16,-1 4-1 16,-1 2 1-16,1 4 0 15,-3 0 0-15,2 3-1 16,2 4 2-16,0 1-4 16,0 2 4-16,1 2-2 15,1 2 1-15,-1 0-1 16,4 14 1-16,-5-20-2 15,5 20 0-15,-7-19 2 16,7 19-2-16,-4-15 2 16,4 15-1-16,-3-11-1 15,3 11 1-15,0 0 0 0,0 0-1 16,-3-11 0-16,3 11-1 16,0 0 0-16,0 0 1 15,0 0-1-15,0 0 0 16,0 0-1-16,0 0 0 15,0 0 1-15,0 0 2 16,0 0-1-16,0 0-1 16,0 0 2-1,0 0-2-15,0 0 1 0,0 0 1 16,0 0-1-16,0 0 0 16,16 14 2-16,-16-14-1 15,18 10-1-15,-5-3 1 16,2-1 1-16,1 2 0 0,4-2 0 15,-1 0-1-15,3-1-1 16,3 1-1-16,-1-4 3 16,3 1 0-16,0-3 0 15,2-3-1-15,-2 2 1 16,0-3 0-16,-3 0-1 16,-2-1 3-16,-3 1-4 15,-6 0 1-15,-13 4 2 16,16-3-2-16,-16 3-1 15,0 0 1-15,0 0 1 16,0 0-2-16,0 0 2 16,0 0-2-16,0 0 0 15,0 0 1-15,0 0 1 16,0 0 0-16,0 0-1 16,0 0-1-16,0 0 1 0,0 0 0 15,0 0-2-15,0 0 0 16,0 0-1-16,0 0 0 15,0 0 1-15,0 0 0 16,0 0-1-16,-8 14 1 16,8-14 1-16,-8 20 0 15,3-7 1-15,1 3-1 16,0 3 0-16,0 3 1 16,-1 2 0-16,0 6-2 15,0 1 3-15,0 4-2 16,0 2 1-16,1 0-1 15,-1 1 1-15,2 2-2 0,2-1 3 16,3 3-2-16,2 1 1 16,1-1-1-16,1 2 1 15,1 1-2-15,2 1 3 16,2 3-3-16,-1 2 1 16,-1-2 0-16,-1 2 1 15,3 2 0-15,-3-1 1 16,1 0 2-16,-2-1-6 15,-1 1 7-15,0-2-6 16,2 0 4-16,-3-2-2 16,-1 0 1-16,1 0-1 15,0-2-2-15,1 3 4 16,0-2-3-16,1 0 2 0,0 1-2 16,0-2 1-16,3 0 1 15,0-1-1-15,1-1 1 16,-2-1-2-16,1 0 7 15,1-3-5-15,-1 1 2 16,0-2-1-16,-2 1 0 16,-2 0-1-16,2-1 1 15,-2 0 1-15,-1-2-5 16,0 2 4-16,-1 1-2 16,0-1-1-16,2 0 0 15,-1-1 3-15,1 2-2 16,2-1-1-16,0-1 2 15,1 0-2-15,-1 0 5 0,1-2-2 16,-2-1 1-16,0 2-2 16,-1-2 0-16,-2-1 0 15,-1-1 1-15,-1-3-2 16,-2-1-1-16,0-2 2 16,-1-2-2-16,0 0 3 15,-2-5-2-15,1 0 0 16,-1-3 0-16,1-3 0 15,-1-2 0-15,1-1 0 16,2-11 1-16,-3 14-2 16,3-14 1-16,0 0 1 15,-4 12-1-15,4-12 1 16,0 0-1-16,0 0 0 0,-6 13-1 16,6-13 2-1,0 0-2-15,-4 12 2 0,4-12-1 16,-4 12 0-16,4-12 0 15,-5 11 1-15,5-11-1 16,-7 12 0-16,7-12 0 16,0 0 0-16,-9 14 2 15,9-14-2-15,0 0 1 16,0 0 0-16,-11 10-1 16,11-10 1-16,0 0 1 15,0 0-1-15,0 0-1 16,0 0 1-16,0 0-1 15,0 0 0-15,0 0 0 16,0 0-1-16,0 0 1 16,13 4 1-16,-13-4-1 0,24 4 0 15,-7-2 1-15,5 0-1 16,5 0 2-16,7-2-1 16,5 0 0-16,4-1-1 15,5-3 0-15,0 2 0 16,2-2 1-16,-2 2-1 15,-4-1-1-15,-5 1 2 16,-8 1-1-16,-8 1-1 16,-7 0 0-16,-16 0 0 15,15 1 0-15,-15-1 1 16,0 0 0 0,0 0-1-16,0 0 1 0,0 0 1 0,0 0-1 15,0 0 2-15,0 0-1 16,0 0-1-16,0 0 1 15,0 0 0-15,0 0 1 16,0 0-2-16,0 0 1 16,0 0-1-16,-11-7 1 15,11 7-2-15,-11-8 1 16,11 8 1-16,-13-12-2 16,13 12 3-16,-16-23-1 15,8 4-1-15,-1-4 1 16,2-5-1-16,-2-5 1 15,3-7-2 1,0-5 2-16,1-4-2 0,3-3-1 0,2-2 1 16,2-2 0-16,1-4-2 15,3-2 1-15,0-1 0 16,2 0 0-16,1-2 0 16,1-1 3-16,-1 0-2 15,-1 3-2-15,-1-1 8 16,-1 1-8-16,0 3 1 15,-2 0-2-15,-2 0 3 16,0-3-3-16,-1-1 2 16,-2-4 3-16,1 1-9 15,0-3 9-15,-2-1 0 16,2 2-4-16,0 0 4 16,2 2-5-16,-1 2 5 15,1-1-5-15,-1 3 6 0,-2 3-5 16,1 2 1-16,-2 2 4 15,-2 4-3-15,-1 4 4 16,-1 3-4-16,-1 6 3 16,1 0-1-16,-3 3 1 15,1 2-1-15,0 2 1 16,0 2-2-16,0 2 0 16,1 1 1-16,1 0-1 15,-1 6-1-15,2 0 3 16,1 1-2-16,0 2 0 15,0 2 0-15,0-1 1 16,0 2-2-16,-1-1 1 0,-1 0 0 16,1 2-1-16,1-1 1 31,-1 2 0-31,-1 1 0 0,-1 1 1 16,7 11-1-16,-11-19 2 0,11 19-2 15,-7-17-1-15,7 17 1 16,-10-15 1-16,10 15-1 15,-2-17 1-15,2 17-1 16,-5-19-1-16,5 19 1 16,-5-15 1-16,5 15-2 15,-2-13 1-15,2 13 1 16,0 0-2-16,-4-10 3 16,4 10-2-16,0 0-2 15,0 0 1-15,0 0 1 16,0 0-2-16,0 0-2 0,0 0 1 15,0 0-1-15,0 0 3 16,0 0 0-16,0 0 2 16,18 4-2-16,-3-4 0 15,5 0 1-15,5-1 2 16,7-2-2-16,5-1 1 16,8-2-1-16,1 0-1 15,2 0 2-15,-2 0-1 16,-2 1-2-16,-4 1 1 15,-4 2 1-15,-7-1-1 0,-5 2-1 16,-5 1 2 0,-6 0-1-16,-13 0 1 0,16 1 0 15,-16-1 0 1,0 0-1-16,0 0 1 0,0 0 1 16,0 0 0-16,0 0 0 15,0 0 0-15,0 0 0 16,0 0 1-16,0 0 0 15,0 0-1-15,0 0-2 16,0 0 2-16,0 0 0 16,0 0-1-16,0 0 0 15,0 0 0-15,0 0-2 16,0 0 1-16,0 0 0 16,0 0-3-16,0 0 0 15,0 0 1-15,-2 14-1 0,2-14 0 16,-8 19 2-16,3-4-1 15,0 3 1-15,1 2 2 16,-4 6 0-16,2 3-1 16,0 1 1-16,1 6 0 15,0 0 0-15,2 4-1 16,-1 1 3-16,3 6-3 16,1 0 2-16,3 3-3 15,2-1 3-15,1 4-4 16,3 1 4-16,-1 3-3 15,1 4 3 1,1-3-4-16,-3 3 4 16,-1-2-2-16,0 2-1 15,-2 0 6-15,0 1-6 16,-2-3 4-16,1 1-2 16,-1 0 4-16,2 1-6 15,-2 1 5-15,2 0-1 16,-1-1-4-16,1-1 5 0,-2 0-3 15,2-1-1-15,-1-1 6 16,-2-1-4-16,1-2 3 16,-2 1-2-16,1 0 3 15,1 1-4-15,-2-1 3 16,2-4-2-16,1-1-3 16,-1-3 2-16,3-1-2 15,1-3 3-15,0-2-2 16,1-3 1-16,2 1 1 15,-2-2 0-15,-2 0 1 16,0 1 0-16,-2 0-1 16,-1-2-1-16,-3 2 2 15,-2-1-2-15,0-5-1 0,-1-1 1 16,0 0-2 15,2-3 3-31,1-2-3 0,-1-3 2 0,4-3-2 0,-1-3 2 16,1 0-1-16,2-5 1 15,-2 0-1-15,-2-13-1 16,7 15 1-16,-7-15 1 16,4 11-2-16,-4-11 2 15,0 0-1-15,0 0 0 16,0 0 2-16,0 0-2 16,0 0 0-16,0 0 0 15,5 12 1-15,-5-12-2 16,0 0 1-16,1 13 0 15,-1-13-1-15,0 0 2 0,4 15 0 16,-4-15-1-16,5 13 0 16,-5-13 1-16,6 13-1 15,-6-13 0-15,9 12-1 16,-9-12 2-16,0 0-2 16,7 12 1-16,-7-12 1 15,0 0-1-15,0 0 0 16,0 0 0-16,0 0 1 15,0 0-1-15,11 10 0 16,-11-10 1-16,0 0-1 16,16 10 2-16,-4-7-1 0,4 2 0 15,3-1 0 1,5-2 1-16,3-1-1 0,3 1 0 16,1-6 0-16,0 1-1 15,2-1 1-15,-3-1-1 16,-2-1 1-16,-4 2-1 15,-3 0-1-15,-3 2 1 16,-2 1-1-16,-3 1 0 16,-13 0 0-16,20 2 2 15,-20-2-2-15,18 4 2 16,-7-3-1-16,-11-1-1 16,16 4 1-16,-16-4 1 15,12 1-1-15,-12-1-1 16,0 0 1-16,0 0-2 15,0 0 2-15,0 0 1 0,0 0 0 16,0 0 0-16,0 0 1 16,0 0 0-16,0 0 0 15,0 0-1-15,-8-15 1 16,8 15 0-16,-13-17-1 16,5 6-1-16,-1-2 0 15,0-1 0-15,-1-5 0 16,-1-1 0-16,1-5 1 15,0-1-2-15,-1-5 3 16,0-3-2-16,0-3 2 16,2-3-2-16,-1-4 0 15,1-3 6-15,2-2-7 16,0-2 0-16,3-1-2 0,2 0 1 16,0-2-1-16,2 2 0 15,2 2 1-15,0 2-6 16,-1-2 8-16,2 1-2 15,-2 2 3-15,1-1-2 16,0 1 2-16,-1-1 6 16,0-1-10-16,-1 0 2 15,1 1-4-15,2 0 4 16,-2-5-3-16,0 0 2 16,-1-2-2-16,1 1-4 15,-1-2 7-15,0-1 0 16,-1 0 3-16,-1 0-4 0,-1 1-2 15,-2 0 7-15,0 2-7 16,2-2 5-16,-1 1-3 16,3 0 2-16,0 1-3 15,1-1 4-15,1 4 0 16,3 1-3-16,0 3 3 16,0 5-2-1,-1 2 3 1,-2 6-2-16,0 3 2 0,-3 5-2 0,-2 4-1 15,-1 2 1-15,-1 4 0 16,-1 3 1-16,-1 2-1 16,1 0 0-16,-2 0 0 15,9 11-1-15,-12-13 3 16,12 13-4-16,-12-13 4 16,12 13-4-16,-9-11 2 0,9 11-2 15,0 0 3-15,0 0-2 16,0 0 1-16,-9-12 1 15,9 12-2-15,0 0 0 16,0 0-2-16,0 0 2 16,0 0 0-16,0 0 0 15,17 0 1-15,-4-2-1 16,8 2 1-16,2-1-1 16,5 0 2-16,5 0-2 15,3 0 0-15,-1-2 2 16,0 1-1-16,0-1-1 15,-6 1 1-15,0-2 1 16,-3 1-1-16,-4-2 1 0,-4 2-1 16,-3 1-2-16,-4 1 2 15,-11 1 0-15,11-3-1 16,-11 3-1-16,0 0 0 16,0 0 0-16,0 0 0 15,0 0-2-15,0 0 2 16,-13 6 0-16,13-6-1 15,0 0 3-15,-8 15-1 16,8-15 0-16,-6 20-1 16,6-7 4-16,0 2-4 15,0 4 2-15,0 1-1 16,-1 2 1-16,-1 5-1 16,0 1 2-16,-3 2-3 0,1 3 3 15,-1 4-2 1,-1 6 2-16,-1 2-2 0,2 2 2 15,-1 1-2-15,0 0 3 16,1 2 1-16,-2 2-6 16,2 0 6-16,1-1-4 15,2 1 4-15,1 2-5 16,2 2 5-16,2 3-5 16,2-1 1-16,1 1 5 15,1 0-4-15,-1-1 1 16,-1 2 3-16,-2-1-2 15,-2 1 2-15,-2-1-3 16,-1 2 2-16,-2 2-1 16,-1 1 1-16,-1 3 0 15,0-1-5-15,-1-1 4 0,-1 2-2 16,1 0-3-16,0-2 5 16,-2-1 0-16,-1-4 1 15,2-2-2-15,-1-3 2 16,0-4-1-16,1-2 0 15,1-4 4-15,2-5-6 16,0-3 1-16,1-4-1 16,3-5 0-16,1-5 0 15,0-2 1-15,1-4-1 16,1-5 2-16,-2-12-2 16,3 14 1-16,-3-14-1 15,0 0 2-15,0 0-2 0,0 0 0 16,4 11 1-16,-4-11-1 15,0 0 2-15,0 0-1 16,0 0 0-16,0 0-1 16,0 0 1-16,0 0 0 15,12-1-1-15,-12 1 0 16,19 1-1-16,-6 0 2 16,4 1 0-16,6-1 0 15,3 1 0 1,2 2-1-16,5 1 0 15,4 1 1-15,2-1-1 0,1 1 0 16,1-1 2-16,0 1-3 16,-2-3 3-16,-3 1-1 0,-4-3-1 15,-4-1 0 1,-6 0 1-16,-2 0-1 0,-5-1 0 16,-4 0 1-16,-11 1-1 15,19-3 0-15,-19 3 1 16,11-3 0-16,-11 3 0 15,0 0 1-15,12-6 0 16,-12 6-1-16,0 0 1 16,0 0 0-16,0 0 1 15,0 0-2-15,10-11 0 16,-10 11 0-16,0 0 0 16,0 0 0-16,0-12 0 15,0 12 0-15,0-15-1 16,-1 4 1-16,-2-6 0 15,2-4 0-15,-3-4 0 0,1-4-1 16,-4-8 1-16,-2-3 1 16,-1-5-1-16,-1-4-2 15,-1-8-1-15,1-2 0 16,-1-1 0-16,-1-7 0 16,4-1 0-16,1-1-1 15,2-3 0-15,1 2 1 16,4 2 3-16,0 2-2 15,2-2-2-15,1 5 2 16,1 1-3-16,1 4 2 16,-2 0-2-16,-1-1 2 15,-1 0-3-15,-1-1 5 16,0 1 0-16,-2-2-2 0,2 1 2 16,-1 0 1-1,-1-1-4-15,2 1 3 0,1 1-4 16,-1 5 3-16,0 2-1 15,-1 2 3-15,0 1-3 16,-1 4 2-16,0 7 0 16,0 2 0-16,0 7 1 15,0 3-1-15,1 7 0 16,-1 4 0-16,3 15 0 16,-1-16 1-16,1 16-1 15,0 0-1-15,0 0 0 16,0 0 2-16,0 0-1 15,0 0-1-15,0 0 2 16,-1-11-3-16,1 11 3 16,0 0 0-16,2-17-2 15,2 5 1-15,1 0 1 0,2-4-2 16,3-1 1-16,6-3 0 16,2 2 1-16,2-1 0 15,2 1 0-15,0 1-2 16,0 1 1-16,0 4-1 15,-2 1 2-15,-3 2-2 16,-2 3 0-16,-3 1-1 16,-1 2 2-16,0-1-1 15,-11 4 2-15,19-2-1 16,-19 2 0-16,14 0-1 16,-14 0 0-16,0 0 0 0,14 0-1 15,-14 0 0-15,0 0-3 16,0 0 5-16,0 0-5 15,1 11 2-15,-1-11 0 16,-6 12 1-16,6-12-1 16,-9 18 2-16,3-6 0 15,-1 1-2-15,1 3 2 16,-2 0 2-16,2 5-3 16,1 2 2-16,0 2-1 15,2 5 1-15,2 3-1 16,-1 4 1-1,4 0-1-15,-1 2 2 0,2 0-1 16,1 1 0-16,1 0 0 0,1-1-2 16,1 3 4-1,1 1-1-15,0 1 2 0,2 2-4 16,1 2 3-16,1 3-1 16,3 4 2-16,1 3-1 15,0-2-2-15,0 2 1 16,-2 0-3-16,2 0 4 15,-1 0 2-15,-3 0-3 16,-2-5 3-16,-4 2-3 16,-3-2 2-16,0 2-3 15,-2 1 5-15,-5 3-5 16,-2-2 0-16,-2 2 2 16,-2-2-2-16,-2-1 1 15,-2 1 3-15,-1-1-1 16,-1-4 0-16,0-3-2 0,0 0 3 15,0 0-3 1,1-1 3-16,2-1-3 0,0-2-1 16,0 0 2-16,4-2-1 15,0-1-1-15,2-3 0 16,1-4 1-16,1-3-2 16,1-2 2-16,2-3-1 15,0-4 1-15,1-4 0 16,1-3 0-16,0 0-1 15,0-1-5-15,4 3-23 16,-7-4-93-16,11 5-7 16,-3-7 0-16,7 0-5 15,0-2 3-15</inkml:trace>
  <inkml:trace contextRef="#ctx0" brushRef="#br0" timeOffset="23381.29">13720 8619 498 0,'-5'16'102'0,"-1"2"-102"16,1 1-112-16,0-1-18 16,5-18-7-16,-17 17-1 15</inkml:trace>
  <inkml:trace contextRef="#ctx0" brushRef="#br1" timeOffset="35100.71">8895 8368 52 0,'-7'-11'66'0,"7"11"-16"0,0 0-10 0,0 0-3 0,0 0 3 16,-3-11 0-16,3 11 2 16,0 0-5-16,0 0-4 15,0 0-8-15,-1-11-5 16,1 11-4-16,0 0-1 15,0-15 0-15,0 15-2 16,3-26 3-16,1 8-1 16,-4-6 1-16,2-3-2 15,-2-9-1-15,0-3-4 16,-2-6 1-16,-3-4-1 16,-3-4-7-16,-1-3 2 0,-2 0-4 15,-1 5 0 1,1 5 1-16,0 6-2 0,0 5 0 15,2 8-1 1,3 8 4-16,1 8-4 0,5 11 3 16,-5-12-2-16,5 12 0 15,0 0-1-15,0 0 0 16,0 0-1-16,0 0 1 16,0 0 0-16,17 7 1 15,-17-7 0-15,20 8 0 16,-5-3 2-16,-2-1 0 15,2 0-1-15,-3-2 1 16,0 0 0-16,-12-2-1 0,20 2 2 16,-20-2-1-16,13-2 0 15,-13 2 1-15,14-3 1 16,-14 3-1-16,15-6 0 16,-15 6-1-16,19-6 0 15,-19 6 1-15,18-8 0 16,-18 8 0-16,16-6 1 15,-16 6-2-15,15-7 2 16,-15 7-1-16,12-5-2 16,-12 5 2-16,13-4-1 15,-13 4-1-15,20-1 1 16,-7 0 0-16,4 2-1 16,5-1-1-16,6 0 2 15,5 0-1-15,4 0 0 16,3 0 0-16,5-1-2 15,4 1 3-15,1 0-1 0,1 0 2 16,1 0-1-16,0 1-1 16,2-1 0-16,-3 0 1 15,0 0 0-15,-2 0-2 16,1-1 2-16,-2 1-3 16,-2-2 3-16,-1-2-1 15,1 2-1-15,-1-1 1 16,0 1-1-16,-2-3 1 15,-2 1-1-15,-2 2 3 16,-1-1-4-16,-1 1 3 16,-4 1-1-16,0-2 1 0,-2 2-1 15,1 2 0-15,1-1-1 16,1 1 0-16,4-2 1 16,2 2-1-16,2-2 1 15,2 1-1-15,3-1 2 16,3-1-1-16,3-2 0 15,2 0 1-15,-2-1 1 16,2-1 1-16,2 2-1 16,1-2 2-16,1-2-3 15,-1 3 1-15,3-1 1 16,0 1-3-16,4 1 0 16,-3-1 1-16,2 0-1 15,-4 0 0-15,-2 0 0 16,-3 0 1-16,-2 0 0 0,-3 1 1 15,-2 1-1 1,1-2-1-16,0 2 0 0,0 0 1 16,0 1-1-1,3-1 0 1,2 2 1-16,1 0-1 0,1-1 0 0,1 0 0 16,-1 1 2-16,-1-1-2 15,-2 0 0-15,-2 1 1 16,-2 0-1-16,-4 0 0 15,-5 0 1-15,-3-1 0 16,-2 2-2-16,0 0 2 16,0 0-1-16,-1 0 1 0,3 0 0 15,-1 0 0-15,1-1-1 16,2 0 1-16,-1 0 1 16,0 1-2-16,-3-3 1 15,-3 2 0-15,-3-1 0 16,-2 0 0-16,-3 0 0 15,-2 1 1-15,-2-2-1 16,-1 2 0-16,-1 1 0 16,-3-2 0-16,-1 2-3 15,1-1 3-15,-1 1-1 16,1 0-1-16,-1 1 2 16,2-2-1-16,4-1 0 15,2 1 0-15,5 1 2 0,0-1-1 16,3 0 0-16,1-1 1 15,-1 0-1-15,-1 0 3 16,-3 0 0-16,-2 0 0 16,-3 0-1-16,-3-2 1 15,-3 1 1-15,-3 1 0 16,-12 2 0-16,17-4 0 16,-17 4 2-16,0 0-2 15,11-1 2-15,-11 1-1 16,0 0-2-16,0 0-1 15,0 0-1-15,0 0-1 16,0 0-2-16,0 0 1 16,0 0-2-16,0 0 1 15,0 0 0-15,0 0-1 16,0 0 0-16,0 0 1 0,0 0 0 16,0 0-1-16,-3 15 1 15,3-15 0-15,2 17 2 16,-1-6-1-16,3 2 2 15,-1-1-2-15,0 4 0 16,1 1 0-16,1 1 1 16,-2-1-1-16,1 1-1 15,1 2 2-15,-3-2-1 16,2 4 0-16,0-2 1 16,-1 0-2-16,0 2 2 15,0 0-1-15,2 3 2 16,-1-1 0-16,0 2 1 0,1-1 0 15,-2 3-1-15,2 3 3 16,0 3-4-16,0 2 2 16,-1 0-2-16,-1 4-1 15,1 3 0-15,1 1 0 16,0 1 0-16,-1-2 1 16,1-1 0-16,-1-4-1 15,1 0 1-15,-1-5-2 16,-2-8 2-16,-1 0-1 15,-1-6 0-15,0-3-1 16,-1-5 3-16,1-11-2 16,-2 13 1-16,2-13 1 15,0 0 0-15,0 0-1 0,0 0 2 16,0 0-1-16,0 0-2 16,0 0 2-16,0 0 0 15,0 0-1-15,0 0 4 16,0 0-4-16,0 0-1 15,0 0-1-15,0 0 2 16,0 0-1-16,0 0 1 16,0 0-1-16,0 0-10 15,0 0 9 1,0 0 1-16,0 0 1 16,-11 7-2-16,11-7 1 0,0 0 0 15,-13 5 1-15,13-5 5 16,-12 4-5-16,12-4 4 0,-19 2-3 15,8-1 0 1,-5-1-1-16,-1-1 0 0,1 1-4 16,-6-2-15-16,4 3-114 15,-13-1-6-15,1-2-5 16,-3-4-5-16,-2-8-1 16</inkml:trace>
  <inkml:trace contextRef="#ctx0" brushRef="#br1" timeOffset="36227.37">7872 7884 135 0,'0'-11'75'16,"-3"-1"-10"-16,6 0-28 0,7 1-5 15,-2-6-4-15,10 1-3 16,1-3 0-16,10 0-1 0,4-1-3 15,12 3-5 1,5 1-4-16,7 6-9 0,7 4 1 16,3 6-4-16,4 4 2 15,0 4-3-15,-2 6 0 16,1 3 5-16,-5 2 0 16,-3 3-1-16,-4 2 0 15,-1 3 1-15,-5 0-1 16,-4 1 2-16,-6-4 0 15,-6-2-6-15,-7-3 1 16,-6-3 2-16,-6-5 0 16,-5-4 0-16,-12-7 1 15,13 6-12-15,-13-6-77 16,0 0-9-16,5-14-4 16,-7 3 1-16,-5-6-6 0</inkml:trace>
  <inkml:trace contextRef="#ctx0" brushRef="#br1" timeOffset="36508.58">8920 7764 334 0,'0'0'105'16,"22"3"-8"-16,-5 3-88 15,6 3-9-15,3 2 2 16,0-1-2-16,1-1 4 15,-5-3-7-15,-7 5 1 0,-7 3 5 16,-11 5-4 0,-10 8 3-16,-12 6-3 0,-9 3 5 15,-7 4-3 1,-7 4 0-16,-7-5-40 0,-3-3-60 16,-1-7-4-16,-1-17-1 15,8-8-3-15,1-16 5 16</inkml:trace>
  <inkml:trace contextRef="#ctx0" brushRef="#br1" timeOffset="37352.71">7279 7142 308 0,'-2'-16'101'15,"1"2"-2"-15,-3 1-84 0,0 2-8 16,4 11-10-16,-7-15 5 16,7 15-2-16,-8-11 1 15,8 11-3-15,-15 0-1 16,4 7 3-16,-1 7 0 15,0 6-3-15,1 7 3 16,0 3-4-16,2 8 4 16,6 0-3-16,1-1 4 15,2-4-6-15,7-5 5 16,-4-6 1-16,3-8 3 16,-6-14 1-1,21-1 1-15,-6-11 0 0,-2-10 0 0,2-1 0 16,-2-2 0-16,3 0-2 15,-4 2-4-15,-1 6 0 16,-11 17-1-16,19-2 0 16,-10 19-1-16,1 7 0 15,4 8-1-15,0 2 2 16,3 2 0-16,2-2 3 16,-5-5 6-16,1-4 5 15,-5-12 1-15,1-7 2 16,-11-6 0-16,12-26 0 15,-8-3 1-15,2-3-2 16,-3-12-9-16,3-5 3 16,-1 1-8-16,0 4 2 15,0 8-4-15,0 5 2 16,-1 12-4-16,-4 19 4 0,12-4 3 16,0 21-10-16,1 9 8 15,0 0-5-15,-1 6 6 16,-1 0-5-16,1 0 5 15,-3-6-3-15,-3-7 0 16,-5-5-3-16,-1-14-20 16,0 0-61-16,0 0-35 15,-15-23 3-15,7-3-3 16,-2-6 4-16</inkml:trace>
  <inkml:trace contextRef="#ctx0" brushRef="#br1" timeOffset="37618.33">7431 6802 258 0,'-7'-15'100'15,"3"2"1"-15,3 0-71 16,-8 1-4-16,9 12-6 16,-3-11-3-16,3 11-4 15,0 0-1-15,0 0-1 16,0 0-3-16,12 13 0 15,-2 8-7-15,2 3-2 16,4 5-2-16,0 4 0 16,4 1-14-16,-3-6-31 15,1-2-57-15,-1-8-5 0,-4-11 1 16,-2-9-2-16,-5-10 14 16</inkml:trace>
  <inkml:trace contextRef="#ctx0" brushRef="#br1" timeOffset="37790.18">7507 6728 271 0,'0'0'91'15,"0"0"-12"-15,-10 23-68 16,15-2-10-16,3 2-1 16,2 3 1-16,2-2 1 15,2-2-2-15,1-2-19 16,-2-5-69-16,2-8 0 0,2-4-4 15,-5-12-3 1,1-3 22-16</inkml:trace>
  <inkml:trace contextRef="#ctx0" brushRef="#br1" timeOffset="38008.93">7639 6640 329 0,'0'0'107'0,"0"0"-3"15,0 0-88-15,9 11-9 16,1 6-9-16,4 4 1 16,-1 5-1-16,2 3 4 15,1 3-1-15,1 0 0 16,-2-1 1-16,0-1-8 16,2-2-81-16,0-1-16 0,2-9-4 15,-2-3-5-15,-6-11-1 16</inkml:trace>
  <inkml:trace contextRef="#ctx0" brushRef="#br1" timeOffset="40321.94">13732 6322 15 0,'0'0'64'16,"-11"-6"2"-16,11 6-37 15,0 0-9-15,0 0 1 16,0 0-1-16,0 0 0 16,0 0 0-16,0 0-3 15,0 0-5-15,0 0-7 0,0 0-5 16,0 0-2-16,0 0 0 15,0 0 1-15,0 0 1 16,0 0-2 0,0 0 2-16,0 0 0 15,0 0 1-15,-15 8 1 16,15-8 0-16,-23 13 0 0,3-4-2 16,-3 2 3-16,-5-1-1 15,1-1-2-15,-3 0 4 16,3-2 4-16,0-2 5 15,9 1 7-15,1-6 1 16,17 0 2-16,-17 0-1 16,17 0 1-16,0 0-2 15,31-18-4-15,1 2-8 16,16-3-5-16,11-4 0 0,13-7-3 16,13 0 2-16,3-2-2 15,1 1 0-15,-5 3 0 16,-6 0 2-16,-13 6-6 15,-13 5-4-15,-12 3-14 16,-9 6-39-16,-8 2-42 16,-11 3-1-16,-1-1-3 15,-11 4-2-15,0 0 106 16</inkml:trace>
  <inkml:trace contextRef="#ctx0" brushRef="#br1" timeOffset="41087.51">14788 5975 215 0,'0'0'95'16,"12"-19"-5"-16,-15 8-82 15,3 11-4-15,-3-14 1 16,3 14-4-16,-6-17 4 15,6 17-1-15,-10-20-2 16,10 20-2-16,0 0 0 16,-19-9-3-16,19 9-2 15,-15 14 1-15,4 3-3 0,-2 5 2 16,2 7 0-16,-1 4 1 16,1 3 1-16,4 2 2 15,2-4-1-15,4-2 3 16,7-8 1-16,2-7 2 15,6-12 1-15,5-9 0 16,2-10-1-16,4-12 1 16,0-6-1-16,2-3-1 15,-3-1 0-15,0 3-5 16,-6 6 0-16,-3 10 1 16,-1 15 0-16,0 14 0 15,-2 16 1-15,1 11 0 16,1 8 0-16,4 5 4 15,4 3-1-15,1-4 2 16,-2-9 1-16,-2-6 9 16,-5-13 2-16,2-7 2 0,-3-15-1 15,-1-9-1-15,-4-12 0 16,3-8 0-16,-4-13-2 16,4-9-8-16,0-7-4 15,0-3-2-15,0 3 2 16,1 4-5-16,2 7 4 15,0 9-5-15,5 12 2 16,-1 11 1-16,5 11-1 16,0 4-1-16,-1 5 1 15,-1 1 1-15,-1 3-1 16,-2 0 2-16,-4 1-1 16,-1-3-1-16,-13-8 2 0,17 14 0 15,-17-14 0-15,11 9-1 16,-11-9 0-16,0 0 0 15,0 0 0-15,10 12-1 16,-10-12-8-16,0 0-20 16,3 19-82-1,-3-8 1-15,0-11-4 0,-2 14-2 16,2-14 27-16</inkml:trace>
  <inkml:trace contextRef="#ctx0" brushRef="#br1" timeOffset="41557.07">14845 5443 124 0,'-5'-17'85'16,"5"17"-5"-16,-4-13-49 16,4 13-11-16,0 0-13 15,-1 13-4-15,4 0 1 16,-1 4 2-16,3 6 1 16,0 4 1-16,2 5 2 15,0-2-1-15,1 3-3 0,0-5-7 16,-3-3-35-1,-1-4-51-15,2-3-2 0,-6-18-1 16,0 0-5-16,0 0 94 16</inkml:trace>
  <inkml:trace contextRef="#ctx0" brushRef="#br1" timeOffset="41760.18">14943 5531 286 0,'11'19'104'0,"2"3"-6"16,-3 1-93-16,-3 6-9 16,6 0 6-16,1 2-2 15,1-3 5-15,-4-5-4 16,-4-4 1-16,3-4-30 0,-10-15-68 16,18 10-2-16,-6-15-5 15,0-12 3-15,1-3 27 16</inkml:trace>
  <inkml:trace contextRef="#ctx0" brushRef="#br1" timeOffset="41964.16">15304 5451 311 0,'19'0'111'0,"-19"0"-5"15,4 20-90-15,-4 3-11 16,0 4-7-16,2 3 0 15,2 4 2-15,0 0 1 16,1 0-5-16,0-6-24 16,3 1-80-16,6-1 2 0,-2-9-9 15,0-1 4-15,-12-18 38 16</inkml:trace>
  <inkml:trace contextRef="#ctx0" brushRef="#br1" timeOffset="46332.71">15859 6303 196 0,'-2'-12'104'0,"2"12"-1"15,11-19-52-15,-6 3-21 16,4 2-9-16,1-3-3 15,2 0-4-15,-2-2-3 16,4 0 0-16,-3-3-4 0,-2-6-4 16,1-3 1-1,-4-7-1-15,-1-7 1 0,-3-8 0 16,-3-9 0 0,-1-5-4-16,-3 0 5 0,0 8-3 15,-1 7-1-15,0 8-3 16,1 14-2-16,0 16-1 15,5 14 2-15,-4 28-2 16,4 17-3-16,3 12 4 16,4 15-3-16,3 10 6 15,6 7-3-15,3-1 1 16,5-4-1-16,2-5 4 16,2-16-1-16,-1-11 2 15,-1-15 3-15,0-14 0 16,-4-15 2-16,0-8 0 0,0-11 1 15,-2-6-2-15,1-3 1 16,-1-2-2-16,-5 1-3 16,-1 2-3-16,-3 4-2 15,-11 15 1-15,12-8-2 16,-12 8 1-16,4 12 0 16,-4-12-1-16,6 18 4 15,-6-18 5-15,12 15 1 16,-1-13-1-16,1-7 3 15,6-6-2-15,2-6 1 16,2-6-2-16,-1-6-1 16,-2-7-3-16,-4-2 0 15,-5 2-4-15,-3 3-1 0,-5 8-2 16,-6 9 2-16,4 16-1 16,-24-1 1-16,11 15 0 15,0 8 0-15,0 3 4 16,2 1 1-16,3-2 3 15,3-4 1-15,9-7 1 16,-4-13 2-16,26 7-1 16,-1-13-2-16,2-6-2 15,3-7-6-15,2-7-5 16,-3-5 1-16,-2-5-3 16,-6 4-1-16,-7 1 1 15,-3 5 1-15,-6 2-3 0,-1 7 5 16,-4 5 0-16,0 12 1 15,0 0 3-15,0 0-2 16,0 0 0-16,-13 16 2 16,6-3 4-1,1 4 1 1,-1 5 2-16,-1 4-1 0,1 1 2 0,0 2 0 16,2 1 2-16,2-2-1 15,3 0 2-15,1-5 0 16,5-1 1-16,2-8 3 15,6-2-3-15,5-7 0 16,6-5 0-16,-1-6-1 16,4-3 1-16,0-10-2 15,2-1-2-15,-6-3 0 16,0-4 0-16,-8-1 1 0,-2 1-1 16,-6 1 1-16,-2 3-3 15,-1 3 3-15,-4 3-1 16,-1 4 0-16,0 13-1 15,0-16-2-15,0 16 0 16,0 0 0-16,0 0-1 16,0 0-2-16,0 0 1 15,0 0-2-15,0 0 3 16,0 0-3-16,0 0 0 16,0 0 0-16,0 0 2 15,0 0-1-15,0 0 0 16,0 0 2-16,0 0-2 15,0 11 3-15,0-11 0 0,0 0-1 16,0 0 1-16,0 0-1 16,0 0 2-16,0 0 0 15,0 0 3-15,0 0 0 16,0 0 1-16,0 0 0 16,0 0 0-16,0 0 0 15,0 0-1-15,0 0-2 16,-3-11-3-16,3 11-1 15,0 0 0-15,0 0 0 16,0 0-1-16,0 0 0 16,2 12 0-16,-2-12-1 15,3 11 1-15,-3-11 2 16,2 13-1-16,-2-13-1 16,0 0 3-16,1 14 0 15,-1-14 0-15,0 0 2 0,0 0 0 16,0 0 1-16,0 0 0 15,0 0 0-15,0 0-2 16,0 0 0-16,0 0-1 16,0 0-1-16,0 0-1 15,0 0-3-15,0 0 1 16,-1 18-1-16,2-1 2 16,3 4 1-16,1 3 0 15,3 4 0-15,2 1 2 16,2-5 1-16,3-1 0 15,0-8 1-15,2-2 0 16,1-8 0-16,2-5 2 16,-4-10 0-16,-1-4-2 0,0-4 2 15,-2-3-1-15,0-3-1 16,-6-1 0 0,-1 2-2-16,-3 4-2 0,-1 3 0 15,-1 5-2-15,-1 11-1 16,0 0 1-16,0 0-1 15,0 0 1-15,-7 21 0 16,6-5 0-16,-2 2 2 16,4 2 1-16,1 1-1 15,0-3 4-15,4-4-1 16,-6-14-1-16,22 11 1 16,-4-15 2-16,6-7-2 0,1-7 1 15,3-9 0-15,0-6-3 16,1-6 3-16,-6-3-1 15,-6-7-1-15,-5 2-2 16,-10 0 2-16,-5 2-1 16,-6 5-1-16,-3 6 1 15,-3 7-1-15,0 6 1 16,0 12-1-16,-2 7 1 16,1 12 0-16,4 11-1 15,1 10 3-15,5 9 1 16,7 10-1-16,5 10 1 31,7 4 1-31,9 3 0 0,8 2-2 0,4-1 2 0,9 1-23 16,-4-3-104-16,1-7-6 15,-4-9-2-15,-5-11-8 16,-7-10-1-16</inkml:trace>
  <inkml:trace contextRef="#ctx0" brushRef="#br1" timeOffset="106341.34">15544 9319 239 0,'0'0'94'15,"16"-16"-4"-15,-16 16-63 16,28-16-14-16,-6 10-4 0,7 1 4 16,4-1 3-16,9 4 3 15,4-3 2-15,10 2 4 16,8-3-3-16,14 1-1 15,10-4-2-15,16 0-1 16,7-5-5-16,11-2-2 16,2-4-1-16,2 1-1 15,-9 0 2-15,-8 2 1 16,-19 1-1-16,-17 4-2 16,-20 2 2-16,-15 4 3 15,-18 2-5-15,-20 4 0 16,0 0-2-16,0 0-1 0,-14 2-3 15,-3-1-1 1,-2 0-11-16,0-2-21 0,5 4-56 16,-6 1-45-16,1 3-1 15,7-4-4-15,12-3-1 16,0 0 6-16</inkml:trace>
  <inkml:trace contextRef="#ctx0" brushRef="#br1" timeOffset="108156.19">18234 8836 168 0,'8'-19'83'0,"2"5"1"16,-6 3-46-16,0-1-18 15,-4 12-2-15,10-22 2 16,-8 11-1-16,-2 11-1 0,-5-22 1 16,-2 8-5-16,-1 0-4 15,-3 0-7-15,-2-1-4 16,-1 3-3-16,-2 1 0 15,-1 2-1-15,0 6-1 16,-3 2 2-16,-1 4 1 16,1 7 0-16,-4 5 1 15,2 6 2-15,0 6 2 16,1 8 0-16,1 4 1 16,3 5-2-16,3 1 3 15,5 1-2-15,4 0 4 16,5-2-4-16,3-3 4 15,7-7-1-15,5-2 0 16,7-8 1-16,6-5-1 16,5-8 1-16,5-6-2 0,3-7 0 15,6-8 0 1,0-5-3-16,3-3 3 0,-8 0-2 16,-7 1-2-16,-6 2-1 15,-7 3-2-15,-7 5 2 16,-15 7 2-16,11 8-1 15,-11-8 0-15,-8 20-1 16,8-20 3-16,-9 19 2 16,9-19 5-16,-4 16 0 15,4-16 1-15,0 0 2 16,0 0 0-16,11-17 2 16,2 2-2-16,-1-6-1 15,1-5-3-15,-2-5-1 0,-1-3-2 16,-3-2-1-16,-3 5-2 31,-8 3-2-31,-6 6-1 0,-3 5 2 0,-5 7-3 16,-2 7 1-16,-2 5-2 15,1 5-1-15,2 3 3 16,1 1-1-16,4 1 1 16,4 5 0-16,7 0 1 15,8 3 0-15,9-1 1 16,3 2-3-16,8 0 4 0,2-1-1 15,4-3 2-15,1-4 0 16,2-3-1-16,-2-6-1 16,-1-3 2-16,-1-5 2 15,-2-3-3-15,-1-5 2 16,-3-4-1-16,-3-3 0 16,-4-5 2-16,-3-2-1 15,-5-3-2-15,-2-2 2 16,-4 7 0-16,-3 0 1 15,1 6-1-15,-1 2-1 16,0 5-1-16,0 11 0 16,14-5-1-16,-2 11 1 15,4 1-3-15,2 5-2 0,2 3 0 16,0 4 1 0,4 5-1-16,-6 0 1 0,-1 1 3 15,-2 0-3-15,-2-5 5 16,-2-4-3-16,1-4 3 15,1-7-1-15,2-5 2 16,3-10-1-16,0-6-1 16,1-8 2-16,1-2-3 15,-3-7 2-15,-4-1-3 16,-3-1 2-16,-6 2-3 16,-5 6-1-16,-7 4-1 15,-1 7 0-15,-1 3 1 16,10 13-1-16,-17-11 1 15,17 11-1-15,0 0 2 16,0 0 1-16,18 13 0 0,8-5 0 16,4 0 1-16,4 2-1 15,2 1 0-15,-1 2 1 16,-4 3-3-16,-5 3 1 31,-6 3 0-31,-9 4-2 0,-7-2 2 0,-6 3 1 16,0 1-1-16,0-4-1 15,-1-2 3-15,1-7-1 16,0-1 0-16,2-14 2 16,10 12 0-16,4-13-1 15,6-4-1-15,7-6 2 0,5-6-1 16,3-5 1 0,3-2-2-16,-1-2 3 0,-3 2-1 15,-8 5 0-15,-8 0 0 16,-6 8-1-16,-12 11-1 15,9-10 2-15,-9 10-2 16,0 0-2-16,-10 15 1 16,10-15 0-16,-4 16-1 15,4-16 4-15,1 16-1 16,-1-16 1 0,10 16 2-16,1-14-4 0,3-4-15 15,6 3-63-15,-1-10-43 16,1 0-4-16,-2-7-3 15,-3-2-1-15,-6-4-2 16</inkml:trace>
  <inkml:trace contextRef="#ctx0" brushRef="#br1" timeOffset="108296.86">19594 8701 421 0,'0'0'110'0,"-13"-21"-32"16,13 21-172-16,10-19-18 15,0 8-3-15,5 1-9 16,-1-2-1-16</inkml:trace>
  <inkml:trace contextRef="#ctx0" brushRef="#br1" timeOffset="108921.76">19703 8951 370 0,'13'-11'112'0,"-4"-1"-3"16,-3-4-95-16,0-3-9 15,4-3-2-15,0-5-2 16,-1-1 1-16,-3-2 0 15,-2 1-1-15,-2 2-1 0,0 5 0 16,-4 4-3-16,1 5-2 16,1 13 2-16,0 0-2 15,0 0 2-15,-1 24-1 16,6-4 1-16,6 2 2 16,5 5 2-16,5 0 2 15,5-4 0-15,5-4 0 16,2-4 1-16,2-7 2 15,1-7 0-15,-3-7-2 16,-2-7 1-16,-4-8 1 16,-1-2-2-16,-4-2 3 15,-3 1-5-15,-2 2 0 16,-2 6 0-16,-3 7-2 16,-1 11 0-16,-1 10-1 15,-3 8 1-15,-2 10-1 0,-2 2 1 16,-2 5-1-1,-1-2 1-15,-1-3 0 0,-2-7 5 16,-2-7 9 0,3-7 0-16,2-11-1 0,1-16 2 15,6-13-1-15,9-11-2 16,6-16 3-16,9-9-5 16,7-8-11-16,6-4-4 15,6 6-8-15,-6 3-35 16,1 17-76-16,-11 12-3 15,-10 15-6-15,-13 13-7 16,-11 11 5-16</inkml:trace>
  <inkml:trace contextRef="#ctx0" brushRef="#br1" timeOffset="109593.66">19539 12286 170 0,'3'-17'95'16,"0"-3"2"-16,1 3-40 16,3 2-15-16,-2 1-13 0,0 3-3 15,-2 0-13 1,-3 11-14-16,3-13-15 0,-3 13-12 15,0 0-4-15,-12-10-3 16,12 10-12-16,0 0-51 16,-15 5 7-16,15-5 5 15,-13 7 4-15,13-7 70 16</inkml:trace>
  <inkml:trace contextRef="#ctx0" brushRef="#br1" timeOffset="110421.66">17483 10815 220 0,'0'0'92'0,"-15"-19"5"0,15 19-54 15,-16-10-8-15,16 10-5 16,0 0-4-16,-12-8-1 16,12 8-8-16,0 0-3 15,0 0-4-15,0 0-3 16,25 6-3-16,6-6 0 16,17-1 1-16,16-2 0 15,25-3 4-15,20-7 2 16,27-2-5-16,19-6 3 15,15 0-4-15,11-4 3 16,6 4-4-16,-10-1 2 0,-11 5-2 16,-19 2-2-1,-20 4-1-15,-25 3 1 0,-24 2-3 16,-26 2 0-16,-20 2-1 16,-15 0-3-16,-17 2-8 15,0 0-14-15,-17 0-36 16,-7 5-54-16,-12 0 4 15,-6-1-7-15,-12-1 1 16,-13 0 0-16</inkml:trace>
  <inkml:trace contextRef="#ctx0" brushRef="#br1" timeOffset="111140.77">17385 10551 165 0,'-11'-20'74'0,"6"3"4"0,0 4-47 15,2 1-8-15,3 12-4 16,-5-14-6-16,5 14-1 16,0 0 0-16,0 0-1 15,0 0-6-15,-16 14-5 16,-1 6 1-16,-10 6-7 15,-10 9 5-15,-4 6-1 16,-8 7 1-16,-5 0-1 16,0-2 1-16,3-2 0 15,6-4 1-15,10-8 5 16,8-8 7-16,10-8 5 16,6-10 0-16,11-6 1 31,8-16-2-31,13-2-4 0,10-8-4 15,8 2-3-15,8 0-10 16,6 2-6-16,2 9 2 16,-2 9-2-16,-3 12 2 15,-6 12 5-15,-6 8 2 16,-7 7-1-16,-6 3 0 16,-5-1 4-16,-3-3-1 15,-4-3 13-15,-3-11 10 16,-1-4 3-16,-9-16 0 15,14-7 0-15,-14-18 2 16,5-6-2-16,-5-15 2 16,1-4-11-16,-2-8-11 15,1-5-3-15,-4 1 0 16,0 6 1-16,-1 10-5 16,-1 7-19-16,8 16-61 0,-3 11-34 15,1 12-7-15,11-3-2 16,-11 3-6-16,17 14 11 15</inkml:trace>
  <inkml:trace contextRef="#ctx0" brushRef="#br1" timeOffset="112489.4">20192 9921 49 0,'0'0'64'16,"10"-17"0"-16,-10 17-27 0,0 0-13 15,9-12-2 1,-9 12 3-16,0 0 4 0,0 0 2 16,0 0 0-1,0 0-3-15,0 0-3 0,0 0-5 16,0 0-3-16,0 0-4 16,0 0-6-16,0 0-3 15,0 0 0-15,0 0-1 16,0 0 1-16,0 0 3 15,8-11 1-15,-8 11 0 16,0 0 1-16,0 0 0 16,0 0-5-16,0 0 1 15,0 0-3-15,3 12-2 16,0 2-3-16,1 5 0 16,3 8 0-16,2 9 1 0,0 11 2 15,4 8 2-15,-1 7-1 16,0 2 2-16,-1 4 3 15,-2 0-2-15,-2-4 3 16,-3-3-3-16,-3-9 2 16,0-7-2-16,-2-10 3 15,0-8-11-15,1-6-18 16,-5-11-78-16,5-10-5 16,0 0-1-16,-15-19-2 31,7-5 1-31</inkml:trace>
  <inkml:trace contextRef="#ctx0" brushRef="#br1" timeOffset="112817.47">20162 10048 215 0,'-3'-37'88'0,"1"-4"-6"16,-2-1-59-16,4 2 0 15,3-3-7-15,5 5 5 16,2-1-3-16,7 6 3 16,5 6-6-16,6 12 0 15,-1 6-4-15,2 13-8 16,-2 11-2-16,1 11-7 16,-7 9 6-16,-9 10-4 0,-11 4 5 15,-9 3-4-15,-6-1 5 16,-3-1-3-16,-5-7 3 15,-3-6-1-15,0-5-18 16,1-10-56-16,6-4-29 16,5-9-1-16,13-9-3 15,0 0-3-15</inkml:trace>
  <inkml:trace contextRef="#ctx0" brushRef="#br1" timeOffset="113348.74">20887 9979 208 0,'11'-19'90'16,"-6"-2"1"-16,-4 3-68 15,-1-2-8-15,1 1 2 16,-3 2-2-16,2 0 1 15,-3 4-5-15,3 13 2 16,-6-15-6-16,6 15-3 16,-12 5-5-16,2 6-6 15,-1 2 3-15,-6 5-1 16,-1 4 5-16,-3 6-4 0,0 4 4 16,-1 4 1-1,2 3 0-15,0 2 3 0,3 5-1 16,2 2 0-16,3 0 0 15,3 1 4-15,3-4 0 16,8-3 2-16,1-2 3 16,8-3-2-16,4-9 6 15,9-5-4-15,4-8 2 16,7-4-5-16,1-6 3 16,4-5-4-16,0-4-7 15,-3-2 2-15,-2-3-6 16,-6 0 5-16,-4 0-2 15,-5 0 5-15,-7 1-6 16,-13 8 4-16,18-13-1 16,-18 13-2-16,0 0-9 0,8-13-23 15,-8 13-74-15,11-8-10 16,-11 8 2-16,17-16-6 16,-8 4 0-16</inkml:trace>
  <inkml:trace contextRef="#ctx0" brushRef="#br1" timeOffset="113692.4">21310 9906 209 0,'5'-13'95'0,"-1"-2"-2"0,-4 15-73 16,6-16-5-16,-6 16-1 16,0 0-2-16,15 0 1 15,-15 0 0-15,20 24-5 16,-6-3-3-16,0 8-2 16,4 9 4-16,2 8-3 15,3 8 0-15,-3 4-1 16,0 3 2-16,-3-1-4 15,0-3-8-15,0 2-42 16,-3-12-48-16,-5-7-2 16,-3-14-5-16,-6-14-3 15,0-12 47-15</inkml:trace>
  <inkml:trace contextRef="#ctx0" brushRef="#br1" timeOffset="114348.67">21393 9904 160 0,'-1'-23'104'15,"0"1"2"-15,2 6-39 0,-5-1-17 16,6 6-5-1,-2-2-12-15,0 13-8 0,11-17-11 16,0 14-4-16,2 2-7 16,3 4-3-16,3 4-2 15,0 3-6-15,-3 3 4 16,-3 5-3-16,-4 3 6 16,-7 1-5-16,-9 1 5 15,-7 1-3-15,-5-3 4 16,-4-3 3-16,-2-2 0 15,0-6 1-15,1 0 2 16,6-3 4-16,5-3 1 16,13-4 0-16,-14 0-2 15,14 0 1-15,18-6-2 16,8 2 0-16,6 1-6 0,8-1-2 16,4 3-1-1,2 1 0-15,2 5 0 0,-3 2-1 16,-7 4 0-16,-9 5 1 15,-7 3 0-15,-11 4 0 16,-7 4 0-16,-8 4 1 16,-5 2-2-16,-9 4 5 15,-4-1-3-15,-4-2 1 16,-9-2 1-16,0-2 2 16,0-7 0-16,2-4 1 15,1-4 0-15,3-5 1 16,3-7 1-16,4-1 0 15,6-7-1-15,4 0-1 16,1-4-4-16,11 9-12 0,-10-14-54 16,10 14-59-16,0 0-1 15,0 0-6-15,0 0-3 16,-12-5 13-16</inkml:trace>
  <inkml:trace contextRef="#ctx0" brushRef="#br1" timeOffset="128735.13">20381 13481 211 0,'7'-17'88'0,"1"2"-23"16,-1 0-21-16,6 4-12 31,0-1-7-31,7 4-9 0,4 0-6 0,10 2-4 31,10 1-5-31,12 0-1 16,9 0-2-16,12 1 2 15,9-2-1-15,13-1 3 16,4-3-2-16,-2-1 0 16,-2-1-1-16,-9-1-3 15,-8 1-11-15,-12-3-30 16,-13 6-44-16,-13-1-5 16,-15 4-2-16,-5-2-1 15,-13 0 42-15</inkml:trace>
  <inkml:trace contextRef="#ctx0" brushRef="#br1" timeOffset="129328.9">20709 13187 122 0,'0'-12'71'0,"0"12"-21"16,-2-16-20-16,2 16-6 16,0 0-9-16,-11-7-4 15,-5 12-5-15,-7 5-4 16,-11 9-4-16,-9 6 0 15,-10 5 3-15,-6 2 0 16,-3 4 3-16,-2-1 3 16,3-1 0-16,8-5 0 15,7-6-1-15,11-7 2 16,9-3-2-16,9-4 3 16,6-6 1-16,11-3-3 15,0 0-2-15,9-11-2 0,9 4-1 16,8 0-3-16,4-1-3 15,7 5-3-15,9 5-1 16,7 7 1-16,1 5 3 16,-1 4 0-16,-5 2 1 15,-5-1 4-15,-6 0 2 16,-6-5 12-16,-10-7-1 16,-5-4 5-16,-16-3 0 15,14-26 6-15,-14 1-1 16,1-6-3-16,-1-10 1 15,3-5-16-15,-2-2 3 16,5-1-9-16,3 5-12 0,-1 5-24 16,7 13-56-16,1 9-6 15,3 7 1-15,0 10-5 16,-2 2-2-16</inkml:trace>
  <inkml:trace contextRef="#ctx0" brushRef="#br1" timeOffset="129828.88">21086 12084 176 0,'0'0'77'0,"0"0"-3"15,7 20-51-15,-5 13-9 16,3 10-9-16,1 10 5 16,1 9 2-1,2 8 2-15,-3 3-3 0,3 1-1 16,-3-5-1-16,1-4-3 15,-3-11-1-15,1-5-10 16,0-8-31-16,-3-9-47 16,1-14-3-16,-3-18 1 15,0 0-6-15,9-15 32 16</inkml:trace>
  <inkml:trace contextRef="#ctx0" brushRef="#br1" timeOffset="130099.52">21330 12210 203 0,'18'-19'90'0,"2"8"-2"15,-4 12-51-15,-5 10-15 16,3 11-6-16,-2 8-3 16,3 11 1-16,-3 4 0 15,2 9 1-15,-3 4-2 16,-2 3 0-16,-2-3-2 15,-1 0-3-15,-2-7 0 16,1-6-1-16,-2-4-5 16,-2-10-17-16,5-6-49 15,-3-7-35-15,-3-18-3 0,0 0-4 16,0 0-2-16,-20-22 29 16</inkml:trace>
  <inkml:trace contextRef="#ctx0" brushRef="#br1" timeOffset="131066.4">21114 12648 225 0,'-14'-1'94'15,"14"1"0"-15,0 0-65 16,28-18-8-16,10 7-7 16,9-4-8-16,8 0-4 15,10-5-15-15,4-4-6 16,3 1-1-16,-7-5-4 0,-9 1 1 15,-11 0 0-15,-7 4 10 16,-11 0 8-16,-9 4 8 16,-7 3 8-16,-6 2 3 15,-5 14 1-15,0-16-2 16,0 16 0-16,0 0-6 16,-16-5-4-16,16 5 0 15,-21 16-3-15,8-2 0 16,-2 6 0-16,0 3 3 15,2 3 0-15,0 4 2 0,3 0 1 16,2-1 0 0,6-2 0-16,2-4 3 0,5-4-1 15,3-3 1-15,6-4 1 16,4-8 0-16,5-5-2 16,5-8-1-16,3-5-1 15,2-5-1-15,1-3 0 16,-1-1 0-16,-4 0-1 15,-4 4-3-15,-6 3-1 16,-5 4 1-16,-14 12-2 16,14-5 1-16,-14 5 1 15,8 18-4-15,-2-6 4 16,2 8 0-16,3-1 5 0,4 2 1 16,3 0 1-1,2-7 1-15,3-2 0 0,1-4 1 16,3-6 0-16,-1-10-6 15,1-6-3-15,-4-4-2 16,-5-5-1-16,-3-3-4 16,-8-4-1-16,-8 1 1 15,-8 3-4-15,-5 7 2 16,-6 2 3-16,-2 7 0 16,-2 5 3-16,-1 9 0 15,5 7 1 1,1 4-1-16,7 2 5 0,4 1-1 15,3 0 2-15,6-1 1 16,5 0 0-16,5-5 0 16,6-3 2-16,6-8-1 15,5-5 0-15,2-8-1 0,4-9-3 16,1-7 1-16,2-10-4 16,-3-8-1-16,-2-7 0 15,-8-3 0-15,-7-1-2 16,-8 2 3-16,-8 0 2 15,-8 6-3-15,-7 11 0 16,1 7 1-16,-2 11-2 16,-3 7 1-16,0 10 2 15,-1 10 0-15,2 15-3 16,6 10 3-16,5 10 2 0,0 9 1 16,5 5 2-1,4 5-2-15,7 0 1 0,6 0-2 16,4-6 2-16,2-8-7 15,-3-12-15-15,6-7-83 16,-5-8-4-16,0-12-3 16,-3-12-6-16,-5-8 3 15</inkml:trace>
  <inkml:trace contextRef="#ctx0" brushRef="#br1" timeOffset="131207.1">22161 12302 292 0,'-23'-3'115'0,"6"-3"-2"0,17 6-69 16,8-16-22-16,24 8-35 16,18 0-81-16,4-2-9 15,12-5-8-15,6-9-7 16,3-1 0-16</inkml:trace>
  <inkml:trace contextRef="#ctx0" brushRef="#br1" timeOffset="131769.5">22958 12045 107 0,'11'-5'92'0,"-11"5"-4"0,9-14-36 16,-9 14-13 0,-4-19-5-16,0 8-13 0,-7-1-9 15,-5 4-6-15,-7 2-6 16,-5 1 0-16,-2 6 2 15,-5 8-1-15,0 4 0 16,3 8 3-16,7 10-2 16,8 8 2-16,9 6 0 15,8 5 0-15,9 2-2 16,9-1 2-16,7 0-3 16,3-5 2-16,1-7-1 15,-1-7 1-15,-5-7-2 16,-2-6-1-16,-5-5-1 15,-8-4 3-15,-8-10-1 16,-3 14 1-16,-10-13 2 16,-1-1 0-16,-2-4 2 15,-1-2 0-15,2-5 0 0,5-6-3 16,6-6 1-16,8-3-4 16,12-1-1-16,8 1-2 15,5 3-3-15,3 2 1 16,3 8 0-16,0 7 3 15,-2 10-1-15,-5 8 3 16,-4 5 2-16,-7 5 3 16,-4 1 0-16,-3 4 3 15,-3-3-1-15,-2-2 0 16,-4-4 1-16,2-2-2 16,-2-5-8-16,-1-11-45 15,0 0-48-15,0 0-8 16,8-12-3-1,0-9-2-15,-3-8 21 0</inkml:trace>
  <inkml:trace contextRef="#ctx0" brushRef="#br1" timeOffset="131910.1">23003 12152 238 0,'-18'-8'105'0,"7"2"-2"15,11 6-70-15,0 0-12 16,0 0-28-16,29 13-78 15,-3-4-6-15,2-1-9 16,5-4-5-16,-5-2-2 16</inkml:trace>
  <inkml:trace contextRef="#ctx0" brushRef="#br1" timeOffset="132723.43">23280 12467 239 0,'0'0'84'0,"11"0"-12"16,-11 0-17-16,9-19-11 16,-4 1-16-16,11-3-15 15,1-4-6-15,5 0-5 16,4 2-1-16,3 4-2 0,-1 5-3 15,-2 5 0 1,-1 9-1-16,-7 5 0 0,-4 9 1 16,-6 4 2-16,-5 2-1 15,-3-1 0-15,-3-2 2 16,1-2 3-16,2-15 1 16,-8 16-3-16,8-16 0 15,0 0-1-15,7-20 0 16,0 3 0-16,4-2 0 15,1-2-4-15,4 0-2 16,0 2 1-16,0 6 0 16,-3 4 0-16,2 7 3 15,-1 7-1-15,-1 6 0 16,-2 3 3-16,2 2 1 0,0 1 2 16,4-5 2-16,4-1 0 15,4-5-7-15,-1-7-9 16,5-4-25-16,1-10-32 15,-2-4-22-15,5-7 8 16,-2 1 22-16,-4-2 9 16,-4 5 3-16,-5 3 25 15,-5 3 29-15,-13 16 40 16,13-1 27-16,-13 1-5 16,-8 24-20-16,3-4-8 15,-1-3 2-15,3 2-10 16,-1-1-5-16,5-4-5 15,-1-14-4-15,10 14-2 0,-10-14-4 16,24-5 1-16,-9-1-4 16,2-2-3-16,0 2-2 15,-3 3 2-15,0 7 0 16,-4 9 5-16,-8 9 2 16,-4 11 1-16,-9 7 2 15,-3 9 2-15,-7-1 3 16,-1 4-5-16,-2-6-1 15,0-4-7-15,-1-8 3 16,4-6-5-16,3-10 0 16,1-7-7-16,6-5-23 15,-4-11-68-15,15 5-17 16,-15-26-1-16,7 1-6 0,-1-3 1 16</inkml:trace>
  <inkml:trace contextRef="#ctx0" brushRef="#br1" timeOffset="132989">23841 12374 191 0,'6'-23'99'16,"5"-3"0"-16,2 3-45 15,-3-2-17-15,7 3-10 0,-2 0-8 16,2 5-7-1,-4 5-3-15,1 6-4 0,-14 6-4 16,18 7 0-16,-11 5-4 16,-3 4 2-16,-3 2 0 15,-1 3-2-15,-1 2-17 16,-7-2-53-16,4-1-26 16,-6-3-6-16,-2-7-4 15,12-10-4-15</inkml:trace>
  <inkml:trace contextRef="#ctx0" brushRef="#br1" timeOffset="133426.47">23838 12110 182 0,'0'0'92'0,"10"-17"-4"15,-10 17-61-15,0 0-8 16,13 16-4-16,-2 2-3 16,0 8-6-16,4 7-1 0,-2 8-1 15,1 6 1-15,-1 3-1 16,1 2 3-16,-5 3-2 16,-3 1-1-16,1-8 2 15,-4-3-4-15,0-7-9 16,-1-8-33-16,1-3-53 15,0-6-4-15,-3-21-1 16,15 4-2-16,-5-15 53 16</inkml:trace>
  <inkml:trace contextRef="#ctx0" brushRef="#br1" timeOffset="133738.94">24198 12248 259 0,'14'-21'108'16,"-14"21"-6"-16,1-13-71 15,-1 13-12-15,-12 14-7 16,-3-2-6-16,0 5-3 16,-4 3-3-16,-4 6-3 15,-2 5 2-15,3 3 3 16,-1 0-1-16,7-3 4 15,6 2 2-15,8 0 1 16,6-5 4-16,8-1-2 16,12-6 2-16,8-1-4 15,5-6 2-15,7-1-9 0,6-4-29 16,1 0-80-16,5-2-7 16,-1-1-3-16,-9-2-4 15,-7 1 2-15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03:28:52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5664 15618 1796 0,'0'0'40'0,"-6"6"8"0,0-4 1 0,6-2 1 15,-6 3-40-15,0 2-10 0,6-5 0 0,0 0 0 0,-6 3 12 0,6-3 0 16,0 0 0-16,0 0 0 0,0 0-12 0,-6 3 0 16,6-3 0-16,0 0 0 0,0 0 0 0,0 0 0 15,-6 2 0-15,6-2 0 16,-6 5-115-16,0-2-18 0,6-3-4 0,-15-5-1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08T05:31:32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9625 15230 0</inkml:trace>
  <inkml:trace contextRef="#ctx0" brushRef="#br0" timeOffset="2151.82">17984 17165 0</inkml:trace>
  <inkml:trace contextRef="#ctx0" brushRef="#br0" timeOffset="4182.39">8236 7987 0</inkml:trace>
  <inkml:trace contextRef="#ctx0" brushRef="#br0" timeOffset="11422.55">8856 1414 0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10T05:30:59.6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1-10T05:31:09.734"/>
    </inkml:context>
  </inkml:definitions>
  <inkml:trace contextRef="#ctx0" brushRef="#br0">8930 19025 0</inkml:trace>
  <inkml:trace contextRef="#ctx1" brushRef="#br0">19329 15587 134 0,'4'-22'69'0,"-3"4"-16"16,-2 6-53-16,1 12-19 15,0 0-22-15,0 0-30 0,17 12-2 16,-17-12 22-16,15 19 51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49275" units="1/cm"/>
          <inkml:channelProperty channel="Y" name="resolution" value="49.54839" units="1/cm"/>
          <inkml:channelProperty channel="T" name="resolution" value="1" units="1/dev"/>
        </inkml:channelProperties>
      </inkml:inkSource>
      <inkml:timestamp xml:id="ts0" timeString="2024-01-11T06:27:05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20340 12923 0,'25'0'47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7T05:32:16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20619 14816 517 0,'9'-16'132'0,"-9"16"-6"0,0 0-142 16,0 0-14-16,13 20-67 16,-6-7-31-16,4 10-2 15,-5-3-3-15,-3 0 4 16,-4-3 18-16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8T06:33:51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7822 15361 123 0,'-9'-19'49'0,"1"3"-11"0,2 3-49 16,6 13-19-16,-10-11-8 31,10 11-7-31,0 0-3 0,0 0 11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4T05:29:05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21165 15088 132 0,'-2'-13'98'0,"2"13"2"0,0 0-37 15,-5-17-12-15,5 17-13 16,0 0-9-16,0 0-4 15,-1-14-10-15,1 14-5 16,0 0-8-16,0 0-8 16,0 0-11-16,0 0-20 15,0 0-64-15,0 0-7 16,13 6 1-16,-13-6 0 16,0 0 28-16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4T05:38:44.9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6496 16440 47 0,'0'0'70'15,"-22"-11"4"-15,22 11-35 16,-19-8-2-16,19 8-1 16,-21-4 6-16,9 1-3 15,1 3-2-15,-1-4-10 16,12 4-3-16,-22-3-3 0,22 3-7 16,-25 2-1-16,14-4-4 15,-2 1 1-15,-2 1-4 16,-3 0-1-16,-3-1 1 15,-5-4-1-15,-4 0 3 16,-6 0-2-16,-5 2 0 16,-8-2-6-16,-3 4 5 15,-7-3-1-15,-4 4-4 16,-5 5 0-16,-4 1-1 16,-3 1 2-16,-2 4 2 15,-2 0 5-15,0 1-5 16,1 2 2-16,0 1 3 15,1-1-1-15,3 0 1 16,2 3-4-16,0-1 1 16,2 6-2-16,3 2-5 0,1-1 6 15,4-1-3-15,1 2-4 16,0 2 0-16,4-3 6 16,4 3-7-16,3-5 0 15,2 2 4-15,4-2-4 16,3 7-2-16,1 4 8 15,4-2-4-15,3 4-2 16,-2 3 9-16,4-1-2 16,0-1-3-16,0 6-5 15,1-6 7-15,0-3-4 16,2 6 9-16,1 0-9 16,2-7-7-16,-1 2 7 15,3 4-4-15,2 0 10 0,3-3-12 16,2 4 7 15,1 4 4-31,3-3 6 0,4 2 3 0,-1 0-14 0,4-1 13 16,4-1-11-16,2 7 24 15,5-7-14-15,5-4-5 16,6-3-13-16,4 2 12 16,-21-34 9-16,65 85-5 15,-65-85-3-15,89 80-4 16,-33-27-4-16,5 13-8 15,11 2 14-15,7-2-6 16,8 0 2-16,10-10-3 16,8 22 0-16,8-11-7 0,8-12 16 15,9-10 4 1,6 0-7-16,4 11-11 0,8-6 1 16,3-10 6-16,3-14 10 15,1 7-8-15,0-9-7 16,-2-1 5-16,-3-19 11 15,1-3-3-15,-4-8 3 16,-7 9-11-16,0-8-3 16,0-9 14-16,-4 4-5 15,-1-8 1-15,-1 11-8 16,-6-19 14-16,-6 4-7 16,-4-16 1-16,-9 4 3 0,-9 2-12 15,-11-10 12-15,-8-6-7 16,-14-4-3-16,-8 5 11 15,-9-15-4-15,-9 4 1 16,-7-15-5-16,-6-4 18 16,-8 4-15-16,-4 7 7 15,-7 4-8-15,-2-5-9 16,-7 7 7-16,-3 4 9 16,-4 12-6-16,-4-6-8 15,-4 3 4-15,-3-8-22 16,-4 3 23-16,-2-6-11 15,-6 2 6-15,-4-1-6 16,-4-3 11-16,-3 3-7 0,-8-1 6 16,-5-9 13-1,-4-5-2-15,-8 4-1 0,-5-4-3 16,-6-6-5-16,-8-1-2 16,-7 1 5-16,-7 1-1 15,-11 9 1-15,-9 0-7 16,-13 5 6-16,-15-1-4 15,-20 15 4-15,-26 7-1 16,-29 8-11-16,-28 14-3 16,-34 14-22-16,-18 25-94 15,-32 17-6-15,-15 20-4 16,-13 8-8-16,-9 13-2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84995-AD5E-D0F0-1E03-24737D65C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3E190-6B19-A584-C26A-8DAD848E03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5D256D-D5A8-4EFA-A6E5-DFCEBB83EC4F}" type="datetimeFigureOut">
              <a:rPr lang="en-US"/>
              <a:pPr>
                <a:defRPr/>
              </a:pPr>
              <a:t>1/27/2024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663E60-983D-F765-9BD1-7D6C74F834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DE960DA-DC59-218E-AA27-75AE64826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73550"/>
            <a:ext cx="5486400" cy="40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3BA39-C577-ECF0-F62A-150212F59B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4710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CAB27-72B4-99FB-3C53-049231B71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47100"/>
            <a:ext cx="2971800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9DD904-8BAB-428F-8997-1BC06B705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9A8ADED-6C0D-E90B-70FC-6364B803C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6628A5C-5034-158E-2BE0-1362E286C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AD1D7D6-29A9-0471-6973-6E7BBC7B1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1EB01D-4EC2-45E9-B90C-9CF253CA50F9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462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82BBA5-7429-6BDB-0714-E8BF0AFF3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42A35-39B2-BA7F-8B56-BAE5033AF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91710-1026-5F82-98BD-E2232BDF2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C9E3-7DE4-4F59-9E2C-6AB38D1E1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9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CACD9F-D639-B082-9F32-E3BB02A89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A0EDCD-7FFE-0F98-D95B-CA4DF48DC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C0F9D4-E7C5-0BE3-E7C6-31E57BFA0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0E22-450C-47C9-9931-7E6E840D1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35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2CE7E-CE58-4933-D132-D4630BB3A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217F62-B96E-B6D6-3C4E-1C3C1A260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5D3BC-73DA-51F5-C0E7-F577DBEE1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B410-E207-4EC8-A1C9-5CD57F3E7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39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051AEF-37A8-46BB-187D-9AA12BD48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32FB2-C1CA-6FAA-BD1E-2EA287021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3302FD-5046-854B-ECF4-13B0F9418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B97C-4EF4-445F-9A1C-DE928C36C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41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8282D0-8C91-4F14-AAF3-9DAB9EAC8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C4E49-3A9D-8E6C-EF7D-F009D2840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057392-4631-3B43-8B94-080483009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E730-9E84-4459-8FAF-19B43C72A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0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D80D6C-76FD-2C29-D3A2-993F55DEC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39011-6DDC-0D15-41D9-9473ACFC6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E6376-F37A-9527-9A30-9EAC97EDE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D8B4-EAD8-48D5-9442-4B492BF8F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72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DC6B1C-EE5C-CC8B-5899-27259BDED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7DE378-D498-E2D0-AA2C-4F72C44E5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34709D-1F52-B8E8-A263-9F237BF65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FCC1-511E-4871-9B06-92E251799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3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BFC0A6-DAD6-3BB2-4467-D59543E1F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4AE633-BEC8-2439-3FBC-DA63A52D4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537BFF-4706-0F17-3555-B4C2097B9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8E86-C588-4989-A518-AFD358F9E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0E3859-0B97-01A8-A683-57A596C1D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82918B-C085-DDAA-B172-2E7D31BEA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638A01-E12F-937A-F4E8-7225CDEB5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ABE6-51D8-45A2-B0B9-D5FA77769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50B33-78F1-DCAF-5EFC-EC5F95AEA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8B653-40DB-11B4-D939-ACED14F85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8B9C8-38E9-0987-2620-BC3537C0E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B24C9-94FB-4DF3-B53B-46EAB04FF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4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59E73-BB9B-CF6B-D561-97ECEDAAA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46736-E1EE-2FEF-469E-6D822D277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A781-17FF-5B95-181E-EFE4234B5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7C5D-E4BB-41E6-AA7C-15569B223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B3266A-28F9-8D8A-B332-BAEA3970C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B96B-1243-623D-A1D3-B5B48C72E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27028B-75E0-DB5D-8427-526DA1DA60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B21BD3-8D44-FA33-70C1-554A6119DA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EBD7AE-4746-7386-DEE1-8EBFC92E2A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018820-5C12-43B2-BAF7-FA09D1C25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3" Type="http://schemas.openxmlformats.org/officeDocument/2006/relationships/customXml" Target="../ink/ink1.xml"/><Relationship Id="rId21" Type="http://schemas.openxmlformats.org/officeDocument/2006/relationships/image" Target="../media/image9.png"/><Relationship Id="rId7" Type="http://schemas.openxmlformats.org/officeDocument/2006/relationships/image" Target="../media/image3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6.xml"/><Relationship Id="rId20" Type="http://schemas.openxmlformats.org/officeDocument/2006/relationships/customXml" Target="../ink/ink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24" Type="http://schemas.openxmlformats.org/officeDocument/2006/relationships/image" Target="../media/image8.png"/><Relationship Id="rId5" Type="http://schemas.openxmlformats.org/officeDocument/2006/relationships/customXml" Target="../ink/ink2.xml"/><Relationship Id="rId15" Type="http://schemas.openxmlformats.org/officeDocument/2006/relationships/image" Target="../media/image7.png"/><Relationship Id="rId23" Type="http://schemas.openxmlformats.org/officeDocument/2006/relationships/customXml" Target="../ink/ink8.xml"/><Relationship Id="rId19" Type="http://schemas.openxmlformats.org/officeDocument/2006/relationships/image" Target="../media/image4.png"/><Relationship Id="rId4" Type="http://schemas.openxmlformats.org/officeDocument/2006/relationships/image" Target="../media/image1.png"/><Relationship Id="rId14" Type="http://schemas.openxmlformats.org/officeDocument/2006/relationships/customXml" Target="../ink/ink5.xml"/><Relationship Id="rId2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B3CF1790-2AF5-2CEC-B1FA-01BD5B7E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7CB245C-34B9-B802-8117-557D8E2069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57188"/>
            <a:ext cx="8382000" cy="9144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b="0" i="0" dirty="0">
                <a:solidFill>
                  <a:srgbClr val="363636"/>
                </a:solidFill>
                <a:effectLst/>
              </a:rPr>
              <a:t>Thermal Management in Electronics </a:t>
            </a:r>
            <a:r>
              <a:rPr lang="en-US" sz="2800" dirty="0">
                <a:solidFill>
                  <a:srgbClr val="363636"/>
                </a:solidFill>
              </a:rPr>
              <a:t>P</a:t>
            </a:r>
            <a:r>
              <a:rPr lang="en-US" sz="2800" b="0" i="0" dirty="0">
                <a:solidFill>
                  <a:srgbClr val="363636"/>
                </a:solidFill>
                <a:effectLst/>
              </a:rPr>
              <a:t>ackaging</a:t>
            </a:r>
            <a:endParaRPr lang="en-US" altLang="en-US" sz="2800" dirty="0"/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302D3E7-32A4-1BCB-0FCC-12CAB8B8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6F24E5AF-DC6A-044C-B015-F2C6DCAA4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5171182"/>
            <a:ext cx="9048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C000"/>
                </a:solidFill>
                <a:latin typeface="Viner Hand ITC" panose="03070502030502020203" pitchFamily="66" charset="0"/>
              </a:rPr>
              <a:t>Infusion of </a:t>
            </a:r>
            <a:r>
              <a:rPr lang="en-US" altLang="en-US" b="1" dirty="0">
                <a:solidFill>
                  <a:srgbClr val="0070C0"/>
                </a:solidFill>
                <a:latin typeface="Viner Hand ITC" panose="03070502030502020203" pitchFamily="66" charset="0"/>
              </a:rPr>
              <a:t>Precision</a:t>
            </a:r>
            <a:r>
              <a:rPr lang="en-US" altLang="en-US" b="1" dirty="0">
                <a:solidFill>
                  <a:srgbClr val="FFC000"/>
                </a:solidFill>
                <a:latin typeface="Viner Hand ITC" panose="03070502030502020203" pitchFamily="66" charset="0"/>
              </a:rPr>
              <a:t> in </a:t>
            </a:r>
            <a:r>
              <a:rPr lang="en-US" altLang="en-US" b="1" dirty="0">
                <a:solidFill>
                  <a:srgbClr val="FF0000"/>
                </a:solidFill>
                <a:latin typeface="Viner Hand ITC" panose="03070502030502020203" pitchFamily="66" charset="0"/>
              </a:rPr>
              <a:t>Temperature Aware  Design</a:t>
            </a:r>
            <a:r>
              <a:rPr lang="en-US" altLang="en-US" b="1" dirty="0">
                <a:solidFill>
                  <a:srgbClr val="FFC000"/>
                </a:solidFill>
                <a:latin typeface="Viner Hand ITC" panose="03070502030502020203" pitchFamily="66" charset="0"/>
              </a:rPr>
              <a:t> for Thermal Management….</a:t>
            </a:r>
            <a:endParaRPr lang="en-US" altLang="en-US" b="1" i="1" dirty="0">
              <a:solidFill>
                <a:srgbClr val="FFC000"/>
              </a:solidFill>
              <a:latin typeface="Viner Hand ITC" panose="03070502030502020203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A712A528-0020-4493-8F9E-3D80347B0F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3" name="Group 8">
              <a:extLst>
                <a:ext uri="{FF2B5EF4-FFF2-40B4-BE49-F238E27FC236}">
                  <a16:creationId xmlns:a16="http://schemas.microsoft.com/office/drawing/2014/main" id="{F75E1619-CA0B-E96A-9E12-5C455B114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3" name="Rectangle 9">
                <a:extLst>
                  <a:ext uri="{FF2B5EF4-FFF2-40B4-BE49-F238E27FC236}">
                    <a16:creationId xmlns:a16="http://schemas.microsoft.com/office/drawing/2014/main" id="{849632BB-EB67-81D4-0AD0-116C9C2F1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4" name="Rectangle 10">
                <a:extLst>
                  <a:ext uri="{FF2B5EF4-FFF2-40B4-BE49-F238E27FC236}">
                    <a16:creationId xmlns:a16="http://schemas.microsoft.com/office/drawing/2014/main" id="{5FF5BFA0-0DD7-FEAB-7AB4-C56B74631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4" name="Group 11">
              <a:extLst>
                <a:ext uri="{FF2B5EF4-FFF2-40B4-BE49-F238E27FC236}">
                  <a16:creationId xmlns:a16="http://schemas.microsoft.com/office/drawing/2014/main" id="{FD12B362-72A5-BE62-6793-AE0CEEDAE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91" name="Rectangle 12">
                <a:extLst>
                  <a:ext uri="{FF2B5EF4-FFF2-40B4-BE49-F238E27FC236}">
                    <a16:creationId xmlns:a16="http://schemas.microsoft.com/office/drawing/2014/main" id="{D19152C4-01A3-3032-50D5-D3AD1D2AB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2" name="Rectangle 13">
                <a:extLst>
                  <a:ext uri="{FF2B5EF4-FFF2-40B4-BE49-F238E27FC236}">
                    <a16:creationId xmlns:a16="http://schemas.microsoft.com/office/drawing/2014/main" id="{A7554AF3-56A8-8DA8-4C6C-CE72661CA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5" name="Group 14">
              <a:extLst>
                <a:ext uri="{FF2B5EF4-FFF2-40B4-BE49-F238E27FC236}">
                  <a16:creationId xmlns:a16="http://schemas.microsoft.com/office/drawing/2014/main" id="{0745065B-5E7E-56A2-AE0B-43BB9C9A3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9" name="Rectangle 15">
                <a:extLst>
                  <a:ext uri="{FF2B5EF4-FFF2-40B4-BE49-F238E27FC236}">
                    <a16:creationId xmlns:a16="http://schemas.microsoft.com/office/drawing/2014/main" id="{6583A73D-D122-7702-82A7-890F9168F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0" name="Rectangle 16">
                <a:extLst>
                  <a:ext uri="{FF2B5EF4-FFF2-40B4-BE49-F238E27FC236}">
                    <a16:creationId xmlns:a16="http://schemas.microsoft.com/office/drawing/2014/main" id="{CF2B19A5-72B4-FF53-5494-CD2A60ECF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6" name="Group 17">
              <a:extLst>
                <a:ext uri="{FF2B5EF4-FFF2-40B4-BE49-F238E27FC236}">
                  <a16:creationId xmlns:a16="http://schemas.microsoft.com/office/drawing/2014/main" id="{15291F47-C38E-9E2D-2B9B-9B3529744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7" name="Rectangle 18">
                <a:extLst>
                  <a:ext uri="{FF2B5EF4-FFF2-40B4-BE49-F238E27FC236}">
                    <a16:creationId xmlns:a16="http://schemas.microsoft.com/office/drawing/2014/main" id="{51F7BB52-B4ED-E8CB-2F29-06B55E0EF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88" name="Rectangle 19">
                <a:extLst>
                  <a:ext uri="{FF2B5EF4-FFF2-40B4-BE49-F238E27FC236}">
                    <a16:creationId xmlns:a16="http://schemas.microsoft.com/office/drawing/2014/main" id="{2F2FE6BB-9C15-CF15-41BC-37AB11AD1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1138" y="6584950"/>
              <a:ext cx="1587" cy="1588"/>
            </p14:xfrm>
          </p:contentPart>
        </mc:Choice>
        <mc:Fallback xmlns=""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9876" y="65436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14:cNvPr>
              <p14:cNvContentPartPr/>
              <p14:nvPr/>
            </p14:nvContentPartPr>
            <p14:xfrm>
              <a:off x="2014200" y="5622480"/>
              <a:ext cx="2520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4840" y="5613120"/>
                <a:ext cx="43920" cy="30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3A478D-DD10-C54A-5671-1CDCD1350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137" y="3692769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1800" kern="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 kern="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 kern="0">
                <a:latin typeface="Tempus Sans ITC" panose="04020404030D07020202" pitchFamily="82" charset="0"/>
              </a:rPr>
              <a:t>Mechanical Engineering Department</a:t>
            </a:r>
          </a:p>
        </p:txBody>
      </p:sp>
      <p:pic>
        <p:nvPicPr>
          <p:cNvPr id="5" name="Rectangle 19458">
            <a:extLst>
              <a:ext uri="{FF2B5EF4-FFF2-40B4-BE49-F238E27FC236}">
                <a16:creationId xmlns:a16="http://schemas.microsoft.com/office/drawing/2014/main" id="{B08989DA-5235-217B-0445-5014FFA1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267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ACEDF16-B372-ECA1-AD9E-8A77FFD3AD14}"/>
                  </a:ext>
                </a:extLst>
              </p14:cNvPr>
              <p14:cNvContentPartPr/>
              <p14:nvPr/>
            </p14:nvContentPartPr>
            <p14:xfrm>
              <a:off x="2964960" y="509040"/>
              <a:ext cx="3509640" cy="5670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ACEDF16-B372-ECA1-AD9E-8A77FFD3AD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55600" y="499680"/>
                <a:ext cx="3528360" cy="56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14:cNvPr>
              <p14:cNvContentPartPr/>
              <p14:nvPr/>
            </p14:nvContentPartPr>
            <p14:xfrm>
              <a:off x="3214800" y="5592600"/>
              <a:ext cx="3756960" cy="1256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05440" y="5583240"/>
                <a:ext cx="3775680" cy="12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14:cNvPr>
              <p14:cNvContentPartPr/>
              <p14:nvPr/>
            </p14:nvContentPartPr>
            <p14:xfrm>
              <a:off x="7322400" y="4652280"/>
              <a:ext cx="9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13040" y="4642920"/>
                <a:ext cx="28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14:cNvPr>
              <p14:cNvContentPartPr/>
              <p14:nvPr/>
            </p14:nvContentPartPr>
            <p14:xfrm>
              <a:off x="7422840" y="5328000"/>
              <a:ext cx="18000" cy="41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13480" y="5318640"/>
                <a:ext cx="36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14:cNvPr>
              <p14:cNvContentPartPr/>
              <p14:nvPr/>
            </p14:nvContentPartPr>
            <p14:xfrm>
              <a:off x="2804040" y="5508720"/>
              <a:ext cx="12240" cy="21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4680" y="5499360"/>
                <a:ext cx="30960" cy="40320"/>
              </a:xfrm>
              <a:prstGeom prst="rect">
                <a:avLst/>
              </a:prstGeom>
            </p:spPr>
          </p:pic>
        </mc:Fallback>
      </mc:AlternateContent>
      <p:pic>
        <p:nvPicPr>
          <p:cNvPr id="21506" name="Picture 2" descr="Thermal Management for Integrated Circuits">
            <a:extLst>
              <a:ext uri="{FF2B5EF4-FFF2-40B4-BE49-F238E27FC236}">
                <a16:creationId xmlns:a16="http://schemas.microsoft.com/office/drawing/2014/main" id="{62E20720-170D-B942-4C06-C8E4A6020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69" y="1430493"/>
            <a:ext cx="5545861" cy="368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14:cNvPr>
              <p14:cNvContentPartPr/>
              <p14:nvPr/>
            </p14:nvContentPartPr>
            <p14:xfrm>
              <a:off x="7616520" y="5415840"/>
              <a:ext cx="5040" cy="16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07160" y="5406480"/>
                <a:ext cx="23760" cy="3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4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58BF-5384-DE76-727D-46EBFFAB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5" y="326850"/>
            <a:ext cx="7162800" cy="981835"/>
          </a:xfrm>
        </p:spPr>
        <p:txBody>
          <a:bodyPr/>
          <a:lstStyle/>
          <a:p>
            <a:r>
              <a:rPr lang="en-IN" sz="2800" b="0" i="0" u="none" strike="noStrike" baseline="0" dirty="0">
                <a:latin typeface="Times New Roman" panose="02020603050405020304" pitchFamily="18" charset="0"/>
              </a:rPr>
              <a:t>Constriction</a:t>
            </a:r>
            <a:r>
              <a:rPr lang="en-IN" sz="2800" dirty="0">
                <a:latin typeface="Times New Roman" panose="02020603050405020304" pitchFamily="18" charset="0"/>
              </a:rPr>
              <a:t> &amp;</a:t>
            </a:r>
            <a:r>
              <a:rPr lang="en-IN" sz="2800" b="0" i="0" u="none" strike="noStrike" baseline="0" dirty="0">
                <a:latin typeface="Times New Roman" panose="02020603050405020304" pitchFamily="18" charset="0"/>
              </a:rPr>
              <a:t> Spreading Resistances </a:t>
            </a:r>
            <a:r>
              <a:rPr lang="en-IN" sz="2800" dirty="0">
                <a:latin typeface="Times New Roman" panose="02020603050405020304" pitchFamily="18" charset="0"/>
              </a:rPr>
              <a:t>in </a:t>
            </a:r>
            <a:r>
              <a:rPr lang="en-IN" sz="2800" b="0" i="0" u="none" strike="noStrike" baseline="0" dirty="0">
                <a:latin typeface="Times New Roman" panose="02020603050405020304" pitchFamily="18" charset="0"/>
              </a:rPr>
              <a:t>Electronics Packaging</a:t>
            </a:r>
            <a:endParaRPr lang="en-IN" sz="2800" dirty="0"/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07288545-1A5E-CFCD-E8E2-A63CAA9B646B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3191C35F-730C-DA16-A6BD-C3C15C991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C694DEC5-8398-74B0-0C39-B5C588DE5A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B0AF93AE-E174-F39D-6034-1FC04330F7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9A90F42C-9E31-B327-507B-7C9F645972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CCF68A06-0057-A193-67EE-351D6FB4F0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467A4A24-FF8D-6D78-4A0A-1958E72CC4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48C3AB13-3421-3A8A-0F94-565F5593DE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76D9022A-C499-CE96-E97A-26BC1D774C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96390449-CC42-2D23-DFFB-5601E5F703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D5C79EA1-5A68-E8E3-B1D6-B9B2FED056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7EFDB296-5CD5-90E2-F366-727B6AF9E5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693F909C-C3ED-C073-09CC-156D59EF8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F437855D-02FB-94D4-F299-9A16C4BF63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52F34C2D-29DF-FCF8-8948-8812284830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C8C4F19C-551A-0263-CB1B-19382082B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E605A40-BE20-5814-4219-18DDBE76D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150ECC53-F751-8FAA-A61F-B05A57839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4000"/>
                    </a14:imgEffect>
                    <a14:imgEffect>
                      <a14:brightnessContrast contras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2971800"/>
            <a:ext cx="7163800" cy="1762371"/>
          </a:xfrm>
          <a:effectLst>
            <a:softEdge rad="127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E446129-3288-AE53-FDB4-F2CE986F4C6F}"/>
              </a:ext>
            </a:extLst>
          </p:cNvPr>
          <p:cNvSpPr txBox="1"/>
          <p:nvPr/>
        </p:nvSpPr>
        <p:spPr>
          <a:xfrm>
            <a:off x="457200" y="1600200"/>
            <a:ext cx="4403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a chip package on PCB:</a:t>
            </a:r>
            <a:endParaRPr lang="en-IN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B74582D-3AA2-0728-7AC7-266C7CEEB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068" y="2092208"/>
            <a:ext cx="2493407" cy="8853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F4747B1-EFDB-5D0A-A3FD-5D780282DE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505200"/>
            <a:ext cx="2351314" cy="14369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8FBA0C8-B84B-6915-17F2-E42430E535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3675" y="4800600"/>
            <a:ext cx="2593000" cy="19127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6582482-BD51-D3B0-F585-5830A3CED0E1}"/>
              </a:ext>
            </a:extLst>
          </p:cNvPr>
          <p:cNvGrpSpPr/>
          <p:nvPr/>
        </p:nvGrpSpPr>
        <p:grpSpPr>
          <a:xfrm>
            <a:off x="4514300" y="4724400"/>
            <a:ext cx="4324900" cy="1535653"/>
            <a:chOff x="4514300" y="4924229"/>
            <a:chExt cx="4324900" cy="153565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86F7323-A207-88BF-3155-21846CE23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4300" y="4924229"/>
              <a:ext cx="4324900" cy="1535653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08451A9-3D3F-1F30-9603-A64BD5F8E147}"/>
                </a:ext>
              </a:extLst>
            </p:cNvPr>
            <p:cNvSpPr/>
            <p:nvPr/>
          </p:nvSpPr>
          <p:spPr bwMode="auto">
            <a:xfrm>
              <a:off x="4647537" y="4942114"/>
              <a:ext cx="2503177" cy="6131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D33FD03-E956-316D-7107-EAAA1C76EF34}"/>
              </a:ext>
            </a:extLst>
          </p:cNvPr>
          <p:cNvSpPr txBox="1"/>
          <p:nvPr/>
        </p:nvSpPr>
        <p:spPr>
          <a:xfrm>
            <a:off x="4978389" y="1856601"/>
            <a:ext cx="1721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Chip to Substrate Spread</a:t>
            </a:r>
            <a:endParaRPr lang="en-IN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DC2F27-87B3-98BE-F6A0-BC33AD4041A4}"/>
              </a:ext>
            </a:extLst>
          </p:cNvPr>
          <p:cNvSpPr txBox="1"/>
          <p:nvPr/>
        </p:nvSpPr>
        <p:spPr>
          <a:xfrm>
            <a:off x="381000" y="2514600"/>
            <a:ext cx="208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Constriction &amp; Spread across Solder Balls</a:t>
            </a:r>
            <a:endParaRPr lang="en-IN" sz="1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E4686D-8EB8-7F53-7F90-834C608B5C2C}"/>
              </a:ext>
            </a:extLst>
          </p:cNvPr>
          <p:cNvSpPr txBox="1"/>
          <p:nvPr/>
        </p:nvSpPr>
        <p:spPr>
          <a:xfrm>
            <a:off x="381000" y="5405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Constriction &amp; Spread Through Thermal Vias</a:t>
            </a:r>
            <a:endParaRPr lang="en-IN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013A13-EB17-C8EA-5F73-87E3D918B723}"/>
              </a:ext>
            </a:extLst>
          </p:cNvPr>
          <p:cNvSpPr txBox="1"/>
          <p:nvPr/>
        </p:nvSpPr>
        <p:spPr>
          <a:xfrm>
            <a:off x="6126654" y="6172200"/>
            <a:ext cx="2380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PCB to Heat Sink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387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9B98D-BDB7-3893-C2D0-8039C0601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81" y="1532147"/>
            <a:ext cx="8458200" cy="456385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i="0" u="none" strike="noStrike" baseline="0" dirty="0">
                <a:solidFill>
                  <a:srgbClr val="002060"/>
                </a:solidFill>
                <a:latin typeface="Vivaldi" panose="03020602050506090804" pitchFamily="66" charset="0"/>
              </a:rPr>
              <a:t>In many instances, </a:t>
            </a:r>
          </a:p>
          <a:p>
            <a:pPr marL="0" indent="0" algn="ctr">
              <a:buNone/>
            </a:pPr>
            <a:r>
              <a:rPr lang="en-US" sz="3600" b="1" i="0" u="none" strike="noStrike" baseline="0" dirty="0">
                <a:solidFill>
                  <a:srgbClr val="002060"/>
                </a:solidFill>
                <a:latin typeface="Vivaldi" panose="03020602050506090804" pitchFamily="66" charset="0"/>
              </a:rPr>
              <a:t>the constriction and spreading resistances may become greater than one-dimensional material resist antes in a system and represent an essential part of the total thermal resistance in predicting the overall thermal performance of the device.</a:t>
            </a:r>
          </a:p>
          <a:p>
            <a:pPr marL="0" indent="0" algn="l">
              <a:buNone/>
            </a:pP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Many studies have been carried out to determine the constriction/spreading resistances since 1960.!!!</a:t>
            </a:r>
            <a:endParaRPr lang="en-IN" sz="2400" b="1" i="1" dirty="0">
              <a:solidFill>
                <a:srgbClr val="FF0000"/>
              </a:solidFill>
              <a:latin typeface="Vivaldi" panose="03020602050506090804" pitchFamily="66" charset="0"/>
            </a:endParaRPr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07288545-1A5E-CFCD-E8E2-A63CAA9B646B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3191C35F-730C-DA16-A6BD-C3C15C991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C694DEC5-8398-74B0-0C39-B5C588DE5A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B0AF93AE-E174-F39D-6034-1FC04330F7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9A90F42C-9E31-B327-507B-7C9F645972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CCF68A06-0057-A193-67EE-351D6FB4F0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467A4A24-FF8D-6D78-4A0A-1958E72CC4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48C3AB13-3421-3A8A-0F94-565F5593DE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76D9022A-C499-CE96-E97A-26BC1D774C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96390449-CC42-2D23-DFFB-5601E5F703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D5C79EA1-5A68-E8E3-B1D6-B9B2FED056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7EFDB296-5CD5-90E2-F366-727B6AF9E5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693F909C-C3ED-C073-09CC-156D59EF8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F437855D-02FB-94D4-F299-9A16C4BF63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52F34C2D-29DF-FCF8-8948-8812284830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C8C4F19C-551A-0263-CB1B-19382082B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E605A40-BE20-5814-4219-18DDBE76D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060" y="355600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526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58BF-5384-DE76-727D-46EBFFAB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5" y="326850"/>
            <a:ext cx="7162800" cy="981835"/>
          </a:xfrm>
        </p:spPr>
        <p:txBody>
          <a:bodyPr/>
          <a:lstStyle/>
          <a:p>
            <a:r>
              <a:rPr lang="en-US" sz="2800" dirty="0"/>
              <a:t>Theory of Constriction Resistance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9B98D-BDB7-3893-C2D0-8039C0601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114800"/>
          </a:xfrm>
        </p:spPr>
        <p:txBody>
          <a:bodyPr/>
          <a:lstStyle/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Models for Steady-state and Transient constriction (spreading) resistances </a:t>
            </a: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for a range of geometries </a:t>
            </a: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for isothermal and iso-flux boundary conditions are essential for chip level thermal management. </a:t>
            </a: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Analytical solutions will help in obtaining </a:t>
            </a:r>
            <a:r>
              <a:rPr lang="en-US" sz="2400" dirty="0">
                <a:latin typeface="Times New Roman" panose="02020603050405020304" pitchFamily="18" charset="0"/>
              </a:rPr>
              <a:t>simple models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for constriction resistance. </a:t>
            </a: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Elastoconstriction resistance and gap and joint resistances for line and point contacts are also equally important.</a:t>
            </a:r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07288545-1A5E-CFCD-E8E2-A63CAA9B646B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3191C35F-730C-DA16-A6BD-C3C15C991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C694DEC5-8398-74B0-0C39-B5C588DE5A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B0AF93AE-E174-F39D-6034-1FC04330F7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9A90F42C-9E31-B327-507B-7C9F645972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CCF68A06-0057-A193-67EE-351D6FB4F0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467A4A24-FF8D-6D78-4A0A-1958E72CC4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48C3AB13-3421-3A8A-0F94-565F5593DE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76D9022A-C499-CE96-E97A-26BC1D774C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96390449-CC42-2D23-DFFB-5601E5F703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D5C79EA1-5A68-E8E3-B1D6-B9B2FED056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7EFDB296-5CD5-90E2-F366-727B6AF9E5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693F909C-C3ED-C073-09CC-156D59EF8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F437855D-02FB-94D4-F299-9A16C4BF63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52F34C2D-29DF-FCF8-8948-8812284830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C8C4F19C-551A-0263-CB1B-19382082B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E605A40-BE20-5814-4219-18DDBE76D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314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58BF-5384-DE76-727D-46EBFFAB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5" y="326850"/>
            <a:ext cx="7162800" cy="981835"/>
          </a:xfrm>
        </p:spPr>
        <p:txBody>
          <a:bodyPr/>
          <a:lstStyle/>
          <a:p>
            <a:r>
              <a:rPr lang="en-US" sz="2800" dirty="0"/>
              <a:t>Geometrical Models for Generalized Constriction Resistance</a:t>
            </a:r>
            <a:endParaRPr lang="en-IN" sz="2800" dirty="0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F68E8212-C36C-D661-4C8B-E0CBE5DFA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31839"/>
            <a:ext cx="4577582" cy="3391319"/>
          </a:xfrm>
        </p:spPr>
      </p:pic>
      <p:grpSp>
        <p:nvGrpSpPr>
          <p:cNvPr id="4" name="Group 38">
            <a:extLst>
              <a:ext uri="{FF2B5EF4-FFF2-40B4-BE49-F238E27FC236}">
                <a16:creationId xmlns:a16="http://schemas.microsoft.com/office/drawing/2014/main" id="{07288545-1A5E-CFCD-E8E2-A63CAA9B646B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3191C35F-730C-DA16-A6BD-C3C15C991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C694DEC5-8398-74B0-0C39-B5C588DE5A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B0AF93AE-E174-F39D-6034-1FC04330F7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9A90F42C-9E31-B327-507B-7C9F645972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CCF68A06-0057-A193-67EE-351D6FB4F0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467A4A24-FF8D-6D78-4A0A-1958E72CC4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48C3AB13-3421-3A8A-0F94-565F5593DE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76D9022A-C499-CE96-E97A-26BC1D774C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96390449-CC42-2D23-DFFB-5601E5F703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D5C79EA1-5A68-E8E3-B1D6-B9B2FED056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7EFDB296-5CD5-90E2-F366-727B6AF9E5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693F909C-C3ED-C073-09CC-156D59EF8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F437855D-02FB-94D4-F299-9A16C4BF63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52F34C2D-29DF-FCF8-8948-8812284830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C8C4F19C-551A-0263-CB1B-19382082B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E605A40-BE20-5814-4219-18DDBE76D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EC9E687-290E-78CC-BF17-ABD572750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925" y="4069245"/>
            <a:ext cx="3368675" cy="26363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FE6277D-8ED3-50F2-29E0-6608AE164FFA}"/>
              </a:ext>
            </a:extLst>
          </p:cNvPr>
          <p:cNvSpPr txBox="1"/>
          <p:nvPr/>
        </p:nvSpPr>
        <p:spPr>
          <a:xfrm>
            <a:off x="333675" y="5154521"/>
            <a:ext cx="4657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Similar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 Constrictions</a:t>
            </a:r>
            <a:endParaRPr lang="en-IN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3BB89C-592A-BA1B-1446-B57212649D1C}"/>
              </a:ext>
            </a:extLst>
          </p:cNvPr>
          <p:cNvSpPr txBox="1"/>
          <p:nvPr/>
        </p:nvSpPr>
        <p:spPr>
          <a:xfrm>
            <a:off x="4882382" y="1371600"/>
            <a:ext cx="3982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Dissimilar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 Constrictions</a:t>
            </a:r>
            <a:endParaRPr lang="en-IN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43E11C8-0040-0684-6C67-59881680A2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6000"/>
                    </a14:imgEffect>
                    <a14:imgEffect>
                      <a14:brightnessContrast bright="-27000" contrast="7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7975" y="1712211"/>
            <a:ext cx="3194025" cy="247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58BF-5384-DE76-727D-46EBFFAB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5" y="326850"/>
            <a:ext cx="7162800" cy="981835"/>
          </a:xfrm>
        </p:spPr>
        <p:txBody>
          <a:bodyPr/>
          <a:lstStyle/>
          <a:p>
            <a:r>
              <a:rPr lang="en-US" sz="2800" dirty="0"/>
              <a:t>Generalized Models for Constriction Resistance</a:t>
            </a:r>
            <a:endParaRPr lang="en-IN" sz="2800" dirty="0"/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07288545-1A5E-CFCD-E8E2-A63CAA9B646B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3191C35F-730C-DA16-A6BD-C3C15C991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C694DEC5-8398-74B0-0C39-B5C588DE5A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B0AF93AE-E174-F39D-6034-1FC04330F7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9A90F42C-9E31-B327-507B-7C9F645972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CCF68A06-0057-A193-67EE-351D6FB4F0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467A4A24-FF8D-6D78-4A0A-1958E72CC4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48C3AB13-3421-3A8A-0F94-565F5593DE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76D9022A-C499-CE96-E97A-26BC1D774C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96390449-CC42-2D23-DFFB-5601E5F703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D5C79EA1-5A68-E8E3-B1D6-B9B2FED056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7EFDB296-5CD5-90E2-F366-727B6AF9E5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693F909C-C3ED-C073-09CC-156D59EF8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F437855D-02FB-94D4-F299-9A16C4BF63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52F34C2D-29DF-FCF8-8948-8812284830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C8C4F19C-551A-0263-CB1B-19382082B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E605A40-BE20-5814-4219-18DDBE76D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385864-A131-FCE5-074C-5C4F8F7B78F7}"/>
                  </a:ext>
                </a:extLst>
              </p:cNvPr>
              <p:cNvSpPr txBox="1"/>
              <p:nvPr/>
            </p:nvSpPr>
            <p:spPr>
              <a:xfrm rot="16200000">
                <a:off x="-677082" y="3261248"/>
                <a:ext cx="2848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𝑑𝑖𝑚𝑒𝑛𝑠𝑖𝑜𝑛𝑙𝑒𝑠𝑠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385864-A131-FCE5-074C-5C4F8F7B7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677082" y="3261248"/>
                <a:ext cx="2848461" cy="461665"/>
              </a:xfrm>
              <a:prstGeom prst="rect">
                <a:avLst/>
              </a:prstGeom>
              <a:blipFill>
                <a:blip r:embed="rId3"/>
                <a:stretch>
                  <a:fillRect r="-4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7A7392-35AA-2B4D-DEB6-CA439649BF39}"/>
                  </a:ext>
                </a:extLst>
              </p:cNvPr>
              <p:cNvSpPr txBox="1"/>
              <p:nvPr/>
            </p:nvSpPr>
            <p:spPr>
              <a:xfrm>
                <a:off x="2790954" y="6106794"/>
                <a:ext cx="2645231" cy="700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𝑠𝑜𝑢𝑟𝑐𝑒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𝑠𝑢𝑏𝑠𝑡𝑟𝑎𝑡𝑒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7A7392-35AA-2B4D-DEB6-CA439649B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954" y="6106794"/>
                <a:ext cx="2645231" cy="700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A37AB025-3A96-BAB0-952F-6B707C670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66344" y="1391383"/>
            <a:ext cx="7764406" cy="4780817"/>
          </a:xfr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6749DB3-78A9-5C10-3F23-A37371856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760" y="1530061"/>
            <a:ext cx="2057400" cy="359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1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D4A5BDE-46E6-A272-1619-979F72302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705600" cy="1143000"/>
          </a:xfrm>
        </p:spPr>
        <p:txBody>
          <a:bodyPr/>
          <a:lstStyle/>
          <a:p>
            <a:r>
              <a:rPr lang="en-US" altLang="en-US" sz="2800" dirty="0"/>
              <a:t>Design Level Thermal Management of DIP Electronic Processor</a:t>
            </a:r>
            <a:endParaRPr lang="en-IN" altLang="en-US" sz="2800" dirty="0"/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4904D606-B088-F046-DF97-DAF43C0DE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270" y="1659651"/>
            <a:ext cx="2019582" cy="2429214"/>
          </a:xfrm>
        </p:spPr>
      </p:pic>
      <p:grpSp>
        <p:nvGrpSpPr>
          <p:cNvPr id="4" name="Group 38">
            <a:extLst>
              <a:ext uri="{FF2B5EF4-FFF2-40B4-BE49-F238E27FC236}">
                <a16:creationId xmlns:a16="http://schemas.microsoft.com/office/drawing/2014/main" id="{807B2531-8307-7179-5124-B2931ED4CA8E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F25AACDC-8246-6388-DA57-A21F4F068D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3A49B899-533F-DBF9-D83E-C00298C107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78CE7D2C-6B99-3404-DD84-2D11BB9E37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>
                    <a:extLst>
                      <a:ext uri="{FF2B5EF4-FFF2-40B4-BE49-F238E27FC236}">
                        <a16:creationId xmlns:a16="http://schemas.microsoft.com/office/drawing/2014/main" id="{9F7E9F2A-3414-6A7A-B792-E2D2CFD77E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1" name="Rectangle 11">
                    <a:extLst>
                      <a:ext uri="{FF2B5EF4-FFF2-40B4-BE49-F238E27FC236}">
                        <a16:creationId xmlns:a16="http://schemas.microsoft.com/office/drawing/2014/main" id="{2C4BF247-DD9D-35CB-1A9A-8F6EC794A9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2">
                  <a:extLst>
                    <a:ext uri="{FF2B5EF4-FFF2-40B4-BE49-F238E27FC236}">
                      <a16:creationId xmlns:a16="http://schemas.microsoft.com/office/drawing/2014/main" id="{991C0773-D44A-DF2E-E429-091620259C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23D0EA23-6CF6-9C2C-9E9F-6886AC76F1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4">
                    <a:extLst>
                      <a:ext uri="{FF2B5EF4-FFF2-40B4-BE49-F238E27FC236}">
                        <a16:creationId xmlns:a16="http://schemas.microsoft.com/office/drawing/2014/main" id="{42F6D938-EB64-71DA-C60C-7FFDD6DA31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2EAE78DA-BE39-5D6A-9019-2627401BE4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6">
                    <a:extLst>
                      <a:ext uri="{FF2B5EF4-FFF2-40B4-BE49-F238E27FC236}">
                        <a16:creationId xmlns:a16="http://schemas.microsoft.com/office/drawing/2014/main" id="{5D1A3837-AC66-F81E-6B17-276C0780E4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7">
                    <a:extLst>
                      <a:ext uri="{FF2B5EF4-FFF2-40B4-BE49-F238E27FC236}">
                        <a16:creationId xmlns:a16="http://schemas.microsoft.com/office/drawing/2014/main" id="{87FE5603-5E93-B4D3-2DA9-17ADA83678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>
                  <a:extLst>
                    <a:ext uri="{FF2B5EF4-FFF2-40B4-BE49-F238E27FC236}">
                      <a16:creationId xmlns:a16="http://schemas.microsoft.com/office/drawing/2014/main" id="{92E44306-0FD9-124F-42B7-B1EE6BAC04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>
                    <a:extLst>
                      <a:ext uri="{FF2B5EF4-FFF2-40B4-BE49-F238E27FC236}">
                        <a16:creationId xmlns:a16="http://schemas.microsoft.com/office/drawing/2014/main" id="{0341E73D-D7E0-5E78-0F03-9F6D638B43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>
                    <a:extLst>
                      <a:ext uri="{FF2B5EF4-FFF2-40B4-BE49-F238E27FC236}">
                        <a16:creationId xmlns:a16="http://schemas.microsoft.com/office/drawing/2014/main" id="{41EB08CB-D79F-D921-2CED-EEE908D95E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F0945E41-EE82-0D06-F60E-68E9BBF41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5081079-E374-4B68-F751-8C1D16A4C4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Arrow: Curved Down 25">
            <a:extLst>
              <a:ext uri="{FF2B5EF4-FFF2-40B4-BE49-F238E27FC236}">
                <a16:creationId xmlns:a16="http://schemas.microsoft.com/office/drawing/2014/main" id="{F46DBB28-4020-2F75-7E26-6463D7982114}"/>
              </a:ext>
            </a:extLst>
          </p:cNvPr>
          <p:cNvSpPr/>
          <p:nvPr/>
        </p:nvSpPr>
        <p:spPr bwMode="auto">
          <a:xfrm>
            <a:off x="2149476" y="1475926"/>
            <a:ext cx="3946524" cy="157078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74311B54-00AF-6A3D-2106-AADEBC929F0B}"/>
              </a:ext>
            </a:extLst>
          </p:cNvPr>
          <p:cNvSpPr/>
          <p:nvPr/>
        </p:nvSpPr>
        <p:spPr bwMode="auto">
          <a:xfrm rot="7413898">
            <a:off x="5241982" y="4398961"/>
            <a:ext cx="2348902" cy="80176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DC297-DE4F-7504-5CC4-C64B03021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847" y="2455646"/>
            <a:ext cx="2604393" cy="34832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B90193-8FFF-A842-9DD1-82D92779C96B}"/>
              </a:ext>
            </a:extLst>
          </p:cNvPr>
          <p:cNvSpPr txBox="1"/>
          <p:nvPr/>
        </p:nvSpPr>
        <p:spPr>
          <a:xfrm>
            <a:off x="533400" y="4807803"/>
            <a:ext cx="49847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Total Thermal Resistance of an electronic chip: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5D2D97-D50E-6FF4-442D-F631D68EF498}"/>
                  </a:ext>
                </a:extLst>
              </p:cNvPr>
              <p:cNvSpPr txBox="1"/>
              <p:nvPr/>
            </p:nvSpPr>
            <p:spPr>
              <a:xfrm>
                <a:off x="381000" y="6019054"/>
                <a:ext cx="8382000" cy="457946"/>
              </a:xfrm>
              <a:prstGeom prst="rect">
                <a:avLst/>
              </a:prstGeom>
              <a:noFill/>
              <a:ln w="317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𝑐𝑜𝑛𝑠𝑡𝑟𝑖𝑐𝑡𝑖𝑜𝑛</m:t>
                        </m:r>
                      </m:sub>
                    </m:sSub>
                  </m:oMath>
                </a14:m>
                <a:r>
                  <a:rPr lang="en-IN" sz="22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𝑐h𝑖𝑝</m:t>
                        </m:r>
                      </m:sub>
                    </m:sSub>
                  </m:oMath>
                </a14:m>
                <a:r>
                  <a:rPr lang="en-IN" sz="22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𝑏𝑜𝑛𝑑</m:t>
                        </m:r>
                      </m:sub>
                    </m:sSub>
                  </m:oMath>
                </a14:m>
                <a:r>
                  <a:rPr lang="en-IN" sz="22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𝑙𝑒𝑎𝑑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𝑓𝑟𝑎𝑚𝑒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𝑝𝑙𝑎𝑠𝑡𝑖𝑐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𝑙𝑒𝑎𝑑𝑠</m:t>
                        </m:r>
                      </m:sub>
                    </m:sSub>
                  </m:oMath>
                </a14:m>
                <a:endParaRPr lang="en-IN" sz="2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5D2D97-D50E-6FF4-442D-F631D68EF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019054"/>
                <a:ext cx="8382000" cy="457946"/>
              </a:xfrm>
              <a:prstGeom prst="rect">
                <a:avLst/>
              </a:prstGeom>
              <a:blipFill>
                <a:blip r:embed="rId6"/>
                <a:stretch>
                  <a:fillRect t="-4938" b="-14815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80361702-FC76-4336-7D1B-628EB4EA18BC}"/>
              </a:ext>
            </a:extLst>
          </p:cNvPr>
          <p:cNvSpPr txBox="1"/>
          <p:nvPr/>
        </p:nvSpPr>
        <p:spPr>
          <a:xfrm>
            <a:off x="1633040" y="3407414"/>
            <a:ext cx="498475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Is this description complete?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If not complete, is it comprehensive?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326DE95-6D5E-4FC4-B3F6-AE6967E1E7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303" y="1516189"/>
            <a:ext cx="3058076" cy="20833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1CF2C85-B991-AACC-56DC-F50284A108FA}"/>
                  </a:ext>
                </a:extLst>
              </p14:cNvPr>
              <p14:cNvContentPartPr/>
              <p14:nvPr/>
            </p14:nvContentPartPr>
            <p14:xfrm>
              <a:off x="1370160" y="5835600"/>
              <a:ext cx="1683000" cy="974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1CF2C85-B991-AACC-56DC-F50284A108F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60800" y="5826240"/>
                <a:ext cx="1701720" cy="99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66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  <p:bldP spid="8" grpId="0" animBg="1"/>
      <p:bldP spid="22" grpId="0" animBg="1"/>
      <p:bldP spid="2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D4A5BDE-46E6-A272-1619-979F72302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705600" cy="1143000"/>
          </a:xfrm>
        </p:spPr>
        <p:txBody>
          <a:bodyPr/>
          <a:lstStyle/>
          <a:p>
            <a:r>
              <a:rPr lang="en-US" altLang="en-US" sz="2800" dirty="0"/>
              <a:t>Design Level Thermal Management of DIP Electronic Processor</a:t>
            </a:r>
            <a:endParaRPr lang="en-IN" altLang="en-US" sz="2800" dirty="0"/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4904D606-B088-F046-DF97-DAF43C0DE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270" y="1659651"/>
            <a:ext cx="2019582" cy="2429214"/>
          </a:xfrm>
        </p:spPr>
      </p:pic>
      <p:grpSp>
        <p:nvGrpSpPr>
          <p:cNvPr id="4" name="Group 38">
            <a:extLst>
              <a:ext uri="{FF2B5EF4-FFF2-40B4-BE49-F238E27FC236}">
                <a16:creationId xmlns:a16="http://schemas.microsoft.com/office/drawing/2014/main" id="{807B2531-8307-7179-5124-B2931ED4CA8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F25AACDC-8246-6388-DA57-A21F4F068D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3A49B899-533F-DBF9-D83E-C00298C107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78CE7D2C-6B99-3404-DD84-2D11BB9E37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>
                    <a:extLst>
                      <a:ext uri="{FF2B5EF4-FFF2-40B4-BE49-F238E27FC236}">
                        <a16:creationId xmlns:a16="http://schemas.microsoft.com/office/drawing/2014/main" id="{9F7E9F2A-3414-6A7A-B792-E2D2CFD77E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1" name="Rectangle 11">
                    <a:extLst>
                      <a:ext uri="{FF2B5EF4-FFF2-40B4-BE49-F238E27FC236}">
                        <a16:creationId xmlns:a16="http://schemas.microsoft.com/office/drawing/2014/main" id="{2C4BF247-DD9D-35CB-1A9A-8F6EC794A9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2">
                  <a:extLst>
                    <a:ext uri="{FF2B5EF4-FFF2-40B4-BE49-F238E27FC236}">
                      <a16:creationId xmlns:a16="http://schemas.microsoft.com/office/drawing/2014/main" id="{991C0773-D44A-DF2E-E429-091620259C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23D0EA23-6CF6-9C2C-9E9F-6886AC76F1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4">
                    <a:extLst>
                      <a:ext uri="{FF2B5EF4-FFF2-40B4-BE49-F238E27FC236}">
                        <a16:creationId xmlns:a16="http://schemas.microsoft.com/office/drawing/2014/main" id="{42F6D938-EB64-71DA-C60C-7FFDD6DA31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2EAE78DA-BE39-5D6A-9019-2627401BE4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6">
                    <a:extLst>
                      <a:ext uri="{FF2B5EF4-FFF2-40B4-BE49-F238E27FC236}">
                        <a16:creationId xmlns:a16="http://schemas.microsoft.com/office/drawing/2014/main" id="{5D1A3837-AC66-F81E-6B17-276C0780E4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7">
                    <a:extLst>
                      <a:ext uri="{FF2B5EF4-FFF2-40B4-BE49-F238E27FC236}">
                        <a16:creationId xmlns:a16="http://schemas.microsoft.com/office/drawing/2014/main" id="{87FE5603-5E93-B4D3-2DA9-17ADA83678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>
                  <a:extLst>
                    <a:ext uri="{FF2B5EF4-FFF2-40B4-BE49-F238E27FC236}">
                      <a16:creationId xmlns:a16="http://schemas.microsoft.com/office/drawing/2014/main" id="{92E44306-0FD9-124F-42B7-B1EE6BAC04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>
                    <a:extLst>
                      <a:ext uri="{FF2B5EF4-FFF2-40B4-BE49-F238E27FC236}">
                        <a16:creationId xmlns:a16="http://schemas.microsoft.com/office/drawing/2014/main" id="{0341E73D-D7E0-5E78-0F03-9F6D638B43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>
                    <a:extLst>
                      <a:ext uri="{FF2B5EF4-FFF2-40B4-BE49-F238E27FC236}">
                        <a16:creationId xmlns:a16="http://schemas.microsoft.com/office/drawing/2014/main" id="{41EB08CB-D79F-D921-2CED-EEE908D95E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F0945E41-EE82-0D06-F60E-68E9BBF41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5081079-E374-4B68-F751-8C1D16A4C4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74311B54-00AF-6A3D-2106-AADEBC929F0B}"/>
              </a:ext>
            </a:extLst>
          </p:cNvPr>
          <p:cNvSpPr/>
          <p:nvPr/>
        </p:nvSpPr>
        <p:spPr bwMode="auto">
          <a:xfrm rot="7413898">
            <a:off x="5241982" y="4398961"/>
            <a:ext cx="2348902" cy="80176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DC297-DE4F-7504-5CC4-C64B03021C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2000"/>
                    </a14:imgEffect>
                    <a14:imgEffect>
                      <a14:brightnessContrast contrast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1847" y="1752600"/>
            <a:ext cx="3104903" cy="41526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B90193-8FFF-A842-9DD1-82D92779C96B}"/>
              </a:ext>
            </a:extLst>
          </p:cNvPr>
          <p:cNvSpPr txBox="1"/>
          <p:nvPr/>
        </p:nvSpPr>
        <p:spPr>
          <a:xfrm>
            <a:off x="549275" y="5083726"/>
            <a:ext cx="49847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Total Thermal Resistance of an electronic chip: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5D2D97-D50E-6FF4-442D-F631D68EF498}"/>
                  </a:ext>
                </a:extLst>
              </p:cNvPr>
              <p:cNvSpPr txBox="1"/>
              <p:nvPr/>
            </p:nvSpPr>
            <p:spPr>
              <a:xfrm>
                <a:off x="381000" y="6019054"/>
                <a:ext cx="8382000" cy="457946"/>
              </a:xfrm>
              <a:prstGeom prst="rect">
                <a:avLst/>
              </a:prstGeom>
              <a:noFill/>
              <a:ln w="317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𝑐𝑜𝑛𝑠𝑡𝑟𝑖𝑐𝑡𝑖𝑜𝑛</m:t>
                        </m:r>
                      </m:sub>
                    </m:sSub>
                  </m:oMath>
                </a14:m>
                <a:r>
                  <a:rPr lang="en-IN" sz="22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𝑐h𝑖𝑝</m:t>
                        </m:r>
                      </m:sub>
                    </m:sSub>
                  </m:oMath>
                </a14:m>
                <a:r>
                  <a:rPr lang="en-IN" sz="22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𝑏𝑜𝑛𝑑</m:t>
                        </m:r>
                      </m:sub>
                    </m:sSub>
                  </m:oMath>
                </a14:m>
                <a:r>
                  <a:rPr lang="en-IN" sz="22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𝑙𝑒𝑎𝑑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𝑓𝑟𝑎𝑚𝑒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𝑝𝑙𝑎𝑠𝑡𝑖𝑐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𝑙𝑒𝑎𝑑𝑠</m:t>
                        </m:r>
                      </m:sub>
                    </m:sSub>
                  </m:oMath>
                </a14:m>
                <a:endParaRPr lang="en-IN" sz="2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5D2D97-D50E-6FF4-442D-F631D68EF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019054"/>
                <a:ext cx="8382000" cy="457946"/>
              </a:xfrm>
              <a:prstGeom prst="rect">
                <a:avLst/>
              </a:prstGeom>
              <a:blipFill>
                <a:blip r:embed="rId7"/>
                <a:stretch>
                  <a:fillRect t="-4938" b="-14815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row: Curved Down 25">
            <a:extLst>
              <a:ext uri="{FF2B5EF4-FFF2-40B4-BE49-F238E27FC236}">
                <a16:creationId xmlns:a16="http://schemas.microsoft.com/office/drawing/2014/main" id="{F46DBB28-4020-2F75-7E26-6463D7982114}"/>
              </a:ext>
            </a:extLst>
          </p:cNvPr>
          <p:cNvSpPr/>
          <p:nvPr/>
        </p:nvSpPr>
        <p:spPr bwMode="auto">
          <a:xfrm>
            <a:off x="2149476" y="1475926"/>
            <a:ext cx="3946524" cy="157078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8A20AEE-222F-A50E-B62E-AAA503A770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7116" y="1810154"/>
            <a:ext cx="2391109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9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58BF-5384-DE76-727D-46EBFFAB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5" y="326850"/>
            <a:ext cx="7162800" cy="981835"/>
          </a:xfrm>
        </p:spPr>
        <p:txBody>
          <a:bodyPr/>
          <a:lstStyle/>
          <a:p>
            <a:r>
              <a:rPr lang="en-US" sz="2800" dirty="0"/>
              <a:t>Heat Conduction from Sites of Heat Generation to Chip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9B98D-BDB7-3893-C2D0-8039C0601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114800"/>
          </a:xfrm>
        </p:spPr>
        <p:txBody>
          <a:bodyPr/>
          <a:lstStyle/>
          <a:p>
            <a:pPr algn="l"/>
            <a:r>
              <a:rPr lang="en-US" sz="2400" b="0" i="0" u="none" strike="noStrike" baseline="0" dirty="0">
                <a:latin typeface="Times-Roman"/>
              </a:rPr>
              <a:t>The heat conduction analysis of an electronic device starts with the </a:t>
            </a:r>
            <a:r>
              <a:rPr lang="en-US" sz="2400" b="0" i="1" u="none" strike="noStrike" baseline="0" dirty="0">
                <a:latin typeface="Times-Italic"/>
              </a:rPr>
              <a:t>circuitry </a:t>
            </a:r>
            <a:r>
              <a:rPr lang="en-US" sz="2400" b="0" i="0" u="none" strike="noStrike" baseline="0" dirty="0">
                <a:latin typeface="Times-Roman"/>
              </a:rPr>
              <a:t>or </a:t>
            </a:r>
            <a:r>
              <a:rPr lang="en-US" sz="2400" b="0" i="1" u="none" strike="noStrike" baseline="0" dirty="0">
                <a:latin typeface="Times-Italic"/>
              </a:rPr>
              <a:t>junction </a:t>
            </a:r>
            <a:r>
              <a:rPr lang="en-US" sz="2400" b="0" i="0" u="none" strike="noStrike" baseline="0" dirty="0">
                <a:latin typeface="Times-Roman"/>
              </a:rPr>
              <a:t>of a chip.</a:t>
            </a:r>
          </a:p>
          <a:p>
            <a:pPr algn="l"/>
            <a:r>
              <a:rPr lang="en-US" sz="2400" b="0" i="0" u="none" strike="noStrike" baseline="0" dirty="0">
                <a:latin typeface="Times-Roman"/>
              </a:rPr>
              <a:t> Junction is the site of </a:t>
            </a:r>
            <a:r>
              <a:rPr lang="en-US" sz="2400" i="1" dirty="0">
                <a:solidFill>
                  <a:srgbClr val="FF0000"/>
                </a:solidFill>
                <a:latin typeface="Times-Italic"/>
              </a:rPr>
              <a:t>H</a:t>
            </a:r>
            <a:r>
              <a:rPr lang="en-US" sz="2400" b="0" i="1" u="none" strike="noStrike" baseline="0" dirty="0">
                <a:solidFill>
                  <a:srgbClr val="FF0000"/>
                </a:solidFill>
                <a:latin typeface="Times-Italic"/>
              </a:rPr>
              <a:t>eat </a:t>
            </a:r>
            <a:r>
              <a:rPr lang="en-US" sz="2400" i="1" dirty="0">
                <a:solidFill>
                  <a:srgbClr val="FF0000"/>
                </a:solidFill>
                <a:latin typeface="Times-Italic"/>
              </a:rPr>
              <a:t>G</a:t>
            </a:r>
            <a:r>
              <a:rPr lang="en-US" sz="2400" b="0" i="1" u="none" strike="noStrike" baseline="0" dirty="0">
                <a:solidFill>
                  <a:srgbClr val="FF0000"/>
                </a:solidFill>
                <a:latin typeface="Times-Italic"/>
              </a:rPr>
              <a:t>eneration</a:t>
            </a:r>
            <a:r>
              <a:rPr lang="en-US" sz="2400" b="0" i="1" u="none" strike="noStrike" baseline="0" dirty="0">
                <a:latin typeface="Times-Italic"/>
              </a:rPr>
              <a:t>. </a:t>
            </a:r>
          </a:p>
          <a:p>
            <a:pPr algn="l"/>
            <a:r>
              <a:rPr lang="en-US" sz="2400" b="0" i="0" u="none" strike="noStrike" baseline="0" dirty="0">
                <a:latin typeface="Times-Roman"/>
              </a:rPr>
              <a:t>The heat generated at the junction spreads throughout the chip and is conducted across the </a:t>
            </a:r>
            <a:r>
              <a:rPr lang="en-US" sz="2400" b="0" i="1" u="none" strike="noStrike" baseline="0" dirty="0">
                <a:latin typeface="Times-Italic"/>
              </a:rPr>
              <a:t>thickness </a:t>
            </a:r>
            <a:r>
              <a:rPr lang="en-US" sz="2400" b="0" i="0" u="none" strike="noStrike" baseline="0" dirty="0">
                <a:latin typeface="Times-Roman"/>
              </a:rPr>
              <a:t>of the chip. </a:t>
            </a:r>
          </a:p>
          <a:p>
            <a:pPr algn="l"/>
            <a:r>
              <a:rPr lang="en-US" sz="2400" b="0" i="0" u="none" strike="noStrike" baseline="0" dirty="0">
                <a:latin typeface="Times-Roman"/>
              </a:rPr>
              <a:t>The spread of heat from the junction to the body of the chip is three-dimensional in nature.</a:t>
            </a:r>
          </a:p>
          <a:p>
            <a:pPr algn="l"/>
            <a:r>
              <a:rPr lang="en-US" sz="2400" dirty="0">
                <a:latin typeface="Times-Roman"/>
              </a:rPr>
              <a:t>This</a:t>
            </a:r>
            <a:r>
              <a:rPr lang="en-US" sz="2400" b="0" i="0" u="none" strike="noStrike" baseline="0" dirty="0">
                <a:latin typeface="Times-Roman"/>
              </a:rPr>
              <a:t> can be approximated as one-dimensional by adding a </a:t>
            </a:r>
            <a:r>
              <a:rPr lang="en-US" sz="2400" i="1" dirty="0">
                <a:solidFill>
                  <a:srgbClr val="0070C0"/>
                </a:solidFill>
                <a:latin typeface="Times-Italic"/>
              </a:rPr>
              <a:t>C</a:t>
            </a:r>
            <a:r>
              <a:rPr lang="en-US" sz="2400" b="0" i="1" u="none" strike="noStrike" baseline="0" dirty="0">
                <a:solidFill>
                  <a:srgbClr val="0070C0"/>
                </a:solidFill>
                <a:latin typeface="Times-Italic"/>
              </a:rPr>
              <a:t>onstriction </a:t>
            </a:r>
            <a:r>
              <a:rPr lang="en-US" sz="2400" i="1" dirty="0">
                <a:solidFill>
                  <a:srgbClr val="0070C0"/>
                </a:solidFill>
                <a:latin typeface="Times-Italic"/>
              </a:rPr>
              <a:t>T</a:t>
            </a:r>
            <a:r>
              <a:rPr lang="en-US" sz="2400" b="0" i="1" u="none" strike="noStrike" baseline="0" dirty="0">
                <a:solidFill>
                  <a:srgbClr val="0070C0"/>
                </a:solidFill>
                <a:latin typeface="Times-Italic"/>
              </a:rPr>
              <a:t>hermal </a:t>
            </a:r>
            <a:r>
              <a:rPr lang="en-US" sz="2400" i="1" dirty="0">
                <a:solidFill>
                  <a:srgbClr val="0070C0"/>
                </a:solidFill>
                <a:latin typeface="Times-Italic"/>
              </a:rPr>
              <a:t>R</a:t>
            </a:r>
            <a:r>
              <a:rPr lang="en-US" sz="2400" b="0" i="1" u="none" strike="noStrike" baseline="0" dirty="0">
                <a:solidFill>
                  <a:srgbClr val="0070C0"/>
                </a:solidFill>
                <a:latin typeface="Times-Italic"/>
              </a:rPr>
              <a:t>esistance</a:t>
            </a:r>
            <a:r>
              <a:rPr lang="en-US" sz="2400" b="0" i="1" u="none" strike="noStrike" baseline="0" dirty="0">
                <a:latin typeface="Times-Italic"/>
              </a:rPr>
              <a:t> </a:t>
            </a:r>
            <a:r>
              <a:rPr lang="en-US" sz="2400" b="0" i="0" u="none" strike="noStrike" baseline="0" dirty="0">
                <a:latin typeface="Times-Roman"/>
              </a:rPr>
              <a:t>to the thermal resistance network. </a:t>
            </a:r>
            <a:endParaRPr lang="en-IN" sz="2400" dirty="0"/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07288545-1A5E-CFCD-E8E2-A63CAA9B646B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3191C35F-730C-DA16-A6BD-C3C15C991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C694DEC5-8398-74B0-0C39-B5C588DE5A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B0AF93AE-E174-F39D-6034-1FC04330F7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9A90F42C-9E31-B327-507B-7C9F645972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CCF68A06-0057-A193-67EE-351D6FB4F0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467A4A24-FF8D-6D78-4A0A-1958E72CC4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48C3AB13-3421-3A8A-0F94-565F5593DE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76D9022A-C499-CE96-E97A-26BC1D774C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96390449-CC42-2D23-DFFB-5601E5F703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D5C79EA1-5A68-E8E3-B1D6-B9B2FED056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7EFDB296-5CD5-90E2-F366-727B6AF9E5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693F909C-C3ED-C073-09CC-156D59EF8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F437855D-02FB-94D4-F299-9A16C4BF63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52F34C2D-29DF-FCF8-8948-8812284830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C8C4F19C-551A-0263-CB1B-19382082B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E605A40-BE20-5814-4219-18DDBE76D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A18FA0D-21F5-214C-E25B-511A3604509C}"/>
              </a:ext>
            </a:extLst>
          </p:cNvPr>
          <p:cNvSpPr txBox="1"/>
          <p:nvPr/>
        </p:nvSpPr>
        <p:spPr>
          <a:xfrm>
            <a:off x="368546" y="5706070"/>
            <a:ext cx="85274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 dirty="0">
                <a:solidFill>
                  <a:srgbClr val="0070C0"/>
                </a:solidFill>
              </a:rPr>
              <a:t>http://160592857366.free.fr/joe/ebooks/Mechanical%20Engineering%20Books%20Collection/HEAT%20TRANSFER/handbook%20of%20HeatTransfer.pdf</a:t>
            </a:r>
          </a:p>
          <a:p>
            <a:pPr algn="ctr"/>
            <a:r>
              <a:rPr lang="en-IN" sz="1800" dirty="0">
                <a:solidFill>
                  <a:srgbClr val="0070C0"/>
                </a:solidFill>
              </a:rPr>
              <a:t>Chapter 3</a:t>
            </a:r>
          </a:p>
        </p:txBody>
      </p:sp>
    </p:spTree>
    <p:extLst>
      <p:ext uri="{BB962C8B-B14F-4D97-AF65-F5344CB8AC3E}">
        <p14:creationId xmlns:p14="http://schemas.microsoft.com/office/powerpoint/2010/main" val="58072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58BF-5384-DE76-727D-46EBFFAB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5" y="326850"/>
            <a:ext cx="7162800" cy="981835"/>
          </a:xfrm>
        </p:spPr>
        <p:txBody>
          <a:bodyPr/>
          <a:lstStyle/>
          <a:p>
            <a:r>
              <a:rPr lang="en-US" sz="2800" dirty="0"/>
              <a:t>Constriction &amp; Spreading Resistance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9B98D-BDB7-3893-C2D0-8039C0601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724400"/>
          </a:xfrm>
        </p:spPr>
        <p:txBody>
          <a:bodyPr/>
          <a:lstStyle/>
          <a:p>
            <a:pPr algn="l"/>
            <a:r>
              <a:rPr lang="en-US" sz="2400" dirty="0"/>
              <a:t>Constriction and spreading resistances exist whenever heat flows from one region to another of different cross-sectional area. </a:t>
            </a:r>
          </a:p>
          <a:p>
            <a:pPr algn="l"/>
            <a:r>
              <a:rPr lang="en-US" sz="2400" dirty="0"/>
              <a:t>The term constriction is used describe the situation where heat flows into a narrower region.</a:t>
            </a: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The term spreading is used to describe the case where heat flows out of a narrow region into a larger cross-sectional area.</a:t>
            </a: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Phenomenologically the constriction resistance and spreading resistance are different.  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</a:rPr>
              <a:t>However, quantitative analysis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of  thermal rectification due to the direction of heat flow, the constriction and spreading resistances are  assumed to be identical in magnitude. </a:t>
            </a:r>
            <a:endParaRPr lang="en-IN" sz="2400" dirty="0"/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07288545-1A5E-CFCD-E8E2-A63CAA9B646B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3191C35F-730C-DA16-A6BD-C3C15C991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C694DEC5-8398-74B0-0C39-B5C588DE5A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B0AF93AE-E174-F39D-6034-1FC04330F7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9A90F42C-9E31-B327-507B-7C9F645972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CCF68A06-0057-A193-67EE-351D6FB4F0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467A4A24-FF8D-6D78-4A0A-1958E72CC4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48C3AB13-3421-3A8A-0F94-565F5593DE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76D9022A-C499-CE96-E97A-26BC1D774C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96390449-CC42-2D23-DFFB-5601E5F703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D5C79EA1-5A68-E8E3-B1D6-B9B2FED056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7EFDB296-5CD5-90E2-F366-727B6AF9E5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693F909C-C3ED-C073-09CC-156D59EF8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F437855D-02FB-94D4-F299-9A16C4BF63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52F34C2D-29DF-FCF8-8948-8812284830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C8C4F19C-551A-0263-CB1B-19382082B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E605A40-BE20-5814-4219-18DDBE76D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374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58BF-5384-DE76-727D-46EBFFAB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5" y="326850"/>
            <a:ext cx="7162800" cy="981835"/>
          </a:xfrm>
        </p:spPr>
        <p:txBody>
          <a:bodyPr/>
          <a:lstStyle/>
          <a:p>
            <a:r>
              <a:rPr lang="en-IN" sz="2800" b="0" i="0" u="none" strike="noStrike" baseline="0" dirty="0">
                <a:latin typeface="Times New Roman" panose="02020603050405020304" pitchFamily="18" charset="0"/>
              </a:rPr>
              <a:t>Constriction</a:t>
            </a:r>
            <a:r>
              <a:rPr lang="en-IN" sz="2800" dirty="0">
                <a:latin typeface="Times New Roman" panose="02020603050405020304" pitchFamily="18" charset="0"/>
              </a:rPr>
              <a:t> &amp;</a:t>
            </a:r>
            <a:r>
              <a:rPr lang="en-IN" sz="2800" b="0" i="0" u="none" strike="noStrike" baseline="0" dirty="0">
                <a:latin typeface="Times New Roman" panose="02020603050405020304" pitchFamily="18" charset="0"/>
              </a:rPr>
              <a:t> Spreading Resistances </a:t>
            </a:r>
            <a:r>
              <a:rPr lang="en-IN" sz="2800" dirty="0">
                <a:latin typeface="Times New Roman" panose="02020603050405020304" pitchFamily="18" charset="0"/>
              </a:rPr>
              <a:t>in </a:t>
            </a:r>
            <a:r>
              <a:rPr lang="en-IN" sz="2800" b="0" i="0" u="none" strike="noStrike" baseline="0" dirty="0">
                <a:latin typeface="Times New Roman" panose="02020603050405020304" pitchFamily="18" charset="0"/>
              </a:rPr>
              <a:t>Electronics Packaging</a:t>
            </a:r>
            <a:endParaRPr lang="en-IN" sz="2800" dirty="0"/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07288545-1A5E-CFCD-E8E2-A63CAA9B646B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3191C35F-730C-DA16-A6BD-C3C15C991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C694DEC5-8398-74B0-0C39-B5C588DE5A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B0AF93AE-E174-F39D-6034-1FC04330F7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9A90F42C-9E31-B327-507B-7C9F645972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CCF68A06-0057-A193-67EE-351D6FB4F0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467A4A24-FF8D-6D78-4A0A-1958E72CC4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48C3AB13-3421-3A8A-0F94-565F5593DE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76D9022A-C499-CE96-E97A-26BC1D774C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96390449-CC42-2D23-DFFB-5601E5F703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D5C79EA1-5A68-E8E3-B1D6-B9B2FED056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7EFDB296-5CD5-90E2-F366-727B6AF9E5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693F909C-C3ED-C073-09CC-156D59EF8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F437855D-02FB-94D4-F299-9A16C4BF63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52F34C2D-29DF-FCF8-8948-8812284830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C8C4F19C-551A-0263-CB1B-19382082B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E605A40-BE20-5814-4219-18DDBE76D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E446129-3288-AE53-FDB4-F2CE986F4C6F}"/>
              </a:ext>
            </a:extLst>
          </p:cNvPr>
          <p:cNvSpPr txBox="1"/>
          <p:nvPr/>
        </p:nvSpPr>
        <p:spPr>
          <a:xfrm>
            <a:off x="457200" y="1600200"/>
            <a:ext cx="6880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a case of chip package on PCB &amp; Heat Sink:</a:t>
            </a:r>
            <a:endParaRPr lang="en-IN" dirty="0"/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C59D5E60-D0F7-D158-8C4C-35906ED97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9448" y="2801100"/>
            <a:ext cx="6847027" cy="309178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6DDD5F-7F66-E251-E907-F06614A1D9F9}"/>
                  </a:ext>
                </a:extLst>
              </p14:cNvPr>
              <p14:cNvContentPartPr/>
              <p14:nvPr/>
            </p14:nvContentPartPr>
            <p14:xfrm>
              <a:off x="2580120" y="1851120"/>
              <a:ext cx="6233400" cy="3030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6DDD5F-7F66-E251-E907-F06614A1D9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70760" y="1841760"/>
                <a:ext cx="6252120" cy="304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862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58BF-5384-DE76-727D-46EBFFAB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5" y="326850"/>
            <a:ext cx="7162800" cy="981835"/>
          </a:xfrm>
        </p:spPr>
        <p:txBody>
          <a:bodyPr/>
          <a:lstStyle/>
          <a:p>
            <a:r>
              <a:rPr lang="en-IN" sz="2800" b="0" i="0" u="none" strike="noStrike" baseline="0" dirty="0">
                <a:latin typeface="Times New Roman" panose="02020603050405020304" pitchFamily="18" charset="0"/>
              </a:rPr>
              <a:t>Constriction</a:t>
            </a:r>
            <a:r>
              <a:rPr lang="en-IN" sz="2800" dirty="0">
                <a:latin typeface="Times New Roman" panose="02020603050405020304" pitchFamily="18" charset="0"/>
              </a:rPr>
              <a:t> &amp;</a:t>
            </a:r>
            <a:r>
              <a:rPr lang="en-IN" sz="2800" b="0" i="0" u="none" strike="noStrike" baseline="0" dirty="0">
                <a:latin typeface="Times New Roman" panose="02020603050405020304" pitchFamily="18" charset="0"/>
              </a:rPr>
              <a:t> Spreading Resistances </a:t>
            </a:r>
            <a:r>
              <a:rPr lang="en-IN" sz="2800" dirty="0">
                <a:latin typeface="Times New Roman" panose="02020603050405020304" pitchFamily="18" charset="0"/>
              </a:rPr>
              <a:t>in </a:t>
            </a:r>
            <a:r>
              <a:rPr lang="en-IN" sz="2800" b="0" i="0" u="none" strike="noStrike" baseline="0" dirty="0">
                <a:latin typeface="Times New Roman" panose="02020603050405020304" pitchFamily="18" charset="0"/>
              </a:rPr>
              <a:t>Electronics Packaging</a:t>
            </a:r>
            <a:endParaRPr lang="en-IN" sz="2800" dirty="0"/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07288545-1A5E-CFCD-E8E2-A63CAA9B646B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3191C35F-730C-DA16-A6BD-C3C15C991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C694DEC5-8398-74B0-0C39-B5C588DE5A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B0AF93AE-E174-F39D-6034-1FC04330F7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9A90F42C-9E31-B327-507B-7C9F645972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CCF68A06-0057-A193-67EE-351D6FB4F0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467A4A24-FF8D-6D78-4A0A-1958E72CC4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48C3AB13-3421-3A8A-0F94-565F5593DE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76D9022A-C499-CE96-E97A-26BC1D774C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96390449-CC42-2D23-DFFB-5601E5F703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D5C79EA1-5A68-E8E3-B1D6-B9B2FED056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7EFDB296-5CD5-90E2-F366-727B6AF9E5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693F909C-C3ED-C073-09CC-156D59EF8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F437855D-02FB-94D4-F299-9A16C4BF63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52F34C2D-29DF-FCF8-8948-8812284830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C8C4F19C-551A-0263-CB1B-19382082B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E605A40-BE20-5814-4219-18DDBE76D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150ECC53-F751-8FAA-A61F-B05A57839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4000"/>
                    </a14:imgEffect>
                    <a14:imgEffect>
                      <a14:brightnessContrast contras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3647829"/>
            <a:ext cx="7163800" cy="1762371"/>
          </a:xfrm>
          <a:effectLst>
            <a:softEdge rad="127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E446129-3288-AE53-FDB4-F2CE986F4C6F}"/>
              </a:ext>
            </a:extLst>
          </p:cNvPr>
          <p:cNvSpPr txBox="1"/>
          <p:nvPr/>
        </p:nvSpPr>
        <p:spPr>
          <a:xfrm>
            <a:off x="457200" y="1600200"/>
            <a:ext cx="4403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a chip package on PCB:</a:t>
            </a:r>
            <a:endParaRPr lang="en-IN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B74582D-3AA2-0728-7AC7-266C7CEEB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668" y="2768237"/>
            <a:ext cx="2493407" cy="8853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922113D-C9AB-68FE-46B2-D2E9259DADF4}"/>
              </a:ext>
            </a:extLst>
          </p:cNvPr>
          <p:cNvSpPr txBox="1"/>
          <p:nvPr/>
        </p:nvSpPr>
        <p:spPr>
          <a:xfrm>
            <a:off x="5206989" y="2276229"/>
            <a:ext cx="3251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Chip to Substrate Spread</a:t>
            </a:r>
            <a:endParaRPr lang="en-IN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CD0686E-047D-ACF9-3547-45ADA5780985}"/>
              </a:ext>
            </a:extLst>
          </p:cNvPr>
          <p:cNvSpPr/>
          <p:nvPr/>
        </p:nvSpPr>
        <p:spPr bwMode="auto">
          <a:xfrm>
            <a:off x="4419600" y="3495429"/>
            <a:ext cx="1371600" cy="78341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8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58BF-5384-DE76-727D-46EBFFAB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5" y="326850"/>
            <a:ext cx="7162800" cy="981835"/>
          </a:xfrm>
        </p:spPr>
        <p:txBody>
          <a:bodyPr/>
          <a:lstStyle/>
          <a:p>
            <a:r>
              <a:rPr lang="en-IN" sz="2800" b="0" i="0" u="none" strike="noStrike" baseline="0" dirty="0">
                <a:latin typeface="Times New Roman" panose="02020603050405020304" pitchFamily="18" charset="0"/>
              </a:rPr>
              <a:t>Constriction</a:t>
            </a:r>
            <a:r>
              <a:rPr lang="en-IN" sz="2800" dirty="0">
                <a:latin typeface="Times New Roman" panose="02020603050405020304" pitchFamily="18" charset="0"/>
              </a:rPr>
              <a:t> &amp;</a:t>
            </a:r>
            <a:r>
              <a:rPr lang="en-IN" sz="2800" b="0" i="0" u="none" strike="noStrike" baseline="0" dirty="0">
                <a:latin typeface="Times New Roman" panose="02020603050405020304" pitchFamily="18" charset="0"/>
              </a:rPr>
              <a:t> Spreading Resistances </a:t>
            </a:r>
            <a:r>
              <a:rPr lang="en-IN" sz="2800" dirty="0">
                <a:latin typeface="Times New Roman" panose="02020603050405020304" pitchFamily="18" charset="0"/>
              </a:rPr>
              <a:t>in </a:t>
            </a:r>
            <a:r>
              <a:rPr lang="en-IN" sz="2800" b="0" i="0" u="none" strike="noStrike" baseline="0" dirty="0">
                <a:latin typeface="Times New Roman" panose="02020603050405020304" pitchFamily="18" charset="0"/>
              </a:rPr>
              <a:t>Electronics Packaging</a:t>
            </a:r>
            <a:endParaRPr lang="en-IN" sz="2800" dirty="0"/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07288545-1A5E-CFCD-E8E2-A63CAA9B646B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3191C35F-730C-DA16-A6BD-C3C15C991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C694DEC5-8398-74B0-0C39-B5C588DE5A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B0AF93AE-E174-F39D-6034-1FC04330F7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9A90F42C-9E31-B327-507B-7C9F645972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CCF68A06-0057-A193-67EE-351D6FB4F0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467A4A24-FF8D-6D78-4A0A-1958E72CC4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48C3AB13-3421-3A8A-0F94-565F5593DE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76D9022A-C499-CE96-E97A-26BC1D774C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96390449-CC42-2D23-DFFB-5601E5F703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D5C79EA1-5A68-E8E3-B1D6-B9B2FED056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7EFDB296-5CD5-90E2-F366-727B6AF9E5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693F909C-C3ED-C073-09CC-156D59EF8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F437855D-02FB-94D4-F299-9A16C4BF63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52F34C2D-29DF-FCF8-8948-8812284830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C8C4F19C-551A-0263-CB1B-19382082B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E605A40-BE20-5814-4219-18DDBE76D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150ECC53-F751-8FAA-A61F-B05A57839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4000"/>
                    </a14:imgEffect>
                    <a14:imgEffect>
                      <a14:brightnessContrast contras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2971800"/>
            <a:ext cx="7163800" cy="1762371"/>
          </a:xfrm>
          <a:effectLst>
            <a:softEdge rad="127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E446129-3288-AE53-FDB4-F2CE986F4C6F}"/>
              </a:ext>
            </a:extLst>
          </p:cNvPr>
          <p:cNvSpPr txBox="1"/>
          <p:nvPr/>
        </p:nvSpPr>
        <p:spPr>
          <a:xfrm>
            <a:off x="457200" y="1600200"/>
            <a:ext cx="4403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a chip package on PCB:</a:t>
            </a:r>
            <a:endParaRPr lang="en-IN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B74582D-3AA2-0728-7AC7-266C7CEEB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068" y="2092208"/>
            <a:ext cx="2493407" cy="8853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F4747B1-EFDB-5D0A-A3FD-5D780282DE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505200"/>
            <a:ext cx="2351314" cy="14369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A6EEA1-492F-2A94-A53E-A61CDAC80BFE}"/>
              </a:ext>
            </a:extLst>
          </p:cNvPr>
          <p:cNvSpPr txBox="1"/>
          <p:nvPr/>
        </p:nvSpPr>
        <p:spPr>
          <a:xfrm>
            <a:off x="4978389" y="1600200"/>
            <a:ext cx="3251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Chip to Substrate Spread</a:t>
            </a:r>
            <a:endParaRPr lang="en-I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D95523-7ECE-4604-5603-F64F1B0B9D70}"/>
              </a:ext>
            </a:extLst>
          </p:cNvPr>
          <p:cNvSpPr txBox="1"/>
          <p:nvPr/>
        </p:nvSpPr>
        <p:spPr>
          <a:xfrm>
            <a:off x="330189" y="5029200"/>
            <a:ext cx="5386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Constriction &amp; Spread across Solder Balls</a:t>
            </a:r>
            <a:endParaRPr lang="en-I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2711015-35C4-82BE-D9AE-B8EE7698C9B5}"/>
              </a:ext>
            </a:extLst>
          </p:cNvPr>
          <p:cNvSpPr/>
          <p:nvPr/>
        </p:nvSpPr>
        <p:spPr bwMode="auto">
          <a:xfrm>
            <a:off x="2438068" y="3113446"/>
            <a:ext cx="1371600" cy="4893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0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58BF-5384-DE76-727D-46EBFFAB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5" y="326850"/>
            <a:ext cx="7162800" cy="981835"/>
          </a:xfrm>
        </p:spPr>
        <p:txBody>
          <a:bodyPr/>
          <a:lstStyle/>
          <a:p>
            <a:r>
              <a:rPr lang="en-IN" sz="2800" b="0" i="0" u="none" strike="noStrike" baseline="0" dirty="0">
                <a:latin typeface="Times New Roman" panose="02020603050405020304" pitchFamily="18" charset="0"/>
              </a:rPr>
              <a:t>Constriction</a:t>
            </a:r>
            <a:r>
              <a:rPr lang="en-IN" sz="2800" dirty="0">
                <a:latin typeface="Times New Roman" panose="02020603050405020304" pitchFamily="18" charset="0"/>
              </a:rPr>
              <a:t> &amp;</a:t>
            </a:r>
            <a:r>
              <a:rPr lang="en-IN" sz="2800" b="0" i="0" u="none" strike="noStrike" baseline="0" dirty="0">
                <a:latin typeface="Times New Roman" panose="02020603050405020304" pitchFamily="18" charset="0"/>
              </a:rPr>
              <a:t> Spreading Resistances </a:t>
            </a:r>
            <a:r>
              <a:rPr lang="en-IN" sz="2800" dirty="0">
                <a:latin typeface="Times New Roman" panose="02020603050405020304" pitchFamily="18" charset="0"/>
              </a:rPr>
              <a:t>in </a:t>
            </a:r>
            <a:r>
              <a:rPr lang="en-IN" sz="2800" b="0" i="0" u="none" strike="noStrike" baseline="0" dirty="0">
                <a:latin typeface="Times New Roman" panose="02020603050405020304" pitchFamily="18" charset="0"/>
              </a:rPr>
              <a:t>Electronics Packaging</a:t>
            </a:r>
            <a:endParaRPr lang="en-IN" sz="2800" dirty="0"/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07288545-1A5E-CFCD-E8E2-A63CAA9B646B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3191C35F-730C-DA16-A6BD-C3C15C991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C694DEC5-8398-74B0-0C39-B5C588DE5A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B0AF93AE-E174-F39D-6034-1FC04330F7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9A90F42C-9E31-B327-507B-7C9F645972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CCF68A06-0057-A193-67EE-351D6FB4F0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467A4A24-FF8D-6D78-4A0A-1958E72CC4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48C3AB13-3421-3A8A-0F94-565F5593DE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76D9022A-C499-CE96-E97A-26BC1D774C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96390449-CC42-2D23-DFFB-5601E5F703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D5C79EA1-5A68-E8E3-B1D6-B9B2FED056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7EFDB296-5CD5-90E2-F366-727B6AF9E5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693F909C-C3ED-C073-09CC-156D59EF8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F437855D-02FB-94D4-F299-9A16C4BF63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52F34C2D-29DF-FCF8-8948-8812284830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C8C4F19C-551A-0263-CB1B-19382082B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E605A40-BE20-5814-4219-18DDBE76D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150ECC53-F751-8FAA-A61F-B05A57839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4000"/>
                    </a14:imgEffect>
                    <a14:imgEffect>
                      <a14:brightnessContrast contras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2971800"/>
            <a:ext cx="7163800" cy="1762371"/>
          </a:xfrm>
          <a:effectLst>
            <a:softEdge rad="127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E446129-3288-AE53-FDB4-F2CE986F4C6F}"/>
              </a:ext>
            </a:extLst>
          </p:cNvPr>
          <p:cNvSpPr txBox="1"/>
          <p:nvPr/>
        </p:nvSpPr>
        <p:spPr>
          <a:xfrm>
            <a:off x="457200" y="1600200"/>
            <a:ext cx="4403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a chip package on PCB:</a:t>
            </a:r>
            <a:endParaRPr lang="en-IN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B74582D-3AA2-0728-7AC7-266C7CEEB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068" y="2092208"/>
            <a:ext cx="2493407" cy="8853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F4747B1-EFDB-5D0A-A3FD-5D780282DE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505200"/>
            <a:ext cx="2351314" cy="14369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8FBA0C8-B84B-6915-17F2-E42430E535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3675" y="4800600"/>
            <a:ext cx="2593000" cy="19127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57512A-A2D2-78A0-5B40-61AC7A144514}"/>
              </a:ext>
            </a:extLst>
          </p:cNvPr>
          <p:cNvSpPr txBox="1"/>
          <p:nvPr/>
        </p:nvSpPr>
        <p:spPr>
          <a:xfrm>
            <a:off x="4978389" y="1600200"/>
            <a:ext cx="3251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Chip to Substrate Spread</a:t>
            </a:r>
            <a:endParaRPr lang="en-I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3853F3-323F-DF23-83F6-34FBF829F4D9}"/>
              </a:ext>
            </a:extLst>
          </p:cNvPr>
          <p:cNvSpPr txBox="1"/>
          <p:nvPr/>
        </p:nvSpPr>
        <p:spPr>
          <a:xfrm>
            <a:off x="432022" y="2693038"/>
            <a:ext cx="208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Constriction &amp; Spread across Solder Balls</a:t>
            </a:r>
            <a:endParaRPr lang="en-IN" sz="1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990DEF-72AB-87E0-F5B7-BF8AE01F652E}"/>
              </a:ext>
            </a:extLst>
          </p:cNvPr>
          <p:cNvSpPr txBox="1"/>
          <p:nvPr/>
        </p:nvSpPr>
        <p:spPr>
          <a:xfrm>
            <a:off x="3886200" y="5405735"/>
            <a:ext cx="503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Constriction &amp; Spread Through Thermal Vias</a:t>
            </a:r>
            <a:endParaRPr lang="en-I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D82A8F7-E93B-5C2A-5345-7B5B0FD58F45}"/>
              </a:ext>
            </a:extLst>
          </p:cNvPr>
          <p:cNvSpPr/>
          <p:nvPr/>
        </p:nvSpPr>
        <p:spPr bwMode="auto">
          <a:xfrm>
            <a:off x="3284537" y="3407590"/>
            <a:ext cx="1371600" cy="78341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2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3320</TotalTime>
  <Words>581</Words>
  <Application>Microsoft Office PowerPoint</Application>
  <PresentationFormat>On-screen Show (4:3)</PresentationFormat>
  <Paragraphs>65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Calibri</vt:lpstr>
      <vt:lpstr>Cambria Math</vt:lpstr>
      <vt:lpstr>CommercialScript BT</vt:lpstr>
      <vt:lpstr>Tempus Sans ITC</vt:lpstr>
      <vt:lpstr>Times New Roman</vt:lpstr>
      <vt:lpstr>Times-Italic</vt:lpstr>
      <vt:lpstr>Times-Roman</vt:lpstr>
      <vt:lpstr>Viner Hand ITC</vt:lpstr>
      <vt:lpstr>Vivaldi</vt:lpstr>
      <vt:lpstr>Blank Presentation</vt:lpstr>
      <vt:lpstr>Thermal Management in Electronics Packaging</vt:lpstr>
      <vt:lpstr>Design Level Thermal Management of DIP Electronic Processor</vt:lpstr>
      <vt:lpstr>Design Level Thermal Management of DIP Electronic Processor</vt:lpstr>
      <vt:lpstr>Heat Conduction from Sites of Heat Generation to Chip</vt:lpstr>
      <vt:lpstr>Constriction &amp; Spreading Resistance</vt:lpstr>
      <vt:lpstr>Constriction &amp; Spreading Resistances in Electronics Packaging</vt:lpstr>
      <vt:lpstr>Constriction &amp; Spreading Resistances in Electronics Packaging</vt:lpstr>
      <vt:lpstr>Constriction &amp; Spreading Resistances in Electronics Packaging</vt:lpstr>
      <vt:lpstr>Constriction &amp; Spreading Resistances in Electronics Packaging</vt:lpstr>
      <vt:lpstr>Constriction &amp; Spreading Resistances in Electronics Packaging</vt:lpstr>
      <vt:lpstr>PowerPoint Presentation</vt:lpstr>
      <vt:lpstr>Theory of Constriction Resistance</vt:lpstr>
      <vt:lpstr>Geometrical Models for Generalized Constriction Resistance</vt:lpstr>
      <vt:lpstr>Generalized Models for Constriction Resistance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Science Lead to Development of Civilization</dc:title>
  <dc:creator>P.M.V.S</dc:creator>
  <cp:lastModifiedBy>P M V Subbarao</cp:lastModifiedBy>
  <cp:revision>299</cp:revision>
  <cp:lastPrinted>2002-07-26T02:11:33Z</cp:lastPrinted>
  <dcterms:created xsi:type="dcterms:W3CDTF">2002-07-26T01:39:54Z</dcterms:created>
  <dcterms:modified xsi:type="dcterms:W3CDTF">2024-01-27T04:21:33Z</dcterms:modified>
</cp:coreProperties>
</file>