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1132" r:id="rId2"/>
    <p:sldId id="1134" r:id="rId3"/>
    <p:sldId id="1133" r:id="rId4"/>
    <p:sldId id="342" r:id="rId5"/>
    <p:sldId id="1476" r:id="rId6"/>
    <p:sldId id="1355" r:id="rId7"/>
    <p:sldId id="1451" r:id="rId8"/>
    <p:sldId id="1477" r:id="rId9"/>
    <p:sldId id="1478" r:id="rId10"/>
    <p:sldId id="1452" r:id="rId11"/>
    <p:sldId id="1479" r:id="rId12"/>
    <p:sldId id="1449" r:id="rId13"/>
    <p:sldId id="1468" r:id="rId14"/>
    <p:sldId id="1462" r:id="rId15"/>
    <p:sldId id="1463" r:id="rId16"/>
    <p:sldId id="1469" r:id="rId17"/>
    <p:sldId id="1465" r:id="rId18"/>
    <p:sldId id="1470" r:id="rId19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3366FF"/>
    <a:srgbClr val="000099"/>
    <a:srgbClr val="FF6600"/>
    <a:srgbClr val="99CCFF"/>
    <a:srgbClr val="777777"/>
    <a:srgbClr val="76863A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4" autoAdjust="0"/>
    <p:restoredTop sz="82490" autoAdjust="0"/>
  </p:normalViewPr>
  <p:slideViewPr>
    <p:cSldViewPr>
      <p:cViewPr varScale="1">
        <p:scale>
          <a:sx n="56" d="100"/>
          <a:sy n="56" d="100"/>
        </p:scale>
        <p:origin x="17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7T05:33:01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6554 9129 78 0,'0'0'56'16,"11"-23"-15"0,-4 12-28-16,-7 11-8 0,18-17-3 15,-18 17 0-15,21-18 2 0,-21 18 3 16,21-21 0-16,-21 21 5 16,14-19 3-16,-14 19 5 15,11-19 2-15,-11 19 3 16,6-20 0-16,-6 20 1 15,3-18-2-15,-3 18-1 16,2-17-2-16,-2 17-4 16,0-11-4-16,0 11-4 15,0 0-3-15,0 0-3 16,0 0-2-16,0 0-2 16,0 15-3-16,-1-2 0 15,0 6-1-15,0 8 2 16,-2 5 2-16,2 5 1 15,0 5-2-15,-2 2 2 0,1 10-1 16,-2 3-1-16,1 6 2 16,-1 3 1-16,-2 2-1 15,0 4 0-15,-2 6 2 16,1 2-3-16,0 0 5 16,1 4-4-16,-1 3 3 15,4 2-3-15,-1 3 1 16,3 5-2-16,0 2 2 15,-2 4 3-15,0 7-2 16,-1 1 0-16,-1 3 2 16,-2 3 0-16,-2 3-1 15,-4 3 2-15,1 4-5 16,-6-2 4-16,1 0-3 0,-1 0 1 16,-4-1 0-16,0 2-1 15,-2 0 1-15,3-3 1 16,-2-1 3-16,1 2-6 15,1 1 4-15,0 1 2 16,2-1-2-16,0-1 0 16,1 0 2-16,0 6 0 15,0-1-2-15,2-1 5 16,-3 0-5-16,4-2 0 16,-4 3 0-16,1 2 3 15,-2-1-5-15,3-4 3 16,-3-1-3-16,-1-1-3 15,0-2 1-15,1-2 3 16,0-4-1-16,1-7-2 16,0-7 3-16,3-3-8 0,3-6 5 15,2-6 2-15,1-7 1 16,4-7-3-16,2-5-1 16,3-7-5-16,2-7-25 15,-1-11-36-15,3-10-25 16,1-14-2-16,-4-19-2 15,19-17-4-15,-6-19 1 16</inkml:trace>
  <inkml:trace contextRef="#ctx0" brushRef="#br0" timeOffset="1643.16">6594 8893 184 0,'-10'-25'89'15,"8"13"-20"-15,2 12-19 16,-7-16-21-16,7 16-9 16,-3-11-6-16,3 11-3 15,0 0-4-15,0 0-6 16,0 0 0-16,0 0-4 15,0-10-1-15,0 10-1 16,0 0 1-16,0 0-3 0,18 13 1 16,-18-13 1-16,25 22 0 15,-8-5 3-15,5 2 0 16,3 5 4-16,5 3-4 16,4 2 4-16,7 6-3 15,6 2 3-15,6 2 0 16,5 3 0-16,9 2 0 31,6 2-3-31,8 6 4 0,4 3-3 0,7 3 2 16,4 4-3-16,8 4 0 15,3 3 2-15,7 4 3 0,5 3-2 16,3 4 0 0,7 0 1-16,0 5 0 0,8 1 0 15,3 4 1-15,4 4-3 16,4-2 0-16,3 3 2 15,4 2-1-15,3 1-2 16,3-1 3-16,1 0-1 16,2 0 0-16,4 1 1 15,2 0-2-15,-1 0 1 16,5-1-2-16,-1 2 3 16,3-5-4-16,2 5 3 15,-1-2 1-15,-3 2-2 16,0-2 1-16,-1-1 0 15,-3-2 2-15,-2-2-3 16,-3 0 2-16,-4-3-1 0,0-4-2 16,-1-3 3-16,-2-3-4 15,-6-2 4-15,-2-2-4 16,-1 0 3-16,-6-4 0 16,-5-3 0-16,-4-2 1 15,-6-1-2-15,-4-5 2 16,-6-1-4-16,-6-5 3 15,-6-3-2-15,-4-2 1 16,-5-5-2-16,-9-6 1 16,-6-4 2-16,-7-3 2 15,-10-6 6-15,-7-4-1 16,-6-5 1-16,-11-3 0 16,-8-5 0-16,-8-1 1 31,-4-3 0-31,-8-2-1 0,-13-2 0 0,16 1-1 0,-16-1 1 15,0 0 0-15,0 0-2 16,8-14 2-16,-8 14-2 16,0 0-1-16,0 0-4 15,0 0-3-15,3-12-1 16,-3 12 0-16,0 0 1 16,-10 20-3-16,2-6 2 15,-3 9-2-15,-4 4 1 16,-3 7 3-16,-5 12-2 15,-5 5-1-15,0 7 0 16,-4 8 0-16,-1 9 1 16,-3 7 0-16,-1 4-1 0,-4 8 1 15,1 6-2-15,-3 6 3 16,1 3 0-16,-4 5 0 16,-1 1 0-16,-1 7-3 15,3 4 0-15,1 2 1 16,0 5 2-16,2 0 2 31,-1-2-7-31,3 2 5 16,2-2-7-16,-3-3 5 15,1-5 0-15,4-2 1 16,-2-6-1-16,1-9-2 16,-1-7 2-16,3-5-5 0,-2-7 6 15,5-13 3 1,1-5-4-16,1-15-3 0,2-9 2 15,4-7 2-15,3-5 2 16,0-14 0-16,3-7-2 16,0-3-14-16,-2-12-7 15,2 3-23-15,-6-2-63 16,-3-5-5-16,-5-8 3 16,-5-10-2-16,-4 0 23 15</inkml:trace>
  <inkml:trace contextRef="#ctx0" brushRef="#br0" timeOffset="2940.01">5650 15373 261 0,'15'-18'77'16,"0"2"-1"-16,0 3-59 0,1 6-9 15,3 2-6-15,0 2-1 16,3 5 0-16,0-1-2 16,1 5 0-16,3 0 0 15,0 5 2-15,3-3-2 16,1 6-1-16,3 1-2 16,3 5 2-16,3 5 1 15,1 2-1-15,6 7 0 16,4 3-2-16,8 7 3 15,5 5 4-15,7 3-4 0,6 3 2 16,8 3-4-16,7 2 1 16,8-2 3-16,4 0-1 15,9 0-4-15,6-3 0 16,9 2 1-16,4-1 0 16,8-4 2-16,3 3 0 15,4-1-3-15,4-2 4 16,-2 2 2-16,2-1-2 15,1 2-2-15,3-4-2 16,0 1 4-16,2 3-2 16,1 1 2-16,2 1-5 15,7-9 3-15,0 6 0 16,-1-6 1-16,1 2 2 0,-3-5-5 16,-4-3 4-16,0-5 2 15,-4 5 7-15,-7-2-5 16,-3-2-5-16,-2-1 8 15,-5 0-9-15,-5-2 11 16,-1-2-12-16,-7 0 5 16,-4-7 4-16,-4-1-2 15,-2-2 16-15,-9-6-22 16,-2 1 17-16,-5-4-17 16,-6 2 19-16,-3-6-13 15,-6 0-4-15,-3-2-4 16,-4-3-4-16,-7 2 10 15,-4-3 4-15,-6 3-5 0,-6-8-7 16,-8 6 0 0,-4-5 10-16,-10 2 2 0,-7-3-2 15,-4 4-6-15,-5-5-4 16,-4 1 10-16,-12 1 6 16,13-4-3-16,-13 4-10 15,0 0 4-15,0 0 8 16,0 0 10-16,0 0-4 15,0 0-5-15,0 0-1 16,0 0 0-16,0 0 7 16,0 0-9-16,0 0-10 15,0 0-4-15,0 0 12 16,0 0 0-16,0 0-9 0,0 0-2 16,0 0-6-1,0 0-11-15,0 0-59 0,0 0-20 16,13-8-3-16,-13 8-4 15,9-19 10-15</inkml:trace>
  <inkml:trace contextRef="#ctx0" brushRef="#br0" timeOffset="3503.25">13796 16388 242 0,'9'-12'84'0,"-9"12"-2"0,0 0-63 15,0 0-18-15,0 0-7 16,-11 14 1-16,4-3-1 15,-3 3 3-15,-1-2 0 16,-1 5 0-16,-2 6 1 16,0-4 0-16,-1 9 1 15,-2 4 1-15,-1 3-3 16,-2 9 4-16,-3 8-1 16,-2 3-3-16,-4 8-5 15,-1 10 5-15,-3-4 1 16,-4 5-3-16,-2 7 1 0,-4-1-10 15,-2-3 3 1,-4-1 17-16,2-9-4 0,-3-5 8 16,0-3-21-16,1-5-12 15,-1-17-52-15,9 0 18 16,-4-17-27-16,10-10-3 16,-3-21 62-16</inkml:trace>
  <inkml:trace contextRef="#ctx0" brushRef="#br0" timeOffset="4581.31">14967 13487 140 0,'17'-15'62'0,"5"6"-2"16,0-2-27-16,6 0-22 15,9 1-9-15,12-4-3 16,9-3 1-16,12-6 3 15,13-7 1-15,14-7 8 16,16-6 3-16,14-8 3 16,17-7 1-16,13-9 5 0,13-4-2 15,13-7 1 1,13-2-3-16,11-4-7 16,12-1-2-16,11-2-2 0,5-2-5 15,12-3 1-15,8 1-1 16,5-5 7-16,6 1 0 15,4-3 1-15,3 0 0 16,-4-2-2-16,-3 5 4 16,-11 1-3-16,-5 6-1 15,-12 5-7-15,-12 5-3 16,-15 4 1-16,-16 6-3 16,-12 2 3-16,-12 7-3 15,-13 3 1-15,-13 1 1 16,-14 4 0-16,-12 2-2 15,-13 5 2-15,-10 1 0 0,-16 6 0 16,-10 4 2-16,-12 3-1 16,-10 4 1-16,-9 4 2 15,-7 8 1-15,-10-1 1 16,-6 6-2-16,-5 2-1 16,-11 7-3-16,12-8 3 15,-12 8-5-15,0 0-3 16,0 0-15-16,0 0-43 15,2 15-44-15,-2-15-2 16,-19 17-3-16,-2-11-6 16,-8-4 23-16</inkml:trace>
  <inkml:trace contextRef="#ctx0" brushRef="#br0" timeOffset="5800.79">6516 8957 46 0,'0'-13'22'0,"13"7"-10"16,9-4-10-1,10-2-2-15,8-4 3 0,13-5-1 16,11-3 2-16,12-4-1 15,8-5-2-15,15-2 1 16,11-3-1-16,14-4 1 16,9-1-1-16,15-4 1 15,12-3-1-15,17-3 1 16,13-7 1-16,17-3 0 16,8-6 2-16,13-6 1 15,15-5 4-15,8-5-1 16,9-6 1-16,12-5 6 15,9-1 0-15,7-3 4 16,10 1-5-16,-2 2 5 16,-3 1-3-16,9 3-4 0,-6 2-2 15,0 5-6-15,-4 0-2 16,-3 5-2-16,1-1 1 16,5 1-3-16,5 2-1 15,-1 1 2-15,2 2 4 16,-3 1-3-16,2 2 2 15,-8 3-2-15,-10-2 2 16,-5 3-3-16,-12 1 1 16,-12 2 2-16,-14-1 1 15,-12 2 2-15,-13 2 0 16,-12 1 2-16,-5 2-2 16,-17 1 4-16,-6 2-2 15,-10 1 2-15,-6 4-5 0,-12 2 3 16,-3 4-4-16,-10 6 0 15,-8 3 0-15,-11 5-2 16,-6 6-1-16,-12 4 1 16,-8 4 0-16,-9 5-2 15,-9 2 1-15,-11 1 0 16,-8 4-2-16,-8 4 1 16,-8 0-4-16,-4 4-16 15,-8 1-37-15,-5 2-32 16,-1 4 0-16,-17-9-4 15,21 12 51-15</inkml:trace>
  <inkml:trace contextRef="#ctx0" brushRef="#br0" timeOffset="7301.6">19346 5314 5 0,'89'37'3'0,"7"5"0"16,5 2-2-16,2 4 2 15,4 1-2-15,3 4 2 16,2 4 0-16,8 3-1 15,-1 1 2-15,2 2-3 16,1 2 1-16,-1 3-1 16,2 1 1-16,4-1-2 15,0-1 0-15,-2 1-3 0,0-1-1 16,-1-3 2 0,-1 0 0-16,0 0-1 0,-4 0 3 15,-5-1-2-15,-4 1 1 16,-1-2 4-16,-4 0 3 15,-1-1 5-15,-3-3-3 16,-1 2 4-16,1-3-5 16,1-1 5-16,0-3-5 15,3 0 3-15,1 0-6 16,-2 0 3-16,1-2 5 16,0-3 5-16,-1-1 1 15,1-2 2-15,-5-3 1 16,-5-2 0-16,-3-2 1 15,-5-6-2-15,-6 0-8 16,-8-2-2-16,-3 0-1 0,-10-5-2 16,-4-1-1-16,-5-3 0 15,-5-2-2-15,-5 0-3 16,-5-2 2-16,-3-5-2 16,-5-1 0-16,-2 0-1 15,-5-1 2-15,-3 1-1 16,-3-1 1-16,-3 1 1 15,-4 1 0-15,-3 1 2 16,-2 2 1-16,-3 2-1 16,-3 0 1-16,-5 2 0 15,-2 2 1-15,-6 3-2 16,-1 3 2-16,-3 1-3 31,-4 4 2-31,-5-1-1 0,-3 6 2 0,-5 5-4 0,-7 4 0 16,-3 3-1-16,-3 5 2 15,-9 6-2-15,-3 5 0 16,-8 7-2-16,-8 4 1 16,-6 2 0-16,-7 6 5 15,-7 1-5-15,-10 2 1 16,-4 4-1-16,-6 0 0 16,-5 0 0-16,-3-1 1 15,-4 0 2-15,1-1-5 16,-2-1 2-16,7 0 0 15,1-6 1-15,1 2-3 0,3 0 3 16,3 1-3-16,4 1 3 16,5 0 1-1,-1 1 2-15,2 2-1 0,2 3-1 16,2-1-2-16,3 0-14 16,-1-4-29-16,5 0-47 15,3-2 2-15,3-10-5 16,8-9 2-16,6-17 52 15</inkml:trace>
  <inkml:trace contextRef="#ctx0" brushRef="#br0" timeOffset="7786.76">24823 8032 35 0,'0'0'57'15,"0"0"-1"-15,-15 2-41 16,8 9-12-16,-5 3-23 16,-3 8-36-16,-5-2 2 15,2 4 19-15,-5-8 35 0,3 2 0 16</inkml:trace>
  <inkml:trace contextRef="#ctx0" brushRef="#br0" timeOffset="8490.77">24307 8116 202 0,'0'0'89'0,"-17"-20"-1"16,17 20-67-16,-6-15-11 16,6 15-12-16,0 0-2 0,0 0-2 31,0 0-2-31,0 0 0 0,0 0-2 16,0 0 2-16,0 0 3 0,3 10 5 15,-3-10 0-15,4 17 1 16,-2-3 2-16,0 9 0 15,-2 4 1-15,0 10-1 16,-5 7 1-16,-1 12-1 16,-5 9-1-16,-5 9-1 15,-5 9 2-15,-2 5-5 16,-6 6 5-16,-4 5-4 16,-2 5 0-16,-2 2 1 0,-4 5-1 15,-1 2 0 1,-4 2 2-16,0 3 2 15,-3 7-7-15,3 6 6 0,-3 7 0 16,-1 7 3-16,-1 4 0 16,-1 4 1-16,0 7-2 15,-3 3 0-15,-1 2 3 16,-4-2-1-16,-2-2 0 16,-3-6-2-16,2 0 4 15,-6-10 1-15,5 0 2 16,0-7-2-16,4-3 0 15,-1-6 2-15,8-6-2 16,0-2 0-16,4-3-4 0,5-2-3 16,4-5 1-16,1-6 1 15,4-3-1-15,4-5 0 16,3-5 0-16,2-6 0 16,7-6 2-16,1-8-3 15,0-10 1-15,4-9-2 16,3-6 0-16,1-13-2 15,4-8 0-15,1-6-7 16,5-20-13-16,-2 14-42 16,2-14-36-16,0 0-1 15,17-16-1-15,-10 2 0 16,-1-1 50-16</inkml:trace>
  <inkml:trace contextRef="#ctx0" brushRef="#br0" timeOffset="9632.94">12925 17398 8 0,'0'12'59'16,"0"-12"-11"-16,17 12-52 16,-5-7-7-16,4 0 9 15,5 0 5-15,4-4 5 16,5-2-6-16,5-5-3 15,8-5 9-15,8-7 0 0,5-5-4 16,10-3 12 0,7-7-9-16,9-6 5 15,10 2-2-15,5-11 17 0,10 2-5 16,9-5 10-16,11-2-4 16,8-10-2-16,9-3 0 15,9-5 0-15,8-8 0 16,11 0-4-16,4-11-6 15,9 1-5-15,4-6 1 16,8 4-4-16,4-4 1 16,5 6 1-16,1 1-6 15,4-3-3-15,-2 0 2 16,-3 2-1-16,-2 0-2 16,4-1 4-16,-6-5 3 15,0-1-2-15,1-3 6 0,2 0 0 16,-2 2 2-16,1 2 1 15,-7 4 1-15,-3 4 1 16,-4 2-8-16,-5 6 0 16,-9 2-1-16,-3 8 2 15,-4-1-7-15,-2 2 1 16,-2-1-3-16,-3 3 0 16,0 3 1-16,-2 3-3 15,-6 3 0-15,-3 1-2 16,-7 7 2-16,-4 1 3 15,-10 8-4-15,-8 1 2 16,-7 3 0-16,-6-2 3 16,-7 2-2-16,-4 2 2 0,-9 0-2 15,-6 2-2-15,-9 1 3 16,-4-1 1-16,-7 2-3 16,-4 2 2-16,-8 1-1 15,-2 3 1-15,-3 2-1 16,-2 0 1-16,-2 3-1 15,-2 3-1-15,-1 2 2 16,-1 2-2-16,0 4-1 16,-4 1-10-16,4 6-41 15,-4 2-53-15,0 0-3 16,-3-2-3-16,-11-6-8 16,-4-5 23-16</inkml:trace>
  <inkml:trace contextRef="#ctx0" brushRef="#br0" timeOffset="15480.73">9426 15390 251 0,'0'0'79'0,"0"0"-2"16,-3-13-33-16,3 13-21 15,0 0-11-15,-11 7-9 16,11-7-4-16,-16 18 2 16,4-3 0-16,-6 2 0 0,-8 0 1 15,-6 1-3 1,-5 0 2-16,-7-2 2 0,-9-1 0 15,-8-2-1-15,-6-7 2 16,-6-3 0-16,-2-3 4 16,-5-6 3-16,-1-7-1 15,-2-5 0-15,3-5 0 16,-1-11 1-16,4-6 0 16,3-13-1-16,3-10-3 15,5-15-2-15,4-12 1 16,6-13-4-16,3-11 3 15,5-14-5-15,6-13 2 16,3-7 0-16,6-7-3 0,5-9 0 16,3-3 1-1,7-6 0-15,5-4-1 0,8-3 1 16,5 1-5-16,8-1 2 16,9-1 1-16,11-1-2 15,10 3-2-15,12 1 0 16,12 2 1 15,17 8 0-31,6 6 2 0,13 13-3 0,2 12 2 0,6 19 0 16,0 17 0-16,2 21 2 15,-8 21-3-15,-8 25 0 16,-9 19-2-16,-7 20 2 16,-12 19-1-16,-13 22 0 0,-15 17 3 15,-15 18-3 1,-15 12 6-16,-12 14 2 0,-17 12 0 15,-15 15 0-15,-12 10 2 16,-11 6-1-16,-10 8 1 16,-4 6 0-16,-5 2-1 15,0 1 0-15,4 2 3 16,5 1-2-16,8-1 2 16,3 1-3-16,7 0 1 15,7 0 0-15,6-1-2 16,4 1 2-16,6 0-3 15,7-4 1-15,3-2 0 16,7-3 0-16,8-4-2 0,5-2 1 16,5-1 0-16,5-2-7 15,5-6 3-15,5-1-2 16,4-5-1-16,6-2 3 16,3-4 1-16,7-6-5 15,4-7-1-15,7-10 5 16,3-4 2-16,6-10 1 15,3-8-2-15,7-13 1 16,4-14-1-16,4-16 4 16,6-13 5-16,7-20 2 15,6-19-7-15,5-22 2 16,8-18-1-16,1-22 3 0,2-12-1 16,-1-17 2-16,0-12-4 15,-10-11 0 1,-7-3 6-16,-17-10 0 0,-13-3 3 15,-19 0 1-15,-13-1 0 16,-22-1-3-16,-18 8 4 16,-21 2-3-16,-17 5-1 15,-17 2 1-15,-15 12-2 16,-20 5-3-16,-13 10 0 16,-12 9-1-16,-12 13 4 15,-14 14-7-15,-7 14 3 16,-8 17-6-16,-4 19 5 15,-4 16-9-15,-1 16-20 16,8 17-81-16,3 12-7 16,14 6-1-16,12-4-11 0,13-4 2 15</inkml:trace>
  <inkml:trace contextRef="#ctx0" brushRef="#br0" timeOffset="17350.68">3443 16836 125 0,'-24'4'64'0,"2"-8"-12"0,6-1-7 16,5 8-8-16,11-3-14 15,-11 1-7-15,11-1-7 16,0 0 0-16,19-18-3 16,-1 9-2-16,9-3-6 15,8-6-2-15,9-5 9 16,12-2-3-16,10-4 2 15,10-4 0-15,10-5-1 16,15-5 4-16,7-5 1 16,13-12 0-16,17-9-3 15,15-5 2-15,17-11 1 0,12-5 0 16,16-7-1-16,10-9-4 16,15-7 3-16,11 4-2 15,7-7 3-15,3 0 0 16,4 0 0-16,3-4-4 15,-3 2 4-15,1 5-3 16,-8 7-2-16,-3 4-1 16,-12 8-2-16,-10 6 1 15,-14 10-4-15,-13 5 2 16,-17 8-2-16,-18 7 2 16,-17 8-1-16,-20 5 5 15,-20 7-3-15,-15 5 0 16,-16 6 2-16,-13 9-2 0,-16 5-12 15,-9 0-34 1,-12 0-32-16,-5 2-1 0,-8-1-1 16,-6-1 1-16,-9-4-5 15</inkml:trace>
  <inkml:trace contextRef="#ctx0" brushRef="#br0" timeOffset="17631.93">8925 13952 204 0,'-35'5'63'16,"3"1"-19"-16,10 0-30 16,22-6-1-16,-6 12-3 0,24-10-1 15,13-3 0-15,14-5-2 16,12 0 0-16,10-4-1 16,5-2-1-16,2 0-2 15,-2 5-3-15,-8 1-4 16,-10 7 0-16,-11 10 4 15,-18 7 5-15,-12 10 5 16,-18 11 0-16,-12 7 0 16,-16 6 3-16,-8 10 3 15,-9 1-19-15,0 5-64 16,-6-2-3-16,6-10-16 16,-1-18-4-16,14-6-7 15</inkml:trace>
  <inkml:trace contextRef="#ctx0" brushRef="#br0" timeOffset="25246.62">2955 3222 82 0,'-3'-15'32'15,"3"15"-3"-15,-4-13-5 0,4 13 1 16,-2-14-4-16,2 14 0 16,-3-14-4-16,3 14-1 15,-4-15 0-15,4 15-2 16,-2-12-2-16,2 12-4 15,0 0 1-15,-5-11-4 16,5 11 1-16,0 0-3 16,0 0-2-16,0 0 0 15,-6 16-2-15,5-3-2 16,0 2-2-16,-1 5 3 16,2 5 0-16,2 3-1 15,-1 2 1-15,4 5-2 16,0 2 2-16,-1 4-2 15,3 1 4-15,0 3-2 16,0 1 1-16,0 3-1 0,1 2 1 16,0-1 0-16,1 2 0 15,-2 4 1-15,2 3-2 16,2 4 2-16,-3 4 0 16,1 1 0-16,-3 2 0 15,0 6 1-15,-2-2-3 16,2 0 2-1,-1 0-2-15,-2 0 2 16,3 1-2-16,3 0 1 0,3 2 2 16,2-2-1-16,1 3 5 15,1-1-4-15,4 1 3 16,-2 2-3-16,3-1 2 16,-3 2-1-16,1 2-3 0,0 2 4 15,1 0-4-15,-1 1 3 16,-1 2-2-16,1-1 2 15,-2 3-2-15,-1 1 0 16,-3 0 2-16,-2 1-2 16,-1-2-1-16,-2 2 0 15,0 2 1-15,0-1 0 16,-3-1 1-16,1-1-1 16,0 2-1-16,0 0 5 15,2 1 1-15,-2-1 0 16,-1-1-4-16,0 3 3 15,-2 0-1-15,0-3 1 0,-1 1-5 16,-2 1 2-16,-1-1-2 16,-1 0 3-16,-2 0 0 15,-1-4-2-15,1-1 1 16,-4-2 0-16,2-2 6 16,-5-4-10-16,1-1 3 15,-2-2-4-15,-2-3 4 16,2-1-2-16,-3-2 1 15,5-3-2-15,-5 0 0 16,3 1 1-16,1-2 4 16,-2-4 1-16,2-2 0 15,0-4 3-15,2-1 1 16,0-2 3-16,2-1-2 0,0-2 1 16,2-2-3-16,-1 0 0 15,2 1-2-15,-1-2-1 16,1-2-1-16,-1-4-2 15,-1-2 1-15,0-3 3 16,0 0-3-16,0-8 2 16,1-2-1-16,-1-3 1 15,1-5 0-15,0-2 3 16,0-2-2-16,5-15 0 16,-4 14 7-16,4-14 5 15,0 0 0-15,0 0 1 16,0 0 0-16,0 0 2 15,0 0-2-15,0 0-1 0,0 0-5 16,0 0-9-16,0 0-7 16,-5-12-36-16,6 1-65 15,0-4-6-15,3-4 0 16,-2-5-4-16,1-3 27 16</inkml:trace>
  <inkml:trace contextRef="#ctx0" brushRef="#br0" timeOffset="26184.67">997 8832 28 0,'20'-9'53'0,"-3"-2"-30"16,7 3-18-16,5 3-3 15,4 0-1-15,6 0 0 16,5 2-2-16,7 2 1 15,7-2-2-15,5 1 2 16,10 0 5-16,7-4 2 16,10 2 5-16,8-3 3 15,11 1 3-15,8-1 3 0,6 0 2 16,12 0-1-16,5-1-4 16,9 3-3-16,6-1 0 15,7 2-5-15,7-3-4 16,7 1 2-16,4-1-4 15,7-1-1-15,5-3-1 16,3-3 1-16,7-1-2 16,7-2 0-16,2-4 3 15,3-1 2-15,3 0-1 16,0-1 4-16,6-1-1 16,6 1 1-16,1 1 0 15,1 0 2-15,4 1-1 16,2 2-4-16,2 1 2 0,3 1-2 15,-1 1 4-15,1 2 4 16,-8-2 3-16,-1 1 1 16,-8-1 2-16,-3 3 0 15,-11-2 1-15,-1 3-2 16,-13-1-1-16,-7 1-7 16,-7 0-3-16,-3 0-5 15,-9 1-1-15,-4-2-1 16,-5 1 0-16,-4 1-2 15,-6 1 2-15,-5-1-1 16,-10 0 0-16,-10 2 0 16,-9 2 2-16,-15 2-2 15,-16-1 1-15,-13 1-1 0,-15 1 1 16,-13 1-2 0,-10 2 0-16,-11-3-8 0,-5 3-22 15,-20 1-75-15,16-5-3 16,-16 5 0-16,-9-11-4 15,-5 4 0-15</inkml:trace>
  <inkml:trace contextRef="#ctx0" brushRef="#br0" timeOffset="27482.21">1950 5910 61 0,'1'-27'77'16,"5"6"-20"-16,-3 0-11 15,2-1-5-15,1 3-5 16,-1 1-1-16,1 3-6 16,-2 2-4-16,-4 13-7 15,7-15-6-15,-7 15-6 16,0 0-9-16,0 0-1 15,0 0-5-15,-8 17 0 16,-3 0 0-16,-4 7-2 16,-3 9 1-16,-3 7 3 0,-3 12 1 15,-4 7 1 1,-2 5 1-16,1-1 1 0,0 1 0 16,2-3 3-16,3-6 1 15,2-10-1-15,2-9 1 16,5-10 2-16,4-9 7 15,11-17 0-15,0 0 0 16,0 0 0-16,2-15-1 16,11-11 5-16,4-10-2 15,6-9-1-15,2-8-6 16,4-4-1-16,2-2 2 16,2 2-2-16,-3 8 0 15,-3 5-3-15,-4 11-2 0,-3 11-1 16,-2 8-1-1,-2 8-1-15,-2 4 0 0,2 7 0 16,1 3-3-16,1 2 3 16,3 5-1-16,3 3 1 15,1 4 0-15,1 1 3 16,1 5-3-16,-4-2 2 16,1 4-1-16,0 0 0 15,-6 1 1-15,-5-2 1 16,-4 2-1-16,-7 1 1 15,-5-1 0-15,-8 2 2 16,-9-2 2-16,-7 1-3 16,-6 2 3-16,-5 0-2 15,-5-2 2-15,-4-2-1 16,1-2 1-16,-1-1-3 0,5-4 1 16,3-2 1-16,4-8-1 15,7-3-1-15,9-3-15 16,2-7-34-16,17 0-41 15,-11-10 0-15,13-2-3 16,10-5-1-16,2-6 93 31</inkml:trace>
  <inkml:trace contextRef="#ctx0" brushRef="#br0" timeOffset="27794.69">2500 5979 209 0,'0'0'100'16,"13"-12"-2"-16,-13 12-55 16,0 0-30-16,0 0-14 15,8 20-4-15,-5-5-1 16,2 7-2-16,0 3 2 15,2 5-2-15,0 3 2 16,0 2-4-16,-2 1 6 16,1 3-5-16,-2 2 4 15,-1 1 3-15,1-2-2 16,0 2-5-16,-3-2-27 16,0-6-44-16,1 3-9 15,-3-12 4-15,4-3-4 0,-5-11 89 16</inkml:trace>
  <inkml:trace contextRef="#ctx0" brushRef="#br0" timeOffset="28154.04">2541 6091 246 0,'-8'-33'107'0,"2"2"-3"0,3 4-75 16,-1 4-11-16,2 6-13 16,5 0-4-16,3 1-2 15,5 2 1-15,2 0 0 16,6 2-3-16,-1 0-1 16,4 3-1-16,-3 3-1 15,3 6 1-15,-3 4-2 16,-6 7 0-16,-3 5-1 15,-5 7 2-15,-8 5 2 16,-4 7-1-16,-8 0 4 16,-5 4-1-16,-5-3 2 15,0-2-11-15,-5-4-33 16,3-6-50-16,5-4-1 16,4-9 0-16,18-11-5 0,-17 5 94 15</inkml:trace>
  <inkml:trace contextRef="#ctx0" brushRef="#br0" timeOffset="29436.77">5035 8969 179 0,'0'0'83'15,"-12"-18"-9"-15,12 18-64 16,0 0-10-16,0 0-10 16,0 0-4-16,0 0 0 0,0 0-2 15,0 0 3-15,0 0 10 16,0 0-1-16,0 0 2 15,-16 16 0-15,16-16 1 16,-22 20 3-16,7-4-1 16,-3 6 1-16,-3 5-2 15,-1 3 0-15,-1 6 1 16,1 4 0-16,2 8 1 16,1 5 0-16,5 5 3 15,3 4 0-15,7 3 0 16,4 0 0-16,6 2 1 15,6 0 1-15,5-7-1 0,6-6 1 16,4-7-4-16,5-10 4 16,3-9-2-16,6-10 5 15,3-7-1-15,0-14-3 16,3-9 4-16,-2-9-4 16,1-6 4-16,-4-9-2 15,-3-6 6-15,-7-8-1 16,-4-7 6-16,-8-7 3 15,-7-2 0-15,-9-3 3 16,-7 1-3-16,-10-1-1 16,-3 6-4-16,-10 2-4 15,0 10-7-15,-6 7-4 16,-4 8-10-16,1 10-12 0,-5 9-14 16,3 14-27-1,-4 8-46-15,-1 7 3 31,2 8-6-31,-2 6 2 0,7 4 67 0</inkml:trace>
  <inkml:trace contextRef="#ctx0" brushRef="#br0" timeOffset="29890.75">4865 9782 155 0,'15'4'85'15,"-15"-4"-1"-15,26-17-44 16,-6 5-27-16,5-5-12 16,7-5 2-16,5-5 1 15,9-2 0-15,0 0 3 16,0 1 0-16,2 5 0 15,2 7 0-15,-1 10-2 16,-2 9-1-16,-3 9-3 16,-3 8 1-16,-6 5-5 15,-1 3 1-15,-3-3-1 16,-9-1 6-16,-5-5 13 16,-1-4 9-16,-16-15 5 15,16 9 1-15,-16-9-1 0,9-18 2 16,-6-7-1-16,4-3-6 15,-1-10-10-15,2-7-9 16,0-5-4-16,1-5-7 16,2 6-14-16,-4 0-96 15,3 9 0-15,-3 6-5 16,-5 2-6-16,0 11-1 16</inkml:trace>
  <inkml:trace contextRef="#ctx0" brushRef="#br0" timeOffset="36674.97">3453 6399 1 0,'0'0'6'0,"9"-11"5"0,-9 11-7 16,18-12-4-16,-6 5 4 16,2-1 2-16,0-3 4 15,1 0-1-15,1-4 0 16,1-1 2-16,3-2 2 15,-1-3 1-15,3-4-3 16,4 0 1-16,3-6-2 16,1-3-1-16,5-2 0 31,2-6-1-31,3 1-1 0,2-2 4 0,3-1 0 31,-3-5 0-31,1 2 3 0,1-3-2 0,0 0 0 16,-2-2 0-16,2-4-2 0,-2-2-3 15,0-1-1 1,4-2 4-16,0 1-4 0,-2 1 4 16,3-1 2-16,-1 2-3 15,1 5 2-15,1 1-2 16,2 4 1-16,0 3-6 16,0-1 4-16,0 3-4 15,-2 1 3-15,-1 1 0 31,-3 2 1-31,-2 0 0 16,-3-2-2-16,-1 2 4 16,1 3-2-16,-3-3 0 15,2 4-3-15,1-2 0 16,5 0-2-16,0-1 2 0,2 3 1 16,2 0-5-16,1 1 1 15,2 1-1-15,0 1 2 16,1 3-3-16,-2 3 4 15,3-1-2-15,2 0 0 16,-3 0 1-16,2 2-2 16,3-1 3-16,2 2-4 15,6 1 3-15,2 1-2 16,3 2 1-16,-1 3-2 16,3 1 2-16,-2 2-2 15,-4 2 1-15,-1 3 1 16,-7 0-2-16,0 2 0 15,-4 1-1-15,1 2 1 0,2 0-1 16,1 2 1 0,3-2 0-16,1 3 0 0,2-1 0 15,1 1-2-15,-1 2 1 16,0 0-1-16,-3 0 1 16,1 3 1-16,0-1 0 15,2 2-1-15,2 4 1 16,0-1 0-16,2 1-1 15,1 3 2-15,5 3-3 16,-2-2 1-16,0 3-1 16,0 1 2-16,0 1-1 15,-1 1 2-15,-2 2-1 16,1 0 2-16,-2 0-2 16,0 2 1-16,2 1 1 15,1 1-3-15,0 1 1 0,-1-1 2 16,2 3 1-16,-2 1-4 15,0 0 5-15,-5 2-5 16,1 0 3-16,-1 1-2 16,-3 2 2-16,1 0-5 15,-4 1 1-15,4 0 3 16,1 3-3-16,2 1 3 16,-2 1-1-16,0 2 1 15,2 2-2-15,0-2 1 16,-1 2-1-16,0 0 0 15,-3 1-1-15,-1 1-1 16,0-1 1-16,-1-1-2 0,-2 4 3 16,0-1-3-16,-1 3 2 15,-1 0 0-15,-1-1 0 16,1 2 1-16,-1 0-1 16,-1-1 2-16,0-1-3 15,-1-2 4-15,0 2-3 16,0-3 1-16,0-4-1 15,-3 1 1-15,0-3-1 16,-2 0 1-16,-4-1-1 16,-3 1 2-16,3-4-2 15,-2-1 1-15,-5 3 0 0,2-3 1 32,0 2-2-32,1-3 3 0,-1-3-2 15,1 1 2-15,-2-3-1 0,0-2 2 16,1-3-2-16,-2 0 2 15,0-2 3-15,0-1-5 16,-4 0 5-16,2-2-7 16,-7-1 5-16,3 1-4 15,-6-2 5-15,1-1-7 16,-3 0 2-16,-2 0 0 16,1-3 0-16,-5 0 1 15,1 1 0-15,-1-3-1 16,-1 0 0-16,-1-1 1 15,-2 0-1-15,2 0 1 16,-4 0 0-16,1-1 1 0,-12-9-1 16,20 16 0-16,-20-16 1 15,17 17-1-15,-17-17 0 16,13 13 1-16,-13-13-1 16,10 14-1-16,-10-14 3 15,10 14 0-15,-10-14 4 16,8 14 1-16,-8-14 2 15,7 15-1-15,-7-15 1 16,9 16 0-16,-9-16-1 16,10 16 0-16,-10-16-4 15,8 21 0-15,-4-10-2 16,1 3 1-16,-1 1-6 16,-4-1-42-16,-2 4-54 0,-1-2-4 15,-8-8-5 1,-3-1-6-16,-6-11 61 0</inkml:trace>
  <inkml:trace contextRef="#ctx0" brushRef="#br0" timeOffset="44175.82">6691 2936 131 0,'13'-16'66'16,"-6"-3"-2"-16,0 3-60 0,-1 3-4 15,-6 13-4-15,11-17 1 16,-11 17 3-16,5-13 3 15,-5 13 5-15,1-14 7 16,-1 14 8-16,2-12 4 16,-2 12 4-16,-3-11 2 15,3 11 0-15,0 0-5 16,-3-12-5-16,3 12-7 16,0 0-8-16,0 0-7 15,0 0-5-15,0 0-3 16,0 0-3-16,0 0-2 0,-2 19-1 15,2-19-2-15,-1 26 1 16,0-8 0-16,1 5 1 16,0 4 0-1,1 6 4-15,-1 4-2 0,3 8 5 16,-1 5 1-16,0 6 2 16,3 7 2-16,0 7 2 15,1 6 0-15,0 1-1 16,-1 6 2-16,0-1-3 15,-1 5 3-15,0 2-1 16,-3 4-1-16,1-2 1 16,-1 2 1-16,1 4-1 15,0 3 0-15,3 4 0 16,1 4 0-16,3 3 1 16,-1-1 0-16,2 7-5 0,0 2-1 15,-1 6 0-15,0 2 0 16,0 5 2-16,-2-2-3 15,0 5 1-15,1 3 0 16,-1 1 3-16,0-2 1 16,-1-4 2-16,3-1-2 15,-1-3 0-15,1 0 2 16,-2-5-2-16,2-4 1 16,-2-5 4-16,2 1-6 15,2-2 3-15,-2-1-2 0,1-4 4 16,1-3-1-16,0-2 5 15,3 0 1-15,0-3-3 16,2 0 5-16,2-5-3 16,2-5 3-16,2-5-3 15,1-1 4-15,0-7-8 16,0-4-2-16,-1-5 0 16,-1-5-1-16,-6-2 0 15,1-4-1-15,-3-4 0 31,-2-4-2-31,-2-3 0 0,-2-3 3 0,-2-7-1 16,0-4 1-16,-2-6 0 16,0-5 2-16,-2-7 1 0,0-1 2 15,-1-14 2 1,0 11 0-16,0-11 0 0,0 0-9 16,0 0-42-16,-8-19-47 15,-2 6-2-15,0-3-4 16,-6-10-5-16,-1-6 45 15</inkml:trace>
  <inkml:trace contextRef="#ctx0" brushRef="#br0" timeOffset="45258.62">4034 6722 68 0,'3'-11'64'16,"-3"11"-3"-16,0 0-46 15,0 0-15-15,3 11-11 16,-4 3-5-16,-3-1 3 16,-7 9 5-16,-2 2-2 15,-10 4 1-15,-5 4-1 16,-9 4 3-16,-6 3 2 16,-5 1 7-1,-5 0-5-15,1-1 6 16,-1-2 1-16,6-5 0 0,3-3 2 0,8-8 8 15,8-4 9-15,9-6 0 16,19-11 3-16,-11 8-4 16,22-12-3-16,6 1 1 15,10-3-4-15,6 2-3 16,2 2-17-16,6 3-1 16,3 5-2-16,-1 6 1 15,-3 5 1-15,-1 6 0 16,-3 4-1-16,-2 4-3 15,-2 3 7-15,-3 3-3 16,-3-1 3-16,-2-1-1 0,-4-1 0 16,-2-3-13-16,-3-4-20 15,-4-9-27-15,2 1-2 16,-13-19 1-16,15 7 60 16</inkml:trace>
  <inkml:trace contextRef="#ctx0" brushRef="#br0" timeOffset="45961.68">3585 7247 224 0,'0'0'91'15,"-6"-14"-5"-15,6 14-72 16,18-7-10-16,4 8-6 16,6-1-5-16,10 0 1 15,6-2 5-15,12-3-3 16,5-4 3-16,10 0-4 16,5-2 4-16,4-1-4 15,7-2 6-15,6 2-9 16,7 0 3-16,4 2-1 15,4 2 1-15,3-1 0 16,0 2 2-16,3 0 2 0,-1-2-4 16,0 3 6-1,-3 0 1-15,-6-1-1 0,-3 1 1 16,-5-2 1-16,-4 2 1 16,-6 0-4-16,-4 1 4 15,-8 1-2-15,-4-1 1 16,-4 0 0-16,-1 0 1 15,-7-1 0-15,-2 0-1 16,-3 0 2-16,-3 0-2 16,-1-1 5-16,-4 0-1 15,-4 0-2-15,-3 1-1 16,-5 0 0-16,-5 1 0 0,-3-1 3 16,-5 2 3-16,-6 0-2 15,-3 0 6-15,-11 4-2 16,14-7 0-16,-14 7-1 15,0 0-2-15,13-12-2 16,-13 12-2-16,0 0-3 16,16-14-4-16,-16 14 3 15,18-10-2-15,-7 4 1 16,0 2 0-16,2-1-1 16,-1-1-3-16,3 2-3 15,-3-1-5-15,4 3-14 16,-5-3-23-16,3 1-41 15,-1 2-5-15,-13 2-1 0,17-8 2 16,-17 8 48-16</inkml:trace>
  <inkml:trace contextRef="#ctx0" brushRef="#br0" timeOffset="46477.28">6418 6711 209 0,'-10'-19'86'15,"10"19"-3"-15,12-9-57 16,1 11-15-16,4 1-7 0,5 5-6 16,3-1 0-16,7 3 2 15,1 0-2-15,-1 1-3 16,1 0 0-16,-2 3-3 15,-4-2-1-15,-2 2-1 16,-6 1 0-16,-4 2 0 16,-8 1 3-16,-4 2 2 15,-6 1 3-15,-5 1 1 16,-6 3 3-16,-5-2-1 16,-4 2 3-16,-6-2-1 15,1 3-1-15,-3-1 3 16,-2-1 2-16,-1 1-2 15,3-1-6-15,2-3 3 16,3-2-2-16,4-3 10 16,4-3 3-16,2-7 5 0,16-6-7 15,-18 4 10-15,18-4 6 16,-10-17-9-16,7 2 4 16,0-7-11-16,0-2 0 15,0-6-10-15,1-4 6 16,0-5-8-16,0-2-1 15,-1-1 0-15,-2-2-49 16,2 0-46-16,-1 3-4 16,-3-3-6-16,1 5-6 15,-8-3 47-15</inkml:trace>
  <inkml:trace contextRef="#ctx0" brushRef="#br0" timeOffset="50321.16">4192 4148 191 0,'3'-12'98'0,"-3"-5"-6"15,0 1-68-15,0 16-8 16,16-9-5-16,1 14-8 16,7 7-6-16,4 5-3 15,11 9 0-15,5 8 5 16,4 8-4-16,7 10-1 16,4 13-2-16,-2 10-1 15,8 12-2-15,0 8 4 16,-1 12-2-16,4 9-7 15,6 11 10-15,-2 6-2 16,4 6 4-16,1 0-2 16,4 6 3-16,2-3-4 15,8 0 4-15,-2-4 3 0,5-6 1 16,2-9 1-16,3-4-1 16,2-7 2-16,-3-13-10 15,-5-7-25-15,-7-13-40 16,0-5-3-16,-15-19-3 15,-5-10 25-15,-19-27 53 16</inkml:trace>
  <inkml:trace contextRef="#ctx0" brushRef="#br0" timeOffset="50836.73">5874 3801 173 0,'-9'-14'79'0,"-3"-3"-13"15,6 6-74-15,6 11-3 0,-11-5-2 16,11 5-4-16,-5 13 1 16,5-13-1-16,-10 20-2 15,3-4 9-15,-2 3 6 16,0 4 1-16,-2 11 0 15,0 8 4-15,-4 12-2 16,-1 12 4-16,-6 16-2 16,-2 14 2-16,-4 18-5 15,-8 15 3-15,-5 13-5 16,-8 13-4-16,-7 18 3 16,-9 6-3-16,-7 12 5 15,-5 7-2-15,-8 6 8 0,-9 0-3 16,-6 3-7-16,-3 7-52 15,-10-10 3-15,5 2 6 16,-4-22 50-16,7-10 0 16</inkml:trace>
  <inkml:trace contextRef="#ctx0" brushRef="#br0" timeOffset="53568">6875 3984 5 0,'0'0'40'0,"0"0"-10"0,4-12 3 16,-4 12 1-16,7-14 3 15,-7 14 3-15,6-15 2 16,-6 15-1-16,3-14-2 16,-3 14-12-16,0 0-12 15,-1-12-6-15,1 12-5 16,-13 1-5-16,2 5-3 15,-5 2-1-15,-4 4-2 16,-2 1 1-16,-2 5-1 16,-2 1 0-16,3 4 0 15,2-2 1-15,3 3 3 16,6-3 1-16,3-1 1 0,4-3 6 16,4-4 3-1,4-1 4-15,-3-12 5 0,12 8 2 16,-12-8 1-16,24-16 0 15,-9-1 2-15,3-1-1 16,-2-5 1-16,2 2-4 16,-4-1 1-16,-1 4-7 15,-4 3-3-15,-9 15 0 16,0 0-4-16,0 0-1 16,0 0-4-16,2 11-5 15,-3 4-12-15,2-4-30 16,4 2-50-16,5-2-1 15,4-5-2-15,5-5-2 0,2-3-4 16</inkml:trace>
  <inkml:trace contextRef="#ctx0" brushRef="#br0" timeOffset="53755.49">6912 4137 119 0,'0'0'35'15,"0"0"-14"-15,0 0-61 16,0 0-11-16,15-8-1 0,0 7 21 16</inkml:trace>
  <inkml:trace contextRef="#ctx0" brushRef="#br0" timeOffset="60400.85">6795 3416 98 0,'5'-11'66'16,"-5"11"-1"-16,0 0-39 16,0 0-18-16,18-9-10 0,-5 11-1 15,6-1 1-15,3 0 4 16,7 0 1-16,2-1 0 16,7 0 1-16,3 1 1 15,8-2-1-15,8 0 3 16,9-1-3-16,9 2 3 15,9-5-2-15,9 1 2 16,7-2-3-16,6 1 0 16,4-2 1-16,3 2-1 15,3-2 1-15,0-1 0 16,2 4-1-16,1-5-1 0,2 3 0 16,-1 0 2-1,-4 0-3-15,-7-1 1 0,-6 2-4 16,-8 0 2-1,-13 0-1-15,-14 3 0 0,-15 0 0 16,-13 2 0-16,-13 0-2 16,-8 0 2-16,-19 0 1 15,11 2-2-15,-11-2-16 16,-19 1-53-16,-2-5-6 16,-1 2-1-16,-3-8 0 15,-1 3 43-15</inkml:trace>
  <inkml:trace contextRef="#ctx0" brushRef="#br0" timeOffset="60823.23">8996 3140 159 0,'0'0'81'0,"0"0"-4"16,0 0-38-16,18 4-23 15,5 2-13-15,10 0-3 16,6 2 1-16,8 1 0 15,4 2-2-15,3 1 2 16,-2 1-3-16,-3 1 1 16,-9 4-1-16,-8 1 1 15,-10 4 0-15,-12 3 0 16,-11 4 2-16,-12 4 0 16,-12 1 0-16,-7 2 1 0,-8-2-2 15,-8 0 1 1,-3-2 0-16,-2-1 2 0,3-8-1 15,3-5 1-15,4-4 3 16,5-5 1-16,6-9 1 16,7-7-1-16,8-12-1 15,7-10 0-15,6-11 2 16,9-9-3-16,5-9-1 16,6-5-2-16,5-1-1 15,3-1-6-15,3 7-14 16,0 5-48-16,2 9-20 15,2 12-2-15,-5 3-4 16,2 8 10-16</inkml:trace>
  <inkml:trace contextRef="#ctx0" brushRef="#br0" timeOffset="64942.47">11259 3739 80 0,'0'0'20'0,"17"-10"-2"0,-17 10-7 16,15-7 0-1,-15 7 0-15,0 0 4 0,11-17-2 16,-11 17 5-16,-10-14-8 16,-4 9 4-16,-5-1-4 15,-6 5-4-15,-5 5-4 16,-7 2-5-16,-3 7 3 15,-1 4-4-15,-3 6 5 16,5 2-4-16,7 2 3 16,4 1-1-16,8-1 2 15,12 0 3-15,9-1-1 16,12-4 1-16,12 0 0 16,9-1 0-16,9-3-2 15,3 1 0-15,5 2-1 16,-3 0-3-16,-4 1 0 0,-8 4-1 15,-9 2 2-15,-13 1 2 16,-12 3 1-16,-10-2 6 16,-13-1 2-16,-7-2 5 15,-6-4-1-15,-5-2 4 16,-2-7-3-16,5-2 3 16,-1-5-2-16,8-6-7 15,7-4-18-15,5-4-30 16,11-6-26-16,12-3-14 15,7-4 2-15,11 0-4 16,6-1 60-16</inkml:trace>
  <inkml:trace contextRef="#ctx0" brushRef="#br0" timeOffset="66349.45">11375 4173 221 0,'13'-6'69'0,"-13"6"-8"0,17-21-8 15,-2 6-13-15,1-11-14 16,7-5-14-16,1-9-9 16,5-5-1-16,-1-8-1 15,-4-1 2-15,-2-3-1 16,-6 0 4-16,-5 1-7 16,-4 4 7-16,-7 2-4 15,-4 6 3 1,-2 5-2-16,0 8 2 0,-1 7-2 15,1 4-3-15,1 6 3 16,5 14-5-16,-7-15-1 0,7 15 1 16,0 0 0-16,0 13-1 15,1 1 0-15,4 5 1 16,0 8-2-16,1 6 4 16,1 8 2-16,2 6-6 15,-1 4 3-15,1 5-3 16,0 4 4-16,-1-2-3 15,2 1 2-15,-3 0-2 16,0-6 1-16,2-6 1 16,-1-4 1-16,1-7 0 15,-1-8 0-15,3-6 4 16,3-9 0-16,3-7 0 0,1-9 1 16,4-7 1-16,1-7 0 15,2-4 0-15,0-4-2 16,-3-1-1-16,-1 3-2 15,-6 3 0-15,-3 4-1 16,-5 4-3-16,-7 12 0 16,0 0 0-16,0 0 0 15,9 12-2-15,-9 1 1 16,1 2 0-16,0 1 2 16,3 2 2-16,1-1 1 15,6-3-2-15,0-3 3 16,7-3 0-16,3-7 2 15,3-4-1-15,-1-4 0 0,2-9-1 16,-6-1 0-16,-2-3 0 16,-7-3 1-16,-7-2-2 15,-9 2 1-15,-8 4-2 16,-7 2 0-16,-5 7 0 16,-5 4 0-16,-2 5 0 15,1 6-1-15,2 2 2 16,3 2-1-16,5 1-1 15,4 1 1-15,5-1 0 16,13-10-2-16,-9 20 1 16,11-10 0-16,3 3-1 15,5 1 0-15,2 3 2 16,6 1-3-16,3 3 2 0,2-2-1 16,3 2 2-1,3-4-1-15,-1-4 0 0,2-2 0 16,-2-5 1-16,0-3 2 15,-1-6 0-15,1-4 0 16,-2-6 1-16,0-4 0 16,-3-5 0-16,-1-5 1 15,-2-2-2-15,-4-4 1 16,-3-3-2-16,-4-1 3 16,-4 2-3-16,-2 0 2 15,-2 2-2-15,-2 3 0 16,1 2 0-16,-1 4 1 15,0 3-2-15,0 4 1 16,-2 3 0-16,3 14-2 16,-1-20-1-16,1 20-1 0,0 0 0 15,0 0 1-15,0 0-2 16,16 23-1-16,-8-1 1 16,1 4 1-16,2 9 1 15,-1 5-1-15,1 2 2 16,-2 7-2-16,0-2 3 15,-2 2-2-15,-1-6 1 16,-1-4-1-16,-1-6 3 16,-2-6-2-16,-2-8 2 15,0-7 4-15,0-12 7 16,0 11-1-16,0-11 1 16,0 0 0-16,4-23-1 15,1 4 1-15,3-4-2 0,3-5-2 31,3-1-10-31,3 1 2 0,2 2-2 0,2 6-1 16,0 6 0-16,0 11-1 16,-2 7-1-16,-3 12-1 15,-7 2 4-15,-6 8-2 16,-5 3 3-16,-6 1-1 16,-7 1 3-16,-9-3 0 15,-5-4 0-15,-3-5 1 16,1-3 1-16,0-5 0 15,3-6 0-15,4-4-7 16,0-9-32-16,15-3-69 0,3-6-2 16,8-4-2-1,5-3-3-15,7 0 1 0</inkml:trace>
  <inkml:trace contextRef="#ctx0" brushRef="#br0" timeOffset="67006.57">12522 4182 266 0,'11'7'109'16,"-11"-7"-4"-16,17-10-54 15,-1 2-33-15,6-4-15 16,4-4-3-16,3-7-2 16,4-6 2-16,2-8-1 15,1-5 1-15,-3-4-1 16,-4-9 0-16,-1 0 6 0,-6 0-4 15,-2 0 4-15,-7 4-6 16,-3 4 6-16,-3 5-6 16,-3 7 6-16,-4 10-5 15,-3 4 0-15,2 6 0 16,-1 4-4-16,2 11-1 16,0 0 1-16,0 13-1 15,0 4 1-15,2 7 0 16,1 10 8-16,0 7-6 15,1 11-3-15,1 7 6 16,1 5-8-16,1 3 8 0,2 1-7 16,2-2 5-1,-2-4-10-15,5-6 10 0,1-7 1 16,0-8 1-16,4-8 4 16,0-9-1-16,4-7 2 15,4-10-2-15,3-7 2 16,0-7-1-16,2-7 2 15,-2-10 0-15,-2-5-2 16,-4-5-1-16,-7 2 0 16,-6-2 2-16,-5 4-5 15,-5 6 1-15,-3 5-3 16,-3 8-1-16,5 11 0 16,-15 8 0-16,8 6-1 15,3 5 1-15,3 3 1 16,3 5 1-16,7-1 1 0,5 2 0 15,11-3 1-15,10-6 0 16,13-4 1-16,13-7-7 16,8-8-49-16,10-1-53 15,0-8-4-15,0-5-3 16,-6-7-5-16,-10-7 47 16</inkml:trace>
  <inkml:trace contextRef="#ctx0" brushRef="#br0" timeOffset="68405.39">11601 3708 203 0,'0'-12'78'0,"0"12"-20"15,4-19-26-15,7 9-6 16,5 0-10-16,9 1-6 0,10-2-3 16,7 0-5-16,14 2-14 15,6-2-34-15,13 5-37 16,5 3-3-16,3-6-6 16,0 1-6-16,-10-6 84 15</inkml:trace>
  <inkml:trace contextRef="#ctx0" brushRef="#br0" timeOffset="81104.2">6662 11334 77 0,'0'0'55'16,"12"-21"-6"-16,-12 21-35 15,11-10-8-15,-11 10-11 16,13 8-2-16,-13-8 1 16,19 17 0-16,-7-2 1 15,4 5 0-15,0 10 1 16,4 10 4-16,0 11 1 16,2 12 2-16,3 16-2 15,-2 11-1-15,0 17 4 16,-1 12-2-16,0 11 14 15,-2 8-1-15</inkml:trace>
  <inkml:trace contextRef="#ctx0" brushRef="#br0" timeOffset="81964.33">9476 11399 67 0,'-5'17'51'0,"5"-17"-5"16,5 18-30-16,3-4-15 15,2 6-1-15,3 3 1 16,2 7 1-16,2 2 0 16,3 5 1-16,-1 4 2 15,2 4 2-15,1 6 4 16,1 5 6-16,1 7 0 16,0 7 5-16,1 12-1 15,1 7 2-15,1 7-1 0,-2 11-2 16,5 8 1-16,-1 9-7 15,3 6 2-15,-2 1-6 16,1 2 3-16,-2 0-5 16,-1 1 2-16,-1-3-1 15,-3-8-1-15,-4-11-1 16,-3-6 3-16,-4-10-4 16,-2-10-1-16,-3-13 3 15,-5-7 1-15,-3-12 2 16,-1-7-1-16,-5-8-1 15,-1-9-9-15,-2-5-18 16,-5-13-60-16,-5-9-6 0,-4-12-2 16,-6-14-8-16,-2-9-1 15</inkml:trace>
  <inkml:trace contextRef="#ctx0" brushRef="#br0" timeOffset="82605.85">7567 12481 132 0,'-3'-15'65'0,"3"15"-7"15,-5-18-20-15,5 18-16 16,0 0-17-16,-19 7-8 15,5 7-3-15,-8 10-4 16,-6 7 1-16,-12 9 2 0,-8 7 5 16,-10 6 1-1,-7 4 3-15,-3 4 1 0,-3-3-1 32,4-5 4-32,7-8 1 0,6-6 1 0,13-8 5 15,9-10 4-15,13-6 1 16,19-15-2-16,0 0-1 15,13 0-2-15,15-6-1 16,10 1-1-16,6 3-8 16,8 3-6-16,6 2-2 15,3 10-2-15,0 5 1 16,-1 6-1-16,-3 4 1 16,-1 6-2-16,-5 1 4 0,-2 2-1 15,-6-5 2-15,-4 0 3 16,-7-4-1-16,-7-5 1 15,-5-4 2-15,-4-7-8 16,-4-3-54-16,-12-9-3 16,16-9-1-16,-14-11-3 15,2-6-5-15</inkml:trace>
  <inkml:trace contextRef="#ctx0" brushRef="#br0" timeOffset="82965.13">7210 12887 275 0,'0'0'78'0,"0"0"-5"0,25-15-54 16,11 10-13-16,18-6-5 16,19 0-1-16,13-6 1 15,15-3-1-15,14-3 0 16,13-3 1-16,7-2-2 15,11 0 0-15,-1-1-1 16,5 3 3-16,-2 2-1 16,-6 2 1-16,-4 1-1 15,-11 3 0-15,-11 2 1 16,-14 2 2-16,-15 3-1 16,-16-1-1-16,-12 2 4 15,-14 0 0-15,-12 3 2 0,-10-3-2 16,-8 2-4-16,-15 8-10 15,3-20-24-15,-12 10-27 16,-4 0-19-16,-5-2 0 16,-1 1-3-16,-5 1 4 15</inkml:trace>
  <inkml:trace contextRef="#ctx0" brushRef="#br0" timeOffset="83199.5">9275 12407 82 0,'-18'13'57'0,"18"-13"-3"15,0 0-6-15,18 9-5 16,6-8-6-16,4-1-5 16,3 2-3-16,1 2-10 0,0 1-13 15,-2 3-7-15,-8 4 0 16,-9 9 3-16,-13 4 6 16,-15 2 1-16,-8 6 4 15,-11-2 0-15,-8 5 5 16,-6-1-11-16,0 1-66 15,0-5-15-15,7-2-8 16,1-9-9-16,14-4-4 16</inkml:trace>
  <inkml:trace contextRef="#ctx0" brushRef="#br0" timeOffset="86371.28">4649 11883 200 0,'-8'-21'91'0,"3"2"-3"15,0 5-48-15,1 1-12 16,4 13-9-16,-3-13-5 16,3 13-6-16,0 0-3 15,0 0-6-15,16 10-4 16,-5 8-8-16,8 9 4 16,2 9-4-16,6 14 4 0,0 12 0 15,2 12 2 1,-3 7 1-16,-3 4 7 0,-6 3 0 15,-4-3 1-15,-5-6 1 16,-2-9-1-16,-4-10-7 16,-1-14-49-16,3-7-22 15,-5-20-3-15,1-19-2 16,0 0-5-16</inkml:trace>
  <inkml:trace contextRef="#ctx0" brushRef="#br0" timeOffset="86653.33">4709 11953 303 0,'-5'-62'99'0,"9"-1"-6"16,11 2-64-16,8 5-17 16,7 8-6-16,5 9-7 15,-2 8-5-15,1 14 0 16,-6 13-4-16,-8 17 1 15,-12 16 2-15,-13 14 0 16,-11 7 2-16,-6 5 2 16,-6 5-2-16,-4-2 7 15,-1-4-7-15,4-4-30 16,7-6-51-16,9-16 0 16,14-8-5-16,-1-20 2 15,34 7-3-15</inkml:trace>
  <inkml:trace contextRef="#ctx0" brushRef="#br0" timeOffset="86887.76">5189 11971 325 0,'0'0'95'16,"0"0"-1"-16,15 13-79 15,-9 3-14-15,2 2-7 16,3 7 2-16,3 1 2 15,0 3 1-15,2-1 2 16,1-1-2-16,0-4-6 16,2-1-33-16,0-5-49 0,-1-11-1 15,2-6-2-15,-5-12-3 16,2-8-1-16</inkml:trace>
  <inkml:trace contextRef="#ctx0" brushRef="#br0" timeOffset="87043.95">5366 11766 330 0,'-11'-17'110'0,"0"3"-8"15,1 3-65-15,10 11-50 16,0 0-81-16,0 0-6 16,21-4-6-16,-6-1-4 15,4-1-4-15</inkml:trace>
  <inkml:trace contextRef="#ctx0" brushRef="#br0" timeOffset="87669.2">8869 9765 241 0,'-11'-18'92'15,"9"2"-1"-15,2 16-45 16,0 0-33-16,0 0-13 15,23 28-4-15,-6 3-5 16,5 7 3-16,0 7-3 16,1 9 1-16,-1 5 2 15,-3 6 0-15,-3 1 2 16,-3-1-2-16,-6-2-21 0,-3-4-52 16,-2-2 1-16,-6-14-1 15,2-8-5-15,-5-17 7 16</inkml:trace>
  <inkml:trace contextRef="#ctx0" brushRef="#br0" timeOffset="87935.68">8871 9910 283 0,'-3'-61'94'0,"6"4"-3"16,11 4-67-16,4 7-13 0,7 12-10 15,3 8-4-15,1 8-1 16,3 9-4-16,-3 9 1 16,-5 15-3-16,-9 10 0 15,-9 15 4-15,-10 9 1 16,-5 4 1-16,-8 2 1 16,-5 2 2-16,-3-4-15 15,0-5-47-15,0-6-17 16,3-16-4-16,14-8-1 15,8-18-3-15</inkml:trace>
  <inkml:trace contextRef="#ctx0" brushRef="#br0" timeOffset="88263.74">9310 10088 112 0,'0'0'62'0,"22"10"-16"15,-22-10-26-15,22-1 0 16,-10-8-2-16,-1-7-4 16,-3-4 0-16,0-9-1 15,-1-7-2-15,-5 1-3 16,1 0 1-16,-3 4-4 16,-1 5-3-16,-2 13 3 15,3 13-5-15,-7 12 0 16,4 13-1-16,3 10 1 0,3 8-4 15,3 8 4 1,2 4 4-16,8-6-2 0,5-3 5 16,7-4-1-16,8-11 2 15,6-8-6-15,6-7-67 16,6-15-7-16,13-9-6 16,0-15-4-16,7-4-3 15</inkml:trace>
  <inkml:trace contextRef="#ctx0" brushRef="#br0" timeOffset="90808.73">8845 9304 160 0,'-24'-12'74'0,"7"3"-3"16,1 5-60-16,3 1-6 15,1 6-5-15,-2 1 0 16,0 3-1-16,-6 0 1 16,-7 1 0-16,-7 3-2 15,-10 0 3-15,-12 5-3 16,-14 1 1-16,-11 4-1 0,-17 0 2 16,-11 9-2-1,-10 2 1-15,-12 4 0 0,-9 2-2 16,-7 2 1-16,-8 7 0 15,-9 6 3-15,-11 9-4 16,-9 6 3-16,-10 8-2 16,-8 12 1-16,0 4-1 15,-5 11 4-15,2 4-3 16,6 2-1-16,4 4 3 16,6 5 0-16,6-2-2 15,8 3-3-15,3 3 4 16,7 0-4-16,5 1 5 0,10-3-3 15,15-6 4 1,15-5-2-16,18-3 0 0,16-6 5 16,22-1-4-16,21-2 4 31,21 1-5-31,17 0 4 0,17 0-1 0,20 1 0 16,19 1 2-16,21-4 0 15,16-6 1-15,22-11-1 16,21-13 1-16,24-11 1 15,15-17-1-15,29-19 2 16,20-21 1-16,27-23 1 16,24-21 4-16,27-24 1 15,16-20 1-15,26-20 0 0,15-14 1 16,6-15-3-16,6-9 0 16,0-12-1-16,-8-1-2 15,-23-7-1-15,-20 1-2 16,-37-5 0-16,-24-1 0 15,-43 3 0-15,-32 6-2 16,-49 7 0-16,-34 9-5 16,-42 11 1-16,-32 16-2 15,-34 15-1-15,-32 15-4 16,-24 12 2-16,-25 14-7 16,-17 15-10-16,-17 10-18 15,-4 8-56-15,-6 10-4 16,-4 3-2-16,8 6-2 0,3-5 10 15</inkml:trace>
  <inkml:trace contextRef="#ctx0" brushRef="#br0" timeOffset="92403.66">3082 4133 32 0,'-17'-6'52'16,"17"6"-30"-16,-13 1-16 15,13-1-8-15,7 12-6 16,4-4 0-16,4 0 3 15,2-1 1-15,3 1-1 0,4-3 3 16,4-1 1 0,1 0 2-16,4 1-1 0,1 0-2 15,3 1 2-15,-1-1-5 16,1 2-5-16,0 0-2 16,-4 3-2-16,-4-4 1 15,-3 0 0-15</inkml:trace>
  <inkml:trace contextRef="#ctx0" brushRef="#br0" timeOffset="93075.42">3641 4234 54 0,'22'-7'22'0,"11"-3"2"0,7-1-1 0,13 0 0 0,9-1-4 16,13 0-5-16,9-2-2 15,11 3-3-15,9-2 0 16,7 2-2-16,8 0 0 16,10 0 2-16,5-1 1 15,5 0 2-15,6 0 0 16,7 0-1-16,1 1 0 16,6-1 3-16,-1 0-2 15,-6-1 1-15,-2 4-1 16,-4-3 1-16,-7 1-1 15,-10 0 2-15,-6 3-2 16,-8-1 0-16,-9 3-1 0,-7 1-3 16,-6 1-4-16,-10 3-1 15,-7 3-1-15,-11 2-1 16,-6 0-1-16,-9 3-1 16,-7-1-2-16,-7 0 2 15,-5 0 0-15,-5 1 0 16,-3 1 2-16,-1-2-1 15,-1 0 0-15,-1-4 0 16,3 4 0-16,-1-3 1 16,0 0 1-16,2-3 2 15,-1 2 3-15,0-2 0 16,1 0 2-16,2 0 0 16,1-3 1-16,2 4-2 15,3-3-1-15,1 1-2 16,1-2-3-16,-5 1-1 15,-1 1-2-15,-7 0 0 0,-3 1 1 16,-5-2 0-16,-13 2 0 16,11 0 0-16,-11 0 0 15,0 0 1-15,0 0 0 16,0 0 0-16,0 0 0 16,0 0 0-16,0 0-1 15,0 0-9-15,0 0-24 16,-5 11-56-16,5-11-3 15,0 0-3-15,2 12-3 16,-2-12 15-16</inkml:trace>
  <inkml:trace contextRef="#ctx0" brushRef="#br0" timeOffset="93937.08">7802 4134 1 0,'-11'-9'9'0,"11"9"16"16,-17-16 10-16,17 16 7 0,-15-20 13 15,11 10 6-15,4 10 2 16,-3-17-9-16,3 17-17 16,1-13-15-16,-1 13-10 15,0 0-7-15,11-4-8 16,-11 4-2-16,0 0-3 16,15 12-2-16,-15-12 1 15,13 23 0-15,-6-8 2 16,1 7-1-16,-1 7 3 15,2 4 0-15,2 10 1 0,-4 5 2 16,2 8-1-16,-2 10 1 16,-1 5-3-16,-1 12 4 15,0 2-3-15,-1 3 3 16,-1 6-6-16,1 1 4 16,1 2-2-1,1 2 0-15,1 2 0 16,3 0 1-16,0 1-4 0,2 8 4 15,-2 3 3-15,1 6-2 16,-1 0 2-16,-2-1-1 16,1-2-2-16,-2-2 5 15,-1-1 2-15,-1-6-3 16,1-4 1-16,-2-6 0 16,1-4 2-16,-2-5-1 15,-2-2 1-15,3-1 3 0,1 0-1 16,0-1 3-16,0 0 0 15,2-2 1-15,2 2-2 16,-1 2 3-16,4-1 4 16,1-5-8-16,-1 0 2 15,0-4-4-15,-1-3 2 16,1-5-4-16,-2-7 1 16,0-2-1-16,-2-8-2 15,-2-4 1-15,0-8 1 16,1-8 0-16,-1-6 0 15,-4-7 2-15,2-4 3 16,-4-14 1-16,6 14 4 16,-6-14 1-16,0 0 3 15,0 0 0-15,0 0 0 0,0 0-1 16,0 0-3 0,0 0-8-16,5-15-17 0,-5 15-47 15,2-12-37-15,-5 1 0 16,3 11-3-16,-20-23-2 15,4 12 52-15</inkml:trace>
  <inkml:trace contextRef="#ctx0" brushRef="#br0" timeOffset="94219.15">7851 8056 221 0,'9'-12'80'0,"4"6"-12"0,4 10-56 16,0 5-15-16,4 10-6 15,-3 2-1-15,2 9-1 16,-4 0-1-16,-3 3 1 16,0-2 0-16,-4 2 1 15,0 1 1-15,-3-2 4 16,-1-2 1-16,1-2 4 15,-1-3-14-15,-1-3-33 0,-1-7-17 16,8-1-3 0,-11-14-1-16,29 0 43 0</inkml:trace>
  <inkml:trace contextRef="#ctx0" brushRef="#br0" timeOffset="94439.43">8370 8121 309 0,'-6'-11'106'0,"6"11"-3"16,-17-8-72-16,4 12-16 15,13-4-12-15,-20 26-6 0,5-6-1 16,-2 6-1-16,-5 2-10 16,0 8-23-16,-6 2-64 15,-5 3-1-15,1 6 0 16,-4-3-6-16,1 4 25 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4-10-17T04:14:08.1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16 16512,'8'-16'4644,"-8"16"258,0 0-516,0 0-3870,0 0-774,0 0-1935,0 0-2322,0 0-129,-6 0-129,6 0-645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5-10-15T03:13:27.6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78 0</inkml:trace>
  <inkml:trace contextRef="#ctx0" brushRef="#br0" timeOffset="46">0 1646</inkml:trace>
  <inkml:trace contextRef="#ctx0" brushRef="#br0" timeOffset="62">10 1705,'0'0</inkml:trace>
  <inkml:trace contextRef="#ctx0" brushRef="#br0" timeOffset="171">30 1681,'0'0,"0"0,0 0</inkml:trace>
  <inkml:trace contextRef="#ctx0" brushRef="#br0" timeOffset="218">10 1670,'0'0,"0"0,0 0,0 0,0 0,0 0,0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10-15T03:13:54.7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28 7353,'-7'-16'3999,"7"16"0,0 0-129,0 0-3870,0 0-2322,0-12-1806,10 12 258,-10 0-516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7T06:11:29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1934 7974 154 0,'0'0'46'0,"3"-11"-7"0,-3 11-15 15,0 0-8-15,0 0-7 16,0 0-5-16,4 11-3 16,-3 0-1-16,-1 4-3 31,0 5 0-31,3 2 3 0,-2 1 1 0,4 2 2 31,1 1 1-31,4-4 3 0,3-2 0 0,3-4 4 16,5-4 0-16,3-6 2 15,4-3 0-15,1-11-1 16,2-1-1-16,-3-7-3 0,-1-2 1 16,-3-2-4-1,-3 2-2-15,-8 3-5 0,-2 5-2 16,-11 10 1-16,0 0-1 16,8 10-1-16,-12 11 0 15,-1 7 2-15,-2 7 0 16,0 4 4-16,-2 7 1 15,-2 4-1-15,0 2 0 16,-4 0-1-16,0 2 1 16,-4-2-2-16,0-1 1 15,-2-3 1-15,-3 1 0 16,0-5-1-16,0-5 3 16,2-5-2-16,2-4 2 15,2-7 1-15,3-4 7 0,1-5 2 16,14-14 2-16,-22 5 1 15,22-5 0 1,-18-25 2-16,14 1-2 0,0-11-2 16,7-5-7-16,5-10-1 15,8-2-1-15,6-2-3 16,9 3-1-16,0 9-2 16,1 6 1-16,-1 9-1 15,-2 9 1-15,-5 8-3 16,-1 10-2-16,-3 8 2 15,-2 5-2-15,3 2-15 16,0 1-52-16,3 1-32 16,3-1-3-16,0-6-1 0,3-2 4 15</inkml:trace>
  <inkml:trace contextRef="#ctx0" brushRef="#br0" timeOffset="-145616.79">7487 6686 6 0,'0'0'52'0,"0"-12"-2"16,0 12-40-16,0 0-8 15,0 0-6-15,0 0-1 16,11 7 1-16,-11-7 0 0,14 15 1 15,-5-3-1-15,0 3 0 16,2 5-1-16,-2 4 2 16,-1 5 1-16,-1 4-2 15,-2 3 3-15,1 6-1 16,-3 1 2-16,-1 6-3 16,2 2 4-16,-2 2-1 15,1 6 1-15,-1 3-1 16,2 4 3-16,0 6 0 15,-1 2 1-15,1 1 4 16,-2 4-2-16,3 4 4 16,3 3-4-16,1 0 3 15,1 4-5-15,1 2 3 16,1 2-3-16,4 1 1 16,1 4-5-16,-1 0 0 0,0 1 1 15,0 2 0-15,-2-3 0 16,0 2 0-16,2 1-1 15,-4-1 3-15,0 1 0 16,-1 1 1-16,0-2 0 16,-1-3 0-16,2-1 2 15,0-2 1-15,-3-5-1 16,1-4 0-16,-3-6 1 16,0-4-2-16,-2-2 2 15,0-2 0-15,-3-5-2 16,-2-4 0-16,2-4 1 31,-2-5-1-31,0-3 2 0,-2-5 0 0,1-10-3 0,0-4-1 16,0-8-21-16,1-2-40 15,-4-10-3-15,8 0-2 16,-4-12 6-16,5-22 57 16</inkml:trace>
  <inkml:trace contextRef="#ctx0" brushRef="#br0" timeOffset="-144897.66">9285 7150 11 0,'4'65'14'16,"-2"13"2"-16,-2 10 3 16,0 13 3-16,-2 10 3 0,-2 10-2 15,-4 9 2 1,3 3-6-16,-3 8 0 0,4 2-5 16,-4 7 3-16,3-1-6 15,0 2-1-15,1-1 2 16,1 2-2-16,1-2 0 15,0 0 1-15,0-6 1 16,3 0 0-16,-1-3-2 16,3-2 2-16,0-8-5 15,3-7 4-15,-1-4-2 16,1-5-2-16,1-6-1 16,-3-7-1-16,-1-7 2 15,-2-10 0-15,-5-10 0 16,-2-7-5-16,0-13-4 15,-4-10-16-15,-2-13-53 0,2-4-7 16,-4-18-1 0,3-4-4-16,-4-16 13 0</inkml:trace>
  <inkml:trace contextRef="#ctx0" brushRef="#br0" timeOffset="-144335.04">7788 10263 129 0,'0'0'67'0,"0"0"-1"15,15-4-58-15,-5 20-2 16,2 10-9-16,-1 9-3 16,3 10 6-16,-3 6-2 15,-3 7 3-15,-3 9 0 16,-6 6 5-16,-4 4 0 15,-6 3 2-15,-1 1-1 16,-3-3-1-16,1 0 5 16,-3-5-5-16,1-6 4 15,1-10-6-15,4-9-4 16,1-9-59-16,5-1-6 16,-4-18-5-16,6-5-3 15,3-15 10-15</inkml:trace>
  <inkml:trace contextRef="#ctx0" brushRef="#br0" timeOffset="-143944.37">6947 11136 44 0,'1'-11'48'0,"-5"-1"-2"15,4 12-36-15,0 0-7 16,12-10-6-16,-12 10 2 15,19 1-1-15,-5 2 4 16,5 3 2-16,4 1 4 16,9 5 5-16,5 1-1 15,9 3-1-15,5 2 3 16,6 1-3-16,5-4 1 16,7-1-30-16,2-1-33 15,-7-12-8-15,3-1 1 16,-10-12 13-16,0-1 45 0</inkml:trace>
  <inkml:trace contextRef="#ctx0" brushRef="#br0" timeOffset="-143693.55">7736 11057 169 0,'-20'5'71'0,"20"-5"-2"16,0 0-51-16,0 0-14 15,-3 12 0-15,3-12-3 16,4 14 2-16,-5-3-1 0,-3 1 2 16,-5 4-5-1,-5 1 5-15,-5 3-4 0,-5-1-11 16,-4-2-61 0,5 6 5-1,-4-12-7-15,11 1 0 0,0-14 25 0</inkml:trace>
  <inkml:trace contextRef="#ctx0" brushRef="#br0" timeOffset="-143178">8415 10851 76 0,'0'0'57'0,"0"0"-1"16,0 0-42-16,0 0-11 15,-10 15-6-15,11-3 3 16,1 3-1-16,1 6 3 16,2 0 3-16,4 6 3 15,0 5 4-15,1-2 2 16,0 5 1-16,0 0-2 15,-2 2 5-15,-2-2-1 16,-2-3 1-16,-3-3-6 16,-1-5 3-16,-3-3 1 15,0-4 2-15,3-17 0 0,-16 11-2 16,5-15-3 0,-3-7 1-16,-3-3-1 0,-5-5-7 15,-4 0-2-15,-2-1-4 16,-4 5 2-16,-1 3-3 15,1 9 3-15,-2 12-2 16,0 4-1-16,5 11 5 16,1 7 0-16,6 3 2 15,3 3-1-15,8 1 1 16,5-5 1-16,10-5-2 16,9-8-8-16,7-11-16 15,8-9-32-15,5-9-34 0,1-13-8 16,6-3 0-1,0-10-3-15,0-1 29 16</inkml:trace>
  <inkml:trace contextRef="#ctx0" brushRef="#br0" timeOffset="-142787.43">8520 11161 88 0,'18'6'32'16,"-4"-1"-11"-16,1 5-15 15,-1 3-1-15,-3 3-4 16,-1 1 6-16,-4-1-2 15,-1 3 11-15,-5-1 3 16,-5 2 6-16,-4-3 1 16,-2-3 2-16,-2 0 0 15,-1-3 2-15,0-6-2 16,3-3-7-16,11-2-5 0,-15-16-10 16,15 0-4-16,5-7-4 15,5 0-3-15,3-5-5 16,3 0 3-16,0 4-3 15,1 4 1-15,-4 1 1 16,-2 8 5-16,-11 11 2 16,15 2 0-16,-15-2 2 15,0 24-2-15,-2-6 3 16,-2 3 3-16,3 1 3 16,0-1-1-16,1 1 1 15,1-6 5-15,5 1-2 16,2-6-24-16,7-1-62 15,3-10-4-15,9 0-1 0,0-9-4 16,8 2 8 0</inkml:trace>
  <inkml:trace contextRef="#ctx0" brushRef="#br0" timeOffset="-142240.59">9258 11035 192 0,'17'-10'79'0,"-17"10"1"16,25-15-49-16,-2 8-21 16,3 3-8-16,4-4-1 15,8 2 2-15,2-2-1 16,7 0-1-16,3 1-1 15,3 1 2-15,4-1 0 16,4 1 2-16,2 0 1 16,1 2-2-16,1 0 0 0,0 2 2 15,0 1 1 1,-3 0-2-16,-1 2 0 0,-5-2-2 16,-6 1 0-16,-2-2 1 15,-5 1-1-15,-7 0 0 16,-2-2 0-16,-4 1 0 15,-3-2-5-15,-2 1-14 16,-3-1-25-16,-4-4-43 16,1 4 1-16,-7-7-3 15,-12 11 0-15,11-18 39 16</inkml:trace>
  <inkml:trace contextRef="#ctx0" brushRef="#br0" timeOffset="-141599.08">9770 10786 141 0,'-14'-6'72'0,"1"-7"-4"16,13 13-60-16,-9-15-15 15,9 15-15-15,0 0-5 16,13-13-1-16,-13 13-1 0,19-10-2 16,-7 5 3-1,-1-1 15-15,1 0 13 0,-12 6 15 16,18-10 7-16,-18 10 4 16,0 0-1-16,0 0-1 15,8-12-1-15,-8 12-8 16,-13 1-5-16,0 4-4 15,-5 3-3-15,-7 5-5 16,-7 3 2-16,-7 6 1 16,-6 2 2-16,-7 4 5 15,0 0 0-15,-2 0 3 16,2-2 1-16,2-4 2 16,4-2 2-16,5-7 1 15,9-2 0-15,5-6 0 16,8 0-1-16,4-5-2 0,15 0-3 15,-11-4-4 1,11 4-1 0,12-2-3-16,3 4-2 15,5 5-5-15,2 3-1 0,4 5 1 0,4 3 3 16,-2 2 2-16,1 3 0 16,-3-1-2-16,-6-2 5 15,-1-5 1-15,-2-5 0 16,-3-9 0-16,-1-10-1 15,-1-14-1-15,4-14 0 16,1-14 1-16,6-9-3 16,5-8 0-16,4-3 0 15,2 6-40-15,4 9-48 0,-8 7-6 16,0 18-2-16,-14 8-3 16,-3 20 35-16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7T06:28:22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9296 5794 116 0,'11'-60'64'0,"0"13"-8"0,-2 8-13 15,-1 14-13-15,-3 5-8 16,-1 9-6-16,-4 11-7 16,0 0-5-16,0 0-5 15,1 28-5-15,-2 5-2 16,0 8 1-16,-1 13 2 15,2 10 1-15,-1 16 0 16,1 9 1-16,3 10 2 16,-2 10-1-16,1 10 2 15,-2 15 0-15,0 10 3 16,-2 13-3-16,-2 14 3 0,2 12-3 16,-3 16 1-16,0 13 2 15,0 6-1-15,1 7 1 16,1 8-3-16,-2 2 2 15,0 4 2-15,-1 3 2 16,-1-1 2-16,0 6 0 16,1 5 1-16,3 2 1 15,1 0 0-15,4-1 1 16,1-10-2-16,2-2 1 16,1-16-6-16,-1-15 3 15,-4-19-1-15,-4-18 0 16,-6-20 1-16,-4-14 0 15,-7-22-4-15,-4-17-27 0,-7-20-54 16,-3-11-7 0,-10-33-1-16,6-23-6 0,-3-45-3 15</inkml:trace>
  <inkml:trace contextRef="#ctx0" brushRef="#br0" timeOffset="531.21">12276 5550 190 0,'9'32'94'0,"-3"7"-9"15,3 9-66-15,1 15-26 16,1 23-3-16,-3 17 10 0,1 20-2 15,-1 14 1 1,0 19 0-16,-3 8 6 0,-3 17 0 16,2 11-3-16,-2 9 6 15,2 9-6-15,-2 15 2 16,-1 4-5-16,-3 13 6 16,1 8 3-16,-3 1-5 15,-2 2 5-15,0-4-4 16,0-9 5-16,-3-15-3 15,0-7 10-15,-2-24-8 16,-3-19-2-16,-3-16-23 16,-6-21-66-16,-10-26-1 15,-9-22-6-15,-13-37-6 16,-1-32 2 0</inkml:trace>
  <inkml:trace contextRef="#ctx0" brushRef="#br0" timeOffset="1234.28">9944 5762 11 0,'-12'22'51'0,"-11"5"-4"15,-8 14-47-15,-5 6-4 16,-13 8 5-16,-8 6-4 16,-9 0 4-16,-4-1-1 15,1-4 1-15,-2-6-2 16,7-9 3-16,7-6 1 15,11-11 8-15,8-7 4 16,13-7-2-16,11-8 1 16,14-2-1-16,13-4 1 0,13 1-1 15,12 3 0 1,9 9-7-16,12 5-4 0,4 12 0 16,6 8-1-16,-5 13 1 15,-3 8-1-15,-6 8 0 16,-7 0-2-16,-7 1 0 15,-8-5-5-15,-5-6-25 16,-2-5-33-16,-10-15-1 16,-2-7 4-16,-14-26 61 15</inkml:trace>
  <inkml:trace contextRef="#ctx0" brushRef="#br0" timeOffset="1593.7">9506 6471 275 0,'0'0'94'15,"14"-15"-33"-15,20 15-38 16,15 2-14-16,19 0-10 16,23-1-3-16,20-1-4 15,23 0 2-15,12-3 0 16,14-3-3-16,8-3 2 15,9-1-8-15,0 1 8 16,-1-2 0-16,-5 2 7 16,-9 0-7-16,-9 1 5 31,-15 5-2-31,-19 0 2 0,-19 1 3 0,-15 1 1 0,-22-1-1 16,-15 1-6-1,-14 0-23-15,-16-3-30 0,-18 4-26 16,-2-13-2-16,-16 1 0 15,-8 0 53-15</inkml:trace>
  <inkml:trace contextRef="#ctx0" brushRef="#br0" timeOffset="1828.06">11776 6144 172 0,'0'0'86'15,"17"2"-12"-15,25 10-38 16,17 5-25-16,15 2-6 15,15 4 0-15,11 0-2 0,3 0-1 16,-3-1-2 0,-14-1-2-16,-15-3-2 0,-21 0 1 15,-24 3 3-15,-22 1-6 16,-24 2 6-16,-19 0-4 16,-18 2 4-16,-10-1-16 15,-12 2-41-15,-5 0-29 16,-6-9-1-16,6-1-1 15,2-12 48-15</inkml:trace>
  <inkml:trace contextRef="#ctx0" brushRef="#br0" timeOffset="2390.51">10954 5150 66 0,'46'-17'63'16,"-8"8"-7"-16,-5 13-49 15,-6 13-6-15,-4 15-7 16,-5 12-7-16,-3 9 7 0,-7 9-6 16,-4 5 9-16,-6 2 4 15,-4 7-3-15,-3 3 5 16,-1-1-2-16,-2 0 5 16,-1-3-2-16,-3-3 4 15,-1-7-3-15,-2-8 5 16,1-11-1-16,-4-12 1 15,-4-12 0-15,-3-15-1 16,-7-13-1-16,-8-11-1 16,-6-9 0-16,-7-6-2 15,-6-3 5-15,-1 2 3 16,2 4-1-16,8 10 1 16,6 10 0-16,6 15 0 15,8 16 1-15,11 14 1 16,9 11-4-16,11 7-2 0,9 4 4 15,8 2-5-15,12-8-2 16,13-12-18-16,15-13-36 16,9-14-38-16,7-16-3 15,6-16-2-15,-1-17 14 16</inkml:trace>
  <inkml:trace contextRef="#ctx0" brushRef="#br0" timeOffset="2796.66">11303 5835 147 0,'16'-3'70'0,"2"6"-21"0,5 4-26 15,6 4-9-15,6 1 2 0,5 6-3 16,0 6-5-16,-1 3-5 16,-1 6-5-16,-9 6 0 15,-9 4 2-15,-13-1 5 16,-13-1 1-16,-7-1 4 15,-9-8 2-15,1-4 12 16,-7-12 1-16,6-10 2 16,2-20-1-16,14-10-4 15,12-18-2-15,18-11-3 16,11-16 0-16,11-8-15 16,12-6 3-16,6 5-6 15,-1 12-1-15,-7 13-3 16,-10 18 1-16,-10 17-2 0,-18 26-1 15,-14 19 2 1,-19 22-2-16,-12 11 3 0,-5 12 0 16,-1 6 5-16,-1 3-4 15,1-1-16-15,9-5-82 16,7-5-5-16,11-18-2 16,13-12-5-16,9-21 51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08T05:31:32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9625 15230 0</inkml:trace>
  <inkml:trace contextRef="#ctx0" brushRef="#br0" timeOffset="2151.82">17984 17165 0</inkml:trace>
  <inkml:trace contextRef="#ctx0" brushRef="#br0" timeOffset="4182.39">8236 7987 0</inkml:trace>
  <inkml:trace contextRef="#ctx0" brushRef="#br0" timeOffset="11422.55">8856 1414 0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33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7822 15361 123 0,'-9'-19'49'0,"1"3"-11"0,2 3-49 16,6 13-19-16,-10-11-8 31,10 11-7-31,0 0-3 0,0 0 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5:29:0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21165 15088 132 0,'-2'-13'98'0,"2"13"2"0,0 0-37 15,-5-17-12-15,5 17-13 16,0 0-9-16,0 0-4 15,-1-14-10-15,1 14-5 16,0 0-8-16,0 0-8 16,0 0-11-16,0 0-20 15,0 0-64-15,0 0-7 16,13 6 1-16,-13-6 0 16,0 0 28-16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31T05:29:40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7906 14882 248 0,'0'0'93'15,"1"-11"5"-15,-1 11-57 16,0 0-8-16,0 0-8 15,0 0-21-15,0 0-35 16,0 0-54-16,0 0-7 16,0 0-9-16,-1 11-2 15,1-11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DD904-8BAB-428F-8997-1BC06B70538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182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F1B8A-6262-1298-7836-6507E34BF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780ED5-2B95-04E9-3FC4-6920B5E17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D2F718-5EFC-D03C-556E-21AEAE45F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B805F-168A-2655-8DA7-3847F46A3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DD904-8BAB-428F-8997-1BC06B70538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87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DD904-8BAB-428F-8997-1BC06B70538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88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3">
            <a:extLst>
              <a:ext uri="{FF2B5EF4-FFF2-40B4-BE49-F238E27FC236}">
                <a16:creationId xmlns:a16="http://schemas.microsoft.com/office/drawing/2014/main" id="{5C7D2ED0-018F-10E1-6C6A-12DFFEEFCF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93D2F75A-4508-5819-D477-E10DC206764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8DE337-A34C-4ED6-8B7F-A770B5B91693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E960BF3D-8045-8A50-E941-8F97004B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94B79DA9-7A59-4764-BBF7-3DD381E32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78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customXml" Target="../ink/ink4.xml"/><Relationship Id="rId25" Type="http://schemas.openxmlformats.org/officeDocument/2006/relationships/customXml" Target="../ink/ink9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6.xml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5.xml"/><Relationship Id="rId22" Type="http://schemas.openxmlformats.org/officeDocument/2006/relationships/customXml" Target="../ink/ink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customXml" Target="../ink/ink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12.png"/><Relationship Id="rId5" Type="http://schemas.openxmlformats.org/officeDocument/2006/relationships/image" Target="../media/image29.png"/><Relationship Id="rId10" Type="http://schemas.openxmlformats.org/officeDocument/2006/relationships/image" Target="../media/image280.png"/><Relationship Id="rId4" Type="http://schemas.openxmlformats.org/officeDocument/2006/relationships/image" Target="../media/image28.png"/><Relationship Id="rId9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7.png"/><Relationship Id="rId7" Type="http://schemas.openxmlformats.org/officeDocument/2006/relationships/image" Target="../media/image3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customXml" Target="../ink/ink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.png"/><Relationship Id="rId5" Type="http://schemas.openxmlformats.org/officeDocument/2006/relationships/image" Target="../media/image26.png"/><Relationship Id="rId4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1.png"/><Relationship Id="rId5" Type="http://schemas.openxmlformats.org/officeDocument/2006/relationships/image" Target="../media/image36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39.png"/><Relationship Id="rId4" Type="http://schemas.openxmlformats.org/officeDocument/2006/relationships/image" Target="../media/image3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3" Type="http://schemas.openxmlformats.org/officeDocument/2006/relationships/image" Target="../media/image20.png"/><Relationship Id="rId12" Type="http://schemas.openxmlformats.org/officeDocument/2006/relationships/customXml" Target="../ink/ink13.xml"/><Relationship Id="rId17" Type="http://schemas.microsoft.com/office/2007/relationships/hdphoto" Target="../media/hdphoto1.wdp"/><Relationship Id="rId2" Type="http://schemas.openxmlformats.org/officeDocument/2006/relationships/image" Target="../media/image19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86.png"/><Relationship Id="rId5" Type="http://schemas.openxmlformats.org/officeDocument/2006/relationships/customXml" Target="../ink/ink11.xml"/><Relationship Id="rId15" Type="http://schemas.openxmlformats.org/officeDocument/2006/relationships/image" Target="../media/image12.png"/><Relationship Id="rId10" Type="http://schemas.openxmlformats.org/officeDocument/2006/relationships/customXml" Target="../ink/ink12.xml"/><Relationship Id="rId4" Type="http://schemas.openxmlformats.org/officeDocument/2006/relationships/image" Target="../media/image21.png"/><Relationship Id="rId9" Type="http://schemas.openxmlformats.org/officeDocument/2006/relationships/image" Target="../media/image850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dirty="0"/>
              <a:t>Analysis of Forced Convection Heat Transfer in PCBs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35025"/>
            <a:ext cx="9048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Viner Hand ITC" panose="03070502030502020203" pitchFamily="66" charset="0"/>
              </a:rPr>
              <a:t>Strategy for </a:t>
            </a:r>
            <a:r>
              <a:rPr lang="en-US" altLang="en-US" b="1" dirty="0">
                <a:solidFill>
                  <a:srgbClr val="00B050"/>
                </a:solidFill>
                <a:latin typeface="Viner Hand ITC" panose="03070502030502020203" pitchFamily="66" charset="0"/>
              </a:rPr>
              <a:t>Preliminary Estimation of Convection Capacity at Boundary of PCB</a:t>
            </a:r>
            <a:endParaRPr lang="en-US" altLang="en-US" b="1" i="1" dirty="0">
              <a:solidFill>
                <a:srgbClr val="00B050"/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14:cNvPr>
              <p14:cNvContentPartPr/>
              <p14:nvPr/>
            </p14:nvContentPartPr>
            <p14:xfrm>
              <a:off x="2964960" y="509040"/>
              <a:ext cx="3509640" cy="567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5600" y="499680"/>
                <a:ext cx="3528360" cy="56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14:cNvPr>
              <p14:cNvContentPartPr/>
              <p14:nvPr/>
            </p14:nvContentPartPr>
            <p14:xfrm>
              <a:off x="2804040" y="5508720"/>
              <a:ext cx="12240" cy="2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680" y="5499360"/>
                <a:ext cx="3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14:cNvPr>
              <p14:cNvContentPartPr/>
              <p14:nvPr/>
            </p14:nvContentPartPr>
            <p14:xfrm>
              <a:off x="7616520" y="5415840"/>
              <a:ext cx="50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7160" y="5406480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14:cNvPr>
              <p14:cNvContentPartPr/>
              <p14:nvPr/>
            </p14:nvContentPartPr>
            <p14:xfrm>
              <a:off x="2846160" y="5353560"/>
              <a:ext cx="720" cy="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36800" y="5344200"/>
                <a:ext cx="1944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>
            <a:extLst>
              <a:ext uri="{FF2B5EF4-FFF2-40B4-BE49-F238E27FC236}">
                <a16:creationId xmlns:a16="http://schemas.microsoft.com/office/drawing/2014/main" id="{000ED669-3220-B08A-B430-A76B98FC6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68" y="247650"/>
            <a:ext cx="66294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231F20"/>
                </a:solidFill>
                <a:cs typeface="Times New Roman" panose="02020603050405020304" pitchFamily="18" charset="0"/>
              </a:rPr>
              <a:t>Simultaneous Occurrence of Thermal and Mechanical Equilibrium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28C3024F-5FE5-0062-70AD-988859CB45FB}"/>
              </a:ext>
            </a:extLst>
          </p:cNvPr>
          <p:cNvSpPr/>
          <p:nvPr/>
        </p:nvSpPr>
        <p:spPr>
          <a:xfrm>
            <a:off x="304800" y="4309408"/>
            <a:ext cx="85344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2a. The irrotational (core) flow region, in which the frictional effects are negligible, and the velocity remains essentially constant in the radial direction.</a:t>
            </a:r>
          </a:p>
          <a:p>
            <a:pPr>
              <a:defRPr/>
            </a:pPr>
            <a:r>
              <a:rPr lang="en-US" dirty="0"/>
              <a:t>2b. The uniform temperature region, in which the convection heat transfer is significant. </a:t>
            </a:r>
            <a:endParaRPr lang="es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CF9D7-AFB3-5459-CE80-0E2A38A4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8453596" cy="2480241"/>
          </a:xfrm>
          <a:prstGeom prst="rect">
            <a:avLst/>
          </a:prstGeom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F91FD68F-991B-D9B4-A7A5-B2A959574A3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1F515B3B-5652-82ED-6347-F18093AD78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F5E94143-A1E5-5ECD-B6EC-211637186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9" name="Rectangle 10">
                  <a:extLst>
                    <a:ext uri="{FF2B5EF4-FFF2-40B4-BE49-F238E27FC236}">
                      <a16:creationId xmlns:a16="http://schemas.microsoft.com/office/drawing/2014/main" id="{3CC0F16C-C0BA-9013-5C0E-EDE2BD8676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1">
                  <a:extLst>
                    <a:ext uri="{FF2B5EF4-FFF2-40B4-BE49-F238E27FC236}">
                      <a16:creationId xmlns:a16="http://schemas.microsoft.com/office/drawing/2014/main" id="{CD753507-46EB-DD1A-8F6F-7F9E70E69A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35824E7E-4CBF-5117-8E3B-77540520EA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4776077-A77F-0D5C-AF2B-E61D2CAFB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557BFB6-132B-64BE-8F19-092B83C05F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AADCDD62-2B32-4D44-B217-5FDB61210C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5" name="Rectangle 16">
                  <a:extLst>
                    <a:ext uri="{FF2B5EF4-FFF2-40B4-BE49-F238E27FC236}">
                      <a16:creationId xmlns:a16="http://schemas.microsoft.com/office/drawing/2014/main" id="{4B839210-50B3-9697-86DA-CFB42A91E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7">
                  <a:extLst>
                    <a:ext uri="{FF2B5EF4-FFF2-40B4-BE49-F238E27FC236}">
                      <a16:creationId xmlns:a16="http://schemas.microsoft.com/office/drawing/2014/main" id="{E19BA7A4-E394-20BA-094B-A9571B404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0A8B465E-D4FD-78FB-7C32-8B13A69DA0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001AA4C8-C520-6B90-FDF9-9D81EFFEC6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1C7BF989-D3FA-890C-B86E-A6D3C26D7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F1AD9EC1-AD5F-9458-62D1-D17792EC7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BD4A49-20EF-C67B-1401-D4CC283E2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B30B7F2-5AAA-D582-997B-AF825D0EA89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1000"/>
          </a:blip>
          <a:stretch>
            <a:fillRect/>
          </a:stretch>
        </p:blipFill>
        <p:spPr>
          <a:xfrm>
            <a:off x="1049547" y="1600200"/>
            <a:ext cx="7772400" cy="1688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3AAF-8F2E-C7F5-DA67-BC7756A3F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1066800"/>
          </a:xfrm>
        </p:spPr>
        <p:txBody>
          <a:bodyPr/>
          <a:lstStyle/>
          <a:p>
            <a:r>
              <a:rPr lang="en-US" sz="2800" dirty="0"/>
              <a:t>Transport Similarity</a:t>
            </a:r>
            <a:endParaRPr lang="en-IN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4C7FB-B4A3-ABF9-8C86-600312944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Estimate Convection thru Learning of Fluid Flow</a:t>
            </a:r>
            <a:endParaRPr lang="en-IN" i="1" dirty="0">
              <a:solidFill>
                <a:srgbClr val="0070C0"/>
              </a:solidFill>
            </a:endParaRPr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B4AC0F20-81D8-DB32-623F-D0218818535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BCED524-D91D-20DB-A14D-8823905714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D384E22-933D-4917-5DB6-A9E6D3ADD1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1BD0C1DF-6FDE-2416-73AF-3E74128B22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FC22B1A7-FCA7-9B52-7F14-7EB086EDF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EE8ACC38-AE3F-36ED-062B-67392C3EA2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A611A46-91FE-3C39-18FD-84698E461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2CC3141-C347-8293-78D0-C70307E98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C3639D52-92EB-7EE5-B89D-602DD0A1CF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91BE1FC4-5D19-62B8-D9B5-827D1094FC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D76CC19C-AF99-ACCB-82E8-04FA12CB9B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7471FE6E-6927-3C8D-6F63-CA7BE066EF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737F4F82-DD02-F091-47C4-B8B4203F77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E0B986F-6465-04B0-7DDF-1CBC098984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955D279F-F2AD-A0F5-D9EC-F7AD68B3A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7509C5-58FF-0D9B-C120-53E3F7F5C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51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1175A65-593A-13D3-F8CA-2660E9FEC0E1}"/>
              </a:ext>
            </a:extLst>
          </p:cNvPr>
          <p:cNvSpPr txBox="1"/>
          <p:nvPr/>
        </p:nvSpPr>
        <p:spPr>
          <a:xfrm>
            <a:off x="609600" y="242888"/>
            <a:ext cx="6629400" cy="823912"/>
          </a:xfrm>
          <a:prstGeom prst="rect">
            <a:avLst/>
          </a:prstGeom>
        </p:spPr>
        <p:txBody>
          <a:bodyPr lIns="0" tIns="0" rIns="0" bIns="0"/>
          <a:lstStyle/>
          <a:p>
            <a:pPr marL="10860">
              <a:defRPr/>
            </a:pPr>
            <a:r>
              <a:rPr lang="en-US" sz="2800" dirty="0">
                <a:solidFill>
                  <a:srgbClr val="231F20"/>
                </a:solidFill>
                <a:latin typeface="Times New Roman"/>
                <a:cs typeface="Times New Roman"/>
              </a:rPr>
              <a:t>Resistance to</a:t>
            </a:r>
            <a:r>
              <a:rPr sz="2800" spc="-13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31F20"/>
                </a:solidFill>
                <a:latin typeface="Times New Roman"/>
                <a:cs typeface="Times New Roman"/>
              </a:rPr>
              <a:t>flow</a:t>
            </a:r>
            <a:r>
              <a:rPr lang="en-US" sz="2800" dirty="0">
                <a:solidFill>
                  <a:srgbClr val="231F20"/>
                </a:solidFill>
                <a:latin typeface="Times New Roman"/>
                <a:cs typeface="Times New Roman"/>
              </a:rPr>
              <a:t> &amp; Operational Cost of Duct Flow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846BD-BB1B-9E31-ED11-4327A92A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10050"/>
            <a:ext cx="830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455115-365D-7F47-4C59-2113A7C39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4550"/>
            <a:ext cx="8343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>
            <a:extLst>
              <a:ext uri="{FF2B5EF4-FFF2-40B4-BE49-F238E27FC236}">
                <a16:creationId xmlns:a16="http://schemas.microsoft.com/office/drawing/2014/main" id="{222589B8-E427-7728-B3ED-296900EB3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943100"/>
            <a:ext cx="1638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>
            <a:extLst>
              <a:ext uri="{FF2B5EF4-FFF2-40B4-BE49-F238E27FC236}">
                <a16:creationId xmlns:a16="http://schemas.microsoft.com/office/drawing/2014/main" id="{90DDD92A-7F9E-2AA8-9E44-231043E71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33575"/>
            <a:ext cx="1333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>
            <a:extLst>
              <a:ext uri="{FF2B5EF4-FFF2-40B4-BE49-F238E27FC236}">
                <a16:creationId xmlns:a16="http://schemas.microsoft.com/office/drawing/2014/main" id="{18725B20-880E-79B1-D32C-C34DA12B3F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914525"/>
            <a:ext cx="847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>
            <a:extLst>
              <a:ext uri="{FF2B5EF4-FFF2-40B4-BE49-F238E27FC236}">
                <a16:creationId xmlns:a16="http://schemas.microsoft.com/office/drawing/2014/main" id="{AE49FD7B-47B3-A60D-9113-500B47E7D7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905000"/>
            <a:ext cx="1819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>
            <a:extLst>
              <a:ext uri="{FF2B5EF4-FFF2-40B4-BE49-F238E27FC236}">
                <a16:creationId xmlns:a16="http://schemas.microsoft.com/office/drawing/2014/main" id="{97E49CCE-AB4E-685E-E01A-6A176EAF6D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905000"/>
            <a:ext cx="1819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44B678BA-4A94-EAE2-DA1E-B9B09E1997CA}"/>
                  </a:ext>
                </a:extLst>
              </p:cNvPr>
              <p:cNvSpPr txBox="1"/>
              <p:nvPr/>
            </p:nvSpPr>
            <p:spPr bwMode="auto">
              <a:xfrm>
                <a:off x="4157663" y="1143000"/>
                <a:ext cx="1633537" cy="785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44B678BA-4A94-EAE2-DA1E-B9B09E199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7663" y="1143000"/>
                <a:ext cx="1633537" cy="7858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FC91B4E-4FAB-2906-C48E-0A28D172D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14450"/>
            <a:ext cx="392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Newton’s Law of Viscosity:</a:t>
            </a:r>
            <a:endParaRPr lang="en-IN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9CA015CF-1D5B-9C12-56F4-14A02BC66DA9}"/>
                  </a:ext>
                </a:extLst>
              </p:cNvPr>
              <p:cNvSpPr txBox="1"/>
              <p:nvPr/>
            </p:nvSpPr>
            <p:spPr bwMode="auto">
              <a:xfrm>
                <a:off x="1695450" y="4705350"/>
                <a:ext cx="2624138" cy="725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𝑠h𝑒𝑎𝑟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9CA015CF-1D5B-9C12-56F4-14A02BC66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5450" y="4705350"/>
                <a:ext cx="2624138" cy="7254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46">
            <a:extLst>
              <a:ext uri="{FF2B5EF4-FFF2-40B4-BE49-F238E27FC236}">
                <a16:creationId xmlns:a16="http://schemas.microsoft.com/office/drawing/2014/main" id="{F487214D-9A9D-441D-B9B7-BF861D9D780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C67EDB40-AB83-C8DC-F922-2537F9D710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9" name="Group 27">
                <a:extLst>
                  <a:ext uri="{FF2B5EF4-FFF2-40B4-BE49-F238E27FC236}">
                    <a16:creationId xmlns:a16="http://schemas.microsoft.com/office/drawing/2014/main" id="{2B8DFDEF-FE0B-F737-0886-C1A0035913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2" name="Rectangle 10">
                  <a:extLst>
                    <a:ext uri="{FF2B5EF4-FFF2-40B4-BE49-F238E27FC236}">
                      <a16:creationId xmlns:a16="http://schemas.microsoft.com/office/drawing/2014/main" id="{83FF5552-0DC1-72DE-5F7B-C7092E2398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11">
                  <a:extLst>
                    <a:ext uri="{FF2B5EF4-FFF2-40B4-BE49-F238E27FC236}">
                      <a16:creationId xmlns:a16="http://schemas.microsoft.com/office/drawing/2014/main" id="{F090E73C-7CB8-1A5F-A614-6E9CDE0C6E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018B7E75-D8F2-7DC8-5546-914F34E461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5CA9651-C5F2-EA61-CD48-3F3DD1554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CA13E9A-7D61-401C-0B96-0A9F67806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EE95ECD1-0D5B-7122-DE2C-8832141AF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8" name="Rectangle 16">
                  <a:extLst>
                    <a:ext uri="{FF2B5EF4-FFF2-40B4-BE49-F238E27FC236}">
                      <a16:creationId xmlns:a16="http://schemas.microsoft.com/office/drawing/2014/main" id="{F82DA9EB-DF50-6A50-D896-D623E78381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7">
                  <a:extLst>
                    <a:ext uri="{FF2B5EF4-FFF2-40B4-BE49-F238E27FC236}">
                      <a16:creationId xmlns:a16="http://schemas.microsoft.com/office/drawing/2014/main" id="{7EB19339-E89C-6DCF-19CD-21436341A2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A5C52732-5822-3253-CECA-85DA07FDEA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6" name="Rectangle 19">
                  <a:extLst>
                    <a:ext uri="{FF2B5EF4-FFF2-40B4-BE49-F238E27FC236}">
                      <a16:creationId xmlns:a16="http://schemas.microsoft.com/office/drawing/2014/main" id="{4D5D5232-60C6-0CF2-93E1-A1EF7C6121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20">
                  <a:extLst>
                    <a:ext uri="{FF2B5EF4-FFF2-40B4-BE49-F238E27FC236}">
                      <a16:creationId xmlns:a16="http://schemas.microsoft.com/office/drawing/2014/main" id="{A77FE9D6-104B-E0B9-47A3-1439F41358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" name="Rectangle 19458">
              <a:extLst>
                <a:ext uri="{FF2B5EF4-FFF2-40B4-BE49-F238E27FC236}">
                  <a16:creationId xmlns:a16="http://schemas.microsoft.com/office/drawing/2014/main" id="{9662F8D0-41DB-E704-B446-56A991D91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E14FF6-464D-27BF-3541-2ECB49157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A30D15B-5AF2-F7CB-3208-D195B300F0DE}"/>
                  </a:ext>
                </a:extLst>
              </p14:cNvPr>
              <p14:cNvContentPartPr/>
              <p14:nvPr/>
            </p14:nvContentPartPr>
            <p14:xfrm>
              <a:off x="687240" y="2402640"/>
              <a:ext cx="3129480" cy="1722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A30D15B-5AF2-F7CB-3208-D195B300F0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7880" y="2393280"/>
                <a:ext cx="3148200" cy="174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7A274-97CE-814A-B528-C8AF28320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8F8B077-840B-8706-A3D5-2636F0A7AFCD}"/>
              </a:ext>
            </a:extLst>
          </p:cNvPr>
          <p:cNvSpPr txBox="1"/>
          <p:nvPr/>
        </p:nvSpPr>
        <p:spPr>
          <a:xfrm>
            <a:off x="609600" y="319088"/>
            <a:ext cx="6629400" cy="823912"/>
          </a:xfrm>
          <a:prstGeom prst="rect">
            <a:avLst/>
          </a:prstGeom>
        </p:spPr>
        <p:txBody>
          <a:bodyPr lIns="0" tIns="0" rIns="0" bIns="0"/>
          <a:lstStyle/>
          <a:p>
            <a:pPr marL="10860" algn="ctr">
              <a:defRPr/>
            </a:pPr>
            <a:r>
              <a:rPr lang="en-US" sz="2800" dirty="0">
                <a:solidFill>
                  <a:srgbClr val="231F20"/>
                </a:solidFill>
                <a:latin typeface="Times New Roman"/>
                <a:cs typeface="Times New Roman"/>
              </a:rPr>
              <a:t>Cooling of PCB &amp; the Benefit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D80D4-53B3-3550-4EA8-0350691A1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10050"/>
            <a:ext cx="830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6EA516-08CE-E22D-D2EB-8FCEA38C1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4550"/>
            <a:ext cx="8343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F27D5E21-575F-5843-1000-B1975463EE5B}"/>
                  </a:ext>
                </a:extLst>
              </p:cNvPr>
              <p:cNvSpPr txBox="1"/>
              <p:nvPr/>
            </p:nvSpPr>
            <p:spPr bwMode="auto">
              <a:xfrm>
                <a:off x="3929063" y="1290637"/>
                <a:ext cx="2889459" cy="995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h𝐴𝑑𝑇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F27D5E21-575F-5843-1000-B1975463E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9063" y="1290637"/>
                <a:ext cx="2889459" cy="995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8FB1640-B97E-2C30-0F8C-D141148A9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3037"/>
            <a:ext cx="392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Newton’s Law of cooling:</a:t>
            </a:r>
            <a:endParaRPr lang="en-I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35A45833-4827-831E-03B0-833F2C5E80BE}"/>
                  </a:ext>
                </a:extLst>
              </p:cNvPr>
              <p:cNvSpPr txBox="1"/>
              <p:nvPr/>
            </p:nvSpPr>
            <p:spPr bwMode="auto">
              <a:xfrm>
                <a:off x="1066137" y="4038600"/>
                <a:ext cx="4496463" cy="1091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𝑐𝑜𝑜𝑙𝑖𝑛𝑔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35A45833-4827-831E-03B0-833F2C5E8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137" y="4038600"/>
                <a:ext cx="4496463" cy="1091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4615F4-254D-97BF-FD2F-C89D3BEE1CA5}"/>
                  </a:ext>
                </a:extLst>
              </p:cNvPr>
              <p:cNvSpPr txBox="1"/>
              <p:nvPr/>
            </p:nvSpPr>
            <p:spPr>
              <a:xfrm>
                <a:off x="358775" y="4495800"/>
                <a:ext cx="55562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4615F4-254D-97BF-FD2F-C89D3BEE1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4495800"/>
                <a:ext cx="555625" cy="338554"/>
              </a:xfrm>
              <a:prstGeom prst="rect">
                <a:avLst/>
              </a:prstGeom>
              <a:blipFill>
                <a:blip r:embed="rId7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2C3093-7201-8A9A-C1DF-BAC347D63355}"/>
              </a:ext>
            </a:extLst>
          </p:cNvPr>
          <p:cNvSpPr txBox="1"/>
          <p:nvPr/>
        </p:nvSpPr>
        <p:spPr>
          <a:xfrm>
            <a:off x="3352800" y="2571690"/>
            <a:ext cx="2789546" cy="40011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Thermal Boundary Layer</a:t>
            </a:r>
            <a:endParaRPr lang="en-I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D19861-9FA4-9144-4B1B-6F6BDF89618D}"/>
              </a:ext>
            </a:extLst>
          </p:cNvPr>
          <p:cNvSpPr txBox="1"/>
          <p:nvPr/>
        </p:nvSpPr>
        <p:spPr>
          <a:xfrm>
            <a:off x="6818522" y="2647890"/>
            <a:ext cx="1258678" cy="40011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Plug Fluid</a:t>
            </a:r>
            <a:endParaRPr lang="en-IN" sz="2000" dirty="0"/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id="{1C90FB03-9BBC-1F26-A131-08749D41048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C006F1-2396-6A9D-83DE-C51523138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3" name="Group 27">
                <a:extLst>
                  <a:ext uri="{FF2B5EF4-FFF2-40B4-BE49-F238E27FC236}">
                    <a16:creationId xmlns:a16="http://schemas.microsoft.com/office/drawing/2014/main" id="{3F509CC4-93CF-29E7-F3C9-466A8435E6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5" name="Rectangle 10">
                  <a:extLst>
                    <a:ext uri="{FF2B5EF4-FFF2-40B4-BE49-F238E27FC236}">
                      <a16:creationId xmlns:a16="http://schemas.microsoft.com/office/drawing/2014/main" id="{90E5ED4E-7D5B-7092-08A7-C7AEDBF48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11">
                  <a:extLst>
                    <a:ext uri="{FF2B5EF4-FFF2-40B4-BE49-F238E27FC236}">
                      <a16:creationId xmlns:a16="http://schemas.microsoft.com/office/drawing/2014/main" id="{CD259D9B-A0BC-C3D4-766F-5DFBAA115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" name="Group 12">
                <a:extLst>
                  <a:ext uri="{FF2B5EF4-FFF2-40B4-BE49-F238E27FC236}">
                    <a16:creationId xmlns:a16="http://schemas.microsoft.com/office/drawing/2014/main" id="{F60BDF56-63C8-527E-1148-622FDA6D48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7022177-FCD6-628C-44B0-F2FC00A0D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5CAAF68-B7CA-E25F-6E05-8CDBE5F21C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5">
                <a:extLst>
                  <a:ext uri="{FF2B5EF4-FFF2-40B4-BE49-F238E27FC236}">
                    <a16:creationId xmlns:a16="http://schemas.microsoft.com/office/drawing/2014/main" id="{0588FCD1-77B8-1713-7A59-EF74E4F206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1" name="Rectangle 16">
                  <a:extLst>
                    <a:ext uri="{FF2B5EF4-FFF2-40B4-BE49-F238E27FC236}">
                      <a16:creationId xmlns:a16="http://schemas.microsoft.com/office/drawing/2014/main" id="{50B54C09-56BF-EC7A-4B77-ABE1FC1EFC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17">
                  <a:extLst>
                    <a:ext uri="{FF2B5EF4-FFF2-40B4-BE49-F238E27FC236}">
                      <a16:creationId xmlns:a16="http://schemas.microsoft.com/office/drawing/2014/main" id="{DBAD0402-F93E-389C-CFFB-EC4FF9C7F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" name="Group 18">
                <a:extLst>
                  <a:ext uri="{FF2B5EF4-FFF2-40B4-BE49-F238E27FC236}">
                    <a16:creationId xmlns:a16="http://schemas.microsoft.com/office/drawing/2014/main" id="{CDAA61BA-8A96-5507-38B5-8ED57745F8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9" name="Rectangle 19">
                  <a:extLst>
                    <a:ext uri="{FF2B5EF4-FFF2-40B4-BE49-F238E27FC236}">
                      <a16:creationId xmlns:a16="http://schemas.microsoft.com/office/drawing/2014/main" id="{E3D29477-A1AA-7163-4151-0827ADD426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20">
                  <a:extLst>
                    <a:ext uri="{FF2B5EF4-FFF2-40B4-BE49-F238E27FC236}">
                      <a16:creationId xmlns:a16="http://schemas.microsoft.com/office/drawing/2014/main" id="{037D2E7A-BD30-92E6-E01D-185BAF4E1E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1" name="Rectangle 19458">
              <a:extLst>
                <a:ext uri="{FF2B5EF4-FFF2-40B4-BE49-F238E27FC236}">
                  <a16:creationId xmlns:a16="http://schemas.microsoft.com/office/drawing/2014/main" id="{87E7AE9E-B660-0E38-0876-3495D557D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EAAD3D-B1C1-66A4-DF00-BC2742265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FDCCF81-5481-7E92-AF7D-69654D322E99}"/>
                  </a:ext>
                </a:extLst>
              </p14:cNvPr>
              <p14:cNvContentPartPr/>
              <p14:nvPr/>
            </p14:nvContentPartPr>
            <p14:xfrm>
              <a:off x="3254400" y="1844640"/>
              <a:ext cx="1280880" cy="2616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FDCCF81-5481-7E92-AF7D-69654D322E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5040" y="1835280"/>
                <a:ext cx="1299600" cy="26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35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:a16="http://schemas.microsoft.com/office/drawing/2014/main" id="{206F258F-3604-7FB2-E0E5-1056DCC2F4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8B10098-4863-445D-2FB0-E033B006A6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F83C9195-4551-D1EA-328E-61410B2BF7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9" name="Rectangle 10">
                  <a:extLst>
                    <a:ext uri="{FF2B5EF4-FFF2-40B4-BE49-F238E27FC236}">
                      <a16:creationId xmlns:a16="http://schemas.microsoft.com/office/drawing/2014/main" id="{2D824BE5-8E93-75FB-FB17-28724A98D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1">
                  <a:extLst>
                    <a:ext uri="{FF2B5EF4-FFF2-40B4-BE49-F238E27FC236}">
                      <a16:creationId xmlns:a16="http://schemas.microsoft.com/office/drawing/2014/main" id="{DE0AC8E4-EC95-E649-13F1-330184A3C5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793593D-BA4A-44C1-49E9-357F172D78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CCA45FB-A9D6-4DB7-AFD1-B9AD1371E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EA5480A-F9F6-E335-10D6-E7A7379675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8A4C2D4A-30F1-44DC-A960-209D60FE5A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5" name="Rectangle 16">
                  <a:extLst>
                    <a:ext uri="{FF2B5EF4-FFF2-40B4-BE49-F238E27FC236}">
                      <a16:creationId xmlns:a16="http://schemas.microsoft.com/office/drawing/2014/main" id="{DCD36DFB-4657-EB06-CC41-F99A46B021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7">
                  <a:extLst>
                    <a:ext uri="{FF2B5EF4-FFF2-40B4-BE49-F238E27FC236}">
                      <a16:creationId xmlns:a16="http://schemas.microsoft.com/office/drawing/2014/main" id="{C5CC0344-76E1-8188-5216-35B7E228A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CA3C5020-49E1-A769-091C-57BD4E2D72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65890911-38ED-F1A4-B042-BDF88F6437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981CEECE-11AD-3188-C12A-34F7454F1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" name="Rectangle 19458">
              <a:extLst>
                <a:ext uri="{FF2B5EF4-FFF2-40B4-BE49-F238E27FC236}">
                  <a16:creationId xmlns:a16="http://schemas.microsoft.com/office/drawing/2014/main" id="{CC476E54-0B57-5337-A7B6-D2FC419EE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A2EBC7-BCC1-38CE-9126-ED44C79C6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3314" name="object 2">
            <a:extLst>
              <a:ext uri="{FF2B5EF4-FFF2-40B4-BE49-F238E27FC236}">
                <a16:creationId xmlns:a16="http://schemas.microsoft.com/office/drawing/2014/main" id="{07E14198-50BA-5037-2CDC-66DE25EF4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2888"/>
            <a:ext cx="6629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231F20"/>
                </a:solidFill>
                <a:cs typeface="Times New Roman" panose="02020603050405020304" pitchFamily="18" charset="0"/>
              </a:rPr>
              <a:t>Condition for Steady flow with Wall Resistance 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7665C-993F-D31A-CF4C-0861A34A3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00200"/>
            <a:ext cx="8343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317A0CE7-E0EC-2A07-129E-DD8CFF473BC8}"/>
                  </a:ext>
                </a:extLst>
              </p:cNvPr>
              <p:cNvSpPr txBox="1"/>
              <p:nvPr/>
            </p:nvSpPr>
            <p:spPr bwMode="auto">
              <a:xfrm>
                <a:off x="1695450" y="1143000"/>
                <a:ext cx="2624138" cy="725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𝑠h𝑒𝑎𝑟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𝐷𝑑𝑥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317A0CE7-E0EC-2A07-129E-DD8CFF473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5450" y="1143000"/>
                <a:ext cx="2624138" cy="725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351AF08-F12A-C59A-CF22-6029BACDC362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3962400"/>
            <a:ext cx="8839200" cy="2571750"/>
            <a:chOff x="0" y="3962400"/>
            <a:chExt cx="8839200" cy="2571750"/>
          </a:xfrm>
        </p:grpSpPr>
        <p:pic>
          <p:nvPicPr>
            <p:cNvPr id="13321" name="Picture 5">
              <a:extLst>
                <a:ext uri="{FF2B5EF4-FFF2-40B4-BE49-F238E27FC236}">
                  <a16:creationId xmlns:a16="http://schemas.microsoft.com/office/drawing/2014/main" id="{A30B8E7E-9249-8B83-3B5A-2E8AEB6C4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962400"/>
              <a:ext cx="83058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22" name="Object 29">
                  <a:extLst>
                    <a:ext uri="{FF2B5EF4-FFF2-40B4-BE49-F238E27FC236}">
                      <a16:creationId xmlns:a16="http://schemas.microsoft.com/office/drawing/2014/main" id="{EA4220A4-9B2D-BA1B-B916-64E5AF8DC210}"/>
                    </a:ext>
                  </a:extLst>
                </p:cNvPr>
                <p:cNvSpPr txBox="1"/>
                <p:nvPr/>
              </p:nvSpPr>
              <p:spPr bwMode="auto">
                <a:xfrm>
                  <a:off x="0" y="4321594"/>
                  <a:ext cx="922338" cy="3270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>
                  <a:normAutofit fontScale="4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𝑠h𝑒𝑎𝑟</m:t>
                                </m:r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e>
                          <m: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𝑤𝑎𝑙𝑙</m:t>
                            </m:r>
                          </m:sub>
                        </m:sSub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13322" name="Object 29">
                  <a:extLst>
                    <a:ext uri="{FF2B5EF4-FFF2-40B4-BE49-F238E27FC236}">
                      <a16:creationId xmlns:a16="http://schemas.microsoft.com/office/drawing/2014/main" id="{EA4220A4-9B2D-BA1B-B916-64E5AF8DC2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321594"/>
                  <a:ext cx="922338" cy="3270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319" name="TextBox 2">
            <a:extLst>
              <a:ext uri="{FF2B5EF4-FFF2-40B4-BE49-F238E27FC236}">
                <a16:creationId xmlns:a16="http://schemas.microsoft.com/office/drawing/2014/main" id="{D3D3886E-E615-211C-9643-77C786882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038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For Steady flow:</a:t>
            </a:r>
            <a:endParaRPr lang="en-IN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0FA639DD-A77C-F93E-92C9-A927A73D2337}"/>
                  </a:ext>
                </a:extLst>
              </p:cNvPr>
              <p:cNvSpPr txBox="1"/>
              <p:nvPr/>
            </p:nvSpPr>
            <p:spPr bwMode="auto">
              <a:xfrm>
                <a:off x="3733800" y="3922713"/>
                <a:ext cx="4435475" cy="9568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𝑠h𝑒𝑎𝑟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𝑓𝑙𝑢𝑖𝑑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0FA639DD-A77C-F93E-92C9-A927A73D2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3922713"/>
                <a:ext cx="4435475" cy="9568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7147CE-8AD6-FB6B-FE4C-CEB3C13F4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80581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bject 2">
            <a:extLst>
              <a:ext uri="{FF2B5EF4-FFF2-40B4-BE49-F238E27FC236}">
                <a16:creationId xmlns:a16="http://schemas.microsoft.com/office/drawing/2014/main" id="{86C9EB80-F1EC-0E51-2FC4-6870677F1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401638"/>
            <a:ext cx="6629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Negative Pressure Gradient for Steady flow</a:t>
            </a:r>
          </a:p>
        </p:txBody>
      </p:sp>
      <p:pic>
        <p:nvPicPr>
          <p:cNvPr id="14341" name="Picture 6">
            <a:extLst>
              <a:ext uri="{FF2B5EF4-FFF2-40B4-BE49-F238E27FC236}">
                <a16:creationId xmlns:a16="http://schemas.microsoft.com/office/drawing/2014/main" id="{FE7FF460-590C-3978-F2AA-E1A31C274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66800"/>
            <a:ext cx="8343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>
                <a:extLst>
                  <a:ext uri="{FF2B5EF4-FFF2-40B4-BE49-F238E27FC236}">
                    <a16:creationId xmlns:a16="http://schemas.microsoft.com/office/drawing/2014/main" id="{AEA4DE2F-C5DA-5E65-558B-35709E1FF1F5}"/>
                  </a:ext>
                </a:extLst>
              </p:cNvPr>
              <p:cNvSpPr txBox="1"/>
              <p:nvPr/>
            </p:nvSpPr>
            <p:spPr bwMode="auto">
              <a:xfrm>
                <a:off x="457200" y="4343400"/>
                <a:ext cx="325438" cy="563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0" name="Object 29">
                <a:extLst>
                  <a:ext uri="{FF2B5EF4-FFF2-40B4-BE49-F238E27FC236}">
                    <a16:creationId xmlns:a16="http://schemas.microsoft.com/office/drawing/2014/main" id="{AEA4DE2F-C5DA-5E65-558B-35709E1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343400"/>
                <a:ext cx="325438" cy="5635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3" name="TextBox 2">
            <a:extLst>
              <a:ext uri="{FF2B5EF4-FFF2-40B4-BE49-F238E27FC236}">
                <a16:creationId xmlns:a16="http://schemas.microsoft.com/office/drawing/2014/main" id="{59AA9477-F0F5-458D-ECDD-7A432F320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31628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For Steady flow:</a:t>
            </a:r>
            <a:endParaRPr lang="en-IN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4" name="Object 32">
                <a:extLst>
                  <a:ext uri="{FF2B5EF4-FFF2-40B4-BE49-F238E27FC236}">
                    <a16:creationId xmlns:a16="http://schemas.microsoft.com/office/drawing/2014/main" id="{4DBC7F24-BFAF-327B-272B-DF40C50F8F5F}"/>
                  </a:ext>
                </a:extLst>
              </p:cNvPr>
              <p:cNvSpPr txBox="1"/>
              <p:nvPr/>
            </p:nvSpPr>
            <p:spPr bwMode="auto">
              <a:xfrm>
                <a:off x="3741738" y="3236912"/>
                <a:ext cx="3568700" cy="725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𝑠h𝑒𝑎𝑟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𝑑𝑝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𝑓𝑙𝑢𝑖𝑑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344" name="Object 32">
                <a:extLst>
                  <a:ext uri="{FF2B5EF4-FFF2-40B4-BE49-F238E27FC236}">
                    <a16:creationId xmlns:a16="http://schemas.microsoft.com/office/drawing/2014/main" id="{4DBC7F24-BFAF-327B-272B-DF40C50F8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1738" y="3236912"/>
                <a:ext cx="3568700" cy="7254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E525055-37F9-84F7-3E47-1F0C1BD7E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00600"/>
            <a:ext cx="37433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F9EF7DAA-DF97-7A89-78D5-F34502875AB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EAA85EF1-9887-E5D0-0479-ED2A7138A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27">
                <a:extLst>
                  <a:ext uri="{FF2B5EF4-FFF2-40B4-BE49-F238E27FC236}">
                    <a16:creationId xmlns:a16="http://schemas.microsoft.com/office/drawing/2014/main" id="{5965A20F-361B-97F8-5C4D-928E466E79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9" name="Rectangle 10">
                  <a:extLst>
                    <a:ext uri="{FF2B5EF4-FFF2-40B4-BE49-F238E27FC236}">
                      <a16:creationId xmlns:a16="http://schemas.microsoft.com/office/drawing/2014/main" id="{0C596754-0D53-9B84-D295-A1C34A1EAF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1">
                  <a:extLst>
                    <a:ext uri="{FF2B5EF4-FFF2-40B4-BE49-F238E27FC236}">
                      <a16:creationId xmlns:a16="http://schemas.microsoft.com/office/drawing/2014/main" id="{A6E69541-75F3-BDCF-2F61-54729B766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C286D197-C664-EA79-FBBB-5CFEAA4B45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7BFF5B1-9D71-DFA5-FDEA-CE88011040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DA19F30-81A2-B3FC-5231-73D2F20530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522588A0-A993-1FE7-C121-F5F2E77318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5" name="Rectangle 16">
                  <a:extLst>
                    <a:ext uri="{FF2B5EF4-FFF2-40B4-BE49-F238E27FC236}">
                      <a16:creationId xmlns:a16="http://schemas.microsoft.com/office/drawing/2014/main" id="{A13AFB5D-54E5-6603-EE7A-4CBA55828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7">
                  <a:extLst>
                    <a:ext uri="{FF2B5EF4-FFF2-40B4-BE49-F238E27FC236}">
                      <a16:creationId xmlns:a16="http://schemas.microsoft.com/office/drawing/2014/main" id="{7EFF1BE3-D561-6272-A8BD-579BBAC6AC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7E15A846-0946-70EC-47E1-0244CCF901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57EA014F-E3AB-2796-7487-84E2480340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22767E4F-2F8D-A1FE-FB30-975ED0810D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1352217-1440-9245-D44E-FDFCE1DF8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CCF54C-D467-1595-A86E-0B4DD399F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53BBA-02AB-9D86-5198-0EA1872CA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040C67E-6ECB-FE3D-6B1B-BA9665DBDAA7}"/>
              </a:ext>
            </a:extLst>
          </p:cNvPr>
          <p:cNvSpPr txBox="1"/>
          <p:nvPr/>
        </p:nvSpPr>
        <p:spPr>
          <a:xfrm>
            <a:off x="609600" y="319088"/>
            <a:ext cx="6629400" cy="823912"/>
          </a:xfrm>
          <a:prstGeom prst="rect">
            <a:avLst/>
          </a:prstGeom>
        </p:spPr>
        <p:txBody>
          <a:bodyPr lIns="0" tIns="0" rIns="0" bIns="0"/>
          <a:lstStyle/>
          <a:p>
            <a:pPr marL="10860" algn="ctr">
              <a:defRPr/>
            </a:pPr>
            <a:r>
              <a:rPr lang="en-US" sz="2800" dirty="0">
                <a:solidFill>
                  <a:srgbClr val="231F20"/>
                </a:solidFill>
                <a:latin typeface="Times New Roman"/>
                <a:cs typeface="Times New Roman"/>
              </a:rPr>
              <a:t>Heating of  Flow with Cooling of PCB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DB8D0-AC49-2F6C-B3EE-B4074B1B3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10050"/>
            <a:ext cx="830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81385-E1B0-6018-E4A5-0C0100EC3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43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210CDD6A-1F00-AB64-7EA7-BB612E89B559}"/>
                  </a:ext>
                </a:extLst>
              </p:cNvPr>
              <p:cNvSpPr txBox="1"/>
              <p:nvPr/>
            </p:nvSpPr>
            <p:spPr bwMode="auto">
              <a:xfrm>
                <a:off x="1294737" y="3352800"/>
                <a:ext cx="7163463" cy="1091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𝑐𝑜𝑜𝑙𝑖𝑛𝑔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𝑓𝑙𝑢𝑖𝑑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210CDD6A-1F00-AB64-7EA7-BB612E89B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4737" y="3352800"/>
                <a:ext cx="7163463" cy="1091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2B0B29-99EF-DF81-E36E-51DE0325620F}"/>
                  </a:ext>
                </a:extLst>
              </p:cNvPr>
              <p:cNvSpPr txBox="1"/>
              <p:nvPr/>
            </p:nvSpPr>
            <p:spPr>
              <a:xfrm>
                <a:off x="358775" y="4495800"/>
                <a:ext cx="55562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2B0B29-99EF-DF81-E36E-51DE03256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4495800"/>
                <a:ext cx="555625" cy="338554"/>
              </a:xfrm>
              <a:prstGeom prst="rect">
                <a:avLst/>
              </a:prstGeom>
              <a:blipFill>
                <a:blip r:embed="rId6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C7D5DA2-8E36-8660-F541-B0A2A326BA50}"/>
              </a:ext>
            </a:extLst>
          </p:cNvPr>
          <p:cNvSpPr txBox="1"/>
          <p:nvPr/>
        </p:nvSpPr>
        <p:spPr>
          <a:xfrm>
            <a:off x="3352800" y="1600140"/>
            <a:ext cx="2789546" cy="40011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Thermal Boundary Layer</a:t>
            </a:r>
            <a:endParaRPr lang="en-I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92339C-BC77-E3EB-3A7B-94CD7D137D01}"/>
              </a:ext>
            </a:extLst>
          </p:cNvPr>
          <p:cNvSpPr txBox="1"/>
          <p:nvPr/>
        </p:nvSpPr>
        <p:spPr>
          <a:xfrm>
            <a:off x="6818522" y="1676340"/>
            <a:ext cx="1258678" cy="40011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Plug Fluid</a:t>
            </a:r>
            <a:endParaRPr lang="en-IN" sz="2000" dirty="0"/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id="{DCEE33D6-981A-5D7C-FA34-7A11EBC0AC7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98709EC-2DA1-5B0C-B7D4-2A7688454B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3" name="Group 27">
                <a:extLst>
                  <a:ext uri="{FF2B5EF4-FFF2-40B4-BE49-F238E27FC236}">
                    <a16:creationId xmlns:a16="http://schemas.microsoft.com/office/drawing/2014/main" id="{676DA2DD-B6D1-4333-E7B5-562EEEFA67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3" name="Rectangle 10">
                  <a:extLst>
                    <a:ext uri="{FF2B5EF4-FFF2-40B4-BE49-F238E27FC236}">
                      <a16:creationId xmlns:a16="http://schemas.microsoft.com/office/drawing/2014/main" id="{4BC9221A-1CCA-D03F-41D6-E781DDBE0E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11">
                  <a:extLst>
                    <a:ext uri="{FF2B5EF4-FFF2-40B4-BE49-F238E27FC236}">
                      <a16:creationId xmlns:a16="http://schemas.microsoft.com/office/drawing/2014/main" id="{B2462049-F1A5-0DD2-0138-837174555D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id="{5DD35C05-9D44-7EDF-1078-5B39D5535D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976504C-C4CB-6B98-BAD4-55ECD80252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E3C713A-AD8B-93D7-3F2B-7789A2D1C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4F7B4DA4-F1F9-9D74-FCF7-3033D55976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9" name="Rectangle 16">
                  <a:extLst>
                    <a:ext uri="{FF2B5EF4-FFF2-40B4-BE49-F238E27FC236}">
                      <a16:creationId xmlns:a16="http://schemas.microsoft.com/office/drawing/2014/main" id="{23BAC10F-71A3-B304-8F50-D42FD9ECDC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7">
                  <a:extLst>
                    <a:ext uri="{FF2B5EF4-FFF2-40B4-BE49-F238E27FC236}">
                      <a16:creationId xmlns:a16="http://schemas.microsoft.com/office/drawing/2014/main" id="{16060333-2A17-3ACD-05BD-F72B82FD32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" name="Group 18">
                <a:extLst>
                  <a:ext uri="{FF2B5EF4-FFF2-40B4-BE49-F238E27FC236}">
                    <a16:creationId xmlns:a16="http://schemas.microsoft.com/office/drawing/2014/main" id="{77D05AB1-3A2F-0DE2-CA8C-C8E3999F4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7" name="Rectangle 19">
                  <a:extLst>
                    <a:ext uri="{FF2B5EF4-FFF2-40B4-BE49-F238E27FC236}">
                      <a16:creationId xmlns:a16="http://schemas.microsoft.com/office/drawing/2014/main" id="{B57C2EA0-7A43-FD7F-2E9B-4FCD49DC93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470EC349-3C5E-BC69-EA72-715F8FB43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1" name="Rectangle 19458">
              <a:extLst>
                <a:ext uri="{FF2B5EF4-FFF2-40B4-BE49-F238E27FC236}">
                  <a16:creationId xmlns:a16="http://schemas.microsoft.com/office/drawing/2014/main" id="{E628C5A9-4067-BE01-3B3D-6F622127F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6E61B0-0AFC-4CD6-68A6-8DBC02C07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2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>
            <a:extLst>
              <a:ext uri="{FF2B5EF4-FFF2-40B4-BE49-F238E27FC236}">
                <a16:creationId xmlns:a16="http://schemas.microsoft.com/office/drawing/2014/main" id="{8D597E53-3512-82FD-8A10-E2922C886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2888"/>
            <a:ext cx="6629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231F20"/>
                </a:solidFill>
                <a:cs typeface="Times New Roman" panose="02020603050405020304" pitchFamily="18" charset="0"/>
              </a:rPr>
              <a:t>Condition for Steady flow with Wall Resistance 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pic>
        <p:nvPicPr>
          <p:cNvPr id="15364" name="Picture 6">
            <a:extLst>
              <a:ext uri="{FF2B5EF4-FFF2-40B4-BE49-F238E27FC236}">
                <a16:creationId xmlns:a16="http://schemas.microsoft.com/office/drawing/2014/main" id="{E137BE16-DA24-83C5-8BA3-002166952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1575"/>
            <a:ext cx="8343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2">
            <a:extLst>
              <a:ext uri="{FF2B5EF4-FFF2-40B4-BE49-F238E27FC236}">
                <a16:creationId xmlns:a16="http://schemas.microsoft.com/office/drawing/2014/main" id="{39FC960B-BCA6-B95D-C0A6-76B7A19CD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7600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For Steady flow:</a:t>
            </a:r>
            <a:endParaRPr lang="en-I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24EEC52F-E97C-61CD-023C-63575F6F0886}"/>
                  </a:ext>
                </a:extLst>
              </p:cNvPr>
              <p:cNvSpPr txBox="1"/>
              <p:nvPr/>
            </p:nvSpPr>
            <p:spPr bwMode="auto">
              <a:xfrm>
                <a:off x="646980" y="4332786"/>
                <a:ext cx="8207373" cy="1540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num>
                                        <m:den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𝑤𝑎𝑙𝑙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24EEC52F-E97C-61CD-023C-63575F6F0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980" y="4332786"/>
                <a:ext cx="8207373" cy="1540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23124ED-0498-87BA-9FDD-E9193A5CC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595438"/>
            <a:ext cx="4270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D84404FD-2622-B9C4-F973-D838654DC53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5EB7C71-95C5-7C3A-49A7-11B63B387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27">
                <a:extLst>
                  <a:ext uri="{FF2B5EF4-FFF2-40B4-BE49-F238E27FC236}">
                    <a16:creationId xmlns:a16="http://schemas.microsoft.com/office/drawing/2014/main" id="{23FFADE1-C7DB-BBC3-4F30-AD0CB97DD3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B884265C-E0AD-7200-8AEE-E0D5406CE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F9D4F618-565D-CA77-456A-315539E452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14372804-370A-1C60-B989-E7817DD2F5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99D14AC-569D-98BE-E5C8-B5F8E8A64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E952F99-EE94-9665-6CC6-82A88D1A43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5">
                <a:extLst>
                  <a:ext uri="{FF2B5EF4-FFF2-40B4-BE49-F238E27FC236}">
                    <a16:creationId xmlns:a16="http://schemas.microsoft.com/office/drawing/2014/main" id="{81A2813C-B6E7-33F0-8747-FE00122333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2141E337-07E8-99E0-A667-9A12093D98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05F7A808-486A-6613-7428-77F90A3C04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5CD9BB19-1E24-3CF1-96AD-8599376037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97C54716-541E-AD6A-EB73-0FBFB6E953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5A217AD6-340D-BB58-8C7E-9235E15BC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331C61D-5D37-3FE7-088D-601EE3D2E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3322B0-43AA-7182-955F-B2FF08F60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A0BCF-DB79-698D-237F-D66E8078B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EBF4715-0B1A-E512-B45E-27C7D581DCA6}"/>
              </a:ext>
            </a:extLst>
          </p:cNvPr>
          <p:cNvSpPr txBox="1"/>
          <p:nvPr/>
        </p:nvSpPr>
        <p:spPr>
          <a:xfrm>
            <a:off x="609600" y="319088"/>
            <a:ext cx="6629400" cy="823912"/>
          </a:xfrm>
          <a:prstGeom prst="rect">
            <a:avLst/>
          </a:prstGeom>
        </p:spPr>
        <p:txBody>
          <a:bodyPr lIns="0" tIns="0" rIns="0" bIns="0"/>
          <a:lstStyle/>
          <a:p>
            <a:pPr marL="10860" algn="ctr">
              <a:defRPr/>
            </a:pPr>
            <a:r>
              <a:rPr lang="en-US" sz="2800" dirty="0">
                <a:solidFill>
                  <a:srgbClr val="231F20"/>
                </a:solidFill>
                <a:latin typeface="Times New Roman"/>
                <a:cs typeface="Times New Roman"/>
              </a:rPr>
              <a:t>Heating of Fluid due to Cooling of PCB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855C6-A686-E35A-A2A6-617EA8901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43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C1415A31-DA10-DED9-E4D6-4C7ACFD3C67E}"/>
                  </a:ext>
                </a:extLst>
              </p:cNvPr>
              <p:cNvSpPr txBox="1"/>
              <p:nvPr/>
            </p:nvSpPr>
            <p:spPr bwMode="auto">
              <a:xfrm>
                <a:off x="457200" y="3242643"/>
                <a:ext cx="8702675" cy="29295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lnSpcReduction="10000"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en-IN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acc>
                            <m:accPr>
                              <m:chr m:val="̇"/>
                              <m:ctrlPr>
                                <a:rPr lang="en-IN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𝑐𝑜𝑜𝑙𝑖𝑛𝑔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IN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𝑓𝑙𝑢𝑖𝑑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𝑐𝑜𝑜𝑙𝑖𝑛𝑔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𝑓𝑙𝑢𝑖𝑑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I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num>
                                        <m:den>
                                          <m:r>
                                            <a:rPr lang="en-IN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IN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𝑤𝑎𝑙𝑙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2800" b="0" dirty="0">
                    <a:solidFill>
                      <a:srgbClr val="000000"/>
                    </a:solidFill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𝑓𝑙𝑢𝑖𝑑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𝑓𝑙𝑢𝑖𝑑</m:t>
                            </m:r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𝑓𝑙𝑢𝑖𝑑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d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C1415A31-DA10-DED9-E4D6-4C7ACFD3C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242643"/>
                <a:ext cx="8702675" cy="2929557"/>
              </a:xfrm>
              <a:prstGeom prst="rect">
                <a:avLst/>
              </a:prstGeom>
              <a:blipFill>
                <a:blip r:embed="rId3"/>
                <a:stretch>
                  <a:fillRect b="-35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922FEFE-A2D0-66FC-630B-279CD494FA34}"/>
              </a:ext>
            </a:extLst>
          </p:cNvPr>
          <p:cNvSpPr txBox="1"/>
          <p:nvPr/>
        </p:nvSpPr>
        <p:spPr>
          <a:xfrm>
            <a:off x="3352800" y="1600140"/>
            <a:ext cx="2789546" cy="40011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Thermal Boundary Layer</a:t>
            </a:r>
            <a:endParaRPr lang="en-I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FEE0A-E0B3-2D56-0D64-B4A3F479B53E}"/>
              </a:ext>
            </a:extLst>
          </p:cNvPr>
          <p:cNvSpPr txBox="1"/>
          <p:nvPr/>
        </p:nvSpPr>
        <p:spPr>
          <a:xfrm>
            <a:off x="6818522" y="1676340"/>
            <a:ext cx="1258678" cy="40011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Plug Fluid</a:t>
            </a:r>
            <a:endParaRPr lang="en-IN" sz="2000" dirty="0"/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id="{F4558DDE-1D24-1E3F-5C11-74A608E22EC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FD3D924C-7219-40F1-5764-9D1F4CF6EA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1" name="Group 27">
                <a:extLst>
                  <a:ext uri="{FF2B5EF4-FFF2-40B4-BE49-F238E27FC236}">
                    <a16:creationId xmlns:a16="http://schemas.microsoft.com/office/drawing/2014/main" id="{54AFB3D8-C023-03A0-58F0-4E57DCF857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9CEEC86E-47C9-FD45-0654-AD095D08C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11">
                  <a:extLst>
                    <a:ext uri="{FF2B5EF4-FFF2-40B4-BE49-F238E27FC236}">
                      <a16:creationId xmlns:a16="http://schemas.microsoft.com/office/drawing/2014/main" id="{E2CF13A3-5789-1DA8-BCAE-7D8DF64D8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2">
                <a:extLst>
                  <a:ext uri="{FF2B5EF4-FFF2-40B4-BE49-F238E27FC236}">
                    <a16:creationId xmlns:a16="http://schemas.microsoft.com/office/drawing/2014/main" id="{45B1FB75-73CC-B843-149D-631F1703C8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75135CC-C933-0C7F-DDD2-23F0E5274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3DF5C69-E8D0-6296-8FA0-2B02B1F7CE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5">
                <a:extLst>
                  <a:ext uri="{FF2B5EF4-FFF2-40B4-BE49-F238E27FC236}">
                    <a16:creationId xmlns:a16="http://schemas.microsoft.com/office/drawing/2014/main" id="{FD394318-6C59-6E42-9801-C9CDCE4AA9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D3F7058-9F97-8DD4-FA42-610C070FC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0ECEF73-8AE2-AA35-9E4F-E5C2A0FE6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" name="Group 18">
                <a:extLst>
                  <a:ext uri="{FF2B5EF4-FFF2-40B4-BE49-F238E27FC236}">
                    <a16:creationId xmlns:a16="http://schemas.microsoft.com/office/drawing/2014/main" id="{B2B09567-18F0-45C0-F98F-0860821A14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5" name="Rectangle 19">
                  <a:extLst>
                    <a:ext uri="{FF2B5EF4-FFF2-40B4-BE49-F238E27FC236}">
                      <a16:creationId xmlns:a16="http://schemas.microsoft.com/office/drawing/2014/main" id="{73F4FC8D-B9B4-3301-43A6-2175461CA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20">
                  <a:extLst>
                    <a:ext uri="{FF2B5EF4-FFF2-40B4-BE49-F238E27FC236}">
                      <a16:creationId xmlns:a16="http://schemas.microsoft.com/office/drawing/2014/main" id="{D9CB0F1C-1A3F-663F-D661-832B9CD3B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AA9C7B62-48A1-9BDB-F42C-76525AF68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7B8951-39E1-9C03-E871-114128574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C54DEDD-4E6F-0388-1FA8-4AA727D89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595438"/>
            <a:ext cx="4270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38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E0CE-652E-A4D2-F8F8-A3BFB5A3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11" y="38100"/>
            <a:ext cx="7772400" cy="952500"/>
          </a:xfrm>
        </p:spPr>
        <p:txBody>
          <a:bodyPr/>
          <a:lstStyle/>
          <a:p>
            <a:r>
              <a:rPr lang="en-US" sz="2800" dirty="0"/>
              <a:t>Heat Transfer is an Action: Path Function</a:t>
            </a:r>
            <a:endParaRPr lang="en-IN" sz="2800" dirty="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428644DC-DFFD-4812-10C0-64A1A8213B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27" y="2779660"/>
            <a:ext cx="6571013" cy="29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6">
            <a:extLst>
              <a:ext uri="{FF2B5EF4-FFF2-40B4-BE49-F238E27FC236}">
                <a16:creationId xmlns:a16="http://schemas.microsoft.com/office/drawing/2014/main" id="{52E9C90D-B86F-60F5-1AD9-5EEDE252F9C4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2747CABD-AED7-D6D4-5A5E-23A1BF499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9" name="Group 27">
                <a:extLst>
                  <a:ext uri="{FF2B5EF4-FFF2-40B4-BE49-F238E27FC236}">
                    <a16:creationId xmlns:a16="http://schemas.microsoft.com/office/drawing/2014/main" id="{3BBE3569-BBEF-3839-B389-2547983640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9" name="Rectangle 10">
                  <a:extLst>
                    <a:ext uri="{FF2B5EF4-FFF2-40B4-BE49-F238E27FC236}">
                      <a16:creationId xmlns:a16="http://schemas.microsoft.com/office/drawing/2014/main" id="{1DFFB259-AC06-04CD-1967-C47078A1B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1">
                  <a:extLst>
                    <a:ext uri="{FF2B5EF4-FFF2-40B4-BE49-F238E27FC236}">
                      <a16:creationId xmlns:a16="http://schemas.microsoft.com/office/drawing/2014/main" id="{39A5BC25-A436-94F3-9133-C27CEB11B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0712DC75-0ED6-4B2A-4C38-A95002E01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5DB7F03-A553-7C8A-D598-3BE91D0E3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E2BAA2E-4E99-BD52-45E5-0DA55CD36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04FECF32-F774-3080-DD08-5B667D2574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5" name="Rectangle 16">
                  <a:extLst>
                    <a:ext uri="{FF2B5EF4-FFF2-40B4-BE49-F238E27FC236}">
                      <a16:creationId xmlns:a16="http://schemas.microsoft.com/office/drawing/2014/main" id="{6DC3259E-047D-95FA-7D02-86CAD5D19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7">
                  <a:extLst>
                    <a:ext uri="{FF2B5EF4-FFF2-40B4-BE49-F238E27FC236}">
                      <a16:creationId xmlns:a16="http://schemas.microsoft.com/office/drawing/2014/main" id="{0DBD7C25-35E1-9224-F88E-BD5546885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B2D28FEB-64ED-890D-233E-DCA2FA5232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3D11C930-9688-30CF-5790-B0A6C5031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948A12FB-1AFB-C8FE-E893-74B1EEA3EF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7" name="Rectangle 19458">
              <a:extLst>
                <a:ext uri="{FF2B5EF4-FFF2-40B4-BE49-F238E27FC236}">
                  <a16:creationId xmlns:a16="http://schemas.microsoft.com/office/drawing/2014/main" id="{05909ACC-EDAE-C483-524C-2C88B61D1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93CE00BF-4D27-071F-603B-2DEE407A5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899DF54-0CE1-EC50-A696-4415B18A240F}"/>
              </a:ext>
            </a:extLst>
          </p:cNvPr>
          <p:cNvSpPr txBox="1"/>
          <p:nvPr/>
        </p:nvSpPr>
        <p:spPr>
          <a:xfrm>
            <a:off x="2286000" y="6110411"/>
            <a:ext cx="5090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PCB as a  Hot Thermodynamic System 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A5FCEF-F4C7-FA97-FAF5-57A45F763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679" y="1066800"/>
            <a:ext cx="6744641" cy="192431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3C29E624-443E-D248-B385-B0FE1B83DD9F}"/>
              </a:ext>
            </a:extLst>
          </p:cNvPr>
          <p:cNvSpPr/>
          <p:nvPr/>
        </p:nvSpPr>
        <p:spPr bwMode="auto">
          <a:xfrm>
            <a:off x="609600" y="2585776"/>
            <a:ext cx="7942440" cy="3372478"/>
          </a:xfrm>
          <a:prstGeom prst="ellipse">
            <a:avLst/>
          </a:prstGeom>
          <a:noFill/>
          <a:ln w="412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B6CA6-4E18-DFC7-1A1B-5FCEBE3970C5}"/>
              </a:ext>
            </a:extLst>
          </p:cNvPr>
          <p:cNvSpPr txBox="1"/>
          <p:nvPr/>
        </p:nvSpPr>
        <p:spPr>
          <a:xfrm>
            <a:off x="669337" y="1066800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Cold Surroundings</a:t>
            </a:r>
            <a:endParaRPr lang="en-IN" dirty="0">
              <a:solidFill>
                <a:srgbClr val="0070C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D65015B-AFE5-9AC7-1802-F01DD73513DC}"/>
              </a:ext>
            </a:extLst>
          </p:cNvPr>
          <p:cNvCxnSpPr/>
          <p:nvPr/>
        </p:nvCxnSpPr>
        <p:spPr bwMode="auto">
          <a:xfrm flipV="1">
            <a:off x="2133600" y="1928446"/>
            <a:ext cx="0" cy="195775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6E10104-33A3-CC01-EF39-A5B9D4A5AFB1}"/>
              </a:ext>
            </a:extLst>
          </p:cNvPr>
          <p:cNvCxnSpPr/>
          <p:nvPr/>
        </p:nvCxnSpPr>
        <p:spPr bwMode="auto">
          <a:xfrm flipV="1">
            <a:off x="2514600" y="1981200"/>
            <a:ext cx="0" cy="195775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AE02789-135B-92ED-EA50-B8F9FF13B51F}"/>
              </a:ext>
            </a:extLst>
          </p:cNvPr>
          <p:cNvCxnSpPr/>
          <p:nvPr/>
        </p:nvCxnSpPr>
        <p:spPr bwMode="auto">
          <a:xfrm flipV="1">
            <a:off x="2819400" y="1928446"/>
            <a:ext cx="0" cy="195775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CA54028-D174-381E-532E-BD425DC4CFAB}"/>
              </a:ext>
            </a:extLst>
          </p:cNvPr>
          <p:cNvCxnSpPr/>
          <p:nvPr/>
        </p:nvCxnSpPr>
        <p:spPr bwMode="auto">
          <a:xfrm flipV="1">
            <a:off x="3200400" y="1928446"/>
            <a:ext cx="0" cy="195775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528C8C-117D-AE32-A90D-BB3821720160}"/>
              </a:ext>
            </a:extLst>
          </p:cNvPr>
          <p:cNvCxnSpPr/>
          <p:nvPr/>
        </p:nvCxnSpPr>
        <p:spPr bwMode="auto">
          <a:xfrm flipV="1">
            <a:off x="5257800" y="1905000"/>
            <a:ext cx="0" cy="195775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48B4EC5-1F1B-ED24-110A-159869D5CF96}"/>
              </a:ext>
            </a:extLst>
          </p:cNvPr>
          <p:cNvCxnSpPr/>
          <p:nvPr/>
        </p:nvCxnSpPr>
        <p:spPr bwMode="auto">
          <a:xfrm flipV="1">
            <a:off x="5943600" y="1905000"/>
            <a:ext cx="0" cy="195775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4CEED8B-7DF6-224E-4B0B-8616860439BB}"/>
              </a:ext>
            </a:extLst>
          </p:cNvPr>
          <p:cNvCxnSpPr/>
          <p:nvPr/>
        </p:nvCxnSpPr>
        <p:spPr bwMode="auto">
          <a:xfrm flipV="1">
            <a:off x="6705600" y="1905000"/>
            <a:ext cx="0" cy="195775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F6A92A6-2EC6-BC13-982C-7828739EF672}"/>
              </a:ext>
            </a:extLst>
          </p:cNvPr>
          <p:cNvCxnSpPr/>
          <p:nvPr/>
        </p:nvCxnSpPr>
        <p:spPr bwMode="auto">
          <a:xfrm flipV="1">
            <a:off x="3657600" y="1928446"/>
            <a:ext cx="0" cy="195775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66CFC1-9A90-7C10-CFFF-2061CD2C0BED}"/>
              </a:ext>
            </a:extLst>
          </p:cNvPr>
          <p:cNvCxnSpPr/>
          <p:nvPr/>
        </p:nvCxnSpPr>
        <p:spPr bwMode="auto">
          <a:xfrm flipV="1">
            <a:off x="4114800" y="1905000"/>
            <a:ext cx="0" cy="195775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BFA7A82-27E8-E204-FA45-2C2A3763288B}"/>
              </a:ext>
            </a:extLst>
          </p:cNvPr>
          <p:cNvCxnSpPr/>
          <p:nvPr/>
        </p:nvCxnSpPr>
        <p:spPr bwMode="auto">
          <a:xfrm flipV="1">
            <a:off x="4495800" y="1905000"/>
            <a:ext cx="0" cy="195775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0D17DF9-99F0-CC11-A89F-179776EF4D1B}"/>
              </a:ext>
            </a:extLst>
          </p:cNvPr>
          <p:cNvCxnSpPr/>
          <p:nvPr/>
        </p:nvCxnSpPr>
        <p:spPr bwMode="auto">
          <a:xfrm flipV="1">
            <a:off x="4876800" y="1905000"/>
            <a:ext cx="0" cy="195775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189B4EA-48DD-8B75-C8AB-5C6480B050EC}"/>
              </a:ext>
            </a:extLst>
          </p:cNvPr>
          <p:cNvCxnSpPr/>
          <p:nvPr/>
        </p:nvCxnSpPr>
        <p:spPr bwMode="auto">
          <a:xfrm flipV="1">
            <a:off x="5638800" y="1928446"/>
            <a:ext cx="0" cy="195775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27F9CA-E35D-DAB8-814E-EE485867D8C7}"/>
              </a:ext>
            </a:extLst>
          </p:cNvPr>
          <p:cNvCxnSpPr/>
          <p:nvPr/>
        </p:nvCxnSpPr>
        <p:spPr bwMode="auto">
          <a:xfrm flipV="1">
            <a:off x="6324600" y="1928446"/>
            <a:ext cx="0" cy="195775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C2E690-D9DB-1990-0D28-B2FADEFF0300}"/>
              </a:ext>
            </a:extLst>
          </p:cNvPr>
          <p:cNvCxnSpPr/>
          <p:nvPr/>
        </p:nvCxnSpPr>
        <p:spPr bwMode="auto">
          <a:xfrm flipV="1">
            <a:off x="7162800" y="1928446"/>
            <a:ext cx="0" cy="195775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6839BC3-B448-3AD6-DCF2-4561F71A1E78}"/>
                  </a:ext>
                </a:extLst>
              </p:cNvPr>
              <p:cNvSpPr txBox="1"/>
              <p:nvPr/>
            </p:nvSpPr>
            <p:spPr>
              <a:xfrm>
                <a:off x="7315200" y="2209800"/>
                <a:ext cx="1407501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I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I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6839BC3-B448-3AD6-DCF2-4561F71A1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209800"/>
                <a:ext cx="1407501" cy="1061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26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DF01-4960-9E78-85AF-A228D173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76200"/>
            <a:ext cx="7772400" cy="1143000"/>
          </a:xfrm>
        </p:spPr>
        <p:txBody>
          <a:bodyPr/>
          <a:lstStyle/>
          <a:p>
            <a:r>
              <a:rPr lang="en-US" sz="2800" dirty="0"/>
              <a:t>Strategic Realization of Newton’s Cooling of PCBs</a:t>
            </a:r>
            <a:endParaRPr lang="en-IN" sz="2800" dirty="0"/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id="{68CB70C2-00EB-F339-63C6-AC88CA505618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AAFC170E-70FC-61C9-71BF-F435FD91E3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7" name="Group 27">
                <a:extLst>
                  <a:ext uri="{FF2B5EF4-FFF2-40B4-BE49-F238E27FC236}">
                    <a16:creationId xmlns:a16="http://schemas.microsoft.com/office/drawing/2014/main" id="{582953E8-EBD0-5BB9-286E-CA128D2DFE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7" name="Rectangle 10">
                  <a:extLst>
                    <a:ext uri="{FF2B5EF4-FFF2-40B4-BE49-F238E27FC236}">
                      <a16:creationId xmlns:a16="http://schemas.microsoft.com/office/drawing/2014/main" id="{0B0074DB-EEF1-3138-3397-33B869899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1">
                  <a:extLst>
                    <a:ext uri="{FF2B5EF4-FFF2-40B4-BE49-F238E27FC236}">
                      <a16:creationId xmlns:a16="http://schemas.microsoft.com/office/drawing/2014/main" id="{E74DB16B-F5D3-2C45-07D6-32FF517744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2">
                <a:extLst>
                  <a:ext uri="{FF2B5EF4-FFF2-40B4-BE49-F238E27FC236}">
                    <a16:creationId xmlns:a16="http://schemas.microsoft.com/office/drawing/2014/main" id="{B3DF2B0E-98AA-5598-334B-431B29DF2B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24D0F7F-A288-4AFA-33DD-589AF679C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A8F9D2A-0845-65DE-FB02-E7ACA53DC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5">
                <a:extLst>
                  <a:ext uri="{FF2B5EF4-FFF2-40B4-BE49-F238E27FC236}">
                    <a16:creationId xmlns:a16="http://schemas.microsoft.com/office/drawing/2014/main" id="{62286182-9544-8069-E9E3-67EE100791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" name="Rectangle 16">
                  <a:extLst>
                    <a:ext uri="{FF2B5EF4-FFF2-40B4-BE49-F238E27FC236}">
                      <a16:creationId xmlns:a16="http://schemas.microsoft.com/office/drawing/2014/main" id="{6B10B166-93CF-F005-DC7C-67EF0EE2FA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7">
                  <a:extLst>
                    <a:ext uri="{FF2B5EF4-FFF2-40B4-BE49-F238E27FC236}">
                      <a16:creationId xmlns:a16="http://schemas.microsoft.com/office/drawing/2014/main" id="{E5BE5551-FCB7-3B5D-9A3F-9A7936CD0A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8">
                <a:extLst>
                  <a:ext uri="{FF2B5EF4-FFF2-40B4-BE49-F238E27FC236}">
                    <a16:creationId xmlns:a16="http://schemas.microsoft.com/office/drawing/2014/main" id="{06B98CE8-DACC-67E2-B639-51CC4E00E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" name="Rectangle 19">
                  <a:extLst>
                    <a:ext uri="{FF2B5EF4-FFF2-40B4-BE49-F238E27FC236}">
                      <a16:creationId xmlns:a16="http://schemas.microsoft.com/office/drawing/2014/main" id="{328CBF27-05B2-54B6-44F7-ED2ED62C2C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54C9FDD1-4C9E-048B-7B64-B031F4F4DC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" name="Rectangle 19458">
              <a:extLst>
                <a:ext uri="{FF2B5EF4-FFF2-40B4-BE49-F238E27FC236}">
                  <a16:creationId xmlns:a16="http://schemas.microsoft.com/office/drawing/2014/main" id="{6D7E137D-59E4-7208-C811-635228F96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39033781-C758-D8DE-7256-4A87AC8F6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2460E28B-EE45-38BD-382E-88EA23E10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6626" y="1722438"/>
            <a:ext cx="5510748" cy="411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7B77BC3-E3AC-7987-500D-62377D086B89}"/>
                  </a:ext>
                </a:extLst>
              </p14:cNvPr>
              <p14:cNvContentPartPr/>
              <p14:nvPr/>
            </p14:nvContentPartPr>
            <p14:xfrm>
              <a:off x="358920" y="1005480"/>
              <a:ext cx="8577720" cy="5356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7B77BC3-E3AC-7987-500D-62377D086B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9560" y="996120"/>
                <a:ext cx="8596440" cy="537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282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2418" name="Text Box 2">
                <a:extLst>
                  <a:ext uri="{FF2B5EF4-FFF2-40B4-BE49-F238E27FC236}">
                    <a16:creationId xmlns:a16="http://schemas.microsoft.com/office/drawing/2014/main" id="{D949A9F2-2702-83D0-D196-374BFAA6C1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1066800"/>
                <a:ext cx="8201026" cy="1285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b="0" dirty="0"/>
                  <a:t>The dimensionless temperature gradient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𝜕𝜃</m:t>
                                    </m:r>
                                  </m:num>
                                  <m:den>
                                    <m:r>
                                      <a:rPr lang="en-I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IN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b="0" dirty="0"/>
                  <a:t> at the wall is named as Nusselt Number:</a:t>
                </a:r>
              </a:p>
            </p:txBody>
          </p:sp>
        </mc:Choice>
        <mc:Fallback xmlns="">
          <p:sp>
            <p:nvSpPr>
              <p:cNvPr id="572418" name="Text Box 2">
                <a:extLst>
                  <a:ext uri="{FF2B5EF4-FFF2-40B4-BE49-F238E27FC236}">
                    <a16:creationId xmlns:a16="http://schemas.microsoft.com/office/drawing/2014/main" id="{D949A9F2-2702-83D0-D196-374BFAA6C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066800"/>
                <a:ext cx="8201026" cy="1285480"/>
              </a:xfrm>
              <a:prstGeom prst="rect">
                <a:avLst/>
              </a:prstGeom>
              <a:blipFill>
                <a:blip r:embed="rId2"/>
                <a:stretch>
                  <a:fillRect l="-1115" b="-99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2419" name="Object 3">
                <a:extLst>
                  <a:ext uri="{FF2B5EF4-FFF2-40B4-BE49-F238E27FC236}">
                    <a16:creationId xmlns:a16="http://schemas.microsoft.com/office/drawing/2014/main" id="{DBF76270-213A-E850-9E4E-7E2BFC923443}"/>
                  </a:ext>
                </a:extLst>
              </p:cNvPr>
              <p:cNvSpPr txBox="1"/>
              <p:nvPr/>
            </p:nvSpPr>
            <p:spPr bwMode="auto">
              <a:xfrm>
                <a:off x="1447800" y="2286000"/>
                <a:ext cx="6858000" cy="2060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h𝐿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𝑓𝑙𝑢𝑖𝑑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Conduction</m:t>
                          </m:r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resistance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Convection</m:t>
                          </m:r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resistance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72419" name="Object 3">
                <a:extLst>
                  <a:ext uri="{FF2B5EF4-FFF2-40B4-BE49-F238E27FC236}">
                    <a16:creationId xmlns:a16="http://schemas.microsoft.com/office/drawing/2014/main" id="{DBF76270-213A-E850-9E4E-7E2BFC92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2286000"/>
                <a:ext cx="6858000" cy="2060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2420" name="Object 4">
                <a:extLst>
                  <a:ext uri="{FF2B5EF4-FFF2-40B4-BE49-F238E27FC236}">
                    <a16:creationId xmlns:a16="http://schemas.microsoft.com/office/drawing/2014/main" id="{5FBFB138-2F80-FCA8-6668-305BBA0ACD75}"/>
                  </a:ext>
                </a:extLst>
              </p:cNvPr>
              <p:cNvSpPr txBox="1"/>
              <p:nvPr/>
            </p:nvSpPr>
            <p:spPr bwMode="auto">
              <a:xfrm>
                <a:off x="1400175" y="3733800"/>
                <a:ext cx="6829425" cy="1304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𝜕𝜃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h𝐿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Re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func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72420" name="Object 4">
                <a:extLst>
                  <a:ext uri="{FF2B5EF4-FFF2-40B4-BE49-F238E27FC236}">
                    <a16:creationId xmlns:a16="http://schemas.microsoft.com/office/drawing/2014/main" id="{5FBFB138-2F80-FCA8-6668-305BBA0AC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0175" y="3733800"/>
                <a:ext cx="6829425" cy="13049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2421" name="Text Box 5">
            <a:extLst>
              <a:ext uri="{FF2B5EF4-FFF2-40B4-BE49-F238E27FC236}">
                <a16:creationId xmlns:a16="http://schemas.microsoft.com/office/drawing/2014/main" id="{791868CD-5A67-38D4-8D4E-A5B4A9248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4" y="4800600"/>
            <a:ext cx="82010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0" dirty="0"/>
              <a:t>Local Nusselt Number.</a:t>
            </a:r>
          </a:p>
          <a:p>
            <a:endParaRPr lang="en-US" altLang="en-US" dirty="0"/>
          </a:p>
          <a:p>
            <a:r>
              <a:rPr lang="en-US" altLang="en-US" b="0" dirty="0">
                <a:sym typeface="Symbol" panose="05050102010706020507" pitchFamily="18" charset="2"/>
              </a:rPr>
              <a:t></a:t>
            </a:r>
            <a:r>
              <a:rPr lang="en-US" altLang="en-US" b="0" dirty="0"/>
              <a:t>Estimation and control of temperature gradient on the surface of a PCB determines the capacity of Convectio</a:t>
            </a:r>
            <a:r>
              <a:rPr lang="en-US" altLang="en-US" dirty="0"/>
              <a:t>n cooling</a:t>
            </a:r>
            <a:endParaRPr lang="en-US" altLang="en-US" b="0" dirty="0"/>
          </a:p>
        </p:txBody>
      </p:sp>
      <p:sp>
        <p:nvSpPr>
          <p:cNvPr id="23" name="Title 18">
            <a:extLst>
              <a:ext uri="{FF2B5EF4-FFF2-40B4-BE49-F238E27FC236}">
                <a16:creationId xmlns:a16="http://schemas.microsoft.com/office/drawing/2014/main" id="{00957BE2-319C-6BDC-8F50-4095EFBAAE0E}"/>
              </a:ext>
            </a:extLst>
          </p:cNvPr>
          <p:cNvSpPr txBox="1">
            <a:spLocks/>
          </p:cNvSpPr>
          <p:nvPr/>
        </p:nvSpPr>
        <p:spPr>
          <a:xfrm>
            <a:off x="152400" y="250406"/>
            <a:ext cx="7772400" cy="8223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2800" kern="0" dirty="0"/>
              <a:t>A Dimensionless Parameter for Convection </a:t>
            </a:r>
            <a:endParaRPr lang="en-IN" sz="2800" kern="0" dirty="0"/>
          </a:p>
        </p:txBody>
      </p:sp>
      <p:grpSp>
        <p:nvGrpSpPr>
          <p:cNvPr id="19" name="Group 46">
            <a:extLst>
              <a:ext uri="{FF2B5EF4-FFF2-40B4-BE49-F238E27FC236}">
                <a16:creationId xmlns:a16="http://schemas.microsoft.com/office/drawing/2014/main" id="{B69D794A-42BC-8699-80AF-081110D8A11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A6713731-5E79-259A-422C-FC196558C7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4" name="Group 27">
                <a:extLst>
                  <a:ext uri="{FF2B5EF4-FFF2-40B4-BE49-F238E27FC236}">
                    <a16:creationId xmlns:a16="http://schemas.microsoft.com/office/drawing/2014/main" id="{CD4878C9-216F-B411-5DAA-42210D8F4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572422" name="Rectangle 10">
                  <a:extLst>
                    <a:ext uri="{FF2B5EF4-FFF2-40B4-BE49-F238E27FC236}">
                      <a16:creationId xmlns:a16="http://schemas.microsoft.com/office/drawing/2014/main" id="{2B29A387-57F9-7060-909C-3BAC853D5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2423" name="Rectangle 11">
                  <a:extLst>
                    <a:ext uri="{FF2B5EF4-FFF2-40B4-BE49-F238E27FC236}">
                      <a16:creationId xmlns:a16="http://schemas.microsoft.com/office/drawing/2014/main" id="{4626D595-896B-B2E2-6CF5-69BB14F04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Group 12">
                <a:extLst>
                  <a:ext uri="{FF2B5EF4-FFF2-40B4-BE49-F238E27FC236}">
                    <a16:creationId xmlns:a16="http://schemas.microsoft.com/office/drawing/2014/main" id="{26B94485-EE2B-B8D8-8775-2994C075FE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572416" name="Rectangle 572415">
                  <a:extLst>
                    <a:ext uri="{FF2B5EF4-FFF2-40B4-BE49-F238E27FC236}">
                      <a16:creationId xmlns:a16="http://schemas.microsoft.com/office/drawing/2014/main" id="{F683F4ED-D999-7CD7-6977-CDE0DA485E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2417" name="Rectangle 572416">
                  <a:extLst>
                    <a:ext uri="{FF2B5EF4-FFF2-40B4-BE49-F238E27FC236}">
                      <a16:creationId xmlns:a16="http://schemas.microsoft.com/office/drawing/2014/main" id="{72D2AA39-2062-FE56-9456-E89A908A70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15">
                <a:extLst>
                  <a:ext uri="{FF2B5EF4-FFF2-40B4-BE49-F238E27FC236}">
                    <a16:creationId xmlns:a16="http://schemas.microsoft.com/office/drawing/2014/main" id="{A6E6575C-942F-C025-C380-B585D9AD99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0" name="Rectangle 16">
                  <a:extLst>
                    <a:ext uri="{FF2B5EF4-FFF2-40B4-BE49-F238E27FC236}">
                      <a16:creationId xmlns:a16="http://schemas.microsoft.com/office/drawing/2014/main" id="{A9791E85-6126-1D04-46F9-292D4F565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17">
                  <a:extLst>
                    <a:ext uri="{FF2B5EF4-FFF2-40B4-BE49-F238E27FC236}">
                      <a16:creationId xmlns:a16="http://schemas.microsoft.com/office/drawing/2014/main" id="{AECB52DF-0E46-92C2-4A12-824646F418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18">
                <a:extLst>
                  <a:ext uri="{FF2B5EF4-FFF2-40B4-BE49-F238E27FC236}">
                    <a16:creationId xmlns:a16="http://schemas.microsoft.com/office/drawing/2014/main" id="{89E490ED-064A-87C2-3A8E-881A42E83F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8" name="Rectangle 19">
                  <a:extLst>
                    <a:ext uri="{FF2B5EF4-FFF2-40B4-BE49-F238E27FC236}">
                      <a16:creationId xmlns:a16="http://schemas.microsoft.com/office/drawing/2014/main" id="{A6236645-8A2D-126D-3E53-82E9458BE4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20">
                  <a:extLst>
                    <a:ext uri="{FF2B5EF4-FFF2-40B4-BE49-F238E27FC236}">
                      <a16:creationId xmlns:a16="http://schemas.microsoft.com/office/drawing/2014/main" id="{7632C2F1-7240-2834-6391-28F4C72B9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1" name="Rectangle 19458">
              <a:extLst>
                <a:ext uri="{FF2B5EF4-FFF2-40B4-BE49-F238E27FC236}">
                  <a16:creationId xmlns:a16="http://schemas.microsoft.com/office/drawing/2014/main" id="{38A202E5-0C5B-F703-793B-3D220159A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1AB8196-5D76-DB6B-3A97-354452247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57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5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8" grpId="0"/>
      <p:bldP spid="572419" grpId="0"/>
      <p:bldP spid="572420" grpId="0"/>
      <p:bldP spid="5724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25AD9-0297-3239-CE13-B5BB054D5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2420" name="Object 4">
                <a:extLst>
                  <a:ext uri="{FF2B5EF4-FFF2-40B4-BE49-F238E27FC236}">
                    <a16:creationId xmlns:a16="http://schemas.microsoft.com/office/drawing/2014/main" id="{C15FE973-E7E2-EF6D-3BB4-02633126F363}"/>
                  </a:ext>
                </a:extLst>
              </p:cNvPr>
              <p:cNvSpPr txBox="1"/>
              <p:nvPr/>
            </p:nvSpPr>
            <p:spPr bwMode="auto">
              <a:xfrm>
                <a:off x="1400175" y="1362075"/>
                <a:ext cx="6829425" cy="1304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𝜕𝜃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h𝐿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𝑓𝑙𝑢𝑖𝑑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Re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func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72420" name="Object 4">
                <a:extLst>
                  <a:ext uri="{FF2B5EF4-FFF2-40B4-BE49-F238E27FC236}">
                    <a16:creationId xmlns:a16="http://schemas.microsoft.com/office/drawing/2014/main" id="{C15FE973-E7E2-EF6D-3BB4-02633126F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0175" y="1362075"/>
                <a:ext cx="6829425" cy="13049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2421" name="Text Box 5">
            <a:extLst>
              <a:ext uri="{FF2B5EF4-FFF2-40B4-BE49-F238E27FC236}">
                <a16:creationId xmlns:a16="http://schemas.microsoft.com/office/drawing/2014/main" id="{C666049D-998B-F414-558C-155C4657C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4" y="4191000"/>
            <a:ext cx="82010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0" dirty="0"/>
              <a:t>There must be an analogy between Momentum and Convection Heat Transfer.</a:t>
            </a:r>
          </a:p>
          <a:p>
            <a:r>
              <a:rPr lang="en-US" altLang="en-US" dirty="0"/>
              <a:t>Extension of Geometric Similarity to Transport Similarity</a:t>
            </a:r>
          </a:p>
          <a:p>
            <a:endParaRPr lang="en-US" altLang="en-US" b="0" dirty="0"/>
          </a:p>
          <a:p>
            <a:r>
              <a:rPr lang="en-US" altLang="en-US" dirty="0"/>
              <a:t>Similarity variable may be Prandtl Number!!!?!??!</a:t>
            </a:r>
            <a:endParaRPr lang="en-US" altLang="en-US" b="0" dirty="0"/>
          </a:p>
        </p:txBody>
      </p:sp>
      <p:sp>
        <p:nvSpPr>
          <p:cNvPr id="23" name="Title 18">
            <a:extLst>
              <a:ext uri="{FF2B5EF4-FFF2-40B4-BE49-F238E27FC236}">
                <a16:creationId xmlns:a16="http://schemas.microsoft.com/office/drawing/2014/main" id="{F06E4AD3-23C4-7AFA-83E7-78D38DE82EF5}"/>
              </a:ext>
            </a:extLst>
          </p:cNvPr>
          <p:cNvSpPr txBox="1">
            <a:spLocks/>
          </p:cNvSpPr>
          <p:nvPr/>
        </p:nvSpPr>
        <p:spPr>
          <a:xfrm>
            <a:off x="228600" y="152400"/>
            <a:ext cx="72390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2800" kern="0" dirty="0"/>
              <a:t>Analogy Between Momentum Transfer &amp; Convection Heat Transfer !?!?!</a:t>
            </a:r>
            <a:endParaRPr lang="en-IN" sz="2800" kern="0" dirty="0"/>
          </a:p>
        </p:txBody>
      </p:sp>
      <p:grpSp>
        <p:nvGrpSpPr>
          <p:cNvPr id="19" name="Group 46">
            <a:extLst>
              <a:ext uri="{FF2B5EF4-FFF2-40B4-BE49-F238E27FC236}">
                <a16:creationId xmlns:a16="http://schemas.microsoft.com/office/drawing/2014/main" id="{4B0B883D-A4BC-EA59-740F-E2A7115EEB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F0BDF517-C44D-FE34-25B7-2FB3C8E21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4" name="Group 27">
                <a:extLst>
                  <a:ext uri="{FF2B5EF4-FFF2-40B4-BE49-F238E27FC236}">
                    <a16:creationId xmlns:a16="http://schemas.microsoft.com/office/drawing/2014/main" id="{57F7FF29-B8E8-68F4-566A-8BB4276A0A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572422" name="Rectangle 10">
                  <a:extLst>
                    <a:ext uri="{FF2B5EF4-FFF2-40B4-BE49-F238E27FC236}">
                      <a16:creationId xmlns:a16="http://schemas.microsoft.com/office/drawing/2014/main" id="{656A13D9-C3E6-260F-516E-8C80231C7C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2423" name="Rectangle 11">
                  <a:extLst>
                    <a:ext uri="{FF2B5EF4-FFF2-40B4-BE49-F238E27FC236}">
                      <a16:creationId xmlns:a16="http://schemas.microsoft.com/office/drawing/2014/main" id="{B238F430-617D-A46B-60A1-6D38DA9141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Group 12">
                <a:extLst>
                  <a:ext uri="{FF2B5EF4-FFF2-40B4-BE49-F238E27FC236}">
                    <a16:creationId xmlns:a16="http://schemas.microsoft.com/office/drawing/2014/main" id="{7957DECD-959A-18A0-96ED-55A44F2341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572416" name="Rectangle 572415">
                  <a:extLst>
                    <a:ext uri="{FF2B5EF4-FFF2-40B4-BE49-F238E27FC236}">
                      <a16:creationId xmlns:a16="http://schemas.microsoft.com/office/drawing/2014/main" id="{E82AA1D0-73BF-E42B-2431-FA4A713384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72417" name="Rectangle 572416">
                  <a:extLst>
                    <a:ext uri="{FF2B5EF4-FFF2-40B4-BE49-F238E27FC236}">
                      <a16:creationId xmlns:a16="http://schemas.microsoft.com/office/drawing/2014/main" id="{4477EBD9-01D4-528E-5F17-F141994C41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15">
                <a:extLst>
                  <a:ext uri="{FF2B5EF4-FFF2-40B4-BE49-F238E27FC236}">
                    <a16:creationId xmlns:a16="http://schemas.microsoft.com/office/drawing/2014/main" id="{F1E5CCAA-5809-B739-80E1-7112CF02DA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0" name="Rectangle 16">
                  <a:extLst>
                    <a:ext uri="{FF2B5EF4-FFF2-40B4-BE49-F238E27FC236}">
                      <a16:creationId xmlns:a16="http://schemas.microsoft.com/office/drawing/2014/main" id="{6F928B7A-0E90-6473-A238-74B98EE72B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Rectangle 17">
                  <a:extLst>
                    <a:ext uri="{FF2B5EF4-FFF2-40B4-BE49-F238E27FC236}">
                      <a16:creationId xmlns:a16="http://schemas.microsoft.com/office/drawing/2014/main" id="{0901401D-2806-F475-4BBC-A7D80FC996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18">
                <a:extLst>
                  <a:ext uri="{FF2B5EF4-FFF2-40B4-BE49-F238E27FC236}">
                    <a16:creationId xmlns:a16="http://schemas.microsoft.com/office/drawing/2014/main" id="{D7B4B934-32F2-02BB-A289-339412142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8" name="Rectangle 19">
                  <a:extLst>
                    <a:ext uri="{FF2B5EF4-FFF2-40B4-BE49-F238E27FC236}">
                      <a16:creationId xmlns:a16="http://schemas.microsoft.com/office/drawing/2014/main" id="{C9DE3B92-18B5-90B7-3976-4480878003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" name="Rectangle 20">
                  <a:extLst>
                    <a:ext uri="{FF2B5EF4-FFF2-40B4-BE49-F238E27FC236}">
                      <a16:creationId xmlns:a16="http://schemas.microsoft.com/office/drawing/2014/main" id="{2F8AC014-B622-B5E1-8E6D-D69CB875A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1" name="Rectangle 19458">
              <a:extLst>
                <a:ext uri="{FF2B5EF4-FFF2-40B4-BE49-F238E27FC236}">
                  <a16:creationId xmlns:a16="http://schemas.microsoft.com/office/drawing/2014/main" id="{513C38E5-2908-04B4-AD94-A6AF1ED61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8725B8C-D0D2-B89F-2ED5-E5FE7E859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626B16DC-373D-A725-0666-1E8785E35623}"/>
                  </a:ext>
                </a:extLst>
              </p:cNvPr>
              <p:cNvSpPr txBox="1"/>
              <p:nvPr/>
            </p:nvSpPr>
            <p:spPr bwMode="auto">
              <a:xfrm>
                <a:off x="1676400" y="2886075"/>
                <a:ext cx="6248400" cy="10763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skw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̄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𝑑𝑢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skw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̄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Re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func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626B16DC-373D-A725-0666-1E8785E35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2886075"/>
                <a:ext cx="6248400" cy="1076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2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2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2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2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2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2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0" grpId="0"/>
      <p:bldP spid="572421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06E58-99A6-45E4-1B4E-EB7E03AEC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itle 1">
            <a:extLst>
              <a:ext uri="{FF2B5EF4-FFF2-40B4-BE49-F238E27FC236}">
                <a16:creationId xmlns:a16="http://schemas.microsoft.com/office/drawing/2014/main" id="{F028119C-7F41-B360-DBFF-A8B5DA92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Non-dimensional Conservation Laws for Steady Incompressible 2-D Convection Systems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98B64F-BB86-CDB4-1255-9E4003157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74737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In dimensionless variables the steady incompressible Navier-Stokes equations in two dimensions may be written: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Object 4">
                <a:extLst>
                  <a:ext uri="{FF2B5EF4-FFF2-40B4-BE49-F238E27FC236}">
                    <a16:creationId xmlns:a16="http://schemas.microsoft.com/office/drawing/2014/main" id="{344F4E52-4EFC-6D64-F48F-173AA91E56E3}"/>
                  </a:ext>
                </a:extLst>
              </p:cNvPr>
              <p:cNvSpPr txBox="1"/>
              <p:nvPr/>
            </p:nvSpPr>
            <p:spPr bwMode="auto">
              <a:xfrm>
                <a:off x="3505200" y="1905000"/>
                <a:ext cx="1928813" cy="976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7652" name="Object 4">
                <a:extLst>
                  <a:ext uri="{FF2B5EF4-FFF2-40B4-BE49-F238E27FC236}">
                    <a16:creationId xmlns:a16="http://schemas.microsoft.com/office/drawing/2014/main" id="{344F4E52-4EFC-6D64-F48F-173AA91E5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1905000"/>
                <a:ext cx="1928813" cy="976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9A9FEF6C-BF8F-5EAB-ABD0-10DCC27F9547}"/>
                  </a:ext>
                </a:extLst>
              </p:cNvPr>
              <p:cNvSpPr txBox="1"/>
              <p:nvPr/>
            </p:nvSpPr>
            <p:spPr bwMode="auto">
              <a:xfrm>
                <a:off x="1524000" y="2971800"/>
                <a:ext cx="6246813" cy="1196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</m:t>
                          </m:r>
                        </m:den>
                      </m:f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9A9FEF6C-BF8F-5EAB-ABD0-10DCC27F9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2971800"/>
                <a:ext cx="6246813" cy="1196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20">
                <a:extLst>
                  <a:ext uri="{FF2B5EF4-FFF2-40B4-BE49-F238E27FC236}">
                    <a16:creationId xmlns:a16="http://schemas.microsoft.com/office/drawing/2014/main" id="{5B224063-7DBC-7500-4CE9-BAFE756B94F4}"/>
                  </a:ext>
                </a:extLst>
              </p:cNvPr>
              <p:cNvSpPr txBox="1"/>
              <p:nvPr/>
            </p:nvSpPr>
            <p:spPr bwMode="auto">
              <a:xfrm>
                <a:off x="1524000" y="4308699"/>
                <a:ext cx="6500813" cy="12636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</m:t>
                          </m:r>
                        </m:den>
                      </m:f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Object 20">
                <a:extLst>
                  <a:ext uri="{FF2B5EF4-FFF2-40B4-BE49-F238E27FC236}">
                    <a16:creationId xmlns:a16="http://schemas.microsoft.com/office/drawing/2014/main" id="{5B224063-7DBC-7500-4CE9-BAFE756B9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4308699"/>
                <a:ext cx="6500813" cy="12636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9" name="Ink 8">
                <a:extLst>
                  <a:ext uri="{FF2B5EF4-FFF2-40B4-BE49-F238E27FC236}">
                    <a16:creationId xmlns:a16="http://schemas.microsoft.com/office/drawing/2014/main" id="{F27AF3B7-0A12-DF80-D8E6-A9988FEFA6B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4163" y="1490663"/>
              <a:ext cx="3175" cy="4762"/>
            </p14:xfrm>
          </p:contentPart>
        </mc:Choice>
        <mc:Fallback xmlns="">
          <p:pic>
            <p:nvPicPr>
              <p:cNvPr id="11269" name="Ink 8">
                <a:extLst>
                  <a:ext uri="{FF2B5EF4-FFF2-40B4-BE49-F238E27FC236}">
                    <a16:creationId xmlns:a16="http://schemas.microsoft.com/office/drawing/2014/main" id="{88C122D3-38ED-CB9B-1BC4-97B649D4451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4991" y="1483380"/>
                <a:ext cx="21519" cy="19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70" name="Ink 12">
                <a:extLst>
                  <a:ext uri="{FF2B5EF4-FFF2-40B4-BE49-F238E27FC236}">
                    <a16:creationId xmlns:a16="http://schemas.microsoft.com/office/drawing/2014/main" id="{D3FF5300-4945-A379-B940-66D8BC883B0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25" y="5018088"/>
              <a:ext cx="28575" cy="612775"/>
            </p14:xfrm>
          </p:contentPart>
        </mc:Choice>
        <mc:Fallback xmlns="">
          <p:pic>
            <p:nvPicPr>
              <p:cNvPr id="11270" name="Ink 12">
                <a:extLst>
                  <a:ext uri="{FF2B5EF4-FFF2-40B4-BE49-F238E27FC236}">
                    <a16:creationId xmlns:a16="http://schemas.microsoft.com/office/drawing/2014/main" id="{CC0E5ED4-294A-003F-27DA-6E32A5E10F3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15221" y="5008749"/>
                <a:ext cx="47384" cy="631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71" name="Ink 13">
                <a:extLst>
                  <a:ext uri="{FF2B5EF4-FFF2-40B4-BE49-F238E27FC236}">
                    <a16:creationId xmlns:a16="http://schemas.microsoft.com/office/drawing/2014/main" id="{9F099FFD-6B4D-DC24-BEF7-6E10BE49764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6538" y="3176588"/>
              <a:ext cx="3175" cy="11112"/>
            </p14:xfrm>
          </p:contentPart>
        </mc:Choice>
        <mc:Fallback xmlns="">
          <p:pic>
            <p:nvPicPr>
              <p:cNvPr id="11271" name="Ink 13">
                <a:extLst>
                  <a:ext uri="{FF2B5EF4-FFF2-40B4-BE49-F238E27FC236}">
                    <a16:creationId xmlns:a16="http://schemas.microsoft.com/office/drawing/2014/main" id="{B3493299-E894-1AC2-2DBC-026FB85B90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09033" y="3166626"/>
                <a:ext cx="18184" cy="31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3">
                <a:extLst>
                  <a:ext uri="{FF2B5EF4-FFF2-40B4-BE49-F238E27FC236}">
                    <a16:creationId xmlns:a16="http://schemas.microsoft.com/office/drawing/2014/main" id="{6A24392D-78EE-2E5E-D711-32C96EC3DF46}"/>
                  </a:ext>
                </a:extLst>
              </p:cNvPr>
              <p:cNvSpPr txBox="1"/>
              <p:nvPr/>
            </p:nvSpPr>
            <p:spPr bwMode="auto">
              <a:xfrm>
                <a:off x="990600" y="5451699"/>
                <a:ext cx="7696200" cy="11777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</m:den>
                      </m:f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Object 3">
                <a:extLst>
                  <a:ext uri="{FF2B5EF4-FFF2-40B4-BE49-F238E27FC236}">
                    <a16:creationId xmlns:a16="http://schemas.microsoft.com/office/drawing/2014/main" id="{6A24392D-78EE-2E5E-D711-32C96EC3D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5451699"/>
                <a:ext cx="7696200" cy="11777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46">
            <a:extLst>
              <a:ext uri="{FF2B5EF4-FFF2-40B4-BE49-F238E27FC236}">
                <a16:creationId xmlns:a16="http://schemas.microsoft.com/office/drawing/2014/main" id="{9CB58158-782F-59E1-4A2A-83E2CC455FB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76CF5E36-70DA-C8F9-AC32-AA41645C79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ECE999A-F1B0-8DFF-7445-800FB725A0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1274" name="Rectangle 10">
                  <a:extLst>
                    <a:ext uri="{FF2B5EF4-FFF2-40B4-BE49-F238E27FC236}">
                      <a16:creationId xmlns:a16="http://schemas.microsoft.com/office/drawing/2014/main" id="{8407CF1F-6762-04BA-A6F1-A987491EA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75" name="Rectangle 11">
                  <a:extLst>
                    <a:ext uri="{FF2B5EF4-FFF2-40B4-BE49-F238E27FC236}">
                      <a16:creationId xmlns:a16="http://schemas.microsoft.com/office/drawing/2014/main" id="{90EAA9D5-D0C2-2AD1-F92E-4CB6036BE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" name="Group 12">
                <a:extLst>
                  <a:ext uri="{FF2B5EF4-FFF2-40B4-BE49-F238E27FC236}">
                    <a16:creationId xmlns:a16="http://schemas.microsoft.com/office/drawing/2014/main" id="{D7093550-2266-E8A1-74DB-D532FCE41D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1268" name="Rectangle 11267">
                  <a:extLst>
                    <a:ext uri="{FF2B5EF4-FFF2-40B4-BE49-F238E27FC236}">
                      <a16:creationId xmlns:a16="http://schemas.microsoft.com/office/drawing/2014/main" id="{E4583799-B400-8211-B1EF-FAD544825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73" name="Rectangle 11272">
                  <a:extLst>
                    <a:ext uri="{FF2B5EF4-FFF2-40B4-BE49-F238E27FC236}">
                      <a16:creationId xmlns:a16="http://schemas.microsoft.com/office/drawing/2014/main" id="{2E483152-D167-F9FA-529D-55A981219D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" name="Group 15">
                <a:extLst>
                  <a:ext uri="{FF2B5EF4-FFF2-40B4-BE49-F238E27FC236}">
                    <a16:creationId xmlns:a16="http://schemas.microsoft.com/office/drawing/2014/main" id="{9924A73A-AA03-8F9E-687D-A17A682BD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1266" name="Rectangle 16">
                  <a:extLst>
                    <a:ext uri="{FF2B5EF4-FFF2-40B4-BE49-F238E27FC236}">
                      <a16:creationId xmlns:a16="http://schemas.microsoft.com/office/drawing/2014/main" id="{ACD0B12B-3431-C14A-CB61-C7C8556871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67" name="Rectangle 17">
                  <a:extLst>
                    <a:ext uri="{FF2B5EF4-FFF2-40B4-BE49-F238E27FC236}">
                      <a16:creationId xmlns:a16="http://schemas.microsoft.com/office/drawing/2014/main" id="{D699C7CE-104C-9F32-8B9B-9EAC03949C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" name="Group 18">
                <a:extLst>
                  <a:ext uri="{FF2B5EF4-FFF2-40B4-BE49-F238E27FC236}">
                    <a16:creationId xmlns:a16="http://schemas.microsoft.com/office/drawing/2014/main" id="{110098F2-9446-4D6F-084B-42A9C682BB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264" name="Rectangle 19">
                  <a:extLst>
                    <a:ext uri="{FF2B5EF4-FFF2-40B4-BE49-F238E27FC236}">
                      <a16:creationId xmlns:a16="http://schemas.microsoft.com/office/drawing/2014/main" id="{FE2F89CD-67A9-7FCF-E939-2FCB42BC1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65" name="Rectangle 20">
                  <a:extLst>
                    <a:ext uri="{FF2B5EF4-FFF2-40B4-BE49-F238E27FC236}">
                      <a16:creationId xmlns:a16="http://schemas.microsoft.com/office/drawing/2014/main" id="{E2F8021C-3259-EB2A-7954-2E6A558E98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6" name="Rectangle 19458">
              <a:extLst>
                <a:ext uri="{FF2B5EF4-FFF2-40B4-BE49-F238E27FC236}">
                  <a16:creationId xmlns:a16="http://schemas.microsoft.com/office/drawing/2014/main" id="{0B672F63-828F-1140-3EEE-B71B516DD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A6FBDE-D9C9-552D-338E-646580200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4" name="Picture 16">
            <a:extLst>
              <a:ext uri="{FF2B5EF4-FFF2-40B4-BE49-F238E27FC236}">
                <a16:creationId xmlns:a16="http://schemas.microsoft.com/office/drawing/2014/main" id="{715FC027-98F3-6613-7ACE-2A5FC3593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27" y="2286000"/>
            <a:ext cx="6571013" cy="29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6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652" grpId="0"/>
      <p:bldP spid="2" grpId="0"/>
      <p:bldP spid="5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>
            <a:extLst>
              <a:ext uri="{FF2B5EF4-FFF2-40B4-BE49-F238E27FC236}">
                <a16:creationId xmlns:a16="http://schemas.microsoft.com/office/drawing/2014/main" id="{EC4FBAB4-3602-0D82-C918-B5B3DF2B6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6781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231F20"/>
                </a:solidFill>
                <a:cs typeface="Times New Roman" panose="02020603050405020304" pitchFamily="18" charset="0"/>
              </a:rPr>
              <a:t>Occurrence of Mechanical Equilibrium in Flow through Parallel PCBs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17577D05-8324-CFDB-4552-770EC4BE9C71}"/>
              </a:ext>
            </a:extLst>
          </p:cNvPr>
          <p:cNvSpPr/>
          <p:nvPr/>
        </p:nvSpPr>
        <p:spPr>
          <a:xfrm>
            <a:off x="304800" y="5486400"/>
            <a:ext cx="8534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B0F0"/>
                </a:solidFill>
              </a:rPr>
              <a:t>The region of the flow in which the effects of the viscous shearing forces (Forces leading to Mechanical equilibrium) are felt is called the velocity (Momentum)  boundary layer. 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4C553EE-7A14-6A42-5273-A31CDC504606}"/>
              </a:ext>
            </a:extLst>
          </p:cNvPr>
          <p:cNvSpPr/>
          <p:nvPr/>
        </p:nvSpPr>
        <p:spPr>
          <a:xfrm>
            <a:off x="1143000" y="3109913"/>
            <a:ext cx="6705600" cy="2300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2052"/>
          </a:p>
        </p:txBody>
      </p:sp>
      <p:sp>
        <p:nvSpPr>
          <p:cNvPr id="22" name="4 Rectángulo">
            <a:extLst>
              <a:ext uri="{FF2B5EF4-FFF2-40B4-BE49-F238E27FC236}">
                <a16:creationId xmlns:a16="http://schemas.microsoft.com/office/drawing/2014/main" id="{68494F77-2C64-C732-DE4F-DF6D8A87A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8534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The entry of flow into a pipe/duct is controlled by the law of occurrence of mechanical equilibrium between fluid and walls of pipe/ducts.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The size of fluid layer under the influence of mechanical equilibrium slowly is increases from entrance to inside….</a:t>
            </a:r>
            <a:endParaRPr lang="es-ES" altLang="en-US" sz="240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B8A4F5C-5889-633A-C8B9-AA3EE2222F2F}"/>
              </a:ext>
            </a:extLst>
          </p:cNvPr>
          <p:cNvSpPr>
            <a:spLocks/>
          </p:cNvSpPr>
          <p:nvPr/>
        </p:nvSpPr>
        <p:spPr bwMode="auto">
          <a:xfrm>
            <a:off x="1524000" y="3810000"/>
            <a:ext cx="4489450" cy="533400"/>
          </a:xfrm>
          <a:custGeom>
            <a:avLst/>
            <a:gdLst>
              <a:gd name="T0" fmla="*/ 0 w 4414184"/>
              <a:gd name="T1" fmla="*/ 0 h 455278"/>
              <a:gd name="T2" fmla="*/ 184784 w 4414184"/>
              <a:gd name="T3" fmla="*/ 264864 h 455278"/>
              <a:gd name="T4" fmla="*/ 528684 w 4414184"/>
              <a:gd name="T5" fmla="*/ 481580 h 455278"/>
              <a:gd name="T6" fmla="*/ 990640 w 4414184"/>
              <a:gd name="T7" fmla="*/ 710327 h 455278"/>
              <a:gd name="T8" fmla="*/ 1770832 w 4414184"/>
              <a:gd name="T9" fmla="*/ 806639 h 455278"/>
              <a:gd name="T10" fmla="*/ 2494565 w 4414184"/>
              <a:gd name="T11" fmla="*/ 927034 h 455278"/>
              <a:gd name="T12" fmla="*/ 3172101 w 4414184"/>
              <a:gd name="T13" fmla="*/ 1011311 h 455278"/>
              <a:gd name="T14" fmla="*/ 4065217 w 4414184"/>
              <a:gd name="T15" fmla="*/ 1155785 h 455278"/>
              <a:gd name="T16" fmla="*/ 4881340 w 4414184"/>
              <a:gd name="T17" fmla="*/ 1179861 h 4552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414184" h="455278">
                <a:moveTo>
                  <a:pt x="0" y="0"/>
                </a:moveTo>
                <a:cubicBezTo>
                  <a:pt x="43708" y="35585"/>
                  <a:pt x="87417" y="71171"/>
                  <a:pt x="167098" y="102115"/>
                </a:cubicBezTo>
                <a:cubicBezTo>
                  <a:pt x="246779" y="133059"/>
                  <a:pt x="356631" y="157042"/>
                  <a:pt x="478087" y="185665"/>
                </a:cubicBezTo>
                <a:cubicBezTo>
                  <a:pt x="599543" y="214288"/>
                  <a:pt x="708621" y="252968"/>
                  <a:pt x="895833" y="273855"/>
                </a:cubicBezTo>
                <a:cubicBezTo>
                  <a:pt x="1083045" y="294742"/>
                  <a:pt x="1601360" y="310988"/>
                  <a:pt x="1601360" y="310988"/>
                </a:cubicBezTo>
                <a:lnTo>
                  <a:pt x="2255829" y="357405"/>
                </a:lnTo>
                <a:lnTo>
                  <a:pt x="2868524" y="389896"/>
                </a:lnTo>
                <a:cubicBezTo>
                  <a:pt x="3105247" y="404594"/>
                  <a:pt x="3418556" y="434766"/>
                  <a:pt x="3676166" y="445596"/>
                </a:cubicBezTo>
                <a:cubicBezTo>
                  <a:pt x="3933776" y="456427"/>
                  <a:pt x="4173980" y="455653"/>
                  <a:pt x="4414184" y="454879"/>
                </a:cubicBezTo>
              </a:path>
            </a:pathLst>
          </a:cu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C5B1F689-2A1B-A6AB-B0A6-CF495A22BE8D}"/>
              </a:ext>
            </a:extLst>
          </p:cNvPr>
          <p:cNvSpPr/>
          <p:nvPr/>
        </p:nvSpPr>
        <p:spPr bwMode="auto">
          <a:xfrm>
            <a:off x="1605616" y="4345322"/>
            <a:ext cx="4414184" cy="455278"/>
          </a:xfrm>
          <a:custGeom>
            <a:avLst/>
            <a:gdLst>
              <a:gd name="connsiteX0" fmla="*/ 0 w 4414184"/>
              <a:gd name="connsiteY0" fmla="*/ 0 h 455278"/>
              <a:gd name="connsiteX1" fmla="*/ 167098 w 4414184"/>
              <a:gd name="connsiteY1" fmla="*/ 102115 h 455278"/>
              <a:gd name="connsiteX2" fmla="*/ 478087 w 4414184"/>
              <a:gd name="connsiteY2" fmla="*/ 185665 h 455278"/>
              <a:gd name="connsiteX3" fmla="*/ 895833 w 4414184"/>
              <a:gd name="connsiteY3" fmla="*/ 273855 h 455278"/>
              <a:gd name="connsiteX4" fmla="*/ 1601360 w 4414184"/>
              <a:gd name="connsiteY4" fmla="*/ 310988 h 455278"/>
              <a:gd name="connsiteX5" fmla="*/ 2255829 w 4414184"/>
              <a:gd name="connsiteY5" fmla="*/ 357405 h 455278"/>
              <a:gd name="connsiteX6" fmla="*/ 2868524 w 4414184"/>
              <a:gd name="connsiteY6" fmla="*/ 389896 h 455278"/>
              <a:gd name="connsiteX7" fmla="*/ 3676166 w 4414184"/>
              <a:gd name="connsiteY7" fmla="*/ 445596 h 455278"/>
              <a:gd name="connsiteX8" fmla="*/ 4414184 w 4414184"/>
              <a:gd name="connsiteY8" fmla="*/ 454879 h 45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4184" h="455278">
                <a:moveTo>
                  <a:pt x="0" y="0"/>
                </a:moveTo>
                <a:cubicBezTo>
                  <a:pt x="43708" y="35585"/>
                  <a:pt x="87417" y="71171"/>
                  <a:pt x="167098" y="102115"/>
                </a:cubicBezTo>
                <a:cubicBezTo>
                  <a:pt x="246779" y="133059"/>
                  <a:pt x="356631" y="157042"/>
                  <a:pt x="478087" y="185665"/>
                </a:cubicBezTo>
                <a:cubicBezTo>
                  <a:pt x="599543" y="214288"/>
                  <a:pt x="708621" y="252968"/>
                  <a:pt x="895833" y="273855"/>
                </a:cubicBezTo>
                <a:cubicBezTo>
                  <a:pt x="1083045" y="294742"/>
                  <a:pt x="1601360" y="310988"/>
                  <a:pt x="1601360" y="310988"/>
                </a:cubicBezTo>
                <a:lnTo>
                  <a:pt x="2255829" y="357405"/>
                </a:lnTo>
                <a:lnTo>
                  <a:pt x="2868524" y="389896"/>
                </a:lnTo>
                <a:cubicBezTo>
                  <a:pt x="3105247" y="404594"/>
                  <a:pt x="3418556" y="434766"/>
                  <a:pt x="3676166" y="445596"/>
                </a:cubicBezTo>
                <a:cubicBezTo>
                  <a:pt x="3933776" y="456427"/>
                  <a:pt x="4173980" y="455653"/>
                  <a:pt x="4414184" y="454879"/>
                </a:cubicBezTo>
              </a:path>
            </a:pathLst>
          </a:cu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IN">
              <a:latin typeface="Times New Roman" charset="0"/>
            </a:endParaRP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A6134BA2-A0AC-B952-E23F-BCAD0982E00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6D0E87FC-CED8-9C9E-D57C-1C5F9C045D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9" name="Group 27">
                <a:extLst>
                  <a:ext uri="{FF2B5EF4-FFF2-40B4-BE49-F238E27FC236}">
                    <a16:creationId xmlns:a16="http://schemas.microsoft.com/office/drawing/2014/main" id="{7F2E6301-6504-7F1E-C697-37EF4D20EE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7D9F6CDB-FB2B-E252-FD54-2A6959A844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7C9DAC68-A341-DFE9-BCEB-3D47B1BB75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ABE925B1-F9E8-8576-2B9B-644286946A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E0D7D5A-C9FB-9593-43C9-CC00AD9FE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A28B0C7-E07D-AC60-4522-04CAA5EE67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AEC90B27-B7DB-2F69-CDAE-2F39649651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6">
                  <a:extLst>
                    <a:ext uri="{FF2B5EF4-FFF2-40B4-BE49-F238E27FC236}">
                      <a16:creationId xmlns:a16="http://schemas.microsoft.com/office/drawing/2014/main" id="{7D2F8909-4B09-689E-D502-E3D00857A4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7">
                  <a:extLst>
                    <a:ext uri="{FF2B5EF4-FFF2-40B4-BE49-F238E27FC236}">
                      <a16:creationId xmlns:a16="http://schemas.microsoft.com/office/drawing/2014/main" id="{7FED1D56-7BBE-28C1-AEF6-A706FB7D7B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D8C4020D-06BD-CBDC-21B6-CAC4DB6E4A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025A789A-9DB3-9FC4-9743-AF46E10EA4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F8D60B79-CFBC-CC26-44E5-12552DD59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7" name="Rectangle 19458">
              <a:extLst>
                <a:ext uri="{FF2B5EF4-FFF2-40B4-BE49-F238E27FC236}">
                  <a16:creationId xmlns:a16="http://schemas.microsoft.com/office/drawing/2014/main" id="{A08CA13B-6E7B-146E-173A-5CA0EF9CB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7DD7FC-C097-AC17-2577-64CC8C560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B14DC3C-7D93-E222-32F3-CDD04E6510A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9000"/>
          </a:blip>
          <a:stretch>
            <a:fillRect/>
          </a:stretch>
        </p:blipFill>
        <p:spPr>
          <a:xfrm>
            <a:off x="1634371" y="3761891"/>
            <a:ext cx="5740400" cy="111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2B045-DC1F-323E-226F-E13821184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97334C2-9666-687B-80A9-E7F83FC1D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3692769"/>
            <a:ext cx="5544324" cy="1565031"/>
          </a:xfrm>
          <a:prstGeom prst="rect">
            <a:avLst/>
          </a:prstGeom>
        </p:spPr>
      </p:pic>
      <p:sp>
        <p:nvSpPr>
          <p:cNvPr id="10242" name="object 2">
            <a:extLst>
              <a:ext uri="{FF2B5EF4-FFF2-40B4-BE49-F238E27FC236}">
                <a16:creationId xmlns:a16="http://schemas.microsoft.com/office/drawing/2014/main" id="{AFBF21A9-1E90-B363-EA06-AC5382568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6781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231F20"/>
                </a:solidFill>
                <a:cs typeface="Times New Roman" panose="02020603050405020304" pitchFamily="18" charset="0"/>
              </a:rPr>
              <a:t>Occurrence of Thermal Equilibrium in Flow through Parallel PCBs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B5240500-3606-E936-B25D-3185CE4EC847}"/>
              </a:ext>
            </a:extLst>
          </p:cNvPr>
          <p:cNvSpPr/>
          <p:nvPr/>
        </p:nvSpPr>
        <p:spPr>
          <a:xfrm>
            <a:off x="304800" y="5722203"/>
            <a:ext cx="8534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The region of the flow, which has  the dominance of conduction heat transfer  is called the temperature (Thermal)  boundary layer.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2" name="4 Rectángulo">
            <a:extLst>
              <a:ext uri="{FF2B5EF4-FFF2-40B4-BE49-F238E27FC236}">
                <a16:creationId xmlns:a16="http://schemas.microsoft.com/office/drawing/2014/main" id="{D7BB8E7E-536C-A7F1-AC50-E887D2131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85344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The fluid under mechanical equilibrium is subject to zeroth law of thermodynamics.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Conduction heat transfer is responsible for the onset of thermal equilibrium. 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The size of fluid layer under the influence of thermal equilibrium also slowly is increases from entrance to inside….</a:t>
            </a:r>
            <a:endParaRPr lang="es-E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88237E2A-E84C-8A26-4D5E-2A0AB7E4537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0EDDCEA2-4188-8CD0-FF72-A5AA4C7CF2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9" name="Group 27">
                <a:extLst>
                  <a:ext uri="{FF2B5EF4-FFF2-40B4-BE49-F238E27FC236}">
                    <a16:creationId xmlns:a16="http://schemas.microsoft.com/office/drawing/2014/main" id="{2DA883C3-7AB0-D601-FF1B-BA991022AA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01145727-0A8A-C221-B239-A3654A2087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05C0FBBA-B785-8A15-D894-6A1251E87E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5636A2CF-B3E3-2D68-4F62-F30B4967A6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7BA3F2F-6D31-05FE-A5D6-B1026AF1A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B9AFADB-C4BE-556F-E23E-9537351E6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DA3F219A-AA05-CA49-AD52-CDCAFB605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6">
                  <a:extLst>
                    <a:ext uri="{FF2B5EF4-FFF2-40B4-BE49-F238E27FC236}">
                      <a16:creationId xmlns:a16="http://schemas.microsoft.com/office/drawing/2014/main" id="{6D3D8251-293B-D0F1-4C13-5EE64D8C5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7">
                  <a:extLst>
                    <a:ext uri="{FF2B5EF4-FFF2-40B4-BE49-F238E27FC236}">
                      <a16:creationId xmlns:a16="http://schemas.microsoft.com/office/drawing/2014/main" id="{6DB18689-F156-A2FA-27E0-669E077FA5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CC8513DA-3665-AED1-100B-DD2C5C0AD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2949C9BB-2E31-22D4-DFE9-21A95607D9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50080DE7-7AED-9C51-7DC2-263032A3B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7" name="Rectangle 19458">
              <a:extLst>
                <a:ext uri="{FF2B5EF4-FFF2-40B4-BE49-F238E27FC236}">
                  <a16:creationId xmlns:a16="http://schemas.microsoft.com/office/drawing/2014/main" id="{DCCFB8B8-3013-61EC-AAD0-E62C5E5F3A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39C8C4-DF32-E5B4-49CC-74BA4CB2F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7DE5FEE-2786-2C56-E30C-6063FA4592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>
            <a:off x="1955800" y="4038600"/>
            <a:ext cx="5740400" cy="1113078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D0104F-042F-14F3-03FB-88442263A6B2}"/>
              </a:ext>
            </a:extLst>
          </p:cNvPr>
          <p:cNvSpPr/>
          <p:nvPr/>
        </p:nvSpPr>
        <p:spPr bwMode="auto">
          <a:xfrm>
            <a:off x="2294626" y="4123426"/>
            <a:ext cx="1449238" cy="500332"/>
          </a:xfrm>
          <a:custGeom>
            <a:avLst/>
            <a:gdLst>
              <a:gd name="connsiteX0" fmla="*/ 0 w 1449238"/>
              <a:gd name="connsiteY0" fmla="*/ 0 h 500332"/>
              <a:gd name="connsiteX1" fmla="*/ 293299 w 1449238"/>
              <a:gd name="connsiteY1" fmla="*/ 224287 h 500332"/>
              <a:gd name="connsiteX2" fmla="*/ 776378 w 1449238"/>
              <a:gd name="connsiteY2" fmla="*/ 414068 h 500332"/>
              <a:gd name="connsiteX3" fmla="*/ 1449238 w 1449238"/>
              <a:gd name="connsiteY3" fmla="*/ 500332 h 50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238" h="500332">
                <a:moveTo>
                  <a:pt x="0" y="0"/>
                </a:moveTo>
                <a:cubicBezTo>
                  <a:pt x="81951" y="77638"/>
                  <a:pt x="163903" y="155276"/>
                  <a:pt x="293299" y="224287"/>
                </a:cubicBezTo>
                <a:cubicBezTo>
                  <a:pt x="422695" y="293298"/>
                  <a:pt x="583721" y="368060"/>
                  <a:pt x="776378" y="414068"/>
                </a:cubicBezTo>
                <a:cubicBezTo>
                  <a:pt x="969035" y="460076"/>
                  <a:pt x="1209136" y="480204"/>
                  <a:pt x="1449238" y="500332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55FC9C7-C1BB-CC99-AB65-8E162D8EBC28}"/>
              </a:ext>
            </a:extLst>
          </p:cNvPr>
          <p:cNvSpPr/>
          <p:nvPr/>
        </p:nvSpPr>
        <p:spPr bwMode="auto">
          <a:xfrm>
            <a:off x="2286000" y="4605068"/>
            <a:ext cx="1449238" cy="500332"/>
          </a:xfrm>
          <a:custGeom>
            <a:avLst/>
            <a:gdLst>
              <a:gd name="connsiteX0" fmla="*/ 0 w 1449238"/>
              <a:gd name="connsiteY0" fmla="*/ 0 h 500332"/>
              <a:gd name="connsiteX1" fmla="*/ 293299 w 1449238"/>
              <a:gd name="connsiteY1" fmla="*/ 224287 h 500332"/>
              <a:gd name="connsiteX2" fmla="*/ 776378 w 1449238"/>
              <a:gd name="connsiteY2" fmla="*/ 414068 h 500332"/>
              <a:gd name="connsiteX3" fmla="*/ 1449238 w 1449238"/>
              <a:gd name="connsiteY3" fmla="*/ 500332 h 50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238" h="500332">
                <a:moveTo>
                  <a:pt x="0" y="0"/>
                </a:moveTo>
                <a:cubicBezTo>
                  <a:pt x="81951" y="77638"/>
                  <a:pt x="163903" y="155276"/>
                  <a:pt x="293299" y="224287"/>
                </a:cubicBezTo>
                <a:cubicBezTo>
                  <a:pt x="422695" y="293298"/>
                  <a:pt x="583721" y="368060"/>
                  <a:pt x="776378" y="414068"/>
                </a:cubicBezTo>
                <a:cubicBezTo>
                  <a:pt x="969035" y="460076"/>
                  <a:pt x="1209136" y="480204"/>
                  <a:pt x="1449238" y="500332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7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build="p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E38EA-5A6D-5CD7-5A95-389FD0C69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>
            <a:extLst>
              <a:ext uri="{FF2B5EF4-FFF2-40B4-BE49-F238E27FC236}">
                <a16:creationId xmlns:a16="http://schemas.microsoft.com/office/drawing/2014/main" id="{08746DD3-8582-F2A5-54F5-6A5DDE589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68" y="247650"/>
            <a:ext cx="66294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231F20"/>
                </a:solidFill>
                <a:cs typeface="Times New Roman" panose="02020603050405020304" pitchFamily="18" charset="0"/>
              </a:rPr>
              <a:t>Simultaneous Occurrence of Thermal and Mechanical Equilibrium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11532723-45CA-BFA4-9128-470D165A7A4D}"/>
              </a:ext>
            </a:extLst>
          </p:cNvPr>
          <p:cNvSpPr/>
          <p:nvPr/>
        </p:nvSpPr>
        <p:spPr>
          <a:xfrm>
            <a:off x="304800" y="3657600"/>
            <a:ext cx="85344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hypothetical boundary surface divides the flow in a pipe into two regions:</a:t>
            </a:r>
          </a:p>
          <a:p>
            <a:pPr>
              <a:defRPr/>
            </a:pPr>
            <a:r>
              <a:rPr lang="en-US" dirty="0"/>
              <a:t> 1a. The momentum boundary layer region, in which the viscous effects and the velocity changes are significant.</a:t>
            </a:r>
          </a:p>
          <a:p>
            <a:pPr>
              <a:defRPr/>
            </a:pPr>
            <a:r>
              <a:rPr lang="en-US" dirty="0"/>
              <a:t> 1b. The thermal boundary layer region, in which the conduction heat transfer is significant.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5CEAA-BC96-055C-0840-914DB98CE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8453596" cy="2480241"/>
          </a:xfrm>
          <a:prstGeom prst="rect">
            <a:avLst/>
          </a:prstGeom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C75E6805-D25F-7DB8-E947-2098850249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8F1D46EB-967C-A477-E286-B71FA940B7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EC359259-8F27-E660-1A6A-C41F33067C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9" name="Rectangle 10">
                  <a:extLst>
                    <a:ext uri="{FF2B5EF4-FFF2-40B4-BE49-F238E27FC236}">
                      <a16:creationId xmlns:a16="http://schemas.microsoft.com/office/drawing/2014/main" id="{F7781AA6-CF5E-10D8-98D5-720A72CFC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1">
                  <a:extLst>
                    <a:ext uri="{FF2B5EF4-FFF2-40B4-BE49-F238E27FC236}">
                      <a16:creationId xmlns:a16="http://schemas.microsoft.com/office/drawing/2014/main" id="{6279C662-63A6-9334-B78F-9BCB004A3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64AAD3A-04C9-1FFB-1053-5644D303D6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C37AA2A-A248-A8DE-25BD-F347323FCC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7210024-DE30-89F6-5479-4E811D4FB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EDD57CB-BFA6-F293-F9F6-B933C05570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5" name="Rectangle 16">
                  <a:extLst>
                    <a:ext uri="{FF2B5EF4-FFF2-40B4-BE49-F238E27FC236}">
                      <a16:creationId xmlns:a16="http://schemas.microsoft.com/office/drawing/2014/main" id="{7D919AB1-9115-94A6-93B8-98FFCE891F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7">
                  <a:extLst>
                    <a:ext uri="{FF2B5EF4-FFF2-40B4-BE49-F238E27FC236}">
                      <a16:creationId xmlns:a16="http://schemas.microsoft.com/office/drawing/2014/main" id="{64281711-AED1-C612-536F-EFFC9B542C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8">
                <a:extLst>
                  <a:ext uri="{FF2B5EF4-FFF2-40B4-BE49-F238E27FC236}">
                    <a16:creationId xmlns:a16="http://schemas.microsoft.com/office/drawing/2014/main" id="{53C591A6-B8D7-2C7A-D6FA-D352504597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3" name="Rectangle 19">
                  <a:extLst>
                    <a:ext uri="{FF2B5EF4-FFF2-40B4-BE49-F238E27FC236}">
                      <a16:creationId xmlns:a16="http://schemas.microsoft.com/office/drawing/2014/main" id="{B6A9F14B-2F4D-1632-4D49-5AA044B735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425B9E38-35B2-55B7-7F5E-1520685E61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A1F0AD06-0749-DF70-B4E1-83A3178C8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60F483-FD96-DE62-245C-06BCC322B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0DB3024-7A17-F530-18DC-BB1FA5A721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1000"/>
          </a:blip>
          <a:stretch>
            <a:fillRect/>
          </a:stretch>
        </p:blipFill>
        <p:spPr>
          <a:xfrm>
            <a:off x="1049547" y="1600200"/>
            <a:ext cx="7772400" cy="16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4632</TotalTime>
  <Words>679</Words>
  <Application>Microsoft Office PowerPoint</Application>
  <PresentationFormat>On-screen Show (4:3)</PresentationFormat>
  <Paragraphs>86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Cambria Math</vt:lpstr>
      <vt:lpstr>CommercialScript BT</vt:lpstr>
      <vt:lpstr>Symbol</vt:lpstr>
      <vt:lpstr>Tempus Sans ITC</vt:lpstr>
      <vt:lpstr>Times New Roman</vt:lpstr>
      <vt:lpstr>Viner Hand ITC</vt:lpstr>
      <vt:lpstr>Blank Presentation</vt:lpstr>
      <vt:lpstr>Analysis of Forced Convection Heat Transfer in PCBs</vt:lpstr>
      <vt:lpstr>Heat Transfer is an Action: Path Function</vt:lpstr>
      <vt:lpstr>Strategic Realization of Newton’s Cooling of PCBs</vt:lpstr>
      <vt:lpstr>PowerPoint Presentation</vt:lpstr>
      <vt:lpstr>PowerPoint Presentation</vt:lpstr>
      <vt:lpstr>Non-dimensional Conservation Laws for Steady Incompressible 2-D Convection Systems</vt:lpstr>
      <vt:lpstr>PowerPoint Presentation</vt:lpstr>
      <vt:lpstr>PowerPoint Presentation</vt:lpstr>
      <vt:lpstr>PowerPoint Presentation</vt:lpstr>
      <vt:lpstr>PowerPoint Presentation</vt:lpstr>
      <vt:lpstr>Transport Similarity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373</cp:revision>
  <cp:lastPrinted>2002-07-26T02:11:33Z</cp:lastPrinted>
  <dcterms:created xsi:type="dcterms:W3CDTF">2002-07-26T01:39:54Z</dcterms:created>
  <dcterms:modified xsi:type="dcterms:W3CDTF">2024-02-09T00:45:50Z</dcterms:modified>
</cp:coreProperties>
</file>