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1132" r:id="rId2"/>
    <p:sldId id="260" r:id="rId3"/>
    <p:sldId id="1148" r:id="rId4"/>
    <p:sldId id="1149" r:id="rId5"/>
    <p:sldId id="1150" r:id="rId6"/>
    <p:sldId id="1151" r:id="rId7"/>
    <p:sldId id="1159" r:id="rId8"/>
    <p:sldId id="1161" r:id="rId9"/>
    <p:sldId id="1160" r:id="rId10"/>
    <p:sldId id="1152" r:id="rId11"/>
    <p:sldId id="1162" r:id="rId12"/>
    <p:sldId id="1153" r:id="rId13"/>
    <p:sldId id="1154" r:id="rId14"/>
    <p:sldId id="1155" r:id="rId15"/>
    <p:sldId id="1156" r:id="rId16"/>
    <p:sldId id="1163" r:id="rId17"/>
    <p:sldId id="1157" r:id="rId18"/>
    <p:sldId id="1158" r:id="rId19"/>
    <p:sldId id="1164" r:id="rId20"/>
    <p:sldId id="1173" r:id="rId21"/>
    <p:sldId id="1165" r:id="rId22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FFFFFF"/>
    <a:srgbClr val="FFCCCC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05:49:02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13932 5670 164 0,'0'0'58'15,"0"0"-19"-15,0 0-20 16,0 0-14-16,-5-11-1 16,5 11-1-16,0 0 1 15,-15-13-2-15,15 13-3 16,-14-11 1-16,14 11-1 15,-16-6 0-15,16 6-1 16,-18 0 1-16,18 0-1 16,-20 8 1-16,20-8 1 15,-19 19-1-15,11-3 1 16,0 0 4-16,3 2-5 16,1 3 5-16,2 0-5 0,2-1 4 15,3-2-2-15,2-1 5 16,3-6-1-16,5 1-1 15,0-6 3-15,6-3-2 16,0-4 4-16,3-2 2 16,1-5-2-16,-3-4 1 15,-2-5-3-15,-4-3-1 16,-8-2 2-16,-3 2-3 16,-5-1 1-16,-5 2-6 15,-7 5 3-15,1 6-6 16,-7 4 3-16,0 7-1 15,1 8 1-15,-2-2 1 0,3 7-3 16,1 2 5 0,2-1-5-16,6 1 5 0,3-1-2 15,3-1 4-15,4-5-2 16,5 1 1-16,-6-12 3 16,20 10-2-16,-5-10 3 15,2-2 2-15,0-6-1 16,0-5 2-16,-2-3-3 15,-2 0-4-15,-5-2 1 16,-4 1-4-16,-6 4 2 16,-6 1-6-16,-4 6 3 15,-2 4-6-15,-4 7 6 0,-2 1-5 16,5 5-42 0,2 1-50-16,-1-6-3 0,14-6-1 15,-11-2-2-15,11 2 84 16</inkml:trace>
  <inkml:trace contextRef="#ctx0" brushRef="#br0" timeOffset="781.19">13269 4594 78 0,'9'-12'61'15,"-9"12"-21"-15,14-7-25 16,-14 7-11-16,0 0-1 15,15-4 2-15,-15 4 0 16,0 0 0-16,0 0 1 0,12 10 0 16,-12-10-1-1,4 21-1-15,0-6 1 0,-1 6-1 16,2 5 0-16,1 4 0 16,-2 5-1-1,-1 4-1-15,0 2 0 0,-2 1-1 16,-2-1 0-16,-3-1 1 15,-2-1 4-15,-4-3 2 16,1-2 0-16,-6-7 6 16,3-2 2-16,-7-7 5 15,4-1 1-15,-7-6 1 16,2-1-4-16,-2-11 0 16,1-4 10-16,-3-6-14 15,2-5-4-15,0-3-16 16,2-5-15-16,7-2-38 0,0-3-36 15,0-1-2-15,4 3-13 16,-1-1 16-16,4 3 93 16</inkml:trace>
  <inkml:trace contextRef="#ctx0" brushRef="#br0" timeOffset="1124.99">12798 4632 157 0,'-15'-12'92'16,"15"12"1"-16,0 0-43 15,16-11-21-15,3 7-10 0,6-1-11 16,7 1-6-16,11-4 1 16,5 1 2-16,9-3 2 15,6 2 1-15,7-2 1 16,7 2-2-16,2-3 0 15,1 3 0-15,1 0 0 16,-2 1-3-16,-4 1-1 16,-8 1 0-16,-11 1-2 15,-12 0-1-15,-11 3-3 16,-10 1-1-16,-9 1 0 16,-14-1-4-16,-3 11-27 15,-12-2-64-15,-6 1-5 16,-4 0 1-16,-5-2-3 15,0-1 52-15</inkml:trace>
  <inkml:trace contextRef="#ctx0" brushRef="#br0" timeOffset="9014.94">13787 5802 127 0,'0'0'58'0,"0"0"-5"16,0 0-12-16,0 0-9 15,0 0-12-15,0 0-6 16,12 6-6-16,-12-6-4 16,24 6-7-16,-3 0 3 0,6 0 1 15,10 0 1 1,6 2-1-16,6-3 2 0,7 1-3 15,4-3 4-15,2 1-1 16,2-3-1-16,-4 0-1 16,-5-1 1-16,-9 0 0 15,-9-1 5-15,-8 2 9 16,-10-3 3-16,-5 0 1 16,-14 2 0-16,-4-16 2 15,-9 4-1-15,-1-4 1 16,-3-5-6-16,1-2-12 15,-2-2-1-15,2-1-2 16,3 1 4-16,3 0-4 16,4 2 3-16,4 5-6 15,2 1 3-15,4 3 0 0,5 1 0 16,3 4-2-16,4 1-2 16,0 4 0-16,3 1 0 15,2 2 2-15,0 3 0 16,0 1 1-16,-1 3-1 15,0 2-1-15,1 2 1 16,-2 3 0-16,1 3 0 16,-1 1-1-16,2 4 1 15,-1 3 0-15,-2 0 0 16,0 3 1-16,-2-1-1 16,0-1 2-16,-3-2-3 15,1-1 3-15,-4-4-3 16,-2-4 2-16,-1-4 0 15,-7-10 2-15,9 13 2 16,-9-13 1-16,0 0-1 0,9-16 5 16,-5-2-3-16,4-5-2 15,-1-7 1-15,4-2-4 16,2-5 2-16,2 1-4 16,1-1 2-16,1 5-6 15,0 7 3-15,-2 5 0 16,1 6-1-16,-2 5-1 15,2 6 0-15,-2 7 0 16,-2 6 0-16,-1 5 2 16,2 4-1-16,1 4 2 15,2 5-1-15,1 1 5 16,0 1-4-16,2-1 2 16,2-1-2-16,1-4 2 0,-1-2-1 15,-1-2 1-15,-2-9 1 16,-3-3-3-16,-1-4 3 15,-2-6 1-15,-12 2 1 16,16-23 2-16,-12 3-3 16,-2-6-2-16,0-4 2 15,1-4-2-15,-1-1 1 16,2 0-1-16,2 1 0 16,1 4-5-16,6 5 5 15,-1 2-3-15,2 6 1 16,2 4-2-16,1 5 0 15,2 7 0-15,0 6 0 0,1 6 0 16,-1 6 0 0,0 6 1-16,-4 2-1 0,0 5 2 15,-4 2 1 1,-1 0 3-16,-2-3-5 0,-1-2 2 16,-1-4 0-16,1-4 2 15,0-3-1-15,4-4 4 16,3-5-4-16,3-3-4 15,2-3 5-15,4-2 2 16,1-1-2-16,3-3 1 16,1 0-2-16,1-4-2 15,0 3 2-15,2-3 3 16,0-1-4-16,1 1-3 16,5-2 3-16,1 2-2 15,-1-2 2-15,1 2-2 0,-2-2 2 16,-5 3-1-16,-2 1 4 15,-6 1 3-15,-9 1 2 16,-3 0 0-16,-11 5 0 16,0 0-2-16,0-12 0 15,0 12-1-15,-13-5 0 16,13 5-5-16,-16-3-2 16,16 3-1-16,-15 3 1 15,15-3 0-15,-7 13 0 16,7-13 1-16,3 18-1 15,-3-18 3-15,13 23-2 16,-2-12 4-16,4 0-1 16,2-3 0-16,2-4 0 15,2-2 0-15,0-4 1 0,-2 0-1 16,-2-8 1 0,-2 2-3-16,-5-3 2 0,-4 0-2 15,-6 11 1-15,-3-18-1 16,3 18-2-16,-13-15 0 15,13 15-1-15,-16-5 0 16,16 5-1-16,-13-1 1 16,13 1 0-16,0 0 1 15,0 0 1-15,0 0 1 16,0 0 0-16,0 0 0 16,0 0 1-16,14 11 1 15,-14-11-1-15,20-2 1 0,-7-1 1 16,3 1-4-1,2-1 2-15,4 2-1 0,4 0-1 16,5 1-1-16,3 2 1 16,6 2-1-16,5 1-1 15,5-2 2-15,5 1 0 16,5-1 0-16,5-3 1 16,3-3 2-16,5-3-2 15,2-2-1-15,-3-2 1 16,-5 0 1-16,-5 0-1 15,-8 2-1-15,-10 2 2 16,-11 1-5-16,-11 3 2 16,-9 3 1-16,-13-1-3 15,0 0 2-15,5 12 0 16,-5-12 0-16,-9 12-1 0,9-12 3 16,-8 12 1-16,8-12 1 15,0 0 2-15,0 0 2 16,0 0 0-16,0 0 0 15,0 0 1-15,2-13 0 16,2-5-1-16,1-4-1 16,0-7 0-16,1-3-4 15,0 2 1-15,0 2 0 16,-2 4-1-16,-1 3-2 16,1 6-1-16,-4 15 0 15,0 0 0-15,15 0-1 16,-3 13-1-16,1 1 1 0,6 4-1 15,0 4 3-15,6 4-1 16,1-2 1-16,1 0 0 16,0 0 2-16,-2-4-1 15,-3-3 0-15,-4-5 2 16,-2-2-1-16,-5-5 2 16,-11-5 1-16,13-5-2 15,-9-6 0-15,-4-5 0 16,0-6-1-16,-1-5 1 15,1-3-2-15,2 0 1 16,0 1 1-16,2 1-1 16,0 3 0-16,-1 6 0 15,2 4-3-15,-5 15 1 0,12-13 0 16,-12 13-2 0,18 3 0-16,-5 5 0 0,0 5 1 15,6 3 0-15,0 5 3 16,2-1-1-16,0 2-1 15,-3-1 0-15,-2-2 1 16,-4-3 0-16,-3-5 1 16,-9-11-1-16,8 13 3 15,-8-13-2-15,4-13 1 16,-3-2 0-16,2-4-1 16,0-4 0-16,3 0 1 15,2-3-2-15,-1 2-2 16,0 2 1-16,1 7-2 15,-8 15 2-15,18-13 0 16,-18 13-1-16,21 10-1 0,-10 2-1 16,2 3 3-16,1 5 0 15,0 1 0-15,1 2 0 16,-1-2 2-16,1-1-3 16,-4 0 2-16,3-3 0 15,-2-3-1-15,0 0 0 16,0-3 1-16,0-2-1 15,2-1 0-15,-1-3 2 16,3-3-2-16,-1-1 3 16,2-2-2-16,2-3 1 15,1-1-1-15,2-2-1 16,0 0 2-16,1 0 0 16,0-2-1-16,2 1 0 0,-2-1 1 15,-4-1 0 1,1 2 1-16,-4-1 1 0,-2 1-3 15,-1 1 1-15,-1-2 0 16,-12 9 0-16,16-14-1 16,-16 14 1-16,13-13-1 15,-13 13 2-15,0 0 0 16,11-11-1-16,-11 11-1 16,0 0-1-16,0 0 1 15,0 0-1-15,0 0-2 16,0 0 0-16,0 0 1 15,0 0-1-15,0 0 1 16,0 0 1-16,0 0-2 16,-12 13 1-16,12-13 2 15,-10 14 0-15,10-14-1 16,-11 20 0-16,5-9 2 0,6-11 0 16,-6 15 0-16,6-15-1 15,4 14 0-15,-4-14 0 16,17 8 2-16,-6-7-1 15,4-1 0-15,0-2 1 16,0-3 1-16,-2-1-1 16,-2-2 0-16,-11 8-1 15,6-15-2-15,-6 15 0 16,-16-12-1-16,1 11 0 16,-4 1-1-16,0 2 1 15,2 2-1-15,0 1 2 16,3-2 1-16,3 2 0 0,11-5 0 15,0 0 0-15,0 0 0 16,0 0 1-16,0 0 0 16,0 0 0-16,15-1 1 15,-15 1 0-15,17-10 0 16,-17 10-1-16,18-8 0 16,-18 8-2-16,14-8 1 15,-14 8-2-15,0 0-1 16,0 0 1-16,13 2 0 15,-13-2 1-15,22 4-1 16,-2 0 1-16,3-2 1 16,7 0 0-16,7-2 1 15,7 0-1-15,2-5 0 0,5-1 0 16,3-2 0 0,1-1 0-16,-1 0 1 0,-1 2-2 15,-2 2 1-15,-5 3-1 16,-6 0 0-16,-6 6-1 15,-4 1 2-15,-8 3-2 16,-5 1 0-16,-5 1 1 16,-12-10 0-16,15 19 1 15,-15-19 1-15,6 13-2 16,-6-13 2-16,0 0 0 16,0 0 2-16,0 0 2 15,0 0 0-15,0 0-1 0,6-13 1 16,-1-3 1-1,0-3-3-15,2-4 1 0,3-5-4 16,1 0 0-16,0 0 0 16,0 3 0-16,-2 3-3 15,1 6 1-15,0 4-1 16,3 6 0-16,1 6 0 16,2 6-1-16,1 4 0 15,5 4 1-15,2 3 1 16,3 3 0-16,2 1 1 15,2 5 0-15,2-1 2 16,0 0-1-16,-2-2 0 16,1-3 0-16,-3 0 0 15,-1-6 1-15,-6-2 2 16,-4-4 0-16,-5-5 0 0,-13-3 1 16,17-8-1-16,-12-3 1 15,0-5 1-15,-3-4 0 16,3-5-4-1,1-1 0-15,2-2-1 0,-2 0 1 16,3 2-1-16,2 2 1 16,0 6-1-16,3 3-1 15,-1 4 0-15,3 5 0 16,-1 5-3-16,-1 6 1 16,1 3 2-16,0 6-1 15,-2-1 0-15,-1 4 1 16,-1 1 1-16,0 0-1 15,-3-3 4-15,-1-3-3 0,-7-12 1 16,8 16-1 0,-8-16 2-16,0 0 1 0,16-11-2 15,-5-2 2-15,4-4-2 16,2-5 0-16,4-1-1 16,2-2 2-1,1 5-5-15,-3 2 2 0,-3 4-1 16,-3 5 1-16,0 5-2 15,-2 9 1-15,-13-5 1 16,20 18-1-16,-12-6 2 16,2 1-2-16,0 0 2 15,1 1-2-15,-5-3 3 16,-6-11-1-16,12 17 0 16,-12-17-1-16,9 15 2 15,-9-15-1-15,11 11 0 0,-11-11 1 16,0 0-2-16,11 9 1 15,-11-9 1-15,0 0-1 16,0 0-1-16,0 0 1 16,0 0 0-16,0 0 1 15,0 0 1-15,15 12-2 16,-15-12 1-16,18 9-3 16,-18-9 2-16,22 11-8 15,-10-9-26-15,6 4-81 16,-5 0-2-16,1-2-3 15,-3-4-5-15,-11 0 28 16</inkml:trace>
  <inkml:trace contextRef="#ctx0" brushRef="#br0" timeOffset="9780.67">20367 5430 185 0,'0'0'102'0,"0"0"-4"0,-4-13-54 16,4 13-25-16,23-4-10 15,-3 0-3 1,5-1-4-16,10 1-1 0,5 0-1 16,5 0 2-16,5 0-1 15,1 1 1-15,6 3-2 16,-3-4 2-16,-2 3-2 16,-5-3 2-16,-4-1 0 15,-5-2 1-15,-8 0 0 16,-4-2-5-16,-9-2-20 15,-10-2-45-15,-3-3-31 16,-5 4-1-16,-5-3-4 16,0 3 12-16</inkml:trace>
  <inkml:trace contextRef="#ctx0" brushRef="#br0" timeOffset="10202.51">21042 5270 229 0,'0'0'90'0,"11"-7"-4"15,-11 7-80-15,3-11-14 16,-3 11 0-16,4-13 3 16,-4 13 2-16,-1-19 6 15,1 19 3-15,-6-17-1 16,6 17-1-16,-15-11-1 0,15 11-1 15,-19 4-3-15,8 5-1 16,0 2-1 0,1 3-1-16,0 1 2 0,3 1 1 15,1-2 1-15,2-2 2 16,4-12 3-16,-2 15 8 16,2-15 1-16,0 0 1 15,0 0 1-15,14-18 0 16,-5 3-1-16,-3-3-1 15,1 2-2-15,0-2-10 16,1 2-5-16,-3 4-3 16,-5 12-1-16,0 0-18 15,0 0-77-15,-5 15-5 16,2-2 0-16,2-2-3 0,1-11 57 16</inkml:trace>
  <inkml:trace contextRef="#ctx0" brushRef="#br0" timeOffset="11297.07">21189 4456 181 0,'0'0'57'0,"2"-18"-6"16,-2 6-14-16,3 0-4 15,-3-1-14-15,5 0-2 16,-4 0-7-16,4 2 1 16,-5-4-5-16,3 4 4 15,-4-1-2-15,-2 1-1 16,-2 0 0-16,5 11-1 16,-16-19-1-16,3 12-5 15,-2 1 0-15,-3 3-2 16,-2 4 0-16,-3 4 0 15,-2 5-1-15,-2 4 1 16,-1 8 4-16,-3 5-5 16,3 2 8-16,-1 5-7 0,1 4 4 15,3 1-3-15,3 1 5 16,5-2-6-16,3 0 3 16,5-4 1-16,4 1-3 15,6-4 4-15,6-2-1 16,5-5 1-16,4 0-1 15,4-5 1-15,5-5 0 16,3-1 0-16,5-8 0 16,3-3 0-16,3-10 0 15,5-4-2-15,2-5 1 0,1-5-2 16,0-3-1 0,-5 0 0-16,-5 0 1 0,-5 3-3 15,-10 3 1-15,-9 3 0 16,-8 3 1-16,-5 13 0 15,-10-16 2-15,10 16-1 16,-19-10-1-16,8 8 0 16,11 2 1-16,-16 0 1 15,16 0-1-15,0 0 1 16,-1 18 1-16,8-6 0 16,4 1 2-16,5 4-1 15,3 0 1-15,4-1-1 16,3 0-1-16,1-4 1 15,2-1-2-15,-1-6 2 16,-5-3-1-16,-1-3 3 0,-4-5-1 16,-5-5 1-16,-4-5 1 15,-6-1-1-15,-6-6 0 16,-10 0-3-16,-4-2 1 16,-5-1-3-16,-3 2 2 15,-5 4-4-15,2 5 1 16,-2 1-7-16,3 9-12 15,-1 1-17-15,9 6-51 16,0 4-18-16,4 3-5 16,6 2 3-16,2 1 42 15</inkml:trace>
  <inkml:trace contextRef="#ctx0" brushRef="#br0" timeOffset="11906.42">21396 4713 219 0,'16'-7'105'16,"-5"-8"-4"-16,3-4-68 15,6 1-24-15,5-3-5 16,3-1-3-16,3-2 0 16,0-5 1-16,-2-1 0 15,-2-2-3-15,-4 3 5 16,-7 1-4-16,-3 5 4 15,-4 4-7-15,-3 4 2 16,-6 15-5-16,6-12 3 0,-6 12 2 16,6 17-5-1,0-3 4-15,0 6-5 0,3 4 6 16,0 3-2-16,0 7 4 16,-3 1-4-16,-2-1 1 15,-7 1 3-15,-3 0-3 16,-6-4 3-16,-1-3 0 15,-3-5 2-15,1-6 9 16,3-4 4-16,1-11 0 16,11-2-1-16,-6-17 1 15,12-1-1-15,4-11 2 16,7-4-5-16,2-5-5 16,4-3-7-16,3 0 0 15,0 1 3-15,-3 5-5 16,-2 7 6-16,-5 5-5 0,-5 6 5 15,-4 6-8-15,-7 11 6 16,2-11-4-16,-2 11 5 16,-11 11-2-16,3 0-7 15,-2 6 6-15,3 5-6 16,-1 5 7-16,3 4-5 16,8 3 7-16,5 4-9 15,8-6 8-15,9 0 0 16,10-4-1-16,8-5-9 15,13-2-52-15,6-9-48 16,7-7-4-16,4-9-2 16,-4-7-7-16,-4-5 73 15</inkml:trace>
  <inkml:trace contextRef="#ctx0" brushRef="#br0" timeOffset="17012.68">20908 5291 106 0,'0'0'41'0,"0"0"-6"16,0 0-7-16,0 0-6 16,0 0-6-16,12 1-4 15,-12-1-1-15,0 0 3 16,0 0 1-16,13-2 1 15,-13 2-1-15,16-3-2 16,-3 2 0-16,8 1 0 16,6-1-3-16,8 2-5 15,9-1-3-15,9 1-1 16,4-1 1-16,3 3-1 16,5-2 2-16,-2 0-3 15,-7 2 0-15,-4-1 0 16,-10 1 0-16,-9-2 1 15,-8 0 2-15,-6 0 3 0,-19-1 2 16,12 0 3-16,-12 0 0 16,0 0-1-16,-12-11 1 15,12 11 0-15,-16-9-2 16,16 9-3-16,-17-10-2 16,17 10-1-16,-12-10 2 15,12 10-1-15,0 0-1 16,0 0-2-16,3-11 0 15,-3 11-1-15,13-6-1 16,-13 6-1-16,16-7 0 16,-16 7 3-16,19-9-2 0,-8 3 2 15,-11 6 0-15,21-11-1 16,-10 5 1-16,1-1 0 16,2 0 0-16,0-2-2 15,3 1 1-15,3-1-1 16,2 0 2-16,2 1-2 15,2 2 0-15,1 3-2 16,1 3-1-16,-1 3 1 16,2 5-1-16,-3 4-1 15,-2 3-1-15,-2 4 3 16,1 3-2-16,-3-2 3 16,-3 3 0-16,-3-3 0 0,-3 0 0 15,-1-4 2-15,-4-3 1 16,0-2 0-16,-6-11 3 15,7 12 7-15,-7-12 4 16,0 0-1-16,4-20 0 16,1 5-1-16,1-5 0 15,4-3-1-15,1-5-2 16,7-1-8-16,2 1-2 16,3 1 0-16,0 7-1 15,4 2 2-15,0 7-2 16,2 3 1-16,1 8-2 15,-1 3-1-15,1 7 1 16,0 6 0-16,3 2-1 0,-4 5 0 16,0 0 2-1,-3 4-2-15,-4-3 2 0,-4-1 0 16,-3-1-1-16,-5-5 1 16,-4-2 1-16,-6-15 1 15,6 16 1-15,-6-16 2 16,0 0-1-16,0 0 2 15,-9-27 1-15,7 6-2 16,-1-6 2-16,2 1-3 16,4-8-3-16,2-1 2 15,1 2-3-15,6 4 1 16,2 3-2-16,5 6 2 16,2 4-4-16,3 2 3 15,0 11 0-15,3 2-1 16,0 5 0-16,1 9 0 0,1 4 1 15,1 2-2-15,-6 4 3 16,-1 3-2-16,-3-2 1 16,-4 1-1-16,-3-2 2 15,-3-4-3-15,-6-5 2 16,-2-3 1-16,-2-11 2 16,1 12 0-16,-1-12 2 15,0 0-1-15,-7-25 2 16,4 7 0-16,3-8-3 15,2-2 3-15,1-2-4 16,2-3 2-16,4 3-4 16,4 3 2-16,6 4-4 15,-1 5 4-15,3 6-2 0,-1 4-2 16,2 7 1-16,-1 3-2 16,1 5 2-16,-1 3 1 15,-5 6 1-15,0 2-4 16,1 3 5-16,-4 1-4 15,-1-1 4-15,2-1-3 16,-3 0 4-16,-3-3-5 16,2-4 2-16,-2-2 1 15,-8-11 0-15,15 16 2 16,-15-16-1-16,22 5 2 16,-6-7-2-16,6 0 2 0,6-4 0 15,4 0-2 1,7-4 2-16,6 0-1 0,5 1 0 15,5-2-1-15,4 1 2 16,2 1-2-16,2 2 1 16,3 2 1-16,-5 2-2 15,-2 1 0-15,-7 2 0 16,-9 0 0-16,-10 0-1 16,-9 2 1-16,-8-2 1 15,-16 0 0-15,13 0 1 16,-13 0 0-16,0 0 0 15,0 0 5-15,0 0-5 16,0 0-1-16,0 0 0 16,0 0-1-16,0 0 0 15,0 0 0-15,0 0 0 0,0 0-6 16,0 0 6-16,0 0-1 16,0 0 0-16,0 0 0 15,0 0 0-15,0 0 1 16,0 0-1-16,0 0 4 15,0 0-3-15,0 0 1 16,0 0-1-16,-7-15 5 16,7 15-6-16,-2-16 3 15,2 16-3-15,-9-22-1 16,4 12 0-16,2-3 2 0,3 13-1 16,-10-15-4-16,10 15 2 15,0 0-1-15,0 0 0 16,-15-5 0-16,15 5 0 15,-14 16 0-15,7-5 0 16,-1 2-1-16,-2 3 3 16,2 1-2-16,0 1 2 15,3-1-2-15,3 0 2 16,2-4-2-16,0-1 3 16,5-1 0-16,-5-11 0 15,17 15 1-15,-5-13 2 16,4-1-1-16,1-5 1 15,-1-2-1-15,1-5 0 0,-2-3 4 16,-4-3-5 0,-6-2 4-16,-4-1-5 0,-7 1 2 15,-4 3-3-15,-4 3 2 16,-1 3-2-16,-5 5-5 16,2 7 6-16,-2 4-10 15,4 7-8-15,-3-2-44 16,7 7-53-16,-2 1-2 15,4 0-3-15,2-2-1 16,-3-4 65-16</inkml:trace>
  <inkml:trace contextRef="#ctx0" brushRef="#br0" timeOffset="18138.36">22226 5705 161 0,'9'-15'68'0,"-9"15"-1"15,0 0-10-15,11-8-13 16,-11 8-17-16,0 0-10 16,0 0-10-16,0 0-7 0,0 0-2 15,0 0-2-15,4 17 0 16,-1-4-2-16,1 7 2 15,1 3 3-15,3 6 1 16,-1 5 2-16,2 1-1 16,-1 3 0-16,-1-2 0 15,-2-3 2-15,0-4-2 16,-2-5-1-16,-2-5 2 16,1-5 5-16,-2-14 10 15,0 17 8-15,0-17 5 16,0 0 1-16,-2-17 0 15,3 0 0-15,-5-11-1 16,6-2-7-16,-2-8-8 16,1-5-6-16,-1-4-8 15,0 3 1-15,1 6 0 0,0 8-1 16,2 5-2-16,-3 7-2 16,1 7-6-16,-1 11-2 15,0 0-4-15,0 0-9 16,8 26-36-16,-6-8-62 15,4 7-2-15,-3 3 2 16,2 1 2-16,-3 3 39 16</inkml:trace>
  <inkml:trace contextRef="#ctx0" brushRef="#br0" timeOffset="18497.68">21993 6404 1 0,'-10'14'48'15,"10"-14"6"-15,-16 9-44 16,16-9 17-16,-6 14 10 16,6-14 4-16,13 7 2 15,7-7 3-15,2-5 1 16,13 3-5-16,7-4-11 15,11-3-14-15,10-2-6 16,6 0-4-16,3 0-3 16,-1 2 0-16,-3-4-2 15,-5 6 1-15,-8-3 0 16,-8 4-3-16,-9 3-15 0,-12-3-25 16,-6 4-51-1,-5 6-11-15,-15-4 3 0,0 0-4 16,-12 13 76-16</inkml:trace>
  <inkml:trace contextRef="#ctx0" brushRef="#br0" timeOffset="19028.95">22221 6588 116 0,'-15'7'76'0,"15"-7"-1"16,0 0-75-16,1 20-6 16,4-6 2-16,-1 6 2 15,1 5 4-15,0 7-4 16,0 5 3-16,-2 4-1 16,0 4 3-16,-5 4-1 15,-2-1 0-15,-2-3 6 16,-2-4-6-16,0-5 6 15,-2-9-6-15,1-5 11 16,2-5 5-16,7-17 13 16,0 0-4-16,-13 4 0 31,13-4-1-31,3-30-5 0,5 8 5 0,-4-9-10 0,7-1-6 16,2-1-14-1,0 0 5-15,3 4-8 0,1 3 6 16,-1 9 0-16,1 7-2 15,0 7-1-15,0 7 1 16,0 4-1-16,0 7 0 16,0 4 0-16,-2 4 1 15,0 2 0-15,-2 1 2 16,-1 0 7-16,-3-2-6 16,-2-2 6-16,-3-4-4 15,-2-2 4-15,0-4-5 16,-2-12-4-16,0 15-79 15,0-15-17-15,0 0-4 16,2-17-3-16,2 2 22 16</inkml:trace>
  <inkml:trace contextRef="#ctx0" brushRef="#br0" timeOffset="19606.97">22604 6776 139 0,'0'0'84'16,"16"-21"0"-16,-16 21-71 15,12-12-12-15,-12 12-7 16,14 6 2-16,-14-6 1 16,17 21 0-16,-9-3 2 15,-2 5-1-15,3 5 2 0,-3 3 1 16,-1 5-1-16,-4-1 1 15,-1-1 5-15,-2-3-2 16,-4 1 3-16,-2-7-4 16,0-3 8-16,-1-5-3 15,2-6 13-15,7-11 2 16,-12 13 1-16,12-13 2 16,0 0-1-16,-13-14 0 15,10-4-10-15,3-2 5 16,-3-6-14-16,3-7-1 15,2-6-9-15,0-2 3 16,3-1-4-16,3 4 5 16,1 5 0-16,-1 2-1 15,0 10 1-15,0 4-2 16,-8 17-1-16,20-13 1 16,-9 16 0-16,0 2-1 0,2 3 1 15,3 7-1-15,2 2 0 16,0 3 1-16,4 5 0 15,-2 1 2-15,0 0-2 16,-4-2 0-16,-2-4-1 16,-3-3 1-16,-1-4 1 15,-4-2 1-15,-6-11-5 16,-1 11-21-16,1-11-32 16,0 0-43-16,-4 11 0 15,4-11-2-15,-22 1 10 16,9-1 93-16</inkml:trace>
  <inkml:trace contextRef="#ctx0" brushRef="#br0" timeOffset="19778.86">22598 7011 200 0,'0'0'108'16,"-13"-6"-9"-16,13 6-69 15,13-8-14-15,4 0-24 16,9 1-82-16,7 1-8 15,5-3-5-15,5-1-9 16,-3-5 71-16</inkml:trace>
  <inkml:trace contextRef="#ctx0" brushRef="#br0" timeOffset="22529.24">20772 5304 88 0,'0'0'84'0,"7"-10"-24"0,-7 10-16 16,5-11-9-16,-5 11-4 15,0 0-4-15,4-16-5 16,-4 16-3-16,0 0-4 16,2-14-5-16,-2 14-3 15,0 0-3-15,0 0-5 16,0 0-2-16,0 0 0 16,0 0 0-16,0 0-2 15,-11 16 1-15,10 0 1 16,1 2 1-16,3 3 2 15,1 1 2-15,6-2-2 16,2-3 3-16,4-2 0 16,4-4 3-16,-3-9-1 0,0-2 3 15,-2-6-1-15,-2-2 1 16,-6-3-1-16,1 0 0 16,-5 0-3-16,-1 0-3 15,-2 11-2-15,0-15-2 16,0 15-1-16,0 0 0 15,0 11 0-15,1 4 0 16,4 4 0-16,0 4 1 16,2 4 3-16,0 6 0 15,2 1-1-15,-1 2 2 16,1 3-2-16,-3 0 0 16,-2 5 1-16,-3 2 1 15,-1 4 0-15,-1 4 1 16,-3 7-1-16,-1 6-1 0,1 4 0 15,0 5 4-15,-1 4-8 16,0 2 1-16,-1 7-2 16,-2 5 3-16,-1 5-2 15,-2 2 3-15,-5 3 4 16,-3 4-4-16,-4 1 8 16,-2 5-5-16,-5 3 5 15,0-4-5-15,-1-2 9 16,0-1-7-16,-1-2 1 15,3-1-1-15,0-6 1 16,1-2 2-16,3-7-2 16,4-6 2-16,0-6-5 15,5-7 4-15,2-6-3 16,3-10 1-16,1-10 0 16,6-10 0-16,-2-11 2 0,4-4 2 15,-3-11 2-15,5-11-5 16,0 0-12-16,-18-17-60 15,9-5-32-15,-3-3-6 16,-4-8-2-16,-5-5-9 16</inkml:trace>
  <inkml:trace contextRef="#ctx0" brushRef="#br0" timeOffset="23591.84">13533 5866 77 0,'0'0'39'0,"12"-2"-7"15,-12 2-9-15,15 6-9 16,-15-6-8-16,17 17-5 15,-8-1-1-15,0 3 2 16,1 6 1-16,0 4 3 16,-2 7 0-16,1 4 0 15,-2 5-1-15,3 6 3 16,-2 4 2-16,1 5-1 16,-2 4 0-16,3 2 0 15,0 5 1-15,-1 5 2 16,2 4 7-16,3 6-2 15,-2 1 5 1,3 4-2-16,-2 1 4 0,3 4-4 0,-4-1 3 16,3 3-6-16,-5-5 0 15,1 1-3-15,-5-4 0 16,0-3-1-16,-3-6-1 16,0-5-1-16,-1-10 1 15,0-6-2-15,-4-12-1 16,2-6 0-16,-2-12-3 15,2-7 1-15,-1-7 0 16,1-4 4-16,0-12-1 16,0 0 1-16,0 0-2 15,-5-17-8-15,4 0-19 16,-4-5-67-16,1-5-27 16,2-3-5-16,-3-5-5 0,2-3-2 15</inkml:trace>
  <inkml:trace contextRef="#ctx0" brushRef="#br0" timeOffset="24185.57">14196 7191 118 0,'0'0'74'16,"0"-14"-31"-16,0 14-17 15,0 0-6-15,0 0-8 16,0 0-7-16,0 0 1 15,-19 5-6-15,6 7 1 16,-5 3-6-16,-7 6 4 16,-4 3-2-16,-7 9 4 15,-1 2 1-15,-4 5 0 16,1-1 1-16,2 0 2 16,4-2 1-16,6-4 0 15,5-4 4-15,7-7 3 0,7-5 1 16,8-6 2-16,1-11-1 15,23 13 0-15,0-10-2 16,4-1 0-16,6 1-4 16,4 0-4-16,1 2-2 15,-2 0-3-15,-1 2 0 16,-4 2-1-16,-3 0 1 16,-3 2-2-16,-3 1 2 15,-3 2-2-15,0-1 3 16,-4-1 0-16,0 2 0 15,-1-3 0-15,-2-2-4 16,-1 0-9-16,-11-9-28 16,12 8-50-16,-12-8-5 0,0 0 3 15,11-6-6-15,-16-5 83 16</inkml:trace>
  <inkml:trace contextRef="#ctx0" brushRef="#br0" timeOffset="24857.46">13857 7566 185 0,'7'-15'87'0,"10"9"-3"15,7 1-68-15,7 4-12 0,8 0-7 16,9 1 1-1,10 0 2-15,7 0-2 16,5-2 1-16,7 0 0 16,6 0 1-16,10-2-1 0,9-1 1 15,13 1-1-15,10 0-2 16,11-1 1-16,12 1 2 16,12 0-1-16,10-1-1 15,10 0 1-15,11 1 0 16,4-2-1-16,5 1 3 15,3-1 0-15,4-1-2 16,3 0 1-16,6 1 0 16,2-2 3-16,-4 0-2 15,4 0 2-15,0 0 0 16,-1 1 0-16,-3-2-1 0,-3 1 3 16,-8 0-1-16,-9-1 0 15,-7 0 0-15,-12 0 1 16,-10-2-3-16,-14-2 3 15,-13 3 1-15,-14-5 4 16,-14 0 6-16,-19 0 3 16,-9 0 3-16,-21-2 4 15,-9 4 3-15,-15-3 2 16,-4 4-2-16,-11-2-5 16,-5 6-4-16,-17 8-6 15,20-17-2-15,-20 17-6 16,15-12 0-16,-15 12-7 0,20-9 2 15,-9 7-2 1,2-3 0-16,6 4-1 16,-2-2 1-16,2 2-2 0,1 0-2 15,-2 1-6-15,-3-4-11 16,2 8-34-16,-17-4-60 16,18-1-6-16,-18 1 1 15,0 0-1-15,4-11 38 16</inkml:trace>
  <inkml:trace contextRef="#ctx0" brushRef="#br0" timeOffset="25123">20351 7069 251 0,'-14'-1'102'0,"14"1"1"15,-12-5-82-15,12 5-11 0,25 6-1 16,2-2-9-16,10 1 4 15,6 0-6-15,3 1 7 16,3 0-6-16,-4 4 4 16,-5-1-6-16,-15 8 0 15,-13 5 0-15,-19 5 1 16,-16 4 0-16,-15 6 2 16,-12 3-3-16,-10 4-21 15,-11-2-59-15,-4-2-14 16,1-2-3-16,0-7-3 15,3-3 22-15</inkml:trace>
  <inkml:trace contextRef="#ctx0" brushRef="#br0" timeOffset="25747.96">15737 8168 213 0,'11'-19'82'0,"-11"19"-3"0,14-4-72 16,-14 4-9-16,15 22-3 15,-5-2 1-15,2 6 8 16,1 7 1-16,-2 5 1 15,1 7 2-15,-1 10 2 16,-1 3-2-16,-2 8 3 16,-4 1-4-16,-1-1 2 15,-3 1-5-15,0-4 2 16,-2-7-4-16,1-9-6 16,-2-8-9-16,1-11-72 15,-1-15-3-15,3-13-1 16,0 0-1-16,-4-25 10 0</inkml:trace>
  <inkml:trace contextRef="#ctx0" brushRef="#br0" timeOffset="26498.49">15679 8487 221 0,'-5'-30'92'0,"2"1"1"16,2 0-58-16,0 1-13 15,3 1-15-15,1-1-1 16,-1 0-3-16,1-1 4 16,1 2 1-16,0-1 2 15,1 3-1-15,-3-2 1 0,5 5-1 16,-4 0-1 0,6 4-2-16,2 2-3 0,5 2-3 15,2 3-1-15,6 2-1 16,6 7 0-16,1 3 0 15,5 8-1-15,-2 5 3 16,1 12-4-16,-8 9 3 16,-4 9-1-16,-12 7 2 15,-9 5 1-15,-11 2 2 16,-9 1-1-16,-8 0 3 16,-7-8-1-16,0-7 0 15,0-6-2-15,6-9 1 0,5-7-2 16,8-5 2-16,6-4-1 15,10-2 1-15,7 0 0 16,6-1 0-16,3 1 1 16,4 3-1-16,2 0 1 15,-1 2-3-15,1 2 0 16,-2 1-1-16,0 1-1 16,-2 1-1-16,-1 3-1 15,-2-1 4-15,-1 2-4 16,0 2 2-16,-3-3-2 15,0-1 2-15,-5-1 1 16,-2-3 1-16,-1-3 0 16,-2-2-1-16,-3-14 1 0,3 17 5 15,-3-17 4 1,0 0 3-16,0 0 2 0,0 0 0 16,0 0 2-16,0 0 1 15,0 0-1-15,0 0-4 16,0 0-4-16,0 0-2 15,0 0-3-15,0 0-2 16,0 0 0-16,0 0-3 16,0 0 0-1,0 0 2-15,0 0-3 0,0 0-7 16,0 0-10-16,0 0-21 16,0 0-61-16,0 0-20 15,0 0 1-15,0 0-7 16,11 8 4-16</inkml:trace>
  <inkml:trace contextRef="#ctx0" brushRef="#br0" timeOffset="27326.62">16496 8691 106 0,'0'0'71'16,"6"-14"-4"-16,-6 14-37 0,0 0-15 15,14-4-11-15,-14 4-4 16,17 13 1-16,-5-1 2 15,-1 3 0-15,0 7 1 16,1 4 2-16,-1 6 2 16,-2 3-2-16,-1 2 3 15,-3-1-2-15,-3 1 3 16,-4-4 3-16,-1 0 5 16,-7-8 3-16,0-2 2 15,-6-5-1-15,0-2 3 16,-6-4-2-16,2-3-2 15,-5-5-2-15,2 0-5 16,-3-4-6-16,2-3-2 0,0-4-8 16,-1-4-29-1,4-6-67-15,2 0-3 0,1-8-3 16,3-6 0-16,0-6-1 16</inkml:trace>
  <inkml:trace contextRef="#ctx0" brushRef="#br0" timeOffset="27592.24">16284 8652 298 0,'0'-11'110'16,"0"11"-3"-16,13-12-44 0,2 11-46 15,5-3-16-15,6 1-1 16,7-2-1-16,6-2 2 15,5-1 1-15,3 0-1 16,-5 0-1-16,2 1 1 16,-1 2-3-16,-3 0-9 15,-2 5-15-15,-6-2-28 16,-3 4-53-16,-3 2 1 16,-5 1-1-16,-4 1 0 15,-6 1 28-15</inkml:trace>
  <inkml:trace contextRef="#ctx0" brushRef="#br0" timeOffset="27842.15">16805 8948 187 0,'0'0'64'16,"14"-3"-2"-16,-2-4-4 16,5-3-4-16,4-1-21 15,2 0-35-15,7 2-37 16,0 2-49-16,-4-1-3 16,1 4-1-16,-2-2-1 15,-1 6 41-15</inkml:trace>
  <inkml:trace contextRef="#ctx0" brushRef="#br0" timeOffset="28670.22">17332 8670 69 0,'5'-19'62'16,"-5"19"3"-16,3-16-41 16,-3 16-3-16,0-18 6 15,-4 7 6-15,4 11 0 16,-4-22 3-16,4 22-4 16,-6-20-2-16,6 20-9 15,-8-16-5-15,8 16-10 16,-11-9-4-16,11 9-2 15,-15 2-3-15,4 4 2 16,-1 3-1-16,-1 6 0 16,-1 4 0-16,1 4 2 15,-1 8-1-15,1 2 2 32,1 3-2-32,1 2 2 0,1-1 0 0,1 1 1 15,3-2 0-15,3-3 2 0,0-5-2 16,4-3 4-16,3-3 2 15,3-4 0-15,3-4 2 16,6-3 2-16,2-5-1 16,7-3 2-16,0-4 0 15,7-2 0-15,2-5-3 16,5-1-1-16,0-2-2 16,0 0-1-16,-4-1-2 15,-4 2 1-15,-5 0 1 16,-5 3-3-16,-9 2 2 15,-12 5-8-15,12-5-20 16,-12 5-81-16,-11 1-4 16,11-1-6-16,-23 2-4 15,6-1-2-15</inkml:trace>
  <inkml:trace contextRef="#ctx0" brushRef="#br0" timeOffset="42126.78">23888 5031 116 0,'0'0'74'15,"0"0"-36"-15,7-12-14 16,-7 12-4-16,20-3-8 16,-4 3-8-16,1 0-2 15,1 1 0-15,2 5 2 16,-3 1 0-16,1 5-1 16,1 4-2-16,-5 3-1 15,0 6 0-15,-1 0 1 16,-1 4-2-16,-2 3 0 15,0 2-3-15,-3 4 4 16,0 3 1-16,-1 5-1 0,2 4 5 16,-1 7-1-1,0 5-1-15,0 7 2 0,-1 7 0 16,0 7-1-16,0 5 2 16,1 5-3-16,1 0 0 15,-1 4-2-15,0 2 4 31,2-5-5-31,0 0 2 0,4-1-1 0,0-2 0 16,-3-2-1-16,3 0 1 16,0-2 3-16,-1-1-4 15,-3-1 3-15,0 0-2 16,0-1 3-16,-1-3-4 16,-2-1 5-16,0-2-4 0,-1-6 5 15,-1-4-4 1,1-4 4-16,-3-5-1 0,1-6 1 15,-2-7-1-15,0-6 0 16,-1-4 1-16,-1-4-6 16,0-3 5-16,-1-5-3 15,2-3 0-15,-1-4 0 16,0-5 0-16,1-12 1 16,-1 14-2-16,1-14-25 15,0 0-63-15,0 0-2 16,-20-13-1-16,-2-5-8 15,-2 0 62-15</inkml:trace>
  <inkml:trace contextRef="#ctx0" brushRef="#br0" timeOffset="42954.78">21507 7256 29 0,'0'0'60'0,"13"-17"-7"15,-13 17-44-15,0 0-10 16,0 0-4-16,-12 8-1 16,-3 4 2-16,-5 5 2 15,-10 7 3-15,-9 5 5 16,-8 10-2-16,-8 5 0 16,-6 4 0-16,-4 2 2 15,-2 0 0-15,0-3 3 16,3-3 0-16,9-7 0 0,9-10 15 15,9-5 6-15,8-9 4 16,14-4-2-16,15-9-4 16,0 0-1-16,22-10-2 15,5 5-3-15,5 2-13 16,5 3-6-16,4 8-2 16,1 7 0-16,-2 7 3 15,-5 8-2-15,-1 8 0 16,-3 5 2-16,-5 5-1 15,-4-2 0 1,-4 0-5-16,-2-4 3 0,-4-3-2 16,-3-5 0-16,-3-6-16 0,-4-10-25 15,-2-6-45 1,0-12-3-16,0 0 1 0,-15-14-4 16,1-12 70-16</inkml:trace>
  <inkml:trace contextRef="#ctx0" brushRef="#br0" timeOffset="43550.24">20679 7824 205 0,'0'0'81'0,"4"-17"-2"16,8 9-74-16,10-1-10 15,6 1-1-15,9-2 0 16,6 1 4-16,8-1 9 16,6 3-3-16,4-1 4 15,6 5 3-15,2-2-3 16,5 2 0-16,9-2-2 16,5 1-2-16,4-4 4 15,8-1 1-15,6-4 1 16,2 1 1-16,6-3 0 15,6 0-1-15,-2-2 1 16,5 0-3-16,-2 0-3 0,0 1-2 16,-1 0-1-1,0-1-2-15,1 2 1 0,-1-1-1 16,-3 1 0-16,-5 2 1 16,-2 2-2-16,-9 3 1 15,-5-1 0-15,-13 4 0 16,-11 0 0-16,-10 4 1 15,-13 0-2-15,-9 2 1 16,-9-2 1-16,-6 0-1 16,-8-1 1-16,-2 0 1 15,-4 1-1-15,-11 1 2 16,16-7 0-16,-16 7 0 16,12-8 0-16,-12 8-2 0,0 0 1 15,13-6-2 1,-13 6 0-16,15-1-1 0,-15 1-2 15,21 1-9 1,-9 2-16-16,-1-2-47 0,1 0-29 16,-1 1 0-16,-11-2 0 15,11-7 20-15</inkml:trace>
  <inkml:trace contextRef="#ctx0" brushRef="#br0" timeOffset="43878.37">23690 7296 245 0,'-13'-6'104'0,"13"6"-4"15,-5-14-76-15,5 14-14 16,27-5-6-16,0 2-4 16,5 3-2-16,5 0 0 15,7 2 1-15,0-1 1 16,0 4-2-16,-4 1 1 15,-9 5-2-15,-8 3 1 16,-9 5 1-16,-11 2 2 16,-12 6-1-16,-9 3 2 15,-6 2 1-15,-10 2 0 16,-4 0 0-16,-1 0 2 0,-3-1-2 16,5-3-3-1,4-2-26-15,1-1-74 16,0-4 1-16,9-1-4 15,-3-7 0-15,2 1 42 0</inkml:trace>
  <inkml:trace contextRef="#ctx0" brushRef="#br0" timeOffset="46876.78">22398 8257 146 0,'-3'-16'83'0,"2"-1"-25"16,2 1-14-16,3 5-14 15,-2-2-7-15,-2 13-7 16,9-16-4-16,-9 16-4 15,12-1-2-15,-6 12 1 16,2 6-2-16,1 9 2 16,1 11 1-16,4 11 2 15,-3 6 1-15,3 10 2 16,-5 6-2-16,2 4 1 16,-4-1-4-1,-2-1 1-15,0-9-4 0,-3-7 1 16,2-10-3-16,-4-10 3 0,-1-12 7 15,3-6 4 1,-2-18 0-16,0 0-1 0,-10-16 1 16,4-7-1-16,-7-14 1 15,2-4-5-15,-5-12-5 16,0-7-6-16,-1-4 0 16,0-3-1-16,4 2 2 15,0-1-2-15,5 3 1 16,2 1-2-16,5 3 1 15,3 2-1-15,2 4 1 16,0 4-2-16,6 5 2 16,1 5-3-16,3 9 2 0,0 8-1 15,0 8-1 1,-1 12 0-16,3 11 0 0,0 10 1 16,-1 13-1-16,-2 9 1 15,0 11-1-15,0 5 3 16,-1 9-1-16,1 0 2 15,-1 0-2-15,-2-2 1 16,2-4-1-16,3-6 2 16,1-4-3-16,1-6 2 15,1-8 0-15,1-5 0 16,-1-8 1-16,0-4-1 16,-1-4-1-16,-2-7-2 15,1-7-4-15,-4-4-8 16,5-6-7-16,-5-7-7 15,7 2-13-15,-5-10-3 0,7 2 0 16,-5-7 2 0,5 3 7-16,-4-1 10 0,-1 4 11 15,0 3 15 1,-4 0 19-16,0 5 11 0,-5-1 4 16,3 2 1-16,-9 1 0 15,4 2-3-15,-6-3-6 16,1 14-6-16,-5-20-9 15,5 20-8-15,-11-12-2 16,11 12-4-16,-21 10-1 16,5 3 0-16,-2 8 0 15,-3 5 2-15,1 10 1 16,0 5 0-16,1 1 0 0,4 3 2 16,4 3-1-16,6-4 3 15,5-1-1-15,6-5 1 16,8-7-1-16,6-4 3 15,7-9-2-15,5-5 1 16,3-8 0-16,6-3-1 16,-1-7 2-16,1-1 0 15,-8-3 3-15,-1 2 2 16,-8-2 5-16,-3 6 3 16,-10-3 2-16,-11 6 2 15,12-4 0-15,-12 4 0 16,0 0-5-16,0 0-1 15,0 0-3-15,0 0-5 16,0 0-1-16,0 0-3 16,0 0-1-16,0 0-2 15,0 0 0-15,0 0-1 0,0 0 0 16,0 0-5-16,0 0-5 16,0 0-17-16,0 0-79 15,0 0-27-15,0 0-2 16,0 0-4-16,-3-11-4 15</inkml:trace>
  <inkml:trace contextRef="#ctx0" brushRef="#br0" timeOffset="83130.22">18448 12581 104 0,'4'-18'74'0,"-8"-1"2"0,0 2-30 32,2 3-12-32,-4 1-9 0,6 13-1 0,-20-23-5 15,8 12-3-15,-4 0-5 16,-2 0-3-16,-4 2-4 15,-4 1-2-15,-3 1-2 16,-4 3 0-16,-4 2 0 16,-2 4-1-16,-5 3 1 15,-4 3 1-15,-5 2-1 16,-5 4 1-16,-2 4 0 16,-1 1-1-16,-2 3-1 15,-1 1 0-15,-5 3 2 16,1 2 2-16,1 2 2 15,1 6 2-15,-2 2 3 16,-1 7-2-16,0 6 2 0,2 4 2 16,2 4-5-1,4 7 0-15,2 4-5 0,9 4 0 16,4 5-2-16,8 5 3 16,8 3-3-16,6 5 3 15,6 8-3-15,10 6 0 16,6 4 1-16,7 4 1 15,9 4 0-15,5 1-1 16,9-3 0-16,10-2-6 16,8-8 10-16,7-6-2 15,9-14 4-15,6-9-5 16,7-11 4-16,6-11-1 16,4-14 3-16,6-11 1 15,6-14 2-15,4-6 0 16,3-11-1-16,5-10 2 0,-3-11 0 15,5-7-4-15,-1-11 2 16,0-5 0-16,-8-8-3 16,-3-7 4-16,-7-12-5 15,-5-6 2-15,-6-13-2 16,-5-8 3-16,-12-14-5 16,-4-8 3-16,-7-13-4 15,-6-8-4-15,-10-7 5 16,-8-2-3-16,-12 0 0 15,-12 1 1-15,-13 7 2 16,-19 8-4-16,-15 11 0 16,-18 13 0-16,-15 11-1 15,-18 14 2-15,-10 12-3 0,-8 11-9 16,-2 17-16 0,-9 9-48-16,-1 17-40 0,-1 8-4 15,7 3-3-15,13 3-3 16,13 0-4-16</inkml:trace>
  <inkml:trace contextRef="#ctx0" brushRef="#br0" timeOffset="83927.1">16955 10339 156 0,'0'0'83'16,"-6"-20"4"-16,6 20-52 16,1-15-5-16,-1 15-13 15,0 0-7-15,0 0-6 16,0 0-2-16,0 0-6 16,7 16-3-16,-5 2-2 15,0 7-1-15,0 11 6 16,-2 9-1-16,-3 11 7 15,1 8-4-15,-3 6 5 16,0 3-2-16,0 1 3 16,4-1-2-16,2-10 3 15,5-3 7-15,6-12 1 16,8-8 5-16,6-12 1 0,8-5 0 16,7-12 0-1,8-3 2-15,2-10-7 0,3-1-3 16,-2-5-6-16,0 0-5 15,-5-3-8-15,-9-2-24 16,-4 1-65-16,-6-1-5 16,-7-4 2-16,-1-3-5 15,-9-8 2-15</inkml:trace>
  <inkml:trace contextRef="#ctx0" brushRef="#br0" timeOffset="84614.56">17660 10473 181 0,'2'-13'88'0,"2"2"-8"16,-4 11-59-16,1-12-7 16,-1 12-9-16,0 0 1 15,10 17-9-15,-7 3 5 16,0 6-6-16,-1 8 6 15,-1 5 0-15,-1 5 5 16,-2 4-1-16,-3-1-3 16,1-4 1-16,-2-8-2 15,1-8 4-15,1-8 15 16,2-4 5-16,2-15 0 16,0 0-2-16,-2-30 3 15,6 4-2-15,-2-14 2 0,5-7-2 16,2-8-21-1,3-5-2-15,0-1-4 0,2 7 5 16,-2 8-6-16,-1 9 1 16,-1 8-9-16,-2 12 0 15,-8 17 2-15,16-1 0 16,-6 13-1-16,1 3 0 16,3 4 6-16,5-1 0 15,-1 3 9-15,4-3-2 16,1-2 8-16,2-5-4 15,-2-6 0-15,2-9-2 16,1-8-7-16,1-6 4 16,-1-7-5-16,-3-1 3 15,-4-2-6-15,-2 1 3 16,-3 6-4-16,-6 3-1 0,-8 18 4 16,0 0-1-16,0 0-2 15,6 23 1-15,-6 0 1 16,-1 4 0-16,1 2 9 15,1 8 0-15,1-2 1 16,-2 1-3-16,0-1 5 16,0-1-4-16,-3-2 3 15,2-3-3-15,0-1-9 16,-3-9-28-16,3 1-64 16,1-7 0-16,0-13-5 15,0 0-1-15,0 0-7 16</inkml:trace>
  <inkml:trace contextRef="#ctx0" brushRef="#br0" timeOffset="85223.89">18509 10411 79 0,'0'0'72'16,"-11"-21"-23"-16,4 7-10 0,4-3-2 15,0-3-5-15,6 1-2 16,1-2-8-16,8 3-8 16,3 4-12-16,3 4-4 15,2 9-4-15,-2 7-3 16,-2 10 1-16,-5 9 5 16,-8 8 6-16,-6 4-1 15,-8 8 7-15,-6 2 2 16,-5-3 6-16,-1-1 0 15,-1-5 2-15,6-7-7 16,2-5 1-16,4-6 1 16,6-6 1-16,6-14 0 15,12 12-5-15,8-16-12 16,8-3-21-16,3-7-39 16,11-5-30-16,8-4 0 0,1-9-7 15,4-2-5-15</inkml:trace>
  <inkml:trace contextRef="#ctx0" brushRef="#br0" timeOffset="85442.63">18972 10318 233 0,'-14'19'83'16,"6"0"-24"-16,-1 6-41 15,2 5-12-15,-2 8 6 16,1 5 1-16,0 2 3 15,2 0-7-15,3 0 2 16,1-2-8-16,4-5-29 0,0-1-57 16,2-14-4-16,4-7-2 15,-8-16-1-15,21-6 3 16</inkml:trace>
  <inkml:trace contextRef="#ctx0" brushRef="#br0" timeOffset="85723.9">19113 10301 193 0,'22'-17'86'16,"4"3"-7"-16,2 3-61 0,0 3-8 16,1 3-5-16,-2 4-3 15,-1 6-2-15,-5 4-2 16,-6 10 3-16,-4 5 2 15,-6 7 3-15,-5 8 5 16,-1 7-4-16,-5 4 5 16,-1 1-1-16,-3 1 2 15,-1-1-5-15,0-5 3 16,0-2-20-16,4-9-58 16,0-7-19-16,-2-8-2 15,9-20-4-15,-19 5-1 16</inkml:trace>
  <inkml:trace contextRef="#ctx0" brushRef="#br0" timeOffset="85880.1">19046 10653 298 0,'0'0'104'0,"12"-5"-1"0,18 0-56 16,12-2-40-16,13 1-42 15,17 0-66-15,10-3 1 16,2-1-9-16,-1-1-2 15,-8-2 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05:51:57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17452 11210 100 0,'0'0'52'15,"0"-20"-7"-15,0 20-5 16,-11-17-6-16,11 17-2 16,-16-17-4-16,5 8-1 15,11 9-7-15,-21-15-10 0,21 15-6 16,-20-5-4-1,6 5-2-15,-2 6 2 0,-3 4 0 16,-6 5-4-16,-1 4 4 16,-6 4-1-16,-2 6 0 15,-3 6-1-15,-1 7 3 16,0 4-2-16,1 7-1 16,0 4 2-16,3 8-1 15,-4 4 1-15,4 5 0 16,-2 6 1-16,-3 4-1 15,-1 4 0-15,-4 6 1 16,-2 2 1-16,-7 3-1 16,3 3 1-16,-4 3 5 15,3 4 2-15,4 4 3 0,1-3-2 16,6 4 2-16,5 3 0 16,8 3 3-16,0 3-4 15,5 0 1-15,3 2-8 16,1-2-2-16,1 1 1 15,3 0 0-15,-2-2-2 16,1 1-1-16,3-5 2 16,-3 2-4-16,2-4 5 15,0 6 0-15,-2 0 0 16,3-2 0-16,1 2-4 16,-2-1 3-16,1 1-1 15,4 1 0-15,0-1-2 16,4-3 3-16,4-3-3 0,2 1-4 15,2-3 7 1,4 4-2-16,4-3 0 0,5 0 0 16,1-1 3-16,1-2-9 15,2 5 1-15,0-6 3 16,-1-4 2-16,1-1-5 16,-1-7 2-16,-2 0-5 15,3-7-2-15,-1-4 16 16,4-11-5-16,1-4-2 15,8-4-9-15,4-7 15 16,9-6-8-16,4-11 11 16,9-3-8-16,8-7-9 15,9-4 1-15,7-2 17 16,3-9-1-16,6-4-13 0,1-3 1 16,4-3 1-16,2-7-1 15,4-2 12-15,0-6 0 16,4-10-16-16,-1 0 2 15,2-7 12-15,1-7 6 16,2-9-2-16,-5-3 5 16,-2-7-14-16,-6-5 6 15,-4-9-8-15,-10-5 15 16,-5-8-14-16,-9-5 2 16,-4-10 0-16,-9-7 5 15,-4-7-5-15,-9-12 8 16,-5 0 6-16,-5-14-10 15,-4-2 3-15,-7-12 2 0,-5 6-4 16,-9-11-1-16,-3-4 3 16,-6-3-3-16,-2-1 1 15,-5-5-1-15,-2-2-4 16,2-4 0-16,-2 1 2 16,1-3-3-16,-1 0-1 15,-2 2 0-15,1-4 0 16,1 4 1-16,-2 0 1 15,-3 4-1-15,-2 2 0 16,2 5-1-16,-2 1 4 16,0 5-2-16,-2 1-2 15,-2 4 0-15,-1 5-1 16,-3 6 0-16,-3 2-2 0,-3 7 4 16,-6 3-3-16,-5 4-1 15,-4 7 1-15,-4 3 4 16,-5 6-3-16,-2 3 1 15,-1 8 0-15,-3 5 2 16,-1 7-2-16,1 7-2 16,-2 6-1-16,-3 10-2 15,-1 8 3-15,-4 11-3 16,-3 7 0-16,-1 8-2 16,-8 9 1-16,-1 9 4 15,-2 5 1-15,3 6 0 16,0 5-1-16,8 6 2 15,2 2-3-15,8 9-9 0,5-1-36 16,9 6-56-16,6 3-2 16,2-2-4-16,5 0-2 15,1-9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7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5.gif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2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wmf"/><Relationship Id="rId5" Type="http://schemas.openxmlformats.org/officeDocument/2006/relationships/image" Target="../media/image16.jpe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3.wmf"/><Relationship Id="rId4" Type="http://schemas.openxmlformats.org/officeDocument/2006/relationships/image" Target="../media/image11.pn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17" Type="http://schemas.openxmlformats.org/officeDocument/2006/relationships/image" Target="../media/image25.png"/><Relationship Id="rId2" Type="http://schemas.openxmlformats.org/officeDocument/2006/relationships/image" Target="../media/image15.gif"/><Relationship Id="rId16" Type="http://schemas.openxmlformats.org/officeDocument/2006/relationships/image" Target="../media/image23.wmf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image" Target="../media/image27.png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customXml" Target="../ink/ink10.xml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gif"/><Relationship Id="rId10" Type="http://schemas.openxmlformats.org/officeDocument/2006/relationships/image" Target="../media/image18.wmf"/><Relationship Id="rId4" Type="http://schemas.microsoft.com/office/2007/relationships/hdphoto" Target="../media/hdphoto1.wdp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Selecting the Right Heat Sink for your Design – Steps for Heat Sink Calculation and Selection</a:t>
            </a:r>
            <a:endParaRPr lang="en-US" sz="2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B050"/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Design Level – 1  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8822"/>
            <a:ext cx="7772400" cy="873369"/>
          </a:xfrm>
        </p:spPr>
        <p:txBody>
          <a:bodyPr/>
          <a:lstStyle/>
          <a:p>
            <a:r>
              <a:rPr lang="en-US" sz="2800" dirty="0"/>
              <a:t>Natural Convection Cooling of LM 317 </a:t>
            </a:r>
            <a:br>
              <a:rPr lang="en-US" sz="2800" dirty="0"/>
            </a:br>
            <a:r>
              <a:rPr lang="en-US" sz="2800" dirty="0"/>
              <a:t>w/o Heat ink</a:t>
            </a:r>
            <a:endParaRPr lang="en-IN" sz="28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B519778-06EA-5FBA-60DE-261CC711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2549769"/>
          </a:xfrm>
        </p:spPr>
        <p:txBody>
          <a:bodyPr/>
          <a:lstStyle/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After Obtaining the maximum junction temperature rating, it is important to determine the thermal resistance of the device.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In order to determine the thermal resistance, we have to finalize which type of package is used for our design.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If the designer is determined to use the TO-220 package, the Junction-to-ambient thermal resistance </a:t>
            </a:r>
            <a:r>
              <a:rPr lang="en-US" sz="2400" b="0" i="0" dirty="0" err="1">
                <a:solidFill>
                  <a:srgbClr val="303030"/>
                </a:solidFill>
                <a:effectLst/>
              </a:rPr>
              <a:t>R</a:t>
            </a:r>
            <a:r>
              <a:rPr lang="en-US" sz="2400" b="0" i="0" baseline="-25000" dirty="0" err="1">
                <a:solidFill>
                  <a:srgbClr val="303030"/>
                </a:solidFill>
                <a:effectLst/>
              </a:rPr>
              <a:t>th</a:t>
            </a:r>
            <a:r>
              <a:rPr lang="en-US" sz="2400" b="0" i="0" dirty="0">
                <a:solidFill>
                  <a:srgbClr val="303030"/>
                </a:solidFill>
                <a:effectLst/>
              </a:rPr>
              <a:t>(JA) = 50˚C/W.</a:t>
            </a:r>
            <a:endParaRPr lang="en-IN" sz="2400" dirty="0"/>
          </a:p>
        </p:txBody>
      </p:sp>
      <p:pic>
        <p:nvPicPr>
          <p:cNvPr id="4098" name="Picture 2" descr="Thermal Resistance">
            <a:extLst>
              <a:ext uri="{FF2B5EF4-FFF2-40B4-BE49-F238E27FC236}">
                <a16:creationId xmlns:a16="http://schemas.microsoft.com/office/drawing/2014/main" id="{6FCA2726-09D2-56A1-6A35-A5E1391C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-44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44040"/>
            <a:ext cx="8370153" cy="26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61FD3EA-3937-86BA-61C6-9330402FACA5}"/>
                  </a:ext>
                </a:extLst>
              </p14:cNvPr>
              <p14:cNvContentPartPr/>
              <p14:nvPr/>
            </p14:nvContentPartPr>
            <p14:xfrm>
              <a:off x="5767920" y="3976200"/>
              <a:ext cx="1069560" cy="2452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61FD3EA-3937-86BA-61C6-9330402FAC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8560" y="3966840"/>
                <a:ext cx="1088280" cy="24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Need for a Heat Sink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2B519778-06EA-5FBA-60DE-261CC7114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1"/>
                <a:ext cx="8915400" cy="41910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303030"/>
                    </a:solidFill>
                  </a:rPr>
                  <a:t>T</a:t>
                </a:r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he maximum junction temperature without a heat sink can be calculated as: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𝑗𝑢𝑛𝑐𝑡𝑖𝑜𝑛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303030"/>
                        </a:solidFill>
                      </a:rPr>
                      <m:t>125˚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303030"/>
                        </a:solidFill>
                      </a:rPr>
                      <m:t>C</m:t>
                    </m:r>
                  </m:oMath>
                </a14:m>
                <a:endParaRPr lang="en-IN" sz="2400" dirty="0"/>
              </a:p>
              <a:p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Maximum allowable ambient temperature w/0 heat sink. </a:t>
                </a:r>
              </a:p>
              <a:p>
                <a:r>
                  <a:rPr lang="en-US" sz="2400" dirty="0">
                    <a:solidFill>
                      <a:srgbClr val="303030"/>
                    </a:solidFill>
                  </a:rPr>
                  <a:t>The maximum junction temperature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×3.5=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303030"/>
                        </a:solidFill>
                      </a:rPr>
                      <m:t>125˚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303030"/>
                        </a:solidFill>
                      </a:rPr>
                      <m:t>C</m:t>
                    </m:r>
                  </m:oMath>
                </a14:m>
                <a:endParaRPr lang="en-US" sz="2400" dirty="0">
                  <a:solidFill>
                    <a:srgbClr val="303030"/>
                  </a:solidFill>
                </a:endParaRPr>
              </a:p>
              <a:p>
                <a:pPr algn="just"/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If the device is used without a heat sink, the maximum allowable ambient temperature is -50˚C! </a:t>
                </a:r>
              </a:p>
              <a:p>
                <a:pPr algn="just"/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In general</a:t>
                </a:r>
                <a:r>
                  <a:rPr lang="en-US" sz="2400" dirty="0">
                    <a:solidFill>
                      <a:srgbClr val="303030"/>
                    </a:solidFill>
                  </a:rPr>
                  <a:t>, the operational </a:t>
                </a:r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junction temperature must be less than the maximum allowable junction temperature.</a:t>
                </a: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2B519778-06EA-5FBA-60DE-261CC7114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1"/>
                <a:ext cx="8915400" cy="4191000"/>
              </a:xfrm>
              <a:blipFill>
                <a:blip r:embed="rId3"/>
                <a:stretch>
                  <a:fillRect l="-1026" t="-1163" r="-1026" b="-40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Thermal Resistance">
            <a:extLst>
              <a:ext uri="{FF2B5EF4-FFF2-40B4-BE49-F238E27FC236}">
                <a16:creationId xmlns:a16="http://schemas.microsoft.com/office/drawing/2014/main" id="{C15D0CB2-A2BC-908E-DDF5-48F9E0FF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brightnessContrast bright="-44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5181600"/>
            <a:ext cx="5426074" cy="17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Need for a Heat Sink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2B519778-06EA-5FBA-60DE-261CC7114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1"/>
                <a:ext cx="8915400" cy="41910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303030"/>
                    </a:solidFill>
                  </a:rPr>
                  <a:t>T</a:t>
                </a:r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he maximum junction temperature without a heat sink can be calculated as: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𝑗𝑢𝑛𝑐𝑡𝑖𝑜𝑛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</m:oMath>
                </a14:m>
                <a:endParaRPr lang="en-IN" sz="2400" dirty="0"/>
              </a:p>
              <a:p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For an ambient temperature of  35˚C</a:t>
                </a:r>
              </a:p>
              <a:p>
                <a:r>
                  <a:rPr lang="en-US" sz="2400" dirty="0">
                    <a:solidFill>
                      <a:srgbClr val="303030"/>
                    </a:solidFill>
                  </a:rPr>
                  <a:t>The maximum junction temperature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𝑗𝑢𝑛𝑐𝑡𝑖𝑜𝑛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=35+50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×3.5</m:t>
                    </m:r>
                  </m:oMath>
                </a14:m>
                <a:r>
                  <a:rPr lang="en-IN" sz="2400" dirty="0"/>
                  <a:t> = 210</a:t>
                </a:r>
                <a:r>
                  <a:rPr lang="en-US" sz="2400" dirty="0">
                    <a:solidFill>
                      <a:srgbClr val="303030"/>
                    </a:solidFill>
                  </a:rPr>
                  <a:t> ˚C</a:t>
                </a:r>
              </a:p>
              <a:p>
                <a:pPr algn="just"/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If the device is used without a heat sink, the maximum junction temperature of the device reaching 210˚C. </a:t>
                </a:r>
              </a:p>
              <a:p>
                <a:pPr algn="just"/>
                <a:r>
                  <a:rPr lang="en-US" sz="2400" b="0" i="0" dirty="0">
                    <a:solidFill>
                      <a:srgbClr val="303030"/>
                    </a:solidFill>
                    <a:effectLst/>
                  </a:rPr>
                  <a:t>This should be reduced below 125˚C and hence the Heat Sink should be used.</a:t>
                </a: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2B519778-06EA-5FBA-60DE-261CC7114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1"/>
                <a:ext cx="8915400" cy="4191000"/>
              </a:xfrm>
              <a:blipFill>
                <a:blip r:embed="rId3"/>
                <a:stretch>
                  <a:fillRect l="-1026" t="-1163" r="-1026" b="-49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Thermal Resistance">
            <a:extLst>
              <a:ext uri="{FF2B5EF4-FFF2-40B4-BE49-F238E27FC236}">
                <a16:creationId xmlns:a16="http://schemas.microsoft.com/office/drawing/2014/main" id="{C15D0CB2-A2BC-908E-DDF5-48F9E0FF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brightnessContrast bright="-44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41" y="4980651"/>
            <a:ext cx="5426074" cy="17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90600"/>
          </a:xfrm>
        </p:spPr>
        <p:txBody>
          <a:bodyPr/>
          <a:lstStyle/>
          <a:p>
            <a:r>
              <a:rPr lang="en-US" sz="2800" dirty="0"/>
              <a:t>Selection of A Heat Sink</a:t>
            </a:r>
            <a:endParaRPr lang="en-IN" sz="2800" dirty="0"/>
          </a:p>
        </p:txBody>
      </p:sp>
      <p:pic>
        <p:nvPicPr>
          <p:cNvPr id="5122" name="Picture 2" descr="Semiconductor Thermal System">
            <a:extLst>
              <a:ext uri="{FF2B5EF4-FFF2-40B4-BE49-F238E27FC236}">
                <a16:creationId xmlns:a16="http://schemas.microsoft.com/office/drawing/2014/main" id="{A567693B-111C-E88C-7D4C-562673AC4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76401"/>
            <a:ext cx="7143750" cy="41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US" sz="2800" dirty="0"/>
              <a:t>Thermal Compounds, Adhesives and Interface Materials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32741EC-CD83-2F58-E59A-3234FAD2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-31000" contras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10" y="1157288"/>
            <a:ext cx="8419190" cy="5335588"/>
          </a:xfrm>
        </p:spPr>
      </p:pic>
    </p:spTree>
    <p:extLst>
      <p:ext uri="{BB962C8B-B14F-4D97-AF65-F5344CB8AC3E}">
        <p14:creationId xmlns:p14="http://schemas.microsoft.com/office/powerpoint/2010/main" val="23286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sz="2800" dirty="0"/>
              <a:t>AAVID : </a:t>
            </a:r>
            <a:r>
              <a:rPr lang="en-US" sz="2800" i="0" u="none" strike="noStrike" baseline="0" dirty="0">
                <a:solidFill>
                  <a:srgbClr val="0C233F"/>
                </a:solidFill>
              </a:rPr>
              <a:t>Board Level Cooling – Channel 7021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5E44FB5-9BC8-8C86-495D-68122CA47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466623"/>
            <a:ext cx="2843027" cy="3079944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39FB67-2C4F-9B6E-2AEE-90D23AE8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02620"/>
            <a:ext cx="6048160" cy="2069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319E2D-967E-ACF8-5837-A88376A44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003939"/>
            <a:ext cx="7730738" cy="20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sz="2800" dirty="0"/>
              <a:t>AAVID : </a:t>
            </a:r>
            <a:r>
              <a:rPr lang="en-US" sz="2800" i="0" u="none" strike="noStrike" baseline="0" dirty="0">
                <a:solidFill>
                  <a:srgbClr val="0C233F"/>
                </a:solidFill>
              </a:rPr>
              <a:t>Board Level Cooling – Channel 7021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5E44FB5-9BC8-8C86-495D-68122CA47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466623"/>
            <a:ext cx="2843027" cy="3079944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16268A-BE3B-ABBB-81B2-9686B9576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bright="-41000" contrast="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941" y="1459211"/>
            <a:ext cx="6238667" cy="39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LM317 Mounted on Heat Sink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1545FC5-4788-7C65-9E87-40E7887EF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-45000" contrast="50000"/>
          </a:blip>
          <a:stretch>
            <a:fillRect/>
          </a:stretch>
        </p:blipFill>
        <p:spPr>
          <a:xfrm>
            <a:off x="304800" y="1219199"/>
            <a:ext cx="5572003" cy="5300199"/>
          </a:xfrm>
        </p:spPr>
      </p:pic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F7763450-2A80-6F15-3109-C5D84C26C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13103"/>
              </p:ext>
            </p:extLst>
          </p:nvPr>
        </p:nvGraphicFramePr>
        <p:xfrm>
          <a:off x="5943600" y="1981200"/>
          <a:ext cx="2895600" cy="106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19100" progId="Equation.3">
                  <p:embed/>
                </p:oleObj>
              </mc:Choice>
              <mc:Fallback>
                <p:oleObj name="Equation" r:id="rId4" imgW="1143000" imgH="419100" progId="Equation.3">
                  <p:embed/>
                  <p:pic>
                    <p:nvPicPr>
                      <p:cNvPr id="1032" name="Object 5">
                        <a:extLst>
                          <a:ext uri="{FF2B5EF4-FFF2-40B4-BE49-F238E27FC236}">
                            <a16:creationId xmlns:a16="http://schemas.microsoft.com/office/drawing/2014/main" id="{0533B0C5-76C5-638C-6F76-C8A7508D4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2895600" cy="1062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297B35-B04A-0734-AB4D-91FC24232337}"/>
                  </a:ext>
                </a:extLst>
              </p:cNvPr>
              <p:cNvSpPr txBox="1"/>
              <p:nvPr/>
            </p:nvSpPr>
            <p:spPr>
              <a:xfrm>
                <a:off x="6255033" y="4022209"/>
                <a:ext cx="2567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297B35-B04A-0734-AB4D-91FC2423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33" y="4022209"/>
                <a:ext cx="25674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1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z="2800" dirty="0"/>
              <a:t>Base Temperature of Heat Sink: 7021 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B4A99F4-6C8C-079F-DF00-130D5F109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373" y="1305757"/>
            <a:ext cx="8429254" cy="4975978"/>
          </a:xfr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043359-EFAA-9FB7-4047-71E9BDD323FA}"/>
              </a:ext>
            </a:extLst>
          </p:cNvPr>
          <p:cNvCxnSpPr>
            <a:cxnSpLocks/>
          </p:cNvCxnSpPr>
          <p:nvPr/>
        </p:nvCxnSpPr>
        <p:spPr bwMode="auto">
          <a:xfrm>
            <a:off x="4419600" y="1524000"/>
            <a:ext cx="0" cy="4495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20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i="0" dirty="0">
                <a:solidFill>
                  <a:srgbClr val="303030"/>
                </a:solidFill>
                <a:effectLst/>
              </a:rPr>
              <a:t>Target Junction Temperature: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68D5-89CD-9664-28BD-5CF3D3C9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As per the datasheet Value, the maximum allowed Junction temperature is 125˚C.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But, to improve efficiency and product lifetime,  80% of the max rating is preferred in the industry.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So, the target Junction temperature can be 100˚C.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The target junction temperature rating varied based on the applications.</a:t>
            </a:r>
            <a:endParaRPr lang="en-IN" sz="24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8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 descr="Selection and Design of Heat Sinks">
            <a:extLst>
              <a:ext uri="{FF2B5EF4-FFF2-40B4-BE49-F238E27FC236}">
                <a16:creationId xmlns:a16="http://schemas.microsoft.com/office/drawing/2014/main" id="{D07E19DA-B2CC-ED0B-E251-8A9DA09B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097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051A769D-F135-3F69-65DF-8ECDA4A7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4313"/>
            <a:ext cx="7772400" cy="823913"/>
          </a:xfrm>
        </p:spPr>
        <p:txBody>
          <a:bodyPr/>
          <a:lstStyle/>
          <a:p>
            <a:r>
              <a:rPr lang="en-US" sz="2800" dirty="0"/>
              <a:t>Heat Sinks for Low Power Electronic Processors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303030"/>
                </a:solidFill>
              </a:rPr>
              <a:t>Selection of </a:t>
            </a:r>
            <a:r>
              <a:rPr lang="en-US" sz="2800" i="0" dirty="0">
                <a:solidFill>
                  <a:srgbClr val="303030"/>
                </a:solidFill>
                <a:effectLst/>
              </a:rPr>
              <a:t> Maximum Ambient Temperature: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68D5-89CD-9664-28BD-5CF3D3C9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Different electronics products will operate in different environments.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Some systems will operate in fully air-conditioned units, some systems used in exposed open areas, and some of them placed near hot machinery.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So, based on the environmental conditions, the designer has to identify and choose the system working environment conditions and choose the maximum ambient temperature. </a:t>
            </a: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Here the LM317 is used in indoor applications and the maximum ambient temperature is taken as 35˚C.</a:t>
            </a:r>
            <a:endParaRPr lang="en-IN" sz="24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7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i="0" dirty="0">
                <a:solidFill>
                  <a:srgbClr val="303030"/>
                </a:solidFill>
                <a:effectLst/>
              </a:rPr>
              <a:t>Allowable Thermal Resistance Value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68D5-89CD-9664-28BD-5CF3D3C9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algn="just"/>
            <a:r>
              <a:rPr lang="en-US" sz="2400" b="0" i="0" dirty="0">
                <a:solidFill>
                  <a:srgbClr val="303030"/>
                </a:solidFill>
                <a:effectLst/>
                <a:latin typeface="-apple-system"/>
              </a:rPr>
              <a:t>Based on previous discussions, the required thermal resistance of the whole system can be calculated using the below relation.</a:t>
            </a:r>
          </a:p>
          <a:p>
            <a:br>
              <a:rPr lang="en-US" sz="2400" dirty="0"/>
            </a:br>
            <a:endParaRPr lang="en-IN" sz="24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19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5838825" cy="1143000"/>
          </a:xfrm>
        </p:spPr>
        <p:txBody>
          <a:bodyPr/>
          <a:lstStyle/>
          <a:p>
            <a:r>
              <a:rPr lang="en-US" sz="2800" dirty="0">
                <a:solidFill>
                  <a:srgbClr val="303030"/>
                </a:solidFill>
              </a:rPr>
              <a:t>M</a:t>
            </a:r>
            <a:r>
              <a:rPr lang="en-US" sz="2800" i="0" dirty="0">
                <a:solidFill>
                  <a:srgbClr val="303030"/>
                </a:solidFill>
                <a:effectLst/>
              </a:rPr>
              <a:t>ajor Heat Sink Design Consideration factors</a:t>
            </a:r>
            <a:endParaRPr lang="en-IN" sz="28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B519778-06EA-5FBA-60DE-261CC711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Device Operating Temperature Range (Ambient Temperature)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System IP Rating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Product Size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System Cost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Availability of Convection mode cooling options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Insulation/Isolation Requirements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</a:rPr>
              <a:t>Component Package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177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5791200" cy="1143000"/>
          </a:xfrm>
        </p:spPr>
        <p:txBody>
          <a:bodyPr/>
          <a:lstStyle/>
          <a:p>
            <a:r>
              <a:rPr lang="en-US" sz="2800" i="0" dirty="0">
                <a:solidFill>
                  <a:srgbClr val="303030"/>
                </a:solidFill>
                <a:effectLst/>
              </a:rPr>
              <a:t>Step 1: Determine Power Dissipation by the Device:</a:t>
            </a:r>
            <a:endParaRPr lang="en-IN" sz="28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B519778-06EA-5FBA-60DE-261CC711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algn="just"/>
            <a:r>
              <a:rPr lang="en-US" sz="2400" b="0" i="0" dirty="0">
                <a:solidFill>
                  <a:srgbClr val="303030"/>
                </a:solidFill>
                <a:effectLst/>
              </a:rPr>
              <a:t>The first step to determine the Heat Sink design is to determine how much power is dissipated from the Semiconductor device. </a:t>
            </a:r>
          </a:p>
          <a:p>
            <a:pPr algn="just"/>
            <a:r>
              <a:rPr lang="en-US" sz="2400" b="0" i="0" dirty="0">
                <a:solidFill>
                  <a:srgbClr val="303030"/>
                </a:solidFill>
                <a:effectLst/>
              </a:rPr>
              <a:t>There are different methodologies applied to </a:t>
            </a:r>
            <a:r>
              <a:rPr lang="en-US" sz="2400" b="1" i="0" dirty="0">
                <a:solidFill>
                  <a:srgbClr val="303030"/>
                </a:solidFill>
                <a:effectLst/>
              </a:rPr>
              <a:t>calculate the Power Loss</a:t>
            </a:r>
            <a:r>
              <a:rPr lang="en-US" sz="2400" b="0" i="0" dirty="0">
                <a:solidFill>
                  <a:srgbClr val="303030"/>
                </a:solidFill>
                <a:effectLst/>
              </a:rPr>
              <a:t> in the Semiconductor device. </a:t>
            </a:r>
          </a:p>
          <a:p>
            <a:pPr algn="just"/>
            <a:r>
              <a:rPr lang="en-US" sz="2400" b="0" i="0" dirty="0">
                <a:solidFill>
                  <a:srgbClr val="303030"/>
                </a:solidFill>
                <a:effectLst/>
              </a:rPr>
              <a:t>The device power dissipation can be easily calculated for Linear Power Supplies.</a:t>
            </a:r>
          </a:p>
          <a:p>
            <a:pPr algn="just"/>
            <a:endParaRPr lang="en-US" sz="2400" b="0" i="0" dirty="0">
              <a:solidFill>
                <a:srgbClr val="30303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1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LM 317 : Voltage Regulator</a:t>
            </a:r>
            <a:endParaRPr lang="en-IN" sz="2800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8EED463-0E10-16BB-4F22-E06A25E85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4075" y="1139734"/>
            <a:ext cx="6413990" cy="3797757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00CE98-F456-8638-90AA-AFC07465589D}"/>
              </a:ext>
            </a:extLst>
          </p:cNvPr>
          <p:cNvSpPr txBox="1"/>
          <p:nvPr/>
        </p:nvSpPr>
        <p:spPr>
          <a:xfrm>
            <a:off x="609600" y="4800600"/>
            <a:ext cx="83044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LM317</a:t>
            </a:r>
            <a:r>
              <a:rPr lang="en-US" sz="2400" dirty="0">
                <a:solidFill>
                  <a:srgbClr val="303030"/>
                </a:solidFill>
              </a:rPr>
              <a:t>: </a:t>
            </a:r>
            <a:r>
              <a:rPr lang="en-US" sz="2400" b="0" i="0" dirty="0">
                <a:solidFill>
                  <a:srgbClr val="303030"/>
                </a:solidFill>
                <a:effectLst/>
              </a:rPr>
              <a:t> Design  output Specification are 5V @ 0.5A for maximum input of 12V. </a:t>
            </a:r>
          </a:p>
          <a:p>
            <a:endParaRPr lang="en-US" sz="2400" dirty="0">
              <a:solidFill>
                <a:srgbClr val="303030"/>
              </a:solidFill>
            </a:endParaRPr>
          </a:p>
          <a:p>
            <a:r>
              <a:rPr lang="en-US" sz="2400" b="0" i="0" dirty="0">
                <a:solidFill>
                  <a:srgbClr val="303030"/>
                </a:solidFill>
                <a:effectLst/>
              </a:rPr>
              <a:t>The power dissipated by LM317 is </a:t>
            </a:r>
            <a:r>
              <a:rPr lang="en-US" sz="2400" b="0" i="0" dirty="0">
                <a:solidFill>
                  <a:srgbClr val="303030"/>
                </a:solidFill>
                <a:effectLst/>
                <a:sym typeface="Symbol" panose="05050102010706020507" pitchFamily="18" charset="2"/>
              </a:rPr>
              <a:t></a:t>
            </a:r>
            <a:r>
              <a:rPr lang="en-US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en-US" sz="2400" b="0" i="1" dirty="0">
                <a:solidFill>
                  <a:srgbClr val="303030"/>
                </a:solidFill>
                <a:effectLst/>
              </a:rPr>
              <a:t>(12-5) </a:t>
            </a:r>
            <a:r>
              <a:rPr lang="en-US" i="1" dirty="0">
                <a:solidFill>
                  <a:srgbClr val="303030"/>
                </a:solidFill>
                <a:sym typeface="Symbol" panose="05050102010706020507" pitchFamily="18" charset="2"/>
              </a:rPr>
              <a:t> </a:t>
            </a:r>
            <a:r>
              <a:rPr lang="en-US" sz="2400" b="0" i="1" dirty="0">
                <a:solidFill>
                  <a:srgbClr val="303030"/>
                </a:solidFill>
                <a:effectLst/>
              </a:rPr>
              <a:t>0.5 = 3.5W.</a:t>
            </a:r>
            <a:endParaRPr lang="en-US" sz="2400" b="0" i="0" dirty="0">
              <a:solidFill>
                <a:srgbClr val="303030"/>
              </a:solidFill>
              <a:effectLst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489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erating Junction Temperature">
            <a:extLst>
              <a:ext uri="{FF2B5EF4-FFF2-40B4-BE49-F238E27FC236}">
                <a16:creationId xmlns:a16="http://schemas.microsoft.com/office/drawing/2014/main" id="{C8B81865-2A54-24E8-A818-1A36475CEE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" y="1128714"/>
            <a:ext cx="8678627" cy="41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303030"/>
                </a:solidFill>
              </a:rPr>
              <a:t>T</a:t>
            </a:r>
            <a:r>
              <a:rPr lang="en-US" sz="2800" b="0" i="0" dirty="0">
                <a:solidFill>
                  <a:srgbClr val="303030"/>
                </a:solidFill>
                <a:effectLst/>
              </a:rPr>
              <a:t>hermal resistance values from the</a:t>
            </a:r>
            <a:r>
              <a:rPr lang="en-US" sz="2800" dirty="0">
                <a:solidFill>
                  <a:srgbClr val="C62020"/>
                </a:solidFill>
              </a:rPr>
              <a:t> Datasheet</a:t>
            </a:r>
            <a:endParaRPr lang="en-I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F424C-C81B-E18B-84E2-5E6FB8D4A358}"/>
              </a:ext>
            </a:extLst>
          </p:cNvPr>
          <p:cNvSpPr txBox="1"/>
          <p:nvPr/>
        </p:nvSpPr>
        <p:spPr>
          <a:xfrm>
            <a:off x="533400" y="5130710"/>
            <a:ext cx="845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03030"/>
                </a:solidFill>
                <a:latin typeface="+mn-lt"/>
              </a:rPr>
              <a:t>T</a:t>
            </a:r>
            <a:r>
              <a:rPr lang="en-US" b="0" i="0" dirty="0">
                <a:solidFill>
                  <a:srgbClr val="303030"/>
                </a:solidFill>
                <a:effectLst/>
                <a:latin typeface="+mn-lt"/>
              </a:rPr>
              <a:t>he maximum operating virtual junction temperature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+mn-lt"/>
              </a:rPr>
              <a:t>Tj</a:t>
            </a:r>
            <a:r>
              <a:rPr lang="en-US" b="0" i="0" dirty="0">
                <a:solidFill>
                  <a:srgbClr val="303030"/>
                </a:solidFill>
                <a:effectLst/>
                <a:latin typeface="+mn-lt"/>
              </a:rPr>
              <a:t> = 125˚C. </a:t>
            </a:r>
          </a:p>
          <a:p>
            <a:endParaRPr lang="en-US" dirty="0">
              <a:solidFill>
                <a:srgbClr val="303030"/>
              </a:solidFill>
              <a:latin typeface="+mn-lt"/>
            </a:endParaRPr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+mn-lt"/>
              </a:rPr>
              <a:t> </a:t>
            </a:r>
            <a:r>
              <a:rPr lang="en-US" b="0" i="0" dirty="0">
                <a:solidFill>
                  <a:srgbClr val="303030"/>
                </a:solidFill>
                <a:effectLst/>
                <a:latin typeface="+mn-lt"/>
                <a:sym typeface="Symbol" panose="05050102010706020507" pitchFamily="18" charset="2"/>
              </a:rPr>
              <a:t></a:t>
            </a:r>
            <a:r>
              <a:rPr lang="en-US" dirty="0">
                <a:solidFill>
                  <a:srgbClr val="303030"/>
                </a:solidFill>
                <a:latin typeface="+mn-lt"/>
              </a:rPr>
              <a:t>U</a:t>
            </a:r>
            <a:r>
              <a:rPr lang="en-US" b="0" i="0" dirty="0">
                <a:solidFill>
                  <a:srgbClr val="303030"/>
                </a:solidFill>
                <a:effectLst/>
                <a:latin typeface="+mn-lt"/>
              </a:rPr>
              <a:t>nder any operating conditions, the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+mn-lt"/>
              </a:rPr>
              <a:t>Tj</a:t>
            </a:r>
            <a:r>
              <a:rPr lang="en-US" b="0" i="0" dirty="0">
                <a:solidFill>
                  <a:srgbClr val="303030"/>
                </a:solidFill>
                <a:effectLst/>
                <a:latin typeface="+mn-lt"/>
              </a:rPr>
              <a:t> should be managed below 125˚C.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9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AA63-E23F-2BA9-F0E6-18860A13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6661150" cy="1143000"/>
          </a:xfrm>
        </p:spPr>
        <p:txBody>
          <a:bodyPr/>
          <a:lstStyle/>
          <a:p>
            <a:r>
              <a:rPr lang="en-US" sz="2800" dirty="0"/>
              <a:t>Natural Convection Heat Transfer from Surface of LM317</a:t>
            </a:r>
            <a:endParaRPr lang="en-IN" sz="2800" dirty="0"/>
          </a:p>
        </p:txBody>
      </p:sp>
      <p:pic>
        <p:nvPicPr>
          <p:cNvPr id="1026" name="Picture 2" descr="LM317T STMicroelectronics - Datasheet PDF &amp; Technical Specs">
            <a:extLst>
              <a:ext uri="{FF2B5EF4-FFF2-40B4-BE49-F238E27FC236}">
                <a16:creationId xmlns:a16="http://schemas.microsoft.com/office/drawing/2014/main" id="{34A44070-4E20-CD8C-2371-D3B76476CB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15E1B4B7-E8C1-5F7B-20C1-E1AAF51B65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06B3F090-6D64-D688-4AA5-A5F1636F2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09B5365-2C22-C9AD-D028-7BC975AF0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EAD01CB-4E2B-4E10-AB1C-880F287FC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F25C98AC-F4A9-6C95-AC12-CD2A61395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DDB6DE1B-5DF1-4DBC-DED3-66C4F7A5E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D794B67-1972-6194-4D87-84BE3C485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F0B4B20-F1A1-78F9-7E76-5E56D9CEE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B9F70F20-F15D-7D8B-AAF7-BCB337045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8D3BCCE-9B8B-0368-9456-4677E3418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713E17D-D7C4-47E9-8A10-8CED81CAE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5AEAB5D-5C42-C43A-E2FE-4FCFAF7B65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3143ECF-207E-8AB5-F223-7F65121A2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14B5B1F8-A91C-823C-8FB3-AB2D33424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A62E5120-DC51-CBE8-CF56-76C78172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23FDC2F-761F-1FA9-369A-EAF60147A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F9F082F6-0062-4DD4-8270-0F921CAE5FC0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258350"/>
            <a:ext cx="1539875" cy="2016369"/>
            <a:chOff x="336" y="1262"/>
            <a:chExt cx="1974" cy="3392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1BEC14F-DFE6-2F41-F2F0-8F92A2605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96"/>
              <a:ext cx="1878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094AFDFC-B751-27B6-F462-7936ADA3F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62"/>
              <a:ext cx="1392" cy="3392"/>
              <a:chOff x="336" y="1262"/>
              <a:chExt cx="1392" cy="3392"/>
            </a:xfrm>
          </p:grpSpPr>
          <p:graphicFrame>
            <p:nvGraphicFramePr>
              <p:cNvPr id="23" name="Object 5">
                <a:extLst>
                  <a:ext uri="{FF2B5EF4-FFF2-40B4-BE49-F238E27FC236}">
                    <a16:creationId xmlns:a16="http://schemas.microsoft.com/office/drawing/2014/main" id="{91C99201-649C-28E7-3F03-9A5084C6F7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8" y="1262"/>
              <a:ext cx="5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787400" imgH="330200" progId="Equation.3">
                      <p:embed/>
                    </p:oleObj>
                  </mc:Choice>
                  <mc:Fallback>
                    <p:oleObj name="Equation" r:id="rId6" imgW="787400" imgH="330200" progId="Equation.3">
                      <p:embed/>
                      <p:pic>
                        <p:nvPicPr>
                          <p:cNvPr id="20507" name="Object 5">
                            <a:extLst>
                              <a:ext uri="{FF2B5EF4-FFF2-40B4-BE49-F238E27FC236}">
                                <a16:creationId xmlns:a16="http://schemas.microsoft.com/office/drawing/2014/main" id="{FF29C595-B087-7896-59F3-F627D072CF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1262"/>
                            <a:ext cx="5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6">
                <a:extLst>
                  <a:ext uri="{FF2B5EF4-FFF2-40B4-BE49-F238E27FC236}">
                    <a16:creationId xmlns:a16="http://schemas.microsoft.com/office/drawing/2014/main" id="{FBD39D39-910C-93B3-B409-EC5CC1CE4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9"/>
                <a:ext cx="52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u(x,y)</a:t>
                </a: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2D6069A0-FE03-A176-A108-B3E97395E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y</a:t>
                </a:r>
              </a:p>
            </p:txBody>
          </p:sp>
          <p:sp>
            <p:nvSpPr>
              <p:cNvPr id="26" name="Text Box 8">
                <a:extLst>
                  <a:ext uri="{FF2B5EF4-FFF2-40B4-BE49-F238E27FC236}">
                    <a16:creationId xmlns:a16="http://schemas.microsoft.com/office/drawing/2014/main" id="{2764FE35-3E91-C080-BEFA-9A8AE663F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1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g</a:t>
                </a:r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2A522C70-AC68-1CA0-0FF8-FEE7D7C71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8" name="Arc 10">
                <a:extLst>
                  <a:ext uri="{FF2B5EF4-FFF2-40B4-BE49-F238E27FC236}">
                    <a16:creationId xmlns:a16="http://schemas.microsoft.com/office/drawing/2014/main" id="{522F0D41-7F41-5EA4-6D0F-A6C9A4F1020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16" y="2496"/>
                <a:ext cx="576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graphicFrame>
            <p:nvGraphicFramePr>
              <p:cNvPr id="29" name="Object 11">
                <a:extLst>
                  <a:ext uri="{FF2B5EF4-FFF2-40B4-BE49-F238E27FC236}">
                    <a16:creationId xmlns:a16="http://schemas.microsoft.com/office/drawing/2014/main" id="{443BF88C-DD19-0D4D-02B4-C60F73E42A6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304"/>
              <a:ext cx="1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41195" imgH="330057" progId="Equation.3">
                      <p:embed/>
                    </p:oleObj>
                  </mc:Choice>
                  <mc:Fallback>
                    <p:oleObj name="Equation" r:id="rId8" imgW="241195" imgH="330057" progId="Equation.3">
                      <p:embed/>
                      <p:pic>
                        <p:nvPicPr>
                          <p:cNvPr id="20513" name="Object 11">
                            <a:extLst>
                              <a:ext uri="{FF2B5EF4-FFF2-40B4-BE49-F238E27FC236}">
                                <a16:creationId xmlns:a16="http://schemas.microsoft.com/office/drawing/2014/main" id="{142A3DF1-8FCA-E03D-0BAC-561715A826C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304"/>
                            <a:ext cx="1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2">
                <a:extLst>
                  <a:ext uri="{FF2B5EF4-FFF2-40B4-BE49-F238E27FC236}">
                    <a16:creationId xmlns:a16="http://schemas.microsoft.com/office/drawing/2014/main" id="{3F06DE18-87A2-1253-5541-8FF99B3B6E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8" y="2599"/>
              <a:ext cx="214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91847" imgH="317225" progId="Equation.3">
                      <p:embed/>
                    </p:oleObj>
                  </mc:Choice>
                  <mc:Fallback>
                    <p:oleObj name="Equation" r:id="rId10" imgW="291847" imgH="317225" progId="Equation.3">
                      <p:embed/>
                      <p:pic>
                        <p:nvPicPr>
                          <p:cNvPr id="20514" name="Object 12">
                            <a:extLst>
                              <a:ext uri="{FF2B5EF4-FFF2-40B4-BE49-F238E27FC236}">
                                <a16:creationId xmlns:a16="http://schemas.microsoft.com/office/drawing/2014/main" id="{C65DCBC6-4CF3-BC23-0B12-4FD508D607E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8" y="2599"/>
                            <a:ext cx="214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32C0C16F-4A6D-D012-C779-EB775F996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446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x</a:t>
                </a:r>
              </a:p>
            </p:txBody>
          </p:sp>
          <p:sp>
            <p:nvSpPr>
              <p:cNvPr id="1024" name="Line 14">
                <a:extLst>
                  <a:ext uri="{FF2B5EF4-FFF2-40B4-BE49-F238E27FC236}">
                    <a16:creationId xmlns:a16="http://schemas.microsoft.com/office/drawing/2014/main" id="{5C60E907-A93B-B601-2FDA-E6075D288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44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025" name="Line 15">
                <a:extLst>
                  <a:ext uri="{FF2B5EF4-FFF2-40B4-BE49-F238E27FC236}">
                    <a16:creationId xmlns:a16="http://schemas.microsoft.com/office/drawing/2014/main" id="{CEE329FF-855C-534D-36B7-32C0923F2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41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027" name="Text Box 16">
                <a:extLst>
                  <a:ext uri="{FF2B5EF4-FFF2-40B4-BE49-F238E27FC236}">
                    <a16:creationId xmlns:a16="http://schemas.microsoft.com/office/drawing/2014/main" id="{FFC083C7-E50E-FAD6-2E4D-EC3B22F27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43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v</a:t>
                </a:r>
              </a:p>
            </p:txBody>
          </p:sp>
          <p:sp>
            <p:nvSpPr>
              <p:cNvPr id="1028" name="Text Box 17">
                <a:extLst>
                  <a:ext uri="{FF2B5EF4-FFF2-40B4-BE49-F238E27FC236}">
                    <a16:creationId xmlns:a16="http://schemas.microsoft.com/office/drawing/2014/main" id="{CAD350DA-3427-8E02-15F3-77707B827A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985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</a:t>
                </a:r>
              </a:p>
            </p:txBody>
          </p:sp>
        </p:grpSp>
      </p:grpSp>
      <p:graphicFrame>
        <p:nvGraphicFramePr>
          <p:cNvPr id="1029" name="Object 20">
            <a:extLst>
              <a:ext uri="{FF2B5EF4-FFF2-40B4-BE49-F238E27FC236}">
                <a16:creationId xmlns:a16="http://schemas.microsoft.com/office/drawing/2014/main" id="{6D4B2982-9B6E-898D-E0BD-2638967F2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079081"/>
              </p:ext>
            </p:extLst>
          </p:nvPr>
        </p:nvGraphicFramePr>
        <p:xfrm>
          <a:off x="4724400" y="1219200"/>
          <a:ext cx="3657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500" imgH="317500" progId="Equation.3">
                  <p:embed/>
                </p:oleObj>
              </mc:Choice>
              <mc:Fallback>
                <p:oleObj name="Equation" r:id="rId12" imgW="1841500" imgH="317500" progId="Equation.3">
                  <p:embed/>
                  <p:pic>
                    <p:nvPicPr>
                      <p:cNvPr id="605204" name="Object 20">
                        <a:extLst>
                          <a:ext uri="{FF2B5EF4-FFF2-40B4-BE49-F238E27FC236}">
                            <a16:creationId xmlns:a16="http://schemas.microsoft.com/office/drawing/2014/main" id="{2C3DA2A6-EC11-6AA3-4019-C21CBB50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3657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>
            <a:extLst>
              <a:ext uri="{FF2B5EF4-FFF2-40B4-BE49-F238E27FC236}">
                <a16:creationId xmlns:a16="http://schemas.microsoft.com/office/drawing/2014/main" id="{21F32CDA-F9B3-F938-35C6-F71A0B201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40639"/>
              </p:ext>
            </p:extLst>
          </p:nvPr>
        </p:nvGraphicFramePr>
        <p:xfrm>
          <a:off x="5016500" y="2057400"/>
          <a:ext cx="32893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400" imgH="419100" progId="Equation.3">
                  <p:embed/>
                </p:oleObj>
              </mc:Choice>
              <mc:Fallback>
                <p:oleObj name="Equation" r:id="rId14" imgW="1295400" imgH="419100" progId="Equation.3">
                  <p:embed/>
                  <p:pic>
                    <p:nvPicPr>
                      <p:cNvPr id="38" name="Object 8">
                        <a:extLst>
                          <a:ext uri="{FF2B5EF4-FFF2-40B4-BE49-F238E27FC236}">
                            <a16:creationId xmlns:a16="http://schemas.microsoft.com/office/drawing/2014/main" id="{1EB3F716-FE59-856A-93E5-B9F6BAB12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057400"/>
                        <a:ext cx="328930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">
            <a:extLst>
              <a:ext uri="{FF2B5EF4-FFF2-40B4-BE49-F238E27FC236}">
                <a16:creationId xmlns:a16="http://schemas.microsoft.com/office/drawing/2014/main" id="{842D50AC-0A09-2546-BB9B-EDC110FCB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71781"/>
              </p:ext>
            </p:extLst>
          </p:nvPr>
        </p:nvGraphicFramePr>
        <p:xfrm>
          <a:off x="4114800" y="4038600"/>
          <a:ext cx="4800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70100" imgH="419100" progId="Equation.3">
                  <p:embed/>
                </p:oleObj>
              </mc:Choice>
              <mc:Fallback>
                <p:oleObj name="Equation" r:id="rId16" imgW="2070100" imgH="419100" progId="Equation.3">
                  <p:embed/>
                  <p:pic>
                    <p:nvPicPr>
                      <p:cNvPr id="615428" name="Object 4">
                        <a:extLst>
                          <a:ext uri="{FF2B5EF4-FFF2-40B4-BE49-F238E27FC236}">
                            <a16:creationId xmlns:a16="http://schemas.microsoft.com/office/drawing/2014/main" id="{D1ED5392-BEEE-D541-653F-984B1E68B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4800600" cy="9699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195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>
            <a:extLst>
              <a:ext uri="{FF2B5EF4-FFF2-40B4-BE49-F238E27FC236}">
                <a16:creationId xmlns:a16="http://schemas.microsoft.com/office/drawing/2014/main" id="{0533B0C5-76C5-638C-6F76-C8A7508D4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858731"/>
              </p:ext>
            </p:extLst>
          </p:nvPr>
        </p:nvGraphicFramePr>
        <p:xfrm>
          <a:off x="5105400" y="3116262"/>
          <a:ext cx="25146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419100" progId="Equation.3">
                  <p:embed/>
                </p:oleObj>
              </mc:Choice>
              <mc:Fallback>
                <p:oleObj name="Equation" r:id="rId18" imgW="1143000" imgH="419100" progId="Equation.3">
                  <p:embed/>
                  <p:pic>
                    <p:nvPicPr>
                      <p:cNvPr id="615429" name="Object 5">
                        <a:extLst>
                          <a:ext uri="{FF2B5EF4-FFF2-40B4-BE49-F238E27FC236}">
                            <a16:creationId xmlns:a16="http://schemas.microsoft.com/office/drawing/2014/main" id="{C3ADF9DF-FF11-A614-79DA-52116ADA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16262"/>
                        <a:ext cx="25146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6">
            <a:extLst>
              <a:ext uri="{FF2B5EF4-FFF2-40B4-BE49-F238E27FC236}">
                <a16:creationId xmlns:a16="http://schemas.microsoft.com/office/drawing/2014/main" id="{688AE520-0280-B461-2986-1F9E99CDA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72041"/>
              </p:ext>
            </p:extLst>
          </p:nvPr>
        </p:nvGraphicFramePr>
        <p:xfrm>
          <a:off x="4114800" y="5138737"/>
          <a:ext cx="2149475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500" imgH="457200" progId="Equation.3">
                  <p:embed/>
                </p:oleObj>
              </mc:Choice>
              <mc:Fallback>
                <p:oleObj name="Equation" r:id="rId20" imgW="571500" imgH="457200" progId="Equation.3">
                  <p:embed/>
                  <p:pic>
                    <p:nvPicPr>
                      <p:cNvPr id="615430" name="Object 6">
                        <a:extLst>
                          <a:ext uri="{FF2B5EF4-FFF2-40B4-BE49-F238E27FC236}">
                            <a16:creationId xmlns:a16="http://schemas.microsoft.com/office/drawing/2014/main" id="{326AEC12-018D-70D6-26AA-856795A51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38737"/>
                        <a:ext cx="2149475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7">
            <a:extLst>
              <a:ext uri="{FF2B5EF4-FFF2-40B4-BE49-F238E27FC236}">
                <a16:creationId xmlns:a16="http://schemas.microsoft.com/office/drawing/2014/main" id="{13BA4AB1-28C0-EF96-82D5-363BB42C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81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ea typeface="SimSun" panose="02010600030101010101" pitchFamily="2" charset="-122"/>
              </a:rPr>
              <a:t>For   Turbulent </a:t>
            </a:r>
          </a:p>
        </p:txBody>
      </p:sp>
      <p:sp>
        <p:nvSpPr>
          <p:cNvPr id="1035" name="Text Box 8">
            <a:extLst>
              <a:ext uri="{FF2B5EF4-FFF2-40B4-BE49-F238E27FC236}">
                <a16:creationId xmlns:a16="http://schemas.microsoft.com/office/drawing/2014/main" id="{E718017B-ED7A-E365-E48A-08949382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72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ea typeface="SimSun" panose="02010600030101010101" pitchFamily="2" charset="-122"/>
              </a:rPr>
              <a:t>For   Laminar</a:t>
            </a:r>
          </a:p>
        </p:txBody>
      </p:sp>
    </p:spTree>
    <p:extLst>
      <p:ext uri="{BB962C8B-B14F-4D97-AF65-F5344CB8AC3E}">
        <p14:creationId xmlns:p14="http://schemas.microsoft.com/office/powerpoint/2010/main" val="9336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 autoUpdateAnimBg="0"/>
      <p:bldP spid="10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AA63-E23F-2BA9-F0E6-18860A13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6661150" cy="1143000"/>
          </a:xfrm>
        </p:spPr>
        <p:txBody>
          <a:bodyPr/>
          <a:lstStyle/>
          <a:p>
            <a:r>
              <a:rPr lang="en-US" sz="2800" dirty="0"/>
              <a:t>Natural Convection Heat Transfer from Surface of LM317</a:t>
            </a:r>
            <a:endParaRPr lang="en-IN" sz="2800" dirty="0"/>
          </a:p>
        </p:txBody>
      </p:sp>
      <p:pic>
        <p:nvPicPr>
          <p:cNvPr id="1026" name="Picture 2" descr="LM317T STMicroelectronics - Datasheet PDF &amp; Technical Specs">
            <a:extLst>
              <a:ext uri="{FF2B5EF4-FFF2-40B4-BE49-F238E27FC236}">
                <a16:creationId xmlns:a16="http://schemas.microsoft.com/office/drawing/2014/main" id="{34A44070-4E20-CD8C-2371-D3B76476CB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15E1B4B7-E8C1-5F7B-20C1-E1AAF51B65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06B3F090-6D64-D688-4AA5-A5F1636F2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09B5365-2C22-C9AD-D028-7BC975AF0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EAD01CB-4E2B-4E10-AB1C-880F287FC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F25C98AC-F4A9-6C95-AC12-CD2A61395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DDB6DE1B-5DF1-4DBC-DED3-66C4F7A5E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D794B67-1972-6194-4D87-84BE3C485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F0B4B20-F1A1-78F9-7E76-5E56D9CEE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B9F70F20-F15D-7D8B-AAF7-BCB337045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8D3BCCE-9B8B-0368-9456-4677E3418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713E17D-D7C4-47E9-8A10-8CED81CAE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5AEAB5D-5C42-C43A-E2FE-4FCFAF7B65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3143ECF-207E-8AB5-F223-7F65121A2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14B5B1F8-A91C-823C-8FB3-AB2D33424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A62E5120-DC51-CBE8-CF56-76C78172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23FDC2F-761F-1FA9-369A-EAF60147A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F9F082F6-0062-4DD4-8270-0F921CAE5FC0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258350"/>
            <a:ext cx="1539875" cy="2016369"/>
            <a:chOff x="336" y="1262"/>
            <a:chExt cx="1974" cy="3392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1BEC14F-DFE6-2F41-F2F0-8F92A2605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96"/>
              <a:ext cx="1878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094AFDFC-B751-27B6-F462-7936ADA3F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62"/>
              <a:ext cx="1392" cy="3392"/>
              <a:chOff x="336" y="1262"/>
              <a:chExt cx="1392" cy="3392"/>
            </a:xfrm>
          </p:grpSpPr>
          <p:graphicFrame>
            <p:nvGraphicFramePr>
              <p:cNvPr id="23" name="Object 5">
                <a:extLst>
                  <a:ext uri="{FF2B5EF4-FFF2-40B4-BE49-F238E27FC236}">
                    <a16:creationId xmlns:a16="http://schemas.microsoft.com/office/drawing/2014/main" id="{91C99201-649C-28E7-3F03-9A5084C6F7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8" y="1262"/>
              <a:ext cx="5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787400" imgH="330200" progId="Equation.3">
                      <p:embed/>
                    </p:oleObj>
                  </mc:Choice>
                  <mc:Fallback>
                    <p:oleObj name="Equation" r:id="rId5" imgW="787400" imgH="330200" progId="Equation.3">
                      <p:embed/>
                      <p:pic>
                        <p:nvPicPr>
                          <p:cNvPr id="23" name="Object 5">
                            <a:extLst>
                              <a:ext uri="{FF2B5EF4-FFF2-40B4-BE49-F238E27FC236}">
                                <a16:creationId xmlns:a16="http://schemas.microsoft.com/office/drawing/2014/main" id="{91C99201-649C-28E7-3F03-9A5084C6F7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1262"/>
                            <a:ext cx="5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6">
                <a:extLst>
                  <a:ext uri="{FF2B5EF4-FFF2-40B4-BE49-F238E27FC236}">
                    <a16:creationId xmlns:a16="http://schemas.microsoft.com/office/drawing/2014/main" id="{FBD39D39-910C-93B3-B409-EC5CC1CE4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9"/>
                <a:ext cx="52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u(x,y)</a:t>
                </a: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2D6069A0-FE03-A176-A108-B3E97395E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y</a:t>
                </a:r>
              </a:p>
            </p:txBody>
          </p:sp>
          <p:sp>
            <p:nvSpPr>
              <p:cNvPr id="26" name="Text Box 8">
                <a:extLst>
                  <a:ext uri="{FF2B5EF4-FFF2-40B4-BE49-F238E27FC236}">
                    <a16:creationId xmlns:a16="http://schemas.microsoft.com/office/drawing/2014/main" id="{2764FE35-3E91-C080-BEFA-9A8AE663F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1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g</a:t>
                </a:r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2A522C70-AC68-1CA0-0FF8-FEE7D7C71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8" name="Arc 10">
                <a:extLst>
                  <a:ext uri="{FF2B5EF4-FFF2-40B4-BE49-F238E27FC236}">
                    <a16:creationId xmlns:a16="http://schemas.microsoft.com/office/drawing/2014/main" id="{522F0D41-7F41-5EA4-6D0F-A6C9A4F1020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16" y="2496"/>
                <a:ext cx="576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graphicFrame>
            <p:nvGraphicFramePr>
              <p:cNvPr id="29" name="Object 11">
                <a:extLst>
                  <a:ext uri="{FF2B5EF4-FFF2-40B4-BE49-F238E27FC236}">
                    <a16:creationId xmlns:a16="http://schemas.microsoft.com/office/drawing/2014/main" id="{443BF88C-DD19-0D4D-02B4-C60F73E42A6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304"/>
              <a:ext cx="1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41195" imgH="330057" progId="Equation.3">
                      <p:embed/>
                    </p:oleObj>
                  </mc:Choice>
                  <mc:Fallback>
                    <p:oleObj name="Equation" r:id="rId7" imgW="241195" imgH="330057" progId="Equation.3">
                      <p:embed/>
                      <p:pic>
                        <p:nvPicPr>
                          <p:cNvPr id="29" name="Object 11">
                            <a:extLst>
                              <a:ext uri="{FF2B5EF4-FFF2-40B4-BE49-F238E27FC236}">
                                <a16:creationId xmlns:a16="http://schemas.microsoft.com/office/drawing/2014/main" id="{443BF88C-DD19-0D4D-02B4-C60F73E42A6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304"/>
                            <a:ext cx="1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2">
                <a:extLst>
                  <a:ext uri="{FF2B5EF4-FFF2-40B4-BE49-F238E27FC236}">
                    <a16:creationId xmlns:a16="http://schemas.microsoft.com/office/drawing/2014/main" id="{3F06DE18-87A2-1253-5541-8FF99B3B6E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8" y="2599"/>
              <a:ext cx="214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1847" imgH="317225" progId="Equation.3">
                      <p:embed/>
                    </p:oleObj>
                  </mc:Choice>
                  <mc:Fallback>
                    <p:oleObj name="Equation" r:id="rId9" imgW="291847" imgH="317225" progId="Equation.3">
                      <p:embed/>
                      <p:pic>
                        <p:nvPicPr>
                          <p:cNvPr id="30" name="Object 12">
                            <a:extLst>
                              <a:ext uri="{FF2B5EF4-FFF2-40B4-BE49-F238E27FC236}">
                                <a16:creationId xmlns:a16="http://schemas.microsoft.com/office/drawing/2014/main" id="{3F06DE18-87A2-1253-5541-8FF99B3B6E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8" y="2599"/>
                            <a:ext cx="214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32C0C16F-4A6D-D012-C779-EB775F996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446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x</a:t>
                </a:r>
              </a:p>
            </p:txBody>
          </p:sp>
          <p:sp>
            <p:nvSpPr>
              <p:cNvPr id="1024" name="Line 14">
                <a:extLst>
                  <a:ext uri="{FF2B5EF4-FFF2-40B4-BE49-F238E27FC236}">
                    <a16:creationId xmlns:a16="http://schemas.microsoft.com/office/drawing/2014/main" id="{5C60E907-A93B-B601-2FDA-E6075D288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44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025" name="Line 15">
                <a:extLst>
                  <a:ext uri="{FF2B5EF4-FFF2-40B4-BE49-F238E27FC236}">
                    <a16:creationId xmlns:a16="http://schemas.microsoft.com/office/drawing/2014/main" id="{CEE329FF-855C-534D-36B7-32C0923F2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41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027" name="Text Box 16">
                <a:extLst>
                  <a:ext uri="{FF2B5EF4-FFF2-40B4-BE49-F238E27FC236}">
                    <a16:creationId xmlns:a16="http://schemas.microsoft.com/office/drawing/2014/main" id="{FFC083C7-E50E-FAD6-2E4D-EC3B22F27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43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v</a:t>
                </a:r>
              </a:p>
            </p:txBody>
          </p:sp>
          <p:sp>
            <p:nvSpPr>
              <p:cNvPr id="1028" name="Text Box 17">
                <a:extLst>
                  <a:ext uri="{FF2B5EF4-FFF2-40B4-BE49-F238E27FC236}">
                    <a16:creationId xmlns:a16="http://schemas.microsoft.com/office/drawing/2014/main" id="{CAD350DA-3427-8E02-15F3-77707B827A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985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</a:t>
                </a:r>
              </a:p>
            </p:txBody>
          </p:sp>
        </p:grpSp>
      </p:grpSp>
      <p:graphicFrame>
        <p:nvGraphicFramePr>
          <p:cNvPr id="1029" name="Object 20">
            <a:extLst>
              <a:ext uri="{FF2B5EF4-FFF2-40B4-BE49-F238E27FC236}">
                <a16:creationId xmlns:a16="http://schemas.microsoft.com/office/drawing/2014/main" id="{6D4B2982-9B6E-898D-E0BD-2638967F2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219200"/>
          <a:ext cx="3657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41500" imgH="317500" progId="Equation.3">
                  <p:embed/>
                </p:oleObj>
              </mc:Choice>
              <mc:Fallback>
                <p:oleObj name="Equation" r:id="rId11" imgW="1841500" imgH="317500" progId="Equation.3">
                  <p:embed/>
                  <p:pic>
                    <p:nvPicPr>
                      <p:cNvPr id="1029" name="Object 20">
                        <a:extLst>
                          <a:ext uri="{FF2B5EF4-FFF2-40B4-BE49-F238E27FC236}">
                            <a16:creationId xmlns:a16="http://schemas.microsoft.com/office/drawing/2014/main" id="{6D4B2982-9B6E-898D-E0BD-2638967F2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3657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>
            <a:extLst>
              <a:ext uri="{FF2B5EF4-FFF2-40B4-BE49-F238E27FC236}">
                <a16:creationId xmlns:a16="http://schemas.microsoft.com/office/drawing/2014/main" id="{21F32CDA-F9B3-F938-35C6-F71A0B201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6500" y="2057400"/>
          <a:ext cx="32893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400" imgH="419100" progId="Equation.3">
                  <p:embed/>
                </p:oleObj>
              </mc:Choice>
              <mc:Fallback>
                <p:oleObj name="Equation" r:id="rId13" imgW="1295400" imgH="419100" progId="Equation.3">
                  <p:embed/>
                  <p:pic>
                    <p:nvPicPr>
                      <p:cNvPr id="1030" name="Object 8">
                        <a:extLst>
                          <a:ext uri="{FF2B5EF4-FFF2-40B4-BE49-F238E27FC236}">
                            <a16:creationId xmlns:a16="http://schemas.microsoft.com/office/drawing/2014/main" id="{21F32CDA-F9B3-F938-35C6-F71A0B2013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057400"/>
                        <a:ext cx="328930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>
            <a:extLst>
              <a:ext uri="{FF2B5EF4-FFF2-40B4-BE49-F238E27FC236}">
                <a16:creationId xmlns:a16="http://schemas.microsoft.com/office/drawing/2014/main" id="{0533B0C5-76C5-638C-6F76-C8A7508D4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510902"/>
              </p:ext>
            </p:extLst>
          </p:nvPr>
        </p:nvGraphicFramePr>
        <p:xfrm>
          <a:off x="5257800" y="3268662"/>
          <a:ext cx="25146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3000" imgH="419100" progId="Equation.3">
                  <p:embed/>
                </p:oleObj>
              </mc:Choice>
              <mc:Fallback>
                <p:oleObj name="Equation" r:id="rId15" imgW="1143000" imgH="419100" progId="Equation.3">
                  <p:embed/>
                  <p:pic>
                    <p:nvPicPr>
                      <p:cNvPr id="1032" name="Object 5">
                        <a:extLst>
                          <a:ext uri="{FF2B5EF4-FFF2-40B4-BE49-F238E27FC236}">
                            <a16:creationId xmlns:a16="http://schemas.microsoft.com/office/drawing/2014/main" id="{0533B0C5-76C5-638C-6F76-C8A7508D4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68662"/>
                        <a:ext cx="25146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18A9655A-94D6-A2A4-F884-54F40EEA4DD2}"/>
                  </a:ext>
                </a:extLst>
              </p:cNvPr>
              <p:cNvSpPr txBox="1"/>
              <p:nvPr/>
            </p:nvSpPr>
            <p:spPr>
              <a:xfrm>
                <a:off x="762000" y="4572000"/>
                <a:ext cx="2833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h𝐴</m:t>
                      </m:r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18A9655A-94D6-A2A4-F884-54F40EEA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0"/>
                <a:ext cx="2833724" cy="369332"/>
              </a:xfrm>
              <a:prstGeom prst="rect">
                <a:avLst/>
              </a:prstGeom>
              <a:blipFill>
                <a:blip r:embed="rId17"/>
                <a:stretch>
                  <a:fillRect l="-2151" r="-645" b="-163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CDC348E6-E914-30E0-5419-A111A25775A8}"/>
                  </a:ext>
                </a:extLst>
              </p:cNvPr>
              <p:cNvSpPr txBox="1"/>
              <p:nvPr/>
            </p:nvSpPr>
            <p:spPr>
              <a:xfrm>
                <a:off x="646968" y="5334000"/>
                <a:ext cx="2858232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∝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CDC348E6-E914-30E0-5419-A111A2577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8" y="5334000"/>
                <a:ext cx="2858232" cy="370614"/>
              </a:xfrm>
              <a:prstGeom prst="rect">
                <a:avLst/>
              </a:prstGeom>
              <a:blipFill>
                <a:blip r:embed="rId18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1B468F1C-BF05-53F3-890D-551DE831824B}"/>
                  </a:ext>
                </a:extLst>
              </p:cNvPr>
              <p:cNvSpPr txBox="1"/>
              <p:nvPr/>
            </p:nvSpPr>
            <p:spPr>
              <a:xfrm>
                <a:off x="609600" y="6030186"/>
                <a:ext cx="2858232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∝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1B468F1C-BF05-53F3-890D-551DE8318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30186"/>
                <a:ext cx="2858232" cy="370614"/>
              </a:xfrm>
              <a:prstGeom prst="rect">
                <a:avLst/>
              </a:prstGeom>
              <a:blipFill>
                <a:blip r:embed="rId19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F9FA8A79-3E0C-BB37-4428-67CB9FBB8094}"/>
                  </a:ext>
                </a:extLst>
              </p:cNvPr>
              <p:cNvSpPr txBox="1"/>
              <p:nvPr/>
            </p:nvSpPr>
            <p:spPr>
              <a:xfrm>
                <a:off x="4267200" y="5023529"/>
                <a:ext cx="285823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F9FA8A79-3E0C-BB37-4428-67CB9FBB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23529"/>
                <a:ext cx="2858232" cy="6914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038" grpId="0"/>
      <p:bldP spid="10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8822"/>
            <a:ext cx="7772400" cy="873369"/>
          </a:xfrm>
        </p:spPr>
        <p:txBody>
          <a:bodyPr/>
          <a:lstStyle/>
          <a:p>
            <a:r>
              <a:rPr lang="en-US" sz="2800" dirty="0"/>
              <a:t>Thermal Resistances of LM 317</a:t>
            </a:r>
            <a:endParaRPr lang="en-IN" sz="2800" dirty="0"/>
          </a:p>
        </p:txBody>
      </p:sp>
      <p:pic>
        <p:nvPicPr>
          <p:cNvPr id="4098" name="Picture 2" descr="Thermal Resistance">
            <a:extLst>
              <a:ext uri="{FF2B5EF4-FFF2-40B4-BE49-F238E27FC236}">
                <a16:creationId xmlns:a16="http://schemas.microsoft.com/office/drawing/2014/main" id="{6FCA2726-09D2-56A1-6A35-A5E1391C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-44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7" y="4096440"/>
            <a:ext cx="8370153" cy="26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M317T STMicroelectronics - Datasheet PDF &amp; Technical Specs">
            <a:extLst>
              <a:ext uri="{FF2B5EF4-FFF2-40B4-BE49-F238E27FC236}">
                <a16:creationId xmlns:a16="http://schemas.microsoft.com/office/drawing/2014/main" id="{9C670CDD-DC9D-A9FE-577E-D5C3635A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id="{602C3720-A912-64CA-19BB-2E86FC07B04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293935"/>
            <a:ext cx="1539875" cy="2016369"/>
            <a:chOff x="336" y="1262"/>
            <a:chExt cx="1974" cy="3392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A7482B3A-6147-764C-026F-E3DC2BCC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96"/>
              <a:ext cx="1878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323D29EB-FE25-29AB-7454-34B56B857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62"/>
              <a:ext cx="1392" cy="3392"/>
              <a:chOff x="336" y="1262"/>
              <a:chExt cx="1392" cy="3392"/>
            </a:xfrm>
          </p:grpSpPr>
          <p:graphicFrame>
            <p:nvGraphicFramePr>
              <p:cNvPr id="25" name="Object 5">
                <a:extLst>
                  <a:ext uri="{FF2B5EF4-FFF2-40B4-BE49-F238E27FC236}">
                    <a16:creationId xmlns:a16="http://schemas.microsoft.com/office/drawing/2014/main" id="{F5E2771D-73B9-2238-7990-3B3E395768C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8" y="1262"/>
              <a:ext cx="5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87400" imgH="330200" progId="Equation.3">
                      <p:embed/>
                    </p:oleObj>
                  </mc:Choice>
                  <mc:Fallback>
                    <p:oleObj name="Equation" r:id="rId7" imgW="787400" imgH="330200" progId="Equation.3">
                      <p:embed/>
                      <p:pic>
                        <p:nvPicPr>
                          <p:cNvPr id="23" name="Object 5">
                            <a:extLst>
                              <a:ext uri="{FF2B5EF4-FFF2-40B4-BE49-F238E27FC236}">
                                <a16:creationId xmlns:a16="http://schemas.microsoft.com/office/drawing/2014/main" id="{91C99201-649C-28E7-3F03-9A5084C6F7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1262"/>
                            <a:ext cx="5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 Box 6">
                <a:extLst>
                  <a:ext uri="{FF2B5EF4-FFF2-40B4-BE49-F238E27FC236}">
                    <a16:creationId xmlns:a16="http://schemas.microsoft.com/office/drawing/2014/main" id="{E2800CB4-1060-9A4F-C37D-9EBBF86AB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489"/>
                <a:ext cx="52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>
                    <a:ea typeface="SimSun" panose="02010600030101010101" pitchFamily="2" charset="-122"/>
                  </a:rPr>
                  <a:t>u(</a:t>
                </a:r>
                <a:r>
                  <a:rPr lang="en-US" altLang="zh-CN" sz="2000" dirty="0" err="1">
                    <a:ea typeface="SimSun" panose="02010600030101010101" pitchFamily="2" charset="-122"/>
                  </a:rPr>
                  <a:t>x,y</a:t>
                </a:r>
                <a:r>
                  <a:rPr lang="en-US" altLang="zh-CN" sz="2000" dirty="0">
                    <a:ea typeface="SimSun" panose="02010600030101010101" pitchFamily="2" charset="-122"/>
                  </a:rPr>
                  <a:t>)</a:t>
                </a:r>
              </a:p>
            </p:txBody>
          </p:sp>
          <p:sp>
            <p:nvSpPr>
              <p:cNvPr id="27" name="Text Box 7">
                <a:extLst>
                  <a:ext uri="{FF2B5EF4-FFF2-40B4-BE49-F238E27FC236}">
                    <a16:creationId xmlns:a16="http://schemas.microsoft.com/office/drawing/2014/main" id="{A8AA2799-D3A8-6579-7363-7104239E2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y</a:t>
                </a:r>
              </a:p>
            </p:txBody>
          </p:sp>
          <p:sp>
            <p:nvSpPr>
              <p:cNvPr id="28" name="Text Box 8">
                <a:extLst>
                  <a:ext uri="{FF2B5EF4-FFF2-40B4-BE49-F238E27FC236}">
                    <a16:creationId xmlns:a16="http://schemas.microsoft.com/office/drawing/2014/main" id="{1A710E90-C725-98A3-8C20-EBFD9F147E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1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g</a:t>
                </a:r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id="{E033867D-23D7-8B02-10CE-463E5F014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30" name="Arc 10">
                <a:extLst>
                  <a:ext uri="{FF2B5EF4-FFF2-40B4-BE49-F238E27FC236}">
                    <a16:creationId xmlns:a16="http://schemas.microsoft.com/office/drawing/2014/main" id="{CCA7D336-76B8-7DE6-47A3-51BEA031845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816" y="2496"/>
                <a:ext cx="576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graphicFrame>
            <p:nvGraphicFramePr>
              <p:cNvPr id="31" name="Object 11">
                <a:extLst>
                  <a:ext uri="{FF2B5EF4-FFF2-40B4-BE49-F238E27FC236}">
                    <a16:creationId xmlns:a16="http://schemas.microsoft.com/office/drawing/2014/main" id="{27BA0787-F236-BC97-4220-4044A569341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304"/>
              <a:ext cx="176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41195" imgH="330057" progId="Equation.3">
                      <p:embed/>
                    </p:oleObj>
                  </mc:Choice>
                  <mc:Fallback>
                    <p:oleObj name="Equation" r:id="rId9" imgW="241195" imgH="330057" progId="Equation.3">
                      <p:embed/>
                      <p:pic>
                        <p:nvPicPr>
                          <p:cNvPr id="29" name="Object 11">
                            <a:extLst>
                              <a:ext uri="{FF2B5EF4-FFF2-40B4-BE49-F238E27FC236}">
                                <a16:creationId xmlns:a16="http://schemas.microsoft.com/office/drawing/2014/main" id="{443BF88C-DD19-0D4D-02B4-C60F73E42A6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304"/>
                            <a:ext cx="176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32" name="Object 12">
                <a:extLst>
                  <a:ext uri="{FF2B5EF4-FFF2-40B4-BE49-F238E27FC236}">
                    <a16:creationId xmlns:a16="http://schemas.microsoft.com/office/drawing/2014/main" id="{6D8A2D42-DE4C-0A6D-2447-90990FE25CD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8" y="2599"/>
              <a:ext cx="214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91847" imgH="317225" progId="Equation.3">
                      <p:embed/>
                    </p:oleObj>
                  </mc:Choice>
                  <mc:Fallback>
                    <p:oleObj name="Equation" r:id="rId11" imgW="291847" imgH="317225" progId="Equation.3">
                      <p:embed/>
                      <p:pic>
                        <p:nvPicPr>
                          <p:cNvPr id="30" name="Object 12">
                            <a:extLst>
                              <a:ext uri="{FF2B5EF4-FFF2-40B4-BE49-F238E27FC236}">
                                <a16:creationId xmlns:a16="http://schemas.microsoft.com/office/drawing/2014/main" id="{3F06DE18-87A2-1253-5541-8FF99B3B6E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8" y="2599"/>
                            <a:ext cx="214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33" name="Text Box 13">
                <a:extLst>
                  <a:ext uri="{FF2B5EF4-FFF2-40B4-BE49-F238E27FC236}">
                    <a16:creationId xmlns:a16="http://schemas.microsoft.com/office/drawing/2014/main" id="{BB1E2670-D6A6-B255-4240-329CD46452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446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x</a:t>
                </a:r>
              </a:p>
            </p:txBody>
          </p:sp>
          <p:sp>
            <p:nvSpPr>
              <p:cNvPr id="18434" name="Line 14">
                <a:extLst>
                  <a:ext uri="{FF2B5EF4-FFF2-40B4-BE49-F238E27FC236}">
                    <a16:creationId xmlns:a16="http://schemas.microsoft.com/office/drawing/2014/main" id="{6E28F5CA-1CC4-A9CA-2B2D-474D7E9A7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44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8435" name="Line 15">
                <a:extLst>
                  <a:ext uri="{FF2B5EF4-FFF2-40B4-BE49-F238E27FC236}">
                    <a16:creationId xmlns:a16="http://schemas.microsoft.com/office/drawing/2014/main" id="{F94D55B5-823B-B8BD-0440-24587ACDD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41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18436" name="Text Box 16">
                <a:extLst>
                  <a:ext uri="{FF2B5EF4-FFF2-40B4-BE49-F238E27FC236}">
                    <a16:creationId xmlns:a16="http://schemas.microsoft.com/office/drawing/2014/main" id="{85077172-462E-225C-ABD1-8C0DCC873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4321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v</a:t>
                </a:r>
              </a:p>
            </p:txBody>
          </p:sp>
          <p:sp>
            <p:nvSpPr>
              <p:cNvPr id="18439" name="Text Box 17">
                <a:extLst>
                  <a:ext uri="{FF2B5EF4-FFF2-40B4-BE49-F238E27FC236}">
                    <a16:creationId xmlns:a16="http://schemas.microsoft.com/office/drawing/2014/main" id="{3AB49099-6DFF-E0E5-E5DC-AEE6DB05C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985"/>
                <a:ext cx="288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ea typeface="SimSun" panose="02010600030101010101" pitchFamily="2" charset="-122"/>
                  </a:rPr>
                  <a:t>u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271990-B95A-EA0E-0C91-3FEE624AD168}"/>
                  </a:ext>
                </a:extLst>
              </p14:cNvPr>
              <p14:cNvContentPartPr/>
              <p14:nvPr/>
            </p14:nvContentPartPr>
            <p14:xfrm>
              <a:off x="4601880" y="1536840"/>
              <a:ext cx="4171320" cy="384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271990-B95A-EA0E-0C91-3FEE624AD1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2520" y="1527480"/>
                <a:ext cx="4190040" cy="38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6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7550</TotalTime>
  <Words>749</Words>
  <Application>Microsoft Office PowerPoint</Application>
  <PresentationFormat>On-screen Show (4:3)</PresentationFormat>
  <Paragraphs>95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SimSun</vt:lpstr>
      <vt:lpstr>-apple-system</vt:lpstr>
      <vt:lpstr>Arial</vt:lpstr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Wingdings</vt:lpstr>
      <vt:lpstr>Blank Presentation</vt:lpstr>
      <vt:lpstr>Equation</vt:lpstr>
      <vt:lpstr>Selecting the Right Heat Sink for your Design – Steps for Heat Sink Calculation and Selection</vt:lpstr>
      <vt:lpstr>Heat Sinks for Low Power Electronic Processors</vt:lpstr>
      <vt:lpstr>Major Heat Sink Design Consideration factors</vt:lpstr>
      <vt:lpstr>Step 1: Determine Power Dissipation by the Device:</vt:lpstr>
      <vt:lpstr>LM 317 : Voltage Regulator</vt:lpstr>
      <vt:lpstr>Thermal resistance values from the Datasheet</vt:lpstr>
      <vt:lpstr>Natural Convection Heat Transfer from Surface of LM317</vt:lpstr>
      <vt:lpstr>Natural Convection Heat Transfer from Surface of LM317</vt:lpstr>
      <vt:lpstr>Thermal Resistances of LM 317</vt:lpstr>
      <vt:lpstr>Natural Convection Cooling of LM 317  w/o Heat ink</vt:lpstr>
      <vt:lpstr>Need for a Heat Sink</vt:lpstr>
      <vt:lpstr>Need for a Heat Sink</vt:lpstr>
      <vt:lpstr>Selection of A Heat Sink</vt:lpstr>
      <vt:lpstr>Thermal Compounds, Adhesives and Interface Materials</vt:lpstr>
      <vt:lpstr>AAVID : Board Level Cooling – Channel 7021</vt:lpstr>
      <vt:lpstr>AAVID : Board Level Cooling – Channel 7021</vt:lpstr>
      <vt:lpstr>LM317 Mounted on Heat Sink</vt:lpstr>
      <vt:lpstr>Base Temperature of Heat Sink: 7021 </vt:lpstr>
      <vt:lpstr>Target Junction Temperature:</vt:lpstr>
      <vt:lpstr>Selection of  Maximum Ambient Temperature:</vt:lpstr>
      <vt:lpstr>Allowable Thermal Resistance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455</cp:revision>
  <cp:lastPrinted>2002-07-26T02:11:33Z</cp:lastPrinted>
  <dcterms:created xsi:type="dcterms:W3CDTF">2002-07-26T01:39:54Z</dcterms:created>
  <dcterms:modified xsi:type="dcterms:W3CDTF">2024-03-20T04:24:51Z</dcterms:modified>
</cp:coreProperties>
</file>