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1132" r:id="rId2"/>
    <p:sldId id="1157" r:id="rId3"/>
    <p:sldId id="1158" r:id="rId4"/>
    <p:sldId id="1185" r:id="rId5"/>
    <p:sldId id="1186" r:id="rId6"/>
    <p:sldId id="1187" r:id="rId7"/>
    <p:sldId id="1173" r:id="rId8"/>
    <p:sldId id="1165" r:id="rId9"/>
    <p:sldId id="1167" r:id="rId10"/>
    <p:sldId id="1168" r:id="rId11"/>
    <p:sldId id="1166" r:id="rId12"/>
    <p:sldId id="1169" r:id="rId13"/>
    <p:sldId id="1174" r:id="rId14"/>
    <p:sldId id="1177" r:id="rId15"/>
    <p:sldId id="1155" r:id="rId16"/>
    <p:sldId id="1178" r:id="rId17"/>
    <p:sldId id="1179" r:id="rId18"/>
    <p:sldId id="1171" r:id="rId19"/>
    <p:sldId id="1172" r:id="rId20"/>
    <p:sldId id="1175" r:id="rId21"/>
    <p:sldId id="1176" r:id="rId22"/>
    <p:sldId id="1180" r:id="rId23"/>
    <p:sldId id="1181" r:id="rId24"/>
    <p:sldId id="1182" r:id="rId25"/>
    <p:sldId id="1183" r:id="rId26"/>
    <p:sldId id="1184" r:id="rId27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9900"/>
    <a:srgbClr val="FFFFFF"/>
    <a:srgbClr val="FFCCCC"/>
    <a:srgbClr val="000099"/>
    <a:srgbClr val="FF6600"/>
    <a:srgbClr val="99CCFF"/>
    <a:srgbClr val="777777"/>
    <a:srgbClr val="76863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5:33:07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5818 4889 26 0,'0'0'65'0,"-14"-14"6"0,14 14-33 15,0 0-8-15,-6-11 0 16,6 11 3-16,0 0 0 15,0 0-3-15,0 0-6 16,0 0-12-16,0 0-1 16,0 0-6-16,0 0-6 15,0 0-5-15,9 11-4 16,-5 0 3-16,0 4-1 16,1 4 4-16,1 4 0 15,1 2 4-15,1 10-2 16,1 4 0-16,1 4 3 15,1 5-4-15,1 6 4 16,-1 4-3-16,2 6 0 0,-4 1-3 16,0-1 3-1,-3-3 0-15,-2 1 2 0,-3-2-1 16,-1-5 0-16,-3-4 1 16,0-5 0-16,-1-3 0 15,-1-7 0-15,2-2-1 16,0-7 1-16,2-6 0 15,0-1 2-15,1-7 0 16,0-13 1-16,1 16 1 16,-1-16 3-16,0 0 1 15,0 0-1-15,0 0 1 16,0 0-3-16,-1-11 0 16,-2 0 0-16,1-2-2 15,-2-3-1-15,2-3-2 16,-2-3 1-16,0-3 4 0,2-2-3 15,-2 1-1-15,2-1 0 16,-1 1 3-16,1 0-4 16,1 2 3-1,-2 0-1-15,1 3-3 0,-1 2 4 16,1-3 0-16,-2 1 1 16,2-3-1-16,-2-2 2 15,1 0 0-15,-2-5 1 16,0-2 0-16,0-3 2 15,1 1 1-15,1-4 1 16,-1 4 2-16,0-2 1 16,2 3 3-16,-3-1-5 0,4 2 5 15,-3-1-7-15,-2 3 2 16,-1-1-4-16,1 3 0 16,-2 1-4-16,2 2-1 15,0 1 1-15,0 3-3 16,5 4 4-16,2 0-3 15,5 0 1-15,1 0-1 16,6 1 1-16,2-2-2 16,6 2 0-16,5 2 0 15,2 0-2-15,5 3 2 16,3 3-2-16,5 5 1 16,-1 2-2-16,-1 6-1 15,-1 5 1-15,-3 1-1 16,-4 6-1-16,-7 1-1 15,-4 5 1-15,-7 1-1 0,-5 4 0 16,-7 2 3-16,-6 1-1 16,-7 4-2-16,-4 4 4 15,-4 2-3-15,-2-1 2 16,-5 2-1-16,1-1 2 16,-4 0-4-16,2-1 4 15,3-6-1-15,0-3 1 16,2-3-1-16,3-2 1 15,6-5 1-15,2-2-2 16,4-6 2-16,5 0 1 16,3-12 1-16,4 17-1 15,-4-17 2-15,24 16-2 16,-8-7 0-16,4 1 0 0,1 3 0 16,2 1-2-16,0 4 1 15,-1 2-2-15,-1 2 2 16,0 1-1-16,-3 0 0 15,-1-1 1-15,-1-2 0 16,-1 0 1-16,-2-3 1 16,-1 0 0-16,-1-4-5 15,-1 2 5-15,-1-3-2 16,-3 0 2-16,0-1-5 16,-1 0-10-16,-5-11-22 15,7 12-47-15,-7-12-13 16,0 0-5-16,0 0 2 15,0 0 35-15</inkml:trace>
  <inkml:trace contextRef="#ctx0" brushRef="#br0" timeOffset="734.31">6392 5534 133 0,'0'0'90'15,"-2"-12"-24"-15,2 12-13 16,0 0-9-16,-5-14-12 16,5 14-10-16,0 0-11 15,0 0-7-15,0 0-8 16,3 14-4-16,-1 2-2 16,0 2 1-16,2 6 3 0,-1 6 4 15,0 6 4-15,1 4-2 16,0 0 1-16,-1 0-3 15,-2-1 3-15,1-2-4 16,-2-2 3-16,0-3-3 16,0-7 4-16,-2-4 0 15,1-3 0-15,0-4-3 16,1-3-9-16,0-11-37 16,0 0-41-16,0 0 2 15,10-13-3-15,-2 0 3 16,1-10 87-16</inkml:trace>
  <inkml:trace contextRef="#ctx0" brushRef="#br0" timeOffset="1312.39">6541 5511 272 0,'3'-20'102'0,"0"5"-4"16,2 1-71-16,-5 14-18 15,11-11-13-15,-11 11-6 16,15 9 0-16,-4 2 0 16,-3 7 1-16,3 4 0 15,-1 6 2-15,2 3 1 16,-1 6 1-16,0 3 3 16,0 3-2-16,-1 0 1 15,-1-1 0-15,-2-1 3 16,-2-3-3-16,-1 0 4 0,-3-5-2 15,-2-5 1-15,-3-5 1 16,-1-1 0-16,0-5 1 16,-2-3 0-16,7-14 6 15,-11 15 1-15,11-15 1 16,-11-2 2-16,11 2-1 16,-6-20 0-16,6 2-2 15,1-7 1-15,3 0-4 16,0-3-1-16,4 1-2 15,2 2 0-15,1-2 1 16,2 8-4-16,-1 2-1 16,0 8-3-16,1 3-2 15,0 6-1-15,-1 4-1 0,-1 5-2 16,-1 6-1-16,1 2 6 16,-4 5 0-16,1 1 1 15,-3 1 3-15,-4 3 0 16,0-2 0-16,-2-2 3 15,-3 1 0-15,2-5 0 16,-4-2-1-16,1-4-15 16,5-13-74-16,-19 10-5 15,19-10-1-15,-20-19-4 16,10 2 13-16</inkml:trace>
  <inkml:trace contextRef="#ctx0" brushRef="#br0" timeOffset="1531.18">6355 5835 236 0,'-14'-6'99'0,"3"-6"-5"16,11 12-70-16,0-18-9 16,0 18-12-16,22-19-2 15,-1 8-5-15,5-1 2 16,4 3-15-16,3-1-44 15,4-1-30-15,5 7-6 16,0-2 3-16,3 5-4 16</inkml:trace>
  <inkml:trace contextRef="#ctx0" brushRef="#br0" timeOffset="2078.03">7414 5615 183 0,'2'-18'90'16,"-2"18"-18"-16,0 0-35 16,0 0-22-16,0 0-11 15,13-2-8-15,-13 2-1 16,12 20-3-16,-2-3 2 0,-1 10 5 16,4 3-1-1,-1 7 2-15,-1 2 0 0,-3 3 1 16,-2 2-1-16,-3 2 1 15,-7-4-1-15,-1-3 0 16,-7-6 3-16,-2-3 1 16,-5-5 2-16,-2-6 2 15,-2-6-7-15,3-9-59 16,-1-5-25-16,-5-14-4 16,9-7 0-16,-2-13 4 15</inkml:trace>
  <inkml:trace contextRef="#ctx0" brushRef="#br0" timeOffset="2453.35">7360 5453 19 0,'15'-16'64'16,"-15"16"8"-16,13-15-34 16,-8 4-2-16,-5 11 5 15,6-19-2-15,-3 7-2 16,-6-3-1-16,1 3-7 16,-4-1-13-16,1 1-9 15,5 12-6 1,-17-16-8-16,17 16-1 0,-18 1-1 0,18-1 0 15,-18 17-1-15,14-2 1 16,1 0 5-16,6 1 2 16,3-3-6-16,7-3-56 15,5 0-16-15,1-10-3 16,6-1 0-16,-4-10 25 16</inkml:trace>
  <inkml:trace contextRef="#ctx0" brushRef="#br0" timeOffset="2813.67">7910 5856 319 0,'0'0'112'16,"0"0"-3"-16,11 1-84 16,0-10-13-16,4-3-5 0,5-4-3 15,4 1 0-15,3-2-7 16,1 0 4-16,0 2-9 15,-2 0-8-15,0 6-34 16,-4 3-58-16,-4 3 0 16,1 1-5-16,-4 1 1 31,-1 1 38-31</inkml:trace>
  <inkml:trace contextRef="#ctx0" brushRef="#br0" timeOffset="4626.54">8784 5595 180 0,'14'-23'84'0,"-8"12"-30"16,0-2-29-16,-3 0-22 15,-2-1-7-15,-1-2-5 16,-6-2-2-16,-1-1 2 16,-4 0 3-16,-4 0 3 15,-1 2 4-15,-2 2 9 16,-1 6-1-16,-1 5 0 15,0 5-2-15,1 10-1 16,-1 6-3-16,3 8-2 16,1 6 0-16,0 3-2 15,5 3 2-15,4 1 0 0,3 2 2 16,7-3 2-16,2-5-2 16,6-3 2-16,3-6 0 15,7-3 2-15,3-9-1 16,8-4 1-16,2-7 2 15,2-10-6-15,-1-2 3 16,-1-7-2-16,-3-1 1 16,-5-4-1-16,-7 4 5 15,-8-1-1-15,-5 6-5 16,-6 4 3-16,0 11 0 16,-11-8-3-16,11 8 1 15,-18 7-4-15,18-7-3 16,-17 18 1-16,12-7 3 15,2 1 1-15,6-1 1 16,5 0 2-16,5-1 0 0,1-3 1 16,6-2-1-16,2-4-1 15,0-3-1-15,-2-6 1 16,0-4-1-16,-5-5 1 16,-3-2-2-16,-4-4 1 15,-3-1 1-15,-2-2 0 16,-2 3 2-16,0 1 0 15,2 1-3-15,3 4 1 16,3 2-1 0,6 3-2-16,3 4 0 0,7 3-1 0,3 4-2 15,1 4-1 1,1 3 0-16,-2 5-1 0,-4 2-1 16,-3 3-1-16,-5 0 1 15,-8 2-2-15,-4-2 1 16,-5 1 1-16,-7-3 2 15,-3-2 0-15,-6-1 5 16,1-4 1-16,-3-2 4 16,-1-3 4-16,3-4 2 15,0-5 0-15,5 0 0 16,2-8-1-16,9-2-1 16,2-2-2-16,9-3-6 15,3 0-2-15,6 1-3 16,4 3 0-16,2 1-1 15,5 6 0-15,0 3-2 0,-2 7 1 16,-2 3 1-16,0 6-2 16,-6 2 1-16,-3 5-2 15,-6 1 1-15,-4 1-1 16,-7 0 3-16,-4 0 0 16,-5-3 3-16,-2-4 1 15,-1 1 4-15,-1-8 1 16,0 1 1-16,3-8 1 15,10 4-1-15,-11-18 0 16,13 4-1-16,4-3-3 16,5 0-2-16,5 1-3 15,3 1-1-15,5 8-2 16,-1 2-1-16,1 10-1 0,-2 2-1 16,-2 7 1-1,-6 0 1-15,-1 3 0 0,-5-2 3 16,-3-3 2-1,-5-12 5-15,5 16 7 0,-5-16-1 16,0 0 3-16,4-15-2 16,-4-9 1-16,3-7-1 15,0-7 1-15,3-7-5 16,-3-6-4-16,4 1 1 16,-1 3 4-16,0 5-1 15,-4 11-1-15,3 7-4 16,-3 10-2-16,-2 14 0 15,0 0-1-15,10 16-3 16,-5 5-3-16,1 5 0 16,2 5 1-16,0 5 4 0,2 3 0 15,-2 1 2-15,2-4-2 16,-2-2 1-16,-2-3 1 16,-3-6 0-16,0-5 0 15,-2-5 2-15,-1-15 3 16,1 16 0-16,-1-16-1 15,0 0 2-15,3-13-2 16,1 1 1-16,1-4-1 16,5-2-1-16,4-3-3 15,4 4-2-15,5 0 1 16,6 6-2-16,4 4 0 16,0 6-2-16,0 6 1 0,-2 3-2 15,-3 8 2 1,-6 1 0-16,-5 3 0 0,-11 2 2 15,-8 3 1 1,-12-4 2-16,-7 0-1 0,-8-4 4 16,-8-5-2-16,-4-3 2 15,-4-6 2-15,0-5 0 16,2-8-2-16,7-4-5 16,10-3-13-16,5-6-34 15,15 3-64-15,9-1-6 16,12 1-2-16,6 0-4 15,3 5 18-15</inkml:trace>
  <inkml:trace contextRef="#ctx0" brushRef="#br0" timeOffset="5204.58">10793 4897 234 0,'0'0'88'15,"0"0"-10"-15,0 0-59 16,0 0-14-16,17-9-5 15,2 5 1-15,7 0 0 16,8-2-1-16,8-3 1 16,5 1-18-16,10-1-41 15,5 4-30-15,-6-1 1 16,1 5-3-16,-9-1 4 16</inkml:trace>
  <inkml:trace contextRef="#ctx0" brushRef="#br0" timeOffset="5392.14">10859 5084 169 0,'-19'10'78'0,"19"-10"-30"16,-6 15-17-16,23-10-17 15,14-5-8-15,13-1-24 16,11-4-55-16,10 7-3 15,1-7-7-15,2 3 0 16,-12-4 71-16</inkml:trace>
  <inkml:trace contextRef="#ctx0" brushRef="#br0" timeOffset="6032.71">12201 4276 146 0,'0'0'76'0,"0"0"-26"15,3-11-12-15,-3 11-15 16,0 0-6-16,0 0-8 15,0 0-6-15,0 0-5 16,0 0-3-16,7 17 1 16,-3-3-2-16,2 9 6 15,1 6-4-15,0 6 7 16,1 9-3-16,-1 6 3 16,-1 4-3-16,-1 6 3 15,-1 2-2-15,-3-2-1 16,-1 1 1-16,-1-3-2 15,-2-6-17-15,1-7-59 16,1-2-4-16,-7-15 0 16,6-5-4-16,2-23 77 0</inkml:trace>
  <inkml:trace contextRef="#ctx0" brushRef="#br0" timeOffset="6876.35">12307 4406 180 0,'-5'-12'95'0,"5"12"-34"16,0 0-9-16,-6-16-19 16,6 16-7-16,-2-12-7 15,2 12-6-15,-3-17-3 16,3 17-2-16,-6-23 3 16,3 11-5-16,-3-3 5 15,1 1 0-15,-1-4 0 16,1 1-1-16,0-2 1 15,1 4-4-15,3-2-1 16,3 2-3-16,2 3-3 16,5 0-2-16,5 2 1 15,6 2-2-15,5 3 0 16,5 1-2-16,4 3 1 0,1 3 0 16,2 3 0-16,0 4-1 15,-3 4-3-15,-6 2 1 16,-4 6-2-16,-10 3 3 15,-7 7 2-15,-8 4-4 16,-10 5 4-16,-9 3-3 16,-8 3 7-16,-6 1-5 15,-6 2 6-15,1-2-4 16,2-4-1-16,0-4 3 16,7-4 0-16,4-5 2 15,9-6-1-15,6-2 2 16,7-4 1-16,7-3 2 0,7-2-1 15,7-2 1-15,5-1 0 16,5 0 0-16,1-1-2 16,2 0 1-16,1-1-4 15,0 1 1-15,-4-2-1 16,-1 2 0-16,-4-2-1 16,-4 0 1-16,2 0-1 15,-6 0 1-15,2 0-1 16,-16-7-1-16,21 13 0 15,-21-13-1-15,16 16 0 16,-16-16 2-16,10 18-1 16,-10-18 0-16,6 17 2 15,-6-17-1-15,5 16 1 0,-5-16 1 16,1 12-2-16,-1-12-1 16,0 0-5-16,-5 12-19 15,5-12-72-15,0 0-2 16,-15 8-1-16,15-8-5 15,-19-7 41-15</inkml:trace>
  <inkml:trace contextRef="#ctx0" brushRef="#br0" timeOffset="11887.13">12998 5017 50 0,'0'0'51'16,"11"0"-35"-16,-11 0-12 16,0 0-7-16,15 12-1 15,-15-12 3-15,11 22-4 16,-6-5 4-16,-2 5-2 15,2 3 1-15,-2 8 0 16,-3 3 2-16,0 7 0 16,-3 2-1-16,-2 1 3 15,-2-1 2-15,-5-2 3 16,-2-1 5-16,-1-6 2 16,-3-4 2-16,0-8 2 15,1-5 3-15,-1-8-10 16,3-2-65-16,-2-15-4 15,17 6-6-15,-23-34 37 0,18 6 27 16</inkml:trace>
  <inkml:trace contextRef="#ctx0" brushRef="#br0" timeOffset="12200.13">13024 4797 20 0,'5'-12'66'0,"-5"12"3"0,-2-13-30 16,2 13-8-16,0 0-6 15,0 0-4-15,0 0-5 16,0 0-1-16,0 0-5 15,0 0-5-15,0 0-6 16,0 0-2-16,2 15 0 16,-2-15 2-16,7 14-7 15,-7-14-61-15,21 9-4 16,0-7-2-16,-2-10-3 16,8 2 73-16</inkml:trace>
  <inkml:trace contextRef="#ctx0" brushRef="#br0" timeOffset="12715.72">13245 5292 201 0,'0'0'96'16,"-6"-17"-3"-16,4 5-66 16,2 12-13-16,9-17-3 15,-9 17-2-15,18-18 0 16,-4 10-2-16,3-1 0 15,5 3-2-15,1 1 2 0,3 1-5 16,0 3-2-16,4 0 1 16,-2 0 1-16,0 0-3 15,-4-1-3-15,-4-1-15 16,-1-1-74-16,-3 0-4 16,-5-2-4-16,-11 6 0 15,12-14 27-15</inkml:trace>
  <inkml:trace contextRef="#ctx0" brushRef="#br0" timeOffset="13201.72">13776 5034 58 0,'18'-7'64'16,"-5"-6"2"-16,1 2-41 15,-1 3-4-15,-2-2-2 16,0 1 2-16,-11 9 2 16,15-20 0-16,-15 20 0 15,4-18-3-15,-4 18-10 16,-3-16-5-16,3 16-5 16,0 0-2-16,-15-7-4 15,15 7 0-15,-17 7-1 16,6 2 1-16,-1 4 1 15,-2 3 2-15,-1 4 3 0,0 5-1 16,2 4 3-16,-1 4-3 16,1 1 3-16,2 1-1 15,1-1 1-15,4 0 0 16,1-4 1-16,5-1 1 16,4-6 2-16,6-5 4 15,7-5-1-15,5-4 3 16,6-6-1-16,5-3 0 15,2-6-3-15,3-2 0 16,0-3-1-16,-3-1-3 16,-3-1-8-16,-5 0-16 15,-4-2-71-15,-3 5-1 16,-10-3-2-16,-10 13-2 16,11-23 51-16</inkml:trace>
  <inkml:trace contextRef="#ctx0" brushRef="#br0" timeOffset="13717.84">15084 4631 137 0,'-1'-11'89'0,"1"11"-1"16,12-11-41-16,-12 11-20 15,21-11-10-15,-5 6-6 16,3 0-5-16,6 0-2 15,4 1-2-15,6 0 3 16,7 0-1-16,3-1 1 16,3 3-2-16,4-3-1 15,3 0-6-15,0 3-19 16,-5-3-47-16,-5-1-21 16,-3 1 0-16,-11-5-5 15,-6 1 25-15</inkml:trace>
  <inkml:trace contextRef="#ctx0" brushRef="#br0" timeOffset="13999.56">15388 4392 272 0,'0'0'97'15,"-11"-10"-6"-15,11 10-79 16,0 0-14-16,14 8 3 15,-14-8-3-15,19 19 0 16,-8-7 1-16,1 5-3 16,0 2 3-16,-2 5-5 15,1 6 5-15,-2 5-7 0,-2 5 5 16,0 5-3 0,-2 3 5-16,-2 2 1 0,-1 4-18 15,-2-10-42-15,0-4-30 16,4-4-3-16,-3-17 0 15,6-8 12-15</inkml:trace>
  <inkml:trace contextRef="#ctx0" brushRef="#br0" timeOffset="14499.53">16178 4117 61 0,'-4'-17'76'16,"5"4"-1"-16,-3 2-39 16,2 11-7-16,1-14-11 15,-1 14-5-15,0 0-1 16,0 0-4-16,0 0 0 16,14 2-2-16,-14-2 3 0,13 27-3 15,-4-3-2 1,3 6 0-16,-1 7 0 0,2 8 2 15,1 3-5 1,-1 2 5-16,-2 2-5 0,-1-1 3 16,-4-1-2-16,-3-2 3 15,-1 0-2-15,-4-8 1 16,-1-4 3-16,-4-3-8 16,-1-8-19-16,2-5-64 15,1-4-2-15,5-16-4 16,-11-6-1-16,6-14 56 15</inkml:trace>
  <inkml:trace contextRef="#ctx0" brushRef="#br0" timeOffset="15030.74">16177 4082 92 0,'-13'-14'77'16,"13"14"-1"-16,-14-17-42 15,14 17-4-15,-9-15-7 16,9 15 0-16,-1-15 2 0,1 3 2 16,5 1 0-1,0-7 0-15,4 4-6 0,5-6-6 16,4 3-4-16,5 0-6 15,5 5-5-15,4 1-2 16,1 5-3-16,4 7-3 16,-4 5 1-16,-2 11-2 15,-5 9 1-15,-8 9 0 16,-9 6 2-16,-11 9-1 16,-9 5 3-16,-10 1 1 15,-6-1 2-15,-4-1 3 16,2-6-3-16,1-6 3 15,5-7-2-15,7-8 5 16,9-3-4-16,9-5 5 16,9 1-5-16,9-6 1 0,4 1 1 15,5 1 0 1,3 1-1-16,1 1-2 0,-1 1 0 16,-4 2-2-16,-3-1 2 15,-4 2-4-15,-4 1-8 16,-2 0-45-16,-2 2-38 15,-7-6-1-15,3 2-3 16,-7-9 0-16,3 0 93 16</inkml:trace>
  <inkml:trace contextRef="#ctx0" brushRef="#br0" timeOffset="15609.94">16955 4780 116 0,'14'-13'82'0,"-14"13"-5"16,6-16-34-16,-6 16-18 15,1-13-11-15,-1 13-6 16,-5-13 0-16,5 13-1 16,-11-17-3-16,11 17-3 15,-14-17-1-15,14 17-1 16,-20-6-1-16,8 8-1 16,-3 4-1-16,-1 5-2 15,-1 8 3-15,0 8 4 16,-2 6 0-16,1 2 3 15,3 1 0-15,2 4 2 0,5-3 0 16,4 0 3 0,4-6 0-16,8-5 1 0,4-5 0 15,6-4 4-15,5-7-2 16,9-3-2-16,5-5-11 16,2-5-33-16,5-5-56 15,3 1-7-15,-2-6 1 16,0-2-8-16,-4-4 65 15</inkml:trace>
  <inkml:trace contextRef="#ctx0" brushRef="#br0" timeOffset="15813.26">17296 4894 265 0,'10'-12'105'0,"1"5"-6"15,7-1-80-15,1 1-30 16,7 4-31-16,1-6-55 16,3-2-5-16,5 0-3 15,-1-6 1-15,4 1 78 16</inkml:trace>
  <inkml:trace contextRef="#ctx0" brushRef="#br0" timeOffset="16111.04">17826 4575 294 0,'4'-13'108'16,"-4"13"-5"-16,0 0-81 16,0 0-17-16,11 12-10 15,-3 5-3-15,2 6-1 16,-1 5 3-16,2 6 1 15,1 2 2-15,1 5 0 16,-5 4 2-16,0-2-1 16,-4-1 4-16,0-2-1 15,-1-3-4-15,-2-6-15 16,-4-6-40-16,1-7-40 16,2-6-4-16,0-12 1 0,0 0-5 31,2-13 100-31</inkml:trace>
  <inkml:trace contextRef="#ctx0" brushRef="#br0" timeOffset="16673.98">17921 4594 138 0,'-3'-18'83'0,"3"5"0"15,0 13-57-15,-1-17-3 16,1 17-2-16,0 0 3 16,1-11 1-16,-1 11 2 15,0 0 2-15,0-13 0 16,0 13-6-16,0 0-8 16,10-13-5-16,1 7-4 15,5 3-2-15,6-1-4 16,6 2-2-16,5 2-3 15,2 2 0-15,2 5 0 16,-3 5-1-16,-5 5-1 16,-5 4 1-16,-11 5 0 0,-9 2 0 15,-9 1 1 1,-7-1 1-16,-4-2 1 16,-4-4 2-16,1-2 1 0,0-5 4 15,6-5 0-15,2-3 1 16,11-7 0-16,0 0-1 15,15 10 0-15,4-5 0 16,3 3-5-16,3 2-2 16,-2 7-1-16,2 3 0 15,-4 4-1-15,-5 4 2 16,-6 1-2-16,-8 0 3 16,-3 0-1-16,-6-2 3 15,-4-2 3-15,-6-5-3 0,-1-2 4 16,-5-6 4-1,3-6-2-15,-2-2 1 0,1-5-3 16,0-3-19-16,5-5-67 16,3 6-20-16,-3-8-4 15,16 11-10-15,-23-15 4 16</inkml:trace>
  <inkml:trace contextRef="#ctx0" brushRef="#br0" timeOffset="18384.84">19269 4398 122 0,'16'-8'76'16,"10"4"-8"-16,1 0-55 15,12-2-14-15,6 1 0 0,6-3 0 16,7 1 1 0,5-3-1-16,3 0 1 0,4-4-2 15,0 4-20-15,-5-4-49 16,0 7-3-16,-10-5 0 15,-4 3 43-15,-17-5 31 16</inkml:trace>
  <inkml:trace contextRef="#ctx0" brushRef="#br0" timeOffset="18712.99">19667 4185 107 0,'0'0'78'0,"0"0"0"16,0 0-48-16,4-12-19 15,-4 12-12-15,16 0-2 16,-16 0-1-16,19 4 3 16,-6-1 2-16,-2 6-2 15,0 3 1-15,-3 8 0 16,1 1-2-16,-3 7 1 15,-1 9 1-15,-3 4-2 16,-1 1 4-16,-3 3-2 16,-2 0 4-16,1-1-7 15,-1-3-24-15,3-1-50 16,0-13 1-16,8-8-2 0,-7-19 44 16,28 3 34-16</inkml:trace>
  <inkml:trace contextRef="#ctx0" brushRef="#br0" timeOffset="19072.3">20615 3785 1 0,'0'0'36'0,"12"-4"-28"16,-12 4-2 0,0 0-4-16,8 13 3 0,-8-13 4 15,9 22 4-15,-4-6 1 16,0 6 6-16,3 7-1 16,-1 5-4-16,2 6-1 15,-2 6-3-15,2 3-2 16,-4 3-1-16,-2 1 0 15,-3 1-4-15,-4-3-1 16,-3-3 3-16,-4 0-1 16,-1-8 5-16,-1-5-20 15,-1-6-52-15,5-3-4 16,-2-16-3-16,11-10 51 16,0 0 18-16</inkml:trace>
  <inkml:trace contextRef="#ctx0" brushRef="#br0" timeOffset="19900.43">20554 3940 129 0,'0'0'86'0,"0"-18"-22"15,1 5-22-15,5 2-15 16,-1-4-9-16,5 1-5 16,0-3-2-16,6 0-5 15,1-3 1-15,7 1 1 16,1-1-2-16,6 3 0 15,3 3-1-15,1 2-3 16,1 4-4-16,-2 5 0 16,-2 5-4-16,-3 8-2 15,-6 3 0-15,-6 9 0 16,-9 6-1-16,-8 6 3 16,-9 4 0-16,-8 0 2 0,-6 5 0 15,-5-3 4 1,-2-2 0-16,2-7 1 0,3-7 2 15,4-5 2-15,9-7 2 16,12-12 0-16,14 7 0 16,12-7-1-16,8-1 0 15,6 2-3-15,3 5-2 16,2 4-2-16,-1 4-4 16,-6 6 0-16,-9 4 0 15,-10 3 0-15,-11 2-1 16,-9 0 4-16,-8-1 1 15,-5-3 0-15,-4-2 4 16,-6-4-2-16,0-2 3 16,0-3-6-16,-1-2 6 15,2-1-5-15,5-5 2 16,1 4-2-16,3-3 2 0,14-7-3 16,-17 19 3-16,17-19 2 15,-5 20-2-15,8-9 1 16,-1 1-1-16,3-1 0 15,-5-11-2-15,4 16 2 16,-4-16-1-16,0 0 0 16,-16 11 0-16,2-12 2 15,-5-4 0-15,-3-2-2 16,-1-2 3-16,-2 1-1 16,-3-2 0-16,2 0-1 15,1 2 0-15,2 0-2 16,4 2 3-16,2 1-7 0,6 3-58 15,11 2-25-15,-16-4-6 16,16 4 0-16,4-11 26 16</inkml:trace>
  <inkml:trace contextRef="#ctx0" brushRef="#br0" timeOffset="21308.2">16196 4955 155 0,'0'0'96'16,"-8"-20"4"-16,8 20-43 16,-5-13-24-16,5 13-15 15,0 0-10-15,0 0-6 16,0 0-3-16,0 0-6 16,0 0-2-16,17 22 1 15,-10-3-1-15,3 11 2 0,0 4 2 16,2 4 4-16,-2 4-3 15,-1 1 3-15,-1-1-1 16,-2-5-6-16,-4-8-9 16,4-6-32-16,-1-10-37 15,-5-13-5-15,0 0 3 16,11-31 13-16,-6 3 75 16</inkml:trace>
  <inkml:trace contextRef="#ctx0" brushRef="#br0" timeOffset="21667.57">16303 5002 127 0,'2'-14'64'16,"-2"14"-18"-16,17-3-20 0,-5 12-15 16,4 5-8-16,2 7-7 15,4 3 2-15,3 5 2 16,-2 2 1-16,0 0-1 16,-4 0 1-16,-1-2 2 15,-5-5-2-15,-3-5 7 16,-4-4 1-16,-6-15-1 15,0 0-1-15,0 0 1 16,0-18 0-16,-1 0 3 16,2-2 7-16,1 0-12 15,6 3 4-15,1 4-5 16,5 11-3-16,3 8-1 16,1 7-2-16,2 12-3 15,-3 4-6-15,0 6 6 16,-5 3-5-16,-2 0 7 0,-5-2 4 15,-4-4 1 1,-3-6-13-16,-7-10-70 0,9-16-2 16,-27 5-2-16,10-20-1 15,-11-15 74-15</inkml:trace>
  <inkml:trace contextRef="#ctx0" brushRef="#br0" timeOffset="21823.79">16220 5234 309 0,'20'3'105'0,"11"-6"-27"0,20-2-169 15,15-1-12-15,15-7-6 16,12-7 5-16,6-5 20 16</inkml:trace>
  <inkml:trace contextRef="#ctx0" brushRef="#br0" timeOffset="22589.36">20785 4015 21 0,'-2'-13'53'0,"-2"0"-29"16,4 13-10-16,-5-19 0 16,5 19 4-16,-1-12 3 15,1 12 0-15,0 0-1 16,0 0-2-16,0 0-1 15,0 0-4-15,0 0-8 16,0 0-6-16,0 0-3 16,0 0 0-16,-13 9-5 15,13-9-12-15,-8 20-28 16,8-20-19-16,-8 25 0 0,8-25 34 16,-12 22 34-1</inkml:trace>
  <inkml:trace contextRef="#ctx0" brushRef="#br0" timeOffset="23464.37">20684 3996 128 0,'0'0'84'16,"5"-13"-4"-16,-5 13-47 15,0 0-19-15,0 0-12 16,15 12-3-16,-7 6-1 15,4 7 2-15,3 9 1 0,3 8 5 16,3 5 2 0,0 9 2-16,-2 6-1 0,-3 3-6 15,-2 1 3-15,-5 1-3 16,-4-3 2-16,-3-2-4 16,-6-4 0-16,-1-8-1 15,-2-8 4-15,1-6 5 16,-2-13 7-16,3-4 10 15,5-19 2-15,0 0 1 16,-13-5 0-16,13-13-2 16,-4-14-2-16,4-5-5 15,-3-11-7-15,0-7-9 16,0-7-5-16,-2-3 1 16,1 1-4-16,-2-1 5 15,1 0-4-15,-2 2 2 16,2 1-1-16,0 5 0 0,1 1 1 15,2 4-2-15,2 4 2 16,2 3-1-16,2 6 1 16,3 5-1-16,1 5 1 15,1 4-2-15,7 5 3 16,4 0-2-16,3 3 0 16,3 5 5-16,3 2-5 15,4 3 6-15,7 6-9 16,0 3 2-16,1 6-3 15,-1 6 2-15,0 8-1 16,-3 6-5-16,-2 7 4 16,-5 8-4-16,-11 3 5 0,-9 6 4 15,-9 5-3-15,-11-1 3 16,-10 2-1-16,-11-2 3 16,-9-1 0-16,-7-6-2 15,-1-5 3-15,-1-7-4 16,4-8 5-16,4-5-6 15,10-5 6-15,5-4-6 16,9-7 4-16,17-8-1 16,-6 15 1-16,6-15-1 15,25 15 0-15,-4-5-1 16,6 4 1-16,2 4 1 16,4 3-2-16,-1 2 0 15,2 2 1-15,-2 6 0 16,0 3-1-16,-3 0 2 15,-1 3-1-15,-2 0 0 0,-1-3 1 16,-2-3 0-16,-1 1-1 16,-3-6 1-16,-5-5-1 15,0-3-5-15,-3-3-19 16,-11-15-61-16,13 16-17 16,-13-16-5-16,0 0-1 15,9-22 2-15</inkml:trace>
  <inkml:trace contextRef="#ctx0" brushRef="#br0" timeOffset="23793.28">21354 4491 154 0,'0'0'80'16,"0"0"-4"-16,16-6-64 16,-16 6-14-16,17 15 2 15,-5-2 0-15,2 3 2 16,-1 4-1-16,1 6 1 16,-2 4 0-16,0 4 0 15,0 5-2-15,-2 1 3 16,-1 0-1-16,-5-1 2 0,-1-6 0 15,-1-5 1-15,2-9 1 16,-3-5-9-16,-1-14-59 16,0 0-17-16,10-15-2 15,0-7-2-15,-3-9 39 16</inkml:trace>
  <inkml:trace contextRef="#ctx0" brushRef="#br0" timeOffset="24183.9">21578 4526 219 0,'0'0'84'0,"12"-2"-25"0,-2 13-40 16,2 5-19-1,4 2-2-15,3 6 0 0,-1 4 2 16,4 0 0-16,-3 0 0 16,-3-1-1-16,-4-3 2 15,-2-3-1 1,-4-4 3-16,-5-7 8 0,-1-10 5 15,0 0 2-15,0 0 1 16,0 0 1-16,-3-25 0 16,3 6-1-16,7 0-3 15,2-1-8-15,7 4-7 16,5 4-2-16,2 9-1 16,4 7-1-16,-1 8-1 15,0 8 0-15,-2 3 1 16,-6 5 0-16,-6 2 2 0,-3-1-1 15,-3-3 3 1,-5-2-5-16,-3-7-12 0,-2-6-80 16,4-11-3-16,-24 3-2 15,8-16-3-15,-6-10 19 16</inkml:trace>
  <inkml:trace contextRef="#ctx0" brushRef="#br0" timeOffset="24340.09">21493 4696 270 0,'20'-5'88'0,"10"-3"-22"0,7-5-106 16,12 1-56-16,5-3-3 16,3-3-1-1,3-2 12-15,-5-6 88 0</inkml:trace>
  <inkml:trace contextRef="#ctx0" brushRef="#br0" timeOffset="24590.65">22106 4428 249 0,'16'17'91'0,"-16"-17"-5"15,20 27-76-15,-10-4-17 0,4 6 2 16,-2 7 5-16,3 3-1 15,-2 3 3-15,-4 2-1 16,-4 0 1-16,-3 0 0 16,-2-5 3-16,0-4-1 15,-2-5 0-15,-1-6-11 16,-3-7-20-16,4-4-62 16,2-13-1-16,0 0-4 15,-14-6-4-15,7-11 61 16</inkml:trace>
  <inkml:trace contextRef="#ctx0" brushRef="#br0" timeOffset="25137.48">22129 4529 162 0,'-2'-20'88'0,"-3"-1"0"16,1-1-51-16,2 6-4 15,-4 0-11-15,3 5 5 16,0-1-5-16,3 12 6 16,-4-22-6-16,4 22 2 15,2-14-14-15,-2 14-4 16,16-9-3-16,-1 6-5 16,7 1-1-16,5 4 0 15,2 5 3-15,2 4-5 16,2 5 5-16,-3 4-4 15,-4 7 4-15,-8 2-4 0,-8 5 4 16,-10 0-5-16,-5-2 2 16,-6-5 3-16,-4-1-1 15,-1-5 3-15,2-7 1 16,2-4-1-16,12-10-2 16,0 0-1-16,0 0 0 15,20 7-4-15,-1-6-1 16,0 5-1-16,2 8-3 15,-3 3 2-15,-2 8 2 16,-10 4 2-16,-6 4 0 16,-8 0 4-16,-8 1 3 15,-4-4 5-15,-5-7 0 16,-5-4 2-16,-3-9 2 16,2-1 0-16,0-9-1 15,5-5-9-15,7-2-37 0,4-9-70 16,8-1-1-16,8-5-5 15,11-3-3-15,7-2 23 16</inkml:trace>
  <inkml:trace contextRef="#ctx0" brushRef="#br0" timeOffset="25762.46">22690 4630 72 0,'0'0'82'15,"0"0"2"-15,0 0-28 16,0 0-16-16,0 0 1 16,0 0-3-16,0 0-5 0,0 0-2 15,0 0-2-15,0 0-5 16,0 0-5-16,0 0-3 15,0 0-5-15,0 0 0 16,14-4-2-16,1 2-2 16,3-2-2-16,7-1-2 15,9 0-2-15,5-1-1 16,5-1 3-16,1 2-1 16,3-2 1-16,-2 1-1 15,-3 0 3-15,-4 1 3 16,-9 0-1-16,-7 0 3 15,-6 1 1-15,-3 3 1 16,-14 1-1-16,0 0 2 0,0 0-4 16,0 0-1-1,0 0-1-15,0 0-2 0,0 0-2 16,0 0-1-16,0 0-3 16,0 0-2-16,0 0-9 15,0 0-19-15,0 0-29 16,0 0-63-16,0 0-5 15,0 0-1-15,0 0-5 16,0 0 23-16</inkml:trace>
  <inkml:trace contextRef="#ctx0" brushRef="#br0" timeOffset="27434.62">23612 4343 50 0,'14'-12'52'0,"-14"12"-13"16,0 0-24-16,0 0-7 15,12 24-3-15,-10-6 5 0,2 9 1 16,-2 5 6-16,2 7-1 16,-5 3 3-16,0 4-4 15,-4 3 1-15,-3-1-1 16,-1 1 0-16,-1-7 0 16,-3-3 1-16,0-7 4 15,2-9 10-15,5-1 9 16,6-22 2-16,-13 13-3 15,5-24-1-15,7-5-1 16,-4-13-1-16,5-4-6 16,-2-14-11-16,2-6-12 15,1-8-6-15,4-2 1 16,1 1-2-16,5 6 2 0,1 5-4 141,1 9 4-141,-2 8-6 0,-2 8 3 0,0 9-3 0,-9 17 1 0,13-13-2 0,-13 13 0 15,17 13-1-15,-6 2 2 0,4 9 3 0,1 5-3 0,1 8 7 0,1 5-4 0,1 3 4 0,-2 2-5 16,-1-1 6-16,-1-2-7 0,-2-5 3 0,1-4 2 0,1-7-1 0,-4-5 1 0,0-6 0 15,-4-6 2-15,-7-11 0 0,9 15 3 16,-9-15-3-16,0 0-1 16,-4-14 1-16,4 14-1 15,-18-17 1-15,4 5-2 16,-2-1-2-16,-3 1 0 16,-5-1 0-16,-1 4-1 15,-1 1 2-15,0 1-2 16,-2 5 0-16,-2 1 3 15,3 2-2-15,2 0 1 16,0 3-1-16,6-1 1 16,1 2 0-16,3-2 0 15,15-3-1-15,-17 4-1 16,17-4 0-16,0 0 0 16,-11 5 1-16,11-5 0 15,0 0 0-15,0 0 0 0,0 0 0 16,0 0-1-16,0 0 2 15,0 0-1-15,0 0 0 16,-11 11 3-16,11-11-1 16,-12 3 0-16,12-3 0 15,-14 3 2-15,14-3 0 16,-12 1 1-16,12-1-1 16,0 0-2-16,0 0 1 15,-11-1 0-15,11 1 1 16,0 0-3-16,0 0-3 15,0 0-3-15,11 1-9 16,-11-1-16-16,18-3-63 0,-6-1-19 16,4-1-3-16,1-3-1 15,2-1-2-15</inkml:trace>
  <inkml:trace contextRef="#ctx0" brushRef="#br0" timeOffset="29433.77">13259 6191 148 0,'0'0'61'0,"0"0"-12"0,0 0-9 15,0 0-8-15,0 0-8 16,0 0-4-16,0 0-8 16,0 0-5-16,0 0-6 15,0 0-2-15,3 14-2 16,-3-14-1-16,5 24-1 15,-3-4 0-15,3 5 6 16,0 6-6-16,6 11 7 16,-3 6-3-16,3 7 3 15,-1 8-2-15,2 10 2 16,-2 5-2-16,1 3-1 16,0 3 6-16,-5 0-1 15,-1-2-1-15,-2-5 2 0,-3-8-3 16,-2-12 4-1,0-10-3-15,-2-9 7 0,1-9 7 16,-2-13 1-16,5-16 1 16,0 0-1-16,-11-6 0 15,3-14 1-15,5-3 3 16,-6-11-13-16,3-4-9 16,-4-7-4-16,1-3 3 15,0-4-4-15,-1-3 3 16,0-2-3-16,2-3-3 15,1 1 9-15,0-1-2 16,3 0 2-16,0-3-1 0,0 3-2 16,2 0 3-16,-1 4-2 15,1 5 2-15,0 5-4 16,-2 6 3-16,0 6-5 16,-1 10 1-16,0 6 0 15,-2 5-2-15,7 13 0 16,-23-1-1-16,7 10-1 15,-7 4 1-15,-3 6 0 16,-3 5 3-16,-2 3 4 16,0 3-3-16,1-2 4 15,5-3-1-15,3-4 6 16,6-3-1-16,5-7 7 16,11-11-6-16,0 0-3 15,8-18 6-15,7-4-5 16,7-6 2-16,5-7-6 0,5-7 1 15,3 0-7-15,3 3 3 16,-1 5-3-16,-5 7-1 16,1 12-1-16,-4 10 0 15,0 16 0-15,-4 10 2 16,0 11 0-16,-1 4 3 16,2 8 3-16,-3 3-3 15,0-2 5-15,-1-2-2 16,-3-6 2-16,-4-4-2 15,-1-6 4-15,-3-4-5 16,-4-7-10-16,-7-16-41 16,11 14-43-16,-11-14 0 15,0 0-3-15,15 3-1 0,-15-3 89 16</inkml:trace>
  <inkml:trace contextRef="#ctx0" brushRef="#br0" timeOffset="30622.9">11203 8526 103 0,'0'0'83'0,"0"0"-18"16,0 0-14-16,0 0-4 31,12-8-10-31,5 1-12 0,5 0-8 0,7-1-6 16,4-1-5-16,5 2-2 0,2 0-2 31,1-1-4-31,-1 5-10 0,-3 0-46 0,-3 1-25 16,-3 4-6-16,-5-3 2 15,-3 5-5-15</inkml:trace>
  <inkml:trace contextRef="#ctx0" brushRef="#br0" timeOffset="30826.01">11277 8805 219 0,'-11'15'88'15,"11"-15"-33"-15,-2 12-27 0,19-12-13 16,8-3-9-16,13-5-14 16,10-5-35-16,8-2-38 15,1-6-6-15,3 3-1 16,-2-4-5-16,-3 7 83 16</inkml:trace>
  <inkml:trace contextRef="#ctx0" brushRef="#br0" timeOffset="33085.56">12670 8189 27 0,'5'-11'56'15,"-4"-2"7"-15,-1 13-23 16,7-15-12-16,-7 15 0 15,6-11 3-15,-6 11 2 16,4-11 0-16,-4 11-3 16,0 0-8-16,1-12-8 0,-1 12-8 15,0 0-6-15,0 0-3 16,0 0-3-16,5 19 1 16,-2 1 0-16,0 3 1 15,2 11 1-15,-1 4 5 16,2 11 1-16,-1 2 1 15,-2 5-1-15,1 1 2 16,-3 0-3-16,1-4 3 16,-2-7-1-16,0-2 1 15,-3-9-2-15,2-7-9 16,1-11-74-16,1-2-2 16,-1-15-3-16,-1-11-3 15,-3-8 9-15</inkml:trace>
  <inkml:trace contextRef="#ctx0" brushRef="#br0" timeOffset="33444.57">12542 8295 171 0,'2'-24'83'15,"3"-6"-2"-15,10 1-46 16,5 3-24-16,7 2-8 15,6 1-2-15,5 2-2 16,2 4 0-16,4 6 1 16,-1 8 0-16,-3 5-2 0,-1 7 1 15,-3 10-2-15,-5 9 0 16,-1 5 0-16,-3 5 0 16,-5 4 0-16,-5 4 1 15,-6 5 0-15,-9 0 3 16,-6 0-1-16,-5 0 2 15,-8-1 0-15,-8-1 3 16,-7-5-1-16,-4-4 1 16,-6-3 0-16,-2-6-1 15,-1-3-22-15,-4-3-57 0,1-10-3 16,5-4-3 0,1-9-3-16,11-3 32 0</inkml:trace>
  <inkml:trace contextRef="#ctx0" brushRef="#br0" timeOffset="34680.67">13390 8453 114 0,'12'-10'63'0,"-12"10"-20"15,12-15-5-15,-12 15-2 16,3-17-8-16,-3 17-8 16,-4-17-7-16,4 17-4 15,-11-15-6-15,11 15 0 16,-18-12-4-16,6 7-1 15,-1 3-1-15,-1 2 1 16,-1 3-2-16,2 3 1 16,-3 5 1-16,1 5-1 15,-2 7 3-15,1 3 1 0,3 3 0 16,1 1 2 0,2 1-1-16,4-1 3 0,3-5 1 15,6-2-1-15,5-7 1 16,6-6 0-16,6-6-4 15,6-9-3-15,3-6-3 16,2-9 2-16,3-3-4 16,-3-2 7-16,-2-3 1 15,-5 4 1-15,-5 2 2 16,-6 5 0-16,-4 6 6 16,-9 11-6-16,0 0 4 15,0 0-3-15,4 13-3 16,-4-2 4-16,0 0-1 15,3 1 3-15,-3-12 1 16,7 21 4-16,-7-21 0 0,16 10-3 16,-16-10 3-16,21-5 0 15,-9-6-2-15,0-5-1 16,0-10-3-16,1-6-3 16,-5-8 1-16,1-8-4 15,-6-4 1-15,1-4-6 16,-6-1 6-16,-3 1-3 15,-4 2 2-15,-2 4-1 16,-2 4 2-16,-1 6 7 16,0 5-10-16,0 4 4 15,2 8-3-15,4 5 2 0,1 7-1 16,7 11 3-16,-8-12-7 16,8 12-8-1,1 12 9-15,2 3-4 0,0 5 3 16,3 9-3-16,3 7 3 15,1 8-4-15,1 6 5 16,1 6 3-16,3 5 0 16,-1 1 2-16,0-2 0 15,-2-3 0-15,0-4-1 16,0-7 2-16,-2-9-1 16,1-6 2-16,-3-8-2 15,3-7 2-15,0-9-1 16,5-3 6-16,0-8-6 15,4-7 4-15,3-5-5 0,-1-3 0 16,1-6-2-16,-2 0-1 16,-4-1 1-16,-2 2-7 15,-7 1 6-15,-2 5-6 16,-5 5 5-16,-2 2-2 16,1 11 1-16,-10-11-1 15,10 11-2-15,0 0 2 16,-14 0 0-16,14 0 1 15,-9 11-2-15,9-11 2 16,-3 19-1-16,0-6 1 16,3 2 0-16,1 2 0 15,1-1 1-15,0 0 0 16,3-1 0-16,0 2 7 16,1-3-5-16,1-1 2 15,3-1 0-15,1-2 4 16,2-3-4-16,3-1-1 0,0-3 1 15,1-3-6-15,4 0-13 16,-8-6-24-16,8 0-69 16,-6-2-9-16,-2 1 6 15,-13 7-4-15,14-21-1 16</inkml:trace>
  <inkml:trace contextRef="#ctx0" brushRef="#br0" timeOffset="35383.67">14061 8400 141 0,'0'0'69'0,"-3"-18"0"0,3 18-51 16,-5-21-14-16,5 21-2 15,-6-22 0-15,0 10 0 16,-1 0 1-16,-5 0-1 16,1-2-1-16,-6 6 1 15,1-1-2-15,-3 3 2 16,-2 3-1-16,-2 3 1 16,2 2 1-16,2 3 1 15,0 5 2-15,2 3-1 16,3 3 2-16,1 2 0 15,6 4 2-15,2 1-1 16,5 1 0-16,3 0 1 16,4 2 4-16,5-5-3 15,4-1 2-15,5-5-3 16,4-4 4-16,5-4-7 16,3-6 1-16,0-6-6 0,2-4-2 15,-1-6-1-15,-1-3 0 16,-5-3 1-16,-3 2-1 15,-10 1 7-15,-1 2-5 16,-8 4 6-16,-6 12-5 16,0 0 6-16,0 0-1 15,0 0 0-15,-15 24-2 16,12-7 1-16,1 4 8 16,2-3-2-16,4 0 1 15,3-2-3-15,4-4-11 16,6-4-78-16,2-3-11 0,-3-11-5 15,2-4-12-15,-6-10 1 16</inkml:trace>
  <inkml:trace contextRef="#ctx0" brushRef="#br0" timeOffset="35602.41">13336 8181 117 0,'26'-14'52'0,"11"-2"-49"16,16-5-51-16,20 3-9 15,13-7-1 1,15 5 50-16</inkml:trace>
  <inkml:trace contextRef="#ctx0" brushRef="#br0" timeOffset="37461.71">14728 7991 158 0,'13'-19'73'0,"2"0"-2"16,-3 3-55-16,-6-1-8 15,0 0 5-15,-5 0-6 16,-5 0 6-16,-6 4-8 16,-9 2 5-16,-6 6-7 15,-6 6-3-15,-2 5-1 16,-2 8-9-16,2 4 7 15,5 6-4-15,7 5 8 16,15 5-4-16,15 2 7 16,16 1 2-16,17 6-1 15,11 2 4-15,12 2-4 16,5 2 2-16,-4-3-6 16,-7 0 2-16,-10 0-2 15,-16-1 3-15,-18-8-2 16,-18-3 1-16,-15-8 1 0,-12-5 4 15,-11-9 3-15,-3-9 10 16,-3-11-2-16,4-8-1 16,3-14 2-16,11-8-3 15,8-13-1-15,15-8-4 16,9-8-4-16,18-1-8 16,10 0 0-16,8 2-3 15,6 8 2-15,1 5 6 16,1 8-5-16,-5 11-3 15,-4 8 2-15,-6 9-5 16,-4 8 2-16,-7 3-2 16,-2 10-1-16,0 10-6 0,-1 8 7 15,1 7 1-15,1 10 0 16,-2 4 3-16,2 6 0 16,-2 4 1-16,-2 1 0 15,-1-3 4-15,-3-3-5 16,-4-4 5-1,0-10-4-15,-5-3 3 0,0-9 2 16,-2-5 7-16,-1-17 2 16,-4 11 0-16,4-11 1 15,-7-23-1-15,1-5 3 16,6-5-3-16,-1-8-1 16,3-3-8-16,5 1-4 15,7 0-1-15,3 8-1 0,2 7-1 16,5 15-1-1,-1 8 1-15,0 10-2 0,-2 7 1 16,-2 10 1-16,-3 5 0 16,-2 4 0-16,-2 1 3 15,-4-2-1-15,1-2 0 16,-3-5 2-16,-1-2 2 16,-1-10 9-16,-4-11 0 15,0 0 1-15,11-8-1 16,-5-12 0-16,5-7 0 15,0-7 0-15,1-5-3 16,-1-1-8-16,0 0 0 16,-3 4 0-16,-2 5-1 15,-2 9-2-15,-4 8-1 16,0 14 0-16,-11-8-1 0,11 8 0 16,-15 16-1-16,7 1 0 15,1 3 1-15,-1 3 4 16,5 2-1-16,3 3 0 15,4 0 2-15,6-1 0 16,4-4 2-16,4-5-1 16,3-7 2-16,2-4-2 15,4-10 0-15,0-8-2 16,-1-10 0-16,-1-6 0 16,-4-5-2-16,-7-2 0 15,-2-2-2-15,-7 5-1 16,-6 4-1-16,-5 5 1 15,-4 8-1-15,-2 8 3 0,-1 6-3 16,13 0 2-16,-20 19 2 16,15-1 2-16,5 2 2 15,6-1 2-15,7 2 1 16,5-1-1-16,6-3 2 16,2-3-2-16,4-6 0 15,2-9-3-15,1-7-4 16,0-8-1-16,-2-9-1 15,-6-7 1-15,-4-10 2 16,-4-4-8-16,-6-5 5 16,-5-2 0-16,-10 1 6 15,-4 1 1-15,-2 5 5 16,-2 4-2-16,2 12-1 0,-1 4 4 16,4 7-3-1,7 19-1-15,0 0-1 0,-5 12-4 16,14 11-1-16,3 9-3 15,2 7 2-15,6 8 6 16,2 5-1-16,2 2 3 16,2-5-3-16,-3-2 4 15,-1-6-5-15,-1-6-9 16,-5-12-47-16,2-5-59 16,-3-12 0-16,-15-6-4 15,12-13-1-15,-17-3-1 16</inkml:trace>
  <inkml:trace contextRef="#ctx0" brushRef="#br0" timeOffset="37633.58">15857 7922 400 0,'-11'-3'117'0,"11"3"-5"16,18-13-92-16,14 3-30 15,18 3-40-15,11-8-58 16,16-2-9-16,8-3-3 31,7-4-1-31,-3 0-1 0</inkml:trace>
  <inkml:trace contextRef="#ctx0" brushRef="#br0" timeOffset="39321.78">11353 9923 326 0,'12'-13'103'0,"-1"-4"-5"15,0 3-83 1,1 0-9-16,0 2-10 0,2-2 6 16,-3 2-5-16,0-1 5 15,-5 1-1-15,-6 12 2 16,4-22-4-16,-4 22 2 15,-9-17-2-15,9 17-1 32,-22-9 1-32,7 8-3 0,0 5-1 0,-3 2-1 15,-1 10 3-15,-3 2-2 16,5 5 3-16,-1 2-1 0,4 3 1 16,3 0 0-1,5 1 3-15,5-2 0 0,4-7-1 16,8-3 2-16,3-7 2 15,5-2 0-15,2-7 2 16,2-5-2-16,-1-4 1 16,2-4-3-16,-4 0 2 15,-1-1-5-15,-5 2 0 16,-14 11-2-16,17-15-2 16,-17 15 1-16,0 0 1 15,0 0 5-15,0 0 7 16,0 0 2-16,9-19 2 15,-5 5 0-15,-2-9-3 16,3-6 2-16,0-10-2 16,2-7-4-16,0-10-8 0,2-2 2 15,-1 1 0-15,0 7 4 16,-2 5 0-16,-1 9-5 16,0 12 0-16,-3 14 0 15,-2 10-1-15,5 32 2 16,-1 5-5-16,-1 10 2 15,2 14 2-15,3 9 2 16,-1 7 2-16,1 8 0 16,-2 0 0-16,2-2 0 15,-2-3 1-15,1-6-2 16,1-10-1-16,-2-11 4 16,1-12-1-16,5-12 1 15,4-15-1-15,4-13-3 0,2-12-6 16,2-16-2-1,0-4-1-15,-3-9 0 0,-3-3 0 16,-5-3 0-16,-7 5 1 16,-7 4 1-16,-9 8 6 15,-9 14 2-15,-5 6 2 16,-2 9 0-16,-3 6-1 16,3 4-2-16,2 0 5 15,5 0 5-15,1-3 3 16,18-7 0-16,0 0-1 15,19-11-1-15,13-9 0 16,10-3-7-16,12-5-17 16,6-9-28-16,9 1-72 15,-3 2-4-15,-5 3-4 16,-9 5-1-16,-11 8-1 0</inkml:trace>
  <inkml:trace contextRef="#ctx0" brushRef="#br0" timeOffset="40479.68">13296 9669 208 0,'-9'-25'93'0,"9"8"-1"0,0-4-40 0,0-1-26 16,3 2-16-16,-1 2-4 0,0-1-4 16,-2 4-1-16,-2 3-3 15,2 12-2-15,-11-7 3 16,11 7-4-16,-22 21 2 15,9 1 0-15,-3 6 2 16,1 8-1-16,1 6 5 16,2 6 3-16,2 3-4 15,4 0 4-15,6-1-1 16,5-5 4-16,4-4-1 16,6-9 5-16,6-6-5 0,7-12 0 15,5-11 1 1,3-10 1-16,3-9-4 0,1-13-5 15,-1-9 3-15,-4-5-7 16,-3-7 4-16,-9-5-4 16,-6-2 3-16,-7 3-3 15,-7 3 5-15,-4 7 3 16,-4 5-4-16,-3 5 5 16,0 9 1-16,-1 5 1 15,3 8-4-15,6 12 1 16,0 0-1-16,0 0-3 15,-5 15 2-15,13 5-2 16,4 8-2-16,3 6-3 16,2 4 6-16,1 4-3 15,2 1 3-15,-2 4 2 0,-3-3-3 16,-3-3 2-16,-2-4-3 16,-4-5 5-16,-2-5-5 15,-2-6 5-15,-2-4 0 16,0-17 6-16,-1 12 0 15,1-12 2-15,-1-11-1 16,1-7-4-16,3-4 3 16,3-5-4-16,5-3-1 15,4-3-9-15,3 0 4 16,3 3-6-16,1 4 3 16,1 9 0-16,-1 5 0 15,-1 9 0-15,-1 4 0 16,-3 5 0-16,-3 6 0 0,0 1 0 15,-2 3 1 1,-1 0 1-16,-3 0 0 0,1-2 0 16,-3-2 2-16,-6-12 4 15,7 15-3-15,-7-15 1 16,0 0-2-16,0 0 1 16,14-22 0-16,-10 9-1 15,-2 1 1-15,2-1-6 16,-2 3 1-16,-2 10-1 15,6-11 0-15,-6 11 0 16,6 12 2-16,3-1-2 16,2 1 0-16,1 0 2 15,4-1 2-15,2-3 2 16,2-2-6-16,3-4-18 0,-5-10-54 16,1-1-37-16,-7-8-5 15,-4-5 1-15,-8-4-4 16,-3-2 1-16</inkml:trace>
  <inkml:trace contextRef="#ctx0" brushRef="#br0" timeOffset="40620.22">13976 9497 266 0,'-12'3'88'0,"12"-3"-17"16,-14 7-54-16,14-7-34 15,12 1-64-15,8-1-3 16,1-7-2-16,7-1-4 15,-4-5 7-15</inkml:trace>
  <inkml:trace contextRef="#ctx0" brushRef="#br0" timeOffset="41010.83">14186 9726 178 0,'2'11'85'0,"-2"-11"-4"15,12 8-57-15,-12-8-5 16,22-12-6-16,-6-4-1 16,3-8-4-16,-1-6 0 15,4-5-4-15,-3-1-1 16,0-3-1-16,-6 3 4 0,-1 4-1 16,-4 8-2-1,-3 7 1-15,-5 17 1 0,0 0 0 16,17-2 3-16,-8 22 2 15,4 4 0-15,2 8 3 16,3 4 2-16,5 5 1 16,-3 7-3-16,4 3 1 15,-6-4 0-15,0 2-4 16,-3-4-3-16,-3-4 1 16,-3-7-2-16,-3-6-5 15,-1-9-12-15,-5-19-53 16,5 13-42-16,-5-13 3 15,3-17-6-15,-3 0-7 16,-3-9 16-16</inkml:trace>
  <inkml:trace contextRef="#ctx0" brushRef="#br0" timeOffset="41307.71">14377 9501 241 0,'-13'-25'99'16,"2"-2"2"-16,1-4-56 16,8 4-17-16,1-4-6 15,5 3-3-15,7-2 0 16,9 7-4-16,4 4-4 16,6 8-7-16,3 11-4 15,0 11 0-15,-2 15-2 0,-4 9 0 16,-7 11-2-16,-13 5 3 15,-9 4 0-15,-9-1 2 16,-10-5 0-16,-7-5-4 16,-2-9-36-16,-2-8-63 15,-1-14-2-15,2-8-5 16,2-11-3-16,8-5-2 16</inkml:trace>
  <inkml:trace contextRef="#ctx0" brushRef="#br0" timeOffset="42213.87">11856 11990 120 0,'0'0'90'0,"0"0"4"15,-10-13-17-15,10 13-11 16,0 0-5-16,0 0-13 15,0 0-10-15,17-12-12 16,-5 7-11-16,9-1-8 16,6-1-4-16,8-2-3 15,8 1-16-15,3-6-16 16,10 7-53-16,-2-3-20 16,-1 4-2-16,-8 0 0 0,-7 2-5 15</inkml:trace>
  <inkml:trace contextRef="#ctx0" brushRef="#br0" timeOffset="42385.74">11974 12215 146 0,'-8'14'71'0,"15"-3"-19"15,11-6-32-15,14-5-32 16,13-6-23-16,9-10-18 15,15 3-8-15,0-10-6 0,2 6 7 16</inkml:trace>
  <inkml:trace contextRef="#ctx0" brushRef="#br0" timeOffset="43135.68">13773 11359 167 0,'11'-13'83'0,"-11"13"2"16,20-6-35-16,-7 1-16 16,8 2-10-16,3-3-5 15,6 0-4-15,1-1-5 16,5 0-1-16,-2-2-7 16,-1 1-8-16,-3 2-14 15,-5-2-22-15,-6 2-36 16,-3 3-8-16,-16 3-5 15,0 0 2-15,0 0 4 16</inkml:trace>
  <inkml:trace contextRef="#ctx0" brushRef="#br0" timeOffset="43463.86">13799 11432 150 0,'-33'25'76'15,"9"2"-12"-15,4 0-8 16,9-3-10-16,12-2-9 15,7-4-10-15,14 0-4 16,4-8-6-16,12-1-3 16,4-7-3-16,5-2-6 15,0-2 0-15,-3 0-4 16,-7 2-1-16,-4 3-1 16,-8 5-1-16,-8 7 2 15,-11 4 1-15,-8 7 3 16,-9 2 1-16,-8 4 6 15,-6 2 2-15,-6 0-1 0,-7-3 6 16,-1-3-6-16,-2-8 3 16,0 0-6-16,5-9 2 15,2-6-19-15,10-7-32 16,4-10-63-16,6-10-5 16,7-8-1-16,6-10-5 15,6-7 1-15</inkml:trace>
  <inkml:trace contextRef="#ctx0" brushRef="#br0" timeOffset="43916.88">14243 11017 122 0,'0'0'69'0,"0"0"1"15,15-5-24-15,-15 5-16 16,8 24-9-16,-2-3-7 16,1 3-6-16,1 5 5 15,-1-3-3-15,4 0 4 16,2-4-6-16,1-5 2 0,1-7-5 15,3-6 3 1,1-12 2-16,-1-6-3 0,-1-8 1 16,-4-7-3-16,-3-8 5 15,-4-3 0-15,-7-2 7 16,-5 3-4-16,-9 4 1 16,-2 8 0-16,-6 10 1 15,-1 10-2-15,-2 10-4 16,2 11-5-16,3 6-3 15,5 4-8-15,7 6-23 16,4 0-70-16,9-3 1 16,7 0-5-16,1-8-1 15,8-3-2-15</inkml:trace>
  <inkml:trace contextRef="#ctx0" brushRef="#br0" timeOffset="44495.85">14923 11334 46 0,'0'0'57'0,"9"-17"-7"16,-9 17-14-16,11-19-1 16,-11 19 0-16,8-19 3 15,-8 19-2-15,5-18-4 16,-5 18-7-16,-1-17-3 15,1 17-5-15,-11-11-5 16,11 11-4-16,-21-1-3 16,8 4 1-16,-6 7 3 0,1 6 4 15,-4 7 3 1,1 8 1-16,-4 6 0 16,0 8 7-16,1 5-4 15,4 5 4-15,3-1-6 16,5 0 0-16,6-5-2 15,8-3 0-15,6-11-2 0,10-7-3 16,6-10 0-16,11-7-3 16,4-8 1-16,8-6-4 15,3-6-4-15,2-4-4 16,-2 0-10-16,-8-3-16 16,1 5-48-16,-10-2-43 15,-7 2 1-15,-8 3-2 16,-18 8 0-16,15-19 1 15</inkml:trace>
  <inkml:trace contextRef="#ctx0" brushRef="#br0" timeOffset="45058.32">15547 10729 29 0,'2'12'57'15,"3"9"6"-15,-1 4-25 0,1 7-4 16,1 6 1 0,-1 3 3-16,-1 6 1 0,-1 4-4 15,-1 7-4-15,-4 4-6 16,-2 8 0-16,-6 2-6 16,-2 11 3-16,-5 1-3 15,-1 3 1-15,-3-2-3 16,3 1-3-16,0-8-1 15,3-8-4-15,1-11 1 16,7-12-3-16,3-12-9 16,4-15-32-16,0-20-67 15,13 1 1-15,-6-24-3 16,2-9-3-16,-5-12-3 16</inkml:trace>
  <inkml:trace contextRef="#ctx0" brushRef="#br0" timeOffset="45656.27">15760 11150 154 0,'10'-12'69'15,"-10"12"4"-15,12-6-36 16,-12 6-14-16,-2 13-3 15,1 0 0-15,1 6 2 16,-2 3 0-16,5 8 2 16,-3 5-3-16,2 8-1 15,0 2-7-15,0 3-2 16,0 1-6-16,1-3 5 0,-3-2-3 16,2-7 1-16,0-9-1 15,1-7 4-15,-3-21 1 16,12 10-1-16,-4-22 1 15,3-8-4-15,0-10 1 16,2-7 0-16,1 1-2 16,-1 1-1-16,-2 2-1 15,-3 6-2-15,0 9 1 16,-8 18-1-16,16-1 0 16,-7 17-2-16,0 3-1 15,2 4 0-15,5 4 0 16,1 2 0-16,0-4 1 0,0 0 3 15,-3-10 2-15,1-4 2 16,-2-9 4-16,1-6-2 16,-6-15 3-16,0-9 0 15,-3-11 0-15,0-7-1 16,-3-8-2-16,0-2-3 16,-4-1-1-16,1 2-2 0,-1 7 0 15,-1 8-2-15,1 9-1 16,-1 8-3-16,3 9-12 15,-2 3-35-15,2 11-75 16,0 0-7-16,4 17-2 16,-4-17-6-16,-3 16 0 15</inkml:trace>
  <inkml:trace contextRef="#ctx0" brushRef="#br0" timeOffset="48744.97">17371 6234 61 0,'0'0'55'0,"0"0"-10"15,-1-11-2-15,1 11 0 16,0 0 2-16,0 0-8 16,3-12-10-16,-3 12-9 15,0 0-8-15,0 0-5 16,14 4-5-16,-14-4-2 16,16 25 0-16,-2-3 0 15,-1 9 1-15,5 7-5 16,-1 10 4-16,1 8-3 15,0 8 4-15,-2 5-2 16,0 3 1-16,-5 2-2 16,-2-1 3-16,-4-7 1 15,-2-5 2-15,-2-8 0 16,-4-9 0-16,1-7 6 0,-2-11-2 16,1-5 4-16,-1-8 7 15,4-13 5-15,0 0-4 16,-16 1-1-16,16-1 1 15,-24-30-5-15,10 5 4 16,-3-13-6-16,1-6-8 16,-2-12-5-16,2-7 2 15,2-7 3-15,4-8-2 16,2-4 2-16,4-3-3 16,-1-4 3-16,0 3-3 15,0 2 5-15,0 7-3 16,-1 7 1-16,2 13-3 15,-2 11 0-15,1 9-3 0,0 12-3 16,2 9-1-16,3 16-1 16,-11 3 0-16,3 14-1 15,-5 5 1-15,-2 11-1 16,-5 8 3-16,-5 7 2 16,-3 6 3-16,-1 3-2 15,-2-1 1-15,2-5-1 16,3-8 3-16,4-9 4 15,7-7 7-15,1-12 1 16,14-15-1-16,-11-3 0 16,16-15 2-16,1-11 0 15,6-10-3-15,4-11-5 16,5-8-8-16,5-4-1 0,2 1-1 16,1 4 1-1,-1 6-3-15,0 11 0 0,-1 12-1 16,-1 15 1-16,-3 14 0 15,-4 14 1-15,0 11 2 16,-1 10-1-16,-2 7 3 16,3 5-1-16,1 3 4 15,-2 0-3-15,3-3 5 16,-2-2 0-16,2-4-1 16,0-6-8-16,1-7-32 15,-3-1-60-15,3-4 0 16,-3-7-7-16,1-2-4 15,-6-9 74-15</inkml:trace>
  <inkml:trace contextRef="#ctx0" brushRef="#br0" timeOffset="49386.47">17353 7758 150 0,'11'-8'71'16,"-11"8"-2"-16,0 0-61 15,15-3-11-15,-15 3 3 16,13 12-1-16,-4 1 7 15,-2 7 1-15,0 5 2 16,1 8 1-16,2 9 1 16,-2 7 0-16,-1 7-6 15,-1 4 3-15,-1 1-5 16,-2-3 2-16,-3-2-2 16,-1-8 2-16,1-11 0 0,-2-5 1 15,1-12-20-15,4-7-63 16,-3-13 2-16,-8-24-8 15,-1-11-2-15,-1-7 32 16</inkml:trace>
  <inkml:trace contextRef="#ctx0" brushRef="#br0" timeOffset="49589.56">16999 7858 307 0,'-17'-4'107'15,"17"4"-2"-15,-11-17-72 16,11 17-22-16,28-19-8 0,-1 7-8 16,13-1-1-1,7-5-8-15,8-2-10 0,11 1-21 16,-2-3-40-16,2 3-14 16,1 2-4-16,-6 1 1 15,-6 4 20-15</inkml:trace>
  <inkml:trace contextRef="#ctx0" brushRef="#br0" timeOffset="49917.66">17739 7645 174 0,'0'0'79'16,"11"12"-1"-16,-11-12-55 0,16 18-19 16,-3-3-2-16,2 3-4 15,3 7 5-15,2 5 1 16,0 2 1-16,0 2 1 15,-1 5 1-15,1 0 0 16,-4 3-4-16,-3 0 4 16,-1-3-3-16,-3-4 0 15,-4-1-1-15,0-4 1 16,-4-6-1-16,0-5 1 31,-1-6 0-31,0-13 2 0,-1 12 0 0,1-12 1 16,0 0 0-16,0 0-1 15,0 0 1-15,0 0-6 16,0 0-18-16,0 0-51 16,12 11-18-16,-12-11-5 0,12-4-3 15,-12 4-1-15</inkml:trace>
  <inkml:trace contextRef="#ctx0" brushRef="#br0" timeOffset="50904.21">18215 7595 140 0,'0'0'91'0,"16"-19"5"16,-16 19-40-16,10-16-18 16,-10 16-11-16,8-11-9 15,-8 11-4-15,0 0-5 16,12 7-8-16,-3 9-6 16,2 7-2-16,-1 6 1 15,1 10 2-15,0 7 4 16,0 4 0-16,-4 2 3 15,-3-1 0-15,-4-4 2 16,-3-5 0-16,1-7 2 16,-2-11 7-16,0-4 7 0,4-20 1 15,-7 10 1 1,2-23 1-16,3-5-3 0,-4-15 1 16,3-4-6-16,-3-13-9 15,2-9-10-15,1-4 0 16,0-1-1-16,4 3 0 15,3 8 0-15,0 9 0 16,1 8 0-16,-2 13-1 16,2 9 0-16,-5 14 1 15,16 9-2-15,-6 8 1 16,5 4 2-16,3 3-1 16,3 3 3-16,4 0 4 15,6 0 0-15,-1-4 1 16,0-3 1-16,-1-6-1 15,-1-4 1-15,-1-8 0 0,0-7 0 16,-5-7-1-16,-2-7-1 16,-3-9 1-16,-1-5-1 15,-5-6-1-15,-2-3-1 16,-6 1 1-16,-1 3-2 16,-4 5 1-16,1 8-1 15,-1 7-1-15,-1 4-2 16,3 14 0-16,0 0-1 15,0 0 0-15,0 0 0 16,6 18-2-16,-1 3 2 16,3 6-1-16,-1 7 4 15,2 6 0-15,0 3 1 0,2 5-1 16,-2 2 4-16,1 2-1 16,-2 0 3-16,1 3-1 15,-3-1-1-15,0 1 1 16,-2-1 0-16,-2 0-1 15,-1-3-1-15,0-9 0 16,-2-3-1-16,0-9 1 16,1-5 2-16,-1-9 0 15,1-3 2-15,0-13 1 16,0 0 3-16,0 0 0 16,0 0-1-16,0 0 0 15,0 0-2-15,-1-21-6 16,-2 7-7-16,3 14-25 0,-6-21-88 15,6 21-5-15,-7-19-2 16,7 19-4-16,-8-14-3 16</inkml:trace>
  <inkml:trace contextRef="#ctx0" brushRef="#br0" timeOffset="54159.59">17747 9145 66 0,'-15'-19'61'0,"15"19"-9"16,-4-22-17-16,6 8-7 0,3 4-4 16,1-5-5-16,2 2-2 15,1-2-3-15,2 3-5 16,0-1 1-16,-11 13-1 15,19-20 2-15,-19 20-1 16,12-13 4-16,-12 13 1 31,0 0 1-31,0 0 0 0,10-12-3 0,-10 12-3 16,0 0-5-16,0 0-2 16,6 12-5-16,1 0-1 15,2 6-2-15,-2 8 2 0,3 9 0 16,2 9-1-16,0 9 3 15,-1 9-1-15,-4 7 1 16,1 5 1-16,-5 3 0 16,1-1-2-16,-1-2 3 15,-5-4-2-15,0-9 1 16,-2-6-1-16,1-12 1 16,-2-7 1-16,1-11 2 15,0-3 4-15,1-11 12 16,3-11 3-16,0 0 1 15,0 0 1-15,0 0-1 16,-8-13 0-16,2-4-3 16,3-6-4-16,-4-5-11 15,-1-5-2-15,-2-5-2 16,-2-4 1-16,-4-8-2 0,1-6 0 16,0-5 1-16,-2-3-2 15,-2-1 1-15,2-3 0 16,-2 0-1-16,-1 2 2 15,2 5-1-15,-3 8 1 16,0 6-1-16,3 5 2 16,0 10-3-16,-1 6-1 15,7 7 0-15,2 5-2 16,10 14 0-16,-12-14-4 16,12 14 1-16,0 0-1 15,-8 17 0-15,4 0 2 16,1 7 0-16,-5 6 3 15,1 8-1-15,-3 4 5 0,0 2-2 16,0-3 1-16,4-1 0 16,-2-6 1-16,-1-8 5 15,7-7 1-15,2-19 2 32,2 11-3-32,-2-11 3 0,16-26 1 0,-5-1-2 15,6-6-1-15,3-6-4 16,2-6-4-16,1-3 0 31,2 3 2-31,-1 4-1 0,-2 4-4 0,-4 11 2 16,-2 4-3-16,0 11 1 15,1 10 2-15,2 8-2 16,3 7 1-16,5 7-2 0,4 6 3 16,0 5 1-16,5 5 1 15,-1 1 0-15,-2-1-3 16,-1 1 2-16,-5-3-2 15,-4-5 3-15,-5-3-2 16,-1-5 1-16,-3-5 0 31,-3-5 1-31,-11-12 3 16,11 15 0-16,-11-15 1 16,0 0-2-16,0 0 2 15,0 0-1-15,0 0-1 0,0 0-2 16,0 0-3-1,-14-3-4-15,14 3-9 0,-14-3-22 16,14 3-62-16,-19-3-1 16,19 3-2-16,-14-5-3 15,14 5 0-15</inkml:trace>
  <inkml:trace contextRef="#ctx0" brushRef="#br0" timeOffset="55647.73">16672 11258 99 0,'0'0'66'0,"22"-4"4"16,-4 0-22-16,7 1-18 15,4 2-5-15,6-4 3 16,7 1 0-16,1-1-6 16,2 0-5-16,0 0-6 15,0 0-1-15,-1 0-4 16,-2-1-17-16,-2 1-47 15,-5 2-23-15,-4-6 3 16,-6 4-8-16,-10-7 2 16</inkml:trace>
  <inkml:trace contextRef="#ctx0" brushRef="#br0" timeOffset="55897.71">16997 11045 219 0,'-11'-8'85'16,"11"8"-6"-16,0 0-48 16,0 0-15-16,19-4-8 15,-8 11-5-15,2 5-1 16,2 9 0-16,0 7-3 16,0 7 3-16,-6 7 1 15,-2 6-2-15,-4 0 2 16,1 4 0-16,-3-2 0 15,2-3-28-15,-1-5-54 16,-1-13-4-16,9-10 0 0,-10-19-7 16,24-2-1-1</inkml:trace>
  <inkml:trace contextRef="#ctx0" brushRef="#br0" timeOffset="56663.73">17795 10798 142 0,'4'-14'73'16,"-1"0"0"-16,-3 2-35 16,0 12-12-16,-1-17-5 15,1 17-3-15,-2-11-4 16,2 11-2-16,0 0-4 0,0 0-4 16,-17 5-3-16,7 6-4 15,-4 2-1-15,-3 6 0 16,0 4 4-16,-4 6-1 15,3 1 0-15,1 7 3 16,4 1 1-16,0 3-1 16,7 0 4-16,5 3 0 15,4 0 2-15,5-4 0 16,6 1 3-16,3-7-1 16,3-4 0-16,7-7 1 15,4-5 1-15,2-8-1 0,2-7 0 16,2-7-2-16,-2-5 1 15,-2-9-2-15,-1-5-1 16,-7-7-2-16,-3-6-1 16,-6-5 0-16,-5-4-2 15,-6-6 4-15,-5 1-4 16,-5 3 3-16,-4 2-2 16,-5 4 2-16,-2 6-2 15,-1 6-1-15,-2 9-3 16,-1 9-1-16,-2 5 0 15,1 10-8-15,-1 4-10 16,5 10-26-16,-3 3-52 16,1 3 1-16,6-1-4 15,2-1-2-15,6-2-4 0</inkml:trace>
  <inkml:trace contextRef="#ctx0" brushRef="#br0" timeOffset="57102.11">18386 10963 186 0,'14'-11'86'0,"-14"11"2"16,4-13-45-16,-4 13-11 16,1-11-2-16,-1 11-1 15,0 0-9-15,-2-11-10 16,2 11-7-16,0 0-5 16,-16 12-3-16,10 1 2 15,0-1-2-15,-2 1 2 16,4 0 0-16,0 0 2 15,4-13 3-15,-5 18 3 16,5-18 4-16,0 0-1 16,0 0 1-16,0 0-1 0,1-14 1 15,-1 14-2-15,2-19-6 16,-2 6-16-16,0 13-74 16,2-19-7-16,-2 19-2 15,2-11-6-15,-2 11-2 16</inkml:trace>
  <inkml:trace contextRef="#ctx0" brushRef="#br0" timeOffset="73792.98">17784 10916 54 0,'11'-8'32'0,"-11"8"3"15,0 0 1-15,12-9-1 16,-12 9-6-16,0 0-8 16,0 0-8-16,0 0-4 15,0 0-5-15,0 0-5 16,-12 12-4-16,12-12 3 16,-19 14 2-16,5-6 4 15,-3-1 3-15,-1 1 1 16,-3-4 7-16,3 1 6 15,-6-6 8-15,6-1 5 16,-3-8 3-16,7-3 1 16,-2-8 0-16,7-1-2 15,1-7-7-15,8 2-8 0,6-3-7 16,9 3-8 0,5 1-2-16,8 9-4 0,7 2-1 15,2 10-2-15,2 12-1 16,-1 7-1-16,-2 12 3 15,-8 11 1-15,-4 9-2 16,-6 7 2 0,-5 7 3-16,-6 2-2 0,-3 2 2 15,-4-1 0-15,-4-3-2 16,-3-4 4-16,-3-5-3 16,-4-5 4-16,-1-5-7 15,-4-7 4-15,1-4-3 16,0-3 3-16,-1-5-1 15,6-6-1-15,0-4 0 0,13-12 2 16,-15 16 4-16,15-16 3 16,0 0 1-16,0 0-1 15,24-2 0-15,4-4 2 16,11-5 1-16,13 0-6 16,12-2-2-16,12-2-2 15,5 1-1-15,0 2 1 16,-4 0-2-16,-7 3-1 15,-10 3-5-15,-15 1-7 16,-9 6-36-16,-17-2-60 0,-8 1-1 16,-11 0-4-1,-16-7 0-15,-4-2-3 0</inkml:trace>
  <inkml:trace contextRef="#ctx0" brushRef="#br0" timeOffset="74200.09">18430 10986 218 0,'6'-17'87'16,"-2"3"-3"-16,-4 2-61 15,-5 1-10-15,5 11-2 16,-9-12-2-16,9 12-1 16,-11-4-4-16,11 4-4 15,0 0 2-15,-11 21 0 16,11-10 0-16,0 2-1 15,1 0 3-15,2 1 1 16,-3-14 4-16,10 14-1 0,-10-14-13 16,19 0-36-1,-8-6-46-15,2-4 0 0,0-3-3 16,0-1-5-16,-2-2 11 16</inkml:trace>
  <inkml:trace contextRef="#ctx0" brushRef="#br0" timeOffset="74701.98">18771 10786 172 0,'22'-20'82'0,"2"0"5"0,-4 4-46 15,-9 1-7 1,2 7-5-16,-9-3 3 0,-4 11-4 15,5-11-3-15,-5 11-6 16,0 0-8-16,-6 11-6 16,-1 5-4-16,-2 4-4 15,2 7-1-15,-4 7 2 16,4 8 1-16,-1 1 1 16,5 4-1-16,3-3 3 15,5-2-2-15,2-2 4 16,2-9 0-16,6-3 0 15,0-6 4-15,3-7 1 16,2-8-2-16,1-5 0 0,1-10-1 16,1-8-1-1,0-8-1-15,-1-8 2 0,-4-11 1 16,-3 0-3-16,-7-4 5 16,-3-1-2-16,-6 1 2 15,-5 6-2-15,-6 4-1 16,-2 9-4-16,-4 9-2 15,0 4-5-15,-1 11-12 16,0 1-20-16,5 10-66 16,1 2-8-16,5 3-3 15,8-12 0-15,0 18-4 16</inkml:trace>
  <inkml:trace contextRef="#ctx0" brushRef="#br0" timeOffset="75295.69">19407 10643 243 0,'0'0'102'16,"9"-13"2"-16,-9 13-62 15,0 0-7-15,0 0-1 0,2-11 3 16,-2 11-8-1,0 0-7-15,0 0-10 0,0 0-5 16,0 0-1-16,0 0 1 16,0 0-3-16,0 0 2 15,0 0 3-15,0 0-3 16,0 0 3-16,-2-12-1 16,2 12-2-16,1-11-3 15,-1 11 0-15,17-16-4 16,-1 7-2-16,5 3 0 15,5 3-2-15,0 1 2 16,4 6-2-16,-3 5 3 16,-4 6-1-16,-6 8-2 15,-10 5 3-15,-6 5 0 16,-8 2-1-16,-4 3-2 16,-5-3 4-16,0-2-2 15,0-5 3-15,3-6 0 0,3-8 0 16,3-3-1-16,7-11 3 15,12 7-1-15,6-5 0 16,7-1-1-16,2 2-1 16,1 4 1-16,0 2-2 15,0 7 2-15,-6 5-2 16,-10 4 0-16,-11 3 1 16,-7 2 0-16,-8-2 1 15,-7 3 3-15,-2-3 1 16,-4-7-1-16,0-4 2 15,-1-6-4-15,2-8-6 16,4-4-24-16,-2-10-83 16,10-8-4-16,5-8-7 0,5-9 1 15,5-7-4-15</inkml:trace>
  <inkml:trace contextRef="#ctx0" brushRef="#br0" timeOffset="75764.93">20053 10314 179 0,'6'-18'93'0,"-2"4"-7"0,-4 14-51 16,0 0-15-16,0 0-8 15,0 0-5-15,-15 22-6 16,8 3-6-16,-3 1 2 16,0 7 7-16,3 2 0 15,0 3 4-15,3-3-3 16,5-3 5-16,2-4-3 16,4-7 5-16,3-4-1 15,7-8-5-15,-4-4 1 16,8-11 3-16,-1-5-3 15,-3-9-4-15,0-3 3 16,-3-7-4-16,-1-2 4 16,-10-3 0-16,-1 1 2 15,-10 1-6-15,-2 7 3 0,-3 3 1 16,-4 7-1-16,-4 6-2 16,0 6-3-16,-1 7-8 15,0 4-12-15,7 10-26 16,-4 1-56-16,10 7 4 15,4-1-4-15,5 4-2 16,9 1 17-16</inkml:trace>
  <inkml:trace contextRef="#ctx0" brushRef="#br0" timeOffset="76249.22">20428 10707 123 0,'0'0'91'0,"13"-18"4"0,-13 18-34 15,5-21-11-15,-5 21-8 16,1-17-10-16,-1 17-11 16,-7-15-8-16,7 15-7 15,-18-6-5-15,4 4-3 16,-2 7-2-16,-2 1 1 15,-1 5-1-15,-2 3 3 16,0 6-1-16,0 6 1 16,2 5 1-16,2 4 3 15,1 6-1-15,4 2 2 0,3 1 0 16,3 3 2-16,4-2 0 16,3-1 2-16,2-4 0 15,5-4 3-15,0-7 0 16,6-2 2-16,-1-9 1 15,4-2 1-15,2-10 0 16,1-1 1-16,2-10-4 16,1-2 1-16,-1-6-2 15,2-1-2-15,-4-2-3 16,-4 2-1-16,-2-2-1 16,-2 2-5-16,-2 1-4 15,-5 2-21-15,6 9-67 16,-11 2-28-16,14-2-1 0,-14 2-5 15,21-3 0 1</inkml:trace>
  <inkml:trace contextRef="#ctx0" brushRef="#br0" timeOffset="76921.03">21017 10673 295 0,'10'-17'101'0,"-10"17"-5"16,20-17-66-16,-1 10-17 0,7-3-6 15,8 2-2-15,7-2-4 16,6-3-4-16,4 3-15 15,-1-5-42-15,3 5-42 16,-1-1 0-16,-7-2-1 16,-7 1-3-16,-11 0 53 15</inkml:trace>
  <inkml:trace contextRef="#ctx0" brushRef="#br0" timeOffset="77124.17">21332 10450 236 0,'0'0'90'0,"5"19"-1"0,2-5-74 15,3 6-10-15,1 7-7 16,1 6 6-16,1 6-2 16,-2 6-1-16,-3-1-23 15,-1 3-64-15,1 4-1 16,-5-9-3-16,2-5-3 15,-3-14 32-15</inkml:trace>
  <inkml:trace contextRef="#ctx0" brushRef="#br0" timeOffset="77749.17">22177 9905 150 0,'0'0'72'0,"0"0"-2"0,0 0-67 15,18 13-6-15,-9 1 2 16,2 0 7-1,0 8 1-15,2 5 3 0,1 8 0 16,-2 6 1-16,-2 7 1 16,1 6 3-16,-5 2 0 15,0 4-1-15,-4 0 2 16,1 1-3-16,-3-5 0 16,1-3-3-16,0-7-21 15,-1-4-67-15,1-11-6 16,4-5-5-16,-5-26-6 15,5 11 10-15</inkml:trace>
  <inkml:trace contextRef="#ctx0" brushRef="#br0" timeOffset="78406.14">22168 10075 145 0,'-6'-13'96'0,"-1"-2"0"16,2-2-33-16,4 6-16 15,-5-6-7-15,5 5-4 16,-7-6 0-16,7 2-7 0,-4-5-2 15,4-1 0-15,-4-3-8 16,4-1 4-16,0-3-10 16,2 0 2-16,1-4-8 15,4 3 3-15,3-1-7 16,3 1 0-16,5 2-1 31,4 2-3-31,3 1 2 0,7 5-2 0,2 4 0 16,1 6-1-16,3 7 0 15,-1 8 1-15,-2 8 0 16,-4 9-1-16,-8 8 0 16,-8 8 0-16,-10 8-1 15,-7 4 0-15,-7 3 2 0,-10-1-4 16,-3 0 4-16,0-2-3 16,-1-5 4-16,4-5-4 15,5-3 3-15,2-6-1 16,6-4 1-16,10-5 2 15,7-2-2-15,6-3 1 16,7 0 0-16,1 3 1 16,3-2-1-16,5 1 0 15,-1 2 0-15,-2 4-1 16,-4 2-1-16,-3 1 4 16,-4 2 1-16,-2-4-1 15,-1 4 0 1,-3-2 0-16,-1-1-4 0,1-5-21 15,3 1-69-15,-3-6-28 16,4-3-4-16,-2-5-3 0,-1-8-3 16</inkml:trace>
  <inkml:trace contextRef="#ctx0" brushRef="#br0" timeOffset="80446.92">22726 10564 75 0,'0'0'63'0,"7"-11"0"0,-7 11-38 15,0 0-10-15,0 0 0 16,10 17 3-16,-7-1 3 16,-1 2-1-16,2 9 1 15,-2 4-1-15,1 7-2 16,-2 3-5-16,0 3 0 15,-2-2-2-15,0 0-2 16,-1-5-2-16,1-5-4 16,0-7-8-16,1-5-22 15,0-20-54-15,7 14-4 16,-7-14-3-16,15-24-2 16,-9-3 37-16</inkml:trace>
  <inkml:trace contextRef="#ctx0" brushRef="#br0" timeOffset="80885.31">22869 10549 188 0,'0'0'85'16,"20"-10"-4"-16,-20 10-57 16,24 13-16-16,-7 0-3 15,1 12-1-15,3 2-1 16,1 10 1-16,0 3-4 15,-4 5 3-15,-2 1-2 16,-5-2 2-16,-4-2-2 16,-3-4 3-16,-5-8-1 15,-2-4 4-15,-3-9 4 0,3-5-1 16,3-12 1-16,-11-4 0 16,6-9-1-16,4-8-3 15,2-4-1-15,5-3-3 16,5-1-5-16,2 1-2 15,6 3 0-15,3 6-1 16,1 9 0-16,0 10 3 16,4 10-1-16,-5 3 1 15,-1 9-2-15,-4 4 3 16,-3 3-1-16,-4 0 2 16,0-1 1-16,-5-3-1 15,-6-2-5-15,-6-6-29 16,-5-4-52-16,12-13-6 0,-27 3 0 15,10-13-4-15,-6-10 42 16</inkml:trace>
  <inkml:trace contextRef="#ctx0" brushRef="#br0" timeOffset="81062.1">22786 10770 188 0,'0'0'81'0,"30"-17"-20"16,-1 13-106-16,5-6-26 0,11 3-8 15,1-6-3 1,6 4 30-16</inkml:trace>
  <inkml:trace contextRef="#ctx0" brushRef="#br0" timeOffset="81277.48">23262 10770 305 0,'0'0'107'0,"13"-8"-7"16,2-2-79-16,7-1-51 15,2-2-59-15,8-2-15 16,1 1 1-16,0-1-3 16,1 1 6-16</inkml:trace>
  <inkml:trace contextRef="#ctx0" brushRef="#br0" timeOffset="81559.48">23599 10490 228 0,'0'0'85'0,"0"0"5"16,5 19-73-16,0 1-17 16,2 7 1-16,0 7 1 15,2 7 4-15,-1 5 0 16,3-1-1-16,-2 2-2 15,-2-2-3-15,-1-4 3 16,0-4-13-16,-2-9-31 16,-1-10-47-16,5-6 1 15,-8-12-4-15,11-12-3 16,-8-10 60-16</inkml:trace>
  <inkml:trace contextRef="#ctx0" brushRef="#br0" timeOffset="82091.56">23594 10537 238 0,'-6'-18'106'16,"1"4"-24"-16,-1-3-28 15,6 17-11-15,-3-26-10 16,3 26-5-16,4-24-6 15,3 12-9-15,3-3-5 16,2 3-3-16,3-1 1 16,3 0-5-16,3 4-2 0,0 3 0 15,3 2-2-15,-3 6 0 16,-3 7 1-16,-3 4 0 16,-4 7-1-16,-6 5 2 15,-5 6 3-15,-4-1-2 16,-6 3 0-16,-1-5 1 15,0-3 2-15,0-4-2 16,2-7 3-16,9-14-3 16,0 0-1-16,23 9 0 15,-1-13 1-15,5 5-1 16,1 2-1-16,1 4-1 16,2 6-1-16,-7 9 1 0,-8 6 0 15,-6 5 2-15,-8 5-1 16,-6-1 3-16,-5 2-1 15,-7-2 3-15,-7-6 0 16,-2-5 1-16,-2-8 0 16,-1-4 0-16,3-8-1 15,-1-8-7-15,8-7-34 16,1-8-75-16,7-12-2 16,6-6-5-16,5-6-1 15,4-2-2-15</inkml:trace>
  <inkml:trace contextRef="#ctx0" brushRef="#br0" timeOffset="83378.09">24074 10494 215 0,'0'0'106'0,"0"0"-20"15,0 0-29-15,0 0-11 16,0 0-13-16,11-5-7 16,-11 5-12-16,0 0-5 15,16-4-9-15,-16 4 1 16,0 0 1-16,14-6 1 15,-14 6 2-15,12-6-2 16,-12 6 1-16,13-6-1 16,-13 6 2-16,12-9-2 15,-12 9-1-15,13-7-2 16,-13 7-1-16,14-6-3 16,-2 6-19-16,-1-2-33 15,3 2-54-15,2 1-4 16,4-1 0-16,3-1-5 15,-1-2 38-15</inkml:trace>
  <inkml:trace contextRef="#ctx0" brushRef="#br0" timeOffset="83924.92">24448 10207 230 0,'7'-17'91'0,"-7"17"-7"15,9-11-70-15,-9 11-8 0,12 3-5 16,-12-3-2-16,15 18-1 16,-6-4-1-16,-2 7 0 15,0 3 1-15,-1 4 1 16,-1 4-2-16,-2 1 5 15,-3 2 0-15,-1 2 4 16,-3-1-1-16,0-4 1 16,-1-4 2-16,2-3 1 15,-3-6 4-15,2-3 5 16,4-16 8-16,0 0-5 16,0 0 1-16,0 0 0 15,-15-27-4-15,10 4-1 16,-1-11-4-16,4-6-8 0,-3-6-5 15,0-4 0 1,4-2 1-16,1 8 0 0,1 4 6 16,4 6-1-16,-3 7-1 15,0 10-3-15,-2 17 0 16,11-6 0-16,-2 20-2 16,2 4-1-16,4 9-3 15,-2 4 0-15,4 6 2 16,4 3 4-16,0 0-2 15,-3-5-8-15,-1 3-29 16,-3-10-75-16,-1-8-2 16,-3-8-6-16,-10-12 1 15,0 0-5-15</inkml:trace>
  <inkml:trace contextRef="#ctx0" brushRef="#br0" timeOffset="84081.24">24446 10520 276 0,'-17'11'117'0,"17"-11"3"16,0 0-54-16,11-1-74 16,17 1-52-16,10-2-43 15,4-7-1-15,9-3-11 16,2-6-6-16,2-3 54 16</inkml:trace>
  <inkml:trace contextRef="#ctx0" brushRef="#br0" timeOffset="86673.75">4730 11714 179 0,'-6'-17'87'0,"3"4"1"0,2 0-44 0,-1 2-5 15,2 11-3-15,0-16-5 16,0 16-6-16,0 0-5 16,3-11-9-16,-3 11-7 15,0 0-4-15,0 0-3 16,9 14 0-16,-4-3 0 0,3 4 1 15,3 7 2-15,3 6 0 16,3 9 4-16,-1 8-5 16,1 6 6-16,1 7-6 15,0 10 4-15,-4 3-2 16,-2 3 3-16,-1 3-1 16,-5-4 0-16,-2-2 3 15,-2-3-2-15,-3-3 3 16,-1-12-1-16,-1-8-9 15,1-10-16-15,-2-7-31 16,2-8-45-16,0-5-2 16,2-15-5-16,-11-2 0 15,2-13-2-15</inkml:trace>
  <inkml:trace contextRef="#ctx0" brushRef="#br0" timeOffset="87376.83">4831 11959 269 0,'-16'-11'103'0,"2"0"3"0,4-1-54 16,-2-3-18-16,8 3 2 16,-1-5-11-16,6 1-3 15,-1-1-12-15,2-1 2 16,-1-3-7-16,1 3 1 16,-2-1-1-16,0-2-3 15,0-1 0-15,0 2 0 16,2-3 0-16,1 2-2 15,5 2-2-15,4-2 0 16,7 3-1-16,7 2 0 16,4 3 1-16,6 4 0 15,7 4 0-15,1 5 1 16,1 6 1-16,-1 6 0 16,-5 8-1-16,-5 4 0 0,-5 8 2 15,-7 2-1-15,-10 8 0 16,-9 3-4-16,-8 1 5 15,-11 3-6-15,-7-2 7 16,-4-2-6-16,-4-2 6 16,1-6-6-16,1-4 3 15,4-6 1-15,6-4 0 16,6-5 1-16,9-5-1 16,6-2 1-16,8 0-2 15,4-1 1-15,8-3 1 16,5 3-1-16,3 1 1 15,0 0-1-15,-1 4 1 0,-1 1-1 16,-2 2 0 0,-3 1 1-16,-3 2-1 0,-4 0 1 15,-2 1 0-15,0-1 0 16,-1-2-1-16,1-1 3 16,-2-2-2-16,-1-1-8 15,3-1-27-15,-4-2-70 16,2-3-2-16,2-3-4 15,-14-6 0-15,19 2-7 16</inkml:trace>
  <inkml:trace contextRef="#ctx0" brushRef="#br0" timeOffset="87954.93">5811 12085 207 0,'0'0'83'16,"0"0"-9"-16,0 0-30 16,0 0-9-16,15 2-10 15,-9 9-13-15,3 6-6 16,-1 6 5-16,4 9 3 16,-1 4 0-16,3 7 1 15,-6 4 0-15,2 4 3 0,-4-1-3 16,-1-2 0-16,-2-5-10 15,-2-5-2-15,-1-6-1 16,1-7-9-16,0-6-16 16,-1-7-71-16,0-12-5 15,0 0-2-15,9-22-1 16,-4-1-3-16</inkml:trace>
  <inkml:trace contextRef="#ctx0" brushRef="#br0" timeOffset="88829.85">6043 12049 63 0,'0'0'52'0,"6"12"2"15,-3 0-36-15,1 1-4 16,0 5 5-16,4 4 2 15,2 1-1-15,-1 3-3 16,1 2-3-16,1 2 1 16,-2 2-2-16,0 2 2 15,-1 1-1-15,-1-2-2 16,-2 1-1-16,0-2-1 16,-2-1-2-16,0-6-3 15,1-1 0-15,-4-7-1 16,1-2 1-16,-1-15 10 0,0 15 11 15,0-15 7-15,0 0 1 16,0 0-1-16,0 0-3 16,-1-11 2-16,1 11-3 15,-3-15-8-15,3 15-10 16,-5-16-9-16,5 16-1 16,0 0-1-16,-1-11 1 15,1 11-1-15,0 0 1 16,0 0-2-16,0 0 1 15,0 0 0-15,0 0 0 16,0 0 1-16,0 0-1 16,0 0 1-16,0 0-3 15,0 0 2-15,0 0-2 0,0 0 1 16,0 0-2-16,0 0 1 16,0 0 2-16,0 0-3 15,0 0 2-15,0 0-1 16,0 0 0-16,0 0 1 15,0 0 2-15,0 0-2 16,0 0 1-16,0 0 3 16,0 0-1-16,-2-11 2 15,2 11-1-15,0 0-1 16,-3-13 0-16,3 13 1 16,1-18-2-16,-2 5 0 15,5-2-2-15,-2-1 0 16,6 0-1-16,0-1-1 15,7 4 0-15,-1 1-1 16,5 5 0-16,1 2-3 16,2 5 4-16,2 3-2 0,-1 6 1 15,-2 1 0-15,-2 4 1 16,1 2 2-16,-3 1 0 16,-3 2 1-16,-3 0-1 15,-2-1 2-15,-2 1-1 16,-4-2 1-16,-1 0 1 15,-3-1 1-15,-2-3 1 16,0 0-3-16,3-13-1 16,-8 15-10-16,8-15-28 15,0 0-64-15,-17 11 0 16,17-11-5-16,-19-12 0 16,8 5-1-16</inkml:trace>
  <inkml:trace contextRef="#ctx0" brushRef="#br0" timeOffset="89049.04">5842 12334 297 0,'1'-22'91'15,"15"12"-4"-15,10 2-68 16,9 0-37-16,8 0-66 0,7-4-2 16,10 5 0-16,-2-7-4 15,4 7-3-15</inkml:trace>
  <inkml:trace contextRef="#ctx0" brushRef="#br0" timeOffset="89361.52">6655 12216 252 0,'13'15'78'0,"-13"-15"0"16,15 24-64-16,-5-1-10 15,1 5 3-15,1 5 6 16,-1 1 2-16,-3 3 1 15,-3 2 3-15,-2 2 1 16,-8-4 2-16,-2-1-4 16,-8-5 1-16,0-2-1 15,-4-6-3-15,2-4 0 16,-4-9-4-16,3-4-11 16,0-4-36-16,0-5-61 15,-1-8-5-15,3-9-5 16,-1-7 0-16,-2-4-5 15</inkml:trace>
  <inkml:trace contextRef="#ctx0" brushRef="#br0" timeOffset="89597.5">6377 12155 305 0,'4'-14'95'0,"10"4"-2"16,3 0-64-16,6-3-15 16,10 1-6-16,7-4-12 15,6 2-16-15,6-1-34 16,0 3-36-16,-6 1-1 0,0 4-2 16,-8-2-4-16,-2 7 3 31</inkml:trace>
  <inkml:trace contextRef="#ctx0" brushRef="#br0" timeOffset="89864.08">6886 12479 397 0,'0'0'105'0,"13"-1"-6"15,6-6-79-15,3-3-13 16,7 1-9-16,2 0-23 16,1-2-26-16,2 5-49 15,-1 2-4-15,-2 2 1 16,-3 2-4-16,-5-1 1 15</inkml:trace>
  <inkml:trace contextRef="#ctx0" brushRef="#br0" timeOffset="91786.66">7880 12155 162 0,'15'-15'76'0,"-15"15"-3"16,7-19-8-16,-7 19-13 16,4-19-7-16,-4 19-9 15,-4-19-9-15,4 19-6 16,-7-20-8-16,7 20-6 15,-16-13-6-15,4 10-2 16,-3 3-2-16,-3 4 1 16,-2 6-1-16,-2 3-1 0,-1 8 2 15,2 4 1 1,1 7 0-16,3 2 4 0,4 3-1 16,5 1 2-1,7-4 0-15,4-2 3 0,5-7 0 16,8-6-2-16,4-8-6 15,6-9-5-15,2-8-3 16,1-11-3-16,1-4 0 16,-4-5 0-16,-1 0 9 15,-4-1 6-15,-8 3 6 16,-3 4 0-16,-3 6 0 16,-7 14 1-16,0 0 1 15,0 0-3-15,0 0-6 16,10 22-5-16,-5-4 0 15,0 1 3-15,1 2 5 0,2-1 2 16,2 0-1-16,3-4 0 16,0-7 1-16,3-1-1 15,-1-6 2-15,4-4-3 16,-1-8-2-16,0-3 0 16,-1-6-1-16,0 0-2 15,-3-5 1-15,-3-3-2 16,-3 2 0-16,-4 0 3 15,-3 2 2-15,-2 4 1 16,-1 1 1-16,-1 2 2 16,2 0 0-16,3 3-2 15,3-2-2-15,9 3-1 16,4 1-3-16,4 0 0 16,2 5-2-16,2 2-1 0,0 6-1 15,-3 4 2-15,-2 5 0 16,-7 2-1-16,-5 6 2 15,-4 1 0-15,-4 0-1 16,-2-1 2-16,-3-4 0 16,-1 0 2-16,0-4 1 15,5-11 3-15,0 0 0 16,-13 6 0-16,13-6-1 16,-6-18-1-16,7 2 0 15,3-5-3-15,2-1 1 16,2 1-5-16,5-1 0 15,2 2 1-15,4 3 2 0,0 6-5 16,1 5 4-16,-2 6-3 16,-1 3 1-16,-2 3 1 15,-2 4 1-15,-3 2-1 16,-4 2-1-16,-2 0 4 16,-2-2-2-16,-1-1 3 15,-1-11-3-15,-3 17 2 16,3-17-1-16,0 0 2 15,-11-8 0-15,8-4-4 16,6-4 0-16,-1-1-1 16,8-2 1-16,1 2-4 15,5 1 1-15,1 5-3 16,4 9 0-16,-3 2 1 16,0 8 2-16,-2 2 1 15,-4 2 0-15,-2 2 3 0,-1-1 0 16,-3-2 3-16,-6-11-1 15,7 11-1-15,-7-11-6 16,11-12-3-16,-2-5-1 16,-5-8-2-16,6-4-5 15,-1-6 2-15,1-1 3 16,-2 2 10-16,-2 3 3 16,-1 6 2-16,-1 5-2 15,-4 20 7-15,0 0 0 16,0 0 0-16,7 33 0 15,-6-4-8-15,2 7 4 16,0 2 0-16,2 5 2 0,0-2-2 16,1-1 2-16,-2-7-2 15,1-8 1-15,-2-4 4 16,-1-8 2-16,-2-13 2 16,0 0 0-16,0 0-1 15,-8-29 1-15,7 6-2 16,0-6-2-16,3 2-7 15,3 0-2-15,4 2-2 16,3 8 0-16,4 10-2 16,3 9 1-16,0 11 0 15,-2 8-1-15,-3 7 5 0,-5 7-1 16,-7 4 1 0,-5 5 2-16,-5-3 2 0,-5-1 0 15,-3-4 1-15,-3-9 0 16,-1-5 0-16,2-7-13 15,-4-10-89-15,7-10-18 16,3-8-2-16,3-7-6 16,5-2-2-16</inkml:trace>
  <inkml:trace contextRef="#ctx0" brushRef="#br0" timeOffset="92895.97">8104 12974 172 0,'0'0'61'0,"3"-11"-4"0,-3 11-34 16,0 0-14-16,0 0 1 16,0 0 9-16,0 0 10 15,0 0 10-15,11 0 6 16,-11 0 2-16,0 0 2 16,0 0 0-16,0 0-8 15,0 0-13-15,0 0-13 16,0 0-7-16,0 0-6 15,9 19-5-15,-1-3 3 16,2 4-3-16,1 8 3 16,1 5 0-16,1 6 2 15,0 3 1-15,-2 5-1 16,-2-5 1-16,-5-2-3 16,-1-3 2-16,-1-6 0 15,-2-5 1-15,1-7 2 0,-3-6 2 16,2-13 2-16,0 0-1 15,0 0 1-15,-10-32 0 16,5 1-4-16,1-10-3 16,0-8-2-16,1-9-3 15,2 0 0-15,0 0-1 16,3 4 0-16,0 12 0 16,0 4-1-16,2 14-1 15,-2 9 0-15,-2 15 1 16,0 0 0-16,15 25 1 15,-4-4 0-15,3 6-1 16,2 2 5-16,4 2 1 16,2-2 3-16,-1-5-2 0,1-3 2 15,-2-9-2 1,2-5 1-16,-1-11 0 0,0-5-1 16,-3-10-2-16,0-10-3 15,-2-6 3-15,-2-1 0 16,-5-1 1-16,-1 1 1 15,-5 7 0-15,0 3-3 16,-2 12 4-16,-1 14 0 16,0 0-3-16,-4 23 0 15,4 0-1-15,0 7-1 16,0 4 2-16,2 5 2 16,0 1-3-16,1 1 4 15,0-2-1-15,1-7-6 0,4-1-22 16,0-5-83-1,5-8-5-15,2-11-5 0,4-7 3 32,2-6-3-32</inkml:trace>
  <inkml:trace contextRef="#ctx0" brushRef="#br0" timeOffset="93864.67">8787 12984 338 0,'5'-18'103'0,"0"-1"-3"16,0 3-67-16,-4 1-7 16,-1 15-2-16,4-19-5 0,-4 19-5 15,1-12-9-15,-1 12-5 16,0 0 1-16,0 0 0 16,-6 11-2-16,1 3-3 15,0 8 1-15,0 4 2 16,-1 4 3-16,1 4 0 15,2 1 0-15,0 2 0 16,3-7 1-16,3-2 4 16,1-6 1-16,6-5-2 15,2-6 0-15,4-5 0 16,4-7-5-16,2-7-3 16,0-3-6-16,-3-8-4 15,1-2-2-15,-8-4 2 16,-5-1 0-16,-5 2 1 0,-6 2 8 15,-2 4 1 1,-5 5 6-16,11 13 0 0,-22-10 1 16,22 10-1-16,-17 10 1 15,17-10 1-15,-5 21-2 16,6-7 1-16,5-1 0 16,3 1 4-16,5-1-2 15,2-3 1-15,3-2-3 16,-1-2-1-16,0-5-1 15,0-2 0-15,-2-6-2 16,-1-4-3-16,-5-6 1 16,-2-5-1-16,-2-5 4 15,-1-2-3-15,0-1 5 16,0 2-1-16,-1 1 0 16,2 5 1-16,0 8 0 15,-6 14-4-15,16-12-1 0,-16 12 1 16,18 19-3-16,-11-1 0 15,1 7 0-15,-3 1 1 16,-3 2 0-16,-3 1 3 16,-3-1 1-16,-1-3 0 15,-1-6-2-15,0-3 5 16,0-5 2-16,6-11-1 16,0 0 1-16,0 0-3 15,0 0 0-15,0-25 0 16,7 5 1-16,3-6-4 15,2-4-2-15,3-3-1 16,1 0 1-16,1-1 1 0,-1 5-1 16,-2 3 0-16,-1 1 1 15,-4 6 2-15,0 7 0 16,-4 0 0-16,-5 12-2 16,2-11-1-16,-2 11 2 15,0 0 0-15,-5 22-1 16,2-2-1-16,0 4-1 15,1 6 3-15,1 2 0 16,1 2 3-16,1-3-2 16,4-3 2-16,2-4-1 15,4-8 2-15,4-4-2 16,3-7 0-16,1-5-4 16,3-3-5-16,4 1-15 0,-5-8-54 15,3 2-43 1,-3-1-4-16,-1 1 0 0,-5-1-5 15,-1 3 2-15</inkml:trace>
  <inkml:trace contextRef="#ctx0" brushRef="#br0" timeOffset="94786.45">5805 13975 251 0,'11'17'76'16,"-3"-1"-2"-16,1 8-51 16,-1 6 1-16,4 6 5 15,-4 6 0-15,5 5 2 16,-6 2-9-16,3 1-4 15,-4-3-11-15,-1-7-22 16,1-7-67-16,-1-3-7 16,-2-14 0-16,-3-16-7 0,0 0-1 15</inkml:trace>
  <inkml:trace contextRef="#ctx0" brushRef="#br0" timeOffset="95068.64">5808 14003 266 0,'14'-30'82'0,"11"3"1"31,4 5-44-31,7 6-25 0,4 8-9 0,1 9 0 16,3 12 1-16,-7 7 3 15,-7 9-1-15,-8 11 1 16,-5 6 3-16,-12 5 3 15,-6 5 4-15,-11-2-2 0,-6 0 0 16,-9-3-4 0,-1-4-5-16,-3-7-25 0,-1-7-73 15,4-10-1-15,9-8-7 16,4-13-4-16,15-2-4 16</inkml:trace>
  <inkml:trace contextRef="#ctx0" brushRef="#br0" timeOffset="96210.76">6460 14156 184 0,'9'-17'77'16,"-4"-1"-1"-16,-2 1-37 15,-2 3-7-15,-1 0 3 16,0 14-3-16,-4-21-5 16,4 21-10-16,-13-10-7 15,13 10-4-15,-23 9-4 16,7 2-2-16,-1 9-5 16,0 3 2-16,-2 8 1 15,3 2 3-15,3 2 1 16,3 1 0-16,4-3-1 0,5-3 3 15,2-7 2-15,5-4-1 16,-6-19-2-16,25 12-3 16,-10-21-2-16,5-5 3 15,2-6 0-15,2 0-1 16,0-1 0-16,-2 2-2 16,-2 2 3-16,0 4 1 15,-3 7 0-15,-1 9-1 16,-5 0 0-16,-11-3 8 15,17 6 6-15,-17-6 1 16,17-3 0-16,-6-8 0 16,-4-10 4-16,4-7-3 15,-5-8 1-15,4-10-12 0,-3-9-4 16,-1-5 3-16,-4-5 1 16,-5 2 2-16,-3-4-2 15,-4 7 1-15,-1 1 2 16,-1 11 4-16,-1 9-1 15,1 9-4-15,2 8-4 16,2 7-4-16,8 15 3 16,0 0-2-16,-7 17-2 15,12 9-2-15,4 8-1 16,2 9 4-16,3 7-1 16,3 10 4-16,4 3-3 15,2 2 1-15,0 1-1 16,3-3 1-16,-3-4 1 0,-1-5-3 15,1-6 2-15,1-11 1 16,-1-7 1-16,2-9 0 16,1-12-1-16,0-7 0 15,1-11 1-15,-2-10-1 16,0-8 0-16,-3-4-3 16,-5-5 1-16,-5 1 0 15,-5 1 1-15,-2 1-3 16,-5 5 0-16,-4 7-2 15,-2 4 3-15,-1 3 1 16,7 14-2-16,-16-14 2 16,16 14-4-16,-15 3 3 15,15-3-1-15,-12 22 3 16,9-5-5-16,0 6 2 16,2 4 1-16,1 2-1 0,2-1 3 15,2 1 0-15,1-1-1 16,2-2 1-16,2-7 2 15,1-3-1-15,3-7-1 16,3-4-1-16,1-8 0 16,2-7 2-16,0-8-2 15,-2-7-2-15,-2 0 1 16,-4-2 0-16,-4 1 2 16,-4 1 1-16,-3 5-1 15,-1 4-2-15,1 16 0 0,-6-12 3 16,6 12 0-16,-6 12-1 15,6 0-2-15,1 6 1 16,5 3 0-16,3 4 1 16,1 2 0-16,3-1-1 15,2-3 0-15,3-4-4 16,5-1-24-16,-2-8-84 16,2-6-4-16,-1-15 0 15,0-5-5-15,-2-7 1 16</inkml:trace>
  <inkml:trace contextRef="#ctx0" brushRef="#br0" timeOffset="96445.19">6616 13766 338 0,'-28'-2'102'0,"28"2"-9"16,1-11-23-16,27 2-81 16,13 0-61-16,18-4-22 15,12 0-3-15,8-5-3 16,4 1-3-16,-5-3-1 16</inkml:trace>
  <inkml:trace contextRef="#ctx0" brushRef="#br0" timeOffset="98007.54">8150 13817 376 0,'2'-13'98'0,"2"-1"2"0,0 1-66 16,4 0-13-16,-3-3-7 15,4 1-5-15,-6-2 0 16,2 3-1-16,-3 0-3 16,-1 4-2-16,-1 10-2 15,-3-14-2-15,3 14-1 16,0 0 0-16,-14 22-1 16,8-4 0-16,3 5-2 15,3 5 4-15,5 1 2 16,2 4-2-16,9 0 3 15,4 0-2-15,0-2 0 16,4 0-2-16,-5-6 4 16,-2-1-3-16,-6 1 1 0,-6-6-1 15,-7-3 1-15,-6-3 2 16,-3-4 3 0,-1-6-1-16,0-4-2 15,12 1-1-15,-16-27 0 0,16-1-4 16,7-5-1-16,6-10 2 15,5-2-4-15,4-3 0 16,2 0 2-16,0 5 2 16,-4 5-2-16,-3 6 5 15,-3 9 2-15,-4 5-2 16,-6 7 1-16,-4 11-3 16,0 0 0-16,0 0 1 0,16 10-1 15,-8 7 1 1,3 6-3-16,1 5 3 15,0 5 0-15,1 2 3 16,1 4-2-16,-4-1-1 0,-5-2 3 16,-3-5-2-16,-2-6 4 15,-1-4 0-15,-2-6 5 16,1-3 0-16,2-12 3 16,0 0-2-16,-11-25 1 15,11 3 0-15,0-7-2 16,4-5-2-16,3-3-7 15,4 1 0-15,4 3-4 16,-1 8 5-16,3 6-7 0,2 11 2 16,-1 9-2-1,-1 10 3-15,-4 7-1 0,-3 4 1 16,0 3 1-16,0 5 1 16,-3-1-1-16,0-4-3 15,-1-2 5-15,1-4-1 16,0-6 1-16,-7-13-4 15,21 7 6-15,-7-15-1 16,3-7 3-16,3-6 2 16,-1-5-5-16,2-5 0 15,-4 1-1-15,-2 0 4 16,-4 5-5-16,-4 4-3 16,-4 4 0-16,-3 17-1 15,-11-13 2-15,11 13 2 16,-21 11-1-16,10 0-1 15,1 4 0-15,-1 2 4 0,4 4 2 16,3-1-3 0,4 0 1-16,4-2 2 0,2 1-1 15,5-4-1-15,2-3 2 16,4-6-7-16,5-5 3 16,2-4 0-16,1-7-1 15,1-2-3-15,-3-9 0 16,-1 0 1-16,-4-3 1 15,-4 2 2-15,-7 2 0 16,-4 1 0-16,-5 4 0 16,-3 4 2-16,5 11 1 15,-15-11-3-15,15 11 1 0,-18 6 1 16,18-6-3 0,-14 17 3-16,10-5 1 0,3 1-3 15,2 2 0-15,6 1 3 16,3-4-1-16,6-1 1 15,2-3-1-15,6-2-5 16,1-4-1-16,2-6-2 16,4-6-4-16,-3-8-4 15,-1-5-2-15,-5-9-1 16,-4-5 4-16,-6-7 2 16,-7-5 9-16,-8 1 2 15,-8-3 6-15,-2 5 6 16,-6 2 2-16,0 10-1 15,1 5-1-15,2 10-3 16,4 9-3-16,12 10-1 0,-10 12-3 16,13 11 0-16,3 7-2 15,5 9 2-15,1 7 1 16,2 5 0-16,4 2-2 16,1-2 3-1,-2-5 0-15,1-6-3 0,0-4-12 16,-4-13-31-16,3-2-70 15,-2-11-3-15,-2-9-2 16,-2-10-7-16,-5-3 2 16</inkml:trace>
  <inkml:trace contextRef="#ctx0" brushRef="#br0" timeOffset="98163.82">9085 13715 479 0,'0'0'114'0,"-4"-14"-13"15,28 1-125-15,11-2-75 16,11-4-13-16,4-5-8 16,5-2-2-16,1 0-4 15</inkml:trace>
  <inkml:trace contextRef="#ctx0" brushRef="#br0" timeOffset="98727.1">5608 13424 276 0,'-19'-4'74'16,"8"4"-2"-16,0 3-61 16,11-3-6-16,-13 20 1 15,7-3 2-15,3 8 6 16,2 9 5-16,2 13 7 15,-2 12 0-15,2 17 1 16,-3 9-2-16,3 14 1 16,-3 13-3-16,4 6-1 0,1-1-5 15,8 5-8-15,6-7-2 16,9-6-11-16,16 0-27 16,9-11-72-16,16-17-1 15,13-17-10-15,11-20 1 16,12-20-5-16</inkml:trace>
  <inkml:trace contextRef="#ctx0" brushRef="#br0" timeOffset="99258.54">9545 13137 267 0,'-8'-11'107'0,"0"1"0"16,8 10-36-16,-9-11-16 15,9 11-16-15,0 0-12 16,11 1-11-16,3 9-8 16,7 7-5-16,6 10-1 15,4 9-3-15,4 9 4 16,0 10-1-16,0 13-1 16,-5 9 3-16,-9 7 1 0,-9 5 2 15,-11 2-7-15,-10 1-10 16,-6 5-55-16,-14-4-44 15,-5-9-5-15,-6-13-7 16,-8-11 0-16,0-8-6 16</inkml:trace>
  <inkml:trace contextRef="#ctx0" brushRef="#br0" timeOffset="100495.26">4721 15402 347 0,'0'0'109'0,"-3"-15"-4"0,3 15-49 15,-4-15-19-15,3 4-14 0,1 11-7 16,15-16-9 0,-1 7-4-16,7 0-3 0,5 3-1 15,4 4 0 16,3 3-2-31,2 6 0 0,0 9-1 0,-4 9 1 0,-5 7 3 16,-9 4-3-16,-5 1 1 16,-7-1 1-16,-6-1 5 15,-4-4 1-15,-2-7 1 16,-5-11 1-16,-1-7 2 16,0-12 3-16,2-5-2 15,-1-9 1-15,4-11-4 16,5-6-2-16,5-8-1 15,10-5-1-15,8 0 0 0,9 2-6 16,4 4 3-16,5 10-3 16,1 10 4-16,0 12-3 15,-4 12 5-15,-3 13-5 16,-6 10-1-16,-4 8 2 16,-6 7-1-16,0 7 0 15,-5 4-1-15,-2 4 3 16,-1 3-1-16,-3 0 4 15,-2 0-2-15,-3 2 1 16,3-2 3-16,-5-4 3 16,4-1-5-16,-1-4-1 15,3-2-2-15,0-3 1 16,2-1 5-16,3-1-4 0,0-4-1 16,-1-2-4-16,2-5 7 15,-3-7-1-15,-1-4 0 16,0-3 0-16,-2-3-3 15,-4-12 5-15,0 0 2 16,0 0 4-16,0 0-2 16,0 0-3-16,0 0 3 15,0-14 2-15,-1 0-4 16,-2 3-5-16,1-4-11 16,2 2-20-16,-4-1-38 15,4 14-62-15,0 0-2 16,19-4-8-16,-19 4 2 15,15-5-1-15</inkml:trace>
  <inkml:trace contextRef="#ctx0" brushRef="#br0" timeOffset="104442.62">6129 15466 320 0,'11'-3'94'16,"-11"3"-4"-16,0 0-50 15,13-7-17-15,2 4-1 16,8 0-2-16,5-5 0 16,10 2-2-16,10-5 0 15,8 3-1-15,2-3-1 16,7 0-4-16,1-2-4 16,0 3 0-16,-3-1-2 15,-2 1 0-15,-9 1-3 16,-6 0-2-16,-8 2 0 15,-9 3 2-15,-8 2 0 16,-5-1-2-16,-16 3-6 16,13-4-11-16,-13 4-24 0,0 0-66 15,0 0-7 1,0 0 2-16,-12-17-5 0,3 4 4 16</inkml:trace>
  <inkml:trace contextRef="#ctx0" brushRef="#br0" timeOffset="104755.09">6793 15110 409 0,'0'0'93'16,"17"-5"0"-16,0 9-83 15,6 2-8-15,8 3 0 16,3 1 2-16,2 2-3 15,0 0 0-15,-1 4-1 16,-4 4 1-16,-8 3 0 16,-10 3-3-16,-9 4 3 15,-9 4 1-15,-11 1 4 16,-8 2-4-16,-9 3 2 16,-5-4-2-16,-2-6 0 15,2-1-23-15,7-3-72 16,7-6-5-16,8-8-3 15,16-12-3-15,0 0-7 16</inkml:trace>
  <inkml:trace contextRef="#ctx0" brushRef="#br0" timeOffset="106005.93">7886 14912 154 0,'10'-15'72'0,"-10"15"1"16,0 0-18-16,7-15-15 16,-7 15-7-16,3-15-5 0,-3 15-5 15,0-14-5-15,0 14-7 16,-6-13 0-16,6 13-3 16,-18-3-3-16,4 8-2 15,-3 3-5-15,-3 3 0 16,0 6 0-16,-3 7 6 15,1 5-1-15,2 4 1 16,-1 1 0-16,7 3 3 16,4-1 2-16,4-1-1 15,5-4 2-15,5-4-2 16,7-6-1-16,7-3 4 16,7-8-2-16,7-6-4 15,2-7-1-15,4-4-1 16,1-5-3-16,0-5 1 15,-4-1-1-15,-2-2-1 16,-9 4 4-16,-5 2 3 0,-7 2 1 16,-12 12-2-16,15-11-1 15,-15 11 1-15,4 11 1 16,-3 0-5-16,0 0 2 16,1 0-5-16,2 2 3 15,2 0 4-15,-6-13 0 16,20 16 1-16,-7-12 0 15,3-3 1-15,1-5-2 16,1-3 0-16,1-3-3 16,-2-6-3-16,-5-1-1 15,-5-3-2-15,-5-3 2 0,-7-3-3 16,-6 3-1-16,-8 4 0 16,-1 1 4-16,-5 3-2 15,0 4 3-15,1 5-2 16,5 2 1-16,3 6 5 15,5-4 0-15,11 2 1 16,0 0-1-16,18-8 2 16,7 1-1-16,5 1 1 15,7-5-3-15,1 1-2 16,2 1-1-16,-1 5-2 16,-6 1 2-16,-6 6-2 15,-5 5 1-15,-6 4-3 16,-4 6 4-16,-5 5-1 15,1-1 2-15,-4 1 0 0,1-1-2 16,-1-1 2-16,-2-7 2 16,2 0 1-16,-4-14-1 15,6 16 1-15,-6-16-1 16,12 6 1-16,-12-6 1 16,19-4 0-16,-8-1-3 15,1-2 1-15,3-3 1 16,-1-2-2-16,-2-3 1 15,1 1 0-15,-6-6 0 16,-3 3 1-16,-6-3 2 16,0 2-3-16,-9-3 1 15,-2 0-1-15,-6 1 0 0,-3 3 0 16,-2 1 0-16,1 1-2 16,-2 6-1-16,2 1 2 15,1 3-11-15,1 2-16 16,8 6-62-16,-1 0-20 15,14-3-2-15,0 0-2 16,0 0-4-16,0 0-1 16</inkml:trace>
  <inkml:trace contextRef="#ctx0" brushRef="#br0" timeOffset="106709.83">8430 14871 256 0,'0'0'87'0,"17"-20"0"15,-17 20-36-15,20-26-23 16,-5 10-6-16,0-6-2 15,1 1-7-15,-3-3-3 16,-2-5-3-16,-2-4-4 16,-3 0 5-16,-9-3-7 15,1 1 2-15,-4 3-2 0,-3 4 4 16,-1 4-4 0,3 7 1-16,-2 6-1 0,9 11-1 15,-14 0 2-15,14 0-3 16,-10 22 3-16,6-4 1 15,2 8 1-15,1 3-2 16,2 1 6-16,4 4-5 16,5 3 2-16,2 3 0 15,2 0 0-15,4 2-5 16,0-1 0-16,3-2 3 16,-2 1-1-16,3-2 3 15,-4-8 1-15,3-3-1 16,0-9-2-16,1-4 2 15,3-11 5-15,1-3-4 0,-1-11-1 16,1-6-3-16,0-5-1 16,-3-3-1-16,-1-3 1 15,-6 0-1-15,-3 3 2 16,-4 2 1-16,-2 6 0 16,-3 6-1-16,-4 11-1 15,0 0 2-15,0 0-1 16,0 0 0-16,-1 21-1 15,1-6-3-15,2 2 0 16,1 5 4-16,2-5 1 16,1 0 0-16,2-5-1 15,2-1-6-15,5 0-26 16,-4-8-75-16,2-5-4 0,0-9-3 16,-2-2 0-16,-3-5-1 15</inkml:trace>
  <inkml:trace contextRef="#ctx0" brushRef="#br0" timeOffset="106866.06">8837 14633 381 0,'-11'-10'105'0,"11"10"-9"16,-17-13-75-16,17 13-36 15,0 0-74-15,15-10-9 0,-1 9-1 16,5 1-3-1,2-1-5-15</inkml:trace>
  <inkml:trace contextRef="#ctx0" brushRef="#br0" timeOffset="107761">9069 14854 290 0,'0'0'96'0,"0"0"-3"15,11-1-42-15,-11 1-18 16,5-17-4-16,-1 4-13 0,1 0-12 31,2-2 2-31,1 2-5 0,1 0 2 0,1 2-3 16,-10 11 0-16,18-16-4 15,-18 16 1-15,20-5 0 16,-20 5 0-16,17 1 0 16,-17-1-1-16,14 8 0 15,-14-8-1-15,10 11 4 16,-10-11-1-16,0 0 4 16,5 13 7-16,-5-13 4 15,0 0 1-15,0 0 2 16,0 0-1-16,-2-11-4 15,5-1 1-15,6-1-4 16,2-2-5-16,5-1-7 16,2 2 1-16,3 3-2 0,2 3 0 15,-1 7 2-15,-3 5 0 16,-3 6-1-16,-2 2-1 16,-5 4 4-16,-1 1-1 15,-5-3 1-15,0-2 0 16,-1 0 1-16,-2-12 2 15,0 0 2-15,0 0 1 16,12 3-4-16,-4-14-2 16,-1-2-2-16,5-2-1 15,1-4-4-15,1 0 0 16,0 2-3-16,-1 3-1 16,-2 3 3-16,-11 11 3 0,21-7 0 15,-21 7 1-15,16 14 4 16,-10-2-2-16,1 0 4 15,2 1 0-15,2-3 2 16,3-3-1-16,1-6-2 16,2-4-2-16,-1-6-4 15,1-7 3-15,-1-4 0 0,-2-3 4 16,-1 0 11-16,-6 3-3 16,-1 4 5-16,-4 1-4 15,-2 15 9-15,0 0-5 16,4 12-2-16,-3 11-2 15,1 9-11-15,0 9 3 16,-1 4-2-16,-1 5 8 16,-2 5-6-16,-2-4 3 15,-1-4 3-15,-3-3-1 16,-1-8 1-16,-4-10-2 16,-1-5 1-16,-3-8-1 15,0-11-11-15,2-2-47 16,0-13-58-16,-1-7-3 15,1-7-6-15,4-2 0 16,1-6-3-16</inkml:trace>
  <inkml:trace contextRef="#ctx0" brushRef="#br0" timeOffset="107933.68">9473 14634 391 0,'9'-28'103'0,"10"-1"1"15,8 0-81-15,4 6-32 16,6 5-65-16,1 4-25 16,1 8 1-16,-3 4-9 15,-7 5 2-15,-6 5-3 0</inkml:trace>
  <inkml:trace contextRef="#ctx0" brushRef="#br0" timeOffset="109733.9">10489 14547 315 0,'0'0'99'0,"13"-9"2"16,-13 9-44-16,15-8-26 16,-2 3-12-16,7 0-6 15,5-1-6-15,6 0-5 16,5-1-13-16,2-2-25 16,7 3-61-16,-1 1-4 15,-5 0 2-15,-4 2-6 16,-10 0 1-16</inkml:trace>
  <inkml:trace contextRef="#ctx0" brushRef="#br0" timeOffset="109890.11">10641 14703 174 0,'-13'16'81'0,"13"-16"6"15,3 13-29-15,15-13-32 16,13-4-38-16,11-9-49 15,16 0-7-15,3-10-8 16,7-1-13-16,-5-5-5 16</inkml:trace>
  <inkml:trace contextRef="#ctx0" brushRef="#br0" timeOffset="110483.85">11592 13653 229 0,'4'-12'79'0,"-4"12"-2"15,0 0-39-15,11 6-14 16,-11-6-4-16,13 17 0 16,-4-5 2-16,0 2 3 15,1 5-3-15,0 1 1 0,1 6-1 16,-1 2-6-1,2 6 2-15,-4 0-6 0,2 5-1 16,-2-1-3-16,-1-1 0 16,-2-2-4-16,0-2-4 15,-4-5 4-15,1-6-8 16,0-4-2-16,-2-18-19 16,-2 16-81-16,2-16 1 15,-6-12-4-15,-1-8-2 16,-2-6-3-16</inkml:trace>
  <inkml:trace contextRef="#ctx0" brushRef="#br0" timeOffset="110937.7">11195 13671 252 0,'-17'-6'91'0,"6"2"1"0,11 4-41 16,-11-5-13-16,11 5-6 16,0 0-2-16,0 0-4 15,0 0-7-15,14 2-2 16,0 1-1-16,7-6 0 16,8 1 0-16,7-3-1 15,13-4-1-15,7-4-2 0,8-3 0 16,9-7-1-1,2-1-3-15,-3 0-3 0,-2-1 0 16,-8 0 1-16,-5 4-1 16,-10 1 2-16,-9 4-2 15,-13 4 1-15,-6 2 1 16,-8 0 0-16,-11 10 0 16,14-9-2-16,-14 9 0 15,0 0-2-15,0 0-2 16,0 0-7-16,0 0-2 15,0 0-10-15,0 0-12 16,5 15-43-16,-5-15-50 16,4 25-3-16,-4-11-2 15,2 1 2-15,1-1-3 0</inkml:trace>
  <inkml:trace contextRef="#ctx0" brushRef="#br0" timeOffset="112049.68">12058 13792 215 0,'0'0'89'0,"0"0"-4"0,0 0-22 15,13-12-27-15,-13 12-11 16,12 4-6-16,-12-4-6 15,17 14-3-15,-6-1 6 16,0 5-6-16,1 5 4 16,-2 3 0-16,0 5 0 15,-4 2-1-15,-1 4-1 16,-5-3-2-16,-3 0-6 16,-3-7 5-16,-1 0 0 15,-3-6-2-15,0-3 3 16,-2-8-1-16,0-4-5 15,1-5-16-15,-1-9-44 16,2-3-52-16,0-8 0 16,4-2-6-16,-1-10-3 15,3-4-3-15</inkml:trace>
  <inkml:trace contextRef="#ctx0" brushRef="#br0" timeOffset="112268.4">12167 13658 301 0,'4'-16'97'15,"-2"2"0"-15,-3 3-49 16,1 11-17-16,0 0-11 16,0 0-10-16,0 0-22 15,0 11-36-15,2 2-48 0,1 3-2 16,0-2 2-1,2 3-3-15,0-3 0 0</inkml:trace>
  <inkml:trace contextRef="#ctx0" brushRef="#br0" timeOffset="113364.68">12267 13888 215 0,'0'-15'90'16,"0"0"3"-16,0 15-32 15,2-17-19-15,-2 17-16 16,0 0-10-16,13 5-4 15,-8 9-10-15,2 4-3 16,4 4 1-16,-1 6 1 16,3 0 3-16,-2 1-1 15,0-1-1-15,0-3-2 0,-2-7 7 16,-1-2 3-16,-8-16-4 16,20 11 2-1,-9-15-1-15,2-4-2 0,-1-9 0 16,3-5-3-16,-2-5-2 31,0-3 0-31,-5 1 1 16,-1 1 1-16,-3 4 0 15,-1 3-3-15,-3 8 0 16,0 13 5-16,0 0-3 16,0 0 0-16,0 15-2 15,2 2-2-15,2 2 2 16,2 0 4-16,0-1 1 15,5-2 1-15,0-3 2 16,2-2-3-16,1-8 3 0,2-6 1 16,-1-3-5-1,0-7-4-15,0-5 5 0,-4-2-3 16,-2-4 2-16,0-2-1 16,0 2 2-16,-3 2-1 15,-3 3 2-15,5 6 1 16,-8 13-3-16,18-8-1 15,-18 8-2-15,21 15 1 16,-9-2-6-16,0 3 4 16,-1 0-1-1,-2 0 0-15,-3-2-2 0,-3-2 2 0,-3-12-1 16,4 14 0-16,-4-14 5 16,0 0-1-16,-5-16 1 15,6 0-1-15,2-2 3 16,2 0-1-16,2-2 0 15,2 4 1-15,2 4-3 16,2 6-2-16,2 6 0 16,-2 8 3-16,-1 2-5 15,-1 5 3-15,0-2-1 16,-3 3 2-16,-1-1-2 16,-2-4 3-16,-5-11-7 15,8 13-19-15,-8-13-80 0,16 1-3 16,-16-1 3-1,20-18-9-15,-6 3 4 0</inkml:trace>
  <inkml:trace contextRef="#ctx0" brushRef="#br0" timeOffset="113567.75">13032 13786 470 0,'0'0'121'15,"0"0"-5"-15,0 0-84 16,14-10-14-16,4 5-13 16,4 0-27-16,0-7-65 0,9 4-28 15,-1-5-5 1,4 4-1-16,-3-6-4 0,-2 2 6 16</inkml:trace>
  <inkml:trace contextRef="#ctx0" brushRef="#br0" timeOffset="114068.63">13528 13116 215 0,'-3'-14'86'0,"3"14"-2"0,-1-11-43 16,1 11-15-16,0 0-3 15,0 0-2-15,0 14-4 16,0-1-3-16,4 6-2 16,-2 7 0-16,4 5 1 15,1 5 7-15,1 5-1 16,-1 1 3-16,6 5-4 15,-2-1-1-15,2 3-2 16,-2-2-2-16,2 1 0 16,-2-3-4-16,2-1 1 15,-4-4-3-15,0-4-1 0,-3-4 2 16,-1-3-2-16,-3-6-2 16,-2-4 0-16,-2-2 0 15,-3-3 0-15,-2-2-4 16,-3 0 4-16,-2-1-4 15,0-1 0-15,-1-1-5 16,-3-1-6-16,2-1-13 16,-4-8-24-16,2 1-67 15,-1-9-2-15,-1-4 2 16,0-9-3-16,1-5 3 16</inkml:trace>
  <inkml:trace contextRef="#ctx0" brushRef="#br0" timeOffset="114287.33">13323 13588 444 0,'0'0'113'0,"0"0"-1"16,17-20-84-16,10 14-13 15,8-5-9-15,7 2-11 16,7-2-16-16,-1-3-25 15,6 5-63-15,-8 0-3 16,-3 2 0-16,-10-3-1 16,-6 4 0-16</inkml:trace>
  <inkml:trace contextRef="#ctx0" brushRef="#br0" timeOffset="115412.31">11142 14602 257 0,'16'-13'86'16,"8"0"4"-16,6-1-52 15,16 6-6-15,9-4-8 32,15 1 5-32,11-2-4 0,17-2-2 0,8-3-4 15,15-2-3-15,9-2-3 16,12-1-3-16,5-3-3 15,10-1-2-15,4-5 3 16,4 3-2-16,-6-1 2 16,-2 2 1-16,-11-2 4 0,-7 2 0 15,-17 0 3 1,-9 2-4-16,-22 3-1 0,-13 4 1 16,-18-1-3-16,-12 6-1 15,-14 2-2-15,-8 2-4 16,-12 4-2-16,-14 6-3 15,12-5-13-15,-12 5-33 16,0 0-73-16,-26 9-1 16,5 3-7-16,-10 0 0 15,-8 1-1-15</inkml:trace>
  <inkml:trace contextRef="#ctx0" brushRef="#br0" timeOffset="115849.72">11885 14760 353 0,'5'-12'93'16,"-5"12"-2"-16,0 0-64 0,0 0-13 15,12 18-9-15,-6 4-2 16,0 5 2-16,3 9 5 15,1 6 0-15,2 4 2 16,-1 1-3-16,0 3 1 16,-3-4-2-16,1-4 1 15,-2-5-10-15,-1-9-12 16,0-4-35-16,-3-11-55 16,-3-13 0-16,0 0-6 15,-1-17 0-15,-8-4-5 16</inkml:trace>
  <inkml:trace contextRef="#ctx0" brushRef="#br0" timeOffset="116052.83">11634 14808 397 0,'0'0'111'0,"-15"-15"-2"15,15 15-75-15,17-15-12 16,7 7-7-16,8-2-9 15,6-3-14-15,12 2-27 16,3-5-60-16,6 3-14 16,1 1-3-16,-2 3-3 15,-7 0-1-15</inkml:trace>
  <inkml:trace contextRef="#ctx0" brushRef="#br0" timeOffset="116366.34">12354 14891 291 0,'11'14'91'0,"1"2"0"31,0 1-69-31,8 7 2 0,-3 1 0 0,5 4-5 16,-5 2-5-16,0 3 2 15,-4-3-3-15,-2 2 2 16,-7-5 2-16,-2-3-2 0,-8 0 0 16,-2-3-4-16,-7-5 4 15,-4-2-8-15,-6-6-1 16,-2-5-13-16,-1-2-17 16,-7-8-34-16,2 0-49 15,-3-9-3-15,2-5-3 16,0-6 1-16,5-3-2 15</inkml:trace>
  <inkml:trace contextRef="#ctx0" brushRef="#br0" timeOffset="117211.08">12456 15056 157 0,'0'0'83'0,"0"0"-3"0,21-7-28 16,-5-3-14-16,2-7-12 16,3-3-17-16,3-3-16 15,-2-5-1-15,0 1-4 16,-6 2 3-16,-2 3 5 15,-6 5-1-15,-1 3 2 16,-7 14 9-16,0 0 3 16,0 0 3-16,2 16 1 15,-4 4 0-15,2 0-2 16,2 5 4-16,-1 0 2 16,5 1-1-16,-2-5-2 15,5-1 0-15,0-7-1 0,6-6-10 16,2-5-15-16,2-12-18 15,3-1-25-15,-4-11-3 16,7 2 13-16,-7-10 10 16,1 5 18-16,-6-1 14 15,-5 5 11-15,0 6 16 16,-8 15 26-16,0 0 4 16,0 0-10-16,0 0-13 15,-3 19-17-15,5-4-8 16,-1-2 4-16,4 2 3 15,-5-15 0-15,16 16-3 0,-3-15-2 16,3-5-3-16,0-4-1 16,3-4 2-16,1-3-3 15,1-3-1-15,-3 2-3 16,-4 0 1-16,-1 3 1 16,-13 13 0-16,16-16 1 15,-16 16 1-15,0 0 3 16,9 15 1-16,-9-15 2 15,6 20 2-15,-6-20 0 16,14 17 2-16,-14-17-1 16,23 9-2-16,-6-10-13 15,0-9-41-15,5-1-63 16,-1-6-4-16,2-1-4 0,-3-3-3 16,-2 3-3-1</inkml:trace>
  <inkml:trace contextRef="#ctx0" brushRef="#br0" timeOffset="117367.31">13218 14811 299 0,'-11'15'118'15,"11"-15"2"-15,0 0-47 16,0 0-20-16,13-7-20 16,2-2-30-16,3-4-60 15,7 2-54-15,2-6-6 16,3-4-5-16,1-1-1 15,0 0 3-15</inkml:trace>
  <inkml:trace contextRef="#ctx0" brushRef="#br0" timeOffset="118311.43">13463 14566 407 0,'-2'-13'116'16,"2"13"2"-16,14-25-74 15,2 19-18-15,5-1-17 16,3 2-6-16,5 4-5 16,0 3 1-16,1 3-1 15,-3 7-1-15,-2 3-1 16,-6 3-2-16,-5 2 5 16,-6-2-4-16,-2-2 4 15,-2-4-4-15,-4-1 8 0,0-11-1 16,0 0 5-16,0 0 1 15,0 0 0-15,-11-12-1 16,8-5 1-16,5 0 4 16,-1-4-8-16,4 0-2 15,1 2-1-15,4 3 2 16,2 2-6-16,1 4 4 16,4 9-6-16,-2 3 1 15,1 4 3-15,-3 4 1 16,1 0-3-16,-14-10 0 15,19 20 2-15,-19-20 2 0,9 18 1 16,-9-18-3-16,0 0 3 16,0 0 3-16,0 0-2 15,0 0 1-15,1-15-1 0,-1 0-5 16,4-7-1-16,-1 2 3 16,5-2-7-16,-1-1-4 15,5 4 3-15,0 6 0 16,3 6 3-16,-2 4-1 15,0 9 2-15,-13-6 1 16,18 23 0-16,-12-9 2 16,-2-1 1-16,-1-1 1 15,-3-12 3-15,3 16 4 16,-3-16-1-16,0 0 0 16,16-8 2-16,-4-3-5 15,3-4 0-15,2-6-2 16,0 0-1-16,2-2-5 0,-2 2 1 15,-3 2-3 1,-4 4 1-16,-10 15 2 0,8-11 1 16,-8 11-1-16,-6 17-1 15,0-2 1-15,1-1 1 16,0 2 3-16,1 0 0 16,3-3 2-16,1-13-1 15,10 15 0-15,-10-15-1 16,23-5-3-16,-7-3-7 15,-1-7-7-15,3-3-3 16,-5-8-4-16,5 2 5 16,-7-1 6-16,-1 2 2 0,-2 5 2 15,-3 7 7 1,-5 11 7-16,0 0 5 16,12 16 4-16,-11 5-4 0,3 3-1 31,-3 4 0-31,1-1 2 0,-3 0 0 0,1 0 0 15,-3-5-1-15,-2-3 0 16,-4-5-4-16,-1-3-12 16,-1-3-82-16,-4 0-24 15,-5-7-5-15,-1-7-6 16,0-6-1-16</inkml:trace>
  <inkml:trace contextRef="#ctx0" brushRef="#br0" timeOffset="118905.13">14707 13701 417 0,'0'0'119'0,"0"0"-3"16,12-5-61-16,-2-9-28 16,12 1-13-16,6-2-20 15,5-6-28-15,12 4-59 16,-2 1-24-16,3 0-1 15,-4 4-3-15,-7 6 2 16,-12 2 3-16</inkml:trace>
  <inkml:trace contextRef="#ctx0" brushRef="#br0" timeOffset="119046.64">14820 13754 230 0,'-17'18'92'16,"5"-4"-5"-16,12-14-24 0,1 17-19 15,14-16-26-15,9-6-48 16,9-4-50-16,13-1-8 16,4-6-7-16,5 1-8 15,-5-4-4-15</inkml:trace>
  <inkml:trace contextRef="#ctx0" brushRef="#br0" timeOffset="120063.22">15874 13165 114 0,'4'-13'85'0,"-6"-5"3"15,0 0-31-15,1-2-7 16,-4-1-3-16,2 2-8 16,-3 1-11-16,1 3-8 15,-3 4-7-15,-4 4-6 16,-4 6-3-16,-3 5-4 16,-3 5-1-16,-3 5-3 15,-2 4 3-15,-2 6 0 16,3 3 2-16,5 2 4 15,7 4 2-15,6-1 0 16,8-1 0-16,12-1 4 0,10-3-1 16,10-2-2-1,5 1-3-15,3-3-1 0,-1-2-1 16,-2-1-1 0,-5 3-2-16,-7 1 0 0,-13 0-2 15,-9-1 2-15,-12-5 3 16,-7 0-2-16,-7-7 3 15,-5-1 4-15,-4-8 2 16,6-6 3-16,-1-6 0 16,7-6-2-16,5-9 1 15,11-2-5-15,8-6-4 16,11-7-10-16,10-4-2 16,1 0-4-16,12 4 2 15,-1 3-1-15,3 5 0 16,-6 5 2-16,-1 8 2 0,-6 9 7 15,-4 7-1-15,-6 5 1 16,-3 5-1-16,-3 3 1 16,-3 6 0-16,5 3 1 15,-4 3 1-15,0 1 1 16,-1 1-1-16,0 2 1 16,-3 1 0-16,0-2 2 15,-3-3-3-15,0-4 2 16,-2-2 2-16,2-4 1 15,-2-12 1-15,6 13-1 16,-6-13 0-16,16-2-1 16,-4-10 3-16,2-1-2 15,2-7 0-15,1-4-3 16,-1-7 0-16,-4-1 1 16,-4-5 1-16,-7 0-2 15,-7 3 1-15,-4 2-1 0,-8 3-1 16,-4 6 1-16,-5 8-3 15,-1 6 0-15,-1 4 0 16,2 5-10-16,5 6-29 16,1 1-74-16,21-7-1 15,-7 15-5-15,7-15 4 16,29-3-8-16</inkml:trace>
  <inkml:trace contextRef="#ctx0" brushRef="#br0" timeOffset="120657.82">16856 12675 169 0,'0'0'75'0,"13"11"1"0,-13-11-47 15,-2 24-18-15,2-4 2 16,0 4 6-16,2 7 4 16,-6 6 4-16,3 5 1 31,-7 2 0-31,4 5 3 0,-7-3-5 0,1 7-1 16,-4-6-7-16,3-2-3 15,-1-8-5-15,2-6-3 16,2-4-11-16,-1-9-27 15,7-3-76-15,2-15-1 16,-11 8-2-16,11-8 2 16,-22-13-5-16</inkml:trace>
  <inkml:trace contextRef="#ctx0" brushRef="#br0" timeOffset="120954.71">16623 12969 245 0,'0'-16'85'16,"-5"-6"-3"-16,-2 9-59 15,7 13-13-15,-15-9-6 0,15 9 3 16,-17 15 0-16,10 2-2 15,1 1-1-15,2 5 1 16,3 0-7-16,1-2-35 16,5-7-46-16,10 2-3 15,-2-12-5-15,11-3-3 16,1-10 11-16</inkml:trace>
  <inkml:trace contextRef="#ctx0" brushRef="#br0" timeOffset="121204.67">17004 13027 309 0,'16'4'116'0,"-16"-4"-2"16,0 0-28-16,0 0-60 15,0 0-13-15,0 0-8 16,0 0-4-16,0 0-4 15,0 0-7-15,0 0-6 16,0 0-2-16,7 13-11 16,-7-13-45-16,-11 2-33 15,11-2-5-15,-17 0 3 16,17 0 3-16,-27-3 21 16</inkml:trace>
  <inkml:trace contextRef="#ctx0" brushRef="#br0" timeOffset="121751.56">14114 13618 408 0,'0'0'112'0,"0"0"-1"0,17-8-73 15,-6 9-19 1,7 7-5-16,3 0-6 0,6 1-5 16,2 6-2-16,5 2-1 15,2 1 1-15,-1-1-5 16,0 2-17-16,-4-5-52 16,1-2-36-16,-5-4-4 15,-4-4 5-15,-7-5-6 16,-16 1 0-16</inkml:trace>
  <inkml:trace contextRef="#ctx0" brushRef="#br0" timeOffset="121908.7">14401 13674 330 0,'-20'8'95'0,"-2"7"3"16,0 4-69-16,0 11-11 0,-3 2-4 15,4 6 2-15,-1-3-5 16,2-1-21-16,8-2-45 15,2-6-44-15,7-7-3 32,3-19-4-32,0 0 2 0,20-8 0 0</inkml:trace>
  <inkml:trace contextRef="#ctx0" brushRef="#br0" timeOffset="122175.06">14567 13470 369 0,'18'1'106'16,"-18"-1"-2"-16,11 20-78 0,0 0-10 31,1 7-1-31,4 6 4 0,-1 3-4 0,0 4-4 31,-1 1-5-31,-2 4 1 16,-3-1-6-16,-2-3-2 15,-3-5-8-15,-3-7-20 16,5-5-62-16,-2-7-19 0,-4-17-4 0,13 1 0 31,-3-17 3-31</inkml:trace>
  <inkml:trace contextRef="#ctx0" brushRef="#br0" timeOffset="122550.07">14835 13537 388 0,'0'0'97'0,"0"0"4"0,-2 13-82 0,0 0-14 15,1 9 1-15,-1 4 2 32,2 5 2-32,-3 2 2 15,2 4 0-15,0-3-2 16,2-4-2-16,-1-5-1 0,3-3 1 0,0-7 0 15,3-4 1-15,-6-11-1 0,19 6 0 32,-8-11-3-32,1-4 1 15,0-4 0-15,1-3-2 16,-4-2-1-16,-2-1 1 0,-3-3 1 0,-3 2 0 16,-4 3 0-16,-2 2-3 15,-3 1 1-15,8 14-1 16,-15-17 0-16,15 17-4 15,0 0-15-15,-18-14-38 16,18 14-63-16,0 0-3 31,16-11-1-31,-4 1-3 0,4-2-1 0</inkml:trace>
  <inkml:trace contextRef="#ctx0" brushRef="#br0" timeOffset="122925.95">15043 13522 416 0,'0'0'113'0,"0"0"-3"15,0 0-85-15,0 0-13 16,0 0-3-16,13 9-6 16,-10 3-3-16,0 4 1 15,1 7 0-15,-1 0-1 16,1 7 3-16,1 0-1 15,2 1 2-15,-1-2 1 0,2-4 0 16,2-6-1 0,1-6 1-16,1-7 3 0,2-7-2 15,0-6-1-15,0-10-1 32,-1-4-2-32,-4-7 1 15,-4-4 1-15,-5 2-3 16,-5 2-2-16,-4 1-2 15,-5 6 1-15,-3 7-3 16,-1 5-14-16,-5 6-35 16,6 10-62-16,3-3-2 15,14-4-1-15,0 0-1 16,-4 12-3-16</inkml:trace>
  <inkml:trace contextRef="#ctx0" brushRef="#br0" timeOffset="123097.85">15279 13573 406 0,'15'-7'90'16,"1"-6"-22"-16,5 3-155 16,4 0-12-16,1-1-10 15,1 3 1-15,-5 2 1 16</inkml:trace>
  <inkml:trace contextRef="#ctx0" brushRef="#br0" timeOffset="123269.64">15314 13769 280 0,'-8'12'122'16,"8"-12"-2"-16,-3 11-42 15,3-11-26-15,18-8-28 16,3-1-94-16,3 0-30 15,-1-3-13-15,0 2-11 16,-2 2-3-16</inkml:trace>
  <inkml:trace contextRef="#ctx0" brushRef="#br0" timeOffset="127424">6867 16609 273 0,'-1'-15'99'0,"2"3"-8"0,-3-4-22 15,2 16-13-15,0-20-16 16,0 20-3-16,1-15-13 15,-1 15-10-15,0 0-6 16,0 0-9-16,0 0-3 16,11 20 6-16,-4 3-5 15,1 6-4-15,1 4 2 16,2 7 1-16,0 8 6 16,0 8-2-16,-1 4 1 15,-3-6-10-15,1-5 6 16,-5-6 3-16,1-5 3 0,-1-5 4 15,-2-8-2 1,0-14 7-16,-1-11 3 0,0 0 6 16,-5-15-3-16,3-5-1 15,-6-14-4-15,2-6-2 16,-2-9 4-16,-1-1-9 16,-1-3 2-1,2-3-3-15,0-1-1 16,1 6 1-16,4 16-5 0,-1 2-12 15,5 13-25-15,-2 2-54 16,1 18-37-16,13 2-4 16,-2 4-1-16,-11-6-7 15,21 15 8-15</inkml:trace>
  <inkml:trace contextRef="#ctx0" brushRef="#br0" timeOffset="128002.06">7272 16557 215 0,'8'-12'97'0,"-8"12"2"0,0 0-47 15,0 0-15-15,0 0-2 16,0 0-10-16,0 0-9 16,0 0-9-16,0 0-7 15,0 0-8-15,0 11 6 16,-1 1 1-16,-2 1-4 16,-1 6 4-16,1 6-1 15,-2 3 6-15,1 3 0 16,1 10 6-16,0 0-10 15,2-1 2-15,3 3 5 16,2-4 3-16,2 1 0 16,4-5-2-16,2-7-4 15,3-13 3-15,4 1 8 16,3-10-3-16,3-18-1 16,-2-2-7-16,0-11 3 0,-2-10 4 15,-2 4 4-15,-5-3-4 16,-2-6-5-16,-8-2 7 15,-7 5-6-15,-4 3 6 16,-3 5-2-16,-5 9-6 16,-2 0-3-16,-2 7-6 15,-4 9 6-15,1 5-4 16,0 8-3-16,5-1-24 16,-3 8-59-16,7 2-36 15,3-6-2-15,7 2-1 16,3-14 4-16,15 12-10 15</inkml:trace>
  <inkml:trace contextRef="#ctx0" brushRef="#br0" timeOffset="128487.36">7779 16524 286 0,'4'-12'99'0,"-4"12"1"16,0 0-58-16,0 0-15 15,-6-12-9-15,6 12-6 16,0 0-5-16,0 0-7 0,-4 14-3 16,4-14-3-1,-9 22 2-15,4-4 0 0,-2 5 6 16,0 3 1-16,-1 3 0 15,1 5 2-15,1 1 3 16,2 2-3-16,2 3-1 16,3-9 0-16,3-4 2 31,4 5 1-31,6-7 3 0,3-4-5 0,4-14 2 16,4-2 7-16,1-19 0 15,2 2-1 1,-2-5-1-16,-1-12-4 0,-6-4 6 15,-5 1 0-15,-8-6-3 0,-7 3-2 16,-10 1-4-16,-8 1 4 16,-8 5-5-16,-6 6 3 15,-1 5-21-15,-4 0-35 16,2 17-70-16,2 3-5 16,7-1 2-16,9-1-9 15,18-1-2-15</inkml:trace>
  <inkml:trace contextRef="#ctx0" brushRef="#br0" timeOffset="128940.93">8919 16495 341 0,'0'0'109'16,"0"0"-1"-16,0 0-73 15,0 0-11-15,0 0-1 16,12-10-4-16,3 10-1 15,1-1-9-15,6 0-3 16,3 0-1-16,5 1-1 16,4 1-19-16,-4-4-79 15,7 0-18-15,-3-3-5 32,-2-5 3-32,-2 0-6 15</inkml:trace>
  <inkml:trace contextRef="#ctx0" brushRef="#br0" timeOffset="129284.75">9432 16076 288 0,'0'0'86'0,"17"-1"-1"15,-17 1-71-15,19 8-9 0,-5 0 0 16,0 3 8 0,2 4-1-16,-1 6-1 0,-1 4 4 15,0 5 1-15,-2 8 2 16,-3 6-6-16,-1 1 2 16,-3 0-6-16,0-1 4 15,-4-2-4-15,-1-5 1 16,-1-9-6-16,0-5-11 15,1-2-24-15,2-10-69 16,-2-11-1-16,0 0-9 16,0-18 4-16,-1-4-5 15</inkml:trace>
  <inkml:trace contextRef="#ctx0" brushRef="#br0" timeOffset="129535.5">9231 16014 376 0,'0'0'94'0,"-11"-6"6"16,11 6-80-16,20 1-6 16,2 1-2-16,4-4 0 15,10-1 1-15,5-5 0 16,10 0 2-16,0 2-19 15,2-8-28-15,1 4-70 16,-5 2-2-16,-2 2-1 16,-8-1-2-16,-8 6-10 0</inkml:trace>
  <inkml:trace contextRef="#ctx0" brushRef="#br0" timeOffset="131615.76">10120 16395 292 0,'2'-13'96'16,"1"2"-10"-16,-2-5-36 15,3 5-20-15,-7-1-11 16,3 12-5-16,-2-17-4 15,-2 6-6-15,4 11-3 16,-12-15-3-16,12 15 1 16,-21-8-3-16,9 11 0 15,-3 0-5-15,0 8 1 16,-1 5 5-16,-1 3 2 16,1 6 0-16,1 1 0 15,3 4 1-15,2-1 1 16,4 0 6-16,4-5-1 0,3-1 1 15,4-8-2-15,6-6 5 16,3-3 1-16,5-8-5 16,3-5 1-16,2-5-4 15,0-7-1-15,1-4-2 16,-2 2 0-16,-3-1-4 16,-6 0 1-16,-4 7 3 15,-4 1-1-15,-6 14 1 16,0 0-1-16,0 0 3 0,0 0-1 15,-5 23 4-15,5-9 0 16,4 2 0-16,1 2 2 16,3-2 1-16,3-5 3 15,5-4-3-15,0-3-1 16,5-5-2-16,-2-3-1 16,2-6 3-16,-4-3 0 15,-1-4-4-15,-4-1 0 16,-3-2 4-16,-6-5 1 15,-1-2 0-15,-4 4-1 16,0 4-2-16,0-2-1 16,3 5 3-16,2 3-2 15,6 2-6-15,3 6-1 16,3 8 1-16,3-1 2 16,-1 3-6-16,2 6 3 15,-4 1-4-15,-2 3 1 0,-5 0 4 16,-2 0 1-16,-3-1 0 15,-3-1-3-15,0-13 5 32,-4 14 3-32,4-14 5 0,0 0-2 0,0 0-1 15,-10-19-1-15,13 4 1 16,2-3-2-16,2 1-1 16,4-5-3-16,1 3-6 15,3 4 4-15,1 8-4 16,2 3 3-16,-2 7-3 15,-2 4 1-15,0 3 4 16,-4 2-1-16,-3-1-1 0,-1 3 0 16,-6-14 2-16,6 20-1 15,-6-20 3-15,1 11 1 16,-1-11-3-16,0 0-2 16,0 0 5-16,2-22-1 15,2 7-1-15,4-1-4 16,3-2 0-16,1 0 1 15,4 5-3-15,2 4 1 16,2 4-3-16,-2 9 2 16,-2 6 2-16,-1 1 2 15,-4 3-2-15,-3 3-1 0,-8-17 3 16,10 18 3-16,-10-18 5 16,3 15-6-16,-3-15 3 15,8-12-3-15,-2-2 2 16,2-7 0-16,2-3-1 15,1-5-1-15,3-1-6 16,-2 1 3-16,-2 3-5 16,-2 7 4-16,-1 4-4 15,-7 15-1-15,0 0 3 16,9 31-2-16,-10-7 3 16,1 4-1-16,-1-4 2 15,1 4 1-15,0-5 6 16,-2-5 1-16,2-18 4 0,0 13 0 15,0-13 0-15,3-13 1 16,-2 2 2-16,-1-7-3 16,2 0-1-16,-2-1-1 15,2 6-4-15,-1 0-1 16,-1 2-3-16,0 11 0 16,0 0 1-16,4 17 0 15,-4 5-2-15,1 5-1 16,0-2 0-16,0 9 2 15,2 3 3-15,-1-3-1 16,-1 0-2-16,2-4-2 16,-3-1 4-16,2-2 1 0,-2-8-1 15,0-3-2-15,0-1 1 16,-1-5 0-16,1-10 7 16,0 0 2-16,-2 11-2 15,2-11-1-15,0 0 2 16,-3-18 2-16,2 6-1 15,-2-7-3-15,2-6-5 16,-4-5 0-16,0-10 2 16,-1-7 0-16,-1-9-5 15,-2-7 1-15,2-8 3 16,0-2 2-16,0-1-1 16,2 4-1-16,-1 4-2 15,3 13-1-15,1 9 4 0,0 10-3 16,1 14-6-1,1 20 1-15,0 0 3 0,4 12 0 16,0 12 0-16,2 9-2 16,1 8-4-16,4 10 3 15,-1 5 5-15,1 5 0 16,0-2-5-16,-2-1 0 16,0-2 1-16,-3-4 2 15,-3-8 5-15,-1-7-2 16,-1-6-2-16,-2-10-1 15,1-5 4-15,-1-6 3 16,1-10-3-16,0 0 0 31,1-13 0-31,3-6 1 0,4-7 2 0,2-7-1 16,3-2-3-16,4-2-2 0,3 1 1 16,3 8 0-16,2 10 0 15,-2 12-6-15,-1 10 1 16,-2 9 1-16,-4 13 5 15,-3 6-4-15,-9 6 0 16,-4 5 0-16,-7-1 1 16,-6 1 4-16,-8-7-3 15,-5 2 1-15,-4-10-2 16,-3-4 5-16,-3-7 0 16,-1-6-6-16,-1-9-21 15,10-6-100-15,-3-3-1 16,9-6-3-16,4-2-4 15,6 1-7-15</inkml:trace>
  <inkml:trace contextRef="#ctx0" brushRef="#br0" timeOffset="132788.43">6806 17358 180 0,'0'0'97'0,"-1"-20"-30"15,1 20-8-15,-4-12-10 16,4 12-16-16,0 0-8 15,0 0-6-15,0 0-9 16,0 0-3-16,0 0 3 16,0 0-10-16,0 0 3 15,0 0 4-15,13-6 9 16,-1-1-13-16,2 7 15 16,8 2-13-16,6-5-2 15,9 3 8-15,8 2 2 16,11 5-5-16,13-5-9 15,10-4 9-15,13-6-6 16,13-4 2-16,9 6 13 16,12-10-10-16,11-2 1 15,3 0-4-15,8 3 8 16,3-2-9-16,4 1 4 0,1 2 1 16,5-5-7-16,3 6 0 15,3-5 4-15,3-3 0 16,1-1 2-16,1 4 1 15,0-6-6-15,-2-4 5 16,-6 7 4-16,-1-3 3 16,-3 5-9-16,-7-4 0 15,-4 4-1-15,-3-2-2 16,-6 2 3-16,-7 4-1 16,-4-8-10-16,-7 1 7 15,-8 1 2-15,-9 6 1 16,-10-4 0-16,-14 6-1 0,-7-1-1 15,-13 0-2-15,-10 5 10 16,-13 4-9-16,-10-2 7 16,-9 0-1-16,-5 8-1 15,-14-1-1-15,0 0 3 16,0 0-6-16,0 0-3 16,0 0 1-16,0 0-3 15,0 0-2-15,0 0 1 16,-14-4-12-16,14 4-12 15,-15 11-68-15,2-7-38 16,0 5 0-16,-6 0-6 16,-3 6 0-16,-7-8-3 15</inkml:trace>
  <inkml:trace contextRef="#ctx0" brushRef="#br0" timeOffset="133917.68">8996 17535 262 0,'0'0'104'16,"-12"-7"4"-16,12 7-61 16,0 0 13-16,-10-16-22 15,10 16-24-15,0-15 7 16,0 15 3-16,15-20-16 16,-3 11-18-16,2 1 13 15,5 3-19-15,0-3 12 16,3 8 15-16,-1 3-8 15,-4 7-7-15,-2 8-1 16,-7 3 17-16,-3 2-14 16,-5 6 13-16,-6 2-10 0,-4-4 0 15,-3-3-12-15,-1 0 30 16,1-10-7-16,2-1-4 16,11-13-8-16,0 0 1 15,0 0 2-15,11-8-2 16,13-2 6-16,4 1-9 15,4 1-6-15,1 7 1 16,1 2 6-16,-2 7 0 16,-6 9-7-16,-9 2 1 15,-10 6 7-15,-8 8 9 16,-8-2 0-16,-8-12-2 16,-7 5-1-16,-5 1 7 0,-6-4 6 15,1 0 2 1,-1-10-15-16,2-15-3 0,4-1-5 15,3 1-11-15,11-6-36 16,4-12-83-16,9-8 2 16,9 2 2-16,8-3 5 15,7 7-13-15</inkml:trace>
  <inkml:trace contextRef="#ctx0" brushRef="#br0" timeOffset="134136.34">9604 17653 302 0,'12'-1'113'0,"-12"1"13"0,0 0-33 16,0 0-48-16,0 0-13 16,4-11-9-16,-4 11-39 15,0 0-92-15,0 0-7 16,12-14-17-16,-1 3 7 15,0-3-4-15</inkml:trace>
  <inkml:trace contextRef="#ctx0" brushRef="#br0" timeOffset="134402.03">9977 17409 290 0,'0'0'109'0,"16"-3"-9"15,-4-6-77-15,3 1-3 16,6 2-4-16,4 0-6 16,3-6-10-16,0 4 0 15,2-7-9-15,2 9-11 16,-6-1-18-16,2 3-42 15,-6-8-34-15,-8 6 6 16,-14 6 5-16,11-5 8 16</inkml:trace>
  <inkml:trace contextRef="#ctx0" brushRef="#br0" timeOffset="134840.28">10042 17422 144 0,'-11'10'79'0,"0"3"-5"16,11-13-21-16,-15 26 19 16,12-15-27-16,4 3-1 15,1 1-21-15,7 3 18 16,-1-2-14-16,6-5-14 16,2 2-4-16,2-6 1 15,3-1 1-15,1-2 8 16,0-3-5-16,2-4-15 15,-2 3 0-15,1 3 3 16,-2 0 4-16,0 6-6 0,-5 2-6 16,-3 3-7-16,-2-1 17 15,-4 7 10-15,-5-6 2 16,-5 4-7-16,-7-3-6 16,-4-3 7-16,-8-1 12 15,-5-1-2-15,-6 1-12 16,1-11-1-16,-3 3-4 15,2 0 15-15,2-2-2 16,3-5-11-16,5-2-10 16,6 2 9-16,4 0-4 0,2 4-27 15,11 0-54-15,0 0-53 16,0 0 2-16,0 0 1 16,0 0-5-16,-2-13-2 15</inkml:trace>
  <inkml:trace contextRef="#ctx0" brushRef="#br0" timeOffset="136754.29">12789 16193 379 0,'0'0'120'0,"0"0"-3"16,0 0-81-16,11-9-11 15,-3-3-1-15,6 5-5 16,6-7-9-16,6 2-4 16,7-6-6-16,4 3-7 15,7 2-16-15,-2-4-42 16,5 7-53-16,-5-2-1 0,-3 6 0 15,-11 7-3 1,-8 7-2-16</inkml:trace>
  <inkml:trace contextRef="#ctx0" brushRef="#br0" timeOffset="136926.16">12898 16485 296 0,'-12'21'115'0,"5"-9"-2"15,7-12-64-15,24 5-13 16,9-10-12-16,11-11-16 16,10-7-29-16,14 0-81 15,5-5-13-15,2-3-4 16,-5 1-1-16,-5-2-3 16</inkml:trace>
  <inkml:trace contextRef="#ctx0" brushRef="#br0" timeOffset="137582.43">14042 15830 356 0,'0'0'110'0,"0"0"-10"15,0 0-66-15,5-12-9 31,6 5-6-31,11-1-5 0,1-3-8 0,10-1-4 16,1-1-2-16,7-3 2 16,1 1-2-16,-1-1-12 0,0 6-11 15,-8-3-7-15,-3 9-27 16,-12-7-51-16,-3 5 0 16,-15 6 0-16,0 0 4 15,-18 1 8-15</inkml:trace>
  <inkml:trace contextRef="#ctx0" brushRef="#br0" timeOffset="137910.46">14116 15796 253 0,'-25'24'95'0,"3"0"-22"16,7 7-30-16,4-2-6 16,10 2-6-16,4-6-5 15,12 0-9-15,5-8 1 0,11-4-10 16,6-7 4-16,6-1 4 15,-2-5-5-15,1 0-8 16,-2-1-3-16,-5 2 0 16,-5 7 0-16,-12 7 1 15,-8 8-2-15,-12 4 1 16,-6-1 4-16,-9 5 6 16,-11 1-1-16,-5-2-2 15,-7-2-2-15,-2-5 4 16,1-10 0-16,3 0-2 15,4-5-19-15,-1-14-37 16,16-1-66-16,5-13-1 16,12-10-2-16,3-8-6 15,8-5-4-15</inkml:trace>
  <inkml:trace contextRef="#ctx0" brushRef="#br0" timeOffset="138317.59">14647 15343 210 0,'-12'17'79'15,"7"-1"-1"-15,3 7-56 0,2 5-13 16,1 2 2-16,4 3 4 16,3-2 0-16,7-4 2 15,0-6-4-15,4-7 0 16,-2-9 5-16,4-2 3 16,-4-16-1-16,0-4 0 15,-6-9-1-15,-1 0 0 16,-6-4 1-16,-2 1-3 15,-7-2-4-15,-2 6-9 16,-4 5 1-16,-5 11 0 16,-5 8-10-16,-2 5-30 15,1 15-74-15,0 6-1 0,4 4-3 16,3 0 0-16,5 3-2 16</inkml:trace>
  <inkml:trace contextRef="#ctx0" brushRef="#br0" timeOffset="138645.63">15068 15830 279 0,'11'-9'93'16,"-5"-4"4"-16,-8 1-67 31,2 12-7-31,-3-15-2 0,3 15-2 0,0 0-4 0,-14-1 0 16,4 15-6-16,4 8-7 15,-1 5-3-15,1 7-5 16,-1 5 4-16,3 1 0 16,4 1 6-16,4-3-2 15,5-5 4-15,4-10-5 16,8-5-10-16,0-12-41 15,8-7-53-15,2-5-1 16,2-11-6-16,0-9 2 16,0-7-3-16</inkml:trace>
  <inkml:trace contextRef="#ctx0" brushRef="#br0" timeOffset="138958.1">15602 15293 294 0,'0'0'91'0,"5"18"2"16,-3 8-78-16,-2 8-5 15,2 8 6-15,-3 9 7 16,2 14 1-16,-4 5-2 0,0 5 1 15,-5 10-7 1,-2 3-1-16,-5-2-3 0,2 2-6 16,-3-6 1-16,3-6-2 15,-1-8 0-15,3-8-12 16,5-13-13-16,0-13-75 16,8-10-19-16,-2-24-4 15,16 6-5-15,-5-24-2 16</inkml:trace>
  <inkml:trace contextRef="#ctx0" brushRef="#br0" timeOffset="139520.56">15874 15578 328 0,'6'-12'108'16,"-6"12"-3"-16,0 0-74 16,0 0-11-16,0 0-8 15,2 11-6-15,-2 9 0 16,0 10 0-16,0 5 2 16,0 5-1-16,-1 3 3 15,2 3-1-15,-1 0 1 16,3-6 0-16,0-8-3 15,4-7-4-15,2-10 1 16,5-8 2-16,2-8-4 16,1-8 6-16,2-9-5 15,1 0 1-15,1-3 0 16,-3 2 4-16,-6 2-6 0,-2 2-1 16,-10 15 3-16,14-10-3 15,-14 10 3-15,15 21 0 16,-8-6-1-16,3-1 0 15,6 0 3-15,5-3 1 16,1-7-1-16,6-4 3 16,0-7-2-16,2-6 2 15,0-7-4-15,-2-6-3 16,-4-10 1-16,-3-1-1 16,-9-1 1-16,-6-1-3 15,-7 0-1-15,-7 5-5 0,-6 5-3 16,-5 6-18-16,3 12-100 15,-9 9-4 1,5 4-6 0,-1 3 0-16,5-1-4 0</inkml:trace>
  <inkml:trace contextRef="#ctx0" brushRef="#br0" timeOffset="139927">16980 15415 379 0,'13'-2'117'16,"-13"2"0"-16,26-13-99 15,-7 6-7-15,7-2-6 0,3-2 1 16,4 0 4-16,1-1-2 15,-1 1-11-15,3 2-10 16,-7-4-19 0,1 6-64-16,-6-4-19 0,-5 5-2 15,-5-4-3-15,-14 10 5 16</inkml:trace>
  <inkml:trace contextRef="#ctx0" brushRef="#br0" timeOffset="140116.22">17202 15177 352 0,'-15'-3'114'0,"15"3"-5"0,4 20-77 15,0-2-17 1,3 9-7-16,1 4-1 0,3 8-3 16,0 6-2-16,2 2-33 15,1 2-81-15,1-4-5 16,-1-11-2-16,1-5-2 15,-4-11-3-15</inkml:trace>
  <inkml:trace contextRef="#ctx0" brushRef="#br0" timeOffset="140709.96">17978 15035 224 0,'0'0'87'16,"-10"12"0"-16,10-12-54 15,-14 14-19-15,14-14 3 16,-23 14 8-16,10-8-1 16,-5-6 3-16,1 2 2 15,-5-8 0-15,2-2-4 16,0-3-8-16,3-4-2 15,2-3-8-15,5 0 1 16,8-3-2 0,5 3-6-16,10 6-4 0,2 6 1 15,7 4 1-15,2 12-4 16,-1 11 6-16,-2 10-1 16,-7 11-2-16,-6 4 6 15,-11 2 2-15,-4 3 0 16,-9-3 3-16,-5-1 2 0,-2-9-1 15,3-7 1-15,1-8 0 16,5-6-2-16,14-17-3 16,-7 12 1-16,21-18-10 15,8-10-18-15,12 4-33 16,-1-8-68-16,11-5-3 16,2 0 0-16,3-1 5 15,-8 3-4-15</inkml:trace>
  <inkml:trace contextRef="#ctx0" brushRef="#br0" timeOffset="140866.47">18194 15202 291 0,'0'0'124'0,"0"0"-4"15,0 0-34-15,0 0-38 0,0 0-12 16,0 0-22-16,0 0-27 16,0 0-98-16,12-7-11 15,2 1 0-15,2-8-10 16,6-3 4-16</inkml:trace>
  <inkml:trace contextRef="#ctx0" brushRef="#br0" timeOffset="141257.01">18474 14880 386 0,'0'-17'119'16,"0"17"-4"-16,2-10-81 0,-2 10-16 15,0 0-11-15,0 0-2 16,0 0-4-16,4 25-1 16,-4-1-1-16,1 7 1 15,1 6 2-15,0 6 1 16,1 3 4-16,-1 1-6 16,4-1 2-16,0-6 0 15,5-7 0-15,3-10 1 16,8-6-1-16,2-11 5 15,2-8-3-15,4-11 4 16,-2-8-1-16,-1-9-2 16,-3-3 2-16,-7-8-2 0,-7-4-3 15,-9 0-1 1,-5 3-2-16,-5 5 3 16,-7 5-1-16,-5 8-2 0,-2 3-3 15,0 14-9-15,-2 5-20 16,11 8-94-16,-3-3 1 15,17-3-2-15,-9 12-5 16,9-12 1-16</inkml:trace>
  <inkml:trace contextRef="#ctx0" brushRef="#br0" timeOffset="141680.49">18902 14752 394 0,'0'0'117'0,"6"-16"0"15,-6 16-93-15,16-15-9 16,-1 9-5-16,1 2-1 16,1 2-6-16,2 4-1 15,-3 5-5-15,-4 5 1 16,-4 7-1-16,-10 7 1 15,-5 2 2-15,-5 1-2 16,-2 0 2-16,-1-2-2 16,0-4 5-1,3-5-1-15,4-6 0 0,8-12-1 16,8 17-1-16,6-7 1 0,1 2 2 16,2 4-1-16,-1 7-2 15,-4 0 1-15,-3 4 4 16,-11 2 0-16,-5-1 0 15,-6-4 2-15,-6-2-1 16,-3-9 2-16,2-4-5 16,1-2-27-16,1-10-94 15,18 3-1-15,-13-23 0 16,16 3-8-16,6-14-1 16</inkml:trace>
  <inkml:trace contextRef="#ctx0" brushRef="#br0" timeOffset="142071.1">19191 14494 342 0,'0'0'107'0,"-12"-12"-5"16,12 12-66-16,-11 9-13 15,10 4-10-15,-1 7-2 16,6 5-9-16,0 4 5 15,3 5-1-15,2-1 3 16,2 0-6-16,1-8 2 16,4-3-3-16,4-7 1 0,-1-10 0 15,2-10-1 1,1-6 1-16,1-10-2 0,-4-6 4 16,-1-3-8-16,-6-5 5 15,-6-2-3-15,-6 6 9 16,-6 3-7-16,-5 5 4 15,-8 11-7-15,0 6-2 16,-2 9-9-16,-4 5-36 16,5 11-63-16,3 3-6 15,8 2-1-15,8-1-3 16,10 0 5-16</inkml:trace>
  <inkml:trace contextRef="#ctx0" brushRef="#br0" timeOffset="142414.88">19645 14720 354 0,'16'-6'126'0,"-16"6"-3"16,19-17-51-16,-19 17-42 16,4-12-8-16,-4 12-4 15,0 0-13-15,0 0-1 16,0 0-3-16,-12 15-3 15,3 3 2-15,-5 10-1 16,1 7 0-16,-3 5-1 16,0 7 8-16,0 2-5 15,5-3 2-15,5 0 0 0,6-5 1 16,4-8 0-16,7-5 5 16,7-7-1-16,8-7-3 15,4-8 0-15,5-4-1 16,5-5 0-16,0-4-9 15,0 0-7-15,-7-8-36 16,-1 7-79-16,-10-2-2 16,-5 4-4-16,-17 6-5 15,12-14 2-15</inkml:trace>
  <inkml:trace contextRef="#ctx0" brushRef="#br0" timeOffset="142946.12">20475 14848 402 0,'18'-10'115'15,"-3"0"-4"-15,12 3-90 16,4 0-7-16,8-2-6 15,7 2 0-15,5 0-3 16,4-1 0-16,0 0-6 0,1 3-4 16,-6-2-17-16,-1 4-31 15,-10 0-63-15,-7-2-1 16,-9-4-1-16,-6 0-4 16,-9-2 3-16</inkml:trace>
  <inkml:trace contextRef="#ctx0" brushRef="#br0" timeOffset="143212.49">20827 14513 289 0,'0'0'100'16,"0"0"5"-16,0 0-68 0,21 13-11 15,-9 0-6-15,5 9-6 16,-2 2 5-16,4 10-3 15,-5 7 2-15,-1 6-6 16,-4 6 1-16,-3 6-5 16,-5-1-1-16,-1 3 2 15,-3-2-5-15,-1-4-19 16,4-4-98-16,-4-9-4 16,4-8-5-16,1-13-6 15,3-10 3-15</inkml:trace>
  <inkml:trace contextRef="#ctx0" brushRef="#br0" timeOffset="145637.5">21941 13657 231 0,'0'0'106'0,"0"0"2"16,-7-12-63-16,7 12-14 0,-1-14-2 16,1 14 2-16,2-14-1 15,-2 14-8-15,6-21-10 16,-1 8-6-16,6 0-1 15,3-2-1-15,4 0-2 16,4 1-2-16,5-1-1 16,1 4-1-16,1 6 0 15,4 7-3-15,-4 4 1 16,-3 7 0-16,-6 9 0 16,-9 6 1-16,-9 6 1 15,-8 3-1-15,-6 1 4 16,-10-4 5-16,-4 0-1 15,-6-5 2-15,3-6 1 0,2-7 2 16,8-4 3-16,4-7 1 16,15-5-3-16,0 0-4 15,15-15 0-15,11 3-2 16,10 3 0-16,1 1-5 16,2 5-4-16,1 4 1 15,-5 9 0-15,-5 8 0 16,-11 9 0-16,-9 7 0 15,-11 3-1-15,-5 1 3 16,-8 1-1-16,-4-2 4 16,-3 2-3-16,-2-5 2 15,-4-5 2-15,0-4 0 16,0-6 0-16,0-3 0 16,4-3-3-1,0-3-4-15,1-10-14 0,7 1-47 16,-2-14-57-16,9-4-1 0,3-8-3 15,5-4 0-15,1-7-2 16</inkml:trace>
  <inkml:trace contextRef="#ctx0" brushRef="#br0" timeOffset="146169.26">22513 13538 297 0,'0'0'106'0,"4"-12"-4"15,-4 12-71-15,16-15-11 16,-2 8-7-16,-2-2-5 15,3 5-8-15,-1 1-3 16,1 8 1-16,-2 6 0 16,-3 7 1-16,-7 6-1 15,-7 7 2-15,-7 3 0 16,-3 2 5-16,-3-1-3 16,-3-3 2-16,0-8 1 15,3-1 3-15,4-11 1 0,13-12-2 16,9 11 0-16,13-12 0 15,9-1-1-15,5 1 1 16,0 3-3-16,0 6-2 16,0 6-2-16,-8 8 2 15,-15 6 3-15,-14 4 0 16,-11 5 1-16,-10 2 0 16,-9-4 5-16,-5-1-2 15,-8-5 3-15,-1-4-4 16,3-8-3-16,6-3-1 15,5-6-6-15,4-8-38 16,8 1-80-16,5-8-3 0,14 7-7 16,-2-23 1-16,2 23-4 15</inkml:trace>
  <inkml:trace contextRef="#ctx0" brushRef="#br0" timeOffset="146513.94">21819 14640 379 0,'0'0'117'0,"30"-16"-1"16,0 1-101-16,16 2-3 15,13-1-8-15,12 1 10 16,9-4-6-16,11 0 4 16,9 3-7-16,6 1 0 15,6-1-2-15,5 0-5 16,2-3 3-16,3-3-4 16,-2 1 1-16,-7 0-3 15,-10 0-4-15,-17-2-11 16,-13 7-19-16,-21 0-57 15,-16 8-22-15,-20 1-1 16,-16 5-2-16,-14 5 0 0</inkml:trace>
  <inkml:trace contextRef="#ctx0" brushRef="#br0" timeOffset="147466.96">22156 15042 150 0,'0'0'83'15,"0"0"9"-15,-11-3-51 16,11 3 1-16,0 0 6 0,0 0 4 16,0 0-3-1,0 0-4-15,0 0-6 0,10-13-7 16,-10 13-13-16,24-24-7 15,-3 8-8 1,6 0-2-16,1 3-4 0,3 3 0 16,1 9-2-16,0 6-2 15,-7 12 4-15,-11 11 1 16,-10 8 0-16,-11 5-3 16,-8 6 6-16,-7-1-1 15,-6-4 4-15,-4-2 0 16,0-8-1-16,7-8 0 15,4-8 1-15,6-5 3 16,15-11-7-16,0 0 6 16,24-11-5-16,0-2 1 0,3 0-4 15,1 2 0 1,2 4-3-16,0 5 0 0,-8 8 3 16,-8 11-5-16,-6 7 5 15,-11 10-3-15,-5 7 5 16,-8 4 0-16,-5 3 3 15,-7 0 1-15,-4-4-2 16,-1-7 1-16,-1-4 0 16,5-6 2-16,3-10-10 15,3-13-29-15,10-6-90 16,4-13-2-16,12-8 1 16,3-13-5-16,9-3-5 15</inkml:trace>
  <inkml:trace contextRef="#ctx0" brushRef="#br0" timeOffset="147685.7">22758 15251 339 0,'18'-12'121'0,"-3"1"0"16,-11 0-76-16,-4 11-12 15,0 0-9-15,3-11-5 31,-3 11-7-31,0 0-8 0,-14 0-2 0,14 0-7 16,-11 7-8-16,11-7-29 16,0 0-78-16,-11 11-4 15,11-11 0-15,0 0-4 16,15-4 0-16</inkml:trace>
  <inkml:trace contextRef="#ctx0" brushRef="#br0" timeOffset="147982.62">23207 14923 260 0,'17'-4'109'0,"0"-1"-5"15,5 4-76-15,0-4-10 0,4 4 0 16,1-4-3-16,3 0-7 16,1 2-5-16,-3-2-4 15,-3-1-3-15,-3-1-9 16,0 4-20-16,-9-7-49 16,-13 10-25-16,9-12 2 15,-9 12 0-15,-19-11 1 16</inkml:trace>
  <inkml:trace contextRef="#ctx0" brushRef="#br0" timeOffset="148451.29">23102 15087 184 0,'-13'14'103'0,"3"-1"-6"16,7 0-36-16,-1-2-15 15,8 2-3-15,-4-13-10 16,20 21-5-16,-7-14-5 16,8-2-5-16,-1-3-3 15,9 1-3-15,2-7-6 16,0 2-2-16,1-2-1 16,1 0-2-16,-1 4 0 15,-3 4-3-15,-1 3-1 16,-6 3 1-16,-6 5 6 15,-4 2-3-15,-6 1 5 16,-3 4-4-16,-8 1 4 0,-3 0 2 16,-5 0 0-16,-5 0-1 15,-7-2-2-15,-4 0 3 16,-9-1-2-16,-5-2-1 16,-2-3-1-16,0-2-2 15,0-2 0-15,3-1 2 16,7-2-2-16,5-4-4 15,8 3-2-15,3-1 2 16,7 0-4-16,12-6-8 16,-16 16-17-16,5-11-55 15,6 6-40-15,5-11-1 16,-13 14-3-16,13-14-1 16,-14-1 40-16</inkml:trace>
  <inkml:trace contextRef="#ctx0" brushRef="#br0" timeOffset="155367.59">12633 17589 249 0,'0'0'108'0,"-5"-11"9"0,5 11-67 15,0 0-15-15,0 0-17 16,0 0 2-16,0 0-5 16,0 0-5-16,14 7 1 15,-2 6-14-15,-3 4 2 16,4 6 14-16,-1 10 8 15,4 5-10-15,-5 2-5 16,1 8 6-16,-12-48-1 16,12 96 3-16,-8-47-5 15,-1 5-14-15,-3-54 10 16,-3 81-6-16,3-81 16 16,-5 83-22-16,5-83-16 15,0 0-92-15,0 0-4 0,0 0 1 16,-21-8-13-16,14-34 8 15</inkml:trace>
  <inkml:trace contextRef="#ctx0" brushRef="#br0" timeOffset="155664.43">12263 17624 322 0,'-13'-6'119'0,"2"1"4"16,11 5-68-16,-7-11-31 16,7 11-8-16,11-5 9 0,2-3 1 15,10 3-9-15,5-1-9 16,10-9-8-16,5 0 5 16,6 6-8-16,2-5 11 15,5 2-20-15,-3 4 6 16,-2 3-19-16,-1 0 9 15,-9 5-32-15,2 4-86 16,-3-2 24-16,-8-1-12 16,-1 5-13-16,-7-1-1 15</inkml:trace>
  <inkml:trace contextRef="#ctx0" brushRef="#br0" timeOffset="157400.56">13292 17873 155 0,'0'0'73'0,"5"-20"-9"15,-5 20-1-15,10-14-10 16,-4 3-9-16,-7-1-3 16,1 12 2-16,2-13-4 15,-2 13-19-15,-3-13-13 16,3 13-10-16,-13-10 7 16,2 13 0-16,0 8-7 15,-3-5-8-15,0 5 0 16,2 8 10-16,-2 11 8 0,3-5-1 15,11-25-14-15,-19 74-3 16,19-74 8-16,-1 88 2 16,1-88 18-16,13 85-18 15,-13-85-2-15,36 51-4 16,-36-51 28-16,0 0-9 16,74-11-7-16,-44-19-10 15,-2-5-4-15,-1 1 14 16,-6 5-1-16,-3-13 4 15,-5 10-23-15,-4-5 20 16,-5 20 8-16,-2-1 9 0,-2 7-20 16,-3-3-2-1,3 14 2-15,0 0 8 0,0 0-1 16,-8 20-10-16,8-20-6 16,3 26 8-16,-3-26 4 15,14 32-2-15,-3-18 0 16,3-9-1-16,5-8 0 15,0 11 9-15,1-4 1 16,3-10-12-16,-2-1-1 16,-4-5 9-16,0 5 0 15,-4-3-5-15,-13 10 3 16,14-32-6-16,-14 10-1 16,-1 9 15-16,-3 2-1 15,1-7-16-15,-1 0 0 16,4 3 9-16,0-1 0 0,0 16-1 15,15-15-3-15,0 3-13 16,2-2 4-16,4 9 16 16,0 2-3-16,1-1-8 15,0 3-7-15,-3 2 4 16,-3 5 8-16,-4 5 2 16,-2 2-6-16,-10-13-7 15,7 15 4-15,-9-3 10 16,-1 4 1-16,-3-5-7 15,6-11-7-15,-11 10 10 16,11-10 7-16,-8 10 3 16,8-10-11-16,0 0-5 15,2-25 2-15,-2 25 6 0,15-21 4 16,-4 7-13-16,1 0-3 16,3-1-4-16,-1 2 12 15,2 9 3-15,-1 5-6 31,-1-7-5-31,-1 5 1 0,-2 5 6 0,-11-4 5 16,17 17-10-16,-17-17-7 16,11 19 1-16,-11-19 7 15,3 21 7-15,-3-21-7 16,0 0 0-16,0 0-2 16,0 0 12-16,0 0 5 15,0 0-7-15,8-23-3 16,3 8-9-16,3 1 7 15,3 1 3-15,3 8 0 16,2-2-1-16,1 4-13 0,0 6 12 16,-4 6 1-16,-4 2-1 15,0 2-2-15,-5-3 0 16,-10-10 2-16,15 15 0 16,-15-15 6-16,0 0-8 15,11-11 0-15,-8-3 9 16,1-8 3-16,1 0-5 15,-2-7-11-15,4-6 1 16,-4-2 10-16,3 2 2 16,-3 5 0-16,0 3-20 15,-1 7 6-15,0 5 3 16,-2 15 10-16,0 0 0 0,10 23-14 16,-4 3 2-16,1 5 0 15,3 5 22-15,-1 1-15 16,0 1-2-16,0-6 0 15,-2-2 1-15,-2-4 6 16,-3-9-2-16,0-1 1 16,-2-16-10-16,0 0 9 15,0 0 8-15,0 0-1 16,-14-11-14-16,11-5 1 16,4-4 1-16,0-4 4 15,5 1 2-15,5 6-9 16,7-1-7-16,7 8-1 15,2 9 15-15,1 3 1 0,-1 7-10 16,-2 2 4-16,-5 14 2 16,-8-4 3-16,-7 9 8 15,-10-2-10-15,-8-5-2 16,-7-1 0-16,-4 5 16 16,-8 6-9-16,-2-20-5 15,-2-2-4-15,1-9-3 16,3 0 3-16,3-6-24 15,12-6-101-15,2-6-9 16,9-5 3-16,9 4 4 16,4-3-3-16</inkml:trace>
  <inkml:trace contextRef="#ctx0" brushRef="#br0" timeOffset="157791.16">15089 17785 376 0,'2'11'119'0,"-2"-11"-10"15,-13 16-109-15,6 0-5 16,-2 3 9-16,9-19 12 31,-21 63-6-31,21-63-8 0,-23 62-44 0,23-62-82 16,-17 62 19-16,12-47-12 15,5-15-5-15,-2-13 2 16</inkml:trace>
  <inkml:trace contextRef="#ctx0" brushRef="#br0" timeOffset="159260.75">15204 17734 176 0,'0'0'87'0,"13"-17"13"15,-4 5-62-15,7-1-16 16,6-7-18-16,3-2 3 0,4 7 7 15,0 0 6 1,-1 5-8-16,-2 9-6 0,1 6-4 16,-7 4 8-1,-4 9 5-15,-6 6-2 16,-4 1-7-16,-3-1-13 0,-2 2 17 16,-3-5 0-16,-2-5-2 15,1-2-4-15,3-14 14 16,0 0 0-16,0 0 9 15,-12 1 4-15,10-11-14 16,0-7-3-16,3 3 3 16,0-13 0-16,5 2-13 15,2-7-2-15,4 0-10 16,5-1 10-16,1 5-2 16,3 5 9-16,0 1-17 0,1 12-1 15,-1 8 4-15,-1 6 5 16,-3 2 1-16,-2 6-10 15,-4-5-1-15,-2 9 1 16,-7 2 19-16,-4 1-5 16,-5-4-8-16,-1 2-3 15,-2-1 4-15,-1-6 7 16,3 4 5-16,8-14-6 16,-13 1-7-16,13-1 1 15,8-20 10-15,4 5-1 16,7-3-8-16,6 0-5 15,3 1 1-15,2 0 6 16,2 6 3-16,0 6-7 0,-5 1-7 16,-4 3 5-16,-6 2 8 15,-5 3 5-15,-12-4-16 16,15 4 5-16,-15-4 3 16,0 0 5-16,0 0 4 15,12-13-5-15,-12 13-3 16,10-18 2-16,-10 18 12 15,15-17-8-15,-15 17-20 16,14-8 9-16,-14 8-4 16,20 5 7-16,-11 9 6 15,1 9-11-15,0-3-4 16,0 5 4-16,-2 2 21 16,1-3-9-16,-3 0-3 15,-1-2-5-15,0-7-2 16,-5-15 10-16,7 17 6 0,-7-17-7 15,22-5-3-15,-7-10-5 16,3-4 10-16,0-5 4 16,2-5-18-16,-2-2 11 15,-1-4-15-15,-6 2 12 16,-5 4-16-16,-6 7 20 16,-6 5-21-16,-5 10 7 15,-6 3 23-15,-2 8-15 16,-5 6-3-16,4 3 2 15,-1 2 14-15,4 2-13 16,3 1 17 0,8-2-10-16,6 1-9 0,10-5-6 0,5-6 19 15,4-6-8-15,7-1 0 16,1-7 3 0,3-3-16-16,1-2 5 0,-3-5-15 15,-4-3 22-15,-3 2-11 16,-4 1 4-16,-6-3-6 15,-5 1 6-15,-2 0-1 16,-3 5 8-16,-1 3 9 16,0 12-12-16,-1-13-1 15,1 13 5-15,0 0-2 16,19 1 4-16,-8 9-3 16,2-4-2-16,0 3-4 15,0 2 6-15,0 4 8 16,-5 3-8-16,-4 4 13 0,-5-3-12 15,-4 1 5 1,-3-1-8-16,-3-1 10 0,2-3-2 16,-2-4 0-16,11-11-4 15,-15 2-9-15,15-2 0 16,-1-15-3-16,7-2 10 16,6-4-7-16,5-7 5 15,5 0-14-15,5-5 13 16,2 2 5-16,-2 3-2 15,-2 2 10-15,-3 6-9 16,-5 10 8-16,-4-1-15 16,-13 11 13-16,6 12-4 15,-7 2-15-15,-2 5 9 16,2 3-6-16,1 3 11 0,1-3 0 16,2 11-2-16,4-10 12 15,2 1-10-15,3-2-4 16,10-2-116-16,0-3 6 15,0-13-20-15,2-4-14 16,-3-7 16-16</inkml:trace>
  <inkml:trace contextRef="#ctx0" brushRef="#br0" timeOffset="159885.99">17472 17221 328 0,'0'0'129'0,"0"0"10"0,0 0-76 15,0 0-26-15,0 0-18 16,23-11-11 0,0 6-5-16,10 0 4 0,7-1-1 15,9 0-8-15,7-1-3 16,3-2 4-16,2 3-4 16,-4-1-11-16,-1 3-32 15,-15-4-70-15,-7 3-14 16,-13 5-3-16,-21 0 0 15,0 0-1-15</inkml:trace>
  <inkml:trace contextRef="#ctx0" brushRef="#br0" timeOffset="160104.74">17613 17357 117 0,'-22'15'118'0,"12"-1"4"0,10-14-49 16,0 0-7-16,32 11-7 15,-7-17-14-15,15 0-9 16,5-11-1-16,10 3-20 16,-1 6-9-16,1 0-6 15,-5 5-16-15,-9-8-55 16,-4 12-59-16,-10 3-8 16,-13 8-4-16,-6 0 0 15,-8-12 90-15</inkml:trace>
  <inkml:trace contextRef="#ctx0" brushRef="#br0" timeOffset="-151950.18">18897 16712 118 0,'0'0'83'0,"0"0"-37"16,0 0-20-16,0 0-10 0,0 0 5 15,0 0-14-15,10 17-3 16,-9-4-1-16,-1 7-3 15,1 8 3-15,-1 5 11 16,2 7 2-16,-2 9-2 16,0-4-3-16,1 8 0 15,1-4-1-15,2 2 6 16,2-14-3-16,3 0-7 16,2-11-2-16,3-7 9 31,5-5 0-31,5-7 2 0,3-12-2 0,3-8-7 15,3-8 3-15,0-3 4 0,-1-2 1 16,0-3-6 0,-10 5 1-16,-5 1-5 0,-5 6 1 15,-12 17 6-15,13 2-6 16,-13 10-4-16,-2 8-1 16,-3 6 3-16,4 8-2 15,2-3-6-15,0 8 6 16,2-2-3-16,3-6 8 15,2-1-21-15,8-1-28 16,3-9-91-16,0-13 14 16,7-5-1-16,-3-16 4 15,4-8 83-15</inkml:trace>
  <inkml:trace contextRef="#ctx0" brushRef="#br0" timeOffset="-151387.39">19675 16774 115 0,'0'0'100'0,"0"0"-6"15,0 0-44-15,-3-11-7 16,3 11-1-16,0 0-6 0,-14-10-8 16,14 10-5-16,-14-12-3 15,14 12 1-15,-17-16-4 16,17 16-1-16,-18-16-4 16,18 16 0-16,-16-21 0 15,16 21-6-15,-7-17 0 16,7 17-2-16,0 0-2 15,19-3-1-15,-3 11 0 16,4 8 0-16,0 7-8 16,2 3 4-16,-1 8 1 15,-4 12 1-15,-3 1 2 0,-8-3-1 16,-6 5-4-16,-5-7 6 16,-3-4 5-16,0-1 3 15,-2-8-7-15,3-11 1 16,-1-5 1-16,7-1 4 15,1-12 0-15,9 15-4 16,3-11-2-16,9-7 0 16,2-4 8-16,6 6-2 15,1-5-6-15,2-3-3 16,1-2-7-16,-1 0-11 16,1 6-40-16,-7-2-72 15,-3 1-8-15,-5-5 3 16,-2 1 0-16,-2 1 28 15</inkml:trace>
  <inkml:trace contextRef="#ctx0" brushRef="#br0" timeOffset="-150917.75">20363 16797 314 0,'0'0'101'16,"0"0"-32"-16,0 0-67 16,0 0-1-16,-5 15 0 15,-1-4 2-15,6-11-4 16,-13 12 7-16,7-1 3 15,6-11-1-15,-11 17-2 16,11-17 2-16,0 0 1 0,0 0 4 16,0 0-5-16,0 0-18 31,0 0-64-31,11-14-29 0,1 6-1 0,-1-10-11 16,6-5-1-16</inkml:trace>
  <inkml:trace contextRef="#ctx0" brushRef="#br0" timeOffset="-150448.71">20690 16445 238 0,'8'-12'108'15,"-1"1"-5"-15,-7 11-83 16,10-12-7-16,-10 12-5 15,0 0 3-15,0 0 1 16,12 6-5-16,-10 9-6 16,1 4-1-16,-1 11 7 15,-1 7 3-15,2 3 0 16,-3 8-5-16,2 2 2 16,-2-6 3-16,2 6 1 15,0-4 0-15,3-10-9 16,2-4-1-16,4-9 4 15,4-9 7-15,6-8-11 0,-1-3 3 16,6-17-5-16,-2-6 3 16,2-1 6-16,-2-6 2 15,-2 7-10-15,-8-3-5 16,-3 6 5-16,-11 17 3 16,12-5 0-16,-11 21-5 15,-2 9 0-15,-3 7-1 16,1 7 6-16,1 7 1 15,2 0 0-15,2-2-16 16,-2-14-22-16,7-2-81 16,4-12-8-16,4-10-1 15,2-17 0-15,1-12 16 16</inkml:trace>
  <inkml:trace contextRef="#ctx0" brushRef="#br0" timeOffset="-150011.25">21249 16227 274 0,'0'-23'108'16,"0"2"6"-16,0 9-84 16,0 12-6-16,0-15-2 15,0 15-8-15,0 0-8 16,0 0-3-16,-1 12-1 15,-1 14-6-15,-2 9 5 0,0 3-7 16,-1 8 3-16,2 7 3 16,-1 8 6-16,2-2-8 15,3-8 4-15,3-8 1 16,4-9-5-16,3-4 8 16,6-9-3-16,3-18 1 15,0-12-1-15,2-12 3 16,-2-9 3-1,-3-10-3-15,-4-6 4 0,-8-11-3 16,-5-5 2-16,-11 6 0 16,-7 8-1-16,-10 4 3 15,-5 10-8-15,-6 7 0 16,-1 15 0-16,-1 12-10 16,-1 9-23-16,7 14-93 15,4 2 0-15,11 3-3 0,10 1 0 16,12 0-7-16</inkml:trace>
  <inkml:trace contextRef="#ctx0" brushRef="#br0" timeOffset="-149526.9">21936 16766 266 0,'-15'-4'102'0,"-1"-6"-17"16,16 10-16-16,-22-20-18 15,22 20-16-15,-16-15-16 16,16 15-9-16,-18-16-8 16,5 16 4-16,-1 0-2 15,-5 11-3-15,-1 9-2 16,-5 5 0-16,1 18 8 16,-2 12-2-16,-1 10-1 15,3-1-2-15,4 5-1 16,5 6 10-16,4-5-10 0,8-5-1 15,7-11 3-15,8-14 0 16,9-10-2-16,9-4-3 16,7-12 1-16,4-13-15 15,8-7 6-15,-1-12-57 16,1-3-60-16,1-7-2 16,-5-1-1-16,-9 1 5 15,-9 2 47-15</inkml:trace>
  <inkml:trace contextRef="#ctx0" brushRef="#br0" timeOffset="-147288.97">11897 17101 162 0,'0'0'84'0,"0"0"5"15,0 0-34-15,0 0-28 16,0 0-10-16,0 0-2 16,16-9-2-16,-2 9 2 15,3-2-6-15,6-4-8 16,6 1-2-16,9-1 1 15,8 0 1-15,12 0 2 16,6 1 1-16,11-9-6 16,13 0 4-16,11 0 8 15,12 2-3-15,12-12-1 0,10-5-3 16,11 0 2 0,9-9 1-16,11 10 1 0,11-7-3 15,10 0-1-15,9-2-3 16,9 6 2-16,5-7 1 15,10 7 1-15,3-2-4 16,4-1 3-16,5-1 2 16,6 3-5-16,8-4 1 15,5 0-1-15,5 4-1 16,1-4 1-16,1 2 0 16,2-3-3-16,-6-2 0 15,-4-5 2-15,-11 1 3 16,-1 3 2-16,-6-3 2 0,1-2 2 15,-2-2 0-15,-2 4 3 16,-3 1-1-16,-1 3 2 16,-3 0-5-16,-10-2-1 15,-9 2 2-15,-10 4-4 16,-11 1 2-16,-9 1-5 16,-13 4 1-16,-12 2-2 15,-13 4 4-15,-12 6-1 16,-14 4-4-16,-14 4-1 15,-14 8 1-15,-14 4 2 16,-12 3-1-16,-12 5-1 16,-8 4-3-16,-6 4 2 15,-1 1 2-15,-4 3-1 16,0 0-2-16,0 3-1 0,-1 2 3 16,1-2 1-16,3 5 1 15,-1-1-2-15,-1 8-3 16,1 2 3-16,0 6-1 15,0 6 1-15,0 9-2 16,0 3-2-16,-1 7 2 16,0 3 0-16,2 7 4 15,-1 4-2-15,2 1-1 16,1 0 2-16,1 0 2 16,0 9 1-16,0-4-3 15,0-3 0-15,-2-8-3 16,-2 5 9-16,-3-4-2 0,-2-5-10 15,0-3 9-15,-3-8 2 16,-3-6-4-16,-2-1 9 31,-4 2-4-31,1-18-4 0,-5-6-9 0,0-6 21 16,-3-7-13-16,-4-5 6 16,3-3-3-16,1-15-6 15,0 0 11-15,-12 7 3 16,12-7 9-16,-13-4-12 15,1 1-7-15,-1-6 1 16,-8-1 6-16,-3 4 4 16,-11 0-7-16,-7-1-8 15,-13 1-9-15,-10-1 12 0,-11 4 9 16,-10 2-8-16,-18 1-9 16,-14 1 3-16,-12 4-2 15,-11 0 12-15,-16 5 5 16,-10-1-18-16,-12 0-4 15,-13 1 9-15,-13 7 10 16,-17 1-9-16,-17-1-7 16,-19 0 2-16,-13 6-3 15,-11 11 19-15,-11 10 0 16,-9-3-16-16,-1 0 0 16,0 9 2-16,2 13 11 15,3 6-13-15,5-9 9 0,0-5-15 16,4 0 2-1,3 11 15-15,2-1 6 0,3-14-11 16,6-7 8-16,11-6-5 16,7 3 2-16,14 0 1 15,14-9 5-15,13-17 1 16,17-5-12-16,13 16 13 16,17-1-20-16,10-7 15 15,13-1-1-15,10-15-5 16,12 10 1-16,11 5-15 15,12-11 16-15,13-15-15 16,11-4 14-16,11 12 1 16,9-5-11-16,6 4 7 15,51 2 1-15,-83-17 6 16,83 17-8-16,-70 5 13 0,70-5-8 16,-57-7-1-16,57 7-1 15,0 0 5-15,-60-4-11 16,60 4 0-16,0 0 4 15,0 0-5-15,0 0 7 16,-53-46-9-16,53 46 9 16,0 0 2-16,-25-71 9 15,25 71-1-15,-20-56-14 16,20 56 11-16,-24-94-7 16,7 23 12-16,-3-13-14 15,-1 3-7-15,-2-6 1 16,0-16 6-16,0-2 1 15,2-3 3-15,0-4-8 0,8 3-13 16,3 12 18-16,5 2 2 16,3 0-2-16,4 15-5 15,1 5-2-15,0 7-27 16,6 17-56-16,-7 13-32 16,3 1-10-16,-4-3-7 15,-3 7-5-15,-2 4 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5:51:26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15950 18103 112 0,'0'0'92'0,"0"0"-4"0,0 0-44 16,0 0-27-16,0 0-8 15,0 0 17-15,0 0-8 16,0 0-2-16,0 0-15 16,0 0 9-16,0 0 3 15,0 0-5-15,0 0 15 16,40 67-9-16,-40-67 6 15,14 69-2-15,-14-69 7 16,14 102-12-16,-10-53-2 16,-1 4 4-16,-3 0-13 15,1 3-1-15,-1-1 2 16,0-55 1-16,-1 74 6 16,1-74-10-16,-1 52 7 0,1-52-3 15,0 0 7-15,0 0-4 16,0 0 2-16,0 0 3 15,0 0-5-15,0 0 9 16,0 0-2-16,0 0 3 16,0 0-7-16,0 0 1 15,0 0-2-15,0 0 0 16,-27-63-4-16,27 63 1 16,-11-53-2-16,11 53-5 15,-8-60 6-15,8 60-4 16,-9-74 7-16,9 74-13 15,-7-48 12-15,7 48-1 16,-11-66-27-16,11 66 10 16,0 0 18-16,-20-66 0 15,20 66-27-15,-14-49 31 0,14 49-17 16,0 0 2-16,0 0 11 16,-22-55-6-16,22 55-17 15,0 0 6-15,0 0 10 16,0 0-21-16,0 0-98 15,0 0-12-15,0 0 7 16,0 0-12-16,-39 79 3 16</inkml:trace>
  <inkml:trace contextRef="#ctx0" brushRef="#br0" timeOffset="2253.9">14135 14059 288 0,'0'0'110'16,"0"0"-3"-16,0 0-68 15,0 0-10-15,0 0-4 16,0 0-5-16,0 0-6 16,8 17-3-16,-1-2 0 15,3 9 1-15,1 3 1 16,1 12 2-16,1 7-3 0,-1 7 1 15,-2 9-1-15,-1 2-5 16,-3 0-1-16,-1 1-4 16,-1-5-1-16,0-2 0 15,-2-7 1-15,-1-4-2 16,0-13-1-16,1-9 2 16,-1-6 1-16,-1 0 4 15,0-19-2-15,0 13-1 16,0-13 1-16,0 0 0 15,-5-11 2-15,5 11 1 0,-7-23-2 16,3 1-3 0,-2 2 0-16,-1-7 0 15,-1-2 0-15,1-5-3 0,0-3 4 16,-1-2 1-16,2 1-1 16,1-5 2-16,0-4-3 15,2-3-1-15,0-1-1 16,1-4 3-16,-1 1-5 15,1 0-1-15,1 0 2 16,0 6 0-16,-2 6 3 16,2 7-1-16,0 0 3 15,-1 8 0-15,2 4-4 16,2 3 0-16,3 6 3 16,2 0-1-16,6 4-3 15,3 1-1-15,5 7-2 0,2 4-2 16,3 7 5-16,-1 6-3 15,0 8-3-15,-4 8 3 16,-4 10 2-16,-8 4 2 16,-7 5-2-16,-5 2 2 15,-4 0 2-15,-5-2 0 16,-2 0-1-16,0-8 1 16,-1-8-5-16,5-4 4 15,5-4 1-15,7-5 0 16,4-2-4-16,6-2 3 15,6 1-2-15,5 0-1 16,4 3 4-16,0 2-6 16,0 1 0-16,-1-1 0 0,-3 3 3 15,-4-2-4 1,-2-3 2-16,-4 1 2 0,-4-5-2 16,-1-3-1-16,-2 0-3 15,-6-14-21-15,8 18-46 16,-8-18-52-16,0 0 0 15,0 0-4-15,0 0 0 16,0 0 4-16</inkml:trace>
  <inkml:trace contextRef="#ctx0" brushRef="#br0" timeOffset="2692.12">14652 14425 268 0,'15'10'93'0,"-15"-10"5"0,5 24-77 32,3-2 1-32,-2 4 6 0,6 8-1 0,-7 1 0 15,8 5-6-15,-9 2-3 16,6 3-7-16,-5-2-2 15,-1 0-2-15,-2-7-4 16,1-6 1-16,-2-5-6 16,-1-4-7-16,2-6-14 15,-2-15-79-15,0 0-12 16,0 0-1-16,0-20 1 16,1-4 0-16</inkml:trace>
  <inkml:trace contextRef="#ctx0" brushRef="#br0" timeOffset="3160.9">14748 14431 303 0,'0'0'105'0,"16"-6"-4"16,-16 6-65-16,21 12-8 15,-10 2-6-15,5 4-3 16,-3 6-9-16,3 7-5 15,-2 3 3-15,-1 3-3 16,-3 0 3-16,-3 4-2 0,-3-2 2 16,-3-3-5-1,-3-4 5-15,-1-2 2 0,-3-8-6 16,2-6 1-16,-2-5 3 16,6-11 0-16,0 0 1 15,0 0 1-15,-12-27 0 16,11 1-6-16,1-3 1 15,2-1-4-15,2-2-1 16,2 1-4-16,3 8 0 16,3 5-1-16,2 10 1 15,1 11 4-15,1 9-1 16,-1 6 0-16,-1 8 0 16,-3 5 1-16,-1 1 2 15,-4 3 1-15,-1-1-4 16,-4-1 3-16,0-9 0 0,-2-1 1 15,0-8-2-15,1-15-20 16,-2 12-100-16,2-12-3 16,-19-12-2-16,7-12-4 15,-1-2-3-15</inkml:trace>
  <inkml:trace contextRef="#ctx0" brushRef="#br0" timeOffset="3348.33">14623 14634 396 0,'0'0'119'0,"12"6"-8"15,6-7-108-15,13-4-77 0,12 0-37 16,8-2 0-16,0-3 1 16,3-2-11-16,-9-3 20 15</inkml:trace>
  <inkml:trace contextRef="#ctx0" brushRef="#br0" timeOffset="3926.92">15426 14457 233 0,'0'0'94'0,"0"0"2"15,13 7-42-15,-13-7-37 16,13 23 7-16,-6-6-1 16,4 9 0-16,-4 0 4 15,4 10-7-15,-6-1 2 16,0 5-5-16,-6 1 0 16,-1 4-5-16,-6-6 1 15,1-3 3-15,-6-5-5 0,4-2 2 16,-5-6-3-1,2-4-1-15,-4-9 3 0,1-4-3 16,1-6-8-16,-2-6-20 16,4-3-75-16,-4-12-34 15,2-7-3-15,0-10-1 16,4-4-5-16</inkml:trace>
  <inkml:trace contextRef="#ctx0" brushRef="#br0" timeOffset="4239.32">15139 14248 286 0,'0'0'111'0,"-12"-6"1"16,12 6-67-16,0 0-9 15,15 1-5-15,-5-4-2 16,12 1-4-16,7-6-5 16,11 3-8-16,6-8-1 15,12 2-5-15,4-6 3 16,4 5-6-16,-2-2-9 16,-3-3-21-16,-1 9-64 15,-12-2-32-15,-8 6-2 16,-8 0 0-16,-10 2-6 15,-6 5 24-15</inkml:trace>
  <inkml:trace contextRef="#ctx0" brushRef="#br0" timeOffset="4645.55">15696 14543 415 0,'14'-4'119'16,"-14"4"1"-16,20 2-108 16,-2-2-4-16,8 0 3 15,4 0-3-15,6-2-3 16,5-2-11-16,4 1-27 15,-6-5-69-15,-1 2-18 16,-5 2-3-16,-7-3-2 16,-8-2-1-16</inkml:trace>
  <inkml:trace contextRef="#ctx0" brushRef="#br0" timeOffset="5161.96">16498 14219 263 0,'0'0'105'16,"-11"-18"-2"-16,11 18-74 15,-16-11-6-15,5 10-3 16,11 1-5-16,-21 0-4 16,9 7 0-16,-4-1-2 15,0 7 2-15,-2 3 3 16,-2 6 2-16,1 1 1 15,2 10 1-15,1-2-1 16,4 6 2-16,1 0-5 16,8 5-3-16,2-4 0 15,8 1-6-15,5-2 1 0,5-7-1 16,4-3 4-16,7-5-9 16,3-7 6-16,2-6-1 15,2-7 4-15,2-4-2 16,-4-8 0-16,-3-4-11 15,-2-3-6-15,-8-5-17 16,3 1-107-16,-12 3 4 16,-5 3-8-16,-7 1 4 15,-4 0-6-15</inkml:trace>
  <inkml:trace contextRef="#ctx0" brushRef="#br0" timeOffset="8572.11">14272 11854 150 0,'0'0'94'16,"-2"-11"6"-16,2 11-52 16,0 0-3-16,-6-14-9 0,6 14 2 15,0 0-12 1,0 0 2-16,0 0-5 0,0 0-3 15,0 0-2-15,0 0 0 16,0 0-1-16,0 0-3 16,0 0-3-16,0 0-1 15,0 0-2-15,0 0-5 16,10 19 2-16,-5 2-4 16,-1 7 3-16,3 7-4 15,0 10 6-15,1 6-5 16,0 7 5-16,0 4 1 15,-4-4-2-15,2 1 0 16,-5-6-1-16,2-4 0 16,-3-7-3-16,1-7-1 15,-2-4-17-15,-4-18-38 16,5 0-69-16,0-13-3 16,-14 6 0-16,14-6-3 0,-19-24 2 15</inkml:trace>
  <inkml:trace contextRef="#ctx0" brushRef="#br0" timeOffset="9178.02">14254 12041 261 0,'-4'-19'113'0,"4"19"5"16,2-15-63-16,-6 4-7 16,4 11-10-16,-2-11-9 0,2 11-9 15,0-15-4-15,0 15-3 16,-3-19-2-16,3 7-3 16,-1-5-2-16,1-1 2 15,-1-5-5-15,2-1 6 16,-1-2-8-16,4 0 3 15,0 1-6-15,4 2 5 16,4 5-3-16,3 1 0 16,4 6-1-16,3 4-1 15,4 4 0-15,-1 8 3 16,2 4-1-16,-4 7-1 0,-2 8 2 16,-2 7-4-16,-8 7 6 15,-7 3-6-15,-5 4 6 16,-5 4-8-16,-4-3 6 15,-3 0-4-15,-2-6 3 16,2-6 0-16,2-1-1 16,2-5 2-16,6-3-1 15,5-3 3-15,4 0-4 16,6-1 2-16,3-3-2 16,1 4 1-16,1-2 2 15,1-2-2-15,-2 1 0 16,-2-2 1-16,-3-3 1 15,-2 0-2-15,-1-3 0 16,-8-11-8-16,12 19-20 0,-12-19-31 16,0 0-65-16,0 0-4 15,16 4 1-15,-16-4-1 16,12-16 0-16</inkml:trace>
  <inkml:trace contextRef="#ctx0" brushRef="#br0" timeOffset="9455.44">14630 12067 269 0,'0'-14'109'0,"0"14"3"16,0 0-67-16,11-1-9 0,0 15-3 16,-2 1-8-1,4 12-7-15,-3 5-7 0,3 8 2 16,-2 2-7-16,0 7 2 15,-3-2-3-15,-4-2 1 16,0-5-3-16,-2-1 0 16,-2-8-3-16,0-9-8 15,2-2-11-15,-2-20-51 16,0 0-47-16,0 0-3 16,-2-12-1-16,7-14-3 15,-1-10 5-15</inkml:trace>
  <inkml:trace contextRef="#ctx0" brushRef="#br0" timeOffset="9908.54">14789 12057 320 0,'12'-7'114'16,"-12"7"-4"-16,18 14-79 16,-2 6-12-16,1 3-4 15,3 7-1-15,-1 3-2 16,1 6-3-16,-3 1-5 15,-4-3 2-15,4 33 3 16,-15-44-6 0,-2-3 4-16,-4-4-2 15,-1-7 1-15,5-12 3 16,-16 9-2-16,16-9 0 16,-18-12-1-16,9-5 1 0,3-2-1 15,3-5-2-15,1-2-3 16,6-1-1-16,5 4-2 15,4 2 3-15,5 5 0 16,2 8-3-16,1 6 1 16,1 9 2-16,-2 5 2 15,1 7-3-15,-4 1 4 16,-3 6-4-16,-5-1 2 16,0 3 0-16,-4 0 1 15,-3 1-2-15,-1-7-1 16,-1-1 5-16,-2-4-7 15,1 0-9-15,1-17-24 16,-6 17-80-16,6-17-10 16,-14 12-1-16,3-15-3 15,0-3 1-15</inkml:trace>
  <inkml:trace contextRef="#ctx0" brushRef="#br0" timeOffset="10111.6">14720 12335 343 0,'0'0'114'16,"10"-11"1"-16,1 6-87 16,14 0-19-16,5 2-33 0,2-1-80 15,3-2-4 1,4 0-4-16,-2-3-3 0,-3 2-2 15</inkml:trace>
  <inkml:trace contextRef="#ctx0" brushRef="#br0" timeOffset="10533.46">15322 12125 297 0,'11'-8'108'0,"-11"8"2"0,0 0-76 15,0 0-7-15,16 7-4 16,-4 5-5-16,-3 4-4 16,5 2 1-16,-3 5-2 15,4 9 1-15,-5-1-2 16,0 7 3-16,-6-3-2 16,0 3-2-16,-4-2 0 15,-2-2-4-15,-4-2 1 16,-2-5-2-16,-3-2 1 15,-2-7-4-15,-4-3-3 0,-2-7-14 16,2-3-47-16,-5-9-66 16,-2-8 0-16,0-7-1 15,-2-7-3-15,4-9-1 16</inkml:trace>
  <inkml:trace contextRef="#ctx0" brushRef="#br0" timeOffset="10720.93">15170 12033 303 0,'24'-12'106'0,"5"-4"-4"16,9 1-82-16,0 1-48 16,1 3-71-16,9 2 2 0,-7 0-8 15,1 4 3-15,-9-1 3 16</inkml:trace>
  <inkml:trace contextRef="#ctx0" brushRef="#br0" timeOffset="10956.22">15497 12285 213 0,'-5'11'111'16,"5"-11"4"-16,0 0-55 15,16 5-11-15,1-15-12 0,11 2-8 16,2-8-7-16,7 1-14 16,4 0-16-16,-3-5-20 15,3 7-33-15,-6 4-54 16,-9 1 2-16,-2 4-2 16,-8 2-3-16,-3 3 33 15</inkml:trace>
  <inkml:trace contextRef="#ctx0" brushRef="#br0" timeOffset="12445.07">15497 12101 221 0,'0'0'79'0,"-9"-15"-1"0,9 15-12 16,0 0-14-16,0 0-9 15,-10-14-11-15,10 14-5 0,0 0-9 16,-15-6-3-1,4 1-4-15,-2 2-3 0,-3 0 2 16,-4 4 2-16,-6-4 1 16,3 6-4-16,-2-2 4 15,2 3-2-15,1-2-1 16,4 3 3-16,0 1-3 16,7 1-5-16,0 7 1 15,2 4 2-15,2 3-2 31,1 6 1-31,2 7-2 0,2 7 1 0,0 1-1 16,5 3 3-16,2-1-1 16,3 3 0-16,3-2 0 15,4-3 1-15,0-6 0 16,2-4-3-16,3-4 4 0,2-3-6 16,0-10 2-16,2-5-1 15,-1-4 0-15,2-7 0 16,1-4-1-16,1-2-1 15,-3-5-5-15,1-3-1 16,-1-2-5-16,-3-4-14 16,3 6-36-16,-8-4-84 15,0 5 2-15,-5-3-2 16,-1 0 3-16,-4 1-1 16</inkml:trace>
  <inkml:trace contextRef="#ctx0" brushRef="#br0" timeOffset="12757.57">15472 12195 333 0,'0'0'117'0,"22"2"4"16,0 3-81-16,4-5-11 16,9 1-4-16,3-1-2 15,6 0-5-15,0 0-6 16,2 0-3-16,-3-3-8 0,-3 0 0 16,-7-1-6-1,-5-3-11-15,-2 3-36 0,-8-3-70 16,-3 0-2-16,-3-3-2 15,-6-2 3-15,2-3-5 16</inkml:trace>
  <inkml:trace contextRef="#ctx0" brushRef="#br0" timeOffset="13070.96">16040 11856 353 0,'10'-13'119'0,"-10"13"2"15,12-3-76-15,-12 3-15 16,14 17-15-16,-4-3-1 16,1 12-6-16,0 7 1 15,3 7 2-15,-3 8 0 16,0 8-2-16,-4 1-2 31,-1 1 3-31,-5-2-6 16,0-2 1-16,1-7-5 15,-4-9-11-15,4-6-39 16,-5-9-78-16,3-10 2 0,0-13-7 16,0 0 2-16,5-23-1 15</inkml:trace>
  <inkml:trace contextRef="#ctx0" brushRef="#br0" timeOffset="13868.55">16170 11866 292 0,'-11'-6'118'0,"11"6"8"16,0 0-70-16,0 0-9 16,0 0-3-16,0 0-8 15,0 0-12-15,0 0-3 16,0 0-7-16,0 0-5 16,0 0-2-16,0 0-1 15,-11-6-1-15,11 6-1 16,0 0-1-16,-8-13-3 15,8 13 8-15,0 0-4 16,-9-16-3-16,9 16 1 16,0 0-1-16,-7-13 1 15,7 13 2-15,0 0 0 16,0-11-3-16,0 11-2 0,9-13 7 16,-9 13-4-1,20-15 0-15,-1 10-6 0,3-2 3 16,4 2-1-16,4 3 2 15,-1 3 1-15,0 4-3 16,-1 4 1-16,-2 6 1 16,-4 2 4-16,-4 5-8 15,-7 5 5-15,-5 2-3 16,-4 1 0-16,-6-1 2 16,-3-2 0-16,-4-3-3 15,-4-4 1-15,-1-5 6 16,3-4-3-16,2-3 1 15,11-8-2-15,-15 8-1 16,15-8 0-16,0 0 2 16,0 0 1-16,0 0-4 0,17 1 0 15,-3 2 2-15,2-2 0 16,1 2-4-16,2 5 5 16,-1 6-3-16,0 6-2 15,-1 2 4-15,-6 4 0 16,-5 6 0-16,-5 4-1 15,-6 3 4-15,-5-2-1 16,-3-2 2-16,-8 0-3 16,-2-2 4-16,-4-8-4 15,1-4 4-15,1-7 1 16,4-1 0-16,2-6-4 16,1-5 2-16,5-7 2 15,13 5-7-15,-16-15-1 0,12 2-12 16,4 13-17-1,-6-25-80-15,8 14-29 0,-2 0-4 16,0 11 2-16,2-17-1 16</inkml:trace>
  <inkml:trace contextRef="#ctx0" brushRef="#br0" timeOffset="17223.12">16598 11786 200 0,'0'0'92'0,"0"0"2"16,6-13-47-16,-6 13-15 15,0 0-8-15,13-2-6 16,-13 2-4-16,11 8-4 16,-6 3-3-16,2 7 1 15,-1 4 4-15,2 8 0 16,-3 7 3-16,0 7-1 15,-2 4 2-15,1 8-1 16,-2-3-2-16,0 1 1 16,-4-2-6-16,2-5 0 15,0-4-3-15,2-9-2 16,-1-8-9-16,0-10-21 0,-1-16-84 16,13 4-4-16,-4-19 0 15,1-10-4-15,-3-9 2 16</inkml:trace>
  <inkml:trace contextRef="#ctx0" brushRef="#br0" timeOffset="17473.12">16751 11782 231 0,'4'-13'95'0,"-4"13"-5"15,18-4-40-15,-18 4-18 16,21 15-7-16,-14 1 0 15,8 11-5-15,-4 2 4 16,3 10-2-16,-3 3-1 0,0 8-6 16,-3-3-1-1,1 3-3-15,-3-5-3 0,-1-4-3 16,-2-2-14-16,-3-12-38 16,3-3-66-16,-2-7-2 15,-1-17-1-15,0 0-6 16,-15-10-1-16</inkml:trace>
  <inkml:trace contextRef="#ctx0" brushRef="#br0" timeOffset="17660.78">16654 12106 340 0,'0'0'114'0,"0"-11"-5"0,19-1-50 16,9-1-51-16,8 1-27 15,2-2-59-15,6-3-31 16,4 0 1-16,-1-3-4 16,-3 2 2-16,-9-3 17 15</inkml:trace>
  <inkml:trace contextRef="#ctx0" brushRef="#br0" timeOffset="18305.18">17218 11836 167 0,'0'0'77'0,"2"-19"1"16,1 8-51-16,-3 11-14 16,-4-14-8-16,4 14 2 15,-10-12-1-15,10 12 2 16,-18-5-5-16,4 7 3 15,0 1 2-15,-2 3 3 16,-5 4 6-16,7 6 0 16,-5 2 4-16,8 6-1 15,0-1 2-15,8 5-3 16,4-2 0-16,7 1-7 16,9-4 1-16,4 0-4 0,4-3-1 15,3 0-4-15,-1 0 0 16,1 2-1-16,-6 0 1 15,-5 4 2-15,-8-2 1 32,-7 4 1-32,-10-4 4 0,-4 3 5 0,-11-8 3 31,-4-2 1-31,-6-5 0 0,4-1 4 16,-3-8-7-1,5-3 2-15,2-6-3 0,6-2-3 16,5-3-3-16,14 11 1 15,-10-19-3-15,11 7-4 16,0-2 4-16,-1 14-2 16,6-15 3-16,-6 15-3 15,0 0 3-15,10-12-2 16,-10 12-2-16,0 0 1 16,0 0 0-16,0 0-4 15,0 0-2-15,0 0 2 16,0 0-3-16,0 0 2 0,0 0-1 15,0 0-2 1,0 0-3-16,0 0-4 16,0 0-13-16,0 0-63 0,0 0-60 15,0 0-2-15,-10-13-4 16,10 13 0-16,-13-12-2 16</inkml:trace>
  <inkml:trace contextRef="#ctx0" brushRef="#br0" timeOffset="19860.38">14838 8107 162 0,'0'0'83'16,"6"-12"-1"-16,-6 12-50 0,0 0-10 15,16-13 0 1,-16 13 0-16,13-11 1 0,-13 11 2 16,0 0-2-16,12-12-1 15,-12 12-5-15,0 0-5 16,0 0-2-16,11 14-1 16,-4 4 2-16,1 4 3 15,4 11 0-15,-1 6 0 16,6 11 3-16,0 4-2 15,-1 8-2-15,-1 3-5 16,-1-2-1-16,-4-1-4 16,0-5 3-16,-4-5-3 15,-1-10 2-15,-4-8-4 16,2-9 0-16,-2-8-12 16,-1-17-59-16,0 0-49 0,-10-11-3 15,0-11-1 1,-7-7-2-16,-7-10 2 0</inkml:trace>
  <inkml:trace contextRef="#ctx0" brushRef="#br0" timeOffset="20250.91">14286 8116 264 0,'-18'-18'96'0,"18"18"-2"16,2-16-80-16,-2 16-2 16,26-15-1-16,-3 4 2 15,10 0 2-15,7-6 4 16,10 3 0-16,5-3-2 16,6 1-2-16,0-1-5 15,5 4-4-15,-4-1-2 16,-2 2-2-16,-5 4-1 15,-5 0-1-15,-11 2 1 16,-7 1-1-16,-7 2 0 16,-4 0-1-16,-9 2 0 15,-12 1-2-15,0 0 0 16,0 0 1-16,0 0 0 16,5 12 1-16,-5-12 0 15,0 0-3-15,-11 17-10 0,11-17-18 16,-11 12-55-16,11-12-21 15,-12 11-3-15,12-11 1 16,-15 8-3-16</inkml:trace>
  <inkml:trace contextRef="#ctx0" brushRef="#br0" timeOffset="21313.71">14818 7974 244 0,'1'-17'89'16,"3"6"-7"-16,-4-1-9 15,0 12-17-15,0 0-18 0,12-2-13 16,-12 2-12-16,20 25-8 15,-8-5-1-15,4 7 0 16,1 11 1-16,4 9 1 16,-1 8-2-16,2 5 2 15,-3 7-3-15,-1 4 4 16,-2 4-4-16,-3 1 5 16,-3-4-5-16,-3-4 3 15,-2-5-3-15,-4-7 2 16,-1-10-3-16,0-7 3 15,-2-11-1-15,2-8 2 16,0-20-1-16,0 0 1 16,0 0 2-16,-7-20-3 15,2-9 2-15,-4-7-4 16,-3-6 0-16,-3-5-3 0,-1-6 0 16,2 2-3-16,-4-3 2 15,-1 0-1-15,5 3 0 16,1 0 0-16,4 2 2 15,0-1-3-15,4 4 4 16,-1 2-1-16,0 0 1 16,1 3-2-16,0 1 2 15,0 4-2-15,3 0 4 16,-2 5-3-16,2 2 1 16,1 2-2-16,2 3-4 15,4 2 1-15,6 2-2 16,3 6 4-16,7 2-6 0,5 2 6 15,5 5-5-15,6 4 3 16,3 7 7-16,3 5-2 16,-1 5 2-16,-2 6-3 15,-6 7 3-15,-2 5-4 16,-12 6 4-16,-6 3-1 16,-10 5-3-16,-9 2 1 15,-8 0-1-15,-5 0 1 16,-3-2-1-16,1-6 2 15,1-3-1-15,6-6 1 16,6-7-1-16,7-1 2 16,9-3 0-16,7-2 2 15,5 0-1-15,5-1 0 0,2 2-2 16,1 1 0 0,0-1 0-16,-3 1-1 0,-4 0-2 15,-4 0 0-15,-2-1 1 16,-4 0 0-16,-2-1 1 15,-3-1 0-15,-2-1-1 16,-1-3-7-16,1 0-14 16,-5-15-34-16,1 15-67 15,-1-15 0-15,0 0-3 16,0 0 1-16,0 0-3 16</inkml:trace>
  <inkml:trace contextRef="#ctx0" brushRef="#br0" timeOffset="22033.32">15527 8522 224 0,'0'0'80'16,"12"0"-18"-16,-5 11-26 16,-4 0-11-16,7 10-5 15,-3 3 6-15,7 10-1 16,-6 3 1-16,4 7-2 0,-1 4-8 16,-1 0-9-1,-2 1-2-15,-2-3-1 0,-4-6-1 16,0-7-2-16,0-6-5 31,-4-10-26-31,2-17-73 0,-1 10-3 0,0-22 0 16,2-8-3-16,-1-13 0 15</inkml:trace>
  <inkml:trace contextRef="#ctx0" brushRef="#br0" timeOffset="22471.92">15716 8542 225 0,'0'0'87'0,"17"12"5"16,-7 4-67-16,1 7-15 0,1 6-3 15,2 5 3-15,1 1 1 16,-2 4-2-16,0 0-1 16,-2 0-3-16,-1-3 1 15,-4-3 0-15,-1-5 0 16,-4-5 0-16,1-4 3 15,-4-5 4-15,2-14 6 16,-5 10-1-16,5-10-1 16,-7-12 0-16,5-3-2 15,-1-11 3-15,3 2-7 16,1-4-5-16,4-2-6 0,4 2 0 16,3 2-2-1,5 8-1-15,3 5-1 0,0 14-2 16,0 0 3-16,2 10-2 15,-4 6 4-15,1 7-2 16,-7 4 3-16,0 2-1 16,-6 3 4-16,-3-4-1 15,-2 0 2-15,-7-4-4 32,0-7-16-32,-3-3-63 0,-3-7-33 0,-5-9 3 15,0-6-7-15,-3-8 0 16</inkml:trace>
  <inkml:trace contextRef="#ctx0" brushRef="#br0" timeOffset="22628.16">15672 8836 389 0,'0'0'109'0,"8"-13"-12"15,8 4-116-15,4-1-65 16,8-2-28-16,5-3 1 15,0-4-4-15,5-3 1 16</inkml:trace>
  <inkml:trace contextRef="#ctx0" brushRef="#br0" timeOffset="23674.89">16185 8568 178 0,'0'0'79'15,"-7"-14"-34"-15,7 14-20 16,-9-11-13-16,9 11-5 0,-11-1-1 15,11 1 2 1,-11 11 4-16,4 1 4 0,1 7 5 16,-3 4 3-16,3 9 3 15,-4 1-1-15,6 4-2 16,-3 1-2-16,5 2-2 16,1-4-7-16,2-3-3 15,3-6-2-15,3-6 1 16,5-7-4-16,3-7-5 15,4-7-8-15,2-7-4 16,4-6-1-16,-1-3-1 16,2-1 2-16,-4 0 1 15,-4-1 4-15,-4 6-1 16,-3 2 10-16,-11 10 5 16,0 0 2-16,0 0 1 0,9 22-2 15,-11-9-2 1,0 3 0-16,2-2 6 0,0-1-2 15,3-1 2-15,-3-12-3 16,16 9 0-16,-5-10 0 16,3-4-3-16,2-6 0 15,0-2 0-15,0-5-3 16,-3-2-2-16,-2-4 0 16,-6 1-2-16,-5 0 1 15,-2 1 0-15,-6 5 0 16,1 4-2-16,-3 2 2 15,-2 4 0-15,0 4 0 16,1 1 1-16,11 2 0 16,-15 1 4-16,15-1 1 15,0 0 3-15,-11-1-1 0,11 1 1 16,0 0 0-16,25-20-1 16,-6 7 0-16,7 1-4 15,2-4-1-15,5 3-4 16,2-2 3-16,-1 5-4 15,-1 6 0-15,-4 4-1 16,-6 7-1-16,-7 4 1 16,-5 3 0-16,-5 5 1 15,-5 0-2-15,-4-2 3 16,-3 1 1-16,-2-3 1 16,-2-4 2-1,10-11 3-15,-19 6-3 0,19-6 2 16,-14-17 0-16,12 1-1 0,4-7 0 15,4-5-3-15,4-1 1 16,3 2-4-16,6 2-1 16,1 4-2-16,2 8-1 15,2 5-1-15,-2 10 2 16,-2 7 1-16,0 7-2 16,-2 1 1-16,-2 7 2 15,-3 1 2-15,0 1 0 16,-4-1 1-16,0-1-2 15,-4-6 2-15,0-1 0 16,-3-5-1-16,1-1-21 16,-3-11-94-16,0 0-1 15,6-18-2-15,1-4-2 16,2-3 1-16</inkml:trace>
  <inkml:trace contextRef="#ctx0" brushRef="#br0" timeOffset="24128.25">16958 8403 375 0,'0'0'108'0,"0"0"2"16,0 0-106-16,11 17-5 16,-5-2 1-16,4 4 2 15,-1 4 3-15,4 4 0 0,-1 5 1 16,0 3-1-16,-2 3-1 15,-2-1 0 1,0-3-3-16,-5-2 3 0,-2-7 0 16,-2-3 3-16,-1-9 3 15,2-13 0-15,-6 11 2 16,6-11 1-16,-17-11-1 16,17 11-2-16,-25-21 2 15,11 11-5-15,-5 3-3 16,0 4 0-16,-2 7-3 15,3 8 0-15,2 9 1 16,1 4 0-16,5 4-1 16,4 2 3-16,4-4-2 15,6-5 5-15,6-3-3 16,9-10 0-16,6-9-5 0,1-6-7 16,6-5-15-1,-4-9-54-15,4 0-50 0,-6-5-6 16,-4-4 0-16,-6-2-1 15,-5 1 6-15</inkml:trace>
  <inkml:trace contextRef="#ctx0" brushRef="#br0" timeOffset="24612.62">17304 8494 369 0,'-2'-10'124'0,"2"10"-10"16,0 0-72-16,0 0-23 16,0 0-11-16,0 0-7 15,19-10 1-15,-4 6 5 16,3 1-16-16,3-7-16 16,12 3-85-16,-1-2-15 15,4-1 4-15,0-3-4 16,-2-3 0-16</inkml:trace>
  <inkml:trace contextRef="#ctx0" brushRef="#br0" timeOffset="24878.3">17662 8133 376 0,'0'0'119'0,"5"23"-5"16,5-7-101-16,2 8-15 15,4 4-2-15,4 8 1 16,2 5 4-16,0 6 2 16,2 4 0-16,-5 2 0 15,-2 5 1-15,-3-2 0 16,-3 1 1-16,-6-2-2 16,-2-7-2-16,1-8-7 15,-5-11-12-15,4-9-78 0,-3-20-17 16,0 0-2-16,8-16-2 15,-4-15 0-15</inkml:trace>
  <inkml:trace contextRef="#ctx0" brushRef="#br0" timeOffset="25128.29">17918 8220 338 0,'14'-1'106'0,"-3"9"1"15,1 8-88-15,6 8-14 16,2 6-3-16,5 5 2 0,-1 6 5 16,0 4 1-16,-3 2-3 15,-2 3 2-15,-4 0-3 16,-2-4-1-16,-4-5 0 16,-4-4-1-16,0-7-22 15,-8-11-53-15,0-4-43 16,3-15-2-16,-18-6-3 15,4-10 3-15,-6-11 35 16</inkml:trace>
  <inkml:trace contextRef="#ctx0" brushRef="#br0" timeOffset="25300.08">17774 8544 402 0,'0'0'120'16,"0"0"-3"-16,0 0-96 0,19-8-19 15,9 0-10 1,6-4-13-16,12 0-42 0,3-6-54 16,5-4 0-1,2-1-3-15,-4-2-2 0,-3 0 29 16</inkml:trace>
  <inkml:trace contextRef="#ctx0" brushRef="#br0" timeOffset="25754.02">18486 8365 333 0,'0'0'106'0,"11"-20"-5"16,-10 7-94-16,0-2-7 16,-1 1 1-16,-1-3 1 31,0 0 2-31,-3 1 1 0,2 3 0 0,-3 2-1 15,5 11-1-15,-15-6-3 16,15 6-1-16,-22 19-2 16,9 0 3-16,-3 6 3 15,1 5 2-15,-1 4 3 16,4 2 1-16,5-2 1 16,6 0 1-16,3-4 2 15,10-5-3-15,8-6-1 16,10-3 0-16,6-6-2 0,5-3-2 15,-2-1-2-15,0 0-2 16,-2 3 0-16,-9 3-1 16,-8 5 0-16,-12 5 2 15,-10 5 1-15,-12-2 6 16,-5-1 3-16,-4 1 2 16,-7-5-3-16,3-3 4 15,-2-6-6-15,4-4-10 16,4-7-106-16,2-1-20 15,5-6-7-15,2-6-1 16,2-8-7-16</inkml:trace>
  <inkml:trace contextRef="#ctx0" brushRef="#br0" timeOffset="54772.8">19882 3870 112 0,'-2'-20'68'0,"2"20"-32"15,0-13-13-15,0 13-1 31,1-11 0-31,-1 11 3 0,1-11 0 0,-1 11 2 16,0 0-2-16,0-12-5 16,0 12-7-16,0 0-8 15,0 0-6-15,0 0-3 16,0 0 0-16,0 0-4 16,3 11-1-16,-1 1 3 15,1 5 2-15,3 9 0 0,0 4 3 16,1 11-1-1,3 6 1-15,0 6 0 0,1 1 1 16,-2 1-1-16,2 0 0 16,-1-3 1-16,-1-4-2 15,-2-8 3-15,-1-4-4 16,-2-7 5-16,-2-5-4 16,1-6 5-16,-3-4-1 15,0-14 7-15,1 13 8 16,-1-13 4-16,0 0 0 15,0 0 2-15,-12-16-1 16,3 0-3-16,1-2 3 16,-5-6-11-16,1-2-4 15,-1-6-7-15,1-2 3 0,-1-3-5 16,4 2 6-16,-1-1-2 16,2 0-3-16,2 1 3 15,0 0-1-15,1 3 1 16,-1 1-1-16,1 3 0 15,0 1-2-15,-1 3 0 16,2-2 2-16,-3 1 1 16,3 1-2-16,0-1 0 15,4 1-1-15,2-3 1 16,4 2 0-16,8-2 1 16,2 3 2-16,6 1-5 15,5 1 5-15,3 4-6 16,2 2 6-16,1 5-7 0,-3 5 5 15,-3 5-6-15,-3 4-1 16,-3 10 1-16,-7 4-7 16,-6 6 5-16,-5 5-3 15,-5 3 7-15,-4 4-5 16,-2 3 5-16,-3 0-3 16,-3-1 4-16,2-2 2 15,0-5 1-15,1-5-1 16,4-3-2-16,2-3 2 15,4-3-1-15,2 0 1 16,4-2-1-16,3 2 2 16,3 4-3-16,0 3 2 15,1 1-2-15,1 3 1 0,-1 1-1 16,-2 0 1 0,-2-3 0-16,-2-2 1 0,0-1 0 15,-2-4 2-15,1-3 1 16,-1-3-9-16,3 1-9 15,-7-13-39-15,0 0-46 16,22 5-4-16,-11-12 1 16,5-4-5-16,-4-6 108 15</inkml:trace>
  <inkml:trace contextRef="#ctx0" brushRef="#br0" timeOffset="55508.04">20306 4053 220 0,'-3'-16'100'0,"3"4"-5"0,0 12-76 15,3-11-16-15,-3 11-9 16,0 0-3-16,14 10 0 16,-5 2 1-16,-2 4 3 15,3 4-1-15,-1 6 3 31,0 5 0-31,-1 2 3 16,-1 2 0-16,-1 3 1 16,-1-5 1-16,-3-3 1 15,2-2 0-15,-4-6-1 16,1-4 5-16,-1-7 3 16,0-11 1-16,0 0-1 15,0 0-1-15,5-12 1 0,-1-11-2 16,3-4 1-16,-1-7-4 15,3-6-5-15,2-2 0 16,0-2 0-16,0 5 2 16,0 4-2-16,-3 7 0 15,1 5-5-15,-3 8 0 16,-6 15 0-16,15-3 0 16,-15 3-1-16,14 20-1 15,-5-1 0-15,4 1 2 16,-1 7 3-16,3 0 1 15,0 2 2-15,-3-3-1 16,0 0 0-16,-2-4 2 16,-2-3 1-16,-3-5 1 0,-5-14 5 15,5 15 0-15,-5-15 0 16,0 0 0-16,0-12 0 16,-1-1 1-16,1-3-2 15,0-2-3-15,1 0-4 16,4-1-2-16,2 5-3 15,4 4 1-15,2 5-4 16,2 9 0-16,3 7 0 16,-1 7 0-16,0 4 0 15,0 6 0-15,-4 2 4 16,-1 4 2-16,-4 0-3 16,-3-2 5-16,-4-3-3 0,-2-5 6 15,-2-3-1-15,0-7 6 16,3-14-21-16,-14 9-67 15,14-9-17-15,-22-24-4 16,9 3 0-16,-6-7 20 16</inkml:trace>
  <inkml:trace contextRef="#ctx0" brushRef="#br0" timeOffset="55695.46">20364 4234 170 0,'-16'-3'105'15,"5"0"-2"-15,11 3-41 16,8-14-25-16,9 4-16 0,13-3-16 16,11-1-25-16,5-7-37 15,9-1-49-15,8 2-1 16,2-2-3-16,-1 2 8 16,-9 2 102-16</inkml:trace>
  <inkml:trace contextRef="#ctx0" brushRef="#br0" timeOffset="55929.82">20965 4269 293 0,'0'0'111'16,"0"0"-5"-16,0 0-99 0,21-4-15 15,-4-5-2 1,7-2-3-16,1-6-3 0,5 1-4 15,-1-3-5-15,7 5-3 16,-6-2-7-16,2 9-15 16,-8 4-32-16,-3 3-13 15,1 7 3-15,-6 1 50 16,1 6 42-16</inkml:trace>
  <inkml:trace contextRef="#ctx0" brushRef="#br0" timeOffset="57712.74">21736 3992 198 0,'0'0'83'16,"4"-25"-6"-16,-4 25-82 0,-1-20-10 16,1 20-3-16,-4-14 5 15,4 14 3-15,-8-12 7 16,8 12 5-16,-15-6 3 15,4 9-1-15,-1 6 0 16,-4 5-2-16,0 7-4 16,0 7-2-16,-3 5 2 15,1 3 0-15,0 4 3 16,5-2 0-16,2-1 1 16,3-3 1-16,5-4 2 15,3-7 2-15,7-3 3 16,2-8-1-16,8-2 1 15,2-6-2-15,7-7-3 16,3-6-1-16,5-5-1 0,2-4-3 16,-1-3-1-16,-1 1-1 15,-6-1-4-15,-3 7 1 16,-6 5 2-16,-3 8 2 16,-5 7-1-16,-2 6 0 15,-6 6 1-15,2 2 0 16,0 4 3-16,0-3 2 15,0-2 2-15,-3-4 2 16,2-2 7-16,-4-13 2 16,10 11 1-16,-10-11 0 15,17-14-1-15,-6-3-2 16,2-2-2-16,-2-8-5 0,0-5-4 16,-1-5-2-16,-4 2-1 15,-3 1 1-15,-5 5-4 16,-1 5 1-16,-3 7-2 15,-3 3 0-15,9 14-2 16,-20-2 1-16,20 2-3 16,-18 3 1-16,18-3 4 15,-14 7 2-15,14-7 4 16,0 0 1-16,0 0 3 16,0 0 1-16,13-3-1 15,2-4 0-15,8-4-1 16,1 1-1-16,4-2-2 15,0 2-2-15,3 1-3 0,-4 5-3 16,-5 4 0-16,-5 7-1 16,-6 8-1-16,-5 4 1 15,-5 6 0-15,-2 1-1 16,-4 1 4-16,-2-3 1 16,-2-2 5-16,-1-5 3 15,2-6 3-15,-3-9 1 16,11-2 1-16,-15-14-1 15,12-3 0-15,3-7-2 16,3-7-4-16,6 0-2 16,3-2-4-16,7 4-3 15,2 4-1-15,2 7 0 0,1 9-2 16,-2 9 2-16,-2 8-1 16,-3 5 1-16,-2 4 1 15,-4 3 1-15,-2-1 2 16,-2-2 1-16,-2-2 2 15,-5-15 2-15,7 16 4 16,-7-16-2-16,0 0 1 16,10-14 0-16,-5-4 0 15,0-7 0-15,2-2-3 16,0-2-1-16,1 0-3 16,-1 3-1-16,-1 5 0 15,1 8-1-15,-7 13-1 16,14 7 0-16,-7 10 1 0,-1 6-2 15,3 3 1-15,-1 1 1 16,1-3 0-16,1 0 1 16,-4-4 1-16,0-3 0 15,-1-6 4-15,-5-11 1 16,0 0-2-16,0 0 1 16,12-7 0-16,-10-7 0 15,1-1 0-15,-1-2-1 16,2 3-5-16,-2 0-5 15,-2 14 2-15,0 0 1 16,16 6 0-16,-7 16-2 16,-1 4 2-16,4 5-2 15,1 2 6-15,0 0 2 16,1-5 3-16,-5-4 3 16,1-6 7-16,-10-18 0 0,16 11 0 15,-8-22 0-15,2-8 0 16,-1-13 1-16,2-8-4 15,1-12-3-15,1-5-6 16,2-5 0-16,0 1 2 16,-3 6-2-16,-1 8 1 15,-3 10-6-15,0 8 1 16,4 18-16-16,-12 11-37 16,16 2-71-16,-9 13-5 15,2 2-4-15,-3 1-3 16,-4-1 48-16</inkml:trace>
  <inkml:trace contextRef="#ctx0" brushRef="#br0" timeOffset="58604.13">19239 8380 179 0,'6'12'78'0,"-6"-12"0"0,6 24-64 15,0 0-15-15,2 7 3 16,1 7 4-16,0 9 4 16,-1 3 1-16,0 7-1 15,-1 3 1-15,-2-1-3 16,0 1 3-16,-1-5-5 16,-2-4-12-16,3-3-43 15,-1-6-37-15,-3-13 2 16,2-7-6-16,-3-22 3 15,0 0 67-15</inkml:trace>
  <inkml:trace contextRef="#ctx0" brushRef="#br0" timeOffset="59120.62">19197 8621 260 0,'-9'-34'101'15,"3"-1"-6"-15,2 3-66 16,0 2-11-16,3 2-4 16,0-3 0-16,2 3 0 15,0-2-1-15,3 3-1 32,-2 1 1-32,4 3-4 0,3 1-1 0,6 6-4 15,2 5-4-15,5 7 0 0,2 9-3 16,2 7-1-16,-1 9 0 15,-1 8 2-15,-4 8 1 16,-7 6-1-16,-10 6 1 16,-5 2-1-16,-6 0 3 15,-5-1-2-15,-3-6 3 16,-1-3-3-16,1-9 0 16,3-6 1-16,4-8-1 15,4-6-1-15,5-12 0 16,11 11 1-16,4-12-2 15,3 4 0-15,2 2-1 16,-1 6-1-16,6 6-1 16,-4 6 2-16,-2 8-3 15,-6 1 2-15,0 7-3 16,-7-4 5-16,2 1-2 0,0-5 5 16,-5-6 1-16,3-6 1 15,-1-6 1-15,-5-13-5 16,20 14-21-16,-7-16-75 15,4-5 1-15,3-3-3 16,2-3-2-16,1 0-4 16</inkml:trace>
  <inkml:trace contextRef="#ctx0" brushRef="#br0" timeOffset="59823.63">19810 8570 298 0,'8'-12'101'0,"-8"12"0"16,0 0-83-16,13 24-11 15,-9-1-14-15,2 8-1 16,0 6 3-16,-3 7 2 15,1 0 2-15,-3 3-2 16,-1-1 4-16,-1-1-1 16,-3-4 1-16,3-3-9 15,-4-8-17-15,5-5-41 16,2-6-30-16,-2-19 3 16,0 0-6-1,0 0 2-15</inkml:trace>
  <inkml:trace contextRef="#ctx0" brushRef="#br0" timeOffset="60229.85">19943 8606 253 0,'9'-14'96'0,"-9"14"-2"16,17-8-63-16,-17 8-16 16,19 29-15-16,-9-3-3 15,0 7-1-15,0 2 4 16,-1 4 0-16,-1 0 1 15,-1-2 0-15,-2-2 1 16,-1-7 0-16,-2-6 2 0,1-6 5 16,0-5-1-16,-3-11-1 15,0 0-1-15,9-26 0 16,-1 5-1-16,1-6 1 16,1 0-5-16,1 2-5 15,3 2 0-15,3 8-2 16,3 11 2-16,-1 16-1 15,0 10 1-15,-2 10 1 16,-1 7 2-16,-3 2 0 16,-3 0 2-16,-4-1 0 15,-4-3 2-15,-3-11 0 16,1-4 0-16,-2-7-8 16,2-15-56-16,-11 4-35 15,11-4-3-15,-19-27-2 16,6 3-4-16,-5-8 54 0</inkml:trace>
  <inkml:trace contextRef="#ctx0" brushRef="#br0" timeOffset="60386.08">19846 8838 353 0,'0'0'103'0,"0"0"-25"16,19-11-86-16,7 4-43 15,12-1-52-15,7-1-2 16,8-3 0-16,8-3 1 16,-1 0 47-16</inkml:trace>
  <inkml:trace contextRef="#ctx0" brushRef="#br0" timeOffset="60573.65">20433 8922 365 0,'0'0'110'16,"11"3"-8"-16,7-12-107 15,6-7-25-15,13 0-30 16,1-6-46-16,8-2-3 16,3 1-1-16,-3 0 1 15,0 2 62-15</inkml:trace>
  <inkml:trace contextRef="#ctx0" brushRef="#br0" timeOffset="62044.94">21163 8395 106 0,'0'0'67'16,"0"0"-4"-16,0 0-42 15,0 0-13-15,8 11-4 16,-3 7 5-16,1 9 3 0,0 7 5 16,3 8 4-1,-2 7-1-15,-1 8 0 0,-2 2-3 16,0 2-2-16,-3-4-8 15,-1-6-1-15,-3-6-4 16,1-9-2-16,-1-10 0 16,2-9-9-16,1-17-22 15,0 0-33-15,-1-14-5 16,1-9 8-16,-1-6 19 16,-5-12 13-16,1-3 10 15,-1-4 16-15,-3-2 30 16,4 1 34-16,-3 6 13 15,2 0-7-15,-3 0-14 16,7 9-10-16,-3-2-8 0,2 5-6 16,0-2-6-1,3 1-4-15,0-3-4 0,2 4-6 16,4 0-1-16,6 5-5 16,2 4-4-16,2 6-4 15,2 10 0-15,-1 11-2 16,1 9-1-16,-2 14 2 15,-5 11 0-15,-3 7 2 16,-5 8 2-16,-2 3 0 16,-2 1 0-16,0-3 1 15,0-3 1-15,2-4 0 16,4-11 2-16,6-6-1 16,7-9-4-16,5-7-5 15,10-9-7-15,4-7-3 0,7-3-2 16,0-11 0-16,3 1-1 15,-3-8 1-15,-2 1 4 16,-7-2 10-16,-7 1 13 16,-6 2 5-16,-9-2 5 15,-5 4-1-15,-9-3 1 16,-3 3 1-16,-9-1 1 16,-1 2-3-16,-3 0-7 15,0 1-1-15,-1 2-4 16,2 2 1-16,0 6-3 15,3 3-1-15,0 5-3 16,2 6-1-16,2 7 2 16,1 7-1-16,2 5 0 0,1 5 0 15,3 2 3-15,3 3-1 16,2-2 2-16,3-3 2 16,2-5-1-16,2-4 2 15,3-8 0 1,2-5-2-16,3-10 0 0,1-9-1 15,1-7-1-15,0-7-2 16,0-6 1-16,-3-2 0 16,-3-1 2-16,-3 2 2 15,-3 3 0-15,-5 8-4 0,0 5 0 16,-3 14 1-16,0 0 0 16,0 11-1-16,-2 4-2 15,4 3-1-15,1 4 1 16,3 0 7-16,1 1 0 15,5-4-2-15,2-1-16 16,2-8-44-16,6-5-44 16,3-9 0-16,-2-10-5 15,1-9 1-15,-1-8 43 16</inkml:trace>
  <inkml:trace contextRef="#ctx0" brushRef="#br0" timeOffset="62406.3">21979 8322 293 0,'-2'-13'103'0,"2"13"0"16,0 0-73-16,0 0-15 16,3 18-15-16,5 4-4 15,0 7 2-15,3 4 2 16,0 2 1-16,1 0 2 16,1-1-3-16,-2-5 1 15,-3-3 0-15,-2-7 1 16,-1-4-3-16,-5-15 1 15,1 17 2-15,-1-17-1 16,-17 18 1-16,3-4 2 0,-7 6-2 16,0 3 1-1,-2 2 0-15,-1 6 3 0,3-2-2 16,4 0 1-16,3-6 3 16,9-2 4-16,7-9-1 15,10-2 1-15,6-12-1 16,11-5-6-16,8-5-13 15,5-11-21-15,5 0-56 16,-2-8-29-16,-1 1-2 16,-6 1-1-16,-6 5 1 15</inkml:trace>
  <inkml:trace contextRef="#ctx0" brushRef="#br0" timeOffset="62546.88">22259 8692 296 0,'0'0'121'0,"-8"16"-25"15,8-16-24-15,0 0-20 16,0 0-38-16,11-11-95 16,-11 11-32-16,13-10-9 15,-13 0-9-15,-4-1-4 16</inkml:trace>
  <inkml:trace contextRef="#ctx0" brushRef="#br0" timeOffset="108586.02">21010 3270 195 0,'-10'-16'101'0,"-3"-1"-2"0,-2 4-80 15,15 13-14-15,-19-12-5 16,19 12-1-16,-19-5 0 16,6 4 1-16,-2 0 0 15,-1-1-1-15,-1 0 2 16,-2 1 2-16,-4-2 1 15,-4 1 1-15,-3-3 1 16,-1 1 0-16,-5 1-1 16,-3-1 0-16,-6 0-1 15,-4 3 0-15,-3 0-1 16,-4 0-1-16,-5 3-1 16,-7 2-1-16,-4 2 0 15,-7 2 0-15,-8 5 0 16,-6 0 1-16,-6 3-1 0,-9 4 1 15,-4 1-1-15,-5 3 2 32,-5 4-2-32,-2 0 2 0,0 4-2 0,-2-2 1 15,-3 3-1-15,-2 0 2 16,-1 2-1-16,1 2 1 16,-1 2-2-16,-4 2-3 15,0 1 4-15,-2 3-5 16,-2 3 7-16,5 3-6 15,-4 4 6-15,0 2-5 0,1 1 4 16,1 4 0-16,3 2 0 16,-2 1 1-16,1 3 0 15,2 1-3-15,5 1 2 32,-2 3-3-32,0 1 4 0,2 3-4 0,-1 3 2 15,2 3-2-15,3 4 2 16,1 1-2-16,-3 6 0 15,4 4-1-15,2 5 1 16,3 2 0-16,5 3-1 31,3 2 1-31,5 5-3 0,2 0 5 0,4 0-5 16,5-3 6-16,4-1-3 0,4 3 3 16,3-1-1-16,4 1 1 15,5 0-1-15,7-1 1 16,7 1 6-16,6 2-9 15,5-2 5-15,8 2-1 16,4 0 2-16,6-2-2 16,4 0 8-16,5 2-6 15,6 0 3-15,4 6 2 16,6 1-1-16,7-3-6 16,7-1 5-16,8 2 0 15,5 0-4-15,7-3 2 16,6 1-6-16,7-7 3 15,7-4-4-15,6-2 10 0,4-2-9 16,9-1 3 0,6-3-4-16,7-4 4 0,4-2 0 31,7-3 0-31,3 1-1 16,9-5 0-16,5-2 1 15,6-4-1-15,6-3 2 16,6-2-2-16,8-9-3 15,9-3 6-15,8-5-4 16,3-8-2-16,6-6 4 16,6-5-6-16,4-8 3 15,4-4-3-15,4-5 4 16,3-3-6-16,2-3 6 16,4-1-4-16,3-3 1 0,-4-1 1 15,0 1 0-15,0-2-1 16,-4 3 1-16,-4-5 0 15,0 2 0-15,-1-2 0 16,-1-3 0-16,0-1 2 16,2-3-2-16,6-3 0 15,-1-3 2-15,6-3-3 16,7-5 2-16,2-4 0 16,2-7 0-16,3-4-1 15,4-7-4-15,-2-4 4 16,1-6-4-16,2-10 4 15,-5-3-5-15,-4-9 3 16,-5-5-1-16,-2-5 4 16,-5-6-1-16,-8-5 2 0,-6-5-1 15,-10-2 2-15,-9-8 3 16,-4 0 1-16,-9-7-2 16,-12-1 3-16,-11-7 0 15,-3-7-2-15,-11-4 1 16,-5-11-1-16,-11-3 1 15,-8-9-4-15,-6-6 3 16,-5-9-5-16,-12-3 0 16,-7-3-3-16,-8-2 6 15,-8 2-4-15,-6-2-3 16,-6 3 2-16,-10 1-1 16,-3 0 1-16,-5 1 2 15,-4 2 3-15,-6-2-4 0,-1 2 4 16,-9-2 2-16,-3 0-1 15,-6-1 1-15,-3 1 3 16,-7 1-2-16,-7 4-3 16,-6-1 2-16,-11 5-3 15,-4-1-3-15,-9 8 2 16,-9 2-3-16,-11 5-2 16,-16 5 2-16,-8 6 5 31,-9 4-8-31,-9 6 6 0,-16 5-1 0,-10 8 0 15,-9 11 0-15,-9 5-3 16,-6 9 1-16,-16 12 2 16,-11 16-2-16,-15 11 2 0,-12 19-2 15,-20 16 3-15,-20 26-8 16,-26 22 1-16,-19 37-20 16,-35 25-45-16,-21 39-52 15,-25 36-5-15,-19 35 5 16,-16 32-11-16,-19 28 111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6:00:48.7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4232 13622 140 0,'0'-12'85'0,"-5"-1"7"16,1-1-46-16,2 3-5 0,-3-4-3 16,3 3 2-16,-4-5-2 15,-1 1-7-15,-1-1-12 16,1 0-6-16,-6 0-2 16,2 0-4-16,-3 0 1 15,-2 4-3-15,-4 1-4 16,0 6-3-16,-2 1 1 15,-3 8 2-15,1 5-3 16,-2 4 1-16,3 4-2 16,3 5 2-16,5 4 2 15,6 5 2-15,8 2-1 16,8 1-6-16,10-4 5 16,9 4 1-16,9 2 0 15,7-1-1-15,4 2-3 16,1-1 3-16,-2 5-6 0,-7 3 6 15,-10 2-4-15,-10 2 1 16,-17-2-2-16,-12-2 8 16,-13-2 1-16,-10-6 6 15,-10-9 6-15,-2-5 4 16,-1-12 3-16,4-4 1 16,2-12 0-16,9-9-7 15,8-18-3-15,11-6-8 16,13-15 1-16,14-9-11 15,9-2-3-15,7-4-7 16,9 7-9-16,-2 1-22 16,7 16-65-16,-7 10-12 15,-6 15-2-15,-6 8 2 0,-7 10 0 16</inkml:trace>
  <inkml:trace contextRef="#ctx0" brushRef="#br0" timeOffset="453.16">4697 13521 232 0,'1'-15'97'0,"-3"2"-1"15,2 13-62-15,0 0-5 16,-15-2-5-16,9 21-2 16,-4 9-8-16,2 10-8 15,-4 9-9-15,1 8 5 16,0 5-1-16,1 3 2 16,2-4-1-16,6-5-2 15,2-8 0-15,4-7 2 16,4-11 1-16,4-8 1 15,3-13-2-15,2-12 2 16,3-12 2-16,-2-11-1 16,-1-12 4-16,-1-9-4 15,-6-5 3-15,-4 0-3 16,-7 3 5-16,-5 5-2 16,-8 9-1-16,-3 11 0 0,-4 15-12 15,1 8-29-15,0 12-68 16,7 5-4 15,13-14-2-31,-9 23-1 0,9-23-2 0</inkml:trace>
  <inkml:trace contextRef="#ctx0" brushRef="#br0" timeOffset="749.95">5539 13142 382 0,'16'-1'96'0,"-16"1"3"16,11 4-79-16,-11-4-26 15,1 29 7-15,-1-1 2 16,0 8 1-16,-2 11 4 16,-5 9 4-16,-3 11-1 15,-4 3-1-15,-2 7 3 16,-4-3-6-16,-3 0 0 15,-3-4-3-15,1-2-1 16,1-6-6-16,2-11-16 16,7-6-86-16,0-10-1 15,-1-10-5-15,5-11 1 16,0-14-4-16</inkml:trace>
  <inkml:trace contextRef="#ctx0" brushRef="#br0" timeOffset="921.81">5041 13735 522 0,'0'0'125'16,"-16"-19"-10"-16,16 19-145 16,0 0-86-16,19-14-5 15,1 3-3-15,7-2-3 16,6-2-4-16</inkml:trace>
  <inkml:trace contextRef="#ctx0" brushRef="#br0" timeOffset="1124.92">5658 13827 510 0,'11'3'126'16,"-11"-3"-8"-16,0 0-99 15,0 0-8-15,14-4-2 16,-14 4-9-16,21-4-10 16,-1 6-46-16,0 0-64 15,2 0 0-15,1-1-7 16,-2 2 3-16,-4-1-6 16</inkml:trace>
  <inkml:trace contextRef="#ctx0" brushRef="#br0" timeOffset="1923.54">6954 13679 319 0,'13'-6'93'0,"7"1"0"0,5 2-68 16,8 0-9-16,11 0-2 16,9 0 2-16,13-1 2 15,7-4-2-15,11 0 0 16,5-4-3-16,9 1-4 15,-4-5-1-15,-1 6 2 16,-8-4-4-16,-7 4-1 16,-12 2-3-16,-10 1-1 15,-12 2-2-15,-11 1-2 16,-7 4-10-16,-12-3-24 16,-1 3-69-16,-13 0 0 0,0 0-3 15,0 0-4 1,0 10-1-16</inkml:trace>
  <inkml:trace contextRef="#ctx0" brushRef="#br0" timeOffset="2345.38">9444 13107 336 0,'0'0'98'0,"0"0"4"16,0 0-64-16,21 10-15 16,-10 6-10-16,3 4-3 15,0 8 1-15,3 6-2 16,-5 1 3-16,0 7-5 16,-1-1 0-16,-4 4-3 15,-2-2 0-15,-2 1 0 16,-2-4-7-16,-2-8-19 0,1-6-82 15,0-2-2 1,-5-14 0-16,5-10-8 0,-14-12-2 16</inkml:trace>
  <inkml:trace contextRef="#ctx0" brushRef="#br0" timeOffset="2564.17">9128 13163 433 0,'-9'-13'111'0,"10"-1"-3"16,9 0-97-16,10-1-4 0,9 2-5 15,8-2-1-15,5 1-4 16,10 1-7-16,0 0-17 16,5 6-44-16,1-1-36 15,-6 5-1-15,-2 2-2 16,-5 1 0-16,-3 2 1 15</inkml:trace>
  <inkml:trace contextRef="#ctx0" brushRef="#br0" timeOffset="2860.97">9991 13233 242 0,'12'17'94'15,"1"4"6"-15,-3 4-43 0,0 3-24 16,3 8-4-16,-2-1-6 16,0 5-4-16,-2 0-5 15,-2 2 0-15,-3 1-5 16,-3-2 1-16,-6-2-4 16,-3-1 2-16,-7-7-3 15,-5-1 5-15,-6-5-1 16,-4-5-1-16,-3-6-4 15,-1-5-8-15,-1-3-16 16,-4-9-61-16,2-4-25 16,4-8-6-16,3-7-1 15,4-9-2-15,4-3 1 16</inkml:trace>
  <inkml:trace contextRef="#ctx0" brushRef="#br0" timeOffset="3142.21">9790 13164 387 0,'0'0'105'15,"26"-2"-6"-15,0 0-79 0,2 1-12 16,8 0-2-16,8-3-3 16,4 2-10-16,6 2-39 15,-2-1-57-15,-4 0 4 16,-3-2-7-16,-7 1 3 16,-5 0-5-16</inkml:trace>
  <inkml:trace contextRef="#ctx0" brushRef="#br0" timeOffset="3407.82">10352 13527 208 0,'0'0'104'0,"15"5"-13"0,-2-9-10 16,2-7-14-16,5 4-13 16,0-3-21-16,6-2-23 31,2 1-27-31,-5 0-39 0,0 2-50 0,-1 5-1 16,-6 2 0-16,-3 0-5 15,-13 2-1-15</inkml:trace>
  <inkml:trace contextRef="#ctx0" brushRef="#br0" timeOffset="5220.18">11117 13357 287 0,'0'0'93'15,"12"-11"1"-15,-12 11-50 16,0 0-32-16,0-11-4 16,0 11-2-16,0 0 0 15,-15-9-1-15,15 9-9 16,-20-3 3-16,4 8-2 16,-1 5 0-16,-6 4 3 15,0 8 0-15,0 6 0 16,-1 4 0-16,5 0 5 15,2 2-1-15,6-1 2 16,6-3-3-16,7-9-2 16,9-6-4-16,3-10-1 15,6-9 1-15,2-6-2 0,4-6-3 16,0-2-2-16,1 0 2 16,-4 1-1-16,-4 2 5 15,-2 7 2-15,-3 3 0 16,-3 5 3-16,-11 0 2 15,17 6 4-15,-17-6 0 16,16 3 3-16,-4-10-1 16,3-2 0-16,2-8-4 15,2-8-3-15,-2-12-2 16,2-8-1-16,-1-13-4 16,-1-13 1-16,-7-4 1 15,-3-4 6-15,-6-1 8 16,-1 10 6-16,-2 9-1 0,1 11 1 15,-4 11-3-15,1 19 2 16,4 20-4-16,-12 5-3 16,6 19-5-16,1 12-3 15,1 9-1-15,3 10 3 16,2 8 2-16,2 6-4 16,3 1 1-16,5 0-1 15,1-7 2-15,3-4-3 16,-1-7 1-16,0-5-2 15,-3-11 4-15,1-6 3 16,-1-9 0-16,4-9-1 16,2-11-1-16,2-12-1 15,4-13 0-15,1-12-3 16,5-13-2-16,1-10 0 16,1-9-4-16,-4-9 3 0,-3 1-1 15,-4 0 4-15,-8 9-3 16,-2 7 5-16,-7 9-1 15,-5 11 1-15,-3 11-1 32,-1 11-2-32,6 18 0 0,-17-10 1 15,17 10 0-15,-17 27-2 0,9 3 1 16,1 9 1-16,2 7-1 16,1 7 5-16,2 4-1 15,2 5-1-15,1 0-1 16,3-2 0-16,1-6 1 15,3-5-3-15,1-3 4 16,3-6-4-16,3-7 3 0,2-8-2 16,4-8 3-16,2-7-1 15,1-10-2-15,2-8 1 16,-1-8-1-16,-1-4-2 16,-4-1 2-16,-4 0-2 15,-4 0 2-15,-3 4 0 16,-4 4 1-16,-5 13 0 15,0 0 0-15,0 0 0 16,-9 12-1-16,6 0 1 16,-1 3-2-16,2-2 2 15,-1 4 0-15,4-2 2 16,4-4 1-16,-5-11-1 0,22 9 0 16,-5-11-3-1,0-7 2-15,3-4-6 0,-3-8 3 16,-2-5-4-16,-2-2 1 15,-4-3 4-15,-7 3-4 16,-3 4 5-16,-4 4-2 16,-5 3 6-16,0 6-4 15,-1 6 2-15,0 4-1 16,11 1-3-16,-15 0 4 16,15 0 0-16,0 0-2 15,12 4-1-15,2-2 1 16,7-1 2-16,4 1-3 15,-1 2 2-15,2 3-3 16,-3 2-5-16,-1 2 5 16,-6 3-2-16,-3 3 2 0,-4 3-2 15,-2 1 0-15,-2 3 0 16,-1-3 4-16,-2 1 1 16,2-2-2-16,1-3 1 15,-1-4 1-15,-4-13 2 16,17 13 0-16,-2-13 0 15,0-7-3-15,3-5 1 16,2-6 2-16,0 0-3 16,1-3 1-16,-3 3-5 15,-3 2 0-15,-5 3-2 16,-10 13 3-16,14-10-2 16,-14 10 0-16,4 17 2 15,-3-4 0-15,2 7 2 0,0 1-1 16,4 0 5-16,1 1-2 15,6-5 2-15,4-5 1 16,4-8-1-16,3-8-1 16,2-6 0-16,3-12 0 15,-4-4-2-15,1-8 1 16,-7-1 0-16,-8 2-4 16,-7 2 5-16,-8 5-4 15,-6 3 4-15,-8 9-3 16,-4 10-3-16,-5 12-32 15,-3 4-81-15,1 4-3 16,2 1-4-16,5 0-2 16,8-1-4-16</inkml:trace>
  <inkml:trace contextRef="#ctx0" brushRef="#br0" timeOffset="5626.4">13617 13113 296 0,'0'0'111'0,"0"0"-3"16,17-2-44-16,-6-8-25 15,10 3-7-15,2-5-14 16,8-2-17-16,4 3-17 0,-3-3-40 16,4 4-53-1,-3 4 0-15,-6 5-1 0,-9 2-2 16,-18-1 0-16</inkml:trace>
  <inkml:trace contextRef="#ctx0" brushRef="#br0" timeOffset="5782.71">13606 13329 231 0,'-22'22'98'16,"10"-7"3"-16,12-4-40 15,0-11-22-15,30 0-69 16,3-13-50-16,15-4-5 16,2-8-11-16,11-3-10 15,-1-8-2-15</inkml:trace>
  <inkml:trace contextRef="#ctx0" brushRef="#br0" timeOffset="6110.8">14491 12715 299 0,'11'-10'106'16,"-11"10"-3"-16,6-14-71 16,-6 14-11-16,0 0-7 15,9 19-1-15,-6 2-6 16,3 7-1-16,-1 11-1 16,0 10 4-16,-1 5 1 0,-1 6 2 15,-4 1-3-15,0 3 1 16,-4-3-3-16,0-5-4 15,0-9-13-15,-2-10-66 16,7-7-30-16,4-11-4 16,-4-19-3-16,23-2-2 15,-4-21 0-15</inkml:trace>
  <inkml:trace contextRef="#ctx0" brushRef="#br0" timeOffset="6517.87">14907 12794 295 0,'12'-9'96'0,"-12"9"0"0,0 0-69 16,-1 27-9-16,-1-1-8 16,0 5 3-16,-1 7-3 31,2 4 5-31,-3 3-7 0,1 2 3 0,1-2-4 15,1-5 1-15,0-7 1 16,3-5-2-16,0-10 2 16,6-2-2-16,-8-16 3 15,25 5-6-15,-9-15 0 0,3-7 0 16,0-9-3 0,-1-6 1-16,0-7-3 0,-6-5-1 15,-7 2 1-15,-8-2 2 16,-9 4 2-16,-10 6-1 15,-8 4 0-15,-3 7 2 16,-5 7 1-16,1 8-7 16,2 3-9-16,-1 2-38 15,13 5-61-15,11 0-6 16,12-2-1-16,0 0-2 16,23-10-3-16</inkml:trace>
  <inkml:trace contextRef="#ctx0" brushRef="#br0" timeOffset="6834.83">15248 12407 228 0,'0'0'83'16,"-4"-14"2"-16,4 14-56 15,0 0-12-15,0 0-12 16,-4 15-3-16,4-15-5 16,-2 18 3-16,2-18 0 15,-5 18 2-15,5-18 1 16,-5 14 1-16,5-14 3 0,0 0 1 16,0 0 3-16,0 0-2 15,0 0-3-15,0 0-16 16,0 0-48-16,0 0-29 15,9-17-4-15,-9 17-3 16,7-14-4-16</inkml:trace>
  <inkml:trace contextRef="#ctx0" brushRef="#br0" timeOffset="7409.42">15369 12902 159 0,'-5'-22'84'0,"3"6"-13"16,-2 5-30-16,4 11-9 0,-8-13-7 16,8 13-7-16,0 0-3 15,-17 5-1-15,10 6-2 16,-5 5-2-16,2 7 6 15,-6 3-1-15,3 8 1 16,-3 0-1-16,2 6 0 16,2-1-2-16,2 0-2 15,3-7 2-15,6-4-5 16,1-5 0 0,7-8-1-16,-7-15 2 0,24 10-5 15,-5-17 0-15,3-9 0 16,-3-7-5-16,1-7 2 15,-2-10-1-15,-4-2 2 16,-6 0-2-16,-5-2 2 16,-5 6-2-16,-5 3-1 0,0 10-2 15,-4 4-14-15,11 21-58 16,-17-11-34-16,17 11-2 16,0 0 0-16,0 0-2 15,0 0 11-15</inkml:trace>
  <inkml:trace contextRef="#ctx0" brushRef="#br0" timeOffset="7846.96">15630 12453 297 0,'0'0'101'0,"0"-14"0"15,0 14-79-15,0 0-5 16,0 0-6-16,0 0-3 16,-1 27-3-16,1-5-8 15,-2 6 0-15,1 3 3 16,1 6 1-16,1 1 1 16,1 0-2-16,1-4 3 15,3-7-1-15,3-6 5 16,-1-7 0-16,6-6 0 15,0-11 1-15,4-7 1 16,-3-9 2-16,4-4-1 16,-5-9-2-16,0-4 0 15,-6-5-3-15,-3-2-1 0,-8 3 0 16,-7 4 0-16,-7 7-5 16,-5 4 2-16,-5 11-1 15,-5 9-8-15,-1 12-17 16,-2 7-56-16,4 10-30 15,6 5 0-15,4 2-1 16,9 5-3-16,6-4 23 16</inkml:trace>
  <inkml:trace contextRef="#ctx0" brushRef="#br0" timeOffset="8299.98">16059 12862 274 0,'27'-9'107'15,"-4"-4"3"-15,-1 6-69 16,-12-4-5-16,-10 11-3 16,9-14-4-16,-9 14-14 15,0 0-6-15,-16-8-7 16,1 13-4-16,-3 5 0 15,-3 3 2-15,-3 7-2 16,-2 8 1-16,-1 5 4 16,2 5 0-16,3 4 4 15,1 2-2-15,6 2 0 0,3 0 1 16,7 2 3 0,5-8 0-16,6-3-1 0,8-5 1 15,8-4 0-15,3-9-2 16,9-4 0-16,4-8-2 15,5-8-3-15,2-4 2 16,2 0 0-16,-4-6-1 16,-2-1-1 15,-8 0 1-31,-6 1-3 0,-5 2-7 0,-9 0-36 0,-13 9-81 16,11-8-1-16,-11 8-4 15,-15-3-2-15,2 3-4 16</inkml:trace>
  <inkml:trace contextRef="#ctx0" brushRef="#br0" timeOffset="11314.54">6104 14663 283 0,'4'-14'94'0,"-2"1"8"16,-2 13-58-16,2-13-6 15,-2 13-9-15,0 0-6 16,0 0-3-16,0 0-5 16,0 0-6 15,0 0-8-31,0 0-2 0,0 0-4 0,12 17 3 0,-8 1 3 15,-1 9 3-15,0 8-2 16,2 8 5-16,-3 4 0 16,0 4 3-16,0 1 0 15,-2-2-3-15,-2-4-5 16,4-7 0-16,0-6-5 0,-3-8-14 16,7-5-59-1,-4-9-32-15,-2-11-3 0,0 0-1 16,0-27-2-16,-3 3-4 15</inkml:trace>
  <inkml:trace contextRef="#ctx0" brushRef="#br0" timeOffset="11580.18">5517 14670 389 0,'-11'-4'106'0,"11"4"-6"16,11-13-78-16,16 5-5 0,9-5-7 15,15-2 3-15,11-2-7 16,15-2 3-16,8-4-6 16,3 0 3-16,0 3-7 15,-6 2-5-15,-2 6-27 16,-11-2-65-16,-6 6-4 15,-10 1-7-15,-12 4 0 16,-5 2-2-16</inkml:trace>
  <inkml:trace contextRef="#ctx0" brushRef="#br0" timeOffset="13737.31">6954 14955 181 0,'-6'-19'74'0,"3"8"-6"15,3 11-29-15,-13-14-5 16,13 14-4-16,-18-15-4 16,7 8-7-16,-3 0-1 0,1 1-7 15,-3 6-1 1,-2 2-2-16,-4 5-4 0,0 5 1 15,-3 9-1-15,2 7-1 16,-1 1-2-16,2 8 7 16,2-2-3-16,8 2 1 15,3-3-1-15,9-2 3 32,5-8 0-32,9-3 4 0,4-8 0 15,8-7-6-15,2-7 0 0,3-6-2 16,2-9 0-16,0-7-8 15,0-5 3-15,-2-4-4 16,-7 3 2-16,-4 1 3 16,-6 8 1-16,-3 0-3 15,-5 9 0-15,-6 11 5 0,0 0-2 16,-3 26 0 0,-2-8-2-16,3 4 0 0,2-1 4 15,0 3 4-15,3-3 1 16,4-3 0-16,3-7-2 15,6-3 4-15,-1-8 1 16,3-5-5-16,-1-6 0 16,1-7-3-16,-2-6-1 15,-1-8-1-15,-3 0 1 16,-2-4-4-16,0 2-1 16,-3 4 4-16,-1 2-1 15,-2 4 0-15,2 6-1 16,1 7-1-16,-7 11 2 15,20-12-2-15,-20 12 1 16,22 0-3-16,-10 6 0 0,3 0 0 16,-4 3 1-16,0 2 1 15,-3 5 0-15,-2-5 1 16,-1 1 0-16,-5-12 2 16,5 17 3-16,-5-17 3 15,0 0-1-15,0 0 1 16,0 0-1-16,0 0 1 15,2-22-1-15,3 8-1 16,3-7-1-16,1 3-5 16,5 0 1-16,0 3-2 15,5 5-3-15,-2 7 0 16,2 3 3-16,-2 7-1 0,-1 6 0 16,-2 1 1-16,-3-1-3 15,-3 0 5-15,0-2 1 16,-8-11 3-16,7 15-2 15,-7-15 0-15,0 0 0 16,1-11 2-16,0-4-2 16,2-4-1-16,0-2 0 15,5-2-6-15,2-1 2 16,2 2-2-16,1 8-1 16,3 3-3-16,0 10 3 15,-3 7 1-15,2 6 0 16,-4 1 2-16,-1 6 1 15,-3 0 0-15,0-5 3 0,-2 1 2 16,-1-3 0-16,-4-12-1 16,12 7 0-16,-12-7 3 15,21-19-4-15,-6 1 0 16,0-5 1-16,5-2-3 16,-3 1 1-16,-2 3-4 15,-3 3 1-15,-1 6-3 16,-11 12 4-16,12 11 2 15,-13 12-2-15,-2 1 0 16,0 4 1-16,2 0 5 16,-1-4 0-16,1-1 4 15,-3-6-1-15,4-17-2 16,0 0 1-16,0 0 3 0,8-17-2 16,-3-7-2-16,-2 0 0 15,2-3-2-15,3 1 0 16,-4 1 0-16,-1 7-2 15,-2 2-3-15,-1 16 2 16,0 0 2-16,13 18 0 16,-11 9-2-1,-1 7-1 1,5 6 3-16,0 9 1 0,1 4 3 0,-3 3-4 16,2 1 2-16,-2-4 0 15,2-3-3-15,-2-6 0 16,-2-5 0-16,-1-8-2 15,1-6 0-15,-4-7 6 0,2-5 2 16,0-13 2-16,0 0 4 16,-17-11-1-16,9-7 1 15,-5-12-1-15,4-9 0 16,-2-15-5-16,1-10-4 16,1-11-3-16,7-2-1 15,2-3-2-15,1-2 3 16,2 3-3-16,0 10 4 15,1 9-4-15,0 13 3 16,-3 10-4-16,1 11 3 16,0 7 0-16,-2 19-3 15,0 0 1-15,10-3-3 16,-2 17 1-16,-1 5 2 16,4 7 4-16,-1 10-7 15,2 6 7-15,0 8-5 0,-2 6 4 16,-3 6 0-16,-1 3 3 15,-3 4-4-15,-2-3-1 16,-2-2 4-16,-2-2-3 16,0-9 4-16,-2-4-2 15,0-11-3-15,1-10 4 16,2-10 2-16,2-18 3 16,-4 12-2-16,4-12 1 15,3-29 0-15,2-2-1 16,3-10 1-16,6-6-4 0,3-2-3 15,6 1 0-15,5 0-2 16,1 11 3-16,-1 11-4 16,-1 10 1-16,-5 18 0 15,-6 13 1-15,-7 12 2 16,-9 8-4-16,-9 5 2 16,-7 4 1-16,-5 0 4 15,-7 1-1-15,-1-4-2 16,-3-7 0-16,-2-5-2 15,1-11-2-15,0-13-41 16,6-7-74-16,7-15-7 16,12-12 2-16,11-13-1 15,8-9-2-15</inkml:trace>
  <inkml:trace contextRef="#ctx0" brushRef="#br0" timeOffset="13924.8">8442 14873 440 0,'24'-13'108'16,"3"-4"-28"-16,8-5-172 15,3 5-9-15,0-1-5 16,0 4-3-16,-8 8-2 15</inkml:trace>
  <inkml:trace contextRef="#ctx0" brushRef="#br0" timeOffset="14096.68">8514 15229 275 0,'0'0'72'0,"13"8"-71"16,7-19-55-16,18-3-16 15,6-15-5-15,9 3-16 32</inkml:trace>
  <inkml:trace contextRef="#ctx0" brushRef="#br0" timeOffset="14784.17">9983 14593 301 0,'0'0'102'0,"0"0"4"16,-11-14-70-16,11 14-1 15,-1-10-9-15,1 10 0 16,3-16-8-16,-3 16 0 15,15-22-7-15,1 11 0 16,6 0-7-16,5 3-2 16,5 0-1-16,1 5-2 15,0 6-1-15,-3 7 2 16,-4 8 1-16,-7 8-3 16,-9 4 2-16,-10 5-4 15,-8 0 5-15,-8 1-4 0,-5 0 7 16,-3-6-7-1,-1-8 6-15,2-4-1 16,5-5 2-16,4-5 1 0,14-8 0 16,0 0-2-16,13 2 0 15,7 1 1-15,2 2-3 16,0 7-1-16,-2 5-1 16,-3 8 1-16,-6 7 1 15,-12 6 1-15,-14 2-2 16,-8-2 2-16,-9 0 2 15,-3-5 5-15,-6-6-3 16,-1-9 1-16,1-8 2 16,7-9-4-16,7-10-7 15,8-13-27-15,18-9-89 16,7-9-3-16,12-10 1 0,10-1-5 16,10-1-4-16</inkml:trace>
  <inkml:trace contextRef="#ctx0" brushRef="#br0" timeOffset="15035.37">10566 14582 337 0,'18'-11'105'16,"-1"1"-5"-16,4 5-71 15,-4-3-14-15,7 1 1 0,1-3-6 16,5 1-5-16,3 1-11 16,-2-3-14-16,2 4-18 15,-8-3-30-15,-3 1-32 16,-2 3-3-16,-20 6 1 16,12-9 1-16,-12 9 23 15</inkml:trace>
  <inkml:trace contextRef="#ctx0" brushRef="#br0" timeOffset="15347.92">10616 14549 148 0,'-26'23'86'0,"2"-1"-5"15,4 2-19-15,5 3-15 16,6-6-1-16,9 7-9 16,8-7-8-16,10 0-4 15,7-6-8-15,12-1-1 16,4-5-2-16,4 0-3 15,0 2-6-15,-1 0-3 16,-7 3-1-16,-9 4 0 16,-10 4 3-16,-12 3-1 15,-14 5 0-15,-7 1 4 16,-9-3 1-16,-4-2 3 16,-9-1-3-16,-2-7 1 15,-1-6-2-15,3-6-2 16,5-6-19-16,1-12-55 15,10-9-43-15,7-5-2 0,12-13 0 16,11-5-5-16,4-7-1 16</inkml:trace>
  <inkml:trace contextRef="#ctx0" brushRef="#br0" timeOffset="15816.64">11151 14225 271 0,'0'0'82'0,"0"0"-3"0,0 0-63 16,-4 22-11-16,0-2 3 15,0 10 2-15,1 4 2 16,-1 2-1-16,3 3 2 16,-1 0-2-16,4 2-4 15,1-6 7-15,2-2-7 16,1-10 5-16,5-2-5 16,0-9 5-16,3-5-3 15,4-11 3-15,3-5 2 16,-3-10-8-16,0-7 5 15,-3-7-7-15,-3-9 3 16,-7-8-4-16,-6 2 3 0,-10-1-3 16,-4 3 0-16,-4 4 0 15,-3 9-2-15,-1 8 0 16,-2 12-1-16,2 13-10 16,0 5-27-16,7 9-70 15,3 8-1-15,3 5-2 16,6 1-2-16,8 4 0 15</inkml:trace>
  <inkml:trace contextRef="#ctx0" brushRef="#br0" timeOffset="16348.63">11643 14524 226 0,'14'-17'101'16,"-4"1"-5"-16,-6 4-52 15,-7-2-10-15,3 14-6 16,-14-13-8-16,14 13-5 16,-22 2-8 15,6 7-2-31,-2 8-4 0,-3 7-3 0,-2 8 5 0,1 7-2 15,0 5 5-15,2 6-5 16,0 0 6-16,8 2-5 16,2-4 7-16,8-1 1 15,4-8 1-15,8-5 0 0,4-8-2 16,10-10 1-16,5-4 0 16,5-6-2-16,2-7 0 15,4-7 2-15,-2-6 0 16,-1 2 2-16,-5-1 2 15,-5 2-1-15,-9-2 1 16,-2 5 3-16,-16 8 1 16,16-9-5-16,-16 9-4 15,0 0-4-15,0 0 2 16,0 0-4-16,0 0-2 16,0 0-5-16,0 0-7 15,0 0-1-15,0 0-2 16,-12-9-16-16,12 9-44 0,-4 13-54 15,4-13-1-15,-7 14 1 16,7-14 1-16,0 0-1 16</inkml:trace>
  <inkml:trace contextRef="#ctx0" brushRef="#br0" timeOffset="21799.66">4040 16449 305 0,'0'0'107'0,"4"-12"1"15,-4 12-78-15,0 0-3 16,0 0-2-16,0 0 0 16,0 0-5-16,0 0-6 15,0 0-7-15,0 0 3 16,0 0-6-16,11 6-5 0,-7 7 2 16,2 3 2-16,1 11 2 15,2 8 0-15,0 4 0 16,0 3-4-16,-2 8 2 15,1 8 3-15,-2 8-1 16,0-2-6-16,-3-5-2 16,0-2 3-16,-1 2 1 15,1 0 5-15,-2-8-14 16,-1-14-15-16,6-6-66 16,-2-2-36-16,-2-12 5 15,2-5-6-15,-4-12-3 16,0 0 32-16</inkml:trace>
  <inkml:trace contextRef="#ctx0" brushRef="#br0" timeOffset="22487.97">4118 16609 165 0,'0'0'92'16,"-14"-9"0"-16,4-3-55 15,10 12 11-15,-13-13-5 16,13 13-1-16,-13-23-13 16,7 12-2-16,-1-7-7 15,0 4-5-15,-1-4 1 16,1-1-9-16,-2-4 2 16,2-2-1-16,2-1 2 0,2 3-4 15,1-2-5 1,6 1 1-16,5 1 3 0,3 2 0 15,5 3-1-15,4 6-7 16,3 8-2-16,3 2 3 16,0 12 2-16,-3 6-2 15,-2 11-4-15,-4 7 4 16,-5 8-2-16,-6-1 6 16,-6 6 0-16,-4 3-5 15,-4-6 2-15,-4-1-5 16,2-2 7-16,-2-7-4 15,3-4-1-15,2-2 1 16,5-8 1-16,4-1 8 16,4 0 1-16,4-2-5 15,3 4-4-15,4-6 7 0,0 7-1 16,1 5 0-16,0 3-2 16,-2-5-7-16,0-2-1 15,-2 2 14-15,-1-5-3 16,0 4-7-16,-2-10 0 15,0-6-8-15,8-3-30 16,-1 2-72-16,2-7-2 16,1-5-8-16,1-7 3 15,1 3 0-15</inkml:trace>
  <inkml:trace contextRef="#ctx0" brushRef="#br0" timeOffset="22802.15">4754 16684 367 0,'0'0'116'16,"-3"-11"-2"-16,3 11-96 15,0 0-7-15,1 12-5 16,-1-12 1-16,13 26-1 15,-3-4 0-15,0 8-5 16,2 10-2-16,0 6 5 16,-1 2 0-16,-1 4 0 15,-3 2-4-15,0-6-4 0,-3-2 1 16,-2-6-3-16,4-5-38 16,-5-11-75-16,3-9 4 15,2-3 2-15,-6-12 0 16,14-10-5-16</inkml:trace>
  <inkml:trace contextRef="#ctx0" brushRef="#br0" timeOffset="23304.56">4996 16660 285 0,'0'0'95'15,"12"2"3"-15,-3 12-84 16,2 6-12-16,1 1 0 16,5 6 3-16,1 7-1 15,2 3 0-15,1 1-1 16,-4 7-3-16,0-3 0 16,-5-3 0-16,-1 2 6 15,-4-5-4-15,-1-6-2 16,-4-8 1-16,-1-4 5 15,-1-3 5-15,0-3 10 16,0-12-3-16,0 0 1 16,-11-11 2-16,11 11 3 0,-9-27-3 15,8 3-7-15,-2-5-1 16,3 2-11-16,0 2 6 16,3 3-11-16,2 5 1 15,1 1-6-15,-6 16 3 16,20 1 4-16,-9 11-3 15,1-2-1-15,0 7-5 16,-1 1 9-16,1 3 3 16,-1 3 1-16,-1-2-5 0,-4-1 0 15,-2-7 1 1,-3 4-7-16,3-6-54 0,-3 1-54 16,-1-13-5-16,0 0 4 15,-17-6 4-15,7-9-3 16</inkml:trace>
  <inkml:trace contextRef="#ctx0" brushRef="#br0" timeOffset="23476.45">4842 17019 409 0,'0'0'119'0,"5"-12"-10"0,17 5-106 16,9-16-26-16,10 7-80 15,4 0-7-15,2 0-10 16,4-5-1-16,-5 4 2 16</inkml:trace>
  <inkml:trace contextRef="#ctx0" brushRef="#br0" timeOffset="25253.04">5844 16846 176 0,'0'0'85'0,"3"-11"-16"0,-3 11-30 16,0 0-3-16,0 0-4 15,0 0 0-15,11-5-6 16,-11 5-7-16,0 0-10 15,11 12-6-15,-4 0 0 16,2 6 1-16,2 14 4 16,-2 3-4-16,1 4 4 0,-1-1 2 15,-2 4 4 1,-5-3 2-16,-2 1-3 0,-6-10-2 16,-2-8 2-16,-6-6 2 15,1 1 5-15,-7-10-7 16,-2-2-3-16,-3-9 0 15,-3 0 1-15,-4-5-8 16,-1-1-12-16,0-1-33 16,-7-10-72-16,3 0-4 15,4 0-1-15,4-5-9 16,6-7 0-16</inkml:trace>
  <inkml:trace contextRef="#ctx0" brushRef="#br0" timeOffset="25534.34">5904 16639 248 0,'0'0'100'16,"0"0"-3"-16,14 3-55 15,-14-3-5-15,0 0 0 16,0 0-9-16,0 0-9 16,0 0-7-16,0 0-7 15,0 0-1-15,0 0-10 16,0 0-20-16,0 0-83 0,0 0-3 16,9 13 3-16,5-13-3 15,5 1 0-15</inkml:trace>
  <inkml:trace contextRef="#ctx0" brushRef="#br0" timeOffset="25815.58">6392 16937 193 0,'0'0'100'0,"18"3"-1"16,-4-9-49-16,6 5-24 15,-2-6 5-15,9-1-9 16,0-7-8-16,4 4-13 16,4 0-26-1,-4 5-68-15,2-4-8 16,3 2 2-16,-6-6-1 0,3 11 1 15</inkml:trace>
  <inkml:trace contextRef="#ctx0" brushRef="#br0" timeOffset="26394.4">7100 16605 382 0,'0'0'111'0,"0"0"-5"16,0 0-84-16,0 0-19 15,0 0 5-15,16 17-3 16,-8-6-1-16,4 5-1 16,0 8-4-16,0 9 4 15,2 5-1-15,-5 8 1 16,-1 0-3-16,-5 4-1 15,-1-4-2-15,-4 0 4 16,-4-4 7-16,0-10-4 0,-1-6-4 16,1-12 4-1,2 3 8-15,4-17 5 0,0 0-3 16,-15 5-5-16,15-5 1 16,-4-24 1-16,2 3 5 15,-1-14 1-15,1-9-14 16,0-7-5-16,1-1 4 15,1-6 5-15,3 3-3 16,1 3-2-16,5 2-4 16,-1 12-1-16,2 9 9 15,0 6-6-15,1 5 0 16,0 8-5-16,1 13 3 16,1 6-1-16,-1 8 2 0,2 7-3 15,2 2-3-15,2 5 6 16,0 6 4-16,2 4 3 15,-1-5-9-15,1-1 4 16,-2 0-3-16,-1-5 6 16,-2 2-9-16,1-2-20 15,-16-30-48-15,16 19-56 16,-16-19 4-16,0 0-2 16,0 0-1-16,-5-19-7 15</inkml:trace>
  <inkml:trace contextRef="#ctx0" brushRef="#br0" timeOffset="26566.33">7192 16903 357 0,'-15'5'120'0,"15"-5"3"0,0 0-83 16,16-4-25-16,11-9-23 16,6 2-49-16,8-1-49 15,1-5-6-15,4 4-7 16,-2-1-6-16,-1 2 5 15</inkml:trace>
  <inkml:trace contextRef="#ctx0" brushRef="#br0" timeOffset="27066.3">7945 16865 247 0,'0'0'119'0,"-11"9"-2"16,11-9-39-16,0 0-12 15,0 0-10-15,0 0-18 16,0 0-19-16,17-9-12 0,-5 3-16 16,0-1-12-1,10 4-80-15,-1-8-27 0,4 3-4 16,-2-3 6-16,-4-1-2 15</inkml:trace>
  <inkml:trace contextRef="#ctx0" brushRef="#br0" timeOffset="28754.46">8552 16617 238 0,'0'0'92'0,"-11"0"-11"16,11 0-54-16,0 0-22 15,0 0 5-15,0 0 0 16,0 0 4-16,0 0 3 16,0 0-6-16,6-17 7 15,-6 17-4-15,5-15-4 16,-5 15 3-16,8-19 1 0,1 6-4 16,0 1-6-16,4 5 1 15,1 1-2-15,3 2 0 16,2 2-1-16,-1 6-5 15,-1 6-1-15,-1 5 3 16,-1 2 2-16,-4 2 1 31,-3 4-1-31,-2-2 2 0,-1-4-1 0,-2-1 2 16,-3-16 12-16,1 17 3 16,-1-17 5-16,0 0 0 15,0 0-5-15,-9-16 0 16,6-2 2-16,3 1-2 15,0-8-8-15,4 0-4 0,3-4-5 16,5 3-3 0,2 1 1-16,1 5-1 0,2 11 0 15,0 4 2-15,-1 7-4 16,-1 2-5-16,-5 8 2 16,-6 5 5-16,-1 4 2 15,-1-2-5-15,-5-1 1 16,-2-2 1-16,-1-1 0 15,-2 3 4-15,1-6 2 16,7-12-3-16,0 0-5 16,-12 5 7-16,14-16-3 15,3-4-6-15,6-1 0 16,5-5-1-16,5 0-3 16,2 2 1-16,5 5 3 0,-4 5-2 15,3 9 1-15,-2 2 4 16,-7 5 2-16,-5 3 1 15,-13-10-3-15,15 21 2 16,-15-21 3-16,6 17 2 16,-6-17-3-16,0 0 0 15,15-3 2-15,-4-5-1 16,1-6 4-16,4 2-1 16,0-2-5-16,0-2-5 15,-2 2 5-15,-2 5-1 16,2 6 0-16,-14 3-3 0,17 16 2 15,-10-1-1-15,-2 10 3 16,1 3 0-16,2 0 5 16,-1-4-3-16,-1-3 1 15,3-3 0-15,0-6 0 16,2-4-2-16,4-13 0 16,1-7 6-16,-3-5-6 15,-1-3 0-15,-1-4 0 16,-3-5-3-16,-5-2 2 15,-3 5 2-15,-3 1-2 16,-5 7-5-16,0 5 3 16,-3 6 3-16,0 4-3 15,11 3 5-15,-18 12-3 16,18-12-2-16,-13 14 1 16,13-14 6-16,2 12-1 0,-2-12-3 15,22 1 0-15,-7-3 0 16,6-6 3-16,2 1-1 15,3-3-1-15,-3 1-7 16,-2 2-1-16,-4 4 4 16,-3 9 3-16,-14-6-5 15,10 27-1-15,-13-6 4 16,-4 10 0-16,-2-1 1 16,0-1 2-16,1-3-2 15,1-9 2-15,0-1 2 16,7-16-2-16,0 0-1 15,0 0 2-15,13-20 3 16,-4-5-3-16,5-2 2 0,3-6-3 16,0-3-2-16,0 2 0 15,-2 5 2-15,-4 7-1 16,-3 4-1-16,-8 18-2 16,12-2 2-16,-13 21-1 15,-1 6 7-15,-2 9-2 16,2 2-2-16,2-2 3 15,3 3 1 1,5-6-5 0,3-5-18-16,13-12-107 0,3-1-3 0,5-18-2 15,-1-6-1-15,1-10-6 16</inkml:trace>
  <inkml:trace contextRef="#ctx0" brushRef="#br0" timeOffset="29113.88">10863 16077 473 0,'19'-1'123'16,"4"-1"-8"-16,5 7-122 15,-2-9-42-15,7 5-70 16,1-1 6-16,-1 4-9 16,-4-2 6-16,-8 8-4 15</inkml:trace>
  <inkml:trace contextRef="#ctx0" brushRef="#br0" timeOffset="29254.42">10945 16410 284 0,'-25'23'120'0,"7"-2"-22"15,5-15-23-15,13-6-25 16,27 0-43-16,3-11-97 16,17-14-8-16,9-11-16 15,4-6-11-15,3-7-5 16</inkml:trace>
  <inkml:trace contextRef="#ctx0" brushRef="#br0" timeOffset="29755.28">12514 15304 184 0,'0'0'90'0,"0"0"-18"0,15 10-13 15,-15-10-1-15,14 24-13 16,-8-5-7-16,5 13 0 16,-4 0-6-16,4 13-3 15,-3 2-4 16,1 5-6-31,-4 3-3 0,0-1 1 0,-2-6-6 0,-1-6-1 16,2-4-13-16,-3-12-14 16,9-4-100-16,-2-8-6 0,3-13 0 15,3-10-6 1,1-8 0-16</inkml:trace>
  <inkml:trace contextRef="#ctx0" brushRef="#br0" timeOffset="30239.65">12893 15342 224 0,'9'-11'103'0,"-9"11"6"16,11-12-36-16,-11 12-39 0,0 0-6 15,0 0-4-15,0 0-7 16,0 0-5-16,0 0-7 15,-3 22-1-15,1-2-3 16,-2 8 0-16,2 7 3 16,-2 3 2-16,3 9 5 15,-2 2-1 1,6 1 3-16,1-3-4 0,5-5 0 16,1-6 2-16,7-7 0 15,4-6 0-15,6-7-3 16,2-13-3-16,4-4 1 15,0-12 0-15,0-8 1 16,-1-11-4-16,-4-5-3 16,-5-8 4-16,-5-2-3 15,-8-4 4-15,-6 0-4 0,-9 3 0 16,-5 7-2 0,-8 9 2-16,-8 6 0 0,-4 12-4 15,-5 7 1-15,0 7-3 16,-3 6-5-16,5 7-21 15,-3 1-92-15,11 4-5 16,8-3 2-16,12-3-4 16,5-12 1-16</inkml:trace>
  <inkml:trace contextRef="#ctx0" brushRef="#br0" timeOffset="30723.95">13506 15281 241 0,'7'-18'105'15,"-7"18"-5"-15,0 0-51 16,0 0-15-16,0 0-12 15,0 0-9-15,1 13-12 16,-2 5 4-16,0 8-5 16,-3 1 6-16,3 10 3 15,-3 3 7-15,4 9-1 16,-2-1-3-16,3-2 2 16,2-4-1-16,3-6 2 0,1-3-2 15,5-10-4-15,4-10-2 16,4-4 1-16,2-16 3 15,2-6-2-15,2-6-1 16,1-8-4-16,-4-12 0 16,-2 1 1-16,-8-4 1 15,-3-1-6-15,-9 4 1 16,-8 5-1-16,-8 1 0 31,-6 9 1-31,-3 10-7 0,-7 5-17 0,6 9-72 16,-6 5-26-16,7 4-5 15,2-1-1-15,8-1-6 16,14-7 9-16</inkml:trace>
  <inkml:trace contextRef="#ctx0" brushRef="#br0" timeOffset="30942.7">14141 15321 464 0,'23'-2'127'15,"0"-7"-2"-15,0 3-115 16,6-1-5-16,8 0 3 0,3-3-7 16,3 3-8-1,2 3-29-15,-11-3-80 16,1 8-7-16,-9-2 0 0,-5 3-6 15,-21-2-1-15</inkml:trace>
  <inkml:trace contextRef="#ctx0" brushRef="#br0" timeOffset="31895.76">14902 15007 213 0,'-11'-11'99'0,"11"11"6"16,-14-12-50-16,14 12-4 0,-11-10-1 15,11 10-8-15,-6-13-6 16,6 13-7-16,-4-14-5 16,4 14-5-16,1-13-5 15,-1 13-5-15,9-13 0 16,-9 13-3-16,24-13-3 15,-4 9-2-15,2 1-2 16,2 3-2-16,3 6 4 16,-2 6-1-16,0 3-3 15,-6 7 0 1,-5 3 4 0,-9 6 0-16,-5 0 1 0,-5 1-1 0,-4-4-1 15,-2-3-1-15,0-5 3 16,0-7 0-16,3-2-2 15,8-11-1-15,0 0 4 0,13 6-2 16,8-6 0 0,2-1 1-16,3 3-4 0,1 4 1 15,-2 4 0-15,-2 6-1 16,-9 8-4-16,-14 3 4 16,-11 4-4-16,-7 0 7 15,-7 0-1-15,-9-3 3 16,-4-3-4-16,-3-6 3 15,3-8 4-15,2-4 0 16,7-7 0-16,6-5-9 16,5-8-11-16,13-1-27 15,2-11-82-15,14-6 0 16,4-1-5-16,6-2-4 0,1-4 3 16</inkml:trace>
  <inkml:trace contextRef="#ctx0" brushRef="#br0" timeOffset="32192.64">15511 14805 275 0,'22'-7'97'0,"-3"-4"1"0,-1 1-76 16,3 5-10-16,-1-1-3 16,2 3-1-16,-1-3-6 15,-1 1 0-15,-1 0-8 16,-4 0-8-16,-1 4-15 16,-14 1-18-16,14-7-33 15,-14 7-16-15,0 0 1 16,-14 11 1-16,-3-7 31 15</inkml:trace>
  <inkml:trace contextRef="#ctx0" brushRef="#br0" timeOffset="32459.1">15549 14850 144 0,'-12'27'75'16,"2"1"-10"-16,8-3-10 16,7 7-5-16,7-6-5 0,10 2-5 15,5-3-11-15,7-2-5 16,2-6-9-16,2 1-1 15,-2-1-4-15,-5 0-5 16,-9 2-1-16,-11 2 3 16,-14 3 0-16,-12 4 0 15,-14-1 5-15,-9-2-5 16,-11-3 4-16,-5-1-3 16,-7-5 3-16,4-4-6 15,3-9-5-15,7-4-20 16,10-2-90-16,7-3-2 15,10-4-4-15,12-1 0 16,8 11-9-16</inkml:trace>
  <inkml:trace contextRef="#ctx0" brushRef="#br0" timeOffset="33271.54">12342 16468 205 0,'10'-12'96'0,"-10"12"5"0,0 0-55 15,0 0-12-15,0 0-2 16,0 0 5-16,0 0-7 16,21-6-4-16,-6 4-6 15,8 3 1-15,8-5-3 16,14 3 1-16,10-5-2 15,18-4-9-15,12-4 3 16,15 3-3-16,15-8 4 16,18-1-6-16,16-11 1 15,10 5-5-15,10-6 3 16,7 7-1-16,6-2 2 0,1-2-4 16,-3 5-3-1,-3 0 2-15,-10 4 2 0,-5 0-2 16,-7 1-3-16,-8-3 7 15,-11 0-3-15,-5 0 7 16,-8-2 1-16,-7 2 1 16,-11 3-6-16,-10-3 8 15,-12 3-3-15,-11 3-1 16,-14 4-3-16,-13 2-1 16,-12 2-3-16,-11 3 2 15,-9 1 2-15,-13 4-3 16,0 0-2-16,0 0 3 15,0 0-2-15,0 0-1 16,0 0-4-16,0 0-10 16,0 0-6-16,0 0-21 0,-13 13-101 15,-3-2-5-15,-1 1-5 16,-6-3 0-16,-2-3 2 16</inkml:trace>
  <inkml:trace contextRef="#ctx0" brushRef="#br0" timeOffset="34733.21">13756 16642 218 0,'4'-16'113'0,"-4"16"0"31,10-21-45-31,-1 10-13 0,-5-4-9 0,7 7-12 16,-5-4-6-16,-6 12-9 16,18-7-5-16,-7 13-2 15,-11-6-8-15,22 33 2 0,-9-5 2 16,-1 6-6-16,-1 9 5 16,0 8 1-16,-3 4-1 15,0-2-4-15,-2-5 3 16,-1-5-8-16,-1-6 0 15,0-1-10-15,2-7-31 16,-5-13-90-16,-1-16 1 16,13 1-3-16,-13-1-3 15,13-25 4-15</inkml:trace>
  <inkml:trace contextRef="#ctx0" brushRef="#br0" timeOffset="35297.37">14244 16558 287 0,'0'0'122'16,"0"0"-4"-16,0 0-45 15,0 0-40-15,0 0-5 16,-2-15-5-16,2 15-5 0,0 0-4 16,16-12-4-1,-5 6 0-15,6 0-2 0,2 0-3 16,3-4-7-16,2 8 1 16,0 1 2-16,0 12-2 15,-5 2-1-15,-8 8 1 16,-9 7-1-16,-6 2 3 15,-5 6 5-15,-7 1-4 16,-5-3-3-16,-2-11 1 16,2 0 1-16,3-7 3 15,6-5 0-15,12-11-1 16,0 0-6-16,0 0 7 16,31-5 4-16,-6 5-2 0,3 2-5 15,0 5-2-15,0 3 3 16,-4 11-2-16,-5 9 4 15,-16 5-6-15,-8 0-2 16,-9 1 2-16,-7 3 9 16,-11-7-3-16,-5-3-3 15,-6-7-6-15,0-11 0 16,3-5-12-16,0-13-39 16,8-5-79-16,6-10 1 15,13-11-4-15,7 0 0 16,9-3 2-16</inkml:trace>
  <inkml:trace contextRef="#ctx0" brushRef="#br0" timeOffset="35860.71">16549 15722 297 0,'0'0'118'15,"0"0"3"-15,0 0-82 16,0 0-4-16,0 0-4 16,18-5-2-16,-4-4-8 15,8 6-1-15,2-2-11 16,8-4-4-16,3-2-6 15,3-2-10-15,5 5-15 16,-8-3-57-16,3 5-41 16,-5-1-4-16,-5 4 0 15,-10 4 0-15,-18-1 33 16</inkml:trace>
  <inkml:trace contextRef="#ctx0" brushRef="#br0" timeOffset="36079.39">16592 15923 276 0,'-14'17'118'0,"14"-17"-4"15,4 12-74-15,20-6-16 16,4-9 2-16,15-1-6 16,6-7-5-16,7 4-12 15,3-4-18-15,-6 1-21 16,1 4-85-16,-9 3 9 15,-9 4-4-15,-8 1-11 16,-11 1 19-16</inkml:trace>
  <inkml:trace contextRef="#ctx0" brushRef="#br0" timeOffset="36908.3">20597 14752 289 0,'-6'-14'102'15,"6"14"-5"-15,0 0-80 16,0 0-10-16,0 0-1 16,-3 17-3-16,1 0 0 0,2 5 3 15,-2 7-4 1,1 4 5-16,-2 2-1 0,2 4 5 15,-1-4 0-15,3-2 3 16,1-6-2-16,4-4 2 16,2-8-1-16,5-5 2 15,2-7 2-15,3-6-5 16,1-9-4-16,1-3-2 16,0-10 2-16,-2-3-1 15,-4-4-1-15,-3-7-3 16,-5-3 2-16,-4 2 0 15,-4 6 3-15,-4 5-2 16,-4 4-2-16,-2 5-2 16,-4 8 3-16,-5 9-2 15,-3 11-4-15,-5 3-10 0,0 10-20 16,-9 3-91-16,9 6-3 16,2-4-3-16,8-1-2 15,6 1 0-15</inkml:trace>
  <inkml:trace contextRef="#ctx0" brushRef="#br0" timeOffset="37502.07">21337 14999 208 0,'0'0'108'0,"10"-23"1"15,-10 23-44-15,0-18-38 16,0 18-9-16,-9-19-1 16,2 8-6-16,7 11-3 15,-16-10-6-15,5 10 0 16,-5 0 1-16,-3 5 2 15,-4 2 0-15,-4 8-2 16,-5 7 0-16,-1 3 1 16,-2 8 3-16,0 5 5 15,3 5 1-15,3 8-2 0,4-1 2 16,7 5 2 0,4-1 2-16,8 2-1 0,4-4-3 15,9 0-3-15,5-8-2 16,9-5 3-16,8-6-3 15,8-9-3-15,7-9-1 16,6-7 2-16,2-10 2 16,4-7-2-16,-2-2 0 15,-4-2-2-15,-8-5 1 16,-7 6 6-16,-8-3 0 16,-6 3-2-16,-9 3-2 15,-12 9 0-15,11-11 1 0,-11 11-1 16,0 0-1-1,0 0-7-15,0 0-6 0,0 0-2 16,0 0-17 15,0 0-50-31,0 0-66 0,0 0-4 0,0 13 0 0,0-13-3 16,0 0 2-16</inkml:trace>
  <inkml:trace contextRef="#ctx0" brushRef="#br0" timeOffset="39277.41">16485 15654 180 0,'0'0'93'0,"0"0"0"15,0 0-53-15,0 0-21 16,19-4 3-16,-7-4 2 15,4 1-4-15,-2 0-4 16,5 0-3-16,-1 0-1 16,4 3-1-16,-1 0-2 15,2-1-1-15,-1 3-3 16,4 1 1-16,0 0 1 16,2-1 0-16,2 1-3 15,0 1-1-15,0-2 0 0,-1 5 2 16,1-6 1-1,1 3-4-15,-3-1-4 0,-1-2-1 16,-2-2 0-16,-1-1-6 16,-1 4-13-16,-7-6-50 15,-2 7-41-15,0-1 1 16,-14 2-1-16,14-5 2 16,-14 5 64-16</inkml:trace>
  <inkml:trace contextRef="#ctx0" brushRef="#br0" timeOffset="39668.21">16693 15872 236 0,'0'0'98'0,"12"-8"-6"0,-12 8-69 15,15 1-15 1,-15-1 2-16,19 6-1 0,-5 0-1 15,2-1-4-15,2 0 1 16,6 1 2-16,3 2-1 16,9-5 1-16,1 0-4 15,6 0-9-15,1-6-48 16,2 1-41-16,3 0-11 16,-9-7 4-16,1 4-5 15,-17-3 62-15</inkml:trace>
  <inkml:trace contextRef="#ctx0" brushRef="#br0" timeOffset="44864.94">18425 15061 251 0,'0'0'106'0,"0"0"0"15,0 0-58-15,0 0-21 16,0 0 1-16,0 0 1 15,11-1-9-15,-11 1-2 16,11-1-2-16,-11 1-2 16,21-4 0-16,-8 1-3 15,7-2-4-15,3-3-3 0,4 4 3 16,2-4-3-16,3 0-1 16,-1-1-1-16,1 2-1 15,-3-3 2-15,-2 2-6 16,-4 2-7-16,-7-4-19 15,3 10-46-15,-19 0-43 16,0 0-3-16,0 0-1 16,0 0-1-16,-16-6 6 15</inkml:trace>
  <inkml:trace contextRef="#ctx0" brushRef="#br0" timeOffset="45397.37">18425 15138 149 0,'-10'19'71'16,"2"2"-10"-16,-1-2-9 15,8 2-9-15,-4-2-4 16,9 2-2-16,-2-8 1 16,8 2-6-16,-10-15-6 15,24 18-2-15,-4-18-3 16,5 3 0-16,3-7-5 15,8-2-3-15,-1-4-4 16,4 3 0-16,2-3-1 16,-4 3-3-16,-1 1 0 15,-6 6-2-15,-2 0-2 0,-6 3 1 16,-2 7 0-16,-5 2-5 16,-7 4 1-16,-3 1 1 15,-8 4 3-15,-4-1 3 16,-5 3-1-16,-6 3-2 15,-6-1-1-15,-2 1 4 16,-2-2-2-16,-3-3 2 16,3-2-5-16,2-2 1 15,2-5 1-15,3-1 1 16,5-4-1 15,3-2-1-31,2-1-2 0,11-4 3 0,-17 6 0 0,17-6-3 0,-16 6 2 16,5-3-1-16,-1-2 1 15,0 1 3-15,-3 2-4 16,0-4-3-16,1 1-8 16,-3-2-4-16,6 4-34 15,-4-5-75-15,15 2-4 16,-20-7-1-16,20 7 3 16,-5-12-2-16</inkml:trace>
  <inkml:trace contextRef="#ctx0" brushRef="#br0" timeOffset="49047.57">21501 14793 295 0,'-4'-21'111'16,"-1"6"-1"-16,5 15-96 15,-5-15-1-15,5 15-3 16,0 0-1-16,0 0 0 16,3 17-5-16,0 2-2 15,3 8-3-15,-1 8 6 16,1 10-4-16,-1 8 4 16,0 7-3-16,0 8 5 15,-5 6 3-15,0 10-3 16,-6 3 4-16,0 6-3 0,-5 1 5 15,1 6-7 1,-4 2 6-16,-1 0-6 0,0-3-2 16,-1-5 4-16,0-7-4 15,3-6 0-15,1-8-4 16,2-11 1-16,4-14-10 16,1-14-22-16,8-10-95 15,-3-24-1-15,20 1-1 16,-1-23-4-16,5-15 2 15</inkml:trace>
  <inkml:trace contextRef="#ctx0" brushRef="#br0" timeOffset="49703.7">22000 15098 231 0,'17'-11'88'0,"-17"11"-2"15,0 0-81-15,10 18-6 16,-3-1 2-16,2 6 1 16,0 7 7-16,1 9-1 15,0 10 3-15,-2 7 1 16,-3 7 7-16,1 10 0 15,-3-1-3-15,-1 2 4 16,-3 1-7-16,2-5 5 0,1-9-5 16,2-7-1-16,3-15-6 15,2-9 3-15,7-9-2 16,5-10 0-16,3-18 0 16,6-7-3-16,1-14 1 15,1-7-1-15,1-6-3 16,-1 0 0-16,-9-4 8 15,-1 5-2-15,-7 8 3 16,-4 5-3-16,-5 8 0 16,-1 8 1-16,-5 11 1 15,0 0-4-15,0 0-5 16,1 15-2-16,-1-15 3 16,7 20 0-16,-7-20 5 0,23 17-4 15,-6-15 3 1,4-4 2-16,4-11 1 0,3-9 0 15,0-11 1-15,0-7-1 16,-7-5 2-16,-2-4 3 16,-8-10-4-16,-7 0-3 15,-9 2-3-15,-5 6 4 16,-6 3-4-16,-1 8 1 16,-1 5-11-16,-4 6-9 15,2 18-35-15,-4 3-87 16,4 10 3-16,-4 3-10 15,3 7-1-15,-4 1-1 0</inkml:trace>
  <inkml:trace contextRef="#ctx0" brushRef="#br0" timeOffset="52647.07">21009 11817 130 0,'0'0'92'0,"0"0"-12"16,0 0-22-16,0 0-1 15,0 0-4-15,0 0-10 16,0 0-11-16,0 0-6 16,0 0-7-16,13 8-3 15,-13-8-7-15,23 17-4 16,-3-8 3-16,9 2 2 16,9 0 1-16,11 1-4 15,8-1 5-15,14-2-8 16,8-4 8-16,13 0-6 0,13-3 0 15,6 0-5-15,7-2 1 16,4-3 5-16,4 0-5 16,-1-2 7-16,-1-1-6 15,-1-4 6-15,-4-2-7 16,-6 1 7-16,-8-1-5 16,-7 0-1-16,-11 2 1 15,-10 1-1-15,-13 1-3 16,-9 3 1-16,-13 1 1 15,-13 3-2-15,-10 0 2 16,-4 0-2-16,-15 1-2 16,12-3-10-16,-12 3-6 0,0 0-25 15,-16 3-85 1,-2-1-5-16,-6 3 2 0,-10-1-3 16,-9 2 3-16</inkml:trace>
  <inkml:trace contextRef="#ctx0" brushRef="#br0" timeOffset="53162.6">20955 12081 270 0,'-23'-6'109'0,"8"0"0"15,15 6-79-15,0 0-12 16,0 0-1-16,16-6-1 16,10 10-1-16,7-4-3 15,12 3-6-15,12 1-1 16,14 2 0-16,16 0 1 15,14 1 1-15,15-2 2 16,15 1 1-16,14-2-3 16,13 0 0-16,10-3 0 15,5 0-1-15,5 2-2 0,0-6 0 16,-9 1 0-16,-13-2 2 16,-16-2 2-16,-15 1 3 15,-22-3 1-15,-19 0 2 16,-27-1 1-16,-17 3 1 15,-13-2-3-15,-10 6-3 16,-17 2-2-16,0 0-3 16,0 0-4-16,0 0-5 15,0 0-11-15,0 0-18 16,0 0-105-16,-16 13 1 16,4-3-5-16,-4-5-1 15,-6 0-5-15</inkml:trace>
  <inkml:trace contextRef="#ctx0" brushRef="#br0" timeOffset="56323.06">10905 17868 227 0,'5'12'91'15,"-5"-12"3"-15,0 0-42 16,0 0-16-16,0 0 2 0,0 0-13 15,13-6-2-15,-2 2 2 16,0-4 1-16,9 13-1 31,2-5-4-31,6-5-7 0,6-11-7 0,5 10 5 16,4 3-3-16,1-1-20 16,1 1-34-16,-5-5-74 15,-5 3 6-15,-3 8-6 16,-12 5-2-16,-7-6 0 15</inkml:trace>
  <inkml:trace contextRef="#ctx0" brushRef="#br0" timeOffset="56511.5">11081 18215 124 0,'0'0'109'15,"-9"50"-16"-15,9-50-27 16,0 0-14-16,0 0-15 15,72-37-1-15,-72 37-21 16,86-54-63-16,-86 54-52 16,103-73-3-16,-103 73-7 31,96-52 11-31,-62 25 28 0</inkml:trace>
  <inkml:trace contextRef="#ctx0" brushRef="#br0" timeOffset="57105.99">12798 17744 161 0,'0'0'97'0,"0"0"-9"15,0 0-45 1,0 0-14-16,10 13-13 16,-10-13 2-16,10 18-1 15,-3-1 2-15,1 7-9 16,1 6 11-16,-9-30-11 16,17 73 10-16,-10-11-9 15,-2 1-1-15,-2 1-10 16,-3-1-3-16,-2 2-10 15,4-7-23-15,-2-6-73 16,0-52-3-16,1 68 1 16,-1-68 6-16,0 0 25 15</inkml:trace>
  <inkml:trace contextRef="#ctx0" brushRef="#br0" timeOffset="57809.07">12952 17744 267 0,'0'-12'109'0,"0"12"-24"15,-8-11-37 1,8 11-4-16,0 0 4 0,-4-12-15 16,4 12-12-16,-8-11 1 15,3 0 1-15,5 11-2 16,-11-7-7-16,11 7-7 16,-12-23-8-16,5 12 6 15,-2-2 5-15,1 0-4 16,-1 2-8-16,2-7 0 15,-2-4 3-15,3 5-12 16,0 0 18-16,2-2-21 16,4-2 11-16,2 2-13 15,3 0 13-15,4 5-11 16,5 3 18-16,3 0-4 16,4 3-7-16,3 4 0 15,2 4 8-15,1 1 0 16,-2 9 1-16,-2 4 13 0,-4 7-15 15,-5 2 13-15,-5 9-14 16,-8 2 21-16,-6 1-23 16,-7 4 18-16,-4-3-13 15,-2-4-3-15,-2-6-8 16,0 3 9-16,4-8 4 16,1-3-6-16,8 2 3 15,4-9-9-15,3-11 4 16,15 14 9-16,0-2 3 15,4-12-8-15,3 6-4 16,0 1 5-16,0 5 1 16,-1 8 14-16,-2 0-16 15,-3-6-5-15,-4 2-4 0,-12-16 16 16,0 0-4-16,27 69-9 16,-27-69 3-16,0 0-24 15,0 0-30-15,0 0-65 16,32 55-1-16,-32-55-7 15,0 0-4-15,0 0 10 16</inkml:trace>
  <inkml:trace contextRef="#ctx0" brushRef="#br0" timeOffset="58341.18">13563 17788 217 0,'0'0'94'16,"0"0"-26"-16,14 3-50 15,-14-3 0-15,12 10 12 16,-6 11 5-16,5-1-8 16,-4 0 3-16,7 6-12 15,-14-26 0-15,17 72 4 16,-11-23 13 0,-1 4-32-16,-1-3 11 15,-3 10-14-15,1 1 4 0,-3-5-4 0,3 2 5 16,-2-58-20-16,4 55-31 15,-4-55-76-15,0 0-4 16,0 0 17-16,0 0-15 16,0 0 11-16</inkml:trace>
  <inkml:trace contextRef="#ctx0" brushRef="#br0" timeOffset="58903.65">13782 17777 92 0,'0'0'65'0,"21"3"7"0,-18 8-43 16,6 0-4-16,-1 7-4 16,1 5 1-16,1-6-7 15,-1-2-3-15,-9-15 16 16,20 51-4-16,-20-51-16 15,16 68-6-15,-16-68 10 16,11 67-4-16,-11-67-9 16,3 86 8-16,-3-86-13 15,-1 50 6-15,1-50 7 16,0 0 15-16,0 0-13 16,-3 53 10-16,3-53 17 15,0 0-13-15,0 0-6 16,0 0 3-16,-5-69-3 15,3 24-6-15,2 9 0 16,3 2-4-16,2 6-9 0,2-4-7 16,2-7 8-16,2 22-6 15,1 6 14-15,1 16-14 16,1-17 1-16,2 11-4 16,-16 1 7-16,0 0 11 15,43 48-10-15,-43-48 3 16,0 0-3-16,37 70 3 15,-28-18-1-15,-9-52 0 16,7 71-4-16,-7-71-2 16,-5 56 7-16,5-56 8 15,-11 63-27-15,11-63-9 0,0 0-87 16,0 0 13-16,0 0-22 16,-55 46 13-16,55-46 13 15</inkml:trace>
  <inkml:trace contextRef="#ctx0" brushRef="#br0" timeOffset="59122.42">13705 18018 277 0,'0'0'95'0,"0"0"4"15,0 0-95-15,44-19-16 0,-44 19-16 16,51-10-31 0,-24 5-39-16,7 0-4 0,-9 9 10 15,-25-4 11-15,47 2 79 16</inkml:trace>
  <inkml:trace contextRef="#ctx0" brushRef="#br0" timeOffset="62416.09">14419 18077 137 0,'0'0'104'0,"0"0"-11"0,0 0-41 31,0 0-12-31,0 0-6 0,0 0-4 0,0 0-7 16,0 0-16-16,51-17-9 16,-51 17 13-16,0 0-1 15,15 66-2-15,-15-66-6 31,11 68 2-31,-11-68-19 0,8 95 12 0,-8-95 7 16,-2 78-7-16,2-78-1 16,-12 76 8-16,12-76 4 15,-19 50-7-15,19-50-5 16,0 0-26-16,-45 50-50 0,45-50-29 16,0 0-2-16,-66 1-2 15,66-1 16-15</inkml:trace>
  <inkml:trace contextRef="#ctx0" brushRef="#br0" timeOffset="62712.95">14490 17839 163 0,'0'0'83'16,"0"0"-12"-16,0 0-56 0,0 0 2 16,0 0-2-16,0 0-8 15,3 11-5-15,-3-11-5 16,0 0-11-16,0 0-44 15,0 0-27-15,21 2-9 16,-21-2 6-16,22-6 58 16</inkml:trace>
  <inkml:trace contextRef="#ctx0" brushRef="#br0" timeOffset="62995.03">14791 18096 126 0,'0'0'100'16,"0"0"-13"-16,0 0-29 16,0 0-25-16,0 0-4 15,51 7-10-15,-51-7 0 16,0 0-15-16,61-20-2 15,-61 20-9-15,0 0 0 16,70-14-27-16,-70 14-46 0,54-11 2 16,-54 11-19-1,50-15 8-15,-50 15 5 0</inkml:trace>
  <inkml:trace contextRef="#ctx0" brushRef="#br0" timeOffset="63464.56">15310 17943 178 0,'0'0'96'0,"6"-22"-7"0,-6 22-67 31,6-19-10-31,-6 19 10 0,0 0-2 0,0 0-8 15,11-12-16-15,-11 12 1 16,0 0 4-16,0 0 6 16,-15 2-6-16,15-2-8 15,-18 7-5-15,6 3 6 16,-1 6 14-16,13-16-3 16,0 0-9-16,-38 64 2 15,38-64-2-15,-11 78 18 16,11-78-8-16,3 84-2 31,-3-84-11-31,21 80 14 0,-21-80 1 0,33 80 5 0,-33-80 6 16,0 0-7-16,73 40-1 15,-73-40 15-15,54-7-8 16,-54 7-3-16,55-39 2 16,-55 39-12-16,0 0-8 15,62-61-24-15,-62 61-42 16,0 0-44-16,0 0-2 15,0 0-12-15,0 0-5 16,0 0 120-16</inkml:trace>
  <inkml:trace contextRef="#ctx0" brushRef="#br0" timeOffset="65463.27">16080 17601 222 0,'18'6'101'16,"-5"-7"-12"-16,5 1-69 15,11-4-8-15,5 1 7 0,10 0 3 16,6 0-9-16,5-1-11 16,0-3 7-16,-1 5 3 15,-3 0-32-15,-4 5-79 16,-5-9-9-16,2 3 3 15,-14-6 1-15,-4 8 20 16</inkml:trace>
  <inkml:trace contextRef="#ctx0" brushRef="#br0" timeOffset="65714.88">16546 17439 211 0,'-13'-3'117'0,"13"3"0"16,0 0-72-16,0 0-30 16,0 0-3-16,0 0 0 15,15 7 8-15,-4 6-20 16,0 7 11-16,2 8-11 31,0 4 9-31,1 6-9 0,-2-4 0 0,4 6-61 31,-1-1-52-31,-8-8-1 0,6-1-1 0,-4-11-8 16,7-7 81-16</inkml:trace>
  <inkml:trace contextRef="#ctx0" brushRef="#br0" timeOffset="66292.95">17265 17101 159 0,'0'0'89'0,"0"0"1"15,0 0-69-15,0 0-6 16,13 4-2-16,-5 7-3 16,2 0-3-16,2 7 6 15,1 8 1-15,2 3-6 16,1 5 8-16,-1 4-10 15,-3 2 4-15,-1 1 7 16,-3 2 0-16,0-2-6 16,-2-5-12-16,-1-1 14 15,-2-8-36-15,-1-6-24 16,-6-7-63-16,9 1 2 16,-5-15-8-16,0 0 9 15,-11-3 91-15</inkml:trace>
  <inkml:trace contextRef="#ctx0" brushRef="#br0" timeOffset="66779.06">17297 17263 161 0,'-10'-17'114'0,"5"4"-26"15,5 13-29-15,-8-21-20 16,8 21-6-16,-3-22-4 16,7 11-6-16,-3-1-10 0,3-2-6 15,1 2-6-15,1-3 9 16,1 2-4-16,3-4 0 31,1-3-6-31,2-5-1 16,3 5 1-16,4 3 3 15,-2 3 0-15,2-2-11 16,-1 11 3-16,-3 11 3 16,0 6 1-16,-5 15-5 15,-5 1-1-15,-6 4 0 16,-4 0-1-16,-5 11 13 16,-1-4-5-16,-4 0-8 15,0-5 8-15,-1-2-4 0,4-3 2 16,5-1 2-16,7-7 7 15,7 0-9-15,3-7-3 16,6-4 6-16,5 3 1 16,1 1 0-16,1-6 0 15,1 5-3-15,-1 0-25 16,-6-7-45-16,-1-2-44 16,4 6 9-16,-6-7-12 15,2-6 8-15,-6 0 110 16</inkml:trace>
  <inkml:trace contextRef="#ctx0" brushRef="#br0" timeOffset="67091.53">17757 17183 208 0,'15'-5'99'0,"-15"5"3"15,11 15-89-15,-3 1-12 16,3 7 0-16,3 5-1 16,0 3 8-16,1 4 9 15,0 2-3-15,-2 2-4 16,-4 3-9-16,-4 2 16 0,-3-15-5 16,-1 2 7-1,-2 2-14-15,0-5-9 0,-2-7-24 16,-2-5-15-1,5-16-61-15,0 0-12 0,0 0 3 16,0 0 11-16,-15-31 86 16</inkml:trace>
  <inkml:trace contextRef="#ctx0" brushRef="#br0" timeOffset="67560.28">17929 17175 150 0,'0'0'89'0,"17"2"-1"16,-4 7-70-16,-2 4-11 0,1 3-4 15,4 10 6-15,1 5-9 16,1-1 9-16,-1 4 1 16,-3 1-6-16,-3 2 9 15,-4-2-9-15,-5-4 3 16,-4-9-14-16,-2-1 25 15,-2-5-7-15,0-4 1 16,6-12-7-16,-17 14 0 16,6-20 8-16,11 6 5 15,-20-14 4-15,12-1-24 16,1-4 3 0,2 1-8-16,1-8 10 0,6 3-10 15,5 2 10-15,5 2-17 0,6 4 8 16,3 7 4-1,1 4 3-15,2 3-1 0,-2 7 6 16,1 6 9-16,-3 3-12 16,-3 3-6-16,-4 5 7 15,-3 0 3-15,-3 4-7 16,0 1 9-16,-5-3-9 16,-1-5-4-16,-1 5-13 15,-5-4-18-15,-4-9-71 16,2 3 5-16,-6-11-19 15,13-4 11-15,-28-17 83 16</inkml:trace>
  <inkml:trace contextRef="#ctx0" brushRef="#br0" timeOffset="67778.98">17757 17394 98 0,'-13'-5'73'16,"13"5"19"-16,19-2-64 16,1-2-7-16,8-3-9 15,4 2-9-15,2-4-10 16,5 2-27-16,4 9-51 16,-8-12-7-16,8 12 3 15,-13-5 70-15,7 10 19 16</inkml:trace>
  <inkml:trace contextRef="#ctx0" brushRef="#br0" timeOffset="68686.7">18712 17648 119 0,'0'0'51'0,"0"0"16"16,0 0-8-16,0 0-17 15,-4-17-9-15,4 17 1 16,-4-18 4-16,1 7-9 16,-5 0-9-16,8 11-17 15,-17-19 7-15,6 10 2 16,-3 11-2-16,-3 0-9 16,-1 10-11-16,-1 5 8 15,-1-1 13-15,2 9 2 16,1 3-8-16,4 1-5 15,3-6 2-15,5 12 11 0,4-10 2 16,7-3-11-16,5-3-9 16,5-6 6-16,3-1 7 15,3-1 9-15,4-2-7 16,2-9-7-16,1-5-19 16,-1 1-25-16,6-5-78 15,3 1-1-15,-3-7-10 16,2 4 4-16,-8-5 66 15</inkml:trace>
  <inkml:trace contextRef="#ctx0" brushRef="#br0" timeOffset="68858.58">18973 17706 214 0,'0'0'99'15,"21"11"-1"-15,-4-13-58 16,11 3-71-16,4-2-56 16,3-7-11-16,13 6-4 15,-8-6-4-15,5-2 80 16</inkml:trace>
  <inkml:trace contextRef="#ctx0" brushRef="#br0" timeOffset="69171.05">19417 17505 173 0,'14'8'91'16,"-14"-8"6"-16,6 12-75 15,-6-12-15-15,18 23-3 16,-6-8 12-16,-1 2-9 15,4 5 7-15,-3 3-3 16,3 1-3-16,-8-3-4 16,2 4 3-16,-5-3-2 15,0 1 8-15,0 0-13 16,-3-10-16-16,1-1-41 0,5 2-45 16,-7-16 3-16,2 13-10 15,-2-13 14-15,0 0 95 16</inkml:trace>
  <inkml:trace contextRef="#ctx0" brushRef="#br0" timeOffset="69717.89">19410 17472 222 0,'0'0'66'0,"0"0"-9"0,5-13-12 15,-5 13-7-15,10-16-8 16,-10 16-12-16,14-12-2 16,-3 3-7-16,-11 9-3 31,22-13-6-31,-11 8 6 0,4 3-1 0,2 2-5 15,0 1-2-15,2 1-8 16,0 3 6-16,-1 4 4 16,-5 3 15-16,-2 6-19 15,-6 4 14-15,-3 0-7 16,-7 6 9-16,-5-3-11 16,-1-3 10-16,-2-1-10 0,-1-3 2 15,2-6-4 1,12-12-6-16,-15 8 3 0,15-8 11 15,0 0-3-15,12 8-7 16,-1-3-5-16,3 2 4 16,-1 1 3-16,-1 8 5 15,1 0-1-15,-6 1-9 16,-7 0 6-16,-4 10 0 16,-7-7 11-16,-1-2-6 15,-6-4 0-15,-3-5-1 16,-2 0 1-16,-1-1-8 15,5-5-97-15,0-9-5 16,-3-5-8-16,7 2-2 0,-1-6-4 16</inkml:trace>
  <inkml:trace contextRef="#ctx0" brushRef="#br0" timeOffset="70734.4">18525 18123 123 0,'0'0'100'0,"0"0"-1"0,0 0-56 16,0 0-2-16,0 0-3 16,0 0-12-16,73-22-21 15,-25 6-4-15,13 3 3 16,13 4 3-16,12 1 14 15,10-7-6-15,10-9-14 16,11 2 20-16,4 10-1 16,0-5 2-16,-10 1-15 15,-8-8 7-15,-17 13-12 16,-11-1 8-16,-21 8-1 16,-14-4-13-16,-19 3 0 15,-8 8 6-15,-13-3 5 0,0 0-3 16,0 0-10-16,0 0-10 15,0 0-7-15,-11 4-28 16,11-4-70-16,-13 4-10 16,2-6 14-16,11 2 1 15,-21 14 64-15</inkml:trace>
  <inkml:trace contextRef="#ctx0" brushRef="#br0" timeOffset="72911.07">20176 17423 190 0,'0'0'109'16,"0"0"-30"-16,13 0-37 15,-13 0-8-15,13-4 10 16,-13 4-24-16,17-3-6 16,-17 3-2-16,23-3 2 15,-8-2-7-15,3 3-1 16,3-1 2-16,3-1-8 0,3 2 10 15,4-3-4-15,-2 1-5 16,2 1-2-16,-2-1 8 16,-1-1-2-16,-2 6-8 15,-4-8-19-15,2 9-24 16,-9-2-56-16,0-1-13 16,0 5-11-16,-15-4 1 15,17-4 58-15</inkml:trace>
  <inkml:trace contextRef="#ctx0" brushRef="#br0" timeOffset="73254.78">20495 17228 164 0,'0'0'104'16,"-9"-13"4"-16,9 13-65 15,0 0-15-15,0 0-14 16,0 0-4-16,11-5 1 16,-11 5-6-16,0 0-4 15,15 6-5-15,-15-6 7 16,15 18 1-16,-8 3-5 16,2-2 10-16,-2 4-11 15,1 5 9-15,2 6-9 16,-2-1 16-16,0 5-15 15,-3-8 6-15,2-2 2 16,1-2-25-16,-5 4-52 0,2-9-43 16,2-5 9-16,-7-16-16 15,10 14 23-15</inkml:trace>
  <inkml:trace contextRef="#ctx0" brushRef="#br0" timeOffset="74183.23">21210 16876 74 0,'0'-11'87'0,"0"11"2"0,0 0-42 0,0 0-2 15,0 0-6-15,0 0-4 16,0 0-4-16,0 0-7 16,0 0-10-16,0 0-11 0,0 0 1 15,0 0-1 1,10 13-1-16,-6 4-2 0,2-3-4 16,1 8 0-16,3 8 8 15,0 0 5-15,3 8-1 16,-1 2-7-16,2-1 3 15,-3-8 1-15,1 13 5 16,-2-14-2-16,-1 3-7 16,0 0-1-16,-1-4-4 15,-1-7 7-15,-3-1-12 16,1-1-5-16,-5-8-37 16,5 4-42-16,-5-16-24 15,0 0 12-15,0 0-8 16,-14 11 78-16</inkml:trace>
  <inkml:trace contextRef="#ctx0" brushRef="#br0" timeOffset="74949.28">21208 17050 95 0,'-11'-20'85'15,"11"20"-32"-15,0 0-11 16,-12-6 0-16,12 6-6 15,-7-17 0-15,7 17-8 16,0 0-7 0,0 0-5-16,0 0-2 0,-2-16 1 15,0 5-4-15,2 11 4 16,0 0-4-16,-4-18-5 16,4 18-3-16,-4-18 5 15,3 7 0-15,1 11-4 16,-1-11 2-16,0 0-4 15,1-2 3-15,0 13 5 16,0 0-1-16,0 0-5 16,1-17 1-16,-1 17 2 0,5-12-3 15,-5 12 2-15,12-5-5 16,-12 5-2-16,17-18-1 16,-6 13 2-16,0 4 0 15,1-1-1-15,2 1-2 16,0 4 1-16,1-5 3 15,0 8-1-15,-1 7-1 16,2-4-2-16,-1 2 0 16,-3 9 2-16,-1 3 0 15,-5-3-4-15,-5 12-2 16,-3-2 5-16,-4 3 3 16,-4 0-1-16,-2 0-6 0,0-8 5 15,1-4-2-15,0-2 6 16,3-7 3-16,8-12-5 15,-7 14-3-15,7-14 6 16,11 3 3-16,0 1-7 16,4 0 6-16,2-1-5 15,1 1-1-15,1 1 4 16,5 1-4-16,-2-1-5 16,-3 2-9-16,-4-3-22 15,6 0-62-15,-6 5-17 16,1-3-6-16,0-2 1 15,-16-4 32-15</inkml:trace>
  <inkml:trace contextRef="#ctx0" brushRef="#br0" timeOffset="75231.35">21596 17035 230 0,'0'0'99'0,"0"0"-2"16,13 13-81-16,-7 0-10 16,3 6 3-16,2 5 0 0,-1 5-2 15,1 7-4 1,1 1-3-16,-4-2 5 0,1 7-2 31,-3-10 2-31,-2-1-8 16,-2-7 6-16,1-2-7 15,-1-9 6-15,-2-13-27 16,3 11-50-16,-3-11-36 16,2-14 8-16,2-2-7 15,-7-11 48-15</inkml:trace>
  <inkml:trace contextRef="#ctx0" brushRef="#br0" timeOffset="75684.43">21744 17003 127 0,'12'-10'93'0,"-12"10"-2"16,16 14-55-16,-7-1-18 15,4 9-5-15,-1-3 1 16,4 10 7-16,1 2-6 16,0-2-9-16,-4-3-3 15,-2 2 6-15,-6 1-5 16,0-6-6-16,-5 0 3 15,0-2-3-15,-5-8 5 16,2 4-4-16,-5-6 9 16,8-11-9-16,-17 5 6 15,17-5 8 1,-18-8-5-16,8-7 2 0,3-2-4 16,3-3 6-16,3 1-10 15,4 4 8-15,7-3-4 0,5-1-4 16,2 13-4-16,5 0 3 15,2 6-2-15,2 4 5 16,-2 11-4-16,0-4-9 16,-5 5 5-16,-3 7-1 15,-4-4 9-15,-1-4-10 16,-6 2 6-16,-2 0-13 16,-1-6-20-16,-7 2-78 15,5-13 9-15,-12 8-8 16,-2-6-3-16,2-2 84 15</inkml:trace>
  <inkml:trace contextRef="#ctx0" brushRef="#br0" timeOffset="75856.23">21709 17216 254 0,'13'-16'64'15,"7"9"-94"-15,12-4-57 16,7-1-8-16,-2 0-1 16,6 1 87-16</inkml:trace>
  <inkml:trace contextRef="#ctx0" brushRef="#br0" timeOffset="76137.48">22074 17051 269 0,'4'16'108'0,"0"-5"-3"16,5 4-89-16,2 1-24 16,2 7 3-16,3 3 13 15,2 10-3-15,-2-2-8 16,0 4 3-16,-5 0-7 15,-2-7 12-15,-4 3-5 16,-1-6 5-16,-3-2-14 16,0-11-12-16,-2-4-33 0,1-11-48 15,0 0-1-15,0 0 0 16,-2-16-2-16,-2-6 105 16</inkml:trace>
  <inkml:trace contextRef="#ctx0" brushRef="#br0" timeOffset="76403.14">22228 16986 176 0,'0'0'99'16,"12"-2"2"-16,-12 2-56 16,15 19-21-16,-9-6-6 15,4 13-4-15,0-4-2 0,3 13 4 16,-1-4-6-16,3 3-2 15,-2-3-2-15,-2-3 2 16,-3 4-4-16,-1-4-4 16,-1-2 2-16,-3-3-20 15,0-2-24-15,-3-6-74 16,-3-2 12-16,-2 2-13 16,5-15 6-16,-17 0 77 15</inkml:trace>
  <inkml:trace contextRef="#ctx0" brushRef="#br0" timeOffset="76574.95">22082 17319 207 0,'1'-11'103'0,"3"-3"7"0,5 1-81 15,8 3-24-15,10-3-42 16,3 7-52-16,1-9-9 15,3 7-5-15,-5 1-2 16,-1 5 84-16</inkml:trace>
  <inkml:trace contextRef="#ctx0" brushRef="#br0" timeOffset="77012.4">22549 17159 124 0,'0'0'86'0,"3"-23"-1"16,-3 23-57-16,-2-16-15 16,2 16-9-16,-2-18 0 15,2 18 0-15,-2-11-3 16,2 11-4-16,0 0-1 15,-19 5 1-15,8 3 6 16,-1 6 4-16,-1 5-2 16,2 2 0-16,1-1 5 15,3 6 5-15,8 0-8 16,4 0 6-16,6-1-9 16,3-5 3-16,5 0-4 15,-2-4 4-15,0 2-11 0,-3-8 4 16,-4 6 13-16,-10-16-8 15,6 19 3-15,-6-19 4 16,-14 15 3-16,-1-8 4 16,0 1-4-16,-3-5-10 15,0 0-29-15,-1-3-76 16,5-2-11-16,-6 1-1 16,7 1-12-16,-4-10 83 15</inkml:trace>
  <inkml:trace contextRef="#ctx0" brushRef="#br0" timeOffset="78061.77">22747 17403 156 0,'0'0'99'0,"0"0"-29"16,2-11-32-16,-2 11-6 15,0 0-6-15,0 0-12 16,0 0-10-16,14 10 0 15,-14-10 3-15,13 23 6 16,-4-5-4-16,1 5 13 16,-1 11-12-16,1-3 8 15,-3 5-10-15,1-1 9 16,-3-7-14-16,-2 1 10 16,2-2-9-16,-4-8-27 0,5-8-47 15,-6-11-35-15,4 15 0 16,-4-15-10-16,0 0-3 15</inkml:trace>
  <inkml:trace contextRef="#ctx0" brushRef="#br0" timeOffset="78703.14">22773 17440 208 0,'0'0'76'0,"0"0"-3"16,0 0-18-16,0 0 2 16,-3-12-27-16,3 12 0 15,0 0-9-15,4-14 4 16,-4 14-7-16,0 0-13 15,0-15 5-15,0 15-11 16,0 0 14-16,3-12-6 16,-3 12-5-16,7-17-2 15,-7 17 2-15,18-10 3 16,-2 5-5-16,4-4-6 0,7 5 5 16,0 4 0-1,1 1 1-15,-1 11 1 0,-1-3-10 16,-4 3 5-16,-9 1 5 15,-8 8 5-15,-7 0-10 16,-6 3 18-16,-4-2-7 16,-5-3-1-16,0-1-2 15,-1-3 9-15,0-3-13 16,5-5 8-16,13-7-5 16,0 0-11-1,0 0-2-15,0 0 9 16,24-4 5-16,-4 2-10 0,1 8-6 15,1 1-2-15,-3 3 8 16,-3 6 5-16,-6 4-1 16,-9 3-6-16,-5 2-3 15,-4 2 16-15,-4-6 4 0,-3-1-2 16,-3-3-8-16,-1-3 3 16,-1-6-1-16,0-2 8 15,2 1-14-15,-2-10-60 16,3-2-55-16,17 5 5 15,-22-11-1-15,22 11-12 16,-7-23 47-16</inkml:trace>
  <inkml:trace contextRef="#ctx0" brushRef="#br0" timeOffset="78953.5">23180 17508 281 0,'21'-3'101'0,"6"-2"-22"16,0 6-69-16,-2-5 8 16,3 2-19-16,-1 0-14 15,-2-4-23-15,-2 2-51 16,-1 2-24-16,-9-1-3 15,1-3 8-15,-14 6 100 0</inkml:trace>
  <inkml:trace contextRef="#ctx0" brushRef="#br0" timeOffset="80000.38">23649 17288 136 0,'0'0'94'15,"0"0"-25"-15,0 0-32 16,0 0 2-16,0 0-12 16,0 0-13-16,4-13-13 15,-4 13 11-15,0 0-6 16,0 0-12-16,0 0 8 15,8 13-7-15,-8-13 6 16,0 0-1-16,0 0 7 0,14 1-6 16,-14-1 3-16,0 0 16 15,0 0-6-15,0 0-4 16,0 0 4-16,6-11-5 16,-6 11-1-16,0 0 7 15,0 0-7-15,-6-15-7 16,4 4-2-16,2 11 5 15,0 0-1-15,-3-12 7 16,3 12-4-16,0 0-6 16,0 0 3-16,0 0 4 15,0 0 1-15,0 0-4 16,0 0-8-16,0 0-2 16,0 0 3-16,0 0 1 0,0 0 0 31,1 21-6-31,1-7 6 0,0 9-3 15,-2 4 14-15,-2 8-3 0,0 4-9 16,-3 0 4-16,-1-4 1 16,-1 3 7-16,-2-1-2 15,-3-3 0-15,1-7-14 16,1-5 11-16,2-4 11 16,3-7 3-16,5-11-1 15,0 0-10-15,-13-7-1 16,16-5 16-16,-4-6-2 15,6-7-18-15,-4-9 3 16,2 0-18-16,2-11 1 16,4-2 7-16,1 7 0 15,2-6-13-15,0 5 3 0,1 4 13 16,0 8-3-16,-1 7 3 16,-2 9 1-16,-10 13-4 15,12-16 3-15,-12 16 3 16,0 0-4-16,12 9-5 15,-12-9 2-15,13 19 9 16,-2 0 2-16,3 4-5 16,3 1 5-16,-1 2 3 15,2 1 0-15,0 3-5 16,1-4 4-16,-3-1-7 16,-3-5-2-16,-1-5 10 15,-2-1-1-15,-10-14-16 16,15 19 7-16,-15-19 11 0,6 11-10 15,-6-11-11 1,0 0 0-16,0 0-22 0,-3 11-54 16,3-11-23-16,-12 0-9 15,12 0-14-15,-24-1 3 16</inkml:trace>
  <inkml:trace contextRef="#ctx0" brushRef="#br0" timeOffset="80187.86">23607 17507 179 0,'0'0'123'0,"-11"0"9"15,11 0-59-15,15-10-22 16,-3 3-9-16,11-1-31 16,9 4-57-16,6-3-70 15,0-3-6-15,1 4-8 16,-5 2 8-16,-2-3 48 15</inkml:trace>
  <inkml:trace contextRef="#ctx0" brushRef="#br0" timeOffset="-188236.73">18599 16892 56 0,'0'-20'84'15,"-7"5"2"-15,1-11-38 16,4 14-9-16,-5-5-1 0,4 4 2 16,-6-8-4-16,3 10-3 15,-5-2-4-15,0-2-9 16,-5-2-8-16,0 3 1 16,-7-3-2-16,-1 3-4 15,-7 1 3-15,0 0-2 16,-6-7-7-16,-2 3 4 31,-4 10-2-31,-2-5 0 0,-5 0 1 0,-1 3-1 16,-7 8-1-16,-4 6 0 15,-4 6 0-15,-3 3 1 16,-3-4 1-16,0 12-3 16,0 2 7-16,-2 2-5 15,6-5-2-15,4 1 1 0,5 2 3 16,1 8-3-16,5 6 0 15,1-2-1-15,4 5-3 16,1 7 6-16,3-1-1 16,1 5-2-16,6 7-4 15,1-2-3-15,8-8 2 16,5 6-2-16,7-2 6 16,9-2-2-16,8 5-2 15,10 2 11-15,10-7-9 16,8-1 17-16,10 1-9 15,9-3 6-15,10-5-16 16,11 6 16-16,10-8-3 16,10 3-11-16,10-7-2 15,6 13-2-15,6 0 2 16,4 8 0-16,2 10 2 0,0-13-12 16,-1-4 6-16,-4-3-1 15,-5-2 18-15,-6-25-15 16,-2-5 10-16,-5-26-2 15,-5-20 12-15,-4-3-1 16,-4-12-3-16,-1-17 5 16,-4-8-16-16,-2 3 16 15,-5-7-8-15,-3 4 10 16,-6-8-19-16,-6-6-2 16,-8-6 7-16,-11 5 5 15,-13-6 4-15,-9-8-14 16,-19-3 4-16,-13 2-6 15,-20 2 16 1,-19 11-8-16,-17 14 1 0,-14 5-10 0,-12 18-5 16,-8 14-20-16,1 22-100 15,-3 15-6-15,10 19-5 16,13 11 5-16,15 6-13 16</inkml:trace>
  <inkml:trace contextRef="#ctx0" brushRef="#br0" timeOffset="-187360.35">19261 17818 95 0,'-11'-6'110'16,"11"6"-4"-16,0 0-51 16,0 0-7-16,0 0-8 15,0 0-10-15,0 0-1 16,0 0-15-16,0 0-19 0,9 14-3 15,1 10 18-15,-10-24-10 16,32 88-6-16,-12-37 9 16,3 16-11-16,4 6 13 15,1 12-12-15,1-13 12 16,3-6-15-16,1-10 7 16,3-6 11-16,-36-50 4 15,82 66-3-15,-82-66 1 16,89 0 8-16,-89 0-7 15,92-15-3-15,-92 15-16 16,84-37-5-16,-84 37-44 16,75-50-51-16,-75 50-12 15,58-41 6-15,-58 41-2 16,44-56 74-16</inkml:trace>
  <inkml:trace contextRef="#ctx0" brushRef="#br0" timeOffset="-187078.9">20220 17955 321 0,'0'0'119'0,"0"0"0"16,0 0-96-16,0 0-14 15,0 0-14-15,0 0 17 16,0 0 1-16,31 74-11 0,-31-74 2 15,23 74-14 1,-10-22 15-16,0 25-20 0,-4-4 19 16,0-9-16-16,-2-3-16 15,-5-5-44-15,-4 1-62 16,2-57 18-16,5 53-19 16,-5-53 32-16,0 0 103 15</inkml:trace>
  <inkml:trace contextRef="#ctx0" brushRef="#br0" timeOffset="-186766.49">20494 17995 296 0,'11'4'119'15,"-11"-4"-11"-15,0 0-90 0,0 0-19 16,0 0-2-16,0 0 19 15,0 0 0-15,0 18-7 16,0-18-15-16,0 0 5 16,0 0 13-16,0 0 3 15,0 0 0-15,0 0-13 16,0 0 0-16,0 0-9 16,0 0 22-16,0 0-30 15,0 0-53-15,0 0-61 0,0 0 14 16,0 0-8-1,0 0-7-15,3 33 86 0</inkml:trace>
  <inkml:trace contextRef="#ctx0" brushRef="#br0" timeOffset="-186203.17">20888 17780 197 0,'0'0'92'16,"0"0"1"-16,0 0-63 16,0 11-11-16,0-11 0 15,0 0-9-15,-5 15-1 16,5-15 0-16,-6 28 11 15,6-28 3-15,-10 71-8 0,10-71-9 16,-12 90 7 0,5-35 14-16,2 25-20 0,-1 4 5 15,3-2-11-15,2-20 7 16,2 11-10-16,5 3 8 31,2-15-6-31,3-11 1 16,-11-50 12-16,0 0-6 15,55 25-14-15,-55-25 7 16,41-52 8-16,-26 2 1 16,-3-9 0-16,-6 6 3 15,-6 3-12-15,-8-1-8 16,8 51 23-16,-37-67-19 16,37 67-73-16,-54-13-43 15,54 13-1-15,-50 7-8 16,50-7 8-16,0 0 21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3-20T06:18:31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8279 6479 216 0,'3'-10'84'0,"-3"10"-9"16,5-20-11-16,-5 20-8 15,2-13-14-15,-2 13-4 16,0 0-13-16,0 0-10 15,0 0-7-15,0 0-6 16,0 0-3-16,0 0-6 16,10 17 4-16,-4 3-8 15,0 10 5-15,1 8-2 16,2 11 7-16,2 9-4 0,-2 7 2 16,-1 3 3-16,-1 2-1 15,-2-2 2-15,-1-1 1 16,0-7-2-16,-3-7 3 15,0-10-3-15,0-9 4 16,-1-7-2-16,-1-10 8 16,2-4-1-16,-1-13 1 15,0 0 6-15,-6-20-8 16,1 0 4-16,-2-8-4 16,1-6 1-16,-1-9-6 15,0-7-1-15,3-6-3 16,1-2-4-16,3-2 9 15,5 1-4-15,4-1 2 0,2 6-2 16,1 5 2 0,0 7-4-16,1 6 1 0,1 7-8 15,3 9-9-15,-5 3-23 16,9 9-78-16,-3 6-3 16,3 3-2-16,1 3 1 15,1 2 3-15</inkml:trace>
  <inkml:trace contextRef="#ctx0" brushRef="#br0" timeOffset="499.94">8931 6613 359 0,'1'-12'115'16,"-1"12"-6"-16,-1-20-108 15,1 20-2-15,-6-10 0 16,6 10 1-16,0 0 1 16,0 0 1-16,-13-13-1 15,13 13 0-15,0 0-1 16,-13 15 0-16,9 3-2 16,-4 6-1-16,1 8 0 15,-2 7 1-15,0 6 1 16,0 5 2-16,4-1-2 15,2 1 2-15,3-5 0 16,4-3 2-16,4-5 0 16,5-7 1-16,5-7-1 15,6-6 1-15,1-8 0 16,7-7 0-16,0-8 1 16,2-7 0-16,-1-10 0 0,-1-5-1 15,-3-11 2-15,-7-2-3 16,-9-7 3-16,-5 0-2 15,-8-1 3-15,-5 6 0 16,-6 1-2-16,-4 8-1 16,-4 9 0-16,-1 3-2 15,3 9-6-15,0 2-10 16,5 11-25-16,-2-4-45 16,14 4-37-16,0 0 0 0,10 16-3 15,8-9 2 1,7-2 82-16</inkml:trace>
  <inkml:trace contextRef="#ctx0" brushRef="#br0" timeOffset="921.79">9490 6635 324 0,'12'-5'114'0,"-12"5"-1"15,0 0-89-15,9-13-12 16,-9 13-8-16,0 0-2 15,-12 2-1-15,12-2-2 16,-21 11 0-16,8 4 0 16,-2 5-2-16,-2 9 0 15,2 8 2-15,1 5-2 16,3 6 4-16,3 3-1 0,6 1 3 16,3-4-3-16,5-5 4 15,6-6 3-15,4-7-3 16,5-10 0-16,5-5 2 15,3-14 0-15,1-8 1 16,2-13 0-16,1-9-1 16,-5-15-2-16,-1-7 4 15,-9-8 6-15,-4-2-2 16,-11-1 1-16,-1 5-1 16,-11 4 0-16,-3 9-2 15,-5 10-2-15,-2 11-9 16,1 11-10-16,-6 2-13 0,5 15-43 15,-4 0-62-15,4 6-2 16,2 2-1-16,4 3-1 16,7-1 33-16</inkml:trace>
  <inkml:trace contextRef="#ctx0" brushRef="#br0" timeOffset="1374.88">10663 6808 191 0,'0'0'82'0,"0"0"-8"16,0 0-17-16,0 0-15 15,0 0-14-15,22 15-9 16,-2-14-4-16,10 2-1 0,11-5-5 16,6-1 0-16,9-3-2 15,4 1-3-15,0-6-3 16,-3 0-9-16,-1 5-27 16,-13-4-49-16,-8 3-26 15,-5 5-1-15,-13-2-2 16,-6 0 23-16</inkml:trace>
  <inkml:trace contextRef="#ctx0" brushRef="#br0" timeOffset="1890.48">12195 6263 267 0,'0'0'105'16,"0"0"-3"-16,1-12-87 15,-1 12-12-15,0 0-6 16,6 17-2-16,-1-2 1 15,1 4-1-15,2 10 5 16,0 7-1-16,2 6 4 16,-3 7-5-16,-1 4 6 15,-3 4-5-15,-1 1 5 16,0-2-3-16,-4-4-1 16,-1-5-2-16,-2-7-17 15,-3-9-35-15,1-9-46 0,1-6-2 16,-6-17-1-16,1-8 1 15,-8-18 102-15</inkml:trace>
  <inkml:trace contextRef="#ctx0" brushRef="#br0" timeOffset="2187.33">11612 6336 233 0,'-33'-12'117'15,"9"0"-5"-15,7 6-66 16,4-1-19-16,13 7-12 16,0 0-6-16,15-6-6 0,8 2-3 15,11-1-1-15,10-2 1 16,11-4 2-16,14-3 1 16,12 0-2-16,9-3 1 15,4 0 0-15,3 1-1 16,-2-1-1-16,-6 3-3 15,-6-1-9-15,-6 3-14 16,-15-1-28-16,-6 3-34 16,-14 0-25-16,-9 3 0 15,-9 2-1-15,-10 3 66 16</inkml:trace>
  <inkml:trace contextRef="#ctx0" brushRef="#br0" timeOffset="4187.18">12864 6767 77 0,'0'0'82'0,"8"-22"0"16,-4 10-42-16,3-1-15 15,-2-2-11-15,3-1-4 16,-5 2-1-16,1-1-2 16,-3-2-1-16,-2 3-2 15,-5-1 1-15,-3 3-4 16,-5 2 1-16,-3 4-3 15,-5 4-2-15,-2 2-1 16,-2 6-1-16,-5 2 0 16,-1 8 0-16,1 2 2 15,1 7 0-15,1 1 1 16,3 6 0-16,4 1 2 16,4 0 0-16,7 0 2 15,7-2 1-15,4-1 1 0,5-8 2 16,5-1 0-16,8-10 2 15,6-3-1-15,4-8 0 16,3-5 1-16,4-6-2 16,0-4-2-16,-1-4 0 15,-2-1 0-15,-6 1 0 16,-7 0 1-16,-3 6-2 16,-6 1-4-16,-10 12-1 15,0 0 0-15,0 0-1 16,3 10 0-16,-6 3 0 15,0 2 0-15,2 1 2 16,1 0 6-16,2 0 3 0,6-3 0 16,4-6 0-16,5-1 1 15,3-6-1-15,3-4 0 16,1-7 1-16,2-6-3 16,-1-5-1-16,-3-4 1 15,-3-3 3-15,-5 0-1 16,-4-1 1-16,-3 2 0 15,-4 2 1-15,-1 8-1 16,-3 4 0-16,1 14-2 16,0-19-3-16,0 19-2 15,0 0 0-15,14-3-3 16,-3 5 0-16,1 3-1 16,1 2-2-16,1 2 0 0,0 3 1 15,0-1 0 1,-5 2 0-16,-9-13 0 0,11 20 2 15,-11-20 3-15,3 12 3 16,-3-12 1-16,0 0 0 16,0 0 1-16,-4-20 0 15,5 8 0-15,2-5-1 16,3-1-5-16,5-1-1 16,2-1-3-16,9 7 0 15,3 6 0-15,2 5-3 16,-2 7 2-16,0 8 0 15,-3 4 1-15,-6 5-2 16,-7 4 2-16,-6-2 0 16,-6 0 1-16,-3-3 1 15,-4-5 1-15,1-5 1 0,-4-4 1 16,1-8 2-16,1-6-1 16,6-7 0-16,3-6-2 15,7-7 1-15,6 1-2 16,3 0-2-16,8 0-1 15,4 7-1-15,3 4-1 16,1 9 1-16,-1 7 1 16,-1 10-1-16,-5 4 2 15,-1 2-1-15,-5 2 1 16,-3 1 1-16,-5-5 1 16,0-1 1-16,-9-14 2 15,7 14 2-15,-7-14 0 0,0 0-1 16,11-20 0-16,-6 1 1 15,4 1-3-15,0-1-4 16,4 1-1-16,1 3-2 16,1 4-2-16,1 11 2 15,1 7 0-15,1 9 0 16,-2 4 2-16,0 1 1 16,-3 0 2-16,-2-3 4 15,-1-1 6-15,-10-17 0 16,0 0-1-16,12-3 1 15,-8-13 0-15,-3-12 0 16,2-4-2-16,-3-9-6 16,1-6-1-16,1-1-3 0,0 4 3 15,-1 1-2 1,-1 8 0-16,1 8-4 0,-1 5 3 16,0 22-3-16,0 0 0 15,0 0 5-15,13 22-8 16,-6 6 5-16,-1 2-3 15,2 7 6-15,1 4-2 16,0 0 4-16,1 2-2 16,0-4-1-16,-3-5 3 15,-1-6-2-15,-1-5 1 16,-1-6 1-16,0-3 5 16,-4-14-2-16,0 0 0 15,0 0 0-15,7-20 1 16,-1 0-1-16,1 0-2 15,6-1-1-15,1 1-4 0,6 6-1 16,1 8-1-16,3 7 0 16,-1 10 0-16,-1 8-1 15,-5 4 3-15,-3 8-1 16,-10 0 1-16,-5 3 1 16,-8 0 3-16,-11-5-1 15,-7-4 2-15,-6-6 2 16,-3-4-1-16,-3-9 1 15,-2-9-7-15,6-5-16 16,-1-12-41-16,11 1-51 16,9 2-4-16,7 0-2 15,7 4-1-15,2 13 76 16</inkml:trace>
  <inkml:trace contextRef="#ctx0" brushRef="#br0" timeOffset="5108.99">8989 7908 33 0,'-7'-20'51'0,"7"20"0"15,0 0-54-15,13-11-1 16,-13 11-3-16,12 2 5 16,-12-2 4-16,11 7 8 0,-11-7 5 15,0 0 6-15,5 15 3 16,-5-15 4-16,0 0 2 15,-4 13-1-15,4-13-2 16,0 0-2-16,-2 11 1 16,2-11 0-16,0 0 1 15,5 11 1-15,6-5-1 16,2-2-1-16,11 4-3 16,12-3-1-16,13 2-7 15,14-1-4-15,19-1-5 16,17-3-2-16,15-5-2 15,21-1 3-15,20-4-2 16,18-3 3-16,17 0-3 0,17-3 2 16,8 0 0-16,10 0 1 15,8 0 3-15,3 1-6 16,1 2 7-16,-6-2-7 16,-6-2 2-16,-7-1-1 15,-4 3 1-15,-11-3 0 16,-6 2-5-16,-13-1 3 15,-10 1-5-15,-10 0 4 16,-13 1 1-16,-10 1-2 16,-13-2 0-16,-12 2 0 15,-10-1 1-15,-11 1-1 16,-12 0 2-16,-12 2-2 16,-10 1 2-16,-12 2-1 0,-10 2-1 15,-11 0-1 1,-9 4 0-16,-6-1-2 0,-13 2-1 15,0 0 1-15,0 0-2 16,0 0 1-16,-9 11-3 16,-3-3-9-16,-11 1-13 15,0 8-45-15,-13-2-46 16,-7 4 1-16,-11-1-2 16,-9 0 0-16,-8-1 62 15</inkml:trace>
  <inkml:trace contextRef="#ctx0" brushRef="#br0" timeOffset="5624.6">11188 8409 258 0,'10'-17'86'16,"-10"17"-14"-16,0 0-16 15,5-10-19-15,-5 10-11 16,0 0-12-16,18 9-5 16,-7 2-5-16,1 6 2 15,3 6-6-15,-1 8 0 16,2 9 0-16,-1 8 1 15,-6 7 0-15,-6 8 1 16,-4 5-2-16,-6 0 0 16,-6 4 1-16,-2-3 3 0,-5-6-2 15,2-9 4 1,-1-4-10-16,1-13-24 0,7-8-79 16,4-6-3-16,7-23 1 15,0 0-5-15,-3-11 2 16</inkml:trace>
  <inkml:trace contextRef="#ctx0" brushRef="#br0" timeOffset="6280.78">11658 8652 208 0,'-13'-18'76'16,"4"7"-9"-16,9 11-13 15,-16-19-9-15,16 19-11 16,-15-25-3-16,12 14-1 16,2-4-9-16,5 1 0 15,4-4-8-15,9 2-2 16,6-1-6-16,6 4-3 0,2 6-3 16,1 3-2-16,-1 8 0 15,-3 7-3-15,-6 8 4 16,-9 8-4-16,-11 7 5 15,-9 2-2-15,-8 2 2 16,-4-3-2-16,-5-2 3 16,0-6 1-16,1-6 0 15,3-4 3-15,7-7-2 16,13-10 3-16,11 9-2 16,13-7-1-16,15 0 0 15,9 7 0-15,6 4-3 16,1 8 0-16,-1 4-1 15,-6 6 1-15,-10 4-1 16,-15 7 0-16,-17 0 1 16,-14-2 2-16,-13-4 0 15,-10-3 5-15,-8-9-1 0,-6-3 3 16,-5-11-3-16,1-6 3 16,4-7-8-16,2-13-21 15,17-6-56-15,5-6-40 16,13-6 0-1,12-2-5-15,13-4-1 0,10-3 66 16</inkml:trace>
  <inkml:trace contextRef="#ctx0" brushRef="#br0" timeOffset="6827.65">14735 7373 44 0,'-12'0'72'0,"-3"-5"5"16,2 3-35-16,13 2-2 16,-14-2 2-16,14 2-2 0,0 0 1 15,20-4-3 1,1-4-2-16,15 3-10 0,8-4-12 15,12 0-5-15,10-1-13 16,6 0-17-16,6 1-48 16,-1 2-34-16,-7-1-2 15,-9 4 1-15,-14-2-3 16</inkml:trace>
  <inkml:trace contextRef="#ctx0" brushRef="#br0" timeOffset="7077.61">14777 7584 168 0,'-24'19'93'0,"11"-9"2"16,13-10-64-16,12 16-9 16,15-15-5-16,17-3-2 15,11-7 0-15,13 0-5 16,8-6-3-16,4-1-3 15,0 3-2-15,-3-2-3 16,-9 6-10-16,-8 0-41 16,-13 4-47-16,-5 5 0 15,-16-2-2-15,-6 3-3 16,-20-1 93-16</inkml:trace>
  <inkml:trace contextRef="#ctx0" brushRef="#br0" timeOffset="8968.1">16213 6595 173 0,'-3'-11'91'0,"3"11"0"15,0-13-74-15,0 13-7 16,0 0-11-16,0 0 0 16,0 0 1-16,1 15 1 15,2 2 2-15,3 9 0 16,1 8 2-16,1 9-3 16,2 8 7-16,-2 4-7 15,2 3 2-15,0 3-2 16,-4 0-1-16,0-4 3 0,-1-4-2 15,-2-5 4 1,-2-6-5-16,-1-2 7 0,0-6-15 16,-1-4-33-1,3-5-50-15,-6-11-4 0,4-14-1 16,0 0-4-16,0 0 92 16</inkml:trace>
  <inkml:trace contextRef="#ctx0" brushRef="#br0" timeOffset="9546.2">16189 6853 16 0,'-10'-19'83'0,"4"2"10"16,3 4-49-16,-3-1 4 15,6 14 2-15,-7-18 1 16,7 18 1-16,-5-15-7 16,5 15-16-16,-2-13-12 15,2 13-5-15,0-17-4 16,0 17-4-16,6-24 0 16,0 9-2-16,5-3-1 15,5 0-1-15,6-2 1 16,8 0-3-16,9 2 1 15,5 2 0-15,6 5 0 16,-1 4-2-16,-1 7-1 16,-3 4 0-16,-9 11 1 15,-10 8 0-15,-15 9 0 16,-12 6 1-16,-14 9-2 0,-8 1 4 16,-6 1 0-16,-4-1 0 15,-3-5-1-15,2-6 1 16,7-7-2-16,5-7 3 15,10-6 0-15,9-4 2 16,6-2-2-16,11 0 1 16,5 2 4-16,7 3-6 15,1 3 4-15,1 2-6 16,0 2 6-16,-3 1-7 16,-3 2 6-16,-3 2-6 15,-8-3 1-15,-3-1 3 16,-2-2 0-16,-2-1-4 0,1 0-24 15,-5-8-47-15,1-2-32 16,-1-11 2-16,11 0-5 16,-11 0-2-16</inkml:trace>
  <inkml:trace contextRef="#ctx0" brushRef="#br0" timeOffset="10374.25">16748 6937 282 0,'0'0'102'15,"10"-19"0"-15,-10 19-95 0,12-6-7 16,-12 6-3-16,18 12 1 16,-6 0 1-16,3 5 2 15,0 5-2-15,2 6 3 16,-1 8 4-16,-3 3-7 15,-1 2 8-15,-2 2-9 16,-2-1 7-16,-4-3-7 16,-1-4 8-16,-5-4-9 15,1-8 5-15,0-6 3 16,0-5 1-16,1-12 0 16,0 0-6-16,0 0-6 15,7-25-9-15,-2 2-2 0,3-3-2 16,0-7-1-1,3-2-10-15,-4-3 8 0,4 3 0 16,-4 2 12-16,1 3 4 16,-3 2 12-16,-1 4-2 15,1 3 7-15,-1 2 6 16,1 3 1-16,-1 0 1 16,2 5 4-16,-4 0-3 15,-2 11-2-15,9-13-7 16,-9 13-4-16,0 0-2 15,12 3-2-15,-12-3-2 16,14 21-2-16,-3-4 0 16,3 5 3-16,2 6 5 15,1 3-6-15,0 1 7 16,-1 2-8-16,0 1 6 0,-3 0-7 16,-1-1 7-16,-3-2-9 15,-3-4 2-15,-2-5 3 16,-2-3-2-16,-1-5 4 15,-1-15 6-15,0 18 5 16,0-18-1-16,0 0 2 16,-5-22 0-16,5 4-1 15,0-7-1-15,3-1-3 16,-1-5-11-16,6-1 1 16,1 3-8-16,4 5 5 15,1 7-3-15,1 5 0 16,1 12-1-16,-3 4-1 15,1 11 7-15,-5 3-6 0,-1 4 7 16,-3 3-5 0,-4 1 2-16,-2 1 0 0,-3-5 1 15,-1-3-2 1,-1-2-9-16,-5-9-47 0,11-8-55 16,-23 5 0-16,8-16-3 15,-2-3-1-15,-4-6 41 16</inkml:trace>
  <inkml:trace contextRef="#ctx0" brushRef="#br0" timeOffset="10530.49">16892 7157 313 0,'0'0'98'0,"17"-12"-21"15,10 1-118-15,12-3-63 0,8 5-4 16,5-8-2-16,5 0-1 15,-1-4 98-15</inkml:trace>
  <inkml:trace contextRef="#ctx0" brushRef="#br0" timeOffset="10764.84">17458 7184 116 0,'4'12'103'0,"-4"-12"1"16,14-11-51-16,2 3-12 15,-3-5-9-15,11 2 9 0,-2-5-10 16,10 2-12-16,2 0-42 16,-4 1-54-16,6 2-33 15,-2 5-3-15,-1 0 5 16,-4 2 0-16</inkml:trace>
  <inkml:trace contextRef="#ctx0" brushRef="#br0" timeOffset="11124.2">18138 6893 258 0,'6'-13'104'15,"-6"13"-5"-15,14 1-85 16,-14-1-12-16,18 20-5 16,-3-3-2-16,0 3 4 15,2 6 0-15,-2 2 2 16,-1 4 5-16,-7 4-8 15,-3-2 9-15,-8 1-6 16,-6-2 9-16,-5-4-10 16,-5-3 10-16,-3-2-6 15,-4-9 4-15,2-3 0 16,1-5-6-16,-1-9-25 0,7-6-78 16,3-4 1-16,3-11-7 15,6-4 1-15,-1-7 22 16</inkml:trace>
  <inkml:trace contextRef="#ctx0" brushRef="#br0" timeOffset="11358.56">17854 6915 272 0,'-17'-11'102'0,"17"11"-4"16,13-15-88-16,2 6-9 0,8-2-5 15,10-2-1-15,11-2-2 16,11-3 5-16,9 0-2 16,7 0-11-16,2-2-13 15,5 7-16-15,-6-2-26 16,-6 4-27-16,-6 3-1 16,-12 3-2-16,-8 4 92 15</inkml:trace>
  <inkml:trace contextRef="#ctx0" brushRef="#br0" timeOffset="12249.12">18447 7103 246 0,'0'0'108'0,"0"0"4"16,-4-13-73-16,4 13-11 16,25-13-16-16,-2 4-3 15,4-1-7-15,7-2-6 16,4 3-13-16,1-5-27 16,5 6-63-16,-3 0-6 15,-7 1 2-15,-4 1-4 0,-10-5 71 16</inkml:trace>
  <inkml:trace contextRef="#ctx0" brushRef="#br0" timeOffset="12811.63">19152 6750 163 0,'8'-14'85'0,"-5"-1"-13"16,-1 2-17-16,-2 13-18 16,-4-17-16-16,4 17-10 15,-14-9-8-15,14 9-2 16,-20 3-2-16,5 3-1 15,-2 5 0-15,0 3 2 16,-3 6 2-16,1 5 2 16,-1 4 0-16,4 6 2 15,2 2-3-15,3 3 2 16,5 0 1-16,4-1 0 16,6-5 4-16,7-3-4 15,5-3 8-15,3-5-8 0,5-6 9 16,4-5-6-1,1-4 7-15,4-7-8 0,0-3-1 16,0-3 7-16,-4-5-5 16,-1 3 8-16,-7-4-6 15,-1 5 7-15,-8-4-9 16,-1 5 8-16,-11 5-6 16,0 0-4-16,7-12 0 15,-7 12-3-15,0 0-2 16,0 0-2-16,0 0-6 15,0 0-15-15,0 0-41 16,15-6-64-16,-4 6-2 0,0-1-5 16,0-2 1-1,0 2 45-15</inkml:trace>
  <inkml:trace contextRef="#ctx0" brushRef="#br0" timeOffset="13577.15">19789 6589 163 0,'0'0'90'0,"0"0"1"16,14-4-69-16,4 3-15 16,8-2-3-16,7 0 0 15,7-2 3-15,6-4-1 16,8 1 1-16,2-3 0 15,4 0-2-15,0-1 0 16,-2-1-2-16,-1 0-5 16,-7-1-13-16,-5 3-49 15,-9-1-29-15,-7-2 3 16,-9 2-2-16,-11-2 28 16</inkml:trace>
  <inkml:trace contextRef="#ctx0" brushRef="#br0" timeOffset="13874.01">20054 6307 202 0,'-11'0'101'16,"11"0"-5"-16,0 0-38 15,17 5-50-15,-3 0-10 16,3 1-3-16,1 2 3 15,3 5 2-15,0 5 1 0,-3 5-5 16,-1 6 1 0,-3 6 0-16,-3 8 0 0,-8 8 1 15,0 4-1-15,-7 6 1 16,-2-1 1-16,0 0-11 16,-4-3-56-16,1-6-26 15,6-6-4-15,-1-17-3 16,8-8 39-16</inkml:trace>
  <inkml:trace contextRef="#ctx0" brushRef="#br0" timeOffset="14623.97">21235 6081 105 0,'0'0'87'0,"0"0"-32"15,0 0-11-15,0 0-5 16,0 0-5-16,0 0-8 16,0 0-9-16,3 14-5 15,-1 1-7-15,0 6-2 16,-1 7-2-16,3 6 2 15,-4 8-1-15,2 8 3 16,-2-1 0-16,0 3-2 16,-2-3-2-16,1-5 1 15,-3-3-2-15,2-5 0 16,-1-8 3-16,2-7-4 0,1-5-13 16,-1-5-80-16,1-11-5 15,17-6 0-15,-5-9-4 16,5-6 62-16</inkml:trace>
  <inkml:trace contextRef="#ctx0" brushRef="#br0" timeOffset="14858.31">21487 6329 312 0,'0'0'104'0,"11"-12"-5"0,-11 12-97 15,0 0-8-15,0 0 1 16,0 0 1 0,0 0 2-16,0 0 4 0,0 0-5 15,0 0-9-15,0 0-36 16,0 0-50-16,12 8-5 16,-12-8-1-16,11 3-2 15,-11-3 79-15</inkml:trace>
  <inkml:trace contextRef="#ctx0" brushRef="#br0" timeOffset="15577.03">21996 6102 145 0,'0'0'81'0,"-18"-5"-6"16,6-1-49-16,12 6-9 15,-21-12 1-15,10 3 2 16,0-2 0-16,4-1 0 15,-1-1-2-15,3 1-7 16,2 0-4-16,3 0-5 16,0 12-4-16,11-16-2 15,0 16-2-15,2 5 0 16,2 7-1-16,-2 5 2 16,2 9-1-16,-5 8 3 0,-7 4 0 15,-4 5 3-15,-7-1 0 16,-6 1 3-16,-3-5 1 15,-4-4 0-15,1-6-1 16,3-6 1-16,2-6 2 16,4-5 3-16,11-11 3 15,-11 10 0-15,11-10-2 16,12 0 1-16,6-5 1 16,6 4-1-16,5-6-3 15,5 4-3-15,4-1-6 16,2-1-2-16,2 2-6 15,-7-3-8-15,-2 3-9 16,-11-2-14-16,-1 5-12 16,-9-3-30-16,-12 3-20 15,17-6-1-15,-17 6 7 0,0 0 96 16</inkml:trace>
  <inkml:trace contextRef="#ctx0" brushRef="#br0" timeOffset="16326.96">22329 5985 168 0,'0'0'55'0,"0"0"-14"16,0 0-11-16,0 0-12 16,0 0-8-16,0 0-6 15,0 0-1-15,0 0 0 16,0 0 0-16,0 0-2 15,0 0-3-15,0 0-10 16,0 0-11-16,0 0-10 16,0 0-15-16,0 0-34 15,0 0 0-15,-11-6 29 16,11 6 53-16</inkml:trace>
  <inkml:trace contextRef="#ctx0" brushRef="#br0" timeOffset="26484.1">21983 5727 31 0,'3'-12'62'16,"1"-2"-26"-16,2 1-5 16,3 1-7-16,-2-3 3 15,3 4-2-15,-10 11 2 16,13-17 0-16,-13 17-1 16,10-10-6-16,-10 10-3 15,0 0-5-15,0 0-2 16,0 0-1-16,0 0-2 15,0 0 0-15,0 0-1 16,0 0 0-16,-17 16-3 0,7-3-1 16,-3 0 0-16,-6 6-3 15,-1 6 4-15,-2 3-1 16,-4 2 2-16,-1 3 1 16,0 1-1-16,2 2 3 15,-1 2-2-15,3 1 3 16,1-2-1-16,4 2 0 15,1 1-4-15,4 3 4 16,4-2-4-16,4 1 1 16,2 0-1-16,5-1 3 15,0-1-4-15,4 1-2 16,5-3 1-16,1-4-2 16,3-5 3-16,2-4 0 15,0-4 3-15,1-5-1 16,2-8 3-16,1-3 2 0,-3-10 1 15,3-3-3-15,-3-7 4 16,2-5-2-16,-3-6 0 16,-1-3 2-16,-4-1-3 15,-2-2-1-15,-6 2 1 16,-2 2 3-16,-7 1-4 16,-4 8 0-16,-2 3-1 15,-2 5-2-15,-3 1 1 16,0 7-1-16,-1-1 0 15,0 3-2-15,1 3-2 16,1 2 1-16,1 2-3 16,0 1-8-16,6 5-12 15,-3-3-52-15,7 5-47 0,7-1-2 16,-3-13-1-16,14 18-6 16,-3-13 81-16</inkml:trace>
  <inkml:trace contextRef="#ctx0" brushRef="#br0" timeOffset="29296.81">22327 6183 29 0,'-13'-5'68'0,"13"5"-2"0,0 0-32 16,-11-6-8 0,11 6-1-16,0 0 0 0,0 0 1 15,0 0-1-15,0 0-1 16,12-2-9-16,-1 2-7 16,5-2-3-16,7-1 0 15,7-3-2-15,7-1 0 16,9-3-9-16,4-5-33 15,3 0-47-15,3-1-3 16,-7-6 0-16,-2 3 12 16,-12-6 77-16</inkml:trace>
  <inkml:trace contextRef="#ctx0" brushRef="#br0" timeOffset="29562.41">22577 6002 188 0,'-18'7'86'0,"18"-7"-1"16,0 0-73-16,0 0-13 15,11 15-7-15,-1 0-1 16,-2 7 5-16,3 4 6 16,-1 10 1-16,0 4-1 15,-4 3 4-15,-1 5-3 16,-2-1 3-16,0-4-2 15,-1-5-12-15,2-7-48 16,2-6-29-16,-6-25-7 16,21 10-3-16,-8-32 57 0</inkml:trace>
  <inkml:trace contextRef="#ctx0" brushRef="#br0" timeOffset="29859.27">22973 5618 247 0,'5'-14'101'15,"-3"3"-8"-15,-2 11-83 16,0 0-11-16,0 0-2 16,0 0-2-16,12 17 1 15,-3 8-3-15,1 6 1 16,2 13 3-16,0 8 4 15,0 12 4-15,0 8-1 0,-3 2-4 16,-3 0 5-16,-2-5 0 16,-1-3 3-16,0-8-6 15,-1-9-11-15,3-10-49 16,1-12-40-16,-1-13 4 16,-5-14-6-16,14-3 8 15</inkml:trace>
  <inkml:trace contextRef="#ctx0" brushRef="#br0" timeOffset="30359.23">23055 5927 138 0,'-10'-31'95'0,"-2"-3"6"16,-1 3-53-16,5 5-7 15,-4-5-12-15,4 3-6 16,-2-3 0-16,4 0-1 15,-3-3-1-15,1 4-9 16,2-6 1-16,-1 2-6 16,2 0 0-16,3 2-1 15,0 2 0-15,5 1-5 16,4 2-1-16,7 4-1 16,5 6-1-16,7 6-2 15,3 7 0-15,3 9-3 16,1 13 0-16,-2 12 4 0,-1 11-3 15,-10 9 2-15,-6 10-1 16,-9 5 2-16,-6 3 1 16,-9-2 2-16,-2-7-1 15,-3-7-1-15,1-9 0 16,2-6 1-16,5-13 0 16,6-4 0-16,6-5-1 15,6-1 2-15,4-2-2 16,4 2 1-16,3 6 0 15,0 3-2-15,1 5 0 16,-1 2 3-16,-1-1-2 16,-3 2 1-16,0-2 1 15,-1-3 1-15,-2-5-3 0,0-5-16 16,2-5-78 0,-1-5-10-16,1-9 2 0,1-4-6 15,0-10 24-15</inkml:trace>
  <inkml:trace contextRef="#ctx0" brushRef="#br0" timeOffset="30640.47">23540 6001 274 0,'0'0'101'0,"0"0"-3"16,0 0-86-16,0 0-8 15,12 14-5-15,-2 7-2 16,4 10 1-16,0 6 3 0,1 7 2 16,1 5 0-16,-2 0 2 15,-3 1-1-15,-2-6-1 16,-3-8-2-16,-2-8-5 16,-2-12-32-16,-2-16-62 15,0 0-6-15,15-18-1 16,-5-14-2-16,-4-15 59 15</inkml:trace>
  <inkml:trace contextRef="#ctx0" brushRef="#br0" timeOffset="30874.84">23778 5749 229 0,'0'-16'99'0,"0"16"-1"0,0 0-68 15,0 0-15 1,9 22-15-16,-2 7 0 0,3 10 1 15,1 11 0-15,2 7 3 16,2 6 1-16,-2 6 0 16,-2-4-4-16,0 0 3 15,-3-7-2-15,-2-6 1 16,-3-9-3-16,-1-9-16 16,0-9-61-16,-3-4-23 15,1-21-4-15,-14 7-4 16,-1-23 17-16</inkml:trace>
  <inkml:trace contextRef="#ctx0" brushRef="#br0" timeOffset="31046.71">23543 6254 290 0,'0'0'110'0,"0"0"-5"15,2-16-89-15,24 1-12 16,13-6-23-16,15-3-48 15,8-2-38-15,4-5-2 16,3 0-1-16,0-3 0 16</inkml:trace>
  <inkml:trace contextRef="#ctx0" brushRef="#br0" timeOffset="31452.91">24190 5920 181 0,'0'0'96'0,"-3"-23"-2"15,-2 7-65-15,3 0-15 16,-1-2-6-16,2-1 0 16,-2 0 0-16,1 2 0 15,-1 5-4-15,0-1 1 16,3 13-5-16,-16-1 1 16,4 15-1-16,-5 11 1 15,0 7-4-15,-3 7 2 16,3 4 2-16,4 6 0 15,4 0 4-15,11-3 2 16,9-5 0-16,9-5 1 16,13-11-1-16,9-2 0 0,2-5-3 15,2-2-1 1,-3 0-3-16,-5 0 2 0,-8 2-3 16,-8 3 3-16,-16 6 3 15,-12 5-1-15,-13 1 6 16,-9 1 2-16,-8-4 4 15,1-2-1-15,-6-5 1 16,6-2-2-16,1-10-11 16,5-8-21-16,9-3-93 15,7-3-3-15,13 3-5 16,-13-16 1-16,13 16-2 16</inkml:trace>
  <inkml:trace contextRef="#ctx0" brushRef="#br0" timeOffset="31874.77">23386 6865 254 0,'-24'5'109'16,"11"-5"1"-16,13 0-79 15,16-5-8-15,10 1 0 16,17-11 2-16,19-1 0 16,18-9-2-16,21-3-4 15,15-6-2-15,10 0-8 16,2-1 2-16,0 3-5 0,-11 4 0 16,-9 4-4-16,-18 7 1 15,-18 5-2-15,-20 3 0 16,-10 4 0-16,-15 2 3 15,-10 0 2-15,-17 3 2 16,14-1 1-16,-14 1-1 16,0 0-1-16,0 0 0 15,0 0 1-15,0 0-6 16,0 0-7-16,0 0-11 16,0 0-16-16,0 0-65 15,0 0-37-15,0 0-6 16,0 0 2-16,-19 7-3 0</inkml:trace>
  <inkml:trace contextRef="#ctx0" brushRef="#br0" timeOffset="33578.15">14977 9695 68 0,'0'0'68'0,"27"2"-3"15,-3-6-36-15,13 0-13 16,11-2-7-16,11-3 0 15,11-2 0-15,6 0-2 16,0-1-12-16,-3 0-58 16,-1 5-4-16,-13-3-3 15,-4 9-3-15,-22-4 72 16</inkml:trace>
  <inkml:trace contextRef="#ctx0" brushRef="#br0" timeOffset="33781.3">15261 9936 145 0,'-21'20'87'0,"8"-4"-28"15,13-16-14-15,16 18-14 16,7-16-5-16,15-2-6 16,12-6-8-16,12-5-11 15,13-2-16-15,6-4-37 16,2-2-37-16,5 5 1 15,-12-3-4-15,-4 6 3 16,-18-1 89-16</inkml:trace>
  <inkml:trace contextRef="#ctx0" brushRef="#br0" timeOffset="34531.21">16549 9377 107 0,'0'0'62'15,"0"0"-28"-15,0 0-18 16,0 0-4-16,0 0 4 16,0 0 4-16,0 0-1 15,0 0 0-15,-12-1 0 0,12 1 1 16,-22-2-1-1,8-1-1-15,1 2-3 0,-2-4-2 16,3 4 1-16,12 1-1 16,-15-10-1-16,15 10-2 15,13-14-3-15,0 11-5 16,8 3-3-16,1 6-5 16,1 4-1-16,1 9 0 15,-3 8 1-15,-5 8 2 16,-8 7 1-16,-5 5 1 15,-8 1 2-15,-5-3 1 16,-3-1 1-16,-3-10 0 16,1-4 1-16,3-9 1 15,2-7 3-15,10-14 3 0,-9 15 1 16,9-15 0-16,23-3 1 16,-1-3 0-16,6 0-13 15,8-1-43-15,5 0-52 16,0-5-2-16,3 1-4 15,-6-3 1-15,-1 1 38 16</inkml:trace>
  <inkml:trace contextRef="#ctx0" brushRef="#br0" timeOffset="34765.57">16985 9561 286 0,'0'0'97'15,"0"-20"0"-15,0 20-82 16,0-14-12-16,0 14-7 16,0 0-2-16,0 0-2 15,0 0 1-15,0 0 4 16,0 0-3-16,0 0-19 16,17 14-67-16,-4-15-1 15,8 1 2-15,1-11-2 16,7 2 24-16</inkml:trace>
  <inkml:trace contextRef="#ctx0" brushRef="#br0" timeOffset="35359.28">17256 9262 308 0,'0'0'105'16,"2"-16"-1"-16,-2 16-77 15,21-14-18-15,-4 8-7 16,7-1-3-16,7-1 4 16,3-2-4-16,6-2 3 15,-1 2-1-15,0 0 0 16,-3 2-7-16,-5-1-5 16,-6 4-7-1,-9-1-8-15,-2 5-6 0,-14 1-3 16,0 0-1-16,0 0 1 15,0 0 4-15,-22-3 5 16,8 5 8-16,-5 2 7 0,0-2 7 16,-3 4 7-16,1 0-1 15,0 4 4-15,2 0 4 16,1 2 3-16,1 2 2 16,2 5 0-16,0 1 2 15,7 4-1-15,-1 2 5 16,7 3-5-16,2-1 1 15,6 2-2-15,4-3-1 16,5-1-1-16,4-6-2 16,6-2-1-16,5-4-5 15,4-2 2-15,4 0-3 16,0-2-3-16,-4 4-1 0,-3 1 0 16,-5-1-2-16,-6 6 0 15,-9 0 2 1,-11 2 3-16,-11-3 4 0,-8 0 3 15,-6-6 4-15,-6-1-1 16,-5-4 1-16,-2-3 3 16,-3-8-1-16,6-3-9 15,2-4-17-15,4-8-58 16,8 2-39-16,8-2-2 16,4 0-3-16,9 1-6 15,2 0 44-15</inkml:trace>
  <inkml:trace contextRef="#ctx0" brushRef="#br0" timeOffset="35859.24">18214 9441 246 0,'0'0'107'0,"0"0"-22"16,-8-14-33-16,8 14-20 15,0 0-14-15,15-8-5 16,-2 5-5-16,7-2-4 15,6 0-3-15,7-5 1 16,8 1 0-16,5-2 1 16,7-3 0-16,-1 2-2 0,2-1-6 15,-3 0-16 1,1 3-45-16,-7 1-38 0,-7 0-3 16,-8 1 1-16,-12-1-4 15,-18 9 53-15</inkml:trace>
  <inkml:trace contextRef="#ctx0" brushRef="#br0" timeOffset="36124.87">18536 9208 285 0,'0'0'106'16,"-15"-6"-3"-16,15 6-68 15,0 0-15 1,0 0-14-16,0 0-10 0,16 1 3 15,-16-1-2-15,21 16 0 16,-8-1 1-16,3 8 0 0,0 5 2 16,-3 7 0-16,1 6 1 15,-3 5-2-15,-4 5 3 16,1 0-5-16,-5-1-16 16,2-4-62-16,0-5-21 15,-1-8-1-15,2-7-2 16,-3-13-3-16</inkml:trace>
  <inkml:trace contextRef="#ctx0" brushRef="#br0" timeOffset="36765.44">19322 8980 76 0,'1'-13'75'0,"-1"13"5"16,-1-16-30-16,1 16-7 16,0 0-10-16,0 0-1 0,0 0-6 15,0 0-4-15,0 0-7 16,0 0-2-16,0 0-7 15,13 29-4-15,-5-2 0 16,-3 8-2-16,-1 6 3 16,1 8 4-16,-2 5-1 15,-1 3-3-15,-3-4 0 16,-1-2 0-16,-1-8-4 16,1-9-2-16,3-6-24 15,0-10-69-15,-1-18 0 16,17-2 0-16,-5-15-6 15,6-7 24-15</inkml:trace>
  <inkml:trace contextRef="#ctx0" brushRef="#br0" timeOffset="36937.3">19671 9147 266 0,'0'0'97'0,"0"0"0"15,0 0-80-15,0 0-52 16,0 0-64-16,0 0 0 16,-6 11 1-16,6-11-1 15,0 0 53-15</inkml:trace>
  <inkml:trace contextRef="#ctx0" brushRef="#br0" timeOffset="37390.39">19932 8794 248 0,'1'-16'91'0,"1"6"-5"16,-2 10-80-16,-2-11-5 15,2 11-9-15,0 0-1 16,0 0 0-16,0 0 3 15,-3 19 1-15,2-2 2 16,-1 6 3-16,1 7-1 16,0 7 5-16,1 5-2 15,0 6 1-15,1 4 4 0,2 5 2 16,0-5-1-16,3-1 0 16,2-5 0-16,1-2 0 15,1-8 2-15,4-3 1 16,-1-11-3-16,3-7 0 15,1-9-1-15,3-8 1 16,-2-9-1-16,0-4-2 16,-2-7-1-16,-3-2-1 15,-5-3-3-15,-3 1-1 16,-5 5-2-16,-4 1 0 16,-3 7-2-16,-4 3-12 15,11 10-32-15,-22-4-48 16,22 4-1-16,-16 3 0 0,16-3 2 15,0 0 45 1</inkml:trace>
  <inkml:trace contextRef="#ctx0" brushRef="#br0" timeOffset="37624.75">20367 9048 321 0,'14'-1'103'16,"-14"1"0"-16,16-9-88 16,0 6-14-16,7-1-5 0,5-5-1 15,9 1-5-15,1-5-11 16,8 0-18-16,-4-2-37 16,2-4-24-16,-3 4 0 15,-7-3 1-15,-6 3 11 16</inkml:trace>
  <inkml:trace contextRef="#ctx0" brushRef="#br0" timeOffset="37874.74">20616 8820 259 0,'0'0'93'0,"0"0"0"16,0 0-72-16,0 0-13 15,2 19-12-15,4-3-2 0,4 5 1 16,-1 2 2-16,2 5 3 16,0 3 1-16,-2 3-1 15,2 1 1-15,-2 3 0 16,-2 0-9-16,2 0-46 16,-1 0-36-16,-4-4-5 15,2-5-1-15,-6-11-3 16,1-1 83-16</inkml:trace>
  <inkml:trace contextRef="#ctx0" brushRef="#br0" timeOffset="39187.14">22006 8272 137 0,'0'0'78'0,"-2"-22"2"15,2 22-46-15,0 0-8 16,0-13-5-16,0 13 0 15,0 0-3-15,0 0-3 16,0 0-1-16,0 0 0 0,8 23-8 16,-1-2-1-16,1 10-3 15,0 11 0 1,3 6 1-16,2 9 4 0,-1 6-4 16,0 4 1-16,-1-1-1 15,0-3-1-15,-1-9-1 16,-2-4 1-16,3-7-1 15,-3-11-2-15,-2-7-2 16,-3-9 1-16,3-6-3 16,-6-10-4-16,0 0-1 15,0 0-1-15,-13-15 3 16,3-1 6-16,2-1 5 16,-3-1 2-16,-3-5 7 0,4 2 8 15,-2-3 1 1,5-1-1-16,0-3 0 0,3 3-5 15,-1-5-2-15,3-1-4 16,-1-3-2-16,2-1-5 16,1-5 1-16,-1-1-3 15,1 0 1-15,-1-2-1 16,-2-1 1-16,-1-1-1 16,1-1 1-16,-1 1-2 15,-1 4 1-15,-1 2 1 16,1 2 1-16,3 3-1 15,1 2 0-15,4 4-2 16,6 1 1-16,4 3-1 16,12 1 0-16,5 6-1 15,4 5 0-15,2 6-2 0,0 8 0 16,-2 8 0-16,-5 13-1 16,-11 9 1-16,-14 13-1 15,-13 4 3-15,-11 6-3 16,-6 2 4-16,-9 3-1 15,-1-3 4 1,-1-5-3 0,2-7 1-16,7-6-1 0,8-7-1 0,10-1 2 15,10-2 0-15,10-5-1 16,9 0-1-16,9 4 2 16,6-1 0-16,2 1 0 15,3 1 0-15,0 0-1 16,-2-1 1-16,-4 0-4 0,-5-5-3 15,-3 0-13 1,-7-7-35-16,-1-2-48 16,0-1 0-16,-1-10-2 0,0-3 0 15,-5-9 52-15</inkml:trace>
  <inkml:trace contextRef="#ctx0" brushRef="#br0" timeOffset="39499.61">22602 8476 313 0,'0'0'104'0,"-3"-19"-4"16,3 19-88-16,0 0-7 0,11 3-8 15,-2 10-3-15,3 1 2 16,1 7-1-16,1 6 4 15,2 5 0-15,-3 6-1 16,-1 3 1-16,-2 8 2 16,-4-1 1-16,-2 0-3 15,-4-3 1-15,1-8-12 16,-3-6-8-16,2-11-59 16,1-8-19-16,-1-12-3 15,6-18 0-15,0-15 0 16</inkml:trace>
  <inkml:trace contextRef="#ctx0" brushRef="#br0" timeOffset="39780.87">22860 8317 272 0,'11'9'93'0,"-11"-9"-1"16,18 26-84-16,-5-1-8 15,4 5-2-15,4 6 3 16,-2 5 2-16,3 2 2 16,-3 5-1-16,-1 0 1 15,-1-2-1-15,-2 0 1 16,-4-3-1-16,-3-3 0 0,-3-5-5 16,-4-6-5-16,2-8-6 15,-6-8-45-15,3-13-40 16,0 0-3-16,-1-17-1 15,3-5-2-15,-3-10 83 16</inkml:trace>
  <inkml:trace contextRef="#ctx0" brushRef="#br0" timeOffset="40187.08">22724 8697 187 0,'-14'-10'90'16,"14"10"1"-16,0 0-56 16,8-13-15-16,-8 13-10 15,20-12-4-15,0 3 0 16,7 0-4-16,6-3 3 0,3-1-4 15,3 1-6 1,2 3-13-16,-1-4-32 0,-1 3-44 16,3 3 2-16,-13-5-3 15,-1 6 0-15,-9-6 92 16</inkml:trace>
  <inkml:trace contextRef="#ctx0" brushRef="#br0" timeOffset="41015.15">23531 8399 1 0,'0'0'34'15,"0"-16"19"-15,0 16-31 16,4-17-1-16,-4 17 2 16,5-16 0-16,-5 16 1 15,2-16 1-15,-2 16-3 16,-4-14-3-16,4 14-6 15,-9-11-6-15,9 11-6 16,-14-9-1-16,14 9-1 16,-16-2 4-16,16 2-1 15,-19 1 3-15,19-1-1 0,-17 6 0 16,17-6 0-16,-15 12 2 16,15-12-2-16,-15 21 0 15,8-5-1-15,0 1 2 16,0 2 4-16,3 4 2 15,0 1 0-15,0 2 2 16,1-1 0-16,3 2 2 16,3-5 1-16,2 2-1 15,1-4-3-15,5-1 1 16,1-6-2-16,10-2 1 16,-2-5-3-16,4-1-3 15,0-2-1-15,1-1-2 16,-4 1-4-16,-2 0-2 0,-2 3 1 15,-8 6-3 1,-4 4 3-16,-7 4 1 0,-4 1 1 16,-6 3 1-16,-1-1 2 15,-7-2 1-15,-3 0 1 16,0-4 1-16,-2-5-4 16,1-6-23-16,1-2-77 15,4 0-2-15,-4-9-2 16,5 1-2-16,-4-6 18 15</inkml:trace>
  <inkml:trace contextRef="#ctx0" brushRef="#br0" timeOffset="41640.08">23693 8698 156 0,'-3'11'77'15,"2"9"-1"-15,-1 0-76 16,-2 3-6-16,-1 4 4 16,-1-1 0-16,0-1-8 15,-1-5-64-15,3 3-2 16,-2-12-1-16,6-11 16 15,0 0 61-15</inkml:trace>
  <inkml:trace contextRef="#ctx0" brushRef="#br0" timeOffset="41936.96">23958 8351 196 0,'0'0'93'0,"17"0"-4"15,-17 0-42-15,13 16-42 16,-4 1-4-16,-1 6-2 16,5 4 3-16,-5 3 1 15,2 4 1-15,-3 3-1 0,-1 3 1 16,-3-3-2-16,-2-2-1 15,0-3 0-15,-2-7-6 16,0-1-18-16,-3-10-37 16,4-14-35-16,0 0-1 15,0 0-2-15,0-14 26 16</inkml:trace>
  <inkml:trace contextRef="#ctx0" brushRef="#br0" timeOffset="42436.91">24180 8267 322 0,'0'0'102'0,"13"13"1"0,-7 1-100 16,1 7-5-16,0 7-3 15,0 3 4-15,4 4 1 16,0 2 0-16,-5 1 0 15,4-1 2-15,-5 0-1 16,2-2 0-16,-3-5 2 16,0-4 1-16,-3-7 0 15,1-3 3-15,-3-5 3 16,1-11-1-16,0 0 0 16,0 0 1-16,-1-15-2 15,3 1-1-15,1-5-1 16,0 0-2-16,1 0-4 15,0 0 0-15,3 4-2 0,-1 4-3 16,-6 11 2-16,15-8 0 16,-15 8-2-16,17 10 1 15,-7 2 1-15,-1 3 0 16,2 2 2-16,-1 2 1 16,0 2 1-16,-4-1 0 15,-1 2 0-15,-2-1 2 16,-3-4 0-16,-1-2 0 15,-2-5-1-15,3-10-1 16,-5 17-15-16,5-17-84 16,0 0-15-16,-11-13-2 15,9-5 0-15,-1-3-3 0</inkml:trace>
  <inkml:trace contextRef="#ctx0" brushRef="#br0" timeOffset="42655.66">24025 8513 346 0,'0'0'109'0,"-5"-15"-3"16,17 8-98-16,10 0-8 15,10-6-3-15,13 0-8 16,9-5-27-16,12 1-65 15,8 0-3-15,-1 0-2 16,3 2-7-16,-10-1 31 16</inkml:trace>
  <inkml:trace contextRef="#ctx0" brushRef="#br0" timeOffset="43827.45">10921 11907 224 0,'-4'-16'100'15,"-2"-1"6"-15,1 0-40 16,5 17-14-16,-5-20-18 16,5 20-1-16,0 0-11 15,-1-11-7-15,1 11-6 16,5 15-5-16,1 7 1 16,0 12-7-16,0 16 5 15,-1 13-2-15,-2 11 5 16,-2 10 1-16,-4 3-1 15,0-2-1-15,-1-5-4 0,-1-10 0 16,1-9-15-16,0-18-19 16,6-11-77-16,0-10-3 15,-2-22-4-15,0 0-2 16,7-12 3-16</inkml:trace>
  <inkml:trace contextRef="#ctx0" brushRef="#br0" timeOffset="44093.06">10357 12080 301 0,'-42'-16'107'0,"11"2"4"16,12 7-70-16,7-6-6 16,12 13-14-16,17-18-7 15,14 6-4-15,15-4-8 16,16-4-2-16,16-3-9 15,15-4 5-15,18 0-6 16,8-2-4-16,5 5-23 16,-7-3-31-16,-4 4-38 15,-7 6-2-15,-15 0 1 16,-13 4-6-16,-21-1 48 16</inkml:trace>
  <inkml:trace contextRef="#ctx0" brushRef="#br0" timeOffset="45717.93">11603 12521 282 0,'-10'-27'89'0,"4"3"2"16,-5 8-68-16,-1 5-17 16,-4 6-7-16,-1 6-4 15,-2 7 2-15,-5 5 1 16,2 4-2-16,-1 9 3 16,4 4 3-16,0 4-1 15,7 4 4-15,4 0-4 16,6 0 4-16,5-3-2 15,4-1 6-15,8-10-3 16,3-4-3-16,6-7-5 0,5-9-7 16,2-10-3-1,2-8-3-15,3-6-1 0,-5-4 0 16,0-4 3-16,-7 1 12 16,-4 0 6-16,-6 7 4 15,-6 4 5-15,-8 16 2 16,0 0 2-16,0 0 1 15,-12 25-6-15,5-3-7 16,4 4 0-16,3 2 3 16,1-1 3-16,8-1-1 15,4-7-2-15,9-4 0 16,2-11-3-16,6-6-2 16,-1-7-2-16,0-8-3 15,-1-8-2-15,-4-4 0 16,-6-2 2-16,-7-5-2 0,-4 1 9 15,-3 3 0-15,-4 2 3 16,1 7-1-16,-1 4-1 16,6 4-2-16,5 4-1 15,5 7 0-15,5 2-4 16,1 6-3-16,3 4-3 16,0 6 2-16,-4-1 1 15,-3 3-1-15,-5 2-1 16,-4-2 4-16,-6 0-1 15,-3-3 4-15,0-13 1 16,0 0 2-16,-15 9-1 16,15-9-1-16,-11-27 0 0,9 6-2 15,6-3-1-15,5-2-4 16,5-1 1-16,7 2-4 16,6 3 1-16,1 8-1 15,2 9-1-15,-4 6 0 16,-2 8 0-16,-5 3 2 15,-6 7-4-15,-7 3 5 16,-6 1-2-16,-2-2 6 16,-3-3 2-16,0-3 0 15,5-15 4-15,-11 14 0 16,11-14 0-16,-7-23-1 16,12 4-4-16,2-7-5 15,6-2-1-15,2 0-4 0,6 4-2 16,-2 1-3-1,5 12 0 1,-5 7 2-16,-2 12 5 0,-3 5 2 16,-6 11-1-16,-3 2 6 0,-4 1-2 15,0-2 5-15,-3-3 3 16,2-5 2-16,-2-4 1 16,2-13 3-16,0 0 2 15,9-11 0-15,0-9 0 16,3-7-3-16,2-8-3 15,4-10-6-15,3-7-1 16,1-4-5-16,0 8 2 16,-4 5 1-16,-1 5 4 15,-4 7-1-15,-2 9-1 16,-3 10 2-16,-8 12 0 0,0 0 3 16,5 11 0-16,-5 2-4 15,2 5 0-15,2 8 2 16,-1 4 3-16,3 5 3 15,-2 4-3-15,2 3 2 16,-3 5-5-16,-1 0 5 16,-2-3-2-16,-2-1 0 15,-1-5-5-15,-1-3 3 16,2-8 0-16,-2-4 2 16,2-10 5-16,4-2 4 15,-2-11-3-15,0 0 3 16,-6-17 1-16,10-6-5 15,-2-10 2-15,6-4-3 0,0-9-4 16,6-4-7-16,5-1 1 16,4 4-4-16,2 4 2 15,-1 15-2-15,2 12-1 16,-3 13-2-16,-3 14-1 16,-6 9 2-16,-5 11 3 15,-8 9 2-15,-6 5-2 16,-6-1 4-16,-7 0 0 15,-4-3 4-15,-5-3 0 16,-2-5 0-16,-1-8-2 16,4-9-3-16,1-6-18 15,1-10-93-15,10-9-7 16,8-13-4-16,7-7 1 16,8-3-5-16</inkml:trace>
  <inkml:trace contextRef="#ctx0" brushRef="#br0" timeOffset="46030.41">13493 12282 311 0,'0'-19'99'0,"10"8"-17"16,10 2-39-16,7-7-23 16,9 1-20-16,10 3-37 15,4-1-63-15,1-3-1 16,1 5 1-16,-8 3-4 15,-5 3 1-15</inkml:trace>
  <inkml:trace contextRef="#ctx0" brushRef="#br0" timeOffset="46171.04">13668 12443 184 0,'-29'32'104'0,"6"-11"7"15,7-10-45-15,18 0-9 16,-2-11-19-16,32-2-24 15,3-10-51-15,13-3-52 32,8-8-14-32,10 0-11 0,0-4 0 0,0 4-2 15</inkml:trace>
  <inkml:trace contextRef="#ctx0" brushRef="#br0" timeOffset="47061.59">17684 11473 175 0,'0'0'83'16,"-15"-13"-5"-16,15 13-38 16,0 0-20-16,0 0-11 15,-2 19-4-15,3 1-2 16,0 6 3-16,1 7 0 16,0 6 4-16,2 2-1 15,2 2 2-15,1-1-2 16,3-4 0-16,1-5 2 15,2-9-1-15,4-9-1 16,4-8 3-16,2-10-2 0,2-6 1 16,-2-16 0-16,0-5-1 15,-5-11 4-15,-1-2 0 16,-9-4 2-16,-7 1-3 16,-10 2 0-16,-4 6-4 15,-11 11 2-15,-4 11-4 16,-5 12-4-16,-4 8-3 15,0 15-11-15,1 7-12 16,8 9-62-16,4 6-26 16,11-2-1-16,11-4-3 15,9-6-3-15</inkml:trace>
  <inkml:trace contextRef="#ctx0" brushRef="#br0" timeOffset="47514.68">18372 11797 273 0,'0'0'102'0,"0"-19"-4"16,0 19-63-16,-13-20-14 0,13 20-9 15,-20-8-2-15,7 9-4 16,-7 5-1-16,-3 10-3 16,-4 11 2-16,-3 8 2 15,-3 10 3-15,-1 11 0 16,3 2 3-16,6 6 0 15,5 1 4-15,12-6 1 16,9-5-3-16,15-10-2 16,9-8-1-16,16-12 1 15,6-10-1-15,14-7-2 16,6-12-2-16,10-7-7 16,4-3-23-16,-3-3-95 15,1-4-2-15,-8-4-7 16,-10-1-1-16,-10 3-2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4T05:31:1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11371,'0'0'7655,"33"-9"-7719,-23-15-4388,6-20-2947,-6 11 3683,-6-9 353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3/21/2024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28" Type="http://schemas.openxmlformats.org/officeDocument/2006/relationships/image" Target="../media/image5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Relationship Id="rId27" Type="http://schemas.openxmlformats.org/officeDocument/2006/relationships/customXml" Target="../ink/ink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1234372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Selecting the Right Heat Sink for your Design – Steps for Heat Sink Calculation and Selection - 2</a:t>
            </a:r>
            <a:endParaRPr lang="en-US" sz="2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5519520"/>
            <a:ext cx="9048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00B050"/>
                </a:solidFill>
                <a:latin typeface="Viner Hand ITC" panose="03070502030502020203" pitchFamily="66" charset="0"/>
                <a:cs typeface="Times New Roman" panose="02020603050405020304" pitchFamily="18" charset="0"/>
              </a:rPr>
              <a:t>Design Level – 1  to 2 </a:t>
            </a: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28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14:cNvPr>
              <p14:cNvContentPartPr/>
              <p14:nvPr/>
            </p14:nvContentPartPr>
            <p14:xfrm>
              <a:off x="10542084" y="663113"/>
              <a:ext cx="26640" cy="5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F28DD72-5591-53DE-D52D-D6C7BD4EEB2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535964" y="656993"/>
                <a:ext cx="38880" cy="6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68D5-89CD-9664-28BD-5CF3D3C9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5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416675" cy="1143000"/>
          </a:xfrm>
        </p:spPr>
        <p:txBody>
          <a:bodyPr/>
          <a:lstStyle/>
          <a:p>
            <a:r>
              <a:rPr lang="en-US" sz="2800" dirty="0"/>
              <a:t>Natural Convection Cooling of A Chip using flat fin Heatsink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8B309D2F-C05E-76BB-1245-61A05098E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295400"/>
            <a:ext cx="7890256" cy="5029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B511AB-6D28-4124-0EF6-26574E125953}"/>
                  </a:ext>
                </a:extLst>
              </p14:cNvPr>
              <p14:cNvContentPartPr/>
              <p14:nvPr/>
            </p14:nvContentPartPr>
            <p14:xfrm>
              <a:off x="4933440" y="1076760"/>
              <a:ext cx="3843720" cy="566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B511AB-6D28-4124-0EF6-26574E1259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4080" y="1067400"/>
                <a:ext cx="3862440" cy="568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44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5486401" cy="1143000"/>
          </a:xfrm>
        </p:spPr>
        <p:txBody>
          <a:bodyPr/>
          <a:lstStyle/>
          <a:p>
            <a:r>
              <a:rPr lang="en-US" sz="2800" dirty="0"/>
              <a:t>Main Considerations for Selection of A Heat Sink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68D5-89CD-9664-28BD-5CF3D3C9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399"/>
            <a:ext cx="8534400" cy="5319713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i="0" u="none" strike="noStrike" baseline="0" dirty="0"/>
              <a:t>The following parameters are necessary to determine the required heat sink: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1. Q - Amount of Power, (heat = (W)), to be dissipated</a:t>
            </a:r>
          </a:p>
          <a:p>
            <a:pPr marL="0" indent="0" algn="l">
              <a:buNone/>
            </a:pPr>
            <a:r>
              <a:rPr lang="en-IN" sz="2400" i="0" u="none" strike="noStrike" baseline="0" dirty="0"/>
              <a:t>2. </a:t>
            </a:r>
            <a:r>
              <a:rPr lang="en-IN" sz="2400" i="0" u="none" strike="noStrike" baseline="0" dirty="0" err="1"/>
              <a:t>Tjmax</a:t>
            </a:r>
            <a:r>
              <a:rPr lang="en-IN" sz="2400" i="0" u="none" strike="noStrike" baseline="0" dirty="0"/>
              <a:t> - Maximum allowable Junction Temperature (°C)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3. Ta – Ambient Temperature of the surrounding fluid, (Air), (°C)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4. </a:t>
            </a:r>
            <a:r>
              <a:rPr lang="en-US" sz="2400" i="0" u="none" strike="noStrike" baseline="0" dirty="0" err="1"/>
              <a:t>R</a:t>
            </a:r>
            <a:r>
              <a:rPr lang="en-US" sz="2400" i="0" u="none" strike="noStrike" baseline="-25000" dirty="0" err="1"/>
              <a:t>thjc</a:t>
            </a:r>
            <a:r>
              <a:rPr lang="en-US" sz="2400" i="0" u="none" strike="noStrike" baseline="0" dirty="0"/>
              <a:t> - Thermal Resistance of the device “junction-to-case”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5. </a:t>
            </a:r>
            <a:r>
              <a:rPr lang="en-US" sz="2400" i="0" u="none" strike="noStrike" baseline="0" dirty="0" err="1"/>
              <a:t>R</a:t>
            </a:r>
            <a:r>
              <a:rPr lang="en-US" sz="2400" i="0" u="none" strike="noStrike" baseline="-25000" dirty="0" err="1"/>
              <a:t>thcs</a:t>
            </a:r>
            <a:r>
              <a:rPr lang="en-US" sz="2400" i="0" u="none" strike="noStrike" baseline="0" dirty="0"/>
              <a:t> - Thermal Resistance of the Thermal Interface Material, (TIM)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6. Thermal resistivity (ρ), thickness (t) and contact area (A)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7. Natural or Forced Convection Cooling</a:t>
            </a:r>
          </a:p>
          <a:p>
            <a:pPr marL="0" indent="0" algn="l">
              <a:buNone/>
            </a:pPr>
            <a:r>
              <a:rPr lang="en-US" sz="2400" i="0" u="none" strike="noStrike" baseline="0" dirty="0"/>
              <a:t>8. Air flow –  Forced Convection</a:t>
            </a:r>
            <a:endParaRPr lang="en-IN" sz="24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8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2EB4-1506-44AF-02FE-B8DA1990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65487"/>
            <a:ext cx="7772400" cy="823913"/>
          </a:xfrm>
        </p:spPr>
        <p:txBody>
          <a:bodyPr/>
          <a:lstStyle/>
          <a:p>
            <a:r>
              <a:rPr lang="en-US" sz="2800" dirty="0"/>
              <a:t>Intel GMA 3100 Graphics Card</a:t>
            </a:r>
            <a:endParaRPr lang="en-IN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75D5C1-0007-DFA0-3D62-738A8394A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493855" cy="34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2D8F0E93-1BB5-925C-21DD-09C0485CCAB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3DFA18F0-AF8C-AF96-970F-970FFD8F34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B577C3D8-F231-99F8-9FAF-140518E75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E785F756-E93B-EB8A-7199-A69FBBE5D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088E17ED-1E1A-E639-EE01-D3E6CB218B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480DAE1-CC21-7AF6-3E5C-270099E3CF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6A581F2-FA43-6A2E-9FD9-91AA9D508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826E52-7745-F4D0-CBE1-10557E655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DD20AD9-F7E3-CB93-BF0D-93546B74E4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AD0B00D-F408-A45E-EB9E-B7D4015247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D4EFC1-1906-B3C8-26E2-20EEDA260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20F6BE2B-68EA-E3C5-A66C-B5A13CED45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8C8133C-0B41-F500-474F-13C31FB33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D85912C-6607-8896-5944-A08AA7F69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DA98EA53-211E-D65E-892B-732A57473C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9A4777D4-236A-6CE5-7B36-C08CCBC4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7F856B1-EA3E-7C74-8A20-5B54B02985D3}"/>
              </a:ext>
            </a:extLst>
          </p:cNvPr>
          <p:cNvSpPr txBox="1"/>
          <p:nvPr/>
        </p:nvSpPr>
        <p:spPr>
          <a:xfrm>
            <a:off x="3810000" y="1296412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Dimensions: 9.9 mm </a:t>
            </a:r>
            <a:r>
              <a:rPr lang="en-US" dirty="0">
                <a:sym typeface="Symbol" panose="05050102010706020507" pitchFamily="18" charset="2"/>
              </a:rPr>
              <a:t> 10.20 mm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Thermal power dissipation: 13W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Maximum allowable Junction temperature: 125C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Junction to casing resistance: 2.5C/W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D97D5F-7D6E-C82F-7727-C1A881D05D8D}"/>
                  </a:ext>
                </a:extLst>
              </p14:cNvPr>
              <p14:cNvContentPartPr/>
              <p14:nvPr/>
            </p14:nvContentPartPr>
            <p14:xfrm>
              <a:off x="1410480" y="4249080"/>
              <a:ext cx="7198920" cy="2462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D97D5F-7D6E-C82F-7727-C1A881D05D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1120" y="4239720"/>
                <a:ext cx="7217640" cy="24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3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379D9192-12BA-B40A-8CD5-80FFA6939F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5623AF1-6ABD-C9FE-7B38-4F251E157B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85A0460C-57FE-014F-5302-F95BD2C730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DD466E8B-6183-5BCD-0CD8-07BAEFD49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597D55B-A4F6-5DF7-6194-685DF72DBD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C685721D-7E66-43EB-DAB0-9F58F8C53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3912CD7-C748-7068-2E8A-DDA239C2C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4AD4A54-55D6-F75D-50CB-63175987D9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1AE746FE-1EA2-A7AC-02F7-F8380CE42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3E1F3AF-8ABE-13D2-796A-CE13B97F2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72B57D3-6BAF-311B-A8BA-C353D91CF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B02A81F-4BBB-C188-A379-DD06C14A98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A2296AE1-A30B-6DF5-2C7D-57E5E59A5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8E35D5E6-B688-E03C-E622-F550BDED27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E0155D28-5400-94F3-B17E-9A56C7461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9DE1F3F-D776-909A-B774-B0C0F49B5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AB2D31-A030-B3AC-F1C8-917F52982095}"/>
                  </a:ext>
                </a:extLst>
              </p14:cNvPr>
              <p14:cNvContentPartPr/>
              <p14:nvPr/>
            </p14:nvContentPartPr>
            <p14:xfrm>
              <a:off x="2980440" y="1923480"/>
              <a:ext cx="5916960" cy="2692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AB2D31-A030-B3AC-F1C8-917F529820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1080" y="1914120"/>
                <a:ext cx="5935680" cy="27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23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US" sz="2800" dirty="0"/>
              <a:t>Thermal Compounds, Adhesives and Interface Materials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D32741EC-CD83-2F58-E59A-3234FAD21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  <a14:imgEffect>
                      <a14:brightnessContrast bright="-31000" contras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34" y="1132845"/>
            <a:ext cx="8559465" cy="5424486"/>
          </a:xfrm>
        </p:spPr>
      </p:pic>
    </p:spTree>
    <p:extLst>
      <p:ext uri="{BB962C8B-B14F-4D97-AF65-F5344CB8AC3E}">
        <p14:creationId xmlns:p14="http://schemas.microsoft.com/office/powerpoint/2010/main" val="23946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87241318-F37C-B3B8-8F54-E3135202AD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301E748B-2AD1-3FF1-0F80-44F207B9A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A776C65-0236-0871-29BC-2934FF63A7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A2F58AF8-B095-F2D6-0273-A25E876862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8F2A60DC-26CB-54B7-BBFD-0161C504D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AC09CFEA-9870-8ECB-77B4-EC36CD2CED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C78B316-FF1A-6DED-F9AF-096B67D0E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0D1D043-51F6-0A01-0247-6D62420F07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3886DED3-28FF-CE62-A0C8-41A26F3896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CDFF19B-0138-5877-8A47-78B7BB6F5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C08F10A-84BF-A76E-35C5-B51307E7C4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17932718-05A2-2D0B-367B-740057DEC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08D98522-1E46-A9B1-81F5-50D0EA4AA8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71BEAC88-69DD-C472-E5F4-08C72B38A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87C0A47F-0568-FDA6-8BC5-EB7565ECE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B325A82-B753-67E0-FDC5-E109DE649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C2CFAF73-4EE2-B200-07F0-43519BA3C5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3E2C5D1-8E38-7B38-4A03-D6A136708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AA0E432-DFB1-EA4D-2C68-C2A7721A8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21BE6417-97C0-674D-5727-2E5B7D501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BCAEF357-0705-E52D-4C18-181B0DF90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D17603E2-67B5-0326-E339-D7CC2D828D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B1E768E-22F2-9019-FFB6-118A53BAFA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CF95578-F89A-53EF-60D0-B0C0E2CA6E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8A7503EF-A8D0-131E-25B7-B5EB16B0C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374C15F-A0CC-617A-76D0-E13C10A8F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D2D5F7-170F-D57D-275D-0CD3BA137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5B829150-55C3-F12D-70B1-B58BA1D12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B9BEC08D-4D5A-7629-146B-E27F10ED4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D3C309AD-C00E-069B-1486-C9A874387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1FCDE7B0-9143-5659-8A27-CD23477C3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9074D7A3-83E8-E4B2-BD38-E3DE5CBD9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45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7772400" cy="1143000"/>
          </a:xfrm>
        </p:spPr>
        <p:txBody>
          <a:bodyPr/>
          <a:lstStyle/>
          <a:p>
            <a:r>
              <a:rPr lang="en-US" sz="2800" dirty="0"/>
              <a:t>Standard Extruded Heatsink Data Sheet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0686-2091-6A35-1557-3C1112D8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114800"/>
          </a:xfrm>
        </p:spPr>
        <p:txBody>
          <a:bodyPr/>
          <a:lstStyle/>
          <a:p>
            <a:pPr algn="l"/>
            <a:r>
              <a:rPr lang="en-US" sz="2400" i="0" u="none" strike="noStrike" baseline="0" dirty="0"/>
              <a:t>General Rule Natural Convection use Thin Fins – ~0.050”-0.060” Thickness (Flow</a:t>
            </a:r>
            <a:r>
              <a:rPr lang="en-US" sz="2400" i="0" u="none" strike="noStrike" dirty="0"/>
              <a:t> velocity </a:t>
            </a:r>
            <a:r>
              <a:rPr lang="en-US" sz="2400" i="0" u="none" strike="noStrike" dirty="0">
                <a:sym typeface="Symbol" panose="05050102010706020507" pitchFamily="18" charset="2"/>
              </a:rPr>
              <a:t> 2.5 cm/s</a:t>
            </a:r>
            <a:endParaRPr lang="en-US" sz="2400" i="0" u="none" strike="noStrike" baseline="0" dirty="0"/>
          </a:p>
          <a:p>
            <a:pPr algn="l"/>
            <a:r>
              <a:rPr lang="en-US" sz="2400" i="0" u="none" strike="noStrike" baseline="0" dirty="0"/>
              <a:t>General Rule Forced Convection use Thicker Fins - ~0.060”-0.100” Thickness</a:t>
            </a:r>
          </a:p>
          <a:p>
            <a:pPr algn="l"/>
            <a:r>
              <a:rPr lang="en-US" sz="2400" i="0" u="none" strike="noStrike" baseline="0" dirty="0"/>
              <a:t>Consider Adding Serrated-Fins to Increase Surface Area and Reduce Heat Sink</a:t>
            </a:r>
          </a:p>
          <a:p>
            <a:pPr algn="l"/>
            <a:r>
              <a:rPr lang="en-US" sz="2400" i="0" u="none" strike="noStrike" baseline="0" dirty="0"/>
              <a:t>Thermal Resistance – 20-30% of the total thermal resistance can typically be achieved.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195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sz="2800" dirty="0"/>
              <a:t>Temperature Correction Factor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12B4B7E-A455-9F32-056F-FD44328B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7643257" cy="4548604"/>
          </a:xfrm>
        </p:spPr>
      </p:pic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672530B-3722-C82C-28BC-9A5D053DDE49}"/>
              </a:ext>
            </a:extLst>
          </p:cNvPr>
          <p:cNvSpPr txBox="1"/>
          <p:nvPr/>
        </p:nvSpPr>
        <p:spPr>
          <a:xfrm>
            <a:off x="762000" y="1138535"/>
            <a:ext cx="7643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0" u="none" strike="noStrike" baseline="0" dirty="0">
                <a:solidFill>
                  <a:srgbClr val="963735"/>
                </a:solidFill>
                <a:latin typeface="+mn-lt"/>
              </a:rPr>
              <a:t>As </a:t>
            </a:r>
            <a:r>
              <a:rPr lang="en-US" sz="2400" i="1" u="none" strike="noStrike" baseline="0" dirty="0">
                <a:solidFill>
                  <a:srgbClr val="963735"/>
                </a:solidFill>
                <a:latin typeface="+mn-lt"/>
              </a:rPr>
              <a:t>ΔT</a:t>
            </a:r>
            <a:r>
              <a:rPr lang="en-US" sz="2400" i="0" u="none" strike="noStrike" baseline="0" dirty="0">
                <a:solidFill>
                  <a:srgbClr val="963735"/>
                </a:solidFill>
                <a:latin typeface="+mn-lt"/>
              </a:rPr>
              <a:t> Decreases, the Heat Sink Efficiency Decreases…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67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LM317 Mounted on Heat Sink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1545FC5-4788-7C65-9E87-40E7887EF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-45000" contrast="50000"/>
          </a:blip>
          <a:stretch>
            <a:fillRect/>
          </a:stretch>
        </p:blipFill>
        <p:spPr>
          <a:xfrm>
            <a:off x="304800" y="1219199"/>
            <a:ext cx="5572003" cy="53001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F7763450-2A80-6F15-3109-C5D84C26CF22}"/>
                  </a:ext>
                </a:extLst>
              </p:cNvPr>
              <p:cNvSpPr txBox="1"/>
              <p:nvPr/>
            </p:nvSpPr>
            <p:spPr bwMode="auto">
              <a:xfrm>
                <a:off x="5943600" y="1981200"/>
                <a:ext cx="2895600" cy="106208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̄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</m:t>
                      </m:r>
                      <m:sSubSup>
                        <m:sSub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F7763450-2A80-6F15-3109-C5D84C26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981200"/>
                <a:ext cx="2895600" cy="1062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297B35-B04A-0734-AB4D-91FC24232337}"/>
                  </a:ext>
                </a:extLst>
              </p:cNvPr>
              <p:cNvSpPr txBox="1"/>
              <p:nvPr/>
            </p:nvSpPr>
            <p:spPr>
              <a:xfrm>
                <a:off x="6255033" y="4022209"/>
                <a:ext cx="25674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𝑑𝑖𝑠𝑠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297B35-B04A-0734-AB4D-91FC2423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33" y="4022209"/>
                <a:ext cx="256749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1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2800" dirty="0"/>
              <a:t>Length Correction Factor</a:t>
            </a:r>
            <a:endParaRPr lang="en-IN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BCB06D-03F2-8A06-5894-BEFDAB5D9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980" y="1397037"/>
            <a:ext cx="7724620" cy="5072682"/>
          </a:xfrm>
        </p:spPr>
      </p:pic>
      <p:grpSp>
        <p:nvGrpSpPr>
          <p:cNvPr id="6" name="Group 46">
            <a:extLst>
              <a:ext uri="{FF2B5EF4-FFF2-40B4-BE49-F238E27FC236}">
                <a16:creationId xmlns:a16="http://schemas.microsoft.com/office/drawing/2014/main" id="{82402FEF-4DED-1715-7AF8-40984DED7B5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B178BB9B-861E-07C3-998F-2E5D8FDA5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27">
                <a:extLst>
                  <a:ext uri="{FF2B5EF4-FFF2-40B4-BE49-F238E27FC236}">
                    <a16:creationId xmlns:a16="http://schemas.microsoft.com/office/drawing/2014/main" id="{EF815719-C63E-08EE-3080-8E8C2CBD44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10">
                  <a:extLst>
                    <a:ext uri="{FF2B5EF4-FFF2-40B4-BE49-F238E27FC236}">
                      <a16:creationId xmlns:a16="http://schemas.microsoft.com/office/drawing/2014/main" id="{7DA501D0-0C0E-2942-1B89-24B5E3747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11">
                  <a:extLst>
                    <a:ext uri="{FF2B5EF4-FFF2-40B4-BE49-F238E27FC236}">
                      <a16:creationId xmlns:a16="http://schemas.microsoft.com/office/drawing/2014/main" id="{C364D1B8-3F82-5284-2015-B23E6C0EC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1CF231B5-5B9B-ABAF-5DB5-90D4DCBE4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01E1888-54EC-6BAA-BD14-01E168E62D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B86273DB-2D01-0424-32B6-9058D5387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5">
                <a:extLst>
                  <a:ext uri="{FF2B5EF4-FFF2-40B4-BE49-F238E27FC236}">
                    <a16:creationId xmlns:a16="http://schemas.microsoft.com/office/drawing/2014/main" id="{81A66304-8E63-DE2C-F10A-C7AA58F32B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C20E83-7696-6F1C-CF0C-AA081E82E1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C9F342-90CF-16A2-3EBD-51B16AED39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8">
                <a:extLst>
                  <a:ext uri="{FF2B5EF4-FFF2-40B4-BE49-F238E27FC236}">
                    <a16:creationId xmlns:a16="http://schemas.microsoft.com/office/drawing/2014/main" id="{94040B6F-11D5-E1C6-099D-5259DBF41B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9">
                  <a:extLst>
                    <a:ext uri="{FF2B5EF4-FFF2-40B4-BE49-F238E27FC236}">
                      <a16:creationId xmlns:a16="http://schemas.microsoft.com/office/drawing/2014/main" id="{26513778-9BD1-6331-25CE-4CA871474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F5D983A9-12A5-2FEA-1DE4-4C8137A09F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8" name="Rectangle 19458">
              <a:extLst>
                <a:ext uri="{FF2B5EF4-FFF2-40B4-BE49-F238E27FC236}">
                  <a16:creationId xmlns:a16="http://schemas.microsoft.com/office/drawing/2014/main" id="{FCA270C3-1B06-F0AB-1344-7C43A5473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8D923A01-96DF-61C3-DF82-FF32161BA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374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2800" dirty="0"/>
              <a:t>Length Correction</a:t>
            </a:r>
            <a:endParaRPr lang="en-IN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7BA16E-84D9-CC56-158F-7D18B783D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305800" cy="5432527"/>
          </a:xfrm>
        </p:spPr>
      </p:pic>
      <p:grpSp>
        <p:nvGrpSpPr>
          <p:cNvPr id="7" name="Group 46">
            <a:extLst>
              <a:ext uri="{FF2B5EF4-FFF2-40B4-BE49-F238E27FC236}">
                <a16:creationId xmlns:a16="http://schemas.microsoft.com/office/drawing/2014/main" id="{ACDED890-7B38-5506-33E9-F822547C828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33778006-1F15-EC72-E8E8-148AE4115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1" name="Group 27">
                <a:extLst>
                  <a:ext uri="{FF2B5EF4-FFF2-40B4-BE49-F238E27FC236}">
                    <a16:creationId xmlns:a16="http://schemas.microsoft.com/office/drawing/2014/main" id="{A5A19CA3-6D15-A756-45D2-2D6D4EF6D5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86E74CA8-2257-AF3E-157E-3B744BC4B5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11">
                  <a:extLst>
                    <a:ext uri="{FF2B5EF4-FFF2-40B4-BE49-F238E27FC236}">
                      <a16:creationId xmlns:a16="http://schemas.microsoft.com/office/drawing/2014/main" id="{3806A68D-873B-09ED-1AFB-D74EB6A1F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" name="Group 12">
                <a:extLst>
                  <a:ext uri="{FF2B5EF4-FFF2-40B4-BE49-F238E27FC236}">
                    <a16:creationId xmlns:a16="http://schemas.microsoft.com/office/drawing/2014/main" id="{6E14E1D2-69D8-609E-5580-D121A053AE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5540EAA-6973-C5D6-55B9-E5BB5AB41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3D91224-43E8-33D5-BB78-16808C1B7B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" name="Group 15">
                <a:extLst>
                  <a:ext uri="{FF2B5EF4-FFF2-40B4-BE49-F238E27FC236}">
                    <a16:creationId xmlns:a16="http://schemas.microsoft.com/office/drawing/2014/main" id="{FE789761-7681-0A67-0DCA-930A334039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F03002B-4EAE-C36B-12AE-E9874B59A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795031-CDF9-9072-A5C2-30AE2B4106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" name="Group 18">
                <a:extLst>
                  <a:ext uri="{FF2B5EF4-FFF2-40B4-BE49-F238E27FC236}">
                    <a16:creationId xmlns:a16="http://schemas.microsoft.com/office/drawing/2014/main" id="{D50908D2-935D-E026-6BA8-0D6A5930E8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F6D626C2-C499-487F-C406-3E12FFFBA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15662173-E588-5B8D-8F4B-69058B789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9" name="Rectangle 19458">
              <a:extLst>
                <a:ext uri="{FF2B5EF4-FFF2-40B4-BE49-F238E27FC236}">
                  <a16:creationId xmlns:a16="http://schemas.microsoft.com/office/drawing/2014/main" id="{08B9CC05-716A-1D62-7C3B-899AE671F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>
              <a:extLst>
                <a:ext uri="{FF2B5EF4-FFF2-40B4-BE49-F238E27FC236}">
                  <a16:creationId xmlns:a16="http://schemas.microsoft.com/office/drawing/2014/main" id="{381E6B0D-54A3-94A5-1861-8F4BC17B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16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3CBD6C7A-7070-9DC3-0F38-7E914C20BC3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7BBB9061-776F-A533-DDCD-7E2ABB2C0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FDD79602-8124-E877-5AFE-A9857BCE7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FE8F05FB-276D-07EA-30B6-88DB56CBB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1CCCFB28-BE4E-EF5A-39F5-47BE444C21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E0543ABA-3557-8C39-2C72-80DF974B62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3D2ACC17-0E26-77D9-D99B-A7EA19BFDB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EF03D4-3045-A843-4951-67D9AE694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8B5D98A-0483-9B99-5666-0BA2493A7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99A849F-D4ED-1E01-CAE1-DFD40443E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45F90F0-74A0-4061-F754-703FD8A7B1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79D17C0C-C12C-F83B-ED39-3CA6E737B0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3D3BE6A1-490C-3F99-775D-761A29D4F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671D619C-0188-8BEB-C827-69D214172D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1B09F6E3-220F-9A57-B176-B0CB9AE84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71ACF1D9-5800-495B-A74A-AC560B9B8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6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7BEEF7C4-9528-3D09-3BC1-C978D135B86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87F7EC72-4694-EB36-8636-83BF37E88E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9E105AF-7DE2-E29C-2BE5-C43BAC5F75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03A3BC99-31AE-39ED-7F82-53B36D45D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3F91C16B-579A-5AFA-37B9-A7693FF7A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3459E97-A0CC-8DBE-783C-5A40AB908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60C324-9E0A-26AA-524B-A3E7250EC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C8A3C81-9D59-3A35-1E12-A86172C7F8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05295C1-57AB-5EEA-ECD0-7514CBB42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51408C9-6C59-1EB0-8506-04D45E96D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9FF5502-1760-9AE9-66F9-FB98569FF0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27A748D-3FB8-6FF2-5E8B-6489E88BD9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DD0E640-4DBC-FBA8-1B4D-2A2643E53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C34DADD-0D54-14CA-CEE6-9C8F8E1B8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02F87A56-4497-33D3-92BE-75F8AF771B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7DBB3A57-CC55-8089-578A-5DA52F921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54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9537A207-A023-978D-759F-9C4C8A6F594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09043E23-EB0F-D4DA-A958-382D18FE39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2D4F2EC9-B16F-5E80-82F5-04F89A8D1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E470E761-D187-FC58-2596-62C2D2A906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45AE7FBC-3385-1267-564B-6EE375E755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3A61F75E-BC53-B850-44C3-31A0AEAD3D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E692A2B-F2F8-7EAB-1F4E-F7C2FF5709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6E54279-8794-6F8D-77B6-B0C782B69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BCD3DA6-961D-7FEB-B7DB-F1AB54C67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E6B60BF-551F-263D-D7CF-FCBCF2935C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50E13B3-2DB8-BEA0-EC5A-B23CC329C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9D14356-64CB-A496-C6E5-FCA595521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6BAC6582-135B-5AE2-BB85-D69FF579D3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1949C8A2-5E2C-B074-C2F2-CDF4A59DBC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B464B734-5089-CAD1-852A-9C6F424D2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27DD0ACC-DC18-C0E4-8144-EA651099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072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754DE47-AD17-5BE3-88F6-8F07FDDF449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156373E7-853B-9E04-0464-9D311A05B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780D4817-C8F6-AC55-4606-CD505CC74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87DBE2E-439A-63D6-3170-02D780070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67CB3F0-CA06-3DAE-6F12-E57D04E7A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719C3F07-D762-2108-6E1E-5540FCEFA4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F24935E4-3490-027A-8400-93CA01483D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5FC08146-2805-6630-03E1-5DA03CC03A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AE714456-F3DE-245B-A46A-E6FFB2D09A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A3F3666-1A17-E3D1-9ECC-89EFAE6A15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29026CE-D368-BBD5-ADBD-AE011BD61D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C4F229BB-71DB-3205-1989-2B9668871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4D82C9E-20A7-A053-CB9F-F33121DA8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9C20AC16-7C84-D667-5514-AB4C75F9C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F615E097-3E09-EB06-3629-DDF6E1F5A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14F69A57-C63D-94A0-E490-44F13F87C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733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A031-DAB6-1E19-38C4-BC12BB51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1E134-B2E0-8B27-4C7A-5A473B7CC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DE269C2F-2A96-DBD5-F784-BE42594BCF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D0DA746-5210-A8EB-FEBD-E2FB61D3EC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C72AE147-DBB1-482D-B15A-B354FF45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6A62E06A-E0F8-AA97-4389-844BF8687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D0EC19A5-79DD-F1F7-F0E5-47D490B83B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FF9596A3-E654-5610-AD9B-FE4D17352E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5BD65D0-0590-D530-9C41-0AEB5D81E8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7B6FE86-20FA-AF42-68EC-6FA6BB6086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D77579BC-27E1-2345-2C70-31B3F75B0B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7446B38-74B9-71D5-CBF1-EFB5821F50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29F1A1B-4A51-59FF-0211-F285235A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E673876B-92FE-1993-3152-72A07EDFC0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1B260B58-EB21-3BC0-B168-E90395F0F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BBB4511F-584B-B822-AA73-03742DAF3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0D52DC1-9D2C-49BF-8471-1FA472E64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AAF34E80-E4A8-5A0D-1231-E46201998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20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sz="2800" dirty="0"/>
              <a:t>Natural Convection Cooling :Base Temperature of Heat Sink: 7021 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B4A99F4-6C8C-079F-DF00-130D5F109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373" y="1305757"/>
            <a:ext cx="8429254" cy="4975978"/>
          </a:xfr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043359-EFAA-9FB7-4047-71E9BDD323FA}"/>
              </a:ext>
            </a:extLst>
          </p:cNvPr>
          <p:cNvCxnSpPr>
            <a:cxnSpLocks/>
          </p:cNvCxnSpPr>
          <p:nvPr/>
        </p:nvCxnSpPr>
        <p:spPr bwMode="auto">
          <a:xfrm>
            <a:off x="4419600" y="1524000"/>
            <a:ext cx="0" cy="4495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420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4DDF4-7661-7EBF-0E81-9A9BED2F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 of Heatsink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FF120-B167-2629-A859-0F1BCE474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E859D7DE-B7AC-05F0-1063-1C251380C8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9DEA4899-67B7-0721-E89B-2BC1D8FE0D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1D878BCE-0D99-FADE-87F3-2EEECA802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8BBCA938-31F5-6C23-EB6D-43F1B1D8AB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0832D669-5C32-8E8A-2AA9-DF91BB14D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625EB0D9-A7FE-EA9B-DA77-BEDC5E35EB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704DB2A-99D4-BCC4-7833-7D692AAE0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8347AE9-6021-CC46-C114-6ED9215A1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71BFA24D-73A0-CAE6-CD7F-A6E74076CB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E3A855F-BDD5-B251-A6CE-C6758CA30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968327-7818-29CB-72E7-31998454B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AB989C99-B00B-0B71-4A84-61C09F6A14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5EB59F59-54BB-C4C2-ECBC-D463E2C5E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E136F325-ECDA-7671-733D-E43410217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1E5A6304-1443-8121-B737-BC1EBA0B36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4DCF3F23-AF43-2B76-69B8-334A9C1B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D5CCB7-0CAE-1C27-6E06-10BB705D9396}"/>
                  </a:ext>
                </a:extLst>
              </p14:cNvPr>
              <p14:cNvContentPartPr/>
              <p14:nvPr/>
            </p14:nvContentPartPr>
            <p14:xfrm>
              <a:off x="1696680" y="1338480"/>
              <a:ext cx="7198200" cy="5454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D5CCB7-0CAE-1C27-6E06-10BB705D93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7320" y="1329120"/>
                <a:ext cx="7216920" cy="54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131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07A6-344A-D822-164C-927B416A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 of Heatsink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417F5-1CA1-1528-D3E1-5D3B4600B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2E41BC85-52E2-39CB-E629-AE3DFCF6FB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B4C9F05A-F1E8-5DF8-5DC5-4516F5DB27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F6EB12E4-DD5C-EF19-CDE2-F291920554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8B550F84-972A-9EAE-368F-C6C3D50E1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E18AB10C-B325-62A2-A45B-9C8321B5F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A3895AAE-10DF-9D0F-827A-9833F07A9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E86AC779-078B-DA65-44AE-EBB4CB61D6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65B25C2-2C98-B288-C293-6474994058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0E360123-D814-5E5B-4CE0-1B91AE0BED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D491499-3F3E-8820-8D8F-8BD575E36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1DADF2-E6F9-DC69-F3F1-1A2A129E2F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B23F3967-4315-411C-01BB-533CDED0E7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370BF964-D446-0B67-3BD8-DF92CF0027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14048993-BBF7-FB01-6EA4-FA1A18788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9211B0AB-C0C1-927E-7388-02F028EA3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35E57034-6680-0073-4093-0E35F2ACC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34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4BCE-3CF8-C18A-DF07-AEFE9E28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z="2800" dirty="0"/>
              <a:t>Thermal Resistance of Heatsink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EACF-0F43-AF1E-8137-605BA6B01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C9B0E11F-D47E-5429-AE1C-1C9AAB740F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6654265-0FEB-3165-085E-BEF199C595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E8C47643-473A-955D-F9AC-47ECC3DE83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97AD5525-D915-474B-DEBC-C76CFE44A0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4BEAF548-297B-6C71-40C1-C5BBB982C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230ACF2E-E41B-829E-BFE2-6859616CDD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DE5FDFD-EEDB-83CE-D23B-BE68F1B59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B290198-D94B-22A7-1E6A-53022617C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4A9A59F8-A6E7-33AB-8D25-93482E9FE8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9DE270-5600-7C0B-B3C2-23D5E39B75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51C97DC-65DB-BD69-EBFA-7A4A7F6E1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A2A0D327-A13F-53E9-FA53-E174D2AE0A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392DA07E-C31B-2312-74FD-11DE49385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AA976695-5AB5-D16F-23CC-0138C6F47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81EB48ED-E1AF-32A9-E3EE-A0852344C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EEC423CE-EF50-86C4-A3F8-E5651CEB2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15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6">
            <a:extLst>
              <a:ext uri="{FF2B5EF4-FFF2-40B4-BE49-F238E27FC236}">
                <a16:creationId xmlns:a16="http://schemas.microsoft.com/office/drawing/2014/main" id="{46411786-DDFA-8501-0A1B-B940236C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7315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2800" dirty="0"/>
          </a:p>
        </p:txBody>
      </p:sp>
      <p:sp>
        <p:nvSpPr>
          <p:cNvPr id="18438" name="Rectangle 4">
            <a:extLst>
              <a:ext uri="{FF2B5EF4-FFF2-40B4-BE49-F238E27FC236}">
                <a16:creationId xmlns:a16="http://schemas.microsoft.com/office/drawing/2014/main" id="{52706D3E-8998-71ED-5308-265A34C9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73" y="1336939"/>
            <a:ext cx="8088981" cy="24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92075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w"/>
            </a:pP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33A8A495-0D4A-7350-DD98-441F89FFE8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3844F9C-369F-7048-69A0-BCD94965D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3439408-117D-38BD-562A-4617B5FE8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C8BB9CE9-BC18-7CDF-AD11-B92976D2C1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76B8768-EAD2-1F3B-88FD-63FE5838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8DC78DA-FC15-E46D-62C5-81D983E891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E57EE1E-BB8F-3A78-2282-2F3C8A7F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E928BE6-96EF-6820-6EE0-13ECCF6716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2A79D0-0BCA-1BF5-699C-1FCB2BD99A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7C36CFE-A0B7-0678-4A4C-A6A811802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3EB3D0B-0281-98C7-3A12-E1C2F862A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D5778154-297B-5594-66AA-E45FEE9760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841CF86-548E-E958-81FC-E72C2632A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BA8F732-B63E-677B-AE16-BEF16F257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0B84B18-831F-A9B1-1007-7ED6CE829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5CAAFF2-4D7E-5B34-F029-011F94DD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02B8C579-245A-5354-6236-3507F3E7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2800" dirty="0"/>
              <a:t>Forced Convection Cooling of LM317 Mounted on Heat Sink</a:t>
            </a:r>
            <a:endParaRPr lang="en-IN" sz="2800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1545FC5-4788-7C65-9E87-40E7887EF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 bright="-45000" contrast="50000"/>
          </a:blip>
          <a:stretch>
            <a:fillRect/>
          </a:stretch>
        </p:blipFill>
        <p:spPr>
          <a:xfrm>
            <a:off x="304800" y="1219199"/>
            <a:ext cx="5572003" cy="53001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F7763450-2A80-6F15-3109-C5D84C26CF22}"/>
                  </a:ext>
                </a:extLst>
              </p:cNvPr>
              <p:cNvSpPr txBox="1"/>
              <p:nvPr/>
            </p:nvSpPr>
            <p:spPr bwMode="auto">
              <a:xfrm>
                <a:off x="5943600" y="1981200"/>
                <a:ext cx="2895600" cy="10620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ba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̄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</m:t>
                      </m:r>
                      <m:sSubSup>
                        <m:sSub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p>
                        <m:sSup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5">
                <a:extLst>
                  <a:ext uri="{FF2B5EF4-FFF2-40B4-BE49-F238E27FC236}">
                    <a16:creationId xmlns:a16="http://schemas.microsoft.com/office/drawing/2014/main" id="{F7763450-2A80-6F15-3109-C5D84C26CF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3600" y="1981200"/>
                <a:ext cx="2895600" cy="10620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297B35-B04A-0734-AB4D-91FC24232337}"/>
                  </a:ext>
                </a:extLst>
              </p:cNvPr>
              <p:cNvSpPr txBox="1"/>
              <p:nvPr/>
            </p:nvSpPr>
            <p:spPr>
              <a:xfrm>
                <a:off x="6255033" y="4022209"/>
                <a:ext cx="23083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h𝑠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297B35-B04A-0734-AB4D-91FC24232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33" y="4022209"/>
                <a:ext cx="230838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7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1143000"/>
          </a:xfrm>
        </p:spPr>
        <p:txBody>
          <a:bodyPr/>
          <a:lstStyle/>
          <a:p>
            <a:r>
              <a:rPr lang="en-US" sz="2800" i="0" dirty="0">
                <a:solidFill>
                  <a:srgbClr val="303030"/>
                </a:solidFill>
                <a:effectLst/>
              </a:rPr>
              <a:t> Thermal Resistance of Heat Sink: Forced Convection Cooling</a:t>
            </a:r>
            <a:endParaRPr lang="en-IN" sz="2800" dirty="0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0896254C-2021-110C-70E2-CF8916353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219199"/>
            <a:ext cx="8596380" cy="5349875"/>
          </a:xfrm>
        </p:spPr>
      </p:pic>
    </p:spTree>
    <p:extLst>
      <p:ext uri="{BB962C8B-B14F-4D97-AF65-F5344CB8AC3E}">
        <p14:creationId xmlns:p14="http://schemas.microsoft.com/office/powerpoint/2010/main" val="2232197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4A5F-FAAF-7E14-7893-910585B20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68D5-89CD-9664-28BD-5CF3D3C92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F66BC627-E8B5-8E3A-5984-E02A50849D4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A5A563D3-54E0-9978-6C20-82E396EDB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8" name="Group 27">
                <a:extLst>
                  <a:ext uri="{FF2B5EF4-FFF2-40B4-BE49-F238E27FC236}">
                    <a16:creationId xmlns:a16="http://schemas.microsoft.com/office/drawing/2014/main" id="{33A6717B-5716-517A-1D88-1532DBE6B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8" name="Rectangle 10">
                  <a:extLst>
                    <a:ext uri="{FF2B5EF4-FFF2-40B4-BE49-F238E27FC236}">
                      <a16:creationId xmlns:a16="http://schemas.microsoft.com/office/drawing/2014/main" id="{7B27CB87-C757-6ABD-1A8A-0CD7406E77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578C4BB6-1CC7-C5AB-42B8-A536DCA676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2">
                <a:extLst>
                  <a:ext uri="{FF2B5EF4-FFF2-40B4-BE49-F238E27FC236}">
                    <a16:creationId xmlns:a16="http://schemas.microsoft.com/office/drawing/2014/main" id="{063D34DF-3BA5-29CD-0D94-88FEB8F1F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99DFA6D-E132-9EC9-4AC3-DA0B0AB4E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A44DBBA-5BDE-2A39-E4BF-28BF477A8E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" name="Group 15">
                <a:extLst>
                  <a:ext uri="{FF2B5EF4-FFF2-40B4-BE49-F238E27FC236}">
                    <a16:creationId xmlns:a16="http://schemas.microsoft.com/office/drawing/2014/main" id="{6E9F99AB-67CD-FE83-1AFD-AFC6801A4F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118B8A5-FD7A-7C3F-E538-9E80257B4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1085AA2-E1D5-084E-7CC7-66E92E32C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" name="Group 18">
                <a:extLst>
                  <a:ext uri="{FF2B5EF4-FFF2-40B4-BE49-F238E27FC236}">
                    <a16:creationId xmlns:a16="http://schemas.microsoft.com/office/drawing/2014/main" id="{F51908FA-78BA-F05A-2760-07143B4981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2" name="Rectangle 19">
                  <a:extLst>
                    <a:ext uri="{FF2B5EF4-FFF2-40B4-BE49-F238E27FC236}">
                      <a16:creationId xmlns:a16="http://schemas.microsoft.com/office/drawing/2014/main" id="{FB0F2530-BCFC-3066-7F34-86A4171F53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486900EB-CE8A-4DF3-FFC3-FCE5D643E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6" name="Rectangle 19458">
              <a:extLst>
                <a:ext uri="{FF2B5EF4-FFF2-40B4-BE49-F238E27FC236}">
                  <a16:creationId xmlns:a16="http://schemas.microsoft.com/office/drawing/2014/main" id="{7DB2940C-A4FC-AE6E-F6E8-1C66765C2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1">
              <a:extLst>
                <a:ext uri="{FF2B5EF4-FFF2-40B4-BE49-F238E27FC236}">
                  <a16:creationId xmlns:a16="http://schemas.microsoft.com/office/drawing/2014/main" id="{B38EC0CF-742C-4173-181C-3F7D0F5CE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186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7767</TotalTime>
  <Words>362</Words>
  <Application>Microsoft Office PowerPoint</Application>
  <PresentationFormat>On-screen Show (4:3)</PresentationFormat>
  <Paragraphs>46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Wingdings</vt:lpstr>
      <vt:lpstr>Blank Presentation</vt:lpstr>
      <vt:lpstr>Selecting the Right Heat Sink for your Design – Steps for Heat Sink Calculation and Selection - 2</vt:lpstr>
      <vt:lpstr>LM317 Mounted on Heat Sink</vt:lpstr>
      <vt:lpstr>Natural Convection Cooling :Base Temperature of Heat Sink: 7021 </vt:lpstr>
      <vt:lpstr>Thermal Resistance of Heatsink</vt:lpstr>
      <vt:lpstr>Thermal Resistance of Heatsink</vt:lpstr>
      <vt:lpstr>Thermal Resistance of Heatsink</vt:lpstr>
      <vt:lpstr>Forced Convection Cooling of LM317 Mounted on Heat Sink</vt:lpstr>
      <vt:lpstr> Thermal Resistance of Heat Sink: Forced Convection Cooling</vt:lpstr>
      <vt:lpstr>PowerPoint Presentation</vt:lpstr>
      <vt:lpstr>PowerPoint Presentation</vt:lpstr>
      <vt:lpstr>Natural Convection Cooling of A Chip using flat fin Heatsink</vt:lpstr>
      <vt:lpstr>Main Considerations for Selection of A Heat Sink</vt:lpstr>
      <vt:lpstr>Intel GMA 3100 Graphics Card</vt:lpstr>
      <vt:lpstr>PowerPoint Presentation</vt:lpstr>
      <vt:lpstr>Thermal Compounds, Adhesives and Interface Materials</vt:lpstr>
      <vt:lpstr>PowerPoint Presentation</vt:lpstr>
      <vt:lpstr>PowerPoint Presentation</vt:lpstr>
      <vt:lpstr>Standard Extruded Heatsink Data Sheet</vt:lpstr>
      <vt:lpstr>Temperature Correction Factor</vt:lpstr>
      <vt:lpstr>Length Correction Factor</vt:lpstr>
      <vt:lpstr>Length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463</cp:revision>
  <cp:lastPrinted>2002-07-26T02:11:33Z</cp:lastPrinted>
  <dcterms:created xsi:type="dcterms:W3CDTF">2002-07-26T01:39:54Z</dcterms:created>
  <dcterms:modified xsi:type="dcterms:W3CDTF">2024-03-21T04:17:49Z</dcterms:modified>
</cp:coreProperties>
</file>