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1132" r:id="rId2"/>
    <p:sldId id="1174" r:id="rId3"/>
    <p:sldId id="1177" r:id="rId4"/>
    <p:sldId id="1155" r:id="rId5"/>
    <p:sldId id="1178" r:id="rId6"/>
    <p:sldId id="1137" r:id="rId7"/>
    <p:sldId id="1171" r:id="rId8"/>
    <p:sldId id="1175" r:id="rId9"/>
    <p:sldId id="1176" r:id="rId10"/>
    <p:sldId id="1172" r:id="rId11"/>
    <p:sldId id="1180" r:id="rId12"/>
    <p:sldId id="1182" r:id="rId13"/>
    <p:sldId id="1185" r:id="rId14"/>
    <p:sldId id="1145" r:id="rId15"/>
    <p:sldId id="1146" r:id="rId16"/>
    <p:sldId id="1147" r:id="rId17"/>
    <p:sldId id="1179" r:id="rId18"/>
    <p:sldId id="1183" r:id="rId19"/>
    <p:sldId id="1184" r:id="rId20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00"/>
    <a:srgbClr val="FFFFFF"/>
    <a:srgbClr val="FFCCCC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06:00:48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4232 13622 140 0,'0'-12'85'0,"-5"-1"7"16,1-1-46-16,2 3-5 0,-3-4-3 16,3 3 2-16,-4-5-2 15,-1 1-7-15,-1-1-12 16,1 0-6-16,-6 0-2 16,2 0-4-16,-3 0 1 15,-2 4-3-15,-4 1-4 16,0 6-3-16,-2 1 1 15,-3 8 2-15,1 5-3 16,-2 4 1-16,3 4-2 16,3 5 2-16,5 4 2 15,6 5 2-15,8 2-1 16,8 1-6-16,10-4 5 16,9 4 1-16,9 2 0 15,7-1-1-15,4 2-3 16,1-1 3-16,-2 5-6 0,-7 3 6 15,-10 2-4-15,-10 2 1 16,-17-2-2-16,-12-2 8 16,-13-2 1-16,-10-6 6 15,-10-9 6-15,-2-5 4 16,-1-12 3-16,4-4 1 16,2-12 0-16,9-9-7 15,8-18-3-15,11-6-8 16,13-15 1-16,14-9-11 15,9-2-3-15,7-4-7 16,9 7-9-16,-2 1-22 16,7 16-65-16,-7 10-12 15,-6 15-2-15,-6 8 2 0,-7 10 0 16</inkml:trace>
  <inkml:trace contextRef="#ctx0" brushRef="#br0" timeOffset="453.16">4697 13521 232 0,'1'-15'97'0,"-3"2"-1"15,2 13-62-15,0 0-5 16,-15-2-5-16,9 21-2 16,-4 9-8-16,2 10-8 15,-4 9-9-15,1 8 5 16,0 5-1-16,1 3 2 16,2-4-1-16,6-5-2 15,2-8 0-15,4-7 2 16,4-11 1-16,4-8 1 15,3-13-2-15,2-12 2 16,3-12 2-16,-2-11-1 16,-1-12 4-16,-1-9-4 15,-6-5 3-15,-4 0-3 16,-7 3 5-16,-5 5-2 16,-8 9-1-16,-3 11 0 0,-4 15-12 15,1 8-29-15,0 12-68 16,7 5-4 15,13-14-2-31,-9 23-1 0,9-23-2 0</inkml:trace>
  <inkml:trace contextRef="#ctx0" brushRef="#br0" timeOffset="749.95">5539 13142 382 0,'16'-1'96'0,"-16"1"3"16,11 4-79-16,-11-4-26 15,1 29 7-15,-1-1 2 16,0 8 1-16,-2 11 4 16,-5 9 4-16,-3 11-1 15,-4 3-1-15,-2 7 3 16,-4-3-6-16,-3 0 0 15,-3-4-3-15,1-2-1 16,1-6-6-16,2-11-16 16,7-6-86-16,0-10-1 15,-1-10-5-15,5-11 1 16,0-14-4-16</inkml:trace>
  <inkml:trace contextRef="#ctx0" brushRef="#br0" timeOffset="921.81">5041 13735 522 0,'0'0'125'16,"-16"-19"-10"-16,16 19-145 16,0 0-86-16,19-14-5 15,1 3-3-15,7-2-3 16,6-2-4-16</inkml:trace>
  <inkml:trace contextRef="#ctx0" brushRef="#br0" timeOffset="1124.92">5658 13827 510 0,'11'3'126'16,"-11"-3"-8"-16,0 0-99 15,0 0-8-15,14-4-2 16,-14 4-9-16,21-4-10 16,-1 6-46-16,0 0-64 15,2 0 0-15,1-1-7 16,-2 2 3-16,-4-1-6 16</inkml:trace>
  <inkml:trace contextRef="#ctx0" brushRef="#br0" timeOffset="1923.54">6954 13679 319 0,'13'-6'93'0,"7"1"0"0,5 2-68 16,8 0-9-16,11 0-2 16,9 0 2-16,13-1 2 15,7-4-2-15,11 0 0 16,5-4-3-16,9 1-4 15,-4-5-1-15,-1 6 2 16,-8-4-4-16,-7 4-1 16,-12 2-3-16,-10 1-1 15,-12 2-2-15,-11 1-2 16,-7 4-10-16,-12-3-24 16,-1 3-69-16,-13 0 0 0,0 0-3 15,0 0-4 1,0 10-1-16</inkml:trace>
  <inkml:trace contextRef="#ctx0" brushRef="#br0" timeOffset="2345.38">9444 13107 336 0,'0'0'98'0,"0"0"4"16,0 0-64-16,21 10-15 16,-10 6-10-16,3 4-3 15,0 8 1-15,3 6-2 16,-5 1 3-16,0 7-5 16,-1-1 0-16,-4 4-3 15,-2-2 0-15,-2 1 0 16,-2-4-7-16,-2-8-19 0,1-6-82 15,0-2-2 1,-5-14 0-16,5-10-8 0,-14-12-2 16</inkml:trace>
  <inkml:trace contextRef="#ctx0" brushRef="#br0" timeOffset="2564.17">9128 13163 433 0,'-9'-13'111'0,"10"-1"-3"16,9 0-97-16,10-1-4 0,9 2-5 15,8-2-1-15,5 1-4 16,10 1-7-16,0 0-17 16,5 6-44-16,1-1-36 15,-6 5-1-15,-2 2-2 16,-5 1 0-16,-3 2 1 15</inkml:trace>
  <inkml:trace contextRef="#ctx0" brushRef="#br0" timeOffset="2860.97">9991 13233 242 0,'12'17'94'15,"1"4"6"-15,-3 4-43 0,0 3-24 16,3 8-4-16,-2-1-6 16,0 5-4-16,-2 0-5 15,-2 2 0-15,-3 1-5 16,-3-2 1-16,-6-2-4 16,-3-1 2-16,-7-7-3 15,-5-1 5-15,-6-5-1 16,-4-5-1-16,-3-6-4 15,-1-5-8-15,-1-3-16 16,-4-9-61-16,2-4-25 16,4-8-6-16,3-7-1 15,4-9-2-15,4-3 1 16</inkml:trace>
  <inkml:trace contextRef="#ctx0" brushRef="#br0" timeOffset="3142.21">9790 13164 387 0,'0'0'105'15,"26"-2"-6"-15,0 0-79 0,2 1-12 16,8 0-2-16,8-3-3 16,4 2-10-16,6 2-39 15,-2-1-57-15,-4 0 4 16,-3-2-7-16,-7 1 3 16,-5 0-5-16</inkml:trace>
  <inkml:trace contextRef="#ctx0" brushRef="#br0" timeOffset="3407.82">10352 13527 208 0,'0'0'104'0,"15"5"-13"0,-2-9-10 16,2-7-14-16,5 4-13 16,0-3-21-16,6-2-23 31,2 1-27-31,-5 0-39 0,0 2-50 0,-1 5-1 16,-6 2 0-16,-3 0-5 15,-13 2-1-15</inkml:trace>
  <inkml:trace contextRef="#ctx0" brushRef="#br0" timeOffset="5220.18">11117 13357 287 0,'0'0'93'15,"12"-11"1"-15,-12 11-50 16,0 0-32-16,0-11-4 16,0 11-2-16,0 0 0 15,-15-9-1-15,15 9-9 16,-20-3 3-16,4 8-2 16,-1 5 0-16,-6 4 3 15,0 8 0-15,0 6 0 16,-1 4 0-16,5 0 5 15,2 2-1-15,6-1 2 16,6-3-3-16,7-9-2 16,9-6-4-16,3-10-1 15,6-9 1-15,2-6-2 0,4-6-3 16,0-2-2-16,1 0 2 16,-4 1-1-16,-4 2 5 15,-2 7 2-15,-3 3 0 16,-3 5 3-16,-11 0 2 15,17 6 4-15,-17-6 0 16,16 3 3-16,-4-10-1 16,3-2 0-16,2-8-4 15,2-8-3-15,-2-12-2 16,2-8-1-16,-1-13-4 16,-1-13 1-16,-7-4 1 15,-3-4 6-15,-6-1 8 16,-1 10 6-16,-2 9-1 0,1 11 1 15,-4 11-3-15,1 19 2 16,4 20-4-16,-12 5-3 16,6 19-5-16,1 12-3 15,1 9-1-15,3 10 3 16,2 8 2-16,2 6-4 16,3 1 1-16,5 0-1 15,1-7 2-15,3-4-3 16,-1-7 1-16,0-5-2 15,-3-11 4-15,1-6 3 16,-1-9 0-16,4-9-1 16,2-11-1-16,2-12-1 15,4-13 0-15,1-12-3 16,5-13-2-16,1-10 0 16,1-9-4-16,-4-9 3 0,-3 1-1 15,-4 0 4-15,-8 9-3 16,-2 7 5-16,-7 9-1 15,-5 11 1-15,-3 11-1 32,-1 11-2-32,6 18 0 0,-17-10 1 15,17 10 0-15,-17 27-2 0,9 3 1 16,1 9 1-16,2 7-1 16,1 7 5-16,2 4-1 15,2 5-1-15,1 0-1 16,3-2 0-16,1-6 1 15,3-5-3-15,1-3 4 16,3-6-4-16,3-7 3 0,2-8-2 16,4-8 3-16,2-7-1 15,1-10-2-15,2-8 1 16,-1-8-1-16,-1-4-2 16,-4-1 2-16,-4 0-2 15,-4 0 2-15,-3 4 0 16,-4 4 1-16,-5 13 0 15,0 0 0-15,0 0 0 16,-9 12-1-16,6 0 1 16,-1 3-2-16,2-2 2 15,-1 4 0-15,4-2 2 16,4-4 1-16,-5-11-1 0,22 9 0 16,-5-11-3-1,0-7 2-15,3-4-6 0,-3-8 3 16,-2-5-4-16,-2-2 1 15,-4-3 4-15,-7 3-4 16,-3 4 5-16,-4 4-2 16,-5 3 6-16,0 6-4 15,-1 6 2-15,0 4-1 16,11 1-3-16,-15 0 4 16,15 0 0-16,0 0-2 15,12 4-1-15,2-2 1 16,7-1 2-16,4 1-3 15,-1 2 2-15,2 3-3 16,-3 2-5-16,-1 2 5 16,-6 3-2-16,-3 3 2 0,-4 3-2 15,-2 1 0-15,-2 3 0 16,-1-3 4-16,-2 1 1 16,2-2-2-16,1-3 1 15,-1-4 1-15,-4-13 2 16,17 13 0-16,-2-13 0 15,0-7-3-15,3-5 1 16,2-6 2-16,0 0-3 16,1-3 1-16,-3 3-5 15,-3 2 0-15,-5 3-2 16,-10 13 3-16,14-10-2 16,-14 10 0-16,4 17 2 15,-3-4 0-15,2 7 2 0,0 1-1 16,4 0 5-16,1 1-2 15,6-5 2-15,4-5 1 16,4-8-1-16,3-8-1 16,2-6 0-16,3-12 0 15,-4-4-2-15,1-8 1 16,-7-1 0-16,-8 2-4 16,-7 2 5-16,-8 5-4 15,-6 3 4-15,-8 9-3 16,-4 10-3-16,-5 12-32 15,-3 4-81-15,1 4-3 16,2 1-4-16,5 0-2 16,8-1-4-16</inkml:trace>
  <inkml:trace contextRef="#ctx0" brushRef="#br0" timeOffset="5626.4">13617 13113 296 0,'0'0'111'0,"0"0"-3"16,17-2-44-16,-6-8-25 15,10 3-7-15,2-5-14 16,8-2-17-16,4 3-17 0,-3-3-40 16,4 4-53-1,-3 4 0-15,-6 5-1 0,-9 2-2 16,-18-1 0-16</inkml:trace>
  <inkml:trace contextRef="#ctx0" brushRef="#br0" timeOffset="5782.71">13606 13329 231 0,'-22'22'98'16,"10"-7"3"-16,12-4-40 15,0-11-22-15,30 0-69 16,3-13-50-16,15-4-5 16,2-8-11-16,11-3-10 15,-1-8-2-15</inkml:trace>
  <inkml:trace contextRef="#ctx0" brushRef="#br0" timeOffset="6110.8">14491 12715 299 0,'11'-10'106'16,"-11"10"-3"-16,6-14-71 16,-6 14-11-16,0 0-7 15,9 19-1-15,-6 2-6 16,3 7-1-16,-1 11-1 16,0 10 4-16,-1 5 1 0,-1 6 2 15,-4 1-3-15,0 3 1 16,-4-3-3-16,0-5-4 15,0-9-13-15,-2-10-66 16,7-7-30-16,4-11-4 16,-4-19-3-16,23-2-2 15,-4-21 0-15</inkml:trace>
  <inkml:trace contextRef="#ctx0" brushRef="#br0" timeOffset="6517.87">14907 12794 295 0,'12'-9'96'0,"-12"9"0"0,0 0-69 16,-1 27-9-16,-1-1-8 16,0 5 3-16,-1 7-3 31,2 4 5-31,-3 3-7 0,1 2 3 0,1-2-4 15,1-5 1-15,0-7 1 16,3-5-2-16,0-10 2 16,6-2-2-16,-8-16 3 15,25 5-6-15,-9-15 0 0,3-7 0 16,0-9-3 0,-1-6 1-16,0-7-3 0,-6-5-1 15,-7 2 1-15,-8-2 2 16,-9 4 2-16,-10 6-1 15,-8 4 0-15,-3 7 2 16,-5 7 1-16,1 8-7 16,2 3-9-16,-1 2-38 15,13 5-61-15,11 0-6 16,12-2-1-16,0 0-2 16,23-10-3-16</inkml:trace>
  <inkml:trace contextRef="#ctx0" brushRef="#br0" timeOffset="6834.83">15248 12407 228 0,'0'0'83'16,"-4"-14"2"-16,4 14-56 15,0 0-12-15,0 0-12 16,-4 15-3-16,4-15-5 16,-2 18 3-16,2-18 0 15,-5 18 2-15,5-18 1 16,-5 14 1-16,5-14 3 0,0 0 1 16,0 0 3-16,0 0-2 15,0 0-3-15,0 0-16 16,0 0-48-16,0 0-29 15,9-17-4-15,-9 17-3 16,7-14-4-16</inkml:trace>
  <inkml:trace contextRef="#ctx0" brushRef="#br0" timeOffset="7409.42">15369 12902 159 0,'-5'-22'84'0,"3"6"-13"16,-2 5-30-16,4 11-9 0,-8-13-7 16,8 13-7-16,0 0-3 15,-17 5-1-15,10 6-2 16,-5 5-2-16,2 7 6 15,-6 3-1-15,3 8 1 16,-3 0-1-16,2 6 0 16,2-1-2-16,2 0-2 15,3-7 2-15,6-4-5 16,1-5 0 0,7-8-1-16,-7-15 2 0,24 10-5 15,-5-17 0-15,3-9 0 16,-3-7-5-16,1-7 2 15,-2-10-1-15,-4-2 2 16,-6 0-2-16,-5-2 2 16,-5 6-2-16,-5 3-1 0,0 10-2 15,-4 4-14-15,11 21-58 16,-17-11-34-16,17 11-2 16,0 0 0-16,0 0-2 15,0 0 11-15</inkml:trace>
  <inkml:trace contextRef="#ctx0" brushRef="#br0" timeOffset="7846.96">15630 12453 297 0,'0'0'101'0,"0"-14"0"15,0 14-79-15,0 0-5 16,0 0-6-16,0 0-3 16,-1 27-3-16,1-5-8 15,-2 6 0-15,1 3 3 16,1 6 1-16,1 1 1 16,1 0-2-16,1-4 3 15,3-7-1-15,3-6 5 16,-1-7 0-16,6-6 0 15,0-11 1-15,4-7 1 16,-3-9 2-16,4-4-1 16,-5-9-2-16,0-4 0 15,-6-5-3-15,-3-2-1 0,-8 3 0 16,-7 4 0-16,-7 7-5 16,-5 4 2-16,-5 11-1 15,-5 9-8-15,-1 12-17 16,-2 7-56-16,4 10-30 15,6 5 0-15,4 2-1 16,9 5-3-16,6-4 23 16</inkml:trace>
  <inkml:trace contextRef="#ctx0" brushRef="#br0" timeOffset="8299.98">16059 12862 274 0,'27'-9'107'15,"-4"-4"3"-15,-1 6-69 16,-12-4-5-16,-10 11-3 16,9-14-4-16,-9 14-14 15,0 0-6-15,-16-8-7 16,1 13-4-16,-3 5 0 15,-3 3 2-15,-3 7-2 16,-2 8 1-16,-1 5 4 16,2 5 0-16,3 4 4 15,1 2-2-15,6 2 0 0,3 0 1 16,7 2 3 0,5-8 0-16,6-3-1 0,8-5 1 15,8-4 0-15,3-9-2 16,9-4 0-16,4-8-2 15,5-8-3-15,2-4 2 16,2 0 0-16,-4-6-1 16,-2-1-1 15,-8 0 1-31,-6 1-3 0,-5 2-7 0,-9 0-36 0,-13 9-81 16,11-8-1-16,-11 8-4 15,-15-3-2-15,2 3-4 16</inkml:trace>
  <inkml:trace contextRef="#ctx0" brushRef="#br0" timeOffset="11314.54">6104 14663 283 0,'4'-14'94'0,"-2"1"8"16,-2 13-58-16,2-13-6 15,-2 13-9-15,0 0-6 16,0 0-3-16,0 0-5 16,0 0-6 15,0 0-8-31,0 0-2 0,0 0-4 0,12 17 3 0,-8 1 3 15,-1 9 3-15,0 8-2 16,2 8 5-16,-3 4 0 16,0 4 3-16,0 1 0 15,-2-2-3-15,-2-4-5 16,4-7 0-16,0-6-5 0,-3-8-14 16,7-5-59-1,-4-9-32-15,-2-11-3 0,0 0-1 16,0-27-2-16,-3 3-4 15</inkml:trace>
  <inkml:trace contextRef="#ctx0" brushRef="#br0" timeOffset="11580.18">5517 14670 389 0,'-11'-4'106'0,"11"4"-6"16,11-13-78-16,16 5-5 0,9-5-7 15,15-2 3-15,11-2-7 16,15-2 3-16,8-4-6 16,3 0 3-16,0 3-7 15,-6 2-5-15,-2 6-27 16,-11-2-65-16,-6 6-4 15,-10 1-7-15,-12 4 0 16,-5 2-2-16</inkml:trace>
  <inkml:trace contextRef="#ctx0" brushRef="#br0" timeOffset="13737.31">6954 14955 181 0,'-6'-19'74'0,"3"8"-6"15,3 11-29-15,-13-14-5 16,13 14-4-16,-18-15-4 16,7 8-7-16,-3 0-1 0,1 1-7 15,-3 6-1 1,-2 2-2-16,-4 5-4 0,0 5 1 15,-3 9-1-15,2 7-1 16,-1 1-2-16,2 8 7 16,2-2-3-16,8 2 1 15,3-3-1-15,9-2 3 32,5-8 0-32,9-3 4 0,4-8 0 15,8-7-6-15,2-7 0 0,3-6-2 16,2-9 0-16,0-7-8 15,0-5 3-15,-2-4-4 16,-7 3 2-16,-4 1 3 16,-6 8 1-16,-3 0-3 15,-5 9 0-15,-6 11 5 0,0 0-2 16,-3 26 0 0,-2-8-2-16,3 4 0 0,2-1 4 15,0 3 4-15,3-3 1 16,4-3 0-16,3-7-2 15,6-3 4-15,-1-8 1 16,3-5-5-16,-1-6 0 16,1-7-3-16,-2-6-1 15,-1-8-1-15,-3 0 1 16,-2-4-4-16,0 2-1 16,-3 4 4-16,-1 2-1 15,-2 4 0-15,2 6-1 16,1 7-1-16,-7 11 2 15,20-12-2-15,-20 12 1 16,22 0-3-16,-10 6 0 0,3 0 0 16,-4 3 1-16,0 2 1 15,-3 5 0-15,-2-5 1 16,-1 1 0-16,-5-12 2 16,5 17 3-16,-5-17 3 15,0 0-1-15,0 0 1 16,0 0-1-16,0 0 1 15,2-22-1-15,3 8-1 16,3-7-1-16,1 3-5 16,5 0 1-16,0 3-2 15,5 5-3-15,-2 7 0 16,2 3 3-16,-2 7-1 0,-1 6 0 16,-2 1 1-16,-3-1-3 15,-3 0 5-15,0-2 1 16,-8-11 3-16,7 15-2 15,-7-15 0-15,0 0 0 16,1-11 2-16,0-4-2 16,2-4-1-16,0-2 0 15,5-2-6-15,2-1 2 16,2 2-2-16,1 8-1 16,3 3-3-16,0 10 3 15,-3 7 1-15,2 6 0 16,-4 1 2-16,-1 6 1 15,-3 0 0-15,0-5 3 0,-2 1 2 16,-1-3 0-16,-4-12-1 16,12 7 0-16,-12-7 3 15,21-19-4-15,-6 1 0 16,0-5 1-16,5-2-3 16,-3 1 1-16,-2 3-4 15,-3 3 1-15,-1 6-3 16,-11 12 4-16,12 11 2 15,-13 12-2-15,-2 1 0 16,0 4 1-16,2 0 5 16,-1-4 0-16,1-1 4 15,-3-6-1-15,4-17-2 16,0 0 1-16,0 0 3 0,8-17-2 16,-3-7-2-16,-2 0 0 15,2-3-2-15,3 1 0 16,-4 1 0-16,-1 7-2 15,-2 2-3-15,-1 16 2 16,0 0 2-16,13 18 0 16,-11 9-2-1,-1 7-1 1,5 6 3-16,0 9 1 0,1 4 3 0,-3 3-4 16,2 1 2-16,-2-4 0 15,2-3-3-15,-2-6 0 16,-2-5 0-16,-1-8-2 15,1-6 0-15,-4-7 6 0,2-5 2 16,0-13 2-16,0 0 4 16,-17-11-1-16,9-7 1 15,-5-12-1-15,4-9 0 16,-2-15-5-16,1-10-4 16,1-11-3-16,7-2-1 15,2-3-2-15,1-2 3 16,2 3-3-16,0 10 4 15,1 9-4-15,0 13 3 16,-3 10-4-16,1 11 3 16,0 7 0-16,-2 19-3 15,0 0 1-15,10-3-3 16,-2 17 1-16,-1 5 2 16,4 7 4-16,-1 10-7 15,2 6 7-15,0 8-5 0,-2 6 4 16,-3 6 0-16,-1 3 3 15,-3 4-4-15,-2-3-1 16,-2-2 4-16,-2-2-3 16,0-9 4-16,-2-4-2 15,0-11-3-15,1-10 4 16,2-10 2-16,2-18 3 16,-4 12-2-16,4-12 1 15,3-29 0-15,2-2-1 16,3-10 1-16,6-6-4 0,3-2-3 15,6 1 0-15,5 0-2 16,1 11 3-16,-1 11-4 16,-1 10 1-16,-5 18 0 15,-6 13 1-15,-7 12 2 16,-9 8-4-16,-9 5 2 16,-7 4 1-16,-5 0 4 15,-7 1-1-15,-1-4-2 16,-3-7 0-16,-2-5-2 15,1-11-2-15,0-13-41 16,6-7-74-16,7-15-7 16,12-12 2-16,11-13-1 15,8-9-2-15</inkml:trace>
  <inkml:trace contextRef="#ctx0" brushRef="#br0" timeOffset="13924.8">8442 14873 440 0,'24'-13'108'16,"3"-4"-28"-16,8-5-172 15,3 5-9-15,0-1-5 16,0 4-3-16,-8 8-2 15</inkml:trace>
  <inkml:trace contextRef="#ctx0" brushRef="#br0" timeOffset="14096.68">8514 15229 275 0,'0'0'72'0,"13"8"-71"16,7-19-55-16,18-3-16 15,6-15-5-15,9 3-16 32</inkml:trace>
  <inkml:trace contextRef="#ctx0" brushRef="#br0" timeOffset="14784.17">9983 14593 301 0,'0'0'102'0,"0"0"4"16,-11-14-70-16,11 14-1 15,-1-10-9-15,1 10 0 16,3-16-8-16,-3 16 0 15,15-22-7-15,1 11 0 16,6 0-7-16,5 3-2 16,5 0-1-16,1 5-2 15,0 6-1-15,-3 7 2 16,-4 8 1-16,-7 8-3 16,-9 4 2-16,-10 5-4 15,-8 0 5-15,-8 1-4 0,-5 0 7 16,-3-6-7-1,-1-8 6-15,2-4-1 16,5-5 2-16,4-5 1 0,14-8 0 16,0 0-2-16,13 2 0 15,7 1 1-15,2 2-3 16,0 7-1-16,-2 5-1 16,-3 8 1-16,-6 7 1 15,-12 6 1-15,-14 2-2 16,-8-2 2-16,-9 0 2 15,-3-5 5-15,-6-6-3 16,-1-9 1-16,1-8 2 16,7-9-4-16,7-10-7 15,8-13-27-15,18-9-89 16,7-9-3-16,12-10 1 0,10-1-5 16,10-1-4-16</inkml:trace>
  <inkml:trace contextRef="#ctx0" brushRef="#br0" timeOffset="15035.37">10566 14582 337 0,'18'-11'105'16,"-1"1"-5"-16,4 5-71 15,-4-3-14-15,7 1 1 0,1-3-6 16,5 1-5-16,3 1-11 16,-2-3-14-16,2 4-18 15,-8-3-30-15,-3 1-32 16,-2 3-3-16,-20 6 1 16,12-9 1-16,-12 9 23 15</inkml:trace>
  <inkml:trace contextRef="#ctx0" brushRef="#br0" timeOffset="15347.92">10616 14549 148 0,'-26'23'86'0,"2"-1"-5"15,4 2-19-15,5 3-15 16,6-6-1-16,9 7-9 16,8-7-8-16,10 0-4 15,7-6-8-15,12-1-1 16,4-5-2-16,4 0-3 15,0 2-6-15,-1 0-3 16,-7 3-1-16,-9 4 0 16,-10 4 3-16,-12 3-1 15,-14 5 0-15,-7 1 4 16,-9-3 1-16,-4-2 3 16,-9-1-3-16,-2-7 1 15,-1-6-2-15,3-6-2 16,5-6-19-16,1-12-55 15,10-9-43-15,7-5-2 0,12-13 0 16,11-5-5-16,4-7-1 16</inkml:trace>
  <inkml:trace contextRef="#ctx0" brushRef="#br0" timeOffset="15816.64">11151 14225 271 0,'0'0'82'0,"0"0"-3"0,0 0-63 16,-4 22-11-16,0-2 3 15,0 10 2-15,1 4 2 16,-1 2-1-16,3 3 2 16,-1 0-2-16,4 2-4 15,1-6 7-15,2-2-7 16,1-10 5-16,5-2-5 16,0-9 5-16,3-5-3 15,4-11 3-15,3-5 2 16,-3-10-8-16,0-7 5 15,-3-7-7-15,-3-9 3 16,-7-8-4-16,-6 2 3 0,-10-1-3 16,-4 3 0-16,-4 4 0 15,-3 9-2-15,-1 8 0 16,-2 12-1-16,2 13-10 16,0 5-27-16,7 9-70 15,3 8-1-15,3 5-2 16,6 1-2-16,8 4 0 15</inkml:trace>
  <inkml:trace contextRef="#ctx0" brushRef="#br0" timeOffset="16348.63">11643 14524 226 0,'14'-17'101'16,"-4"1"-5"-16,-6 4-52 15,-7-2-10-15,3 14-6 16,-14-13-8-16,14 13-5 16,-22 2-8 15,6 7-2-31,-2 8-4 0,-3 7-3 0,-2 8 5 0,1 7-2 15,0 5 5-15,2 6-5 16,0 0 6-16,8 2-5 16,2-4 7-16,8-1 1 15,4-8 1-15,8-5 0 0,4-8-2 16,10-10 1-16,5-4 0 16,5-6-2-16,2-7 0 15,4-7 2-15,-2-6 0 16,-1 2 2-16,-5-1 2 15,-5 2-1-15,-9-2 1 16,-2 5 3-16,-16 8 1 16,16-9-5-16,-16 9-4 15,0 0-4-15,0 0 2 16,0 0-4-16,0 0-2 16,0 0-5-16,0 0-7 15,0 0-1-15,0 0-2 16,-12-9-16-16,12 9-44 0,-4 13-54 15,4-13-1-15,-7 14 1 16,7-14 1-16,0 0-1 16</inkml:trace>
  <inkml:trace contextRef="#ctx0" brushRef="#br0" timeOffset="21799.66">4040 16449 305 0,'0'0'107'0,"4"-12"1"15,-4 12-78-15,0 0-3 16,0 0-2-16,0 0 0 16,0 0-5-16,0 0-6 15,0 0-7-15,0 0 3 16,0 0-6-16,11 6-5 0,-7 7 2 16,2 3 2-16,1 11 2 15,2 8 0-15,0 4 0 16,0 3-4-16,-2 8 2 15,1 8 3-15,-2 8-1 16,0-2-6-16,-3-5-2 16,0-2 3-16,-1 2 1 15,1 0 5-15,-2-8-14 16,-1-14-15-16,6-6-66 16,-2-2-36-16,-2-12 5 15,2-5-6-15,-4-12-3 16,0 0 32-16</inkml:trace>
  <inkml:trace contextRef="#ctx0" brushRef="#br0" timeOffset="22487.97">4118 16609 165 0,'0'0'92'16,"-14"-9"0"-16,4-3-55 15,10 12 11-15,-13-13-5 16,13 13-1-16,-13-23-13 16,7 12-2-16,-1-7-7 15,0 4-5-15,-1-4 1 16,1-1-9-16,-2-4 2 16,2-2-1-16,2-1 2 0,2 3-4 15,1-2-5 1,6 1 1-16,5 1 3 0,3 2 0 15,5 3-1-15,4 6-7 16,3 8-2-16,3 2 3 16,0 12 2-16,-3 6-2 15,-2 11-4-15,-4 7 4 16,-5 8-2-16,-6-1 6 16,-6 6 0-16,-4 3-5 15,-4-6 2-15,-4-1-5 16,2-2 7-16,-2-7-4 15,3-4-1-15,2-2 1 16,5-8 1-16,4-1 8 16,4 0 1-16,4-2-5 15,3 4-4-15,4-6 7 0,0 7-1 16,1 5 0-16,0 3-2 16,-2-5-7-16,0-2-1 15,-2 2 14-15,-1-5-3 16,0 4-7-16,-2-10 0 15,0-6-8-15,8-3-30 16,-1 2-72-16,2-7-2 16,1-5-8-16,1-7 3 15,1 3 0-15</inkml:trace>
  <inkml:trace contextRef="#ctx0" brushRef="#br0" timeOffset="22802.15">4754 16684 367 0,'0'0'116'16,"-3"-11"-2"-16,3 11-96 15,0 0-7-15,1 12-5 16,-1-12 1-16,13 26-1 15,-3-4 0-15,0 8-5 16,2 10-2-16,0 6 5 16,-1 2 0-16,-1 4 0 15,-3 2-4-15,0-6-4 0,-3-2 1 16,-2-6-3-16,4-5-38 16,-5-11-75-16,3-9 4 15,2-3 2-15,-6-12 0 16,14-10-5-16</inkml:trace>
  <inkml:trace contextRef="#ctx0" brushRef="#br0" timeOffset="23304.56">4996 16660 285 0,'0'0'95'15,"12"2"3"-15,-3 12-84 16,2 6-12-16,1 1 0 16,5 6 3-16,1 7-1 15,2 3 0-15,1 1-1 16,-4 7-3-16,0-3 0 16,-5-3 0-16,-1 2 6 15,-4-5-4-15,-1-6-2 16,-4-8 1-16,-1-4 5 15,-1-3 5-15,0-3 10 16,0-12-3-16,0 0 1 16,-11-11 2-16,11 11 3 0,-9-27-3 15,8 3-7-15,-2-5-1 16,3 2-11-16,0 2 6 16,3 3-11-16,2 5 1 15,1 1-6-15,-6 16 3 16,20 1 4-16,-9 11-3 15,1-2-1-15,0 7-5 16,-1 1 9-16,1 3 3 16,-1 3 1-16,-1-2-5 0,-4-1 0 15,-2-7 1 1,-3 4-7-16,3-6-54 0,-3 1-54 16,-1-13-5-16,0 0 4 15,-17-6 4-15,7-9-3 16</inkml:trace>
  <inkml:trace contextRef="#ctx0" brushRef="#br0" timeOffset="23476.45">4842 17019 409 0,'0'0'119'0,"5"-12"-10"0,17 5-106 16,9-16-26-16,10 7-80 15,4 0-7-15,2 0-10 16,4-5-1-16,-5 4 2 16</inkml:trace>
  <inkml:trace contextRef="#ctx0" brushRef="#br0" timeOffset="25253.04">5844 16846 176 0,'0'0'85'0,"3"-11"-16"0,-3 11-30 16,0 0-3-16,0 0-4 15,0 0 0-15,11-5-6 16,-11 5-7-16,0 0-10 15,11 12-6-15,-4 0 0 16,2 6 1-16,2 14 4 16,-2 3-4-16,1 4 4 0,-1-1 2 15,-2 4 4 1,-5-3 2-16,-2 1-3 0,-6-10-2 16,-2-8 2-16,-6-6 2 15,1 1 5-15,-7-10-7 16,-2-2-3-16,-3-9 0 15,-3 0 1-15,-4-5-8 16,-1-1-12-16,0-1-33 16,-7-10-72-16,3 0-4 15,4 0-1-15,4-5-9 16,6-7 0-16</inkml:trace>
  <inkml:trace contextRef="#ctx0" brushRef="#br0" timeOffset="25534.34">5904 16639 248 0,'0'0'100'16,"0"0"-3"-16,14 3-55 15,-14-3-5-15,0 0 0 16,0 0-9-16,0 0-9 16,0 0-7-16,0 0-7 15,0 0-1-15,0 0-10 16,0 0-20-16,0 0-83 0,0 0-3 16,9 13 3-16,5-13-3 15,5 1 0-15</inkml:trace>
  <inkml:trace contextRef="#ctx0" brushRef="#br0" timeOffset="25815.58">6392 16937 193 0,'0'0'100'0,"18"3"-1"16,-4-9-49-16,6 5-24 15,-2-6 5-15,9-1-9 16,0-7-8-16,4 4-13 16,4 0-26-1,-4 5-68-15,2-4-8 16,3 2 2-16,-6-6-1 0,3 11 1 15</inkml:trace>
  <inkml:trace contextRef="#ctx0" brushRef="#br0" timeOffset="26394.4">7100 16605 382 0,'0'0'111'0,"0"0"-5"16,0 0-84-16,0 0-19 15,0 0 5-15,16 17-3 16,-8-6-1-16,4 5-1 16,0 8-4-16,0 9 4 15,2 5-1-15,-5 8 1 16,-1 0-3-16,-5 4-1 15,-1-4-2-15,-4 0 4 16,-4-4 7-16,0-10-4 0,-1-6-4 16,1-12 4-1,2 3 8-15,4-17 5 0,0 0-3 16,-15 5-5-16,15-5 1 16,-4-24 1-16,2 3 5 15,-1-14 1-15,1-9-14 16,0-7-5-16,1-1 4 15,1-6 5-15,3 3-3 16,1 3-2-16,5 2-4 16,-1 12-1-16,2 9 9 15,0 6-6-15,1 5 0 16,0 8-5-16,1 13 3 16,1 6-1-16,-1 8 2 0,2 7-3 15,2 2-3-15,2 5 6 16,0 6 4-16,2 4 3 15,-1-5-9-15,1-1 4 16,-2 0-3-16,-1-5 6 16,-2 2-9-16,1-2-20 15,-16-30-48-15,16 19-56 16,-16-19 4-16,0 0-2 16,0 0-1-16,-5-19-7 15</inkml:trace>
  <inkml:trace contextRef="#ctx0" brushRef="#br0" timeOffset="26566.33">7192 16903 357 0,'-15'5'120'0,"15"-5"3"0,0 0-83 16,16-4-25-16,11-9-23 16,6 2-49-16,8-1-49 15,1-5-6-15,4 4-7 16,-2-1-6-16,-1 2 5 15</inkml:trace>
  <inkml:trace contextRef="#ctx0" brushRef="#br0" timeOffset="27066.3">7945 16865 247 0,'0'0'119'0,"-11"9"-2"16,11-9-39-16,0 0-12 15,0 0-10-15,0 0-18 16,0 0-19-16,17-9-12 0,-5 3-16 16,0-1-12-1,10 4-80-15,-1-8-27 0,4 3-4 16,-2-3 6-16,-4-1-2 15</inkml:trace>
  <inkml:trace contextRef="#ctx0" brushRef="#br0" timeOffset="28754.46">8552 16617 238 0,'0'0'92'0,"-11"0"-11"16,11 0-54-16,0 0-22 15,0 0 5-15,0 0 0 16,0 0 4-16,0 0 3 16,0 0-6-16,6-17 7 15,-6 17-4-15,5-15-4 16,-5 15 3-16,8-19 1 0,1 6-4 16,0 1-6-16,4 5 1 15,1 1-2-15,3 2 0 16,2 2-1-16,-1 6-5 15,-1 6-1-15,-1 5 3 16,-1 2 2-16,-4 2 1 31,-3 4-1-31,-2-2 2 0,-1-4-1 0,-2-1 2 16,-3-16 12-16,1 17 3 16,-1-17 5-16,0 0 0 15,0 0-5-15,-9-16 0 16,6-2 2-16,3 1-2 15,0-8-8-15,4 0-4 0,3-4-5 16,5 3-3 0,2 1 1-16,1 5-1 0,2 11 0 15,0 4 2-15,-1 7-4 16,-1 2-5-16,-5 8 2 16,-6 5 5-16,-1 4 2 15,-1-2-5-15,-5-1 1 16,-2-2 1-16,-1-1 0 15,-2 3 4-15,1-6 2 16,7-12-3-16,0 0-5 16,-12 5 7-16,14-16-3 15,3-4-6-15,6-1 0 16,5-5-1-16,5 0-3 16,2 2 1-16,5 5 3 0,-4 5-2 15,3 9 1-15,-2 2 4 16,-7 5 2-16,-5 3 1 15,-13-10-3-15,15 21 2 16,-15-21 3-16,6 17 2 16,-6-17-3-16,0 0 0 15,15-3 2-15,-4-5-1 16,1-6 4-16,4 2-1 16,0-2-5-16,0-2-5 15,-2 2 5-15,-2 5-1 16,2 6 0-16,-14 3-3 0,17 16 2 15,-10-1-1-15,-2 10 3 16,1 3 0-16,2 0 5 16,-1-4-3-16,-1-3 1 15,3-3 0-15,0-6 0 16,2-4-2-16,4-13 0 16,1-7 6-16,-3-5-6 15,-1-3 0-15,-1-4 0 16,-3-5-3-16,-5-2 2 15,-3 5 2-15,-3 1-2 16,-5 7-5-16,0 5 3 16,-3 6 3-16,0 4-3 15,11 3 5-15,-18 12-3 16,18-12-2-16,-13 14 1 16,13-14 6-16,2 12-1 0,-2-12-3 15,22 1 0-15,-7-3 0 16,6-6 3-16,2 1-1 15,3-3-1-15,-3 1-7 16,-2 2-1-16,-4 4 4 16,-3 9 3-16,-14-6-5 15,10 27-1-15,-13-6 4 16,-4 10 0-16,-2-1 1 16,0-1 2-16,1-3-2 15,1-9 2-15,0-1 2 16,7-16-2-16,0 0-1 15,0 0 2-15,13-20 3 16,-4-5-3-16,5-2 2 0,3-6-3 16,0-3-2-16,0 2 0 15,-2 5 2-15,-4 7-1 16,-3 4-1-16,-8 18-2 16,12-2 2-16,-13 21-1 15,-1 6 7-15,-2 9-2 16,2 2-2-16,2-2 3 15,3 3 1 1,5-6-5 0,3-5-18-16,13-12-107 0,3-1-3 0,5-18-2 15,-1-6-1-15,1-10-6 16</inkml:trace>
  <inkml:trace contextRef="#ctx0" brushRef="#br0" timeOffset="29113.88">10863 16077 473 0,'19'-1'123'16,"4"-1"-8"-16,5 7-122 15,-2-9-42-15,7 5-70 16,1-1 6-16,-1 4-9 16,-4-2 6-16,-8 8-4 15</inkml:trace>
  <inkml:trace contextRef="#ctx0" brushRef="#br0" timeOffset="29254.42">10945 16410 284 0,'-25'23'120'0,"7"-2"-22"15,5-15-23-15,13-6-25 16,27 0-43-16,3-11-97 16,17-14-8-16,9-11-16 15,4-6-11-15,3-7-5 16</inkml:trace>
  <inkml:trace contextRef="#ctx0" brushRef="#br0" timeOffset="29755.28">12514 15304 184 0,'0'0'90'0,"0"0"-18"0,15 10-13 15,-15-10-1-15,14 24-13 16,-8-5-7-16,5 13 0 16,-4 0-6-16,4 13-3 15,-3 2-4 16,1 5-6-31,-4 3-3 0,0-1 1 0,-2-6-6 0,-1-6-1 16,2-4-13-16,-3-12-14 16,9-4-100-16,-2-8-6 0,3-13 0 15,3-10-6 1,1-8 0-16</inkml:trace>
  <inkml:trace contextRef="#ctx0" brushRef="#br0" timeOffset="30239.65">12893 15342 224 0,'9'-11'103'0,"-9"11"6"16,11-12-36-16,-11 12-39 0,0 0-6 15,0 0-4-15,0 0-7 16,0 0-5-16,0 0-7 15,-3 22-1-15,1-2-3 16,-2 8 0-16,2 7 3 16,-2 3 2-16,3 9 5 15,-2 2-1 1,6 1 3-16,1-3-4 0,5-5 0 16,1-6 2-16,7-7 0 15,4-6 0-15,6-7-3 16,2-13-3-16,4-4 1 15,0-12 0-15,0-8 1 16,-1-11-4-16,-4-5-3 16,-5-8 4-16,-5-2-3 15,-8-4 4-15,-6 0-4 0,-9 3 0 16,-5 7-2 0,-8 9 2-16,-8 6 0 0,-4 12-4 15,-5 7 1-15,0 7-3 16,-3 6-5-16,5 7-21 15,-3 1-92-15,11 4-5 16,8-3 2-16,12-3-4 16,5-12 1-16</inkml:trace>
  <inkml:trace contextRef="#ctx0" brushRef="#br0" timeOffset="30723.95">13506 15281 241 0,'7'-18'105'15,"-7"18"-5"-15,0 0-51 16,0 0-15-16,0 0-12 15,0 0-9-15,1 13-12 16,-2 5 4-16,0 8-5 16,-3 1 6-16,3 10 3 15,-3 3 7-15,4 9-1 16,-2-1-3-16,3-2 2 16,2-4-1-16,3-6 2 0,1-3-2 15,5-10-4-15,4-10-2 16,4-4 1-16,2-16 3 15,2-6-2-15,2-6-1 16,1-8-4-16,-4-12 0 16,-2 1 1-16,-8-4 1 15,-3-1-6-15,-9 4 1 16,-8 5-1-16,-8 1 0 31,-6 9 1-31,-3 10-7 0,-7 5-17 0,6 9-72 16,-6 5-26-16,7 4-5 15,2-1-1-15,8-1-6 16,14-7 9-16</inkml:trace>
  <inkml:trace contextRef="#ctx0" brushRef="#br0" timeOffset="30942.7">14141 15321 464 0,'23'-2'127'15,"0"-7"-2"-15,0 3-115 16,6-1-5-16,8 0 3 0,3-3-7 16,3 3-8-1,2 3-29-15,-11-3-80 16,1 8-7-16,-9-2 0 0,-5 3-6 15,-21-2-1-15</inkml:trace>
  <inkml:trace contextRef="#ctx0" brushRef="#br0" timeOffset="31895.76">14902 15007 213 0,'-11'-11'99'0,"11"11"6"16,-14-12-50-16,14 12-4 0,-11-10-1 15,11 10-8-15,-6-13-6 16,6 13-7-16,-4-14-5 16,4 14-5-16,1-13-5 15,-1 13-5-15,9-13 0 16,-9 13-3-16,24-13-3 15,-4 9-2-15,2 1-2 16,2 3-2-16,3 6 4 16,-2 6-1-16,0 3-3 15,-6 7 0 1,-5 3 4 0,-9 6 0-16,-5 0 1 0,-5 1-1 0,-4-4-1 15,-2-3-1-15,0-5 3 16,0-7 0-16,3-2-2 15,8-11-1-15,0 0 4 0,13 6-2 16,8-6 0 0,2-1 1-16,3 3-4 0,1 4 1 15,-2 4 0-15,-2 6-1 16,-9 8-4-16,-14 3 4 16,-11 4-4-16,-7 0 7 15,-7 0-1-15,-9-3 3 16,-4-3-4-16,-3-6 3 15,3-8 4-15,2-4 0 16,7-7 0-16,6-5-9 16,5-8-11-16,13-1-27 15,2-11-82-15,14-6 0 16,4-1-5-16,6-2-4 0,1-4 3 16</inkml:trace>
  <inkml:trace contextRef="#ctx0" brushRef="#br0" timeOffset="32192.64">15511 14805 275 0,'22'-7'97'0,"-3"-4"1"0,-1 1-76 16,3 5-10-16,-1-1-3 16,2 3-1-16,-1-3-6 15,-1 1 0-15,-1 0-8 16,-4 0-8-16,-1 4-15 16,-14 1-18-16,14-7-33 15,-14 7-16-15,0 0 1 16,-14 11 1-16,-3-7 31 15</inkml:trace>
  <inkml:trace contextRef="#ctx0" brushRef="#br0" timeOffset="32459.1">15549 14850 144 0,'-12'27'75'16,"2"1"-10"-16,8-3-10 16,7 7-5-16,7-6-5 0,10 2-5 15,5-3-11-15,7-2-5 16,2-6-9-16,2 1-1 15,-2-1-4-15,-5 0-5 16,-9 2-1-16,-11 2 3 16,-14 3 0-16,-12 4 0 15,-14-1 5-15,-9-2-5 16,-11-3 4-16,-5-1-3 16,-7-5 3-16,4-4-6 15,3-9-5-15,7-4-20 16,10-2-90-16,7-3-2 15,10-4-4-15,12-1 0 16,8 11-9-16</inkml:trace>
  <inkml:trace contextRef="#ctx0" brushRef="#br0" timeOffset="33271.54">12342 16468 205 0,'10'-12'96'0,"-10"12"5"0,0 0-55 15,0 0-12-15,0 0-2 16,0 0 5-16,0 0-7 16,21-6-4-16,-6 4-6 15,8 3 1-15,8-5-3 16,14 3 1-16,10-5-2 15,18-4-9-15,12-4 3 16,15 3-3-16,15-8 4 16,18-1-6-16,16-11 1 15,10 5-5-15,10-6 3 16,7 7-1-16,6-2 2 0,1-2-4 16,-3 5-3-1,-3 0 2-15,-10 4 2 0,-5 0-2 16,-7 1-3-16,-8-3 7 15,-11 0-3-15,-5 0 7 16,-8-2 1-16,-7 2 1 16,-11 3-6-16,-10-3 8 15,-12 3-3-15,-11 3-1 16,-14 4-3-16,-13 2-1 16,-12 2-3-16,-11 3 2 15,-9 1 2-15,-13 4-3 16,0 0-2-16,0 0 3 15,0 0-2-15,0 0-1 16,0 0-4-16,0 0-10 16,0 0-6-16,0 0-21 0,-13 13-101 15,-3-2-5-15,-1 1-5 16,-6-3 0-16,-2-3 2 16</inkml:trace>
  <inkml:trace contextRef="#ctx0" brushRef="#br0" timeOffset="34733.21">13756 16642 218 0,'4'-16'113'0,"-4"16"0"31,10-21-45-31,-1 10-13 0,-5-4-9 0,7 7-12 16,-5-4-6-16,-6 12-9 16,18-7-5-16,-7 13-2 15,-11-6-8-15,22 33 2 0,-9-5 2 16,-1 6-6-16,-1 9 5 16,0 8 1-16,-3 4-1 15,0-2-4-15,-2-5 3 16,-1-5-8-16,-1-6 0 15,0-1-10-15,2-7-31 16,-5-13-90-16,-1-16 1 16,13 1-3-16,-13-1-3 15,13-25 4-15</inkml:trace>
  <inkml:trace contextRef="#ctx0" brushRef="#br0" timeOffset="35297.37">14244 16558 287 0,'0'0'122'16,"0"0"-4"-16,0 0-45 15,0 0-40-15,0 0-5 16,-2-15-5-16,2 15-5 0,0 0-4 16,16-12-4-1,-5 6 0-15,6 0-2 0,2 0-3 16,3-4-7-16,2 8 1 16,0 1 2-16,0 12-2 15,-5 2-1-15,-8 8 1 16,-9 7-1-16,-6 2 3 15,-5 6 5-15,-7 1-4 16,-5-3-3-16,-2-11 1 16,2 0 1-16,3-7 3 15,6-5 0-15,12-11-1 16,0 0-6-16,0 0 7 16,31-5 4-16,-6 5-2 0,3 2-5 15,0 5-2-15,0 3 3 16,-4 11-2-16,-5 9 4 15,-16 5-6-15,-8 0-2 16,-9 1 2-16,-7 3 9 16,-11-7-3-16,-5-3-3 15,-6-7-6-15,0-11 0 16,3-5-12-16,0-13-39 16,8-5-79-16,6-10 1 15,13-11-4-15,7 0 0 16,9-3 2-16</inkml:trace>
  <inkml:trace contextRef="#ctx0" brushRef="#br0" timeOffset="35860.71">16549 15722 297 0,'0'0'118'15,"0"0"3"-15,0 0-82 16,0 0-4-16,0 0-4 16,18-5-2-16,-4-4-8 15,8 6-1-15,2-2-11 16,8-4-4-16,3-2-6 15,3-2-10-15,5 5-15 16,-8-3-57-16,3 5-41 16,-5-1-4-16,-5 4 0 15,-10 4 0-15,-18-1 33 16</inkml:trace>
  <inkml:trace contextRef="#ctx0" brushRef="#br0" timeOffset="36079.39">16592 15923 276 0,'-14'17'118'0,"14"-17"-4"15,4 12-74-15,20-6-16 16,4-9 2-16,15-1-6 16,6-7-5-16,7 4-12 15,3-4-18-15,-6 1-21 16,1 4-85-16,-9 3 9 15,-9 4-4-15,-8 1-11 16,-11 1 19-16</inkml:trace>
  <inkml:trace contextRef="#ctx0" brushRef="#br0" timeOffset="36908.3">20597 14752 289 0,'-6'-14'102'15,"6"14"-5"-15,0 0-80 16,0 0-10-16,0 0-1 16,-3 17-3-16,1 0 0 0,2 5 3 15,-2 7-4 1,1 4 5-16,-2 2-1 0,2 4 5 15,-1-4 0-15,3-2 3 16,1-6-2-16,4-4 2 16,2-8-1-16,5-5 2 15,2-7 2-15,3-6-5 16,1-9-4-16,1-3-2 16,0-10 2-16,-2-3-1 15,-4-4-1-15,-3-7-3 16,-5-3 2-16,-4 2 0 15,-4 6 3-15,-4 5-2 16,-4 4-2-16,-2 5-2 16,-4 8 3-16,-5 9-2 15,-3 11-4-15,-5 3-10 0,0 10-20 16,-9 3-91-16,9 6-3 16,2-4-3-16,8-1-2 15,6 1 0-15</inkml:trace>
  <inkml:trace contextRef="#ctx0" brushRef="#br0" timeOffset="37502.07">21337 14999 208 0,'0'0'108'0,"10"-23"1"15,-10 23-44-15,0-18-38 16,0 18-9-16,-9-19-1 16,2 8-6-16,7 11-3 15,-16-10-6-15,5 10 0 16,-5 0 1-16,-3 5 2 15,-4 2 0-15,-4 8-2 16,-5 7 0-16,-1 3 1 16,-2 8 3-16,0 5 5 15,3 5 1-15,3 8-2 0,4-1 2 16,7 5 2 0,4-1 2-16,8 2-1 0,4-4-3 15,9 0-3-15,5-8-2 16,9-5 3-16,8-6-3 15,8-9-3-15,7-9-1 16,6-7 2-16,2-10 2 16,4-7-2-16,-2-2 0 15,-4-2-2-15,-8-5 1 16,-7 6 6-16,-8-3 0 16,-6 3-2-16,-9 3-2 15,-12 9 0-15,11-11 1 0,-11 11-1 16,0 0-1-1,0 0-7-15,0 0-6 0,0 0-2 16,0 0-17 15,0 0-50-31,0 0-66 0,0 0-4 0,0 13 0 0,0-13-3 16,0 0 2-16</inkml:trace>
  <inkml:trace contextRef="#ctx0" brushRef="#br0" timeOffset="39277.41">16485 15654 180 0,'0'0'93'0,"0"0"0"15,0 0-53-15,0 0-21 16,19-4 3-16,-7-4 2 15,4 1-4-15,-2 0-4 16,5 0-3-16,-1 0-1 16,4 3-1-16,-1 0-2 15,2-1-1-15,-1 3-3 16,4 1 1-16,0 0 1 16,2-1 0-16,2 1-3 15,0 1-1-15,0-2 0 0,-1 5 2 16,1-6 1-1,1 3-4-15,-3-1-4 0,-1-2-1 16,-2-2 0-16,-1-1-6 16,-1 4-13-16,-7-6-50 15,-2 7-41-15,0-1 1 16,-14 2-1-16,14-5 2 16,-14 5 64-16</inkml:trace>
  <inkml:trace contextRef="#ctx0" brushRef="#br0" timeOffset="39668.21">16693 15872 236 0,'0'0'98'0,"12"-8"-6"0,-12 8-69 15,15 1-15 1,-15-1 2-16,19 6-1 0,-5 0-1 15,2-1-4-15,2 0 1 16,6 1 2-16,3 2-1 16,9-5 1-16,1 0-4 15,6 0-9-15,1-6-48 16,2 1-41-16,3 0-11 16,-9-7 4-16,1 4-5 15,-17-3 62-15</inkml:trace>
  <inkml:trace contextRef="#ctx0" brushRef="#br0" timeOffset="44864.94">18425 15061 251 0,'0'0'106'0,"0"0"0"15,0 0-58-15,0 0-21 16,0 0 1-16,0 0 1 15,11-1-9-15,-11 1-2 16,11-1-2-16,-11 1-2 16,21-4 0-16,-8 1-3 15,7-2-4-15,3-3-3 0,4 4 3 16,2-4-3-16,3 0-1 16,-1-1-1-16,1 2-1 15,-3-3 2-15,-2 2-6 16,-4 2-7-16,-7-4-19 15,3 10-46-15,-19 0-43 16,0 0-3-16,0 0-1 16,0 0-1-16,-16-6 6 15</inkml:trace>
  <inkml:trace contextRef="#ctx0" brushRef="#br0" timeOffset="45397.37">18425 15138 149 0,'-10'19'71'16,"2"2"-10"-16,-1-2-9 15,8 2-9-15,-4-2-4 16,9 2-2-16,-2-8 1 16,8 2-6-16,-10-15-6 15,24 18-2-15,-4-18-3 16,5 3 0-16,3-7-5 15,8-2-3-15,-1-4-4 16,4 3 0-16,2-3-1 16,-4 3-3-16,-1 1 0 15,-6 6-2-15,-2 0-2 0,-6 3 1 16,-2 7 0-16,-5 2-5 16,-7 4 1-16,-3 1 1 15,-8 4 3-15,-4-1 3 16,-5 3-1-16,-6 3-2 15,-6-1-1-15,-2 1 4 16,-2-2-2-16,-3-3 2 16,3-2-5-16,2-2 1 15,2-5 1-15,3-1 1 16,5-4-1 15,3-2-1-31,2-1-2 0,11-4 3 0,-17 6 0 0,17-6-3 0,-16 6 2 16,5-3-1-16,-1-2 1 15,0 1 3-15,-3 2-4 16,0-4-3-16,1 1-8 16,-3-2-4-16,6 4-34 15,-4-5-75-15,15 2-4 16,-20-7-1-16,20 7 3 16,-5-12-2-16</inkml:trace>
  <inkml:trace contextRef="#ctx0" brushRef="#br0" timeOffset="49047.57">21501 14793 295 0,'-4'-21'111'16,"-1"6"-1"-16,5 15-96 15,-5-15-1-15,5 15-3 16,0 0-1-16,0 0 0 16,3 17-5-16,0 2-2 15,3 8-3-15,-1 8 6 16,1 10-4-16,-1 8 4 16,0 7-3-16,0 8 5 15,-5 6 3-15,0 10-3 16,-6 3 4-16,0 6-3 0,-5 1 5 15,1 6-7 1,-4 2 6-16,-1 0-6 0,0-3-2 16,-1-5 4-16,0-7-4 15,3-6 0-15,1-8-4 16,2-11 1-16,4-14-10 16,1-14-22-16,8-10-95 15,-3-24-1-15,20 1-1 16,-1-23-4-16,5-15 2 15</inkml:trace>
  <inkml:trace contextRef="#ctx0" brushRef="#br0" timeOffset="49703.7">22000 15098 231 0,'17'-11'88'0,"-17"11"-2"15,0 0-81-15,10 18-6 16,-3-1 2-16,2 6 1 16,0 7 7-16,1 9-1 15,0 10 3-15,-2 7 1 16,-3 7 7-16,1 10 0 15,-3-1-3-15,-1 2 4 16,-3 1-7-16,2-5 5 0,1-9-5 16,2-7-1-16,3-15-6 15,2-9 3-15,7-9-2 16,5-10 0-16,3-18 0 16,6-7-3-16,1-14 1 15,1-7-1-15,1-6-3 16,-1 0 0-16,-9-4 8 15,-1 5-2-15,-7 8 3 16,-4 5-3-16,-5 8 0 16,-1 8 1-16,-5 11 1 15,0 0-4-15,0 0-5 16,1 15-2-16,-1-15 3 16,7 20 0-16,-7-20 5 0,23 17-4 15,-6-15 3 1,4-4 2-16,4-11 1 0,3-9 0 15,0-11 1-15,0-7-1 16,-7-5 2-16,-2-4 3 16,-8-10-4-16,-7 0-3 15,-9 2-3-15,-5 6 4 16,-6 3-4-16,-1 8 1 16,-1 5-11-16,-4 6-9 15,2 18-35-15,-4 3-87 16,4 10 3-16,-4 3-10 15,3 7-1-15,-4 1-1 0</inkml:trace>
  <inkml:trace contextRef="#ctx0" brushRef="#br0" timeOffset="52647.07">21009 11817 130 0,'0'0'92'0,"0"0"-12"16,0 0-22-16,0 0-1 15,0 0-4-15,0 0-10 16,0 0-11-16,0 0-6 16,0 0-7-16,13 8-3 15,-13-8-7-15,23 17-4 16,-3-8 3-16,9 2 2 16,9 0 1-16,11 1-4 15,8-1 5-15,14-2-8 16,8-4 8-16,13 0-6 0,13-3 0 15,6 0-5-15,7-2 1 16,4-3 5-16,4 0-5 16,-1-2 7-16,-1-1-6 15,-1-4 6-15,-4-2-7 16,-6 1 7-16,-8-1-5 16,-7 0-1-16,-11 2 1 15,-10 1-1-15,-13 1-3 16,-9 3 1-16,-13 1 1 15,-13 3-2-15,-10 0 2 16,-4 0-2-16,-15 1-2 16,12-3-10-16,-12 3-6 0,0 0-25 15,-16 3-85 1,-2-1-5-16,-6 3 2 0,-10-1-3 16,-9 2 3-16</inkml:trace>
  <inkml:trace contextRef="#ctx0" brushRef="#br0" timeOffset="53162.6">20955 12081 270 0,'-23'-6'109'0,"8"0"0"15,15 6-79-15,0 0-12 16,0 0-1-16,16-6-1 16,10 10-1-16,7-4-3 15,12 3-6-15,12 1-1 16,14 2 0-16,16 0 1 15,14 1 1-15,15-2 2 16,15 1 1-16,14-2-3 16,13 0 0-16,10-3 0 15,5 0-1-15,5 2-2 0,0-6 0 16,-9 1 0-16,-13-2 2 16,-16-2 2-16,-15 1 3 15,-22-3 1-15,-19 0 2 16,-27-1 1-16,-17 3 1 15,-13-2-3-15,-10 6-3 16,-17 2-2-16,0 0-3 16,0 0-4-16,0 0-5 15,0 0-11-15,0 0-18 16,0 0-105-16,-16 13 1 16,4-3-5-16,-4-5-1 15,-6 0-5-15</inkml:trace>
  <inkml:trace contextRef="#ctx0" brushRef="#br0" timeOffset="56323.06">10905 17868 227 0,'5'12'91'15,"-5"-12"3"-15,0 0-42 16,0 0-16-16,0 0 2 0,0 0-13 15,13-6-2-15,-2 2 2 16,0-4 1-16,9 13-1 31,2-5-4-31,6-5-7 0,6-11-7 0,5 10 5 16,4 3-3-16,1-1-20 16,1 1-34-16,-5-5-74 15,-5 3 6-15,-3 8-6 16,-12 5-2-16,-7-6 0 15</inkml:trace>
  <inkml:trace contextRef="#ctx0" brushRef="#br0" timeOffset="56511.5">11081 18215 124 0,'0'0'109'15,"-9"50"-16"-15,9-50-27 16,0 0-14-16,0 0-15 15,72-37-1-15,-72 37-21 16,86-54-63-16,-86 54-52 16,103-73-3-16,-103 73-7 31,96-52 11-31,-62 25 28 0</inkml:trace>
  <inkml:trace contextRef="#ctx0" brushRef="#br0" timeOffset="57105.99">12798 17744 161 0,'0'0'97'0,"0"0"-9"15,0 0-45 1,0 0-14-16,10 13-13 16,-10-13 2-16,10 18-1 15,-3-1 2-15,1 7-9 16,1 6 11-16,-9-30-11 16,17 73 10-16,-10-11-9 15,-2 1-1-15,-2 1-10 16,-3-1-3-16,-2 2-10 15,4-7-23-15,-2-6-73 16,0-52-3-16,1 68 1 16,-1-68 6-16,0 0 25 15</inkml:trace>
  <inkml:trace contextRef="#ctx0" brushRef="#br0" timeOffset="57809.07">12952 17744 267 0,'0'-12'109'0,"0"12"-24"15,-8-11-37 1,8 11-4-16,0 0 4 0,-4-12-15 16,4 12-12-16,-8-11 1 15,3 0 1-15,5 11-2 16,-11-7-7-16,11 7-7 16,-12-23-8-16,5 12 6 15,-2-2 5-15,1 0-4 16,-1 2-8-16,2-7 0 15,-2-4 3-15,3 5-12 16,0 0 18-16,2-2-21 16,4-2 11-16,2 2-13 15,3 0 13-15,4 5-11 16,5 3 18-16,3 0-4 16,4 3-7-16,3 4 0 15,2 4 8-15,1 1 0 16,-2 9 1-16,-2 4 13 0,-4 7-15 15,-5 2 13-15,-5 9-14 16,-8 2 21-16,-6 1-23 16,-7 4 18-16,-4-3-13 15,-2-4-3-15,-2-6-8 16,0 3 9-16,4-8 4 16,1-3-6-16,8 2 3 15,4-9-9-15,3-11 4 16,15 14 9-16,0-2 3 15,4-12-8-15,3 6-4 16,0 1 5-16,0 5 1 16,-1 8 14-16,-2 0-16 15,-3-6-5-15,-4 2-4 0,-12-16 16 16,0 0-4-16,27 69-9 16,-27-69 3-16,0 0-24 15,0 0-30-15,0 0-65 16,32 55-1-16,-32-55-7 15,0 0-4-15,0 0 10 16</inkml:trace>
  <inkml:trace contextRef="#ctx0" brushRef="#br0" timeOffset="58341.18">13563 17788 217 0,'0'0'94'16,"0"0"-26"-16,14 3-50 15,-14-3 0-15,12 10 12 16,-6 11 5-16,5-1-8 16,-4 0 3-16,7 6-12 15,-14-26 0-15,17 72 4 16,-11-23 13 0,-1 4-32-16,-1-3 11 15,-3 10-14-15,1 1 4 0,-3-5-4 0,3 2 5 16,-2-58-20-16,4 55-31 15,-4-55-76-15,0 0-4 16,0 0 17-16,0 0-15 16,0 0 11-16</inkml:trace>
  <inkml:trace contextRef="#ctx0" brushRef="#br0" timeOffset="58903.65">13782 17777 92 0,'0'0'65'0,"21"3"7"0,-18 8-43 16,6 0-4-16,-1 7-4 16,1 5 1-16,1-6-7 15,-1-2-3-15,-9-15 16 16,20 51-4-16,-20-51-16 15,16 68-6-15,-16-68 10 16,11 67-4-16,-11-67-9 16,3 86 8-16,-3-86-13 15,-1 50 6-15,1-50 7 16,0 0 15-16,0 0-13 16,-3 53 10-16,3-53 17 15,0 0-13-15,0 0-6 16,0 0 3-16,-5-69-3 15,3 24-6-15,2 9 0 16,3 2-4-16,2 6-9 0,2-4-7 16,2-7 8-16,2 22-6 15,1 6 14-15,1 16-14 16,1-17 1-16,2 11-4 16,-16 1 7-16,0 0 11 15,43 48-10-15,-43-48 3 16,0 0-3-16,37 70 3 15,-28-18-1-15,-9-52 0 16,7 71-4-16,-7-71-2 16,-5 56 7-16,5-56 8 15,-11 63-27-15,11-63-9 0,0 0-87 16,0 0 13-16,0 0-22 16,-55 46 13-16,55-46 13 15</inkml:trace>
  <inkml:trace contextRef="#ctx0" brushRef="#br0" timeOffset="59122.42">13705 18018 277 0,'0'0'95'0,"0"0"4"15,0 0-95-15,44-19-16 0,-44 19-16 16,51-10-31 0,-24 5-39-16,7 0-4 0,-9 9 10 15,-25-4 11-15,47 2 79 16</inkml:trace>
  <inkml:trace contextRef="#ctx0" brushRef="#br0" timeOffset="62416.09">14419 18077 137 0,'0'0'104'0,"0"0"-11"0,0 0-41 31,0 0-12-31,0 0-6 0,0 0-4 0,0 0-7 16,0 0-16-16,51-17-9 16,-51 17 13-16,0 0-1 15,15 66-2-15,-15-66-6 31,11 68 2-31,-11-68-19 0,8 95 12 0,-8-95 7 16,-2 78-7-16,2-78-1 16,-12 76 8-16,12-76 4 15,-19 50-7-15,19-50-5 16,0 0-26-16,-45 50-50 0,45-50-29 16,0 0-2-16,-66 1-2 15,66-1 16-15</inkml:trace>
  <inkml:trace contextRef="#ctx0" brushRef="#br0" timeOffset="62712.95">14490 17839 163 0,'0'0'83'16,"0"0"-12"-16,0 0-56 0,0 0 2 16,0 0-2-16,0 0-8 15,3 11-5-15,-3-11-5 16,0 0-11-16,0 0-44 15,0 0-27-15,21 2-9 16,-21-2 6-16,22-6 58 16</inkml:trace>
  <inkml:trace contextRef="#ctx0" brushRef="#br0" timeOffset="62995.03">14791 18096 126 0,'0'0'100'16,"0"0"-13"-16,0 0-29 16,0 0-25-16,0 0-4 15,51 7-10-15,-51-7 0 16,0 0-15-16,61-20-2 15,-61 20-9-15,0 0 0 16,70-14-27-16,-70 14-46 0,54-11 2 16,-54 11-19-1,50-15 8-15,-50 15 5 0</inkml:trace>
  <inkml:trace contextRef="#ctx0" brushRef="#br0" timeOffset="63464.56">15310 17943 178 0,'0'0'96'0,"6"-22"-7"0,-6 22-67 31,6-19-10-31,-6 19 10 0,0 0-2 0,0 0-8 15,11-12-16-15,-11 12 1 16,0 0 4-16,0 0 6 16,-15 2-6-16,15-2-8 15,-18 7-5-15,6 3 6 16,-1 6 14-16,13-16-3 16,0 0-9-16,-38 64 2 15,38-64-2-15,-11 78 18 16,11-78-8-16,3 84-2 31,-3-84-11-31,21 80 14 0,-21-80 1 0,33 80 5 0,-33-80 6 16,0 0-7-16,73 40-1 15,-73-40 15-15,54-7-8 16,-54 7-3-16,55-39 2 16,-55 39-12-16,0 0-8 15,62-61-24-15,-62 61-42 16,0 0-44-16,0 0-2 15,0 0-12-15,0 0-5 16,0 0 120-16</inkml:trace>
  <inkml:trace contextRef="#ctx0" brushRef="#br0" timeOffset="65463.27">16080 17601 222 0,'18'6'101'16,"-5"-7"-12"-16,5 1-69 15,11-4-8-15,5 1 7 0,10 0 3 16,6 0-9-16,5-1-11 16,0-3 7-16,-1 5 3 15,-3 0-32-15,-4 5-79 16,-5-9-9-16,2 3 3 15,-14-6 1-15,-4 8 20 16</inkml:trace>
  <inkml:trace contextRef="#ctx0" brushRef="#br0" timeOffset="65714.88">16546 17439 211 0,'-13'-3'117'0,"13"3"0"16,0 0-72-16,0 0-30 16,0 0-3-16,0 0 0 15,15 7 8-15,-4 6-20 16,0 7 11-16,2 8-11 31,0 4 9-31,1 6-9 0,-2-4 0 0,4 6-61 31,-1-1-52-31,-8-8-1 0,6-1-1 0,-4-11-8 16,7-7 81-16</inkml:trace>
  <inkml:trace contextRef="#ctx0" brushRef="#br0" timeOffset="66292.95">17265 17101 159 0,'0'0'89'0,"0"0"1"15,0 0-69-15,0 0-6 16,13 4-2-16,-5 7-3 16,2 0-3-16,2 7 6 15,1 8 1-15,2 3-6 16,1 5 8-16,-1 4-10 15,-3 2 4-15,-1 1 7 16,-3 2 0-16,0-2-6 16,-2-5-12-16,-1-1 14 15,-2-8-36-15,-1-6-24 16,-6-7-63-16,9 1 2 16,-5-15-8-16,0 0 9 15,-11-3 91-15</inkml:trace>
  <inkml:trace contextRef="#ctx0" brushRef="#br0" timeOffset="66779.06">17297 17263 161 0,'-10'-17'114'0,"5"4"-26"15,5 13-29-15,-8-21-20 16,8 21-6-16,-3-22-4 16,7 11-6-16,-3-1-10 0,3-2-6 15,1 2-6-15,1-3 9 16,1 2-4-16,3-4 0 31,1-3-6-31,2-5-1 16,3 5 1-16,4 3 3 15,-2 3 0-15,2-2-11 16,-1 11 3-16,-3 11 3 16,0 6 1-16,-5 15-5 15,-5 1-1-15,-6 4 0 16,-4 0-1-16,-5 11 13 16,-1-4-5-16,-4 0-8 15,0-5 8-15,-1-2-4 0,4-3 2 16,5-1 2-16,7-7 7 15,7 0-9-15,3-7-3 16,6-4 6-16,5 3 1 16,1 1 0-16,1-6 0 15,1 5-3-15,-1 0-25 16,-6-7-45-16,-1-2-44 16,4 6 9-16,-6-7-12 15,2-6 8-15,-6 0 110 16</inkml:trace>
  <inkml:trace contextRef="#ctx0" brushRef="#br0" timeOffset="67091.53">17757 17183 208 0,'15'-5'99'0,"-15"5"3"15,11 15-89-15,-3 1-12 16,3 7 0-16,3 5-1 16,0 3 8-16,1 4 9 15,0 2-3-15,-2 2-4 16,-4 3-9-16,-4 2 16 0,-3-15-5 16,-1 2 7-1,-2 2-14-15,0-5-9 0,-2-7-24 16,-2-5-15-1,5-16-61-15,0 0-12 0,0 0 3 16,0 0 11-16,-15-31 86 16</inkml:trace>
  <inkml:trace contextRef="#ctx0" brushRef="#br0" timeOffset="67560.28">17929 17175 150 0,'0'0'89'0,"17"2"-1"16,-4 7-70-16,-2 4-11 0,1 3-4 15,4 10 6-15,1 5-9 16,1-1 9-16,-1 4 1 16,-3 1-6-16,-3 2 9 15,-4-2-9-15,-5-4 3 16,-4-9-14-16,-2-1 25 15,-2-5-7-15,0-4 1 16,6-12-7-16,-17 14 0 16,6-20 8-16,11 6 5 15,-20-14 4-15,12-1-24 16,1-4 3 0,2 1-8-16,1-8 10 0,6 3-10 15,5 2 10-15,5 2-17 0,6 4 8 16,3 7 4-1,1 4 3-15,2 3-1 0,-2 7 6 16,1 6 9-16,-3 3-12 16,-3 3-6-16,-4 5 7 15,-3 0 3-15,-3 4-7 16,0 1 9-16,-5-3-9 16,-1-5-4-16,-1 5-13 15,-5-4-18-15,-4-9-71 16,2 3 5-16,-6-11-19 15,13-4 11-15,-28-17 83 16</inkml:trace>
  <inkml:trace contextRef="#ctx0" brushRef="#br0" timeOffset="67778.98">17757 17394 98 0,'-13'-5'73'16,"13"5"19"-16,19-2-64 16,1-2-7-16,8-3-9 15,4 2-9-15,2-4-10 16,5 2-27-16,4 9-51 16,-8-12-7-16,8 12 3 15,-13-5 70-15,7 10 19 16</inkml:trace>
  <inkml:trace contextRef="#ctx0" brushRef="#br0" timeOffset="68686.7">18712 17648 119 0,'0'0'51'0,"0"0"16"16,0 0-8-16,0 0-17 15,-4-17-9-15,4 17 1 16,-4-18 4-16,1 7-9 16,-5 0-9-16,8 11-17 15,-17-19 7-15,6 10 2 16,-3 11-2-16,-3 0-9 16,-1 10-11-16,-1 5 8 15,-1-1 13-15,2 9 2 16,1 3-8-16,4 1-5 15,3-6 2-15,5 12 11 0,4-10 2 16,7-3-11-16,5-3-9 16,5-6 6-16,3-1 7 15,3-1 9-15,4-2-7 16,2-9-7-16,1-5-19 16,-1 1-25-16,6-5-78 15,3 1-1-15,-3-7-10 16,2 4 4-16,-8-5 66 15</inkml:trace>
  <inkml:trace contextRef="#ctx0" brushRef="#br0" timeOffset="68858.58">18973 17706 214 0,'0'0'99'15,"21"11"-1"-15,-4-13-58 16,11 3-71-16,4-2-56 16,3-7-11-16,13 6-4 15,-8-6-4-15,5-2 80 16</inkml:trace>
  <inkml:trace contextRef="#ctx0" brushRef="#br0" timeOffset="69171.05">19417 17505 173 0,'14'8'91'16,"-14"-8"6"-16,6 12-75 15,-6-12-15-15,18 23-3 16,-6-8 12-16,-1 2-9 15,4 5 7-15,-3 3-3 16,3 1-3-16,-8-3-4 16,2 4 3-16,-5-3-2 15,0 1 8-15,0 0-13 16,-3-10-16-16,1-1-41 0,5 2-45 16,-7-16 3-16,2 13-10 15,-2-13 14-15,0 0 95 16</inkml:trace>
  <inkml:trace contextRef="#ctx0" brushRef="#br0" timeOffset="69717.89">19410 17472 222 0,'0'0'66'0,"0"0"-9"0,5-13-12 15,-5 13-7-15,10-16-8 16,-10 16-12-16,14-12-2 16,-3 3-7-16,-11 9-3 31,22-13-6-31,-11 8 6 0,4 3-1 0,2 2-5 15,0 1-2-15,2 1-8 16,0 3 6-16,-1 4 4 16,-5 3 15-16,-2 6-19 15,-6 4 14-15,-3 0-7 16,-7 6 9-16,-5-3-11 16,-1-3 10-16,-2-1-10 0,-1-3 2 15,2-6-4 1,12-12-6-16,-15 8 3 0,15-8 11 15,0 0-3-15,12 8-7 16,-1-3-5-16,3 2 4 16,-1 1 3-16,-1 8 5 15,1 0-1-15,-6 1-9 16,-7 0 6-16,-4 10 0 16,-7-7 11-16,-1-2-6 15,-6-4 0-15,-3-5-1 16,-2 0 1-16,-1-1-8 15,5-5-97-15,0-9-5 16,-3-5-8-16,7 2-2 0,-1-6-4 16</inkml:trace>
  <inkml:trace contextRef="#ctx0" brushRef="#br0" timeOffset="70734.39">18525 18123 123 0,'0'0'100'0,"0"0"-1"0,0 0-56 16,0 0-2-16,0 0-3 16,0 0-12-16,73-22-21 15,-25 6-4-15,13 3 3 16,13 4 3-16,12 1 14 15,10-7-6-15,10-9-14 16,11 2 20-16,4 10-1 16,0-5 2-16,-10 1-15 15,-8-8 7-15,-17 13-12 16,-11-1 8-16,-21 8-1 16,-14-4-13-16,-19 3 0 15,-8 8 6-15,-13-3 5 0,0 0-3 16,0 0-10-16,0 0-10 15,0 0-7-15,-11 4-28 16,11-4-70-16,-13 4-10 16,2-6 14-16,11 2 1 15,-21 14 64-15</inkml:trace>
  <inkml:trace contextRef="#ctx0" brushRef="#br0" timeOffset="72911.07">20176 17423 190 0,'0'0'109'16,"0"0"-30"-16,13 0-37 15,-13 0-8-15,13-4 10 16,-13 4-24-16,17-3-6 16,-17 3-2-16,23-3 2 15,-8-2-7-15,3 3-1 16,3-1 2-16,3-1-8 0,3 2 10 15,4-3-4-15,-2 1-5 16,2 1-2-16,-2-1 8 16,-1-1-2-16,-2 6-8 15,-4-8-19-15,2 9-24 16,-9-2-56-16,0-1-13 16,0 5-11-16,-15-4 1 15,17-4 58-15</inkml:trace>
  <inkml:trace contextRef="#ctx0" brushRef="#br0" timeOffset="73254.78">20495 17228 164 0,'0'0'104'16,"-9"-13"4"-16,9 13-65 15,0 0-15-15,0 0-14 16,0 0-4-16,11-5 1 16,-11 5-6-16,0 0-4 15,15 6-5-15,-15-6 7 16,15 18 1-16,-8 3-5 16,2-2 10-16,-2 4-11 15,1 5 9-15,2 6-9 16,-2-1 16-16,0 5-15 15,-3-8 6-15,2-2 2 16,1-2-25-16,-5 4-52 0,2-9-43 16,2-5 9-16,-7-16-16 15,10 14 23-15</inkml:trace>
  <inkml:trace contextRef="#ctx0" brushRef="#br0" timeOffset="74183.23">21210 16876 74 0,'0'-11'87'0,"0"11"2"0,0 0-42 0,0 0-2 15,0 0-6-15,0 0-4 16,0 0-4-16,0 0-7 16,0 0-10-16,0 0-11 0,0 0 1 15,0 0-1 1,10 13-1-16,-6 4-2 0,2-3-4 16,1 8 0-16,3 8 8 15,0 0 5-15,3 8-1 16,-1 2-7-16,2-1 3 15,-3-8 1-15,1 13 5 16,-2-14-2-16,-1 3-7 16,0 0-1-16,-1-4-4 15,-1-7 7-15,-3-1-12 16,1-1-5-16,-5-8-37 16,5 4-42-16,-5-16-24 15,0 0 12-15,0 0-8 16,-14 11 78-16</inkml:trace>
  <inkml:trace contextRef="#ctx0" brushRef="#br0" timeOffset="74949.28">21208 17050 95 0,'-11'-20'85'15,"11"20"-32"-15,0 0-11 16,-12-6 0-16,12 6-6 15,-7-17 0-15,7 17-8 16,0 0-7 0,0 0-5-16,0 0-2 0,-2-16 1 15,0 5-4-15,2 11 4 16,0 0-4-16,-4-18-5 16,4 18-3-16,-4-18 5 15,3 7 0-15,1 11-4 16,-1-11 2-16,0 0-4 15,1-2 3-15,0 13 5 16,0 0-1-16,0 0-5 16,1-17 1-16,-1 17 2 0,5-12-3 15,-5 12 2-15,12-5-5 16,-12 5-2-16,17-18-1 16,-6 13 2-16,0 4 0 15,1-1-1-15,2 1-2 16,0 4 1-16,1-5 3 15,0 8-1-15,-1 7-1 16,2-4-2-16,-1 2 0 16,-3 9 2-16,-1 3 0 15,-5-3-4-15,-5 12-2 16,-3-2 5-16,-4 3 3 16,-4 0-1-16,-2 0-6 0,0-8 5 15,1-4-2-15,0-2 6 16,3-7 3-16,8-12-5 15,-7 14-3-15,7-14 6 16,11 3 3-16,0 1-7 16,4 0 6-16,2-1-5 15,1 1-1-15,1 1 4 16,5 1-4-16,-2-1-5 16,-3 2-9-16,-4-3-22 15,6 0-62-15,-6 5-17 16,1-3-6-16,0-2 1 15,-16-4 32-15</inkml:trace>
  <inkml:trace contextRef="#ctx0" brushRef="#br0" timeOffset="75231.35">21596 17035 230 0,'0'0'99'0,"0"0"-2"16,13 13-81-16,-7 0-10 16,3 6 3-16,2 5 0 0,-1 5-2 15,1 7-4 1,1 1-3-16,-4-2 5 0,1 7-2 31,-3-10 2-31,-2-1-8 16,-2-7 6-16,1-2-7 15,-1-9 6-15,-2-13-27 16,3 11-50-16,-3-11-36 16,2-14 8-16,2-2-7 15,-7-11 48-15</inkml:trace>
  <inkml:trace contextRef="#ctx0" brushRef="#br0" timeOffset="75684.42">21744 17003 127 0,'12'-10'93'0,"-12"10"-2"16,16 14-55-16,-7-1-18 15,4 9-5-15,-1-3 1 16,4 10 7-16,1 2-6 16,0-2-9-16,-4-3-3 15,-2 2 6-15,-6 1-5 16,0-6-6-16,-5 0 3 15,0-2-3-15,-5-8 5 16,2 4-4-16,-5-6 9 16,8-11-9-16,-17 5 6 15,17-5 8 1,-18-8-5-16,8-7 2 0,3-2-4 16,3-3 6-16,3 1-10 15,4 4 8-15,7-3-4 0,5-1-4 16,2 13-4-16,5 0 3 15,2 6-2-15,2 4 5 16,-2 11-4-16,0-4-9 16,-5 5 5-16,-3 7-1 15,-4-4 9-15,-1-4-10 16,-6 2 6-16,-2 0-13 16,-1-6-20-16,-7 2-78 15,5-13 9-15,-12 8-8 16,-2-6-3-16,2-2 84 15</inkml:trace>
  <inkml:trace contextRef="#ctx0" brushRef="#br0" timeOffset="75856.23">21709 17216 254 0,'13'-16'64'15,"7"9"-94"-15,12-4-57 16,7-1-8-16,-2 0-1 16,6 1 87-16</inkml:trace>
  <inkml:trace contextRef="#ctx0" brushRef="#br0" timeOffset="76137.48">22074 17051 269 0,'4'16'108'0,"0"-5"-3"16,5 4-89-16,2 1-24 16,2 7 3-16,3 3 13 15,2 10-3-15,-2-2-8 16,0 4 3-16,-5 0-7 15,-2-7 12-15,-4 3-5 16,-1-6 5-16,-3-2-14 16,0-11-12-16,-2-4-33 0,1-11-48 15,0 0-1-15,0 0 0 16,-2-16-2-16,-2-6 105 16</inkml:trace>
  <inkml:trace contextRef="#ctx0" brushRef="#br0" timeOffset="76403.14">22228 16986 176 0,'0'0'99'16,"12"-2"2"-16,-12 2-56 16,15 19-21-16,-9-6-6 15,4 13-4-15,0-4-2 0,3 13 4 16,-1-4-6-16,3 3-2 15,-2-3-2-15,-2-3 2 16,-3 4-4-16,-1-4-4 16,-1-2 2-16,-3-3-20 15,0-2-24-15,-3-6-74 16,-3-2 12-16,-2 2-13 16,5-15 6-16,-17 0 77 15</inkml:trace>
  <inkml:trace contextRef="#ctx0" brushRef="#br0" timeOffset="76574.95">22082 17319 207 0,'1'-11'103'0,"3"-3"7"0,5 1-81 15,8 3-24-15,10-3-42 16,3 7-52-16,1-9-9 15,3 7-5-15,-5 1-2 16,-1 5 84-16</inkml:trace>
  <inkml:trace contextRef="#ctx0" brushRef="#br0" timeOffset="77012.39">22549 17159 124 0,'0'0'86'0,"3"-23"-1"16,-3 23-57-16,-2-16-15 16,2 16-9-16,-2-18 0 15,2 18 0-15,-2-11-3 16,2 11-4-16,0 0-1 15,-19 5 1-15,8 3 6 16,-1 6 4-16,-1 5-2 16,2 2 0-16,1-1 5 15,3 6 5-15,8 0-8 16,4 0 6-16,6-1-9 16,3-5 3-16,5 0-4 15,-2-4 4-15,0 2-11 0,-3-8 4 16,-4 6 13-16,-10-16-8 15,6 19 3-15,-6-19 4 16,-14 15 3-16,-1-8 4 16,0 1-4-16,-3-5-10 15,0 0-29-15,-1-3-76 16,5-2-11-16,-6 1-1 16,7 1-12-16,-4-10 83 15</inkml:trace>
  <inkml:trace contextRef="#ctx0" brushRef="#br0" timeOffset="78061.77">22747 17403 156 0,'0'0'99'0,"0"0"-29"16,2-11-32-16,-2 11-6 15,0 0-6-15,0 0-12 16,0 0-10-16,14 10 0 15,-14-10 3-15,13 23 6 16,-4-5-4-16,1 5 13 16,-1 11-12-16,1-3 8 15,-3 5-10-15,1-1 9 16,-3-7-14-16,-2 1 10 16,2-2-9-16,-4-8-27 0,5-8-47 15,-6-11-35-15,4 15 0 16,-4-15-10-16,0 0-3 15</inkml:trace>
  <inkml:trace contextRef="#ctx0" brushRef="#br0" timeOffset="78703.14">22773 17440 208 0,'0'0'76'0,"0"0"-3"16,0 0-18-16,0 0 2 16,-3-12-27-16,3 12 0 15,0 0-9-15,4-14 4 16,-4 14-7-16,0 0-13 15,0-15 5-15,0 15-11 16,0 0 14-16,3-12-6 16,-3 12-5-16,7-17-2 15,-7 17 2-15,18-10 3 16,-2 5-5-16,4-4-6 0,7 5 5 16,0 4 0-1,1 1 1-15,-1 11 1 0,-1-3-10 16,-4 3 5-16,-9 1 5 15,-8 8 5-15,-7 0-10 16,-6 3 18-16,-4-2-7 16,-5-3-1-16,0-1-2 15,-1-3 9-15,0-3-13 16,5-5 8-16,13-7-5 16,0 0-11-1,0 0-2-15,0 0 9 16,24-4 5-16,-4 2-10 0,1 8-6 15,1 1-2-15,-3 3 8 16,-3 6 5-16,-6 4-1 16,-9 3-6-16,-5 2-3 15,-4 2 16-15,-4-6 4 0,-3-1-2 16,-3-3-8-16,-1-3 3 16,-1-6-1-16,0-2 8 15,2 1-14-15,-2-10-60 16,3-2-55-16,17 5 5 15,-22-11-1-15,22 11-12 16,-7-23 47-16</inkml:trace>
  <inkml:trace contextRef="#ctx0" brushRef="#br0" timeOffset="78953.5">23180 17508 281 0,'21'-3'101'0,"6"-2"-22"16,0 6-69-16,-2-5 8 16,3 2-19-16,-1 0-14 15,-2-4-23-15,-2 2-51 16,-1 2-24-16,-9-1-3 15,1-3 8-15,-14 6 100 0</inkml:trace>
  <inkml:trace contextRef="#ctx0" brushRef="#br0" timeOffset="80000.38">23649 17288 136 0,'0'0'94'15,"0"0"-25"-15,0 0-32 16,0 0 2-16,0 0-12 16,0 0-13-16,4-13-13 15,-4 13 11-15,0 0-6 16,0 0-12-16,0 0 8 15,8 13-7-15,-8-13 6 16,0 0-1-16,0 0 7 0,14 1-6 16,-14-1 3-16,0 0 16 15,0 0-6-15,0 0-4 16,0 0 4-16,6-11-5 16,-6 11-1-16,0 0 7 15,0 0-7-15,-6-15-7 16,4 4-2-16,2 11 5 15,0 0-1-15,-3-12 7 16,3 12-4-16,0 0-6 16,0 0 3-16,0 0 4 15,0 0 1-15,0 0-4 16,0 0-8-16,0 0-2 16,0 0 3-16,0 0 1 0,0 0 0 31,1 21-6-31,1-7 6 0,0 9-3 15,-2 4 14-15,-2 8-3 0,0 4-9 16,-3 0 4-16,-1-4 1 16,-1 3 7-16,-2-1-2 15,-3-3 0-15,1-7-14 16,1-5 11-16,2-4 11 16,3-7 3-16,5-11-1 15,0 0-10-15,-13-7-1 16,16-5 16-16,-4-6-2 15,6-7-18-15,-4-9 3 16,2 0-18-16,2-11 1 16,4-2 7-16,1 7 0 15,2-6-13-15,0 5 3 0,1 4 13 16,0 8-3-16,-1 7 3 16,-2 9 1-16,-10 13-4 15,12-16 3-15,-12 16 3 16,0 0-4-16,12 9-5 15,-12-9 2-15,13 19 9 16,-2 0 2-16,3 4-5 16,3 1 5-16,-1 2 3 15,2 1 0-15,0 3-5 16,1-4 4-16,-3-1-7 16,-3-5-2-16,-1-5 10 15,-2-1-1-15,-10-14-16 16,15 19 7-16,-15-19 11 0,6 11-10 15,-6-11-11 1,0 0 0-16,0 0-22 0,-3 11-54 16,3-11-23-16,-12 0-9 15,12 0-14-15,-24-1 3 16</inkml:trace>
  <inkml:trace contextRef="#ctx0" brushRef="#br0" timeOffset="80187.86">23607 17507 179 0,'0'0'123'0,"-11"0"9"15,11 0-59-15,15-10-22 16,-3 3-9-16,11-1-31 16,9 4-57-16,6-3-70 15,0-3-6-15,1 4-8 16,-5 2 8-16,-2-3 48 15</inkml:trace>
  <inkml:trace contextRef="#ctx0" brushRef="#br0" timeOffset="-188236.73">18599 16892 56 0,'0'-20'84'15,"-7"5"2"-15,1-11-38 16,4 14-9-16,-5-5-1 0,4 4 2 16,-6-8-4-16,3 10-3 15,-5-2-4-15,0-2-9 16,-5-2-8-16,0 3 1 16,-7-3-2-16,-1 3-4 15,-7 1 3-15,0 0-2 16,-6-7-7-16,-2 3 4 31,-4 10-2-31,-2-5 0 0,-5 0 1 0,-1 3-1 16,-7 8-1-16,-4 6 0 15,-4 6 0-15,-3 3 1 16,-3-4 1-16,0 12-3 16,0 2 7-16,-2 2-5 15,6-5-2-15,4 1 1 0,5 2 3 16,1 8-3-16,5 6 0 15,1-2-1-15,4 5-3 16,1 7 6-16,3-1-1 16,1 5-2-16,6 7-4 15,1-2-3-15,8-8 2 16,5 6-2-16,7-2 6 16,9-2-2-16,8 5-2 15,10 2 11-15,10-7-9 16,8-1 17-16,10 1-9 15,9-3 6-15,10-5-16 16,11 6 16-16,10-8-3 16,10 3-11-16,10-7-2 15,6 13-2-15,6 0 2 16,4 8 0-16,2 10 2 0,0-13-12 16,-1-4 6-16,-4-3-1 15,-5-2 18-15,-6-25-15 16,-2-5 10-16,-5-26-2 15,-5-20 12-15,-4-3-1 16,-4-12-3-16,-1-17 5 16,-4-8-16-16,-2 3 16 15,-5-7-8-15,-3 4 10 16,-6-8-19-16,-6-6-2 16,-8-6 7-16,-11 5 5 15,-13-6 4-15,-9-8-14 16,-19-3 4-16,-13 2-6 15,-20 2 16 1,-19 11-8-16,-17 14 1 0,-14 5-10 0,-12 18-5 16,-8 14-20-16,1 22-100 15,-3 15-6-15,10 19-5 16,13 11 5-16,15 6-13 16</inkml:trace>
  <inkml:trace contextRef="#ctx0" brushRef="#br0" timeOffset="-187360.35">19261 17818 95 0,'-11'-6'110'16,"11"6"-4"-16,0 0-51 16,0 0-7-16,0 0-8 15,0 0-10-15,0 0-1 16,0 0-15-16,0 0-19 0,9 14-3 15,1 10 18-15,-10-24-10 16,32 88-6-16,-12-37 9 16,3 16-11-16,4 6 13 15,1 12-12-15,1-13 12 16,3-6-15-16,1-10 7 16,3-6 11-16,-36-50 4 15,82 66-3-15,-82-66 1 16,89 0 8-16,-89 0-7 15,92-15-3-15,-92 15-16 16,84-37-5-16,-84 37-44 16,75-50-51-16,-75 50-12 15,58-41 6-15,-58 41-2 16,44-56 74-16</inkml:trace>
  <inkml:trace contextRef="#ctx0" brushRef="#br0" timeOffset="-187078.9">20220 17955 321 0,'0'0'119'0,"0"0"0"16,0 0-96-16,0 0-14 15,0 0-14-15,0 0 17 16,0 0 1-16,31 74-11 0,-31-74 2 15,23 74-14 1,-10-22 15-16,0 25-20 0,-4-4 19 16,0-9-16-16,-2-3-16 15,-5-5-44-15,-4 1-62 16,2-57 18-16,5 53-19 16,-5-53 32-16,0 0 103 15</inkml:trace>
  <inkml:trace contextRef="#ctx0" brushRef="#br0" timeOffset="-186766.49">20494 17995 296 0,'11'4'119'15,"-11"-4"-11"-15,0 0-90 0,0 0-19 16,0 0-2-16,0 0 19 15,0 0 0-15,0 18-7 16,0-18-15-16,0 0 5 16,0 0 13-16,0 0 3 15,0 0 0-15,0 0-13 16,0 0 0-16,0 0-9 16,0 0 22-16,0 0-30 15,0 0-53-15,0 0-61 0,0 0 14 16,0 0-8-1,0 0-7-15,3 33 86 0</inkml:trace>
  <inkml:trace contextRef="#ctx0" brushRef="#br0" timeOffset="-186203.17">20888 17780 197 0,'0'0'92'16,"0"0"1"-16,0 0-63 16,0 11-11-16,0-11 0 15,0 0-9-15,-5 15-1 16,5-15 0-16,-6 28 11 15,6-28 3-15,-10 71-8 0,10-71-9 16,-12 90 7 0,5-35 14-16,2 25-20 0,-1 4 5 15,3-2-11-15,2-20 7 16,2 11-10-16,5 3 8 31,2-15-6-31,3-11 1 16,-11-50 12-16,0 0-6 15,55 25-14-15,-55-25 7 16,41-52 8-16,-26 2 1 16,-3-9 0-16,-6 6 3 15,-6 3-12-15,-8-1-8 16,8 51 23-16,-37-67-19 16,37 67-73-16,-54-13-43 15,54 13-1-15,-50 7-8 16,50-7 8-16,0 0 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06:18:31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8279 6479 216 0,'3'-10'84'0,"-3"10"-9"16,5-20-11-16,-5 20-8 15,2-13-14-15,-2 13-4 16,0 0-13-16,0 0-10 15,0 0-7-15,0 0-6 16,0 0-3-16,0 0-6 16,10 17 4-16,-4 3-8 15,0 10 5-15,1 8-2 16,2 11 7-16,2 9-4 0,-2 7 2 16,-1 3 3-16,-1 2-1 15,-2-2 2-15,-1-1 1 16,0-7-2-16,-3-7 3 15,0-10-3-15,0-9 4 16,-1-7-2-16,-1-10 8 16,2-4-1-16,-1-13 1 15,0 0 6-15,-6-20-8 16,1 0 4-16,-2-8-4 16,1-6 1-16,-1-9-6 15,0-7-1-15,3-6-3 16,1-2-4-16,3-2 9 15,5 1-4-15,4-1 2 0,2 6-2 16,1 5 2 0,0 7-4-16,1 6 1 0,1 7-8 15,3 9-9-15,-5 3-23 16,9 9-78-16,-3 6-3 16,3 3-2-16,1 3 1 15,1 2 3-15</inkml:trace>
  <inkml:trace contextRef="#ctx0" brushRef="#br0" timeOffset="499.94">8931 6613 359 0,'1'-12'115'16,"-1"12"-6"-16,-1-20-108 15,1 20-2-15,-6-10 0 16,6 10 1-16,0 0 1 16,0 0 1-16,-13-13-1 15,13 13 0-15,0 0-1 16,-13 15 0-16,9 3-2 16,-4 6-1-16,1 8 0 15,-2 7 1-15,0 6 1 16,0 5 2-16,4-1-2 15,2 1 2-15,3-5 0 16,4-3 2-16,4-5 0 16,5-7 1-16,5-7-1 15,6-6 1-15,1-8 0 16,7-7 0-16,0-8 1 16,2-7 0-16,-1-10 0 0,-1-5-1 15,-3-11 2-15,-7-2-3 16,-9-7 3-16,-5 0-2 15,-8-1 3-15,-5 6 0 16,-6 1-2-16,-4 8-1 16,-4 9 0-16,-1 3-2 15,3 9-6-15,0 2-10 16,5 11-25-16,-2-4-45 16,14 4-37-16,0 0 0 0,10 16-3 15,8-9 2 1,7-2 82-16</inkml:trace>
  <inkml:trace contextRef="#ctx0" brushRef="#br0" timeOffset="921.79">9490 6635 324 0,'12'-5'114'0,"-12"5"-1"15,0 0-89-15,9-13-12 16,-9 13-8-16,0 0-2 15,-12 2-1-15,12-2-2 16,-21 11 0-16,8 4 0 16,-2 5-2-16,-2 9 0 15,2 8 2-15,1 5-2 16,3 6 4-16,3 3-1 0,6 1 3 16,3-4-3-16,5-5 4 15,6-6 3-15,4-7-3 16,5-10 0-16,5-5 2 15,3-14 0-15,1-8 1 16,2-13 0-16,1-9-1 16,-5-15-2-16,-1-7 4 15,-9-8 6-15,-4-2-2 16,-11-1 1-16,-1 5-1 16,-11 4 0-16,-3 9-2 15,-5 10-2-15,-2 11-9 16,1 11-10-16,-6 2-13 0,5 15-43 15,-4 0-62-15,4 6-2 16,2 2-1-16,4 3-1 16,7-1 33-16</inkml:trace>
  <inkml:trace contextRef="#ctx0" brushRef="#br0" timeOffset="1374.88">10663 6808 191 0,'0'0'82'0,"0"0"-8"16,0 0-17-16,0 0-15 15,0 0-14-15,22 15-9 16,-2-14-4-16,10 2-1 0,11-5-5 16,6-1 0-16,9-3-2 15,4 1-3-15,0-6-3 16,-3 0-9-16,-1 5-27 16,-13-4-49-16,-8 3-26 15,-5 5-1-15,-13-2-2 16,-6 0 23-16</inkml:trace>
  <inkml:trace contextRef="#ctx0" brushRef="#br0" timeOffset="1890.48">12195 6263 267 0,'0'0'105'16,"0"0"-3"-16,1-12-87 15,-1 12-12-15,0 0-6 16,6 17-2-16,-1-2 1 15,1 4-1-15,2 10 5 16,0 7-1-16,2 6 4 16,-3 7-5-16,-1 4 6 15,-3 4-5-15,-1 1 5 16,0-2-3-16,-4-4-1 16,-1-5-2-16,-2-7-17 15,-3-9-35-15,1-9-46 0,1-6-2 16,-6-17-1-16,1-8 1 15,-8-18 102-15</inkml:trace>
  <inkml:trace contextRef="#ctx0" brushRef="#br0" timeOffset="2187.33">11612 6336 233 0,'-33'-12'117'15,"9"0"-5"-15,7 6-66 16,4-1-19-16,13 7-12 16,0 0-6-16,15-6-6 0,8 2-3 15,11-1-1-15,10-2 1 16,11-4 2-16,14-3 1 16,12 0-2-16,9-3 1 15,4 0 0-15,3 1-1 16,-2-1-1-16,-6 3-3 15,-6-1-9-15,-6 3-14 16,-15-1-28-16,-6 3-34 16,-14 0-25-16,-9 3 0 15,-9 2-1-15,-10 3 66 16</inkml:trace>
  <inkml:trace contextRef="#ctx0" brushRef="#br0" timeOffset="4187.18">12864 6767 77 0,'0'0'82'0,"8"-22"0"16,-4 10-42-16,3-1-15 15,-2-2-11-15,3-1-4 16,-5 2-1-16,1-1-2 16,-3-2-1-16,-2 3-2 15,-5-1 1-15,-3 3-4 16,-5 2 1-16,-3 4-3 15,-5 4-2-15,-2 2-1 16,-2 6-1-16,-5 2 0 16,-1 8 0-16,1 2 2 15,1 7 0-15,1 1 1 16,3 6 0-16,4 1 2 16,4 0 0-16,7 0 2 15,7-2 1-15,4-1 1 0,5-8 2 16,5-1 0-16,8-10 2 15,6-3-1-15,4-8 0 16,3-5 1-16,4-6-2 16,0-4-2-16,-1-4 0 15,-2-1 0-15,-6 1 0 16,-7 0 1-16,-3 6-2 16,-6 1-4-16,-10 12-1 15,0 0 0-15,0 0-1 16,3 10 0-16,-6 3 0 15,0 2 0-15,2 1 2 16,1 0 6-16,2 0 3 0,6-3 0 16,4-6 0-16,5-1 1 15,3-6-1-15,3-4 0 16,1-7 1-16,2-6-3 16,-1-5-1-16,-3-4 1 15,-3-3 3-15,-5 0-1 16,-4-1 1-16,-3 2 0 15,-4 2 1-15,-1 8-1 16,-3 4 0-16,1 14-2 16,0-19-3-16,0 19-2 15,0 0 0-15,14-3-3 16,-3 5 0-16,1 3-1 16,1 2-2-16,1 2 0 0,0 3 1 15,0-1 0 1,-5 2 0-16,-9-13 0 0,11 20 2 15,-11-20 3-15,3 12 3 16,-3-12 1-16,0 0 0 16,0 0 1-16,-4-20 0 15,5 8 0-15,2-5-1 16,3-1-5-16,5-1-1 16,2-1-3-16,9 7 0 15,3 6 0-15,2 5-3 16,-2 7 2-16,0 8 0 15,-3 4 1-15,-6 5-2 16,-7 4 2-16,-6-2 0 16,-6 0 1-16,-3-3 1 15,-4-5 1-15,1-5 1 0,-4-4 1 16,1-8 2-16,1-6-1 16,6-7 0-16,3-6-2 15,7-7 1-15,6 1-2 16,3 0-2-16,8 0-1 15,4 7-1-15,3 4-1 16,1 9 1-16,-1 7 1 16,-1 10-1-16,-5 4 2 15,-1 2-1-15,-5 2 1 16,-3 1 1-16,-5-5 1 16,0-1 1-16,-9-14 2 15,7 14 2-15,-7-14 0 0,0 0-1 16,11-20 0-16,-6 1 1 15,4 1-3-15,0-1-4 16,4 1-1-16,1 3-2 16,1 4-2-16,1 11 2 15,1 7 0-15,1 9 0 16,-2 4 2-16,0 1 1 16,-3 0 2-16,-2-3 4 15,-1-1 6-15,-10-17 0 16,0 0-1-16,12-3 1 15,-8-13 0-15,-3-12 0 16,2-4-2-16,-3-9-6 16,1-6-1-16,1-1-3 0,0 4 3 15,-1 1-2 1,-1 8 0-16,1 8-4 0,-1 5 3 16,0 22-3-16,0 0 0 15,0 0 5-15,13 22-8 16,-6 6 5-16,-1 2-3 15,2 7 6-15,1 4-2 16,0 0 4-16,1 2-2 16,0-4-1-16,-3-5 3 15,-1-6-2-15,-1-5 1 16,-1-6 1-16,0-3 5 16,-4-14-2-16,0 0 0 15,0 0 0-15,7-20 1 16,-1 0-1-16,1 0-2 15,6-1-1-15,1 1-4 0,6 6-1 16,1 8-1-16,3 7 0 16,-1 10 0-16,-1 8-1 15,-5 4 3-15,-3 8-1 16,-10 0 1-16,-5 3 1 16,-8 0 3-16,-11-5-1 15,-7-4 2-15,-6-6 2 16,-3-4-1-16,-3-9 1 15,-2-9-7-15,6-5-16 16,-1-12-41-16,11 1-51 16,9 2-4-16,7 0-2 15,7 4-1-15,2 13 76 16</inkml:trace>
  <inkml:trace contextRef="#ctx0" brushRef="#br0" timeOffset="5108.99">8989 7908 33 0,'-7'-20'51'0,"7"20"0"15,0 0-54-15,13-11-1 16,-13 11-3-16,12 2 5 16,-12-2 4-16,11 7 8 0,-11-7 5 15,0 0 6-15,5 15 3 16,-5-15 4-16,0 0 2 15,-4 13-1-15,4-13-2 16,0 0-2-16,-2 11 1 16,2-11 0-16,0 0 1 15,5 11 1-15,6-5-1 16,2-2-1-16,11 4-3 16,12-3-1-16,13 2-7 15,14-1-4-15,19-1-5 16,17-3-2-16,15-5-2 15,21-1 3-15,20-4-2 16,18-3 3-16,17 0-3 0,17-3 2 16,8 0 0-16,10 0 1 15,8 0 3-15,3 1-6 16,1 2 7-16,-6-2-7 16,-6-2 2-16,-7-1-1 15,-4 3 1-15,-11-3 0 16,-6 2-5-16,-13-1 3 15,-10 1-5-15,-10 0 4 16,-13 1 1-16,-10 1-2 16,-13-2 0-16,-12 2 0 15,-10-1 1-15,-11 1-1 16,-12 0 2-16,-12 2-2 16,-10 1 2-16,-12 2-1 0,-10 2-1 15,-11 0-1 1,-9 4 0-16,-6-1-2 0,-13 2-1 15,0 0 1-15,0 0-2 16,0 0 1-16,-9 11-3 16,-3-3-9-16,-11 1-13 15,0 8-45-15,-13-2-46 16,-7 4 1-16,-11-1-2 16,-9 0 0-16,-8-1 62 15</inkml:trace>
  <inkml:trace contextRef="#ctx0" brushRef="#br0" timeOffset="5624.6">11188 8409 258 0,'10'-17'86'16,"-10"17"-14"-16,0 0-16 15,5-10-19-15,-5 10-11 16,0 0-12-16,18 9-5 16,-7 2-5-16,1 6 2 15,3 6-6-15,-1 8 0 16,2 9 0-16,-1 8 1 15,-6 7 0-15,-6 8 1 16,-4 5-2-16,-6 0 0 16,-6 4 1-16,-2-3 3 0,-5-6-2 15,2-9 4 1,-1-4-10-16,1-13-24 0,7-8-79 16,4-6-3-16,7-23 1 15,0 0-5-15,-3-11 2 16</inkml:trace>
  <inkml:trace contextRef="#ctx0" brushRef="#br0" timeOffset="6280.78">11658 8652 208 0,'-13'-18'76'16,"4"7"-9"-16,9 11-13 15,-16-19-9-15,16 19-11 16,-15-25-3-16,12 14-1 16,2-4-9-16,5 1 0 15,4-4-8-15,9 2-2 16,6-1-6-16,6 4-3 0,2 6-3 16,1 3-2-16,-1 8 0 15,-3 7-3-15,-6 8 4 16,-9 8-4-16,-11 7 5 15,-9 2-2-15,-8 2 2 16,-4-3-2-16,-5-2 3 16,0-6 1-16,1-6 0 15,3-4 3-15,7-7-2 16,13-10 3-16,11 9-2 16,13-7-1-16,15 0 0 15,9 7 0-15,6 4-3 16,1 8 0-16,-1 4-1 15,-6 6 1-15,-10 4-1 16,-15 7 0-16,-17 0 1 16,-14-2 2-16,-13-4 0 15,-10-3 5-15,-8-9-1 0,-6-3 3 16,-5-11-3-16,1-6 3 16,4-7-8-16,2-13-21 15,17-6-56-15,5-6-40 16,13-6 0-1,12-2-5-15,13-4-1 0,10-3 66 16</inkml:trace>
  <inkml:trace contextRef="#ctx0" brushRef="#br0" timeOffset="6827.65">14735 7373 44 0,'-12'0'72'0,"-3"-5"5"16,2 3-35-16,13 2-2 16,-14-2 2-16,14 2-2 0,0 0 1 15,20-4-3 1,1-4-2-16,15 3-10 0,8-4-12 15,12 0-5-15,10-1-13 16,6 0-17-16,6 1-48 16,-1 2-34-16,-7-1-2 15,-9 4 1-15,-14-2-3 16</inkml:trace>
  <inkml:trace contextRef="#ctx0" brushRef="#br0" timeOffset="7077.61">14777 7584 168 0,'-24'19'93'0,"11"-9"2"16,13-10-64-16,12 16-9 16,15-15-5-16,17-3-2 15,11-7 0-15,13 0-5 16,8-6-3-16,4-1-3 15,0 3-2-15,-3-2-3 16,-9 6-10-16,-8 0-41 16,-13 4-47-16,-5 5 0 15,-16-2-2-15,-6 3-3 16,-20-1 93-16</inkml:trace>
  <inkml:trace contextRef="#ctx0" brushRef="#br0" timeOffset="8968.1">16213 6595 173 0,'-3'-11'91'0,"3"11"0"15,0-13-74-15,0 13-7 16,0 0-11-16,0 0 0 16,0 0 1-16,1 15 1 15,2 2 2-15,3 9 0 16,1 8 2-16,1 9-3 16,2 8 7-16,-2 4-7 15,2 3 2-15,0 3-2 16,-4 0-1-16,0-4 3 0,-1-4-2 15,-2-5 4 1,-2-6-5-16,-1-2 7 0,0-6-15 16,-1-4-33-1,3-5-50-15,-6-11-4 0,4-14-1 16,0 0-4-16,0 0 92 16</inkml:trace>
  <inkml:trace contextRef="#ctx0" brushRef="#br0" timeOffset="9546.2">16189 6853 16 0,'-10'-19'83'0,"4"2"10"16,3 4-49-16,-3-1 4 15,6 14 2-15,-7-18 1 16,7 18 1-16,-5-15-7 16,5 15-16-16,-2-13-12 15,2 13-5-15,0-17-4 16,0 17-4-16,6-24 0 16,0 9-2-16,5-3-1 15,5 0-1-15,6-2 1 16,8 0-3-16,9 2 1 15,5 2 0-15,6 5 0 16,-1 4-2-16,-1 7-1 16,-3 4 0-16,-9 11 1 15,-10 8 0-15,-15 9 0 16,-12 6 1-16,-14 9-2 0,-8 1 4 16,-6 1 0-16,-4-1 0 15,-3-5-1-15,2-6 1 16,7-7-2-16,5-7 3 15,10-6 0-15,9-4 2 16,6-2-2-16,11 0 1 16,5 2 4-16,7 3-6 15,1 3 4-15,1 2-6 16,0 2 6-16,-3 1-7 16,-3 2 6-16,-3 2-6 15,-8-3 1-15,-3-1 3 16,-2-2 0-16,-2-1-4 0,1 0-24 15,-5-8-47-15,1-2-32 16,-1-11 2-16,11 0-5 16,-11 0-2-16</inkml:trace>
  <inkml:trace contextRef="#ctx0" brushRef="#br0" timeOffset="10374.25">16748 6937 282 0,'0'0'102'15,"10"-19"0"-15,-10 19-95 0,12-6-7 16,-12 6-3-16,18 12 1 16,-6 0 1-16,3 5 2 15,0 5-2-15,2 6 3 16,-1 8 4-16,-3 3-7 15,-1 2 8-15,-2 2-9 16,-2-1 7-16,-4-3-7 16,-1-4 8-16,-5-4-9 15,1-8 5-15,0-6 3 16,0-5 1-16,1-12 0 16,0 0-6-16,0 0-6 15,7-25-9-15,-2 2-2 0,3-3-2 16,0-7-1-1,3-2-10-15,-4-3 8 0,4 3 0 16,-4 2 12-16,1 3 4 16,-3 2 12-16,-1 4-2 15,1 3 7-15,-1 2 6 16,1 3 1-16,-1 0 1 16,2 5 4-16,-4 0-3 15,-2 11-2-15,9-13-7 16,-9 13-4-16,0 0-2 15,12 3-2-15,-12-3-2 16,14 21-2-16,-3-4 0 16,3 5 3-16,2 6 5 15,1 3-6-15,0 1 7 16,-1 2-8-16,0 1 6 0,-3 0-7 16,-1-1 7-16,-3-2-9 15,-3-4 2-15,-2-5 3 16,-2-3-2-16,-1-5 4 15,-1-15 6-15,0 18 5 16,0-18-1-16,0 0 2 16,-5-22 0-16,5 4-1 15,0-7-1-15,3-1-3 16,-1-5-11-16,6-1 1 16,1 3-8-16,4 5 5 15,1 7-3-15,1 5 0 16,1 12-1-16,-3 4-1 15,1 11 7-15,-5 3-6 0,-1 4 7 16,-3 3-5 0,-4 1 2-16,-2 1 0 0,-3-5 1 15,-1-3-2 1,-1-2-9-16,-5-9-47 0,11-8-55 16,-23 5 0-16,8-16-3 15,-2-3-1-15,-4-6 41 16</inkml:trace>
  <inkml:trace contextRef="#ctx0" brushRef="#br0" timeOffset="10530.49">16892 7157 313 0,'0'0'98'0,"17"-12"-21"15,10 1-118-15,12-3-63 0,8 5-4 16,5-8-2-16,5 0-1 15,-1-4 98-15</inkml:trace>
  <inkml:trace contextRef="#ctx0" brushRef="#br0" timeOffset="10764.84">17458 7184 116 0,'4'12'103'0,"-4"-12"1"16,14-11-51-16,2 3-12 15,-3-5-9-15,11 2 9 0,-2-5-10 16,10 2-12-16,2 0-42 16,-4 1-54-16,6 2-33 15,-2 5-3-15,-1 0 5 16,-4 2 0-16</inkml:trace>
  <inkml:trace contextRef="#ctx0" brushRef="#br0" timeOffset="11124.2">18138 6893 258 0,'6'-13'104'15,"-6"13"-5"-15,14 1-85 16,-14-1-12-16,18 20-5 16,-3-3-2-16,0 3 4 15,2 6 0-15,-2 2 2 16,-1 4 5-16,-7 4-8 15,-3-2 9-15,-8 1-6 16,-6-2 9-16,-5-4-10 16,-5-3 10-16,-3-2-6 15,-4-9 4-15,2-3 0 16,1-5-6-16,-1-9-25 0,7-6-78 16,3-4 1-16,3-11-7 15,6-4 1-15,-1-7 22 16</inkml:trace>
  <inkml:trace contextRef="#ctx0" brushRef="#br0" timeOffset="11358.56">17854 6915 272 0,'-17'-11'102'0,"17"11"-4"16,13-15-88-16,2 6-9 0,8-2-5 15,10-2-1-15,11-2-2 16,11-3 5-16,9 0-2 16,7 0-11-16,2-2-13 15,5 7-16-15,-6-2-26 16,-6 4-27-16,-6 3-1 16,-12 3-2-16,-8 4 92 15</inkml:trace>
  <inkml:trace contextRef="#ctx0" brushRef="#br0" timeOffset="12249.12">18447 7103 246 0,'0'0'108'0,"0"0"4"16,-4-13-73-16,4 13-11 16,25-13-16-16,-2 4-3 15,4-1-7-15,7-2-6 16,4 3-13-16,1-5-27 16,5 6-63-16,-3 0-6 15,-7 1 2-15,-4 1-4 0,-10-5 71 16</inkml:trace>
  <inkml:trace contextRef="#ctx0" brushRef="#br0" timeOffset="12811.63">19152 6750 163 0,'8'-14'85'0,"-5"-1"-13"16,-1 2-17-16,-2 13-18 16,-4-17-16-16,4 17-10 15,-14-9-8-15,14 9-2 16,-20 3-2-16,5 3-1 15,-2 5 0-15,0 3 2 16,-3 6 2-16,1 5 2 16,-1 4 0-16,4 6 2 15,2 2-3-15,3 3 2 16,5 0 1-16,4-1 0 16,6-5 4-16,7-3-4 15,5-3 8-15,3-5-8 0,5-6 9 16,4-5-6-1,1-4 7-15,4-7-8 0,0-3-1 16,0-3 7-16,-4-5-5 16,-1 3 8-16,-7-4-6 15,-1 5 7-15,-8-4-9 16,-1 5 8-16,-11 5-6 16,0 0-4-16,7-12 0 15,-7 12-3-15,0 0-2 16,0 0-2-16,0 0-6 15,0 0-15-15,0 0-41 16,15-6-64-16,-4 6-2 0,0-1-5 16,0-2 1-1,0 2 45-15</inkml:trace>
  <inkml:trace contextRef="#ctx0" brushRef="#br0" timeOffset="13577.15">19789 6589 163 0,'0'0'90'0,"0"0"1"16,14-4-69-16,4 3-15 16,8-2-3-16,7 0 0 15,7-2 3-15,6-4-1 16,8 1 1-16,2-3 0 15,4 0-2-15,0-1 0 16,-2-1-2-16,-1 0-5 16,-7-1-13-16,-5 3-49 15,-9-1-29-15,-7-2 3 16,-9 2-2-16,-11-2 28 16</inkml:trace>
  <inkml:trace contextRef="#ctx0" brushRef="#br0" timeOffset="13874.01">20054 6307 202 0,'-11'0'101'16,"11"0"-5"-16,0 0-38 15,17 5-50-15,-3 0-10 16,3 1-3-16,1 2 3 15,3 5 2-15,0 5 1 0,-3 5-5 16,-1 6 1 0,-3 6 0-16,-3 8 0 0,-8 8 1 15,0 4-1-15,-7 6 1 16,-2-1 1-16,0 0-11 16,-4-3-56-16,1-6-26 15,6-6-4-15,-1-17-3 16,8-8 39-16</inkml:trace>
  <inkml:trace contextRef="#ctx0" brushRef="#br0" timeOffset="14623.97">21235 6081 105 0,'0'0'87'0,"0"0"-32"15,0 0-11-15,0 0-5 16,0 0-5-16,0 0-8 16,0 0-9-16,3 14-5 15,-1 1-7-15,0 6-2 16,-1 7-2-16,3 6 2 15,-4 8-1-15,2 8 3 16,-2-1 0-16,0 3-2 16,-2-3-2-16,1-5 1 15,-3-3-2-15,2-5 0 16,-1-8 3-16,2-7-4 0,1-5-13 16,-1-5-80-16,1-11-5 15,17-6 0-15,-5-9-4 16,5-6 62-16</inkml:trace>
  <inkml:trace contextRef="#ctx0" brushRef="#br0" timeOffset="14858.31">21487 6329 312 0,'0'0'104'0,"11"-12"-5"0,-11 12-97 15,0 0-8-15,0 0 1 16,0 0 1 0,0 0 2-16,0 0 4 0,0 0-5 15,0 0-9-15,0 0-36 16,0 0-50-16,12 8-5 16,-12-8-1-16,11 3-2 15,-11-3 79-15</inkml:trace>
  <inkml:trace contextRef="#ctx0" brushRef="#br0" timeOffset="15577.03">21996 6102 145 0,'0'0'81'0,"-18"-5"-6"16,6-1-49-16,12 6-9 15,-21-12 1-15,10 3 2 16,0-2 0-16,4-1 0 15,-1-1-2-15,3 1-7 16,2 0-4-16,3 0-5 16,0 12-4-16,11-16-2 15,0 16-2-15,2 5 0 16,2 7-1-16,-2 5 2 16,2 9-1-16,-5 8 3 0,-7 4 0 15,-4 5 3-15,-7-1 0 16,-6 1 3-16,-3-5 1 15,-4-4 0-15,1-6-1 16,3-6 1-16,2-6 2 16,4-5 3-16,11-11 3 15,-11 10 0-15,11-10-2 16,12 0 1-16,6-5 1 16,6 4-1-16,5-6-3 15,5 4-3-15,4-1-6 16,2-1-2-16,2 2-6 15,-7-3-8-15,-2 3-9 16,-11-2-14-16,-1 5-12 16,-9-3-30-16,-12 3-20 15,17-6-1-15,-17 6 7 0,0 0 96 16</inkml:trace>
  <inkml:trace contextRef="#ctx0" brushRef="#br0" timeOffset="16326.96">22329 5985 168 0,'0'0'55'0,"0"0"-14"16,0 0-11-16,0 0-12 16,0 0-8-16,0 0-6 15,0 0-1-15,0 0 0 16,0 0 0-16,0 0-2 15,0 0-3-15,0 0-10 16,0 0-11-16,0 0-10 16,0 0-15-16,0 0-34 15,0 0 0-15,-11-6 29 16,11 6 53-16</inkml:trace>
  <inkml:trace contextRef="#ctx0" brushRef="#br0" timeOffset="26484.1">21983 5727 31 0,'3'-12'62'16,"1"-2"-26"-16,2 1-5 16,3 1-7-16,-2-3 3 15,3 4-2-15,-10 11 2 16,13-17 0-16,-13 17-1 16,10-10-6-16,-10 10-3 15,0 0-5-15,0 0-2 16,0 0-1-16,0 0-2 15,0 0 0-15,0 0-1 16,0 0 0-16,-17 16-3 0,7-3-1 16,-3 0 0-16,-6 6-3 15,-1 6 4-15,-2 3-1 16,-4 2 2-16,-1 3 1 16,0 1-1-16,2 2 3 15,-1 2-2-15,3 1 3 16,1-2-1-16,4 2 0 15,1 1-4-15,4 3 4 16,4-2-4-16,4 1 1 16,2 0-1-16,5-1 3 15,0-1-4-15,4 1-2 16,5-3 1-16,1-4-2 16,3-5 3-16,2-4 0 15,0-4 3-15,1-5-1 16,2-8 3-16,1-3 2 0,-3-10 1 15,3-3-3-15,-3-7 4 16,2-5-2-16,-3-6 0 16,-1-3 2-16,-4-1-3 15,-2-2-1-15,-6 2 1 16,-2 2 3-16,-7 1-4 16,-4 8 0-16,-2 3-1 15,-2 5-2-15,-3 1 1 16,0 7-1-16,-1-1 0 15,0 3-2-15,1 3-2 16,1 2 1-16,1 2-3 16,0 1-8-16,6 5-12 15,-3-3-52-15,7 5-47 0,7-1-2 16,-3-13-1-16,14 18-6 16,-3-13 81-16</inkml:trace>
  <inkml:trace contextRef="#ctx0" brushRef="#br0" timeOffset="29296.81">22327 6183 29 0,'-13'-5'68'0,"13"5"-2"0,0 0-32 16,-11-6-8 0,11 6-1-16,0 0 0 0,0 0 1 15,0 0-1-15,0 0-1 16,12-2-9-16,-1 2-7 16,5-2-3-16,7-1 0 15,7-3-2-15,7-1 0 16,9-3-9-16,4-5-33 15,3 0-47-15,3-1-3 16,-7-6 0-16,-2 3 12 16,-12-6 77-16</inkml:trace>
  <inkml:trace contextRef="#ctx0" brushRef="#br0" timeOffset="29562.41">22577 6002 188 0,'-18'7'86'0,"18"-7"-1"16,0 0-73-16,0 0-13 15,11 15-7-15,-1 0-1 16,-2 7 5-16,3 4 6 16,-1 10 1-16,0 4-1 15,-4 3 4-15,-1 5-3 16,-2-1 3-16,0-4-2 15,-1-5-12-15,2-7-48 16,2-6-29-16,-6-25-7 16,21 10-3-16,-8-32 57 0</inkml:trace>
  <inkml:trace contextRef="#ctx0" brushRef="#br0" timeOffset="29859.27">22973 5618 247 0,'5'-14'101'15,"-3"3"-8"-15,-2 11-83 16,0 0-11-16,0 0-2 16,0 0-2-16,12 17 1 15,-3 8-3-15,1 6 1 16,2 13 3-16,0 8 4 15,0 12 4-15,0 8-1 0,-3 2-4 16,-3 0 5-16,-2-5 0 16,-1-3 3-16,0-8-6 15,-1-9-11-15,3-10-49 16,1-12-40-16,-1-13 4 16,-5-14-6-16,14-3 8 15</inkml:trace>
  <inkml:trace contextRef="#ctx0" brushRef="#br0" timeOffset="30359.23">23055 5927 138 0,'-10'-31'95'0,"-2"-3"6"16,-1 3-53-16,5 5-7 15,-4-5-12-15,4 3-6 16,-2-3 0-16,4 0-1 15,-3-3-1-15,1 4-9 16,2-6 1-16,-1 2-6 16,2 0 0-16,3 2-1 15,0 2 0-15,5 1-5 16,4 2-1-16,7 4-1 16,5 6-1-16,7 6-2 15,3 7 0-15,3 9-3 16,1 13 0-16,-2 12 4 0,-1 11-3 15,-10 9 2-15,-6 10-1 16,-9 5 2-16,-6 3 1 16,-9-2 2-16,-2-7-1 15,-3-7-1-15,1-9 0 16,2-6 1-16,5-13 0 16,6-4 0-16,6-5-1 15,6-1 2-15,4-2-2 16,4 2 1-16,3 6 0 15,0 3-2-15,1 5 0 16,-1 2 3-16,-1-1-2 16,-3 2 1-16,0-2 1 15,-1-3 1-15,-2-5-3 0,0-5-16 16,2-5-78 0,-1-5-10-16,1-9 2 0,1-4-6 15,0-10 24-15</inkml:trace>
  <inkml:trace contextRef="#ctx0" brushRef="#br0" timeOffset="30640.47">23540 6001 274 0,'0'0'101'0,"0"0"-3"16,0 0-86-16,0 0-8 15,12 14-5-15,-2 7-2 16,4 10 1-16,0 6 3 0,1 7 2 16,1 5 0-16,-2 0 2 15,-3 1-1-15,-2-6-1 16,-3-8-2-16,-2-8-5 16,-2-12-32-16,-2-16-62 15,0 0-6-15,15-18-1 16,-5-14-2-16,-4-15 59 15</inkml:trace>
  <inkml:trace contextRef="#ctx0" brushRef="#br0" timeOffset="30874.84">23778 5749 229 0,'0'-16'99'0,"0"16"-1"0,0 0-68 15,0 0-15 1,9 22-15-16,-2 7 0 0,3 10 1 15,1 11 0-15,2 7 3 16,2 6 1-16,-2 6 0 16,-2-4-4-16,0 0 3 15,-3-7-2-15,-2-6 1 16,-3-9-3-16,-1-9-16 16,0-9-61-16,-3-4-23 15,1-21-4-15,-14 7-4 16,-1-23 17-16</inkml:trace>
  <inkml:trace contextRef="#ctx0" brushRef="#br0" timeOffset="31046.71">23543 6254 290 0,'0'0'110'0,"0"0"-5"15,2-16-89-15,24 1-12 16,13-6-23-16,15-3-48 15,8-2-38-15,4-5-2 16,3 0-1-16,0-3 0 16</inkml:trace>
  <inkml:trace contextRef="#ctx0" brushRef="#br0" timeOffset="31452.91">24190 5920 181 0,'0'0'96'0,"-3"-23"-2"15,-2 7-65-15,3 0-15 16,-1-2-6-16,2-1 0 16,-2 0 0-16,1 2 0 15,-1 5-4-15,0-1 1 16,3 13-5-16,-16-1 1 16,4 15-1-16,-5 11 1 15,0 7-4-15,-3 7 2 16,3 4 2-16,4 6 0 15,4 0 4-15,11-3 2 16,9-5 0-16,9-5 1 16,13-11-1-16,9-2 0 0,2-5-3 15,2-2-1 1,-3 0-3-16,-5 0 2 0,-8 2-3 16,-8 3 3-16,-16 6 3 15,-12 5-1-15,-13 1 6 16,-9 1 2-16,-8-4 4 15,1-2-1-15,-6-5 1 16,6-2-2-16,1-10-11 16,5-8-21-16,9-3-93 15,7-3-3-15,13 3-5 16,-13-16 1-16,13 16-2 16</inkml:trace>
  <inkml:trace contextRef="#ctx0" brushRef="#br0" timeOffset="31874.77">23386 6865 254 0,'-24'5'109'16,"11"-5"1"-16,13 0-79 15,16-5-8-15,10 1 0 16,17-11 2-16,19-1 0 16,18-9-2-16,21-3-4 15,15-6-2-15,10 0-8 16,2-1 2-16,0 3-5 0,-11 4 0 16,-9 4-4-16,-18 7 1 15,-18 5-2-15,-20 3 0 16,-10 4 0-16,-15 2 3 15,-10 0 2-15,-17 3 2 16,14-1 1-16,-14 1-1 16,0 0-1-16,0 0 0 15,0 0 1-15,0 0-6 16,0 0-7-16,0 0-11 16,0 0-16-16,0 0-65 15,0 0-37-15,0 0-6 16,0 0 2-16,-19 7-3 0</inkml:trace>
  <inkml:trace contextRef="#ctx0" brushRef="#br0" timeOffset="33578.15">14977 9695 68 0,'0'0'68'0,"27"2"-3"15,-3-6-36-15,13 0-13 16,11-2-7-16,11-3 0 15,11-2 0-15,6 0-2 16,0-1-12-16,-3 0-58 16,-1 5-4-16,-13-3-3 15,-4 9-3-15,-22-4 72 16</inkml:trace>
  <inkml:trace contextRef="#ctx0" brushRef="#br0" timeOffset="33781.3">15261 9936 145 0,'-21'20'87'0,"8"-4"-28"15,13-16-14-15,16 18-14 16,7-16-5-16,15-2-6 16,12-6-8-16,12-5-11 15,13-2-16-15,6-4-37 16,2-2-37-16,5 5 1 15,-12-3-4-15,-4 6 3 16,-18-1 89-16</inkml:trace>
  <inkml:trace contextRef="#ctx0" brushRef="#br0" timeOffset="34531.21">16549 9377 107 0,'0'0'62'15,"0"0"-28"-15,0 0-18 16,0 0-4-16,0 0 4 16,0 0 4-16,0 0-1 15,0 0 0-15,-12-1 0 0,12 1 1 16,-22-2-1-1,8-1-1-15,1 2-3 0,-2-4-2 16,3 4 1-16,12 1-1 16,-15-10-1-16,15 10-2 15,13-14-3-15,0 11-5 16,8 3-3-16,1 6-5 16,1 4-1-16,1 9 0 15,-3 8 1-15,-5 8 2 16,-8 7 1-16,-5 5 1 15,-8 1 2-15,-5-3 1 16,-3-1 1-16,-3-10 0 16,1-4 1-16,3-9 1 15,2-7 3-15,10-14 3 0,-9 15 1 16,9-15 0-16,23-3 1 16,-1-3 0-16,6 0-13 15,8-1-43-15,5 0-52 16,0-5-2-16,3 1-4 15,-6-3 1-15,-1 1 38 16</inkml:trace>
  <inkml:trace contextRef="#ctx0" brushRef="#br0" timeOffset="34765.57">16985 9561 286 0,'0'0'97'15,"0"-20"0"-15,0 20-82 16,0-14-12-16,0 14-7 16,0 0-2-16,0 0-2 15,0 0 1-15,0 0 4 16,0 0-3-16,0 0-19 16,17 14-67-16,-4-15-1 15,8 1 2-15,1-11-2 16,7 2 24-16</inkml:trace>
  <inkml:trace contextRef="#ctx0" brushRef="#br0" timeOffset="35359.28">17256 9262 308 0,'0'0'105'16,"2"-16"-1"-16,-2 16-77 15,21-14-18-15,-4 8-7 16,7-1-3-16,7-1 4 16,3-2-4-16,6-2 3 15,-1 2-1-15,0 0 0 16,-3 2-7-16,-5-1-5 16,-6 4-7-1,-9-1-8-15,-2 5-6 0,-14 1-3 16,0 0-1-16,0 0 1 15,0 0 4-15,-22-3 5 16,8 5 8-16,-5 2 7 0,0-2 7 16,-3 4 7-16,1 0-1 15,0 4 4-15,2 0 4 16,1 2 3-16,1 2 2 16,2 5 0-16,0 1 2 15,7 4-1-15,-1 2 5 16,7 3-5-16,2-1 1 15,6 2-2-15,4-3-1 16,5-1-1-16,4-6-2 16,6-2-1-16,5-4-5 15,4-2 2-15,4 0-3 16,0-2-3-16,-4 4-1 0,-3 1 0 16,-5-1-2-16,-6 6 0 15,-9 0 2 1,-11 2 3-16,-11-3 4 0,-8 0 3 15,-6-6 4-15,-6-1-1 16,-5-4 1-16,-2-3 3 16,-3-8-1-16,6-3-9 15,2-4-17-15,4-8-58 16,8 2-39-16,8-2-2 16,4 0-3-16,9 1-6 15,2 0 44-15</inkml:trace>
  <inkml:trace contextRef="#ctx0" brushRef="#br0" timeOffset="35859.24">18214 9441 246 0,'0'0'107'0,"0"0"-22"16,-8-14-33-16,8 14-20 15,0 0-14-15,15-8-5 16,-2 5-5-16,7-2-4 15,6 0-3-15,7-5 1 16,8 1 0-16,5-2 1 16,7-3 0-16,-1 2-2 0,2-1-6 15,-3 0-16 1,1 3-45-16,-7 1-38 0,-7 0-3 16,-8 1 1-16,-12-1-4 15,-18 9 53-15</inkml:trace>
  <inkml:trace contextRef="#ctx0" brushRef="#br0" timeOffset="36124.87">18536 9208 285 0,'0'0'106'16,"-15"-6"-3"-16,15 6-68 15,0 0-15 1,0 0-14-16,0 0-10 0,16 1 3 15,-16-1-2-15,21 16 0 16,-8-1 1-16,3 8 0 0,0 5 2 16,-3 7 0-16,1 6 1 15,-3 5-2-15,-4 5 3 16,1 0-5-16,-5-1-16 16,2-4-62-16,0-5-21 15,-1-8-1-15,2-7-2 16,-3-13-3-16</inkml:trace>
  <inkml:trace contextRef="#ctx0" brushRef="#br0" timeOffset="36765.44">19322 8980 76 0,'1'-13'75'0,"-1"13"5"16,-1-16-30-16,1 16-7 16,0 0-10-16,0 0-1 0,0 0-6 15,0 0-4-15,0 0-7 16,0 0-2-16,0 0-7 15,13 29-4-15,-5-2 0 16,-3 8-2-16,-1 6 3 16,1 8 4-16,-2 5-1 15,-1 3-3-15,-3-4 0 16,-1-2 0-16,-1-8-4 16,1-9-2-16,3-6-24 15,0-10-69-15,-1-18 0 16,17-2 0-16,-5-15-6 15,6-7 24-15</inkml:trace>
  <inkml:trace contextRef="#ctx0" brushRef="#br0" timeOffset="36937.3">19671 9147 266 0,'0'0'97'0,"0"0"0"15,0 0-80-15,0 0-52 16,0 0-64-16,0 0 0 16,-6 11 1-16,6-11-1 15,0 0 53-15</inkml:trace>
  <inkml:trace contextRef="#ctx0" brushRef="#br0" timeOffset="37390.39">19932 8794 248 0,'1'-16'91'0,"1"6"-5"16,-2 10-80-16,-2-11-5 15,2 11-9-15,0 0-1 16,0 0 0-16,0 0 3 15,-3 19 1-15,2-2 2 16,-1 6 3-16,1 7-1 16,0 7 5-16,1 5-2 15,0 6 1-15,1 4 4 0,2 5 2 16,0-5-1-16,3-1 0 16,2-5 0-16,1-2 0 15,1-8 2-15,4-3 1 16,-1-11-3-16,3-7 0 15,1-9-1-15,3-8 1 16,-2-9-1-16,0-4-2 16,-2-7-1-16,-3-2-1 15,-5-3-3-15,-3 1-1 16,-5 5-2-16,-4 1 0 16,-3 7-2-16,-4 3-12 15,11 10-32-15,-22-4-48 16,22 4-1-16,-16 3 0 0,16-3 2 15,0 0 45 1</inkml:trace>
  <inkml:trace contextRef="#ctx0" brushRef="#br0" timeOffset="37624.75">20367 9048 321 0,'14'-1'103'16,"-14"1"0"-16,16-9-88 16,0 6-14-16,7-1-5 0,5-5-1 15,9 1-5-15,1-5-11 16,8 0-18-16,-4-2-37 16,2-4-24-16,-3 4 0 15,-7-3 1-15,-6 3 11 16</inkml:trace>
  <inkml:trace contextRef="#ctx0" brushRef="#br0" timeOffset="37874.74">20616 8820 259 0,'0'0'93'0,"0"0"0"16,0 0-72-16,0 0-13 15,2 19-12-15,4-3-2 0,4 5 1 16,-1 2 2-16,2 5 3 16,0 3 1-16,-2 3-1 15,2 1 1-15,-2 3 0 16,-2 0-9-16,2 0-46 16,-1 0-36-16,-4-4-5 15,2-5-1-15,-6-11-3 16,1-1 83-16</inkml:trace>
  <inkml:trace contextRef="#ctx0" brushRef="#br0" timeOffset="39187.14">22006 8272 137 0,'0'0'78'0,"-2"-22"2"15,2 22-46-15,0 0-8 16,0-13-5-16,0 13 0 15,0 0-3-15,0 0-3 16,0 0-1-16,0 0 0 0,8 23-8 16,-1-2-1-16,1 10-3 15,0 11 0 1,3 6 1-16,2 9 4 0,-1 6-4 16,0 4 1-16,-1-1-1 15,0-3-1-15,-1-9-1 16,-2-4 1-16,3-7-1 15,-3-11-2-15,-2-7-2 16,-3-9 1-16,3-6-3 16,-6-10-4-16,0 0-1 15,0 0-1-15,-13-15 3 16,3-1 6-16,2-1 5 16,-3-1 2-16,-3-5 7 0,4 2 8 15,-2-3 1 1,5-1-1-16,0-3 0 0,3 3-5 15,-1-5-2-15,3-1-4 16,-1-3-2-16,2-1-5 16,1-5 1-16,-1-1-3 15,1 0 1-15,-1-2-1 16,-2-1 1-16,-1-1-1 16,1-1 1-16,-1 1-2 15,-1 4 1-15,-1 2 1 16,1 2 1-16,3 3-1 15,1 2 0-15,4 4-2 16,6 1 1-16,4 3-1 16,12 1 0-16,5 6-1 15,4 5 0-15,2 6-2 0,0 8 0 16,-2 8 0-16,-5 13-1 16,-11 9 1-16,-14 13-1 15,-13 4 3-15,-11 6-3 16,-6 2 4-16,-9 3-1 15,-1-3 4 1,-1-5-3 0,2-7 1-16,7-6-1 0,8-7-1 0,10-1 2 15,10-2 0-15,10-5-1 16,9 0-1-16,9 4 2 16,6-1 0-16,2 1 0 15,3 1 0-15,0 0-1 16,-2-1 1-16,-4 0-4 0,-5-5-3 15,-3 0-13 1,-7-7-35-16,-1-2-48 16,0-1 0-16,-1-10-2 0,0-3 0 15,-5-9 52-15</inkml:trace>
  <inkml:trace contextRef="#ctx0" brushRef="#br0" timeOffset="39499.61">22602 8476 313 0,'0'0'104'0,"-3"-19"-4"16,3 19-88-16,0 0-7 0,11 3-8 15,-2 10-3-15,3 1 2 16,1 7-1-16,1 6 4 15,2 5 0-15,-3 6-1 16,-1 3 1-16,-2 8 2 16,-4-1 1-16,-2 0-3 15,-4-3 1-15,1-8-12 16,-3-6-8-16,2-11-59 16,1-8-19-16,-1-12-3 15,6-18 0-15,0-15 0 16</inkml:trace>
  <inkml:trace contextRef="#ctx0" brushRef="#br0" timeOffset="39780.87">22860 8317 272 0,'11'9'93'0,"-11"-9"-1"16,18 26-84-16,-5-1-8 15,4 5-2-15,4 6 3 16,-2 5 2-16,3 2 2 16,-3 5-1-16,-1 0 1 15,-1-2-1-15,-2 0 1 16,-4-3-1-16,-3-3 0 0,-3-5-5 16,-4-6-5-16,2-8-6 15,-6-8-45-15,3-13-40 16,0 0-3-16,-1-17-1 15,3-5-2-15,-3-10 83 16</inkml:trace>
  <inkml:trace contextRef="#ctx0" brushRef="#br0" timeOffset="40187.08">22724 8697 187 0,'-14'-10'90'16,"14"10"1"-16,0 0-56 16,8-13-15-16,-8 13-10 15,20-12-4-15,0 3 0 16,7 0-4-16,6-3 3 0,3-1-4 15,3 1-6 1,2 3-13-16,-1-4-32 0,-1 3-44 16,3 3 2-16,-13-5-3 15,-1 6 0-15,-9-6 92 16</inkml:trace>
  <inkml:trace contextRef="#ctx0" brushRef="#br0" timeOffset="41015.15">23531 8399 1 0,'0'0'34'15,"0"-16"19"-15,0 16-31 16,4-17-1-16,-4 17 2 16,5-16 0-16,-5 16 1 15,2-16 1-15,-2 16-3 16,-4-14-3-16,4 14-6 15,-9-11-6-15,9 11-6 16,-14-9-1-16,14 9-1 16,-16-2 4-16,16 2-1 15,-19 1 3-15,19-1-1 0,-17 6 0 16,17-6 0-16,-15 12 2 16,15-12-2-16,-15 21 0 15,8-5-1-15,0 1 2 16,0 2 4-16,3 4 2 15,0 1 0-15,0 2 2 16,1-1 0-16,3 2 2 16,3-5 1-16,2 2-1 15,1-4-3-15,5-1 1 16,1-6-2-16,10-2 1 16,-2-5-3-16,4-1-3 15,0-2-1-15,1-1-2 16,-4 1-4-16,-2 0-2 0,-2 3 1 15,-8 6-3 1,-4 4 3-16,-7 4 1 0,-4 1 1 16,-6 3 1-16,-1-1 2 15,-7-2 1-15,-3 0 1 16,0-4 1-16,-2-5-4 16,1-6-23-16,1-2-77 15,4 0-2-15,-4-9-2 16,5 1-2-16,-4-6 18 15</inkml:trace>
  <inkml:trace contextRef="#ctx0" brushRef="#br0" timeOffset="41640.08">23693 8698 156 0,'-3'11'77'15,"2"9"-1"-15,-1 0-76 16,-2 3-6-16,-1 4 4 16,-1-1 0-16,0-1-8 15,-1-5-64-15,3 3-2 16,-2-12-1-16,6-11 16 15,0 0 61-15</inkml:trace>
  <inkml:trace contextRef="#ctx0" brushRef="#br0" timeOffset="41936.96">23958 8351 196 0,'0'0'93'0,"17"0"-4"15,-17 0-42-15,13 16-42 16,-4 1-4-16,-1 6-2 16,5 4 3-16,-5 3 1 15,2 4 1-15,-3 3-1 0,-1 3 1 16,-3-3-2-16,-2-2-1 15,0-3 0-15,-2-7-6 16,0-1-18-16,-3-10-37 16,4-14-35-16,0 0-1 15,0 0-2-15,0-14 26 16</inkml:trace>
  <inkml:trace contextRef="#ctx0" brushRef="#br0" timeOffset="42436.91">24180 8267 322 0,'0'0'102'0,"13"13"1"0,-7 1-100 16,1 7-5-16,0 7-3 15,0 3 4-15,4 4 1 16,0 2 0-16,-5 1 0 15,4-1 2-15,-5 0-1 16,2-2 0-16,-3-5 2 16,0-4 1-16,-3-7 0 15,1-3 3-15,-3-5 3 16,1-11-1-16,0 0 0 16,0 0 1-16,-1-15-2 15,3 1-1-15,1-5-1 16,0 0-2-16,1 0-4 15,0 0 0-15,3 4-2 0,-1 4-3 16,-6 11 2-16,15-8 0 16,-15 8-2-16,17 10 1 15,-7 2 1-15,-1 3 0 16,2 2 2-16,-1 2 1 16,0 2 1-16,-4-1 0 15,-1 2 0-15,-2-1 2 16,-3-4 0-16,-1-2 0 15,-2-5-1-15,3-10-1 16,-5 17-15-16,5-17-84 16,0 0-15-16,-11-13-2 15,9-5 0-15,-1-3-3 0</inkml:trace>
  <inkml:trace contextRef="#ctx0" brushRef="#br0" timeOffset="42655.66">24025 8513 346 0,'0'0'109'0,"-5"-15"-3"16,17 8-98-16,10 0-8 15,10-6-3-15,13 0-8 16,9-5-27-16,12 1-65 15,8 0-3-15,-1 0-2 16,3 2-7-16,-10-1 31 16</inkml:trace>
  <inkml:trace contextRef="#ctx0" brushRef="#br0" timeOffset="43827.45">10921 11907 224 0,'-4'-16'100'15,"-2"-1"6"-15,1 0-40 16,5 17-14-16,-5-20-18 16,5 20-1-16,0 0-11 15,-1-11-7-15,1 11-6 16,5 15-5-16,1 7 1 16,0 12-7-16,0 16 5 15,-1 13-2-15,-2 11 5 16,-2 10 1-16,-4 3-1 15,0-2-1-15,-1-5-4 0,-1-10 0 16,1-9-15-16,0-18-19 16,6-11-77-16,0-10-3 15,-2-22-4-15,0 0-2 16,7-12 3-16</inkml:trace>
  <inkml:trace contextRef="#ctx0" brushRef="#br0" timeOffset="44093.06">10357 12080 301 0,'-42'-16'107'0,"11"2"4"16,12 7-70-16,7-6-6 16,12 13-14-16,17-18-7 15,14 6-4-15,15-4-8 16,16-4-2-16,16-3-9 15,15-4 5-15,18 0-6 16,8-2-4-16,5 5-23 16,-7-3-31-16,-4 4-38 15,-7 6-2-15,-15 0 1 16,-13 4-6-16,-21-1 48 16</inkml:trace>
  <inkml:trace contextRef="#ctx0" brushRef="#br0" timeOffset="45717.93">11603 12521 282 0,'-10'-27'89'0,"4"3"2"16,-5 8-68-16,-1 5-17 16,-4 6-7-16,-1 6-4 15,-2 7 2-15,-5 5 1 16,2 4-2-16,-1 9 3 16,4 4 3-16,0 4-1 15,7 4 4-15,4 0-4 16,6 0 4-16,5-3-2 15,4-1 6-15,8-10-3 16,3-4-3-16,6-7-5 0,5-9-7 16,2-10-3-1,2-8-3-15,3-6-1 0,-5-4 0 16,0-4 3-16,-7 1 12 16,-4 0 6-16,-6 7 4 15,-6 4 5-15,-8 16 2 16,0 0 2-16,0 0 1 15,-12 25-6-15,5-3-7 16,4 4 0-16,3 2 3 16,1-1 3-16,8-1-1 15,4-7-2-15,9-4 0 16,2-11-3-16,6-6-2 16,-1-7-2-16,0-8-3 15,-1-8-2-15,-4-4 0 16,-6-2 2-16,-7-5-2 0,-4 1 9 15,-3 3 0-15,-4 2 3 16,1 7-1-16,-1 4-1 16,6 4-2-16,5 4-1 15,5 7 0-15,5 2-4 16,1 6-3-16,3 4-3 16,0 6 2-16,-4-1 1 15,-3 3-1-15,-5 2-1 16,-4-2 4-16,-6 0-1 15,-3-3 4-15,0-13 1 16,0 0 2-16,-15 9-1 16,15-9-1-16,-11-27 0 0,9 6-2 15,6-3-1-15,5-2-4 16,5-1 1-16,7 2-4 16,6 3 1-16,1 8-1 15,2 9-1-15,-4 6 0 16,-2 8 0-16,-5 3 2 15,-6 7-4-15,-7 3 5 16,-6 1-2-16,-2-2 6 16,-3-3 2-16,0-3 0 15,5-15 4-15,-11 14 0 16,11-14 0-16,-7-23-1 16,12 4-4-16,2-7-5 15,6-2-1-15,2 0-4 0,6 4-2 16,-2 1-3-1,5 12 0 1,-5 7 2-16,-2 12 5 0,-3 5 2 16,-6 11-1-16,-3 2 6 0,-4 1-2 15,0-2 5-15,-3-3 3 16,2-5 2-16,-2-4 1 16,2-13 3-16,0 0 2 15,9-11 0-15,0-9 0 16,3-7-3-16,2-8-3 15,4-10-6-15,3-7-1 16,1-4-5-16,0 8 2 16,-4 5 1-16,-1 5 4 15,-4 7-1-15,-2 9-1 16,-3 10 2-16,-8 12 0 0,0 0 3 16,5 11 0-16,-5 2-4 15,2 5 0-15,2 8 2 16,-1 4 3-16,3 5 3 15,-2 4-3-15,2 3 2 16,-3 5-5-16,-1 0 5 16,-2-3-2-16,-2-1 0 15,-1-5-5-15,-1-3 3 16,2-8 0-16,-2-4 2 16,2-10 5-16,4-2 4 15,-2-11-3-15,0 0 3 16,-6-17 1-16,10-6-5 15,-2-10 2-15,6-4-3 0,0-9-4 16,6-4-7-16,5-1 1 16,4 4-4-16,2 4 2 15,-1 15-2-15,2 12-1 16,-3 13-2-16,-3 14-1 16,-6 9 2-16,-5 11 3 15,-8 9 2-15,-6 5-2 16,-6-1 4-16,-7 0 0 15,-4-3 4-15,-5-3 0 16,-2-5 0-16,-1-8-2 16,4-9-3-16,1-6-18 15,1-10-93-15,10-9-7 16,8-13-4-16,7-7 1 16,8-3-5-16</inkml:trace>
  <inkml:trace contextRef="#ctx0" brushRef="#br0" timeOffset="46030.41">13493 12282 311 0,'0'-19'99'0,"10"8"-17"16,10 2-39-16,7-7-23 16,9 1-20-16,10 3-37 15,4-1-63-15,1-3-1 16,1 5 1-16,-8 3-4 15,-5 3 1-15</inkml:trace>
  <inkml:trace contextRef="#ctx0" brushRef="#br0" timeOffset="46171.04">13668 12443 184 0,'-29'32'104'0,"6"-11"7"15,7-10-45-15,18 0-9 16,-2-11-19-16,32-2-24 15,3-10-51-15,13-3-52 32,8-8-14-32,10 0-11 0,0-4 0 0,0 4-2 15</inkml:trace>
  <inkml:trace contextRef="#ctx0" brushRef="#br0" timeOffset="47061.59">17684 11473 175 0,'0'0'83'16,"-15"-13"-5"-16,15 13-38 16,0 0-20-16,0 0-11 15,-2 19-4-15,3 1-2 16,0 6 3-16,1 7 0 16,0 6 4-16,2 2-1 15,2 2 2-15,1-1-2 16,3-4 0-16,1-5 2 15,2-9-1-15,4-9-1 16,4-8 3-16,2-10-2 0,2-6 1 16,-2-16 0-16,0-5-1 15,-5-11 4-15,-1-2 0 16,-9-4 2-16,-7 1-3 16,-10 2 0-16,-4 6-4 15,-11 11 2-15,-4 11-4 16,-5 12-4-16,-4 8-3 15,0 15-11-15,1 7-12 16,8 9-62-16,4 6-26 16,11-2-1-16,11-4-3 15,9-6-3-15</inkml:trace>
  <inkml:trace contextRef="#ctx0" brushRef="#br0" timeOffset="47514.68">18372 11797 273 0,'0'0'102'0,"0"-19"-4"16,0 19-63-16,-13-20-14 0,13 20-9 15,-20-8-2-15,7 9-4 16,-7 5-1-16,-3 10-3 16,-4 11 2-16,-3 8 2 15,-3 10 3-15,-1 11 0 16,3 2 3-16,6 6 0 15,5 1 4-15,12-6 1 16,9-5-3-16,15-10-2 16,9-8-1-16,16-12 1 15,6-10-1-15,14-7-2 16,6-12-2-16,10-7-7 16,4-3-23-16,-3-3-95 15,1-4-2-15,-8-4-7 16,-10-1-1-16,-10 3-2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1T06:39:01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12615 5666 112 0,'-1'-17'100'0,"1"17"-19"16,2-14-21-16,-2 14-8 15,0-12-4-15,0 12-12 16,0 0-10-16,-2-13-8 16,2 13-4-16,0 0-4 15,0 0-4-15,0 0-1 16,0 0-2-16,0 0 1 15,0 0-1-15,0 0-2 0,-3 17 2 16,4-5-1-16,2 2-2 16,-1 6 1-16,2 5 1 15,2 5-3 1,3 7 2-16,-2 4-2 0,2 9 1 16,-1 5-3-16,1 7 6 15,-2 1-5-15,0 2 3 16,-2-2-3-16,-1-2 2 15,-1-3 5-15,2-6-6 16,0-7 4-16,-1-6-4 16,1-8 3-16,-2-4-3 15,0-5 4-15,-1-5-7 16,-2-17 2-16,5 17 2 16,-5-17 0-16,0 0 2 15,0 0 0-15,0 0-1 0,0 0 1 16,0 0 1-16,0 0-2 15,0-18 2-15,0 18-3 16,-1-26 3-16,0 9-7 16,1-3 7-16,-1-2-5 15,-1-3 5-15,1 1-6 16,0-3 7-16,0-2-6 16,-2 4 0-16,1-1 6 15,-1 1-3-15,0 1 0 16,-1-1 1-16,-1 1 2 15,-3 1-2-15,0 2 0 16,0-2 1-16,-3 1 0 0,1-1-1 16,0 1-1-16,-1-2 0 15,0 0 0-15,4-2 1 16,-2-1 0-16,3 0-1 16,1-1 2-16,2-1 0 15,-2-2 2-15,2 4-5 16,2 0 3-16,0 1-3 15,1 3 2-15,1 1-4 16,3 2 2-16,-1 2-3 16,5 2 1-16,2 2-1 15,2 2 2-15,2 3-2 16,5 0 0-16,-1 1 0 16,4 2 1-16,0 2 0 0,2 1 2 15,2 3-1-15,-3 4-1 16,-2 0-1-16,0 3 2 15,-4 3-1-15,-3 3-1 16,-4 3 0-16,-5 6-2 16,-5 1 2-16,-5 1-1 15,-3 3 3-15,-3 1-2 16,-4 0 1-16,0 2-1 16,0-1 4-16,-1-2-5 15,1-2 4-15,3 0-2 16,2-4 1-16,2 1 0 15,1-4 1-15,4 1-2 16,0-1 2-16,3-4 1 16,2 3-2-16,-1-1 0 15,2 4 0-15,2 0 1 0,3 5 0 16,-1-2 0-16,3 2 1 16,-1 2 0-16,2-1 0 15,2 1 1-15,0 0 1 16,-1 0 2-16,2-3-1 15,-2 1 1-15,-1-2-6 16,-3-1 5-16,0-2-5 16,-3-2 5-16,-2-1-5 15,0-5-1-15,-4 0-8 16,2-1-14-16,-1-11-23 16,-4 11-67-16,4-11-1 15,-6 11-3-15,6-11 3 16,0 0 56-16</inkml:trace>
  <inkml:trace contextRef="#ctx0" brushRef="#br0" timeOffset="624.94">13005 6454 59 0,'0'0'87'0,"13"-6"2"16,-13 6-42-16,0 0-12 16,0 0-2-16,12-5-4 15,-12 5-12-15,0 0 0 16,11 11-6-16,-11-11 1 16,11 19-5-16,-5-6 2 15,4 7-3-15,-2 4 2 16,4 8 0-16,-2 2-7 15,1 2 5-15,-1 4-3 16,1 2 1-16,-2-1-3 16,0-3 2-16,-3-4-2 15,1-6-5-15,-1-5-7 16,-4-10-14-16,-2-13-47 0,12 8-31 16,-8-18 0-16,3-5 0 15,-2-13 32-15</inkml:trace>
  <inkml:trace contextRef="#ctx0" brushRef="#br0" timeOffset="1125.74">13197 6379 72 0,'7'17'90'0,"-3"-5"-7"16,2 4-45-16,5 2-4 15,-1 0 1-15,1 4-13 0,-1-4-8 16,2 5-10-16,-2-1 0 16,-1 1 0-16,1 4-3 15,-1-1 1-15,-2 1-2 16,-2 1 3-16,0 1-2 16,-3-3 2-16,0-3-1 15,-2-4 1-15,-2-4 0 16,2-4 4-16,0-11 9 15,-1 13 1-15,1-13 2 16,0 0 0-16,-4-16 0 16,4 5 1-16,-1-8 0 15,4 2-5-15,-2-6-7 16,1 0-4-16,4 3-3 0,2 2-1 16,1 5 0-1,4 6-1-15,0 7-1 0,2 6 1 16,-1 5-2-16,1 4 4 15,-4 4-2-15,4 4 2 16,-6 3-1-16,0 2 0 16,-2 0 0-16,-2-1 1 15,-2-3-1-15,-3-1-3 16,0-3-10-16,-4-8-24 16,4-12-76-16,-6 13 1 15,6-13-2-15,-14-10-1 16,3-4 45-16</inkml:trace>
  <inkml:trace contextRef="#ctx0" brushRef="#br0" timeOffset="1360.11">13147 6761 201 0,'0'0'97'0,"9"-16"-34"15,2 8-35-15,-2-4-8 16,6 1-6-16,-2-3-2 16,3 2-10-16,3 0-20 15,-2-2-24-15,5 0-49 0,3 7-6 16,-3-5 0-16,5 7 6 16,-6-4 91-1</inkml:trace>
  <inkml:trace contextRef="#ctx0" brushRef="#br0" timeOffset="1657.52">13613 6730 137 0,'13'8'105'0,"-13"-8"-1"0,17-7-49 15,-4 6-15-15,2-4-9 16,2 1-15-16,0-1-16 16,0-2-17-16,4 3-36 15,-2 1-49-15,-2-6-3 16,4 7 0-16,-6-9 0 15,3 3 105-15</inkml:trace>
  <inkml:trace contextRef="#ctx0" brushRef="#br0" timeOffset="2158.01">14066 6520 151 0,'0'0'85'0,"0"0"-12"15,-5-11-11-15,5 11-15 16,0 0-11-16,0 0-8 15,0 0-5-15,0 0-7 16,-14-4-4-16,14 4-4 0,0 0-4 16,-15 13 0-16,15-13-2 15,-17 20 0-15,7-6-2 16,-1 5 1-16,1 1 1 16,1 4 2-16,1 4 0 15,2 1 1-15,1-1 0 16,3 3 2-16,2-3 1 15,5 0 0-15,1-3-2 16,4-3 1-16,2-5-2 16,5-1 2-16,0-3 0 15,4-4 0-15,-2-6-3 16,2-3 2-16,-1-3-1 16,-2-1-2-16,-2-2-4 15,-4-5-13-15,3 5-42 0,-6-8-66 16,-1 1-1-16,-3-1-2 15,-3-7 0-15,0-1 38 16</inkml:trace>
  <inkml:trace contextRef="#ctx0" brushRef="#br0" timeOffset="2674.5">14801 6267 171 0,'23'-5'74'0,"-6"3"-9"16,5-6-14-16,5 2-12 16,1-5-15-16,4-3-13 15,4 1-20-15,1-6-26 16,0 2-50-16,-2 6-12 15,-8 1-3-15,-3 5-1 0,-10 1 94 16</inkml:trace>
  <inkml:trace contextRef="#ctx0" brushRef="#br0" timeOffset="2830.67">15001 6482 81 0,'10'16'94'15,"1"-10"1"-15,8-9-42 16,8-3-20-16,3-5-43 16,4-2-64-16,-1-8-9 15,5 3-6-15,-7-5-4 16,3 5 87-16</inkml:trace>
  <inkml:trace contextRef="#ctx0" brushRef="#br0" timeOffset="3987.4">15906 5545 203 0,'0'0'100'0,"-9"-11"-1"16,9 11-79-16,0 0-5 15,0 0 3-15,4 11 1 0,-4-11-2 16,9 22-5-16,0-4 0 15,0 5-1-15,2 10-3 16,0 6 3-16,2 8-2 16,0 9-3-16,1 8 3 15,-3 5-6-15,0 7 3 16,-4-1-5-16,0-2 5 16,-3-3-7-16,-3-4 1 15,1-11-2-15,-2-6-2 16,0-11 1-16,-2-9-6 15,2-7 3-15,0-5-1 16,0-17 1-16,0 10-2 16,0-10 0-16,0 0 2 15,-2-14-1-15,-2 1 1 0,1-3-1 16,-2-4 3 0,1 0-4-16,-2-5 5 0,1 0-1 15,1-3-1 1,1 0 3-16,0 1 4 0,2-3 3 15,0 0-3-15,1-4 5 16,1 0-1-16,0-1 3 16,0-1 0-16,-1 0 0 15,2 1-2-15,-4 0 1 16,0 1 1-16,-3 0 1 16,0 3 1-16,-3 1 0 15,0 0 1-15,-1-1-3 16,-1 3 0-16,0-1 2 0,3 4-1 15,1-3-1-15,3 1-5 16,6-3 1-16,3 2-3 16,5 1 1-16,3 2 0 15,6 4-3-15,2 3-4 16,0 7 1-16,1 6 0 16,-1 11-2-16,-2 5 2 15,-5 10 0-15,0 4 1 16,-5 8-1-16,-4 6 2 15,-4 6-2-15,-4 3 1 16,-4 2 2-16,-8 2-1 16,-1 3-2-16,-3-2 3 15,1-2-2-15,2-5 2 16,2-5-1-16,4-3 3 16,5-5-1-16,9-3 0 15,6-5-1-15,3-4 1 0,3-1-3 16,4-3 2-16,0 0 0 15,2-4-1-15,-1 0-3 16,-4-2 0-16,1-1-4 16,-5-1-6-16,3 0-9 15,-6-4-22-15,5 0-57 16,-2 0-16-16,-1-4 3 16,2-2-2-16,-1-4 44 15</inkml:trace>
  <inkml:trace contextRef="#ctx0" brushRef="#br0" timeOffset="4252.93">16351 6124 297 0,'-12'-16'113'0,"12"16"-31"0,0 0-46 15,0 0-10-15,0 0-10 16,13 16-9-16,-4-3-5 15,-2 3-1-15,3 5 1 16,0 4-1-16,1 4 1 16,-2 0 0-16,0 3-1 15,0 3-1-15,-5-3-2 16,1-1-9-16,-3-6-17 16,0-1-24-16,-3-7-55 0,1-17-10 15,-1 16 0-15,1-16 4 16,1-17 73-16</inkml:trace>
  <inkml:trace contextRef="#ctx0" brushRef="#br0" timeOffset="4768.54">16537 6096 108 0,'0'0'91'0,"0"0"2"0,11 22-57 16,-9-11-4-16,4 6 3 15,-2 2-8-15,2 4-8 16,-2 1-6-16,2 7-1 16,-3-5-3-16,2 4-3 15,0 0-3-15,-2-3-1 16,-1-2-2-16,0-4 2 15,-2-3-2-15,2-3 0 16,-2-15 2-16,0 15 3 16,0-15 6-16,0 0-1 15,0 0 2-15,3-12-2 16,0-4 3-16,0-1 0 0,4-4-4 16,1 0-1-1,-1-3-4-15,4 4 0 0,-1 1-2 16,2 8-2-16,-1 7-2 15,0 7 2-15,0 8-1 16,-1 3 0-16,-1 9-1 16,-5 3 3-16,0 2-2 15,-1-2 1-15,-3-1 1 16,-2-4-4-16,0-1-2 16,-2-6-9-16,3-3-23 15,1-11-77-15,0 0-2 16,0 0 1-16,-15-13 2 15,11-2 45-15</inkml:trace>
  <inkml:trace contextRef="#ctx0" brushRef="#br0" timeOffset="4972.89">16393 6393 176 0,'0'0'105'0,"12"-8"-1"0,1 2-51 16,8-11-23-16,7 3-15 16,0-4-25-16,4-1-30 15,0 2-60-15,2 5-4 16,-7-1 1-16,2 6-3 16,-6 2 87-16</inkml:trace>
  <inkml:trace contextRef="#ctx0" brushRef="#br0" timeOffset="5286.29">16946 6415 211 0,'0'0'113'0,"0"0"-16"16,0 0-37-1,15 10-7-15,-15-10-9 0,20-3-12 16,-8-1-9-16,9 2-5 16,-3-1-14-16,-1-5-22 15,8 8-44-15,-8-6-62 16,0 4 2-16,0 0-2 15,-4-1 0-15,1 1 44 16</inkml:trace>
  <inkml:trace contextRef="#ctx0" brushRef="#br0" timeOffset="8233.12">17446 6214 103 0,'5'-14'65'0,"-5"14"-7"16,0 0-7-16,0 0-9 16,0 0-4-16,0 0-3 15,0 0-2-15,-1-11-3 32,1 11-3-32,0 0-2 15,0 0-4-15,0 0-3 16,0 0-1-16,0 0-1 15,0 0-3-15,0 0-2 16,0 0-4-16,0 0-1 16,-13-6-3-16,13 6 1 0,-11-7-3 15,11 7-3-15,-15-6-1 16,15 6 0-16,-20-1-1 16,20 1 0-16,-21 5 1 15,21-5 0-15,-17 15 0 16,10-4 0-16,1 3 3 15,3 0-2-15,2 3 0 16,1 0 2-16,3 1 0 16,1-1-1-16,3-1 2 15,1-2 0-15,1-4-2 16,-9-10 3-16,19 17 0 16,-8-10 0-16,0-4 0 15,4 1-1-15,-1-3 0 16,2-1 0-16,0 1-1 0,0-1 0 15,0 0 1-15,-1 0-1 16,-3 0 1-16,-12 0-1 16,14 1 0-16,-14-1 0 15,0 0-1-15,0 0-1 16,0 0 1-16,0 0 1 16,9 19-2-16,-9-19 0 15,-5 20 2-15,0-8 0 16,1 3 0-16,-2 0-1 15,-3-1 2-15,-1 1-1 16,-2-3 0-16,-2-1 4 0,1 0 0 16,-2-3 0-1,-1 1 3-15,-2-3-1 0,3 0-2 16,-3-3 2-16,2 1 0 16,2 0-3-16,-1-4 1 15,0 1-2-15,4-2 0 16,0 0 0-16,11 1 1 15,-16-3-1-15,16 3-2 16,0 0-1-16,-13-5-1 16,13 5-4-16,0 0-8 15,0 0-17-15,0 0-47 16,0 0-48-16,-12-6 5 16,12 6-3-16,0 0 2 0,-8-11 92 15</inkml:trace>
  <inkml:trace contextRef="#ctx0" brushRef="#br0" timeOffset="10397.14">17651 5851 82 0,'0'0'89'16,"-6"-12"2"-16,6 12-52 15,0 0 0-15,0 0 6 16,0 0-3-16,0 0-6 15,0 0-4-15,0 0-7 16,0 0-8-16,2-11-2 16,-2 11-6-16,0 0-5 15,13-5 1-15,-13 5-3 0,18-4 0 16,-3 4 0-16,0 1 1 16,7 4 0-16,4 1 0 15,4 6-1-15,6 4 3 16,3 4-1-16,1 5 0 15,2 3 0-15,-1 6 0 16,1 1-4-16,-2 2 3 16,-5-1-1-16,-2 2-2 15,-6-4-1-15,-4-3 2 16,-3-4-4-16,-5-5-1 16,-4-4-2-16,-7-6-10 15,3 0-9-15,-7-12-16 16,0 0-54-16,0 0-22 0,0 0 2 15,0 0 0-15,-11-14 40 16</inkml:trace>
  <inkml:trace contextRef="#ctx0" brushRef="#br0" timeOffset="10866.75">18044 5831 130 0,'4'-11'91'0,"-4"11"-3"16,0 0-60-16,0 0-9 16,0 0 0-16,0 0-3 15,0 0-7-15,0 0 0 16,0 0-1-16,-2 21 1 15,0-8 1-15,0 7 1 16,-5 2 0-16,3 6 2 16,-5 1-1-16,1 2-2 15,-5 2-4-15,1 0 1 16,-4 0-3-16,2-2 0 16,-3-3-1-16,-1 0 1 15,3-6-2-15,-1-2 1 0,2-4-1 16,2-2 1-1,12-14-1-15,-18 17-2 0,18-17 0 16,-12 10-3-16,12-10-4 16,0 0-7-16,0 0-16 15,-13 9-34-15,13-9-41 16,0 0-1-16,0 0-1 16,0 0 11-16,0 0 96 15</inkml:trace>
  <inkml:trace contextRef="#ctx0" brushRef="#br0" timeOffset="11836.3">18596 5727 148 0,'0'0'96'0,"0"0"3"15,0 0-71-15,0 0-5 16,0 0 1-16,0 0 1 0,0 0-1 15,1 18-6-15,-1-3-3 16,1 5-3-16,0 8 1 16,3 9-4-16,0 5 0 15,1 9 0-15,-2 3-7 16,3 1 3-16,-1 1-3 16,0 1 4-16,0-5-5 15,0-4 3-15,-1-8-2 16,0-5 1-16,-1-8 0 15,2-4 5-15,0-7 2 16,4-3 1-16,-9-13 4 16,26 11-4-16,-6-12 1 15,3-3-2-15,1-1 2 0,4-1-6 16,-1-1-2-16,1 0-1 16,-3-1-3-16,-2 2 2 15,-5 1-2-15,-2 2-1 16,-1 1-5-16,-15 2-6 15,18-6-10-15,-18 6-17 16,13-4-41-16,-13 4-46 16,0 0 1-16,11-11 0 15,-11 11 5-15,6-16 93 16</inkml:trace>
  <inkml:trace contextRef="#ctx0" brushRef="#br0" timeOffset="12445.63">19390 5892 163 0,'0'0'97'0,"2"-11"-10"0,-2 11-53 16,0 0 1 0,0 0-2-16,-11-16-9 0,11 16-12 15,-13-13-3-15,13 13 1 16,-18-17 0-16,6 10-6 15,-3-2-1-15,-1 2-3 16,-2 2-2-16,-3 1-1 16,1 4 1-16,-1 3-1 15,-1 4-1-15,0 3 2 16,2 4-1-16,2 5 1 16,1 5 0-16,2 3 3 15,3 5 1-15,2 2 2 16,4 4 2-16,4 1 1 15,2 0 0-15,6 2 3 0,0-7-1 16,6 2 0-16,3-5 0 16,3-2 0-16,2-5-1 15,4-1 2-15,-2-7 0 16,4-3 1-16,-2-3-1 16,0-4 0-16,-2-4-1 15,-1-2-1-15,-1-2-5 16,-4-3-3-16,-2 0-6 15,-2-3-10-15,2 2-18 16,-7-6-34-16,4 2-54 16,0 0-1-16,1-2 3 15,2 0-1-15,-2-4 82 16</inkml:trace>
  <inkml:trace contextRef="#ctx0" brushRef="#br0" timeOffset="12930.82">19742 5829 67 0,'0'0'95'0,"25"13"6"16,-5-3-44-16,0 0 0 15,5 4-6-15,-2-3-8 16,8 5-7-16,-5-2-8 16,6 3-8-16,-2 0-5 15,0 2-2-15,-2 0-6 16,0-1 0-16,-2-2-5 0,-3 1-1 16,-1-2-2-1,-3-2-1-15,-2 2-2 0,-5-3-5 16,-1-1-10-16,-11-11-14 15,12 20-22-15,-12-20-59 16,1 14 1-16,-1-14-1 16,0 0 2-16,-12 4 89 15</inkml:trace>
  <inkml:trace contextRef="#ctx0" brushRef="#br0" timeOffset="13308.22">20024 5840 73 0,'-4'-12'101'0,"4"12"4"16,3-11-42-16,-3 11 0 16,0 0-12-16,0 0-15 15,0 0-14-15,0 0-11 31,0 0-5-31,0 0-5 0,0 0 0 0,-4 18-1 16,1-6 2-16,-3 4 0 16,0 6 1-16,-3 3 0 15,-2 7 1-15,-5-1 1 16,-3 7-2-16,0 0-1 16,-2 3 1-16,-2-2-3 15,0-2-1-15,1 0-10 0,-1-7-9 16,5 0-24-1,0-5-65-15,1-6-1 0,5-3-2 16,1-8 2-16,11-8 68 16</inkml:trace>
  <inkml:trace contextRef="#ctx0" brushRef="#br0" timeOffset="14546.02">20685 5675 143 0,'0'0'103'0,"0"0"3"16,4-12-60-16,-4 12-9 16,0 0-7-16,0 0-6 15,0 0-11-15,0 0-1 16,0 0-2-16,10 15-2 15,-10-15 2-15,11 25-4 16,-5-7 4-16,2 9-1 16,2 3-1-16,1 8-2 15,0 2-2-15,0 4-1 16,-2 3 0-16,-1 0 1 16,-2-1-4-16,-1-2 4 0,-2-4-4 15,-2-9-2 1,-1-1-7-16,-4-11-11 0,5-3-49 15,-1-16-44-15,0 0-2 16,0 0-3-16,-9-16 3 16,5-3 78-16</inkml:trace>
  <inkml:trace contextRef="#ctx0" brushRef="#br0" timeOffset="14842.87">20362 5779 180 0,'0'0'103'0,"0"0"6"0,28-8-62 16,-1-3-11-16,11 3-8 16,3-6-8-16,8-1-3 15,2-2-4-15,4 4-7 16,-2-3-3-16,-1 2 0 15,-4-1-4-15,-4 0-7 16,-2 5-10-16,-5-6-20 16,0 8-33-16,-6 0-39 15,-7 2-1-15,-2 3-3 16,-7 1 21-16,0 3 93 0</inkml:trace>
  <inkml:trace contextRef="#ctx0" brushRef="#br0" timeOffset="15453.09">21392 5809 111 0,'10'-19'107'0,"-5"-3"0"16,-4-2-41 0,0 6-15-16,-8-5-7 0,2 4-11 15,-6 0-12-15,1 6-10 16,-1 0-5-16,11 13-2 16,-19-15-2-16,19 15-2 15,-17-6-2-15,17 6 1 16,-21 6-2-16,7 1 2 15,1 3-1-15,-2 2 1 16,-3 6 3-16,1 3 0 16,-1 2 1-16,-1 5 0 15,3 2 1-15,3 5 1 16,2 4 1-16,3 4-1 16,3-5 0-16,3 5 0 15,4-2 0-15,5-1 3 0,3-3-2 16,2-2 1-16,4-5 1 15,2-3 2-15,3-4-2 16,3-2 4-16,1-8-2 16,3-2 0-16,-1-5 0 15,3-2 1-15,-2-8-2 16,0 1-1-16,-1-3-1 16,-1 0 0-16,-3-1-2 15,-4-1-2-15,-1 0 1 16,-5 1-4-16,-13 7 2 15,17-10 1-15,-17 10-5 16,0 0-5-16,0 0-6 16,6-12-17-16,-6 12-80 15,0 0-22-15,0 0-3 0,0 0-3 16,14-18 4 0</inkml:trace>
  <inkml:trace contextRef="#ctx0" brushRef="#br0" timeOffset="76229.78">21811 6080 134 0,'0'0'66'16,"0"0"-8"-16,14-13-7 31,-14 13-13-31,13-5-10 0,-13 5-8 0,12-3-7 15,-12 3-4-15,13 2-2 0,-13-2-2 16,22 1-1-16,-5-6-1 16,5 0 0-16,3-7-4 15,5 2-18-15,-1-5-42 16,3-2-33-16,2 2-1 16,-4-3-2-16,-2 8 26 15</inkml:trace>
  <inkml:trace contextRef="#ctx0" brushRef="#br0" timeOffset="76464.14">21885 6302 220 0,'-18'23'106'0,"8"-7"-22"16,14-1-40-16,-4-15-10 15,29 3-4-15,-5-12-5 16,8-1-4-16,0-6-5 15,6-2-13-15,0 1-21 16,-4-6-38-16,0 5-56 16,-2 2-4-16,-4 1 1 15,-1 3-1-15,-3 0 67 16</inkml:trace>
  <inkml:trace contextRef="#ctx0" brushRef="#br0" timeOffset="77010.97">22403 5848 27 0,'9'-19'81'0,"-4"-3"1"16,4 9-37-16,-2 1-7 15,-7 12-2-15,12-13-5 16,-12 13-5-16,0 0-9 15,0 0-4-15,0 0-3 16,8 15-4-16,-8 0-1 16,-1 4-4-16,1 4 2 15,0 7 1-15,0 9 2 16,0 4-2-16,0 4 1 16,2 2-1-16,2 2 0 0,1-2 0 15,3 0 2-15,1-7-2 16,4-4 2-16,0-10 1 15,5-5 3-15,0-8 0 16,4-7 2-16,1-9 1 16,1-6 2-16,0-12 0 15,0-5 1-15,-2-10 0 16,-2-6 0-16,-7-11 1 16,-3-4-1-16,-11-4 1 15,-4 1-4-15,-11 1 1 16,-5 7-4-16,-7 4 0 15,-5 12-6-15,-7 11 2 16,-3 11-4-16,-1 8-2 16,3 10 1-16,1 5-3 15,5 5-6-15,6 7-8 0,4-5-6 16,14 10-30-16,5-8-73 16,14 2-2-16,4-5-3 15,10-3 1-15,6-6 33 16</inkml:trace>
  <inkml:trace contextRef="#ctx0" brushRef="#br0" timeOffset="77401.64">23046 6053 238 0,'11'6'93'0,"-11"-6"-5"15,0 0-12-15,0 0-23 16,0 0-15-16,0 0-13 15,0 0-8-15,-13-9-9 16,13 9-3-16,0 0-5 16,-13-1-2-16,13 1 0 15,-9 15 2-15,9-15-3 0,-10 19 2 16,10-19 0-16,-8 13-7 16,8-13-9-16,0 0-21 15,0 0-78-15,0 0-3 16,0 0 0-16,11-20-1 15,-6 10 26-15</inkml:trace>
  <inkml:trace contextRef="#ctx0" brushRef="#br0" timeOffset="77949.78">23278 5909 152 0,'5'-24'99'0,"2"2"2"15,-3-2-52-15,-8-6-8 16,3 6-6-16,-9-4-11 16,3 6-4-16,-5-1-6 15,-1 5 0-15,-3 4-4 16,2 6-4-16,-4 6-4 15,-1 5-2-15,-2 10-1 32,1 6-1-32,-3 5 1 0,2 4-1 0,0 5 0 15,4-1-1-15,2 2 2 16,7-4-3-16,4-5 3 16,5-6 2-16,5-6-1 0,8-8 2 15,5-8 1-15,6-6-1 16,0-7 1-16,3-2 1 15,1-4-1-15,-3 2-3 16,-1 1-1-16,-7 8-1 16,-2 7 1-16,-3 13 0 15,-2 12-1-15,-3 9 1 16,-2 10-2-16,-1 7 3 16,-3 6 1-16,2 1 0 31,-3-2-2-31,-1-6 3 0,0-5-4 15,-1-10 0-15,1-7-13 16,-4-10-31-16,4-14-64 16,0 0-1-16,0 0 0 15,12-16-4-15,-8-10 68 16</inkml:trace>
  <inkml:trace contextRef="#ctx0" brushRef="#br0" timeOffset="78404.34">23546 5411 114 0,'4'-11'85'0,"-4"11"-1"16,-4-14-66-16,4 14 0 15,0 0 0-15,0 0-4 16,-14 19-7-16,9-2-3 16,0 9-2-16,3 3 1 15,-1 7-1-15,3 4 2 16,1 4-4-16,3 1 2 16,3-6-2-16,3-4 1 15,1-8 4-15,4-7 1 16,-1-11 2-16,5-9 3 0,-2-14 4 15,2-5 2 1,-4-11 5-16,1-7 2 0,-6-8-1 16,-2-1-1-16,-8-4-1 15,-5 7-4-15,-7 0-1 16,-3 9-6-16,-3 9-3 16,-3 13-1-16,-1 9-4 15,-1 8-3-15,4 11-11 16,2 1-20-16,7 10-56 15,2 2-26-15,6-4-1 16,6 2-5-16,3-4 4 16</inkml:trace>
  <inkml:trace contextRef="#ctx0" brushRef="#br0" timeOffset="78857.47">23943 5669 290 0,'10'-21'124'16,"-4"-4"1"-16,1 6-84 16,-12-3-7-16,5 8-10 15,-6-1-7-15,0 4-6 0,6 11-4 16,-10-11-5-16,10 11-2 15,-13 11 0-15,8 5-3 16,-3 5 2-16,-1 8 0 16,0 5-3-16,1 6 2 15,-1 2 0-15,1 3 1 16,5 0-2-16,5-1 1 16,3-2-1-16,3-8 2 15,5-2 0-15,5-5 2 16,5-8-1-16,2-7 0 15,5-7 1-15,0-5 1 16,2-7-2-16,1-3-3 16,-1-6-6-16,-3 2-13 0,-6-9-38 15,3 5-63 1,-8 1-2-16,-3 3 0 0,-2 1 1 16,-8 2 61-16</inkml:trace>
  <inkml:trace contextRef="#ctx0" brushRef="#br0" timeOffset="79388.62">23610 6475 113 0,'-14'6'89'0,"14"-6"-27"0,-8 12-9 16,8-12-5-16,0 0-5 15,0 0-8-15,16 7-7 16,-2-11 0-16,12 3-3 15,3-5-2-15,16 0-2 16,12-5-5-16,7-3-5 16,11-3-3-16,8-2 1 15,5-2-7-15,1 1 1 16,-1 0-3-16,-5-1-5 16,-11 4-10-16,-13 1-18 15,-5 5-61-15,-16 4-27 16,-14 4 3-16,-8 3-5 15,-16 0 16-15</inkml:trace>
  <inkml:trace contextRef="#ctx0" brushRef="#br0" timeOffset="80169.82">23654 6750 143 0,'13'7'92'0,"-13"-7"1"16,12 8-60-16,-2 4-17 15,0 6-5-15,1 8 1 16,0 5-1-16,1 7 0 0,0 7 1 16,1 8-7-16,-4-3 5 15,2 2-6-15,-2-2 3 16,1-6-5-16,-1-6 7 16,0-5-6-16,-1-12 5 15,2-8 2-15,-10-13 0 16,25-7 1-16,-12-13 2 15,4-9-2-15,-1-7-3 16,4-2 2-16,-3-2-10 16,2 4 3-16,-2 5-9 15,-2 8 8 1,1 11-3-16,0 12 0 0,-3 14 3 16,3 7-5-16,-1 7 6 15,0 5-4-15,1 0 7 16,0 0-6-16,-1-5 3 0,-2-3 4 15,1-10 6-15,-1-6 2 16,-13-9 5-16,22-14 2 16,-11-12 2-16,2-6 2 15,-9-13-4-15,5-6 1 16,-7-9-9-16,2-1 3 16,-3-3-10-16,-1 5 3 15,-1 5-7-15,1 8 1 16,0 7-4-16,1 5-9 15,8 11-21-15,-7 1-108 16,10 8-3-16,-1 0 0 16,3 4-2-16,-2-1-2 15</inkml:trace>
  <inkml:trace contextRef="#ctx0" brushRef="#br0" timeOffset="93612.66">21232 5568 136 0,'5'-18'71'0,"-4"7"-10"0,-1 11-11 16,2-21-12-16,0 10-9 16,-3-1-6-16,1 12-3 15,-1-22-2-15,-1 10-3 16,0-1-4-16,-1 2-2 15,0-3-3-15,3 14-3 16,-10-18-1-16,10 18 1 16,-11-18-1-16,11 18 0 15,-16-21 2-15,8 10 1 16,-5 3 1-16,1-2 0 16,-1-1 3-16,-2 3-1 15,-1-3 0-15,0 4-2 16,-3-1-1-16,1 3-2 15,-3-1 1-15,0 0-1 0,-2 3-2 16,-4 0 0-16,-1 2 1 16,-1 3-2-16,-1 3 0 15,0 1 1-15,-3 7-2 16,-3 2-1-16,0 4 1 16,-2 4-1-16,-2 7 1 15,-3 4-1-15,1 2 1 16,1 3 1-16,2 0-1 15,2 2 1-15,6 1 2 16,3-4-1-16,7 4-1 16,4-1 3-16,3 1-2 15,7 5 0-15,3-1 0 0,4 2 0 16,4 3-2-16,3 0 2 16,5-2-1-16,4-2 0 15,4-2-2-15,3-1 3 16,6-3-2-16,3 3 2 15,5-1-4-15,1 0 1 16,2-1-1-16,3 0 2 16,3 1-2-16,4 1-1 15,0-1 1-15,4-3 1 16,1-3 2-16,3-4 0 16,1-4 0-16,1-3 0 15,-2-6 1-15,0-6 1 16,-5-7-1-16,-3-7 0 0,-3-6-1 15,-6-8 2-15,-2-5 0 16,-3-8-2-16,-8-7 3 16,-3-5 0-1,-5-7 2-15,-4-7 1 0,-6-9 3 16,-8-7-1-16,-7-10 4 16,-5-6 0-16,-7-7 1 15,-5-4-2-15,-7-2-2 16,-8 2-1-16,-4 3 0 15,-1 8-4-15,-4 10-1 0,1 12-1 16,1 12-3 0,1 12 0-16,5 10-2 15,7 7-6-15,6 11-10 0,2 3-20 16,12 10-70-16,0 3-13 16,11-5 0-16,0 0-4 15,0 0 5-15</inkml:trace>
  <inkml:trace contextRef="#ctx0" brushRef="#br0" timeOffset="94065.76">21329 5335 10 0,'-13'8'57'16,"13"-8"2"-16,0 0-39 15,0 0-5-15,0 0-2 16,0 0 3-16,21 8 6 15,-6-5 4-15,1-4 3 16,7 0 3-16,0-5-1 16,8-2-1-16,2-10 0 0,7-1-2 15,3-12-5-15,7-4-3 16,3-8-7-16,5-1-3 16,0-3-4-16,2-1 1 15,-4 3-5-15,-3 2 0 16,-6 3-4-16,-5 6-2 15,-9 7-1-15,-8 3-17 16,-4 5-47-16,-9 6-31 16,-7 2 0-16,-5 11-3 15,0 0 8-15</inkml:trace>
  <inkml:trace contextRef="#ctx0" brushRef="#br0" timeOffset="94707.23">21388 4999 214 0,'0'0'106'16,"0"0"3"-16,-8-13-75 15,8 13-4-15,0 0-10 16,0 0-3-16,-4 13-9 16,1 0-4-16,-5 6 3 15,-2 10-5-15,-3 9 1 16,-4 8-2-16,-3 8 2 16,-2 3-2-16,0 1 2 15,1 0-2-15,0-7-5 16,4-8 4-16,4-9-3 0,4-10 1 15,4-8-1-15,5-16 2 16,0 0-1-16,14-18 0 16,1-3 1-16,3-2-1 15,2 1 1-15,4 3 1 16,3 2-2-16,1 6 0 16,3 11 1-16,-1 7-1 0,2 8-1 15,-1-2 3 1,0 3-1-16,0-2 2 15,-6 0 0-15,-1-5 1 0,-7-4 5 16,-3-4 1 0,-14-1 3-16,15-17 1 0,-16-5 2 15,-4-3-1-15,-6-10 3 16,0-2-3-16,-5-6-3 16,-1-1-3-16,-4-1-4 15,0 6 0-15,2 6-3 16,1 6 1-16,3 6-3 15,3 5 0-15,3 4-9 16,2-1-7-16,7 13-30 16,2-19-73-16,7 6 4 15,1-4-6-15,3-4 1 16,3-4 34-16</inkml:trace>
  <inkml:trace contextRef="#ctx0" brushRef="#br0" timeOffset="95223.68">22332 4375 246 0,'0'0'98'16,"0"0"-3"-16,0 0-86 15,0 0-2-15,-3 18 7 0,7-4-7 16,1 5 3 0,4 5-6-16,-1 7 0 0,3 11 2 15,1 8 4-15,2 9-7 16,-2 5-4-16,0 6 3 15,-1 1 0-15,-4 2 1 16,0-4 0-16,-3-6-3 16,0-9-9-16,-4-13-28 15,3-9-62-15,-1-11-2 16,-2-21-4-16,0 0 2 16,12-26 36-16</inkml:trace>
  <inkml:trace contextRef="#ctx0" brushRef="#br0" timeOffset="95457.96">22637 4813 140 0,'0'0'95'16,"0"0"0"-16,0 0-59 15,0 0-2-15,0 0-2 16,0 0-6-16,0 0-14 15,12-7-18-15,-12 7-33 16,17-14-53-16,-7 3-2 16,7 3-4-16,-2-6 0 15,3 6 56-15</inkml:trace>
  <inkml:trace contextRef="#ctx0" brushRef="#br0" timeOffset="95990.92">22879 4634 166 0,'0'-14'95'0,"-4"-1"0"16,0-2-51-16,6 5-10 16,-6-4-4-16,4 16-8 15,-4-20-5-15,4 20-3 16,0 0-5-16,-5-12-5 15,5 12-1-15,0 0-2 16,-1 12-1-16,2 0 0 0,3 5-3 16,1 5 0-16,1 7 1 15,1 2 2-15,4 8 0 16,0 0 0-16,3 2-2 16,-1-1 3-16,1-3-2 15,-1-6 2-15,-1-3 0 16,2-6-2-16,-3-7 1 15,1-4 4-15,-1-9-1 16,1-6-1-16,0-5 3 16,2-6 1-16,-3-8 4 15,0-4 2 1,-3-5 2-16,1-4-1 0,-7-4 3 0,-1 0 1 16,-5-2 3-16,-4 3-5 15,-4 0-1-15,-3 8-1 16,-3 0-4-16,-4 7-3 15,-1 5-1-15,1 4-6 16,0 5 0-16,4 5 0 16,1 3-4-16,1 2-10 15,16 0-11-15,-19 7-41 16,19-7-56-16,0 12 1 16,0-12-4-16,15 4 2 15,0-5 27-15</inkml:trace>
  <inkml:trace contextRef="#ctx0" brushRef="#br0" timeOffset="96663.59">23203 4412 162 0,'0'0'103'15,"0"0"1"-15,-12-8-42 16,12 8-8-16,0 0-17 0,0 0-6 16,1-14-14-16,-1 14-2 15,9-14-10-15,-9 14 1 16,13-21-8-16,-4 9 2 15,-9 12-1-15,22-19 1 16,-10 11-2-16,2 4 1 16,-1 1 0-16,-2 4-1 15,4 5 0-15,-15-6 1 16,17 26 5-16,-14-7-6 16,-4 3 6-16,-4 4-6 0,-2-1 6 15,-4-1-6 1,-1-1 5-16,1-2-4 0,1-8 0 15,4-2 1-15,6-11 1 16,0 0-1-16,0 0 1 16,19-6-1-16,-2-2 1 15,2-1-2-15,3 3 0 16,1 0 2-16,4 6-3 16,-4 4 3-16,-5 6-3 15,-2 5 3-15,-4 6-1 16,-4 2 1-16,-5 5-2 15,-5 0 2-15,-4 0 0 16,-1 0 1-16,-6-3-1 16,1-2 0-16,-4-2 2 15,0-3-1-15,0-3 1 0,-1-3 0 16,2-1-2-16,-1-2-2 16,0 1-6-16,1-4-3 15,15-6-11-15,-22 11-20 16,22-11-63-16,-12 5-8 15,12-5 1-15,-1-13 0 16,3-7 21-16</inkml:trace>
  <inkml:trace contextRef="#ctx0" brushRef="#br0" timeOffset="97434.34">23576 4316 200 0,'0'0'96'15,"-4"-14"1"-15,4 14-63 16,0 0-3-16,-15-12-6 16,15 12-7-16,-11-10-4 15,11 10-1-15,-14-10-1 0,14 10-2 16,-12-14 2 0,12 14-6-16,-9-21-2 0,9 9-1 15,2-3-1-15,3 1-3 16,4 2 0-16,1 1 0 15,3 6 0-15,2 5-1 16,3 10 0-16,-3 7 0 16,-2 9 6-16,-4 6-4 15,-3 7 3-15,-4 4-4 16,-2 4 4-16,-3-3-3 16,-2-2 4-16,-1-5-5 15,3-5 0-15,4-7 2 16,3-5 2-16,7-8 3 0,5-11 2 15,7-7 1-15,8-11 6 16,10-5 1-16,5-12-2 16,15-3 5-16,4-9-3 15,6-4 3-15,1-2-6 16,0 2 1-16,-5 1-5 16,-5 7 1-16,-10 5 0 15,-12 9-3-15,-11 5 0 16,-7 10 0-16,-11 2 0 15,-11 11 0-15,12-6-1 16,-12 6 0-16,0 0 0 16,0 0-2-16,0 0 0 0,0 0-2 15,0 0 0-15,0 0 0 16,0 0-3-16,0 0 0 16,0 0-3-16,0 0-6 15,0 0-15-15,0 0-68 16,0 0-45-16,-14-5-4 31,14 5-2-31,-15-17-2 16,3 1 24-16</inkml:trace>
  <inkml:trace contextRef="#ctx0" brushRef="#br0" timeOffset="99718.56">16798 5141 139 0,'-9'-17'102'0,"1"0"1"15,-2 4-57-15,-3-2 0 16,2 5-8-16,-7-5-4 15,3 5-13-15,-5-1-4 16,2 0-7-16,-8 0-3 16,-1-1-4-16,-4 1 0 15,-5 0-3-15,-3 1 3 16,-5 3-3-16,-2 1 0 16,-2 2-1-16,-2 4 1 15,1 2-2-15,-1 7 0 16,0 3 1-16,0 6-1 15,1 5 1-15,1 7 0 0,-1 6 0 16,0 8 0-16,-1 5 0 16,3 8 0-16,-1 7-1 15,0 7 1-15,0 4 0 16,3 7-2-16,3 2 4 16,2 2-3-16,5 4 4 15,5 1-4-15,4 0 2 16,5-3-2-16,7 0 2 15,3-1-1-15,4 0 1 16,6 1-1-16,4-3-1 16,4 0 2-16,5-2 0 15,7 1 0-15,5-1 0 16,6-3 3-16,7-4-3 0,7-4 3 16,6-3-3-1,7-3 3-15,6-6-4 0,7-4 4 16,5-2-4-16,4-9-1 15,7-7 2-15,5-6-2 16,6-10 0-16,2-10 0 16,3-12 0-16,3-11 2 15,5-12-2-15,2-11 4 16,0-7-2 0,-3-13 2-16,-2-2 9 0,-2-12-5 15,-2-1 6-15,-9-7-5 16,-5-4 7-16,-12-8-4 0,-10-3 2 15,-12-7 1-15,-11-6-3 16,-17-12 0-16,-15-8-4 16,-17-7 1-16,-14-3-6 15,-14-5 2-15,-10-2-4 16,-11 4 1-16,-6 5-6 16,-8 11 3-16,-4 13-1 15,-2 14 1-15,-8 15 1 16,-1 20-5-16,-5 16 4 15,0 21-6-15,-3 18 5 16,-1 19-2-16,0 14-5 16,6 21-6-16,3 10-19 15,11 19-47-15,3 8-36 16,8 9 2-16,11 6-3 16,9 0 4-16</inkml:trace>
  <inkml:trace contextRef="#ctx0" brushRef="#br0" timeOffset="100828.07">16667 7260 203 0,'0'0'94'0,"0"0"-2"15,-10 13-69-15,12 2-11 16,0 2-6-16,3 5-1 16,1 8 0-16,4 8 2 0,3 7-3 15,4 4 0-15,2 10 1 16,4 6-2-16,-1 12 2 15,1 9 0-15,1 11 1 16,2 10-2-16,-1 14 2 16,-1 9 2-16,4 13-7 15,0 7 7-15,1 7-7 16,3 10 2-16,2 4-3 16,-2 6 6-16,0-2-4 15,-3 6 0-15,-2 2-1 16,-4 3 0-16,-2 3 5 15,-5 4-1-15,-5 5 5 16,-3 3-2-16,-4 11 1 16,-4-1 3-16,-4 4 0 15,-2 2 0-15,-5 1-2 0,-1-3 0 16,-5-3-6-16,-3-1 2 16,-4-6-4-16,-1 1 1 15,-3-1-2-15,-2-3 1 16,2-6-5-16,-3 2 1 15,1-7 0-15,1-7 4 16,2 0-2-16,-1-8-5 16,0-8 3-16,1-4-2 15,0-3-2-15,-2-10 1 16,-1-1 0-16,0-7-6 16,-2-10 0-1,-1-8 6-15,-1-8 1 0,-5-10 0 0,-4-13 5 16,0-10-3-16,-3-12 2 15,-5-13 3-15,-2-10 5 16,-4-10-7-16,-2-9-3 16,2-9-3-16,1-8 2 15,-2-3 4-15,5-3 0 16,0-2-6-16,2-5 0 16,3 2 4-16,3-5 5 15,1 4 5-15,3 0 0 16,2-3-4-16,0-2-1 15,6 4 3-15,0 1 1 16,5-1-2-16,1 6-2 16,4-3 0-16,2-1-2 15,3 5 1-15,0 3-1 0,3-4-2 16,2 1-1 0,1 2 6-16,12-9-2 0,-16 12-5 15,16-12-2-15,0 0 2 16,-11 7 0-16,11-7-2 15,0 0-1-15,0 0-14 16,16 2-21-16,-16-2-39 16,20-4-30-16,-3 5-5 15,-1-7 2-15,6 1 3 16</inkml:trace>
  <inkml:trace contextRef="#ctx0" brushRef="#br0" timeOffset="101489.94">15597 15649 389 0,'-16'19'105'16,"6"-2"-16"-16,-3 8-104 16,-2 9-15-16,-4-1-11 15,-1 12-3-15,-7 0-6 16,2 10 7-16,-7-7 4 16,3 7 17-16,-3-5 3 15,4-2 15-15,2-6 9 0,4-7 10 16,6-2 1-16,5-7-1 15,6-4-3-15,7-7-8 16,6-2 6-16,9-6-3 16,9 1-3-16,4 0-6 15,8-1-4-15,6-2-1 16,3 0 1-16,3 0 1 16,1-1-4-16,-2-1 9 15,-4 1 11-15,-4-11 16 16,-3 1 7-16,-9-9 10 15,0 7 1-15,-14-9 3 16,1-4 3-16,-15-12-6 0,2 6-11 16,-13-4-17-1,-5-7-18-15,-2-1-117 0,-7-5 3 16,-5-6-8-16,-4 8-10 16,-4-1-2-16</inkml:trace>
  <inkml:trace contextRef="#ctx0" brushRef="#br0" timeOffset="102846.88">19130 5394 219 0,'0'0'109'15,"0"0"-1"-15,-6-15-56 16,1 2-41-16,-2 2 1 16,-2-3 0-16,-1-2-1 15,-6-1 0-15,-3 0-1 16,-4 0-2-16,-2 3-4 16,-4-1-3-16,-4 3 0 15,-2 3-2-15,-4 3-1 0,-4 3 3 16,-3 1-2-1,-4 5 0-15,-4 5 1 0,0 5-1 16,2 5 1-16,1 5-2 16,-2 3 0-16,4 11-1 15,4 7 1-15,0 8 0 16,2 8 0-16,2 11 4 16,1 5 0-16,-1 9 1 15,5 5 0-15,3 4-1 31,2-1 2-31,7 1-2 0,8 0 0 0,6-3-6 16,8 0 2-16,9-1-2 0,6 0 3 16,11-4-3-1,5 0 1-15,9-6-1 0,5-3 3 16,8-7 4 0,4-8-8-16,8-8 7 0,6-9-7 15,3-9 8-15,4-9-8 16,7-9 7-16,3-7-7 15,4-10 1-15,4-10 2 16,3-5 1-16,-2-9 1 16,0-6-9-16,0-9 10 15,-3-6-5-15,-2-8 7 16,-6-8-3-16,-4-5 10 16,-12-9-5-16,-3-6 10 0,-14-9 4 15,-8-2-3 1,-16-9 2-16,-13-6-3 0,-16-4 1 15,-14-6-8-15,-18 3-4 16,-14 2-11-16,-17 5-1 16,-18 7-8-16,-17 20-13 15,-24 9-40-15,-15 29-53 16,-19 28-4-16,-16 25 6 16,-16 27-1-16,-12 25 92 15</inkml:trace>
  <inkml:trace contextRef="#ctx0" brushRef="#br0" timeOffset="53844.79">3535 13772 77 0,'0'0'80'0,"10"-17"-8"0,-10 17-22 15,0 0 3 1,3-11 2-16,-3 11 1 0,0 0-5 31,0 0-7-31,0 0-11 0,0 0-4 0,0 0-6 16,0 0 0-16,0 0-2 15,0 0-1-15,0 0 1 16,0 0-1-16,0 0-6 16,0 0-2-16,0 0-3 15,0 0-4-15,0 0-2 16,-1 16-2-16,0-5-1 15,-1 8-1-15,-2 9-1 16,-1 8-1-16,0 6-1 0,0 9 3 16,0 4-1-16,2 3 2 15,3 0-4-15,2-4 4 16,3-5-1-16,5-7 3 16,2-6 2-16,3-9 1 15,3-10-3-15,4-10 1 16,1-12 4-16,5-7-2 15,0-9 1-15,2-3-3 16,-5-7 2-16,0-1-3 16,-5 4 4-16,-3 4 0 15,-4 7-1-15,-7 3-5 16,-6 14 1-16,0 0 3 0,2 25-2 16,-4 1 0-16,1 5-4 15,-1 4 0-15,2 6 1 16,3 5 4-16,-1-2-2 15,4-5 0-15,3-8-4 16,-1-1-4-16,6-6-11 16,-2-14-41-16,6-7-74 15,4-11-3-15,5-12 2 16,2-8-4-16,4-8 0 16</inkml:trace>
  <inkml:trace contextRef="#ctx0" brushRef="#br0" timeOffset="54126.95">4303 14157 526 0,'0'0'133'16,"0"0"1"-16,0 0-117 16,0 0-16-16,0 0-1 15,0 0 2-15,0 0-6 16,0 0 2-16,0 0 1 15,0 0-1-15,3 15 3 16,-3-15-5-16,4 12-4 16,-4-12-9-16,0 0-18 15,20 13-46-15,-9-14-48 16,3-6-3-16,2-6 0 0,5-4 4 16,2 0 2-16</inkml:trace>
  <inkml:trace contextRef="#ctx0" brushRef="#br0" timeOffset="56317.62">6323 13414 468 0,'0'0'121'0,"0"0"-3"16,0 0-104-16,0 0-5 0,-3 22-1 15,-3-5-1 1,1 8 1-16,-3 11-1 0,1 11 0 16,-3 6-1-16,0 7 2 15,1 2-8-15,0-1-8 16,4-2-19-16,-4-14-45 15,8-10-54-15,7-15 1 32,9-22-2-32,6-15-4 0,5-19 5 0</inkml:trace>
  <inkml:trace contextRef="#ctx0" brushRef="#br0" timeOffset="56536.35">6590 13515 471 0,'5'27'129'0,"0"2"-5"16,2 5-99-1,-2 1-12-15,1 4-4 0,-2-3-5 16,0 1 1-16,-1 0-2 16,1-2-14-16,6-1-51 15,-2-4-61-15,3-7-5 16,1-5-2-16,3-10-2 15,6-6-5-15</inkml:trace>
  <inkml:trace contextRef="#ctx0" brushRef="#br0" timeOffset="58504.94">3232 8712 80 0,'6'-11'50'0,"-6"11"-1"15,0 0-1-15,0-11-5 16,0 11-6-16,0 0-6 16,0 0-7-16,0 0-4 15,0 0-5-15,0 0-4 16,0 0-4-16,0 0 1 15,0 0 0-15,0 0 2 16,0 0 1-16,0 0 4 16,0 0-2-16,0 0 0 15,4 18-1-15,0-7-1 0,2 6-1 16,-1 6-2 0,3 7 2-16,0 6-9 0,1 6 4 15,1 4-3-15,1 8-1 16,-1 5 1-16,-2 5 1 15,2 2 0-15,-2 2-4 16,-1-1 3-16,-1-3-3 16,-1-3 1-16,-1-8-3 15,-1-7-12-15,-3-11-18 16,5-8-43-16,-1-7-37 16,-4-20 1-16,0 0-1 15,7-21 18-15</inkml:trace>
  <inkml:trace contextRef="#ctx0" brushRef="#br0" timeOffset="59256.27">3343 8969 111 0,'0'0'89'16,"-11"-18"-29"-16,0 7-13 0,3 0-7 15,-7-2-3-15,3-1-4 16,-6-3-7-16,3 4-1 15,-2-5 0-15,2 3 0 16,-1-1-7-16,6-1 1 16,-4-1-3-16,6 2-2 15,0-3 0-15,5 0-2 32,0-2-3-32,6 2-3 0,1-5-1 0,6 4-3 31,4-2 0-31,4 3-3 0,3 2 2 0,4 3-5 15,3 3 3-15,2 5 0 16,-2 4-1-16,0 5 0 0,-3 7 1 16,0 3 0-16,-7 8-3 15,-4 2 4-15,-5 8-2 16,-5 3 3-16,-5 3-3 16,-3 4 3-16,-6 2-3 31,-3-1 2-31,-2-2 0 15,1-2 0-15,-2-4-1 16,2-4 1-16,3-5 1 0,2-3-2 0,4-2 1 31,4-5 0-31,3 3 1 0,5-1-1 0,2 0 3 16,3 1-5 0,4 3 3-16,3 2-2 15,2 0 3-15,1 6-2 16,1-1 0-16,1 2 0 15,0 2-1-15,0-1 1 16,-2 1-1-16,-1-3 2 16,-4-3-2-16,-1-5 1 15,-4-4-3-15,-3-3-7 16,1-3-15-16,-10-11-22 16,0 0-49-16,13 12-23 15,-13-12 0-15,0 0-2 16,17-12 46-16</inkml:trace>
  <inkml:trace contextRef="#ctx0" brushRef="#br0" timeOffset="59975.84">3913 9131 47 0,'0'0'65'0,"0"0"-13"0,0 0-25 16,0 0-1-16,0 0 4 16,0 0 5-16,0 0 3 15,0 0 6-15,0 0-1 16,0 0-2-16,0 0-8 15,0 0-5-15,0 0-7 16,0 0-3-16,0 0-7 16,11-4-2-16,-11 4-4 15,4 13 0-15,-4-13 1 16,6 27-6-16,-1-5 3 16,0 7-1-16,0 6 5 15,1 9-6-15,-1 3 3 16,0 4 0-16,-3 0-5 0,1-2 3 15,-1-3-3-15,-1-7-1 16,2-8-12-16,-3-8-7 16,5-8-32-16,-5-15-67 15,0 0 5-15,19-14-3 16,-13-9 1-16,6-3 73 16</inkml:trace>
  <inkml:trace contextRef="#ctx0" brushRef="#br0" timeOffset="60429.79">4078 9218 198 0,'0'0'95'0,"0"0"6"16,0 0-69-16,0 0-15 16,12 13-6-16,-8-2 6 15,2 6-4-15,0 3 2 16,3 5-1-16,-1 4-4 15,2 6-2-15,0 2-3 16,-2 0 0-16,1 1-6 16,-3-4 4-16,0-4-3 15,-2-4 5-15,-2-8-1 16,1-6 2-16,-3-12 1 16,0 0 1-16,0 0 1 15,0 0-2-15,6-25 0 16,-1 7-1-16,-2-4 0 15,3 0-7-15,2 0 1 16,0 5-1-16,1 6-2 0,-9 11 1 16,21 3 1-16,-10 6-1 15,0 11 0-15,-2 2 2 16,1 5-1-16,-1 3 3 16,-2-1-1-16,-1-1 0 15,0-4-3-15,-3-2-7 16,2-5-13-16,-5-6-27 15,0-11-65-15,0 0-5 16,0 0 5-16,6-21-6 16,-8-4 71-16</inkml:trace>
  <inkml:trace contextRef="#ctx0" brushRef="#br0" timeOffset="60664.98">4098 9452 178 0,'0'0'117'16,"0"0"1"-16,0 0-64 15,24-10-15-15,-13 3-2 16,5 4-6-16,-3-1-8 16,3 0-19-16,0 5-21 15,-2-2-31-15,1 5-71 0,1 6 0 16,0-2-1-16,6 7 1 15,-2-7 61-15</inkml:trace>
  <inkml:trace contextRef="#ctx0" brushRef="#br0" timeOffset="62092.33">4892 9401 91 0,'11'-13'86'0,"-8"-5"0"16,0 4-41-16,-3 14-18 0,5-19-7 16,-5 19-5-1,0-12 1-15,0 12-3 0,0 0-1 16,0 0-2-16,0 0-2 16,0 0-3-16,0 0-3 15,0 0-1-15,0 0 0 16,0 0 2-16,0 0 4 15,0 0 4-15,0 0 2 16,0 0 4-16,0 0 2 16,0 0 0-16,0 0-1 15,0 0-1-15,0 0 0 16,0 0-6-16,0 0-1 16,0 0-3-16,0 0-3 15,0 0 1-15,0 0-1 0,0 0 0 16,0 0 0-16,0 0 3 15,0 0 0-15,0 0 1 16,-11-10 0-16,11 10 0 16,-13-7-3-16,2 3 1 15,-3 0-3-15,-1 3-2 16,-6 1-2-16,-1 3 0 16,-1 0 2-16,-2 6-3 15,2 1 1-15,2 3 0 16,3 3-1-16,3-1 1 15,6 1 0-15,5-1 0 0,4-1-1 16,5-2 0-16,2-1 2 16,-7-11 2-16,16 15-1 15,-16-15 0-15,13 6 1 16,-13-6-1-16,0 0 2 16,11 6 0-16,-11-6-2 15,0 0 0-15,0 0 3 16,0 0-3-16,0 0 1 15,0 0-1-15,0 0-2 0,0 0 0 16,0 0 0 0,0 0-3-16,0 0-2 15,0 0 2-15,0 0-1 0,2-13 2 16,-2 13 0-16,0 0 1 16,0 0-1-16,0 0 3 15,5-11 2-15,-5 11 0 16,0 0-1-16,0 0 1 15,0 0 2-15,0 0-1 16,0 0 3-16,0 0-2 16,0 0-1-16,-7-11 0 15,7 11 1-15,-2-11-1 16,2 11-1-16,0 0-2 16,-4-15 0-16,4 15 3 15,0 0-1-15,0 0 0 16,0 0 1-16,0 0-4 0,0 0 1 15,0 0 2-15,0 0-2 16,0 0-2-16,0 0 1 16,0 0 0-16,3 13 0 15,0 1 2-15,1 8-2 16,2 7 1-16,0 5-1 16,0 11 3-16,2 8-2 15,-2-2 3-15,-1 0 0 16,-2-3-2-16,1-5 0 15,-3-7-4-15,2-7-3 0,-6-10-19 16,7-7-52-16,-4-12-50 16,8-11-2-16,0-8-2 15,2-10 1-15,1-4 48 16</inkml:trace>
  <inkml:trace contextRef="#ctx0" brushRef="#br0" timeOffset="62904.85">4641 8945 139 0,'-9'12'92'0,"9"5"0"16,-1 1-55-16,1 0-12 0,3 3 2 15,-3 0 0-15,3-2-6 16,-3 3-3-16,3 5-2 16,-3 3 0-16,2 6-8 15,-1 8 0-15,1 7-2 16,0 4-1-16,0 8 0 15,2-3-1-15,1 2 1 16,1-1-1-16,1-10 1 16,0-5-2-16,-1-9 6 15,0-14 0-15,0-6 3 16,-6-17-1-16,12 4 0 16,-8-14-3-16,2-6 2 0,-3-12-2 15,6-2-6-15,-3-7 0 16,3-2-4-1,-2 0 1-15,2-2-1 0,-1 6 2 16,1 6 0-16,2 5 1 16,2 8-1-16,2 7 1 15,2 8 0-15,2 3 1 16,1 11 1-16,2 2-2 16,-1 5 1-16,-2 5-1 15,-2 1 2-15,-3 3-2 16,-2-1 2-16,-5 1-2 15,-2-1 4-15,-7-3-1 16,-6 1 1-16,-5-5-1 0,-8-1-2 16,-7-3 1-1,-1-4-2-15,-3-3-4 0,-1-5-11 16,6-1-17-16,-2-12-19 16,14 4-26-16,4-5-49 15,11-6-1-15,5 1 0 16,7-4 6-16,8 2 108 15</inkml:trace>
  <inkml:trace contextRef="#ctx0" brushRef="#br0" timeOffset="63186.01">5212 9532 183 0,'9'22'107'16,"-9"-22"5"-16,0 0-66 16,6 16-10-16,-6-16 2 15,0 0 4-15,12 4-7 16,0-6-11-16,0-4-7 16,5 0-9-16,4-1-2 15,2-2-10-15,4 6-16 16,-5-6-27-16,6 7-57 15,-2 2-19-15,-3-1 1 16,4 2 1-16,-4-4 9 16</inkml:trace>
  <inkml:trace contextRef="#ctx0" brushRef="#br0" timeOffset="63717.28">5689 9406 269 0,'3'-13'114'16,"-3"13"-34"-16,0 0-40 16,0 0-6-16,0 0-6 15,0 0-9-15,5 13-7 16,-4 4-7-16,1 9 0 16,0 6-1-16,-1 10 1 15,0 6-4-15,-2 6 0 16,0-1 5-16,-2 0-4 0,-1-3 2 15,0-7-4-15,-3-7 3 16,1-8-1-16,1-9 3 16,5-19 0-16,0 0 1 15,0 0 2-15,-13-30-1 16,14 1 3-16,-1-9-6 16,3-9 3-16,0-9-5 15,5-6 4-15,0-2-7 16,2 1 0-16,2 4 2 15,0 7-1-15,-1 9 3 16,2 10-3-16,-5 9 3 16,-1 9-3-16,-7 15-1 15,13-1 2-15,-13 1-2 16,13 28 0-16,-1-5 1 16,2 8 2-16,3 8 0 0,1 5 2 15,2 4-3-15,-1 0 2 16,1-1-3-16,-2-4 3 15,-3-5-4-15,-3-7-3 16,-1-7-10-16,-4-9-12 16,3-3-61-16,-10-12-42 15,0 0 4-15,0 0-7 16,6-19 6-16,-10 5 59 16</inkml:trace>
  <inkml:trace contextRef="#ctx0" brushRef="#br0" timeOffset="63904.78">5769 9685 251 0,'0'0'120'0,"0"0"-2"15,0 0-60-15,0 0-28 16,19-12-14-16,0 1-15 16,0-5-31-16,7-3-75 15,1 2-11-15,1-4-1 16,2 2-3-16,-4-3 15 15</inkml:trace>
  <inkml:trace contextRef="#ctx0" brushRef="#br0" timeOffset="64373.43">6322 9317 329 0,'0'0'120'15,"0"0"1"-15,18-8-77 16,-2-1-20-16,6 2-12 15,3-1-6-15,5-1-5 16,0 1-2-16,1 0-6 16,-1 5-13-16,-7-2-14 15,1 10-19-15,-12-2-10 0,-2 14-7 16,-13 0 1-16,-2 15-1 16,-11 1 9-16,-2 8 19 15,-5 4 28-15,-3 0 34 16,2 1 23-16,1-10 9 15,4-2 5-15,2-13 7 16,11 0-1-16,6-21-6 16,0 0-14-16,26-13-21 15,-2-8-37-15,8-7-72 16,5-3-22-16,-1-6-4 16,6 0-3-16,-6-3 0 15</inkml:trace>
  <inkml:trace contextRef="#ctx0" brushRef="#br0" timeOffset="64889.09">7100 9061 313 0,'0'0'99'16,"15"-17"-34"-16,-15 17-83 15,0 0 8-15,0 0 17 16,-2-11 12-16,2 11 4 16,-14-4-8-16,14 4-2 15,-15-2 0-15,15 2-4 16,-17 14-5-16,9 3-4 0,-1 3 3 16,0 7-4-16,-2 8 5 15,2 6-2-15,0 7 2 16,6 5 4-16,0-3-1 15,5 0 1-15,4 0-4 16,3-6 5-16,5-6-1 16,4-5 4-16,0-11-4 15,4-9 1-15,2-7 0 16,1-7 2-16,0-10 1 16,0-6-2-16,-3-9-2 15,0-9 0-15,-3-10 2 16,-2-1-2-16,-8-6 0 0,-4-1-1 15,-5-3-1-15,-3 4 1 16,-8 3-1-16,-4 9-3 16,-5 8-2-16,0 8-2 15,-3 8 0-15,-2 5-6 16,2 16-13-16,0-5-23 16,8 14-71-16,2 4-20 15,3 0 3-15,6 3 1 16,8-3-2-16</inkml:trace>
  <inkml:trace contextRef="#ctx0" brushRef="#br0" timeOffset="65155.19">7484 9373 354 0,'14'3'126'0,"-2"0"-24"0,-12-3-68 15,18-13-3-15,-20 2-2 16,2 11 0-16,-3-18-11 16,3 18-11-16,-6-13-4 15,6 13-7-15,-13-2-1 16,13 2-2-16,-12 21-9 16,12-21-20-16,-12 29-38 15,8-16-53-15,1-2-1 16,3-11 1-16,0 0-3 0,20-5 52 15</inkml:trace>
  <inkml:trace contextRef="#ctx0" brushRef="#br0" timeOffset="65640.98">7918 9150 81 0,'17'-11'98'0,"-7"-8"3"16,-4 0-47-16,0 4 3 16,-8-4-2-16,2 7-2 15,-8-6-18-15,2 7-13 0,-3-3-6 16,-2 3-5-16,0 1-2 16,-2 5-6-16,0 1-3 15,-3 6-2-15,-2 5 1 16,-2 6 1-16,-2 8 0 15,2 6-1-15,-1 2 4 16,1 1-1-16,3 0 3 16,4 0 1-16,5-6 3 15,6-4 1-15,2-20 2 16,16 16 0-16,-2-18 0 16,6-3 0-16,3-2-1 15,2 2-4-15,-2 1 1 16,0 8-4-16,-3 7 0 15,-3 11-1-15,-5 10-2 16,-4 11 0-16,-4 5 0 16,-2 5 2-16,-2 0-3 0,-2-4 0 15,1-5-5 1,-2-12-3-16,5-6-28 0,-4-14-85 16,2-12-8-16,11-9 1 15,-1-13 0-15,5-6-1 16</inkml:trace>
  <inkml:trace contextRef="#ctx0" brushRef="#br0" timeOffset="66078.66">8362 8844 392 0,'0'0'118'15,"0"0"1"-15,0 0-113 16,0 0-9-16,-12 5-1 16,12-5 2-16,-14 8 3 15,14-8-1-15,-16 19 2 16,8-4-1-16,1 5 0 16,0 4 0-16,2 4-2 15,1 1 2-15,4 3-1 16,4-2 4-16,3-4-2 15,7-7 2-15,0-8 1 16,6-7 1-16,-2-12 4 0,3-1 1 16,-4-12 1-1,-1-5 0-15,-6-4 0 0,-4 0 0 16,-9-3-1-16,-7 6-4 16,-8 7-1-16,-7 5-1 15,-7 10-3-15,-6 10 0 16,-2 8-8-16,-3 3-8 15,5 10-23-15,-2-5-46 16,9 4-50-16,11-3-2 16,7-7 4-16,13-2-5 15,0-13 57-15</inkml:trace>
  <inkml:trace contextRef="#ctx0" brushRef="#br0" timeOffset="66469.26">8552 9321 254 0,'14'3'123'16,"1"-1"-35"-16,-15-2-16 16,15-4-13-16,-15 4-13 15,0-11-16-15,0 11-14 16,-10-14-7-16,10 14-4 15,-19-15-6-15,7 13 2 0,-2 5-3 16,-5 6 0-16,1 9 3 16,-3 6-2-16,2 7-1 15,-1 8 0-15,3 1 5 16,2 1-3-16,4-3 2 16,7-2-3-16,1-7 4 15,7-8-1-15,3-7 4 16,5-9 1-16,4-4-5 15,5-5-4-15,1-7-10 16,5 1-14-16,-3-7-25 16,8 6-45-16,-2-1-34 15,-1 5-1-15,0 2 3 16,-5 0 4-16</inkml:trace>
  <inkml:trace contextRef="#ctx0" brushRef="#br0" timeOffset="66875.49">8204 9745 304 0,'0'0'125'0,"0"0"5"16,0 0-67-16,0 0-17 15,17 0-12-15,5 3-7 16,0-3-3-16,6 4-9 16,1-2 0-16,5 3-3 15,2-1-5-15,3 2-2 16,0-1 0-16,2 0-2 15,1 1-1-15,3 0 1 16,3 1-3-16,0-3-4 16,1-2 1-16,-5-2-11 15,-2 3-11-15,-11-8-30 16,4 2-82-16,-13 1-5 16,-7-4 2-16,-15 6 1 0,0 0 3 15</inkml:trace>
  <inkml:trace contextRef="#ctx0" brushRef="#br0" timeOffset="67470.99">8509 9970 173 0,'0'0'114'16,"0"0"2"-16,0 0-39 15,8 11-21-15,-8-11-7 16,11 4-10-16,-11-4-9 0,9 12-8 16,-7 0-6-1,1 7-4-15,-3 5-5 0,-1 7 0 16,-3 7-2-16,3 2 1 16,-4 3-6-16,4-3 4 15,-2-5-4-15,2-5 3 16,5-8 1-16,2-7 0 15,-6-15 1-15,23 2 1 16,-8-14 2-16,3-4-3 16,4-6 2-16,1 0-4 15,-2-1 1-15,-3 4-3 16,-4 2-1-16,-2 5 0 16,-12 12 0-16,13 5 1 0,-12 12-1 15,-1 2 2-15,2 5-3 16,-1-1 4-16,1 0-2 15,2-2 2-15,1-6 0 16,1-3 4-16,-6-12 0 16,16 1 1-16,-4-14 1 15,4-2-1-15,-3-8 3 16,4-5-5-16,-1-8 5 16,0-1-6-16,-5-2 2 15,-4 2-1-15,-4 0 0 16,-4 5-3-16,-3 2-1 15,-3 6-1-15,-1 6-7 16,-3-1-4-16,6 5-20 0,-8 0-103 16,8 3-14-16,-1-1-1 15,5-1-4-15,4 1 6 16</inkml:trace>
  <inkml:trace contextRef="#ctx0" brushRef="#br0" timeOffset="74562.85">15592 16588 204 0,'0'0'112'0,"0"0"2"0,0 0-44 16,0 0-29-16,0 0-15 16,0 0-7-16,-4-11 5 15,4 11-5-15,-2-17-7 16,2 17 1-16,-5-14-5 16,1 0-5-16,-2 0 2 15,6 14 0-15,-16-26-3 16,7 14 0-16,-2 0 0 15,-2-4-2-15,-1 4 1 16,-2 0 1-16,-2-1 1 16,-4 2 1-16,-4-5 0 15,-1 3-4-15,-3-2 7 16,-2 5-2-16,-4 1 0 0,-1 0-5 16,-2 3 0-16,-2 3 2 15,2 5 0-15,-2-1 0 16,-2 5-2-16,1 0 4 15,-1 3-1-15,0 2 4 16,-2 1 2-16,-1 2-3 16,-2 0-4-16,-1 3 3 15,-2 1 2-15,-2 9-1 16,-3 1-4-16,2-2 5 16,-2 1-4-16,5 3 4 15,2-2-2-15,4 3 2 16,5-2 0-16,5-6-2 15,7-1 5-15,5 7-8 0,6 2 5 16,5-5-4-16,2 14 1 16,6-4-1-16,4 4 2 15,4 9 1-15,6 3-10 16,6-6 5-16,6 0 0 16,6 13 4-16,6-12-1 15,6 4-8-15,5 1-2 16,4-7 9-16,4-5 8 15,2-1-18-15,-2 0 8 16,0-14-1-16,-2-2-3 16,-6 0 17-16,-3-14-13 15,-7-5-3-15,-6 0-11 16,-7-2 28-16,-5-5-16 16,-4 1-12-16,-13 2 17 15,8-17-14-15,-8 17 0 0,-11-12-21 16,11 12 8-16,-27-20-51 15,14 8-61-15,-7-4-13 16,1 3-1-16,-2 4-3 16,2-3 28-16</inkml:trace>
  <inkml:trace contextRef="#ctx0" brushRef="#br0" timeOffset="75659.01">13533 16502 346 0,'12'4'128'16,"-12"-4"-2"-16,0 0-66 15,0 0-36-15,1-14-12 16,-1 14 4-16,-3-20-6 0,3 20-5 16,-9-18 2-16,2 3-2 15,-1-1 0-15,0 0-2 16,-2 2-6-16,-2 1 1 16,0 2-1-16,-4-3 6 15,-4 6-8-15,-3 2 2 16,-6 4-1-16,-4-4 5 15,-6 8 0-15,-5 5-2 16,-5 3-1-16,-4 3-2 16,-3 4 7-16,-3 2-1 15,-1 0-1-15,0 7-6 16,-1 3 5-16,-1 1 3 16,3 4 7-16,4-2-6 15,5-1 1-15,4 3-4 16,8-3 5-16,4-5 7 15,8-6-4-15,8-6-8 0,6-6-3 16,12-8 6-16,-14 7-3 16,14-7 0-16,0 0-4 15,0 0-2-15,0 0 4 16,0 0 8-16,0 0-3 16,0 0-1-16,0 0-6 15,0 0 7-15,0 0 2 16,0 0 0-16,0 0-5 15,0 0-6-15,0 0 3 16,0 0 1-16,0 0 3 16,0 0-1-16,0 0-6 15,0 0 4-15,0 0 2 0,0 0-3 16,9 16 0-16,-9-16-1 16,11 20 3-16,-11-20 2 15,16 20 2-15,-8-5-7 16,-8-15 1-16,15 14 5 15,-15-14 2-15,11 10 1 16,-11-10-9-16,0 0-1 16,0 0 4-16,0 0 4 15,0 0-1 1,0 0-5-16,0 0-11 0,0 0-4 16,-5-12-18-16,5 12-95 0,-3-21-3 31,3 21-6-31,0-25 6 0,3 5-2 0</inkml:trace>
  <inkml:trace contextRef="#ctx0" brushRef="#br0" timeOffset="81933.81">3732 12584 236 0,'0'0'97'0,"0"0"6"0,0 0-53 15,0 0-23-15,0 0 1 16,0 0 1-16,0 0 1 16,0 0-2-16,0 0-3 15,0 0-4-15,0 0-5 16,0 0-6-16,0 0 4 16,0 0-9-16,0 0-3 15,0 0 3-15,0 0-1 16,0 0-2-16,-5 11-4 15,5-11 4-15,8 25-5 16,1 2 6-16,1 7-1 16,2 11-1-16,1 8 0 0,3 7 0 15,0 0 3-15,0 0-3 16,-4-5-1-16,-2-13-1 16,-3-9 3-16,0-10 2 15,-2-7 1-15,-5-16 4 16,0 0-3-16,15 0 0 15,-8-15 2-15,1-7 0 16,1-4-4-16,2-7 1 16,0 0-5-16,0 3 1 15,0 1-2-15,-3 4 1 16,-2 6-2-16,-3 5 0 16,-3 14 1-16,0 0 1 0,14 11-1 15,-6 0-1 1,5 4 2-16,0 1 2 15,4 6-2-15,3-1 0 0,0 2 1 16,0-8-1-16,-3-3 2 16,-1-5 1-16,-3-1-2 15,1-6-1 17,-3-3 3-32,-11 3 4 0,17-27 0 0,-10 5-2 0,0-4 1 15,-2-8-1-15,0-4 3 16,-2-5 1-16,-2 0-4 15,0-2-2-15,1 0-1 16,-2 1 0-16,2 4-2 16,-1 4 1-16,-1 3-2 15,1 4-4-15,-1 2 4 0,0 8 0 16,0 7-2-16,0 12-1 16,-2-17-1-16,2 17-3 15,0 0-2-15,0 0-9 16,-3 14-17-16,9 4-58 15,-6 3-42-15,5 5 2 16,-1 0 0-16,1 5 0 16,-3 1 3-16</inkml:trace>
  <inkml:trace contextRef="#ctx0" brushRef="#br0" timeOffset="82903.4">1715 13686 169 0,'0'0'109'16,"0"0"4"-16,0 0-51 16,0 0-9-16,0 0 0 15,0 0-5-15,0 0-10 16,0 0-11-16,0 0-7 16,0 0-9-16,0 0-6 0,0 18-1 15,5-3 0-15,2 5-3 16,2 10 3-16,-3 10-7 15,3 6 1-15,0 13 4 16,1 8 1-16,-3 2-3 16,-2 2-1-16,-2-5 1 15,-1-1 3-15,1-9-1 16,0-9 1 0,-1-12-4-16,0-9 0 15,0-8 2-15,2-7 4 0,-4-11 0 16,13 3-3-16,-2-5 4 15,4-3 0-15,5-2 0 0,6-1 1 16,6 0-2 0,6-2-3-16,2 1-1 0,3 0 1 15,1-2-1 1,-1 0-3-16,-3 3-2 0,-3-2-4 16,-3 3-16-16,-9-5-52 15,2 4-53-15,-1 1-4 16,-4-1 0-16,-3-6 1 15,0-2-1-15</inkml:trace>
  <inkml:trace contextRef="#ctx0" brushRef="#br0" timeOffset="83278.3">2794 13991 280 0,'-1'12'124'0,"-2"-1"3"15,-1 5-50-15,4-16-32 16,-8 21-12-16,8-21-8 15,-2 17-3-15,2-17-6 16,12 9-5-16,-1-8-3 0,5 2-1 16,2-5-2-1,5 4 1-15,2-5-4 0,0-2-9 16,2 3-9-16,-4-5-6 16,7 5-13-16,-11-6-26 15,9 11-31-15,-9-7-26 16,-1 5-12-16,-3 5 7 15,-4 1 4-15,-2 8 55 16</inkml:trace>
  <inkml:trace contextRef="#ctx0" brushRef="#br0" timeOffset="83543.9">2952 14337 311 0,'-15'19'122'15,"5"1"-14"-15,10-20-33 16,-10 15-20-16,10-15-17 15,0 0-11-15,16 1-10 16,0-1-1-16,2-3-4 16,6 2-4-16,1-3-2 15,3 2 0-15,0-1-3 16,1 2-3-16,-3 1-1 16,-1-1-9-16,-1 2-6 15,-7-3-14-15,5 6-32 16,-7-2-72-16,3 0-2 15,-3-6 2-15,-2 0 2 16,1-3 2-16</inkml:trace>
  <inkml:trace contextRef="#ctx0" brushRef="#br0" timeOffset="85295.72">11708 13434 353 0,'0'0'107'0,"11"8"4"16,-11-8-82-16,0 0-19 15,0 0-1-15,0 0 6 16,0 0 2-16,0 0 1 15,0 0-3-15,0 0-1 16,0 0 0-16,0 0-3 16,0 0-4-16,0 0-2 15,0 0 0-15,0 0-3 16,0 0 3-16,0 0-1 0,0 0-1 16,-2-12 0-16,2 12-1 31,-4-18 1-31,3 6-1 0,-2 1 0 0,3 11 1 15,-3-16 2-15,3 16 2 16,-3-11 3-16,3 11-2 16,0 0-3-16,0 0 0 15,0 0 0-15,0 0-3 16,0 0-1-16,5 15 0 16,-3-1-4-16,3 6 7 15,-1 3-1-15,2 8 1 16,-1 9 0-16,2 6 2 15,-2 4-1-15,0 2 0 0,0 0-3 16,-1-1 4-16,-2-7-6 16,2-1 2-16,-3-12-1 15,1-10-3-15,1-5 0 16,-1-4 2-16,-2-12 3 16,0 0 1-16,11-4 0 15,-3-10-3-15,1-7 2 16,4 0 2-16,0-9 0 15,2-5-2-15,0 4-1 16,0 1-8-16,-3 5 5 16,-2 8 1-16,-10 17-1 15,21-3 0-15,-9 18-2 16,1 8 2-16,1 7-3 0,2 5 8 16,1 4-7-16,2-1 1 15,1-4 1-15,-5-5 0 16,-1-7 0-16,0-8 1 15,-1-8 1-15,1-15-7 16,-2-10 10-16,0-6 0 16,-2-11-1-16,-1-8-2 15,0-7 3-15,-3-5-3 16,-2 0 0-16,-2 2 1 16,-2 3-4-16,-1 1-4 15,1 7 2-15,0 6-4 16,2 10-12-16,-3-2-22 0,10 9-78 15,-4 2-20-15,4 4 2 16,-9 14 4-16,21-17-6 16</inkml:trace>
  <inkml:trace contextRef="#ctx0" brushRef="#br0" timeOffset="85593.47">12374 13526 415 0,'11'10'117'0,"-11"-10"-2"15,20 8-89-15,-20-8-5 0,13 6-1 16,-13-6-1-16,0 0 0 16,11-4-3-16,-11 4 1 15,19-7-3-15,-6 1-5 16,3-6-5-16,2 1-6 15,4 0-7-15,-2-3-5 16,1 3-13-16,-7-4-41 16,2 9-64-16,-16 6 0 15,16 4 3-15,-16-4-1 16,-3 21 7-16</inkml:trace>
  <inkml:trace contextRef="#ctx0" brushRef="#br0" timeOffset="85780.95">12471 13737 343 0,'-12'27'132'0,"3"-10"0"16,8 1-48-16,1-18-27 16,11 1-22-16,1-11-10 15,9 0-13-15,1-5-8 16,1 0-11-16,5 2-11 16,-6-6-25-16,6 9-88 15,-7 4-1-15,-3 7-1 31,-4-1 0-31,-14 0 2 0</inkml:trace>
  <inkml:trace contextRef="#ctx0" brushRef="#br0" timeOffset="86499.63">11858 14263 372 0,'1'-14'122'0,"-1"14"-27"15,0 0-35-15,0 0-21 16,0 0-11-16,0 0-6 15,0 0-6-15,0 0-3 16,0 0-7-16,0 0-3 16,0 0 1-16,2 12-1 0,-1 4-3 15,0 10 0 1,1 4 2-16,1 8-2 0,-1 7 4 16,0 4 2-1,-4 4-8-15,1-2 3 0,-1-4-1 16,-2-3 4-1,-1-10-7-15,3-5 5 0,-2-9-5 16,3-5 5-16,1-15 5 16,0 0 2-16,0 0-5 15,11 5 0-15,-11-5 0 16,17-8 2-16,-6 5-4 16,4-1 1-16,2 3-3 15,2-3-3-15,1 3 4 16,2 0 0-16,1 0-1 15,1-1-3-15,2 2 6 0,-4-1-1 16,-1 0-2-16,-2 5-1 16,-2-3 0-16,-2 1-6 15,-3 0 2-15,0-4-7 16,-12 2-27-16,22-11-100 16,-13-1 2-16,3 1 1 15,-2-7-1-15,3-4 0 16</inkml:trace>
  <inkml:trace contextRef="#ctx0" brushRef="#br0" timeOffset="87032.57">12477 14446 377 0,'18'10'114'15,"-18"-10"3"-15,15 4-77 16,-15-4-19-16,12 7 4 16,-12-7 1-16,0 0 1 15,16 6-2-15,-3-2-2 16,1-4-4-16,5 0-6 16,3-3-5-16,3-2-4 15,2-2-2-15,-1-1-5 0,0 0-1 16,-3-2-5-1,0 5-6 1,-9-1-11-16,1 6-9 0,-15 0-14 16,12 6-20-16,-12-6-6 0,-9 16-5 15,-4-9 4 1,2 12 7-16,-10-6 18 0,4 6 31 16,-4 3 25-16,-1-4 34 15,5 6 17-15,-4-6 13 16,10 5 3-16,-3-11 8 15,11 9-8-15,3-21-12 16,-3 18-14-16,3-18-16 16,17 14-8-16,-4-15-5 15,4 4-4-15,2-2-6 16,1-4-4-16,4 1-7 0,-1-1 0 16,0-1-2-16,-1-2-13 15,5 7-46-15,-4-5-72 16,4-1-3-16,-3-2 2 15,3 3-5-15,0-8 5 16</inkml:trace>
  <inkml:trace contextRef="#ctx0" brushRef="#br0" timeOffset="88720.58">19808 13754 321 0,'0'0'115'15,"14"-7"-2"-15,-14 7-74 16,14-8-28-16,-14 8-3 16,0 0 2-16,0 0 0 15,0 0-2-15,0 0 0 16,0 0 1-16,0 0-1 15,0 0-1-15,10 13-1 16,-7 1-3-16,2 12 2 16,0 3 1-16,4 10 0 0,-3 6 1 15,3 4-2-15,1 1 2 16,0-1 0-16,1-6 3 16,1-5-2-16,-1-9 0 15,4-7 1-15,2-12-1 16,1-6 2-16,-1-8-3 15,3-5-3-15,-2-9 0 16,2-1-1-16,-2-7-1 16,-3 3-1-16,-3 4 1 15,-4 2-4-15,-2 2 1 16,-6 15 3-16,0 0-1 16,0 0-2-16,2 24-1 15,-4-1 3-15,2 3-2 0,3-4 3 16,1 4-3-1,0-1-2-15,3-10 3 0,-7-15-1 32,18 15 2-32,-7-15-3 0,1-12 2 0,0 2-1 15,-2-13 4-15,1-4-1 16,-1 1-2-16,-2-6-1 16,0-3 1-16,-2 0 2 15,-3 7-4-15,-1 1 0 16,0 6 0-16,-3 6 0 15,2 3-7-15,-3-3-8 16,2 15-17-16,-3-13-70 16,3 13-27-16,-1-11-2 0,1 11-1 15,4-11-3 1</inkml:trace>
  <inkml:trace contextRef="#ctx0" brushRef="#br0" timeOffset="89128.49">20457 13981 327 0,'15'5'120'0,"-2"-5"7"16,2 4-71-16,-3-12-25 16,6 2-10-16,-2-2-3 15,0 2-2-15,-1-7-1 0,2 4-6 16,-1-1-9-1,-4 2-4-15,-12 8-5 0,16-8-5 16,-16 8-8-16,0 0-10 16,7 18-8-16,-7-18 2 15,-15 30 2-15,3-11-1 16,4 11 1-16,-8-2 5 16,6 5 9-16,-2 0 18 15,1-3 14-15,5-1 7 16,0-10 10-16,6 2 7 15,0-21 4-15,12 20 1 16,-12-20-3-16,30-5-9 0,-10-7-12 31,6-3-12-31,-2 7-15 0,-1-12-16 0,3 9-36 16,-5-6-58-16,-3 0-1 16,-2 5 1-16,-2 0 1 15,0 4 53-15</inkml:trace>
  <inkml:trace contextRef="#ctx0" brushRef="#br0" timeOffset="110509.35">2634 5819 18 0,'0'0'79'16,"0"0"3"-16,0 0-40 0,0 0-2 16,0 0-1-1,0 0 0-15,0 0-1 0,0 0-5 16,0 0-6-1,0 0-7-15,0 0-5 0,0 0-6 16,0 0-5-16,0 0 2 16,0 0-2-16,0 0-1 15,0 0-1-15,0 0-1 16,0 0-2-16,0 0 1 16,5 15 1-16,0 0-3 15,2 10 1-15,3 9 1 16,0 13 2-16,2 10 2 15,-1 7-2-15,-1 4 0 16,-4 2 4-16,-1-5-3 0,-2-4 1 16,-1-9-4-16,-1-11 5 15,-4-12-4-15,5-7-2 16,-2-22-29-16,0 0-78 16,0 0 2-16,-3-26-3 15,4-4 2-15,-7-8 42 16</inkml:trace>
  <inkml:trace contextRef="#ctx0" brushRef="#br0" timeOffset="110743.71">2269 5953 181 0,'-20'-2'115'0,"7"0"-1"15,13 2-66-15,-3-12-7 16,12 0-5-16,15 1-8 15,4-7-8-15,8-4-11 16,8-5-5-16,8 0-8 16,6 2-6-16,-1-3-10 15,6 7-17-15,-6-2-24 16,0 6-54-16,-2 8-3 16,-3 1 2-16,-4 6 2 15,-6 3 114-15</inkml:trace>
  <inkml:trace contextRef="#ctx0" brushRef="#br0" timeOffset="112359.55">3148 6205 95 0,'-2'-23'49'16,"-4"2"-1"-16,1 3-4 0,-1 4-4 16,6 14-11-1,-16-12-10-15,4 15-8 0,1 9 0 16,-4 10-6-16,0 6-3 15,-2 6 3-15,-1 5 0 16,-2 3 1-16,2 2-2 16,3-3 6-16,2-1-7 15,3-6 3-15,4-6-2 16,2-7 2-16,6-5 0 16,-2-16 3-16,15 6-1 15,0-16-1-15,3-6 2 16,6-6-4-16,2-4 0 15,1-6-6-15,1-3 3 0,-2 0-4 16,-3 3 3 0,-3 6-4-16,-4 4 0 0,-8 6 1 15,-8 16 0-15,0 0-2 16,0 0 2-16,1 13 1 16,-4 4-1-16,0 1 2 15,2 3 5-15,1 0 3 16,4-2-3-16,1-4 7 15,4-2-4-15,4-4 3 16,1-5-2-16,5-2 1 16,3-5-4-16,2-2-4 15,3-4 4-15,0-2-7 16,1-1 3-16,-1-4-3 0,-2 1 3 16,-3 1-3-16,-1 0 6 15,-8-1 2-15,-3 0 0 16,-4-2 2-16,-5-1 0 15,-4-2-1-15,-1 0 0 16,-3-3 1-16,1 0-6 16,1 0 1-16,1 2-4 15,4 3 0-15,4 3 0 16,4 4-1-16,5 3 0 16,1 5-1-16,4 4 0 15,3 4 0-15,1 4 1 16,0 5-2-16,-1 1 2 15,-2 3-2-15,-3 2 1 16,-2-3 1-16,-3-2 0 0,-4 0-1 16,-2-3 2-16,-5-12 1 15,4 12 3-15,-4-12 2 16,0 0 3-16,0 0-1 16,0 0 0-16,3-20 2 15,0 7-2-15,-1-1-1 16,2 1-4-16,2-1-1 15,1 1-4-15,-7 13 0 16,19-7 1-16,-19 7-2 0,20 14 1 16,-20-14 0-16,21 22 2 15,-12-10-1-15,-3 0 1 16,-6-12 0-16,12 15 1 16,-12-15 0-16,12 2-2 15,-12-2 2-15,11-7-1 16,-5-4 0-16,0-1 1 15,2-4 0-15,0 0-2 16,-2 3 0-16,0 0-1 16,-6 13-1-16,13-13 0 15,-13 13-1-15,13 15 0 16,-7 1 0-16,0 1 2 16,0 1 2-16,2-1 1 15,-2-4 1-15,-3-2 1 0,-3-11 0 16,13-3-1-16,-6-9 1 15,0-7-1-15,1-7 0 16,1-7 0-16,2-6 0 16,2-3-2-16,-4 0 2 15,1 6-1-15,-3 3-1 16,-1 5-2-16,1 11-1 16,-7 17 0-16,0 0 1 15,12 15 0-15,-7 9-1 16,2 6 1-16,2 6 0 15,2 5 4-15,1 1-2 16,0 2-1-16,1-4 0 0,0-4 1 16,-4-6 0-16,-1-6 2 15,-3-6-1-15,-1-5 2 16,-4-13 1-16,0 0 2 16,0 0-2-16,0 0 0 15,3-20-1-15,-2 5-1 16,0-1-1-16,3 1-1 15,1 1 0-15,-5 14-1 16,18-7-1-16,-7 17 1 16,3 7 1-16,-2 6-2 15,-1 6 1-15,-4 2 2 0,-4 2 0 16,-6-1-4 0,-7-2 6-16,-4-6-3 0,-7-3 3 15,-6-8-4-15,-2-4 4 16,-3-8-7-16,2-6-7 15,-1-7 2-15,10-7-16 16,2-12-12-16,16 2-33 16,7-4-49-16,11-2-3 15,10-2 3-15,8 0 7 16,7 3 110-16</inkml:trace>
  <inkml:trace contextRef="#ctx0" brushRef="#br0" timeOffset="112782.17">4739 6455 277 0,'-7'11'101'16,"7"-11"-22"-16,0 0-20 15,29 0-14-15,-6-13-10 16,10-1-12-16,-2 0-17 16,5-1-8-16,-2 4-36 15,-6 0-80-15,0 5-2 16,-3 2-1-16,-6-1-4 15,-1 2 25-15</inkml:trace>
  <inkml:trace contextRef="#ctx0" brushRef="#br0" timeOffset="114471.44">4667 6212 54 0,'20'13'89'0,"-9"-13"7"16,4 2-38-1,3 0-4-15,1-3-11 0,5 1-9 16,-1-3-7-16,6-1 0 16,-1-5-6-16,7 1-9 15,1-2-5-15,2 1-3 16,2-1-1-16,-1 0-2 15,1 3-1-15,-3-2-8 16,-1 4-9-16,-6-1-19 16,-2 0-70-16,-4 6-2 15,-10-2 0-15,-14 2-2 16,0 0 74-16</inkml:trace>
  <inkml:trace contextRef="#ctx0" brushRef="#br0" timeOffset="115489.13">7441 5890 106 0,'0'0'78'16,"0"0"7"-16,0 0-67 16,0 0-2-16,0 0 1 15,-12 8 0-15,12-8 1 16,-14 26-4-16,7-5-4 16,0 10-7-16,1 3 3 15,-1 6-5-15,5 1 3 16,2 2-1-16,5-3 3 15,1-6 0-15,5-4 6 16,0-11 4 0,5-2 2-16,-2-11 1 0,6-1 3 0,-1-10 3 15,3-1-1-15,-1-9-1 16,2-2-4-16,-3-11-2 16,-2-1-3-16,-6-8 0 15,-2-1-2-15,-10-3-3 16,-7 1-2-16,-8 1-2 15,-8 7-3-15,-6 6-1 16,-7 9-1-16,0 9-4 16,-5 6-9-16,5 13-15 15,-2 0-21-15,11 6-71 16,5 7-1-16,11 1 0 0,10-1-1 16,11-1 34-16</inkml:trace>
  <inkml:trace contextRef="#ctx0" brushRef="#br0" timeOffset="115991.32">7974 6399 213 0,'17'-11'111'0,"-3"-3"1"0,-4-6-68 16,1 3-8-16,-10-8 4 15,1 6-12-15,-8-5-8 16,-1 3-11-16,-5 1-3 16,-3 3-6-16,-3 9-1 15,-4 7 1-15,-4 11-5 16,-1 11 4-16,2 12 0 16,-2 9 0-16,1 7 3 15,4 6 0-15,4-1 2 31,6 6-3-31,4-6 5 0,7-2 1 16,6-12 2-16,8-3 3 16,7-12 1-16,8-3 2 15,4-10-1-15,8-6 3 16,1-7-3-16,6-2-3 16,-4-3-2-16,-2-2 0 15,-8 1-4-15,-5 2 1 16,-8-1-2-16,-6 1-2 15,-14 5-1-15,14-2 0 16,-14 2-4-16,0 0-6 16,0 0-16-16,0 0-67 0,0 0-43 15,-11-4 1 1,11 4-3-16,0 0 1 0,-13-11 34 31</inkml:trace>
  <inkml:trace contextRef="#ctx0" brushRef="#br0" timeOffset="126415.64">19987 14428 300 0,'0'0'108'0,"0"0"5"16,9-12-70-16,-9 12-15 15,0 0-5-15,0 0 2 16,0 0-4-16,0 0-3 16,0 0-3-16,0 0-1 15,0 0-2 1,-1 13-5-16,4-2-6 0,3 5-2 15,-1 8 3-15,5 6-3 16,0 8 6-16,1 7-5 0,1 5 2 16,-2 3-2-16,-1 2 5 15,0-2-4-15,-1-6-1 16,0-5 4-16,-3-11-2 16,0-4 6-16,-1-10-1 15,-4-17 0-15,7 14 1 16,-7-14 2-16,11 0-1 15,-11 0-2-15,17-9-6 16,-6-2 0-16,3 2 2 16,3 2-1-16,3-1-1 15,3-2-5-15,-1 1 1 16,2 4 1-16,5-2-1 16,0 4-12-16,4-4-7 0,-5-3-12 15,8 6-16 1,-6-11-37-16,3 7-47 0,-2-9-1 15,2 0 7-15,-2 2 7 16,-4-3 49-16</inkml:trace>
  <inkml:trace contextRef="#ctx0" brushRef="#br0" timeOffset="126759.36">20689 14619 231 0,'0'0'113'16,"0"0"5"-16,0 0-37 16,12 4-25-16,-12-4-8 15,21-6-10-15,-10 2-7 16,6 2-7-16,3-5-2 15,4-1-9-15,2 1-9 16,2 0 0-16,2 0-8 16,2-2 5-16,1 2-8 15,-1 0-2-15,-1 2-15 16,-6-1-24-16,5 6-54 16,-8-4-35-16,-2 3 6 15,-7 6-3-15,-5 8 3 0</inkml:trace>
  <inkml:trace contextRef="#ctx0" brushRef="#br0" timeOffset="126962.47">20965 14814 228 0,'-14'18'116'16,"3"-6"-17"-16,8 5-20 16,3-17-18-16,0 0-10 15,0 0-11-15,24-2-8 16,-7-9-9-16,9 3-8 15,3-3-7-15,3 2-4 16,2-1-5-16,2 2-10 16,1 3-10-16,-4-3-24 15,6 8-73-15,-7 0-14 16,0 0-2-16,-2-4 1 16,-2 4 1-16</inkml:trace>
  <inkml:trace contextRef="#ctx0" brushRef="#br0" timeOffset="175967.72">13341 14338 93 0,'0'0'77'0,"-11"-1"9"16,11 1-31-16,0 0-4 15,0 0 2-15,0 0 2 16,0 0-4-16,0 0-8 15,0 0-9-15,0 0-7 16,0 0-8-16,-11-2-3 16,11 2-5-16,0 0-2 15,-13-8 1-15,13 8 3 16,0 0 1-16,-12-9 2 16,12 9 2-16,0 0-3 15,-10-12-2-15,10 12 2 16,0 0-3-16,0 0-2 0,0 0-2 15,0 0-2-15,0 0-2 16,13-9 2-16,-2 5 0 16,1 0-7-16,3 4 0 15,1-1 2-15,2 4 0 16,2-1 0-16,-2 5-4 16,-3 1 1-16,-3 4-3 15,-1 2 6-15,-5 3 0 16,-4-1-4-16,-3 1-1 15,-4 1 3-15,-2-2 1 16,-2 1-2-16,1-5 3 16,8-12-2-16,-13 15 0 15,13-15 3-15,0 0 0 0,0 0-3 16,0 0-1 0,0 0 4-16,10-3-1 0,-10 3-3 15,18 4 0-15,-18-4-1 16,22 13-1-16,-11 4 3 31,0 5 0-31,-2 4-6 0,0 3 1 0,-6 2 2 16,-1 2 4-16,-6 2-4 15,-3-3 5-15,-2-4-6 16,-3-6 9-16,-1-3-1 0,-1-7 4 16,1-3-5-1,0-6 1-15,3-5 1 0,10 2 1 16,-18-22-2-1,11 7-4-15,2-3-3 0,0 2-6 16,-1-2-1-16,5 4-12 16,-6-6-37-16,5 8-76 15,2 12 2-15,-3-17-1 16,2 5 2-16,2 1 3 16</inkml:trace>
  <inkml:trace contextRef="#ctx0" brushRef="#br0" timeOffset="176373.99">13872 14507 354 0,'0'0'126'15,"0"0"-1"-15,0 0-62 16,0 0-19-16,0 0-7 16,0 0-7-16,0 0-10 15,0 0-6-15,0 0-6 16,0 0-6-16,0 0-2 16,3 12-1-16,-3-12-1 0,1 11 2 15,-1-11-2-15,2 12 1 16,-2-12 3-16,0 0-2 15,0 0-4-15,0 0 3 16,0 0-1-16,14-5-8 16,-14 5 1-16,9-13-11 15,-9 13-22-15,0 0-83 16,14-14-4-16,-14 14 1 16,0 0-3-16,13-7 7 15</inkml:trace>
  <inkml:trace contextRef="#ctx0" brushRef="#br0" timeOffset="177141.11">14379 14280 360 0,'0'0'114'16,"0"0"0"-16,0 0-67 15,0 0-22-15,0 0-8 16,0 0-2-16,0 0-2 15,0 0-4-15,0 0-4 16,0 0 1 0,0 0-2-16,-13 2-3 0,13-2-1 0,-9 21-1 15,3-4 1-15,-2 2 3 16,-2 4 1-16,1 4-1 16,0 3-3-16,1 3 4 15,0 1-3-15,2 0-2 16,3-2 1-16,1-2-4 15,4-3 4-15,2-3 0 16,1-5 4-16,5-3-6 16,1-6 6-16,4-3 2 15,1-3 1-15,2-6 3 16,1-4-3-16,2-5-1 0,0-3 1 16,1-8 2-16,-5-7 3 15,-1-3 0-15,-4-6-3 16,-3-1 2-16,-6-5 0 15,-3 8-1-15,-6-2-2 16,-4 6 1-16,-5 4-8 16,-6 7-1-16,-4 7-2 15,-4 6-9-15,0 11-10 16,-8-4-25-16,8 12-90 16,-5 2-4-16,8 7 2 15,4-4-1-15,9-4 2 16</inkml:trace>
  <inkml:trace contextRef="#ctx0" brushRef="#br0" timeOffset="178016.65">14802 14197 355 0,'-8'-14'117'16,"8"14"-19"-16,0 0-37 15,0 0-17-15,0 0-12 16,0 0-9-16,0 0-3 0,12 8-5 16,-12-8-5-1,19 6-4-15,-6-8-2 0,2 0-3 16,3 2 2-16,0 0 2 16,0-2-4-16,-2 3 0 15,0-4-4-15,-5 1-5 16,-11 2-4-16,15 0-8 15,-15 0-7-15,0 0-8 16,0 0-4-16,0 0-1 16,0 0 4-16,-13 5 3 15,13-5 6-15,-25 18 12 16,6-2 10-16,0 5 13 0,-7-2 8 16,4 9 6-1,-2-2 2 1,6 3 4-16,-1-5-3 0,8 3-2 0,3-8 1 15,8 2-2-15,2-8-4 16,10 2-4 0,4-10 1-1,7 1-1-15,2-6 1 0,4 2 1 0,-1-3-9 16,-1-2-4-16,-3 3-1 16,-2 3 3-16,-5 4-3 15,-4 3-3-15,-7 3-1 16,-6 7 1-16,-4 3 0 15,-3 1 2-15,-5 0 3 16,-3-2-6-16,-1-2 5 16,-1-1-1-16,1-6 5 0,3-7-12 15,2-1 9-15,11-5-8 16,-17-11-2-16,8-3-8 16,7-1-29-16,-8-10-80 15,6 3-11-15,-1-4 9 16,3 0-7-16,2 0 1 15</inkml:trace>
  <inkml:trace contextRef="#ctx0" brushRef="#br0" timeOffset="178532.86">15389 14266 331 0,'0'0'116'0,"0"0"3"15,12-3-64-15,-12 3-17 16,0 0-9-16,-12-8-5 16,12 8-3-16,0 0 0 15,-13-9-5-15,13 9-2 16,0 0 0-16,-16-16-3 15,16 16-1-15,-5-17-1 16,5 17-5-16,0-17-1 16,0 17 0-16,6-12 0 0,-6 12-3 15,14 1-2 1,-9 10-1-16,3 2 2 0,-3 10 2 16,0 8-1-16,-3 5 0 15,-2 3-3-15,-2 3 5 16,-5 2 1-16,-2 1-4 15,-2-4 3-15,2-9-3 16,0-8 4-16,3-5-1 16,6-6 6-16,0-13-7 15,14 0 2-15,2-8 5 16,1-3-3-16,3-2-4 16,2 3-16-16,-3-4-8 15,4 5-50-15,-8 1-65 0,0 1 0 16,-4-6-6-16,0 4 0 15,-2-3 3-15</inkml:trace>
  <inkml:trace contextRef="#ctx0" brushRef="#br0" timeOffset="178939.07">15732 13947 416 0,'0'0'126'0,"0"0"-3"16,0 0-94-16,0 0-11 15,0 0-5-15,0 16 2 16,0-16-2-16,0 17-2 16,-1-5 0-1,2 10 1-15,-1 2-3 0,0 10-3 16,-3 1 0-16,-2 4-4 16,0 1-5-16,0-2-2 0,0-1-6 15,-1-7-3 1,2-6-11-16,4-24-32 0,-1 14-76 15,1-14 0-15,17-20 2 16,-2-5 4-16,1-5 1 16</inkml:trace>
  <inkml:trace contextRef="#ctx0" brushRef="#br0" timeOffset="179189.12">15853 14006 333 0,'0'0'123'15,"0"0"1"-15,0 0-40 16,0 0-47-16,6 11-16 0,-6-11-2 16,6 21-7-1,-2-4 2-15,-2-1-3 0,2 7 0 16,-3 2-9-16,1 0 0 16,-5 4 2-16,2 2 0 15,-4-3-1-15,-1-1-11 16,2 5-16-16,-8-12-109 15,8 2 5-15,2-9-4 16,2-13-5-16,0 0-1 16</inkml:trace>
  <inkml:trace contextRef="#ctx0" brushRef="#br0" timeOffset="209724.88">4736 6920 186 0,'0'0'102'15,"5"-18"2"-15,1 5-67 32,9 2-6-32,-2-3-4 0,9 2-4 0,-1-1-5 0,5 1-5 15,2-2-1 1,5 3-1-16,2-1-1 0,8 1 2 15,2-2-3-15,7-2-1 16,4-2-1-16,5 0 1 16,0-2-1-16,2 1-2 15,-2-2 0-15,-5 2-5 16,-5 1 2-16,-8 5-1 16,-10 1 3-16,-8 4-1 31,-7 2 0-31,-18 5 1 15,0 0 0-15,0 0-1 16,-27 15 1-16,-1-5 1 0,-10 5-4 16,-6 1 2-1,-7 2-2-15,-6 3-1 16,-2-2-1-16,0 0 1 0,4 0-1 16,4-2-1-16,9-4 0 15,8-2 0-15,9-5 2 16,7-2 1-16,18-4 3 15,0 0-2-15,19-5 1 16,5-4-1-16,7 2-10 16,2-9-23-16,12 2-90 15,1-3-1-15,3 0-4 16,-3-4 1-16,-3-2-3 16</inkml:trace>
  <inkml:trace contextRef="#ctx0" brushRef="#br0" timeOffset="210396.71">5995 6193 137 0,'0'0'107'0,"-13"5"-12"0,13-5-22 16,0 0-7-16,0 0-8 15,0 0-9-15,2-21-13 16,11 12-10-16,0-7-9 15,8 1-8-15,1 2-7 16,5 2-2-16,1 4-1 16,3 4 0-16,-2 7 0 15,-4 8-1-15,-4 6 2 16,-5 6-2-16,-7 4 0 16,-9 3 0-16,-8 3 4 15,-6-3-4-15,-6 1 1 16,-2-7 0-16,0-3 0 15,3-5 5-15,4-6-1 16,15-11 2-16,0 0-6 0,0 0 5 16,23 4-1-16,2-4 0 15,0 3 2-15,5 3-5 16,0 7 2-16,-3 2-3 16,-4 6 4-16,-8 6-6 15,-8 3 4-15,-8 3-2 16,-8 0-1-16,-7-1 1 15,-6 0 0-15,-4-4 1 16,-2-4 0-16,-3-7 4 16,4-6 0-16,2-5 0 15,4-10-1-15,4-5-1 16,4-6-3-16,4-2-7 16,8 0-17-16,-3-6-26 0,10 1-75 15,0 3 1-15,3 1 0 16,3 1 0-16,2-2 11 15</inkml:trace>
  <inkml:trace contextRef="#ctx0" brushRef="#br0" timeOffset="211008.07">6617 6125 173 0,'0'0'96'0,"0"0"-28"0,18 9-24 16,-18-9-6-16,20-4-4 16,-8-5-5-16,5 2-5 15,1-6-8-15,4 1-7 16,-1-2-4-16,0 0-4 15,-3 3-1-15,-2-1-3 16,-2 4-4-16,-14 8-3 16,10-11 0-16,-10 11-1 15,0 0 1-15,-24 10 0 16,7 2 1-16,-7 4 5 0,-3 5 5 16,-4 5 6-1,1 2 3-15,2 5 2 0,-2-3 1 16,8 2 5-16,3-7 0 15,7 3 6-15,3-11 1 16,12 0-2-16,-3-17-1 16,23 20 1-16,-4-19-3 15,9 4-3-15,0-6-3 16,4 3-6-16,-1-1-2 16,-2 4-3-16,-5 4 0 15,-3 2 0-15,-7 4 0 16,-5 2-2-16,-7 4 3 15,-5 0-2-15,-5-1 0 0,-6 2 2 16,-3-4-2-16,-4-2-4 16,-1-1-1-16,-2-4-4 15,1 0-5-15,1-8-10 16,5 3-30-16,-3-7-77 16,7-1-1-16,2-4 2 15,11 6-1-15,-13-20 6 16</inkml:trace>
  <inkml:trace contextRef="#ctx0" brushRef="#br0" timeOffset="213758.79">906 5688 56 0,'32'2'79'0,"-1"-6"6"16,8-1-47-16,5-3-18 15,6-4 2-15,7-1 1 16,0-6-2-16,6-1-3 15,0-4-3-15,1 1-5 16,3-3 1-16,6 1 1 16,-3 1 5-16,10 2 1 15,3-1 2-15,8 2 2 16,7-2 5-16,10 5-2 16,7-3-2-16,15 4-1 15,7-1-6-15,15 2-2 16,10-1-1-16,15 4-3 0,11-1 0 15,12 2-2-15,11-1 0 16,9 1 0-16,8-2 3 16,8 2-2-16,7-2 2 15,2 0 3-15,2 0-5 16,1-2 4-16,-6-2-4 16,0 0 5-16,-9-1-5 15,-6 1 3-15,-12 0-5 16,-11 0-3-16,-15-3 1 15,-11 5-1-15,-14 1 0 16,-16-1-2-16,-15 1 1 16,-17 4-2-16,-18 0 1 15,-15 3-1-15,-17 2 1 16,-14 3-2-16,-13 2 0 0,-10 5-2 16,-7 2 1-16,-5 2 2 15,-6 8-1-15,0 6 1 16,-1 6 0-16,0 7-2 15,-2 10 0-15,3 6 0 16,-2 12 0-16,0 8-1 16,0 7 2-16,1 11-3 15,-1 9 5-15,1 6 0 16,0 8 1-16,-1 6 1 16,-1 6 2-16,-1 2-1 15,-2 0-1-15,-2-4 1 0,-2-1-3 16,0-2 2-1,-5-8-2-15,1-9 0 0,-3-11-2 16,0-8-1-16,0-9 5 16,-2-6-4-16,1-9 3 15,-4-6-4-15,0-8 5 16,-1-4-5 0,-1-7 4-16,-4-2-2 0,-3-4-1 15,-2-8 3-15,-4-3-1 16,-1-2 1-16,-1-4 0 15,0-1-1-15,-4-2 1 16,1-1 0-16,0 2-2 16,-1-3 1-16,-2-1 2 15,1 1-3-15,-1-4 1 16,1 3 1-16,1-2-2 0,1 0 1 16,0-3-1-16,1 1 1 15,0 2-2-15,-1-2 0 16,-2 2 1-16,-8-3 0 15,-3 1 0-15,-7-4 0 16,-9 2 0-16,-9 2 0 16,-13-2-1-16,-11-1 1 15,-15 0-1-15,-15 2-1 16,-17-1 3-16,-15 6-4 16,-16-1 1-16,-14 4 1 15,-13 6-2-15,-14 3 0 16,-13 2 1-16,-4 4 0 15,-9 10-3-15,-3-2 3 0,-1 6-2 16,-1-1 1 0,5-2 0-16,8 0-1 0,9-1 0 15,12-1 0 1,14-7 1-16,14-3-3 0,16-3 2 16,21-7 2-16,17-2-2 15,16-4 2-15,17-6 0 16,15-2 1-16,14-2 0 15,15-1 2-15,11-2-3 16,9 0 2-16,10-1-1 16,7 1-1-16,13 7 0 15,-12-13 0-15,13 2-1 16,2 0 1-16,2 0 0 0,3-2 0 16,-1-6 0-16,0-1 2 15,1-2-1-15,-1-4 1 16,-2-4-2-16,-3-4 2 15,-2-8-1-15,-2-7 1 16,-7-6-1-16,-3-9 0 16,-4-9 1-16,-2-10-1 15,-3-8-2-15,-2-15 0 16,-3-2 1-16,1-7-1 16,-5-1 0-16,0 1 3 15,-1-2-5-15,-3 3 5 16,0 4-1-16,-1 10 0 15,0 7-1-15,4 9 3 16,3 10-3-16,4 10 0 16,5 13 4-16,4 11-5 15,6 7 3-15,4 13-2 0,1 7-1 16,4 13 0-16,-2-12 1 16,2 12 0-16,0 0-1 15,0 0 1-15,0 0 0 16,0 0 2-16,0 0 0 15,4-13-4-15,-4 13 2 16,2-21-1-16,-1 8 0 16,0-4 3-16,0-6-1 15,1-5-1-15,-1-3 2 16,-1-5 2-16,3 0-2 16,0-2 2-16,1 3-2 0,0 1-2 15,1 3 1-15,-1 6 0 16,1 4 1-16,-3 8-1 15,1 2 1-15,-3 11 1 16,0 0-2-16,-3-13-2 16,3 13-2-16,0 0-7 15,0 0-2-15,0 0-11 16,3 26-31-16,0-10-91 16,3 6-2-1,-1-4-2-15,3 0-1 0,3-2 13 16</inkml:trace>
  <inkml:trace contextRef="#ctx0" brushRef="#br0" timeOffset="-133508.95">23220 4218 127 0,'0'0'50'15,"0"0"2"-15,0 0-3 16,0 0-10-16,0 0-6 0,0 0-6 16,0 0-5-16,0 0-2 15,0 0-3-15,0 0-3 16,0 0 0-16,0 0 0 16,0 0-2-16,0 0-3 15,0 0-2-15,0 0-2 16,0 0-1-16,0 0-4 15,0 0 3-15,0 0 0 16,0 0-2-16,15 3 1 16,-3-3 0-16,3-2 3 15,5 0-1-15,3-4 3 16,2 0-2-16,2-2-1 16,0-1 1-16,-1-1-2 0,-1 0 0 15,0 1-2-15,-3 1 1 16,-3 2-1-16,0 1-2 15,-4 4 1-15,0 2 0 16,-2 1-1-16,0 2 1 16,-1 1 0-16,0 5 0 15,0 0 1-15,-1 4 3 16,0 1-1-16,0 4 0 16,-1 3 0-16,0 4 1 15,-3 5 5-15,0 6-6 16,0 5 5-16,-1 7-5 15,-3 4 5-15,2 9-4 0,-2 2 4 16,0 7-4-16,-1-1-1 16,0 1 2-1,-1-4-2 1,0-5 0-16,2-2-2 0,-2-10-1 0,1-5-1 16,1-10 1-16,-1-9 1 15,0-5-2-15,0-8 3 16,-2-13 1-16,1 14 1 15,-1-14-2-15,0 0-1 16,0 0-10-16,-3-18-13 16,-5 2-38-16,1-1-61 15,0-5 2-15,-2-5-3 16,-4-2 1-16,-1-5 41 0</inkml:trace>
  <inkml:trace contextRef="#ctx0" brushRef="#br0" timeOffset="-132741.32">23479 4688 51 0,'0'0'91'0,"0"0"4"0,-10-15-33 16,10 15-4-16,0 0-7 15,0 0-6-15,-1-14-8 16,1 14-11-16,0 0-9 16,10-11-4-16,-10 11-4 15,18-14-6-15,-5 6 0 16,4 1 0-16,5-3-1 15,3-1 0-15,5-1 1 16,2-1-1-16,6-4 2 31,4-3 1-31,1-3 1 0,2-1-1 0,-3-2 1 16,0 2-1-16,-5 2-5 0,-6 3 3 16,-8 4-4-16,-4 4 5 15,-19 11-7-15,17-8 8 16,-17 8-6-16,0 0 7 15,-14 2-2-15,1 3 0 16,-4 0 4-16,-4 2-7 16,-3 3 3-16,-6 0-5 15,-4 1 4-15,3 1-7 16,-1 0 10-16,-5 1-8 16,2 2 0-16,2-1 1 15,1-2 2-15,3 2-2 0,2-3 0 16,1 0 1-1,4-2-3-15,7-1 3 0,1-4 0 16,3 0 1-16,11-4-1 16,-13 5 1-16,13-5-1 15,0 0 0-15,-14 7-2 16,14-7 1-16,-13 11-1 16,13-11 1-16,-22 23 0 15,5-6 0-15,-3 3-1 16,-2 0 1-16,0 2 0 15,0 1 1-15,3-3 0 16,2-6 0-16,3 0-1 0,14-14 0 16,-14 12-3-1,14-12-14-15,0 0-45 0,22-17-51 16,-4 5-2-16,4-4-2 16,1-4-1-16,3-3 51 15</inkml:trace>
  <inkml:trace contextRef="#ctx0" brushRef="#br0" timeOffset="-71372.39">21608 14494 208 0,'5'-14'93'16,"-5"14"-14"-16,0 0-16 31,0 0-16-31,1-16-12 0,-1 16-3 0,0 0-3 16,0 0-5-16,-6-13-8 15,6 13-2-15,0 0-5 16,0 0 0-16,-10-11 1 16,10 11-6-16,0 0 2 15,0 0 2-15,0 0 2 0,0 0-2 16,0 0-1-1,0 0-1-15,6-11-1 0,-6 11 1 16,20-1-4-16,-5 1-2 16,3 6-3-16,3 2 3 15,-1 4 0-15,1 5 1 16,-3 6-3-16,-5 3-1 16,-6-2 5-16,-6 4-3 15,-7-1 4-15,-4-2-7 16,-1-4 3-16,-1-2 1 15,1-8 6-15,11-11-2 16,-14 11-1-16,14-11-1 16,0 0 2-16,14-8-1 15,-3 4-1-15,3 3-4 16,0 9-3-16,1 3 0 0,-4 8 2 16,-5 5 0-16,-6 7-3 15,-6 2 4-15,-4 5 0 16,-6-3 3-16,-3-3 0 15,-2-6 1-15,1-4-2 16,3-10 1-16,3-12-1 16,3-8-7-16,6-10-11 15,0-14-24-15,12 0-68 16,1-3-18-16,6-1-2 16,5-1 1-16,5 5-1 15</inkml:trace>
  <inkml:trace contextRef="#ctx0" brushRef="#br0" timeOffset="-71184.92">22083 14655 479 0,'0'0'130'0,"0"0"-33"15,0 0-85-15,0 0-10 16,0 0-7-16,0 0-15 15,0 0-40-15,13-8-67 16,-2 1-2-16,2-4 2 16,2 1-6-16,5-5 15 15</inkml:trace>
  <inkml:trace contextRef="#ctx0" brushRef="#br0" timeOffset="-70668.4">22371 14424 347 0,'0'0'122'16,"0"0"3"-16,0 0-92 15,0 0-18-15,0 0-2 16,0 0 0-16,0 0-4 16,0 0-1-16,0 15-3 15,-2-3-2-15,2 8-2 16,-3 10 0-16,2 5 4 15,0 11-9-15,-1 4 6 16,2 2-4-16,0-1 8 0,2 1-7 16,0-6 4-16,2-7-5 15,1-9 1-15,2-8 4 16,4-11-1-16,4-12-1 16,4-6-3-16,3-13 4 15,0-7 2-15,4-3-1 16,-1-3 0-16,0 2-3 15,-6 5 1-15,-3 6 0 16,-4 8 2 0,-12 12-5-16,16 12-1 0,-11 8 1 15,-4 5 6-15,2 7-2 16,-1 5-1-16,2 2 0 16,0-2-4-16,-2-4 4 0,2-3-1 15,1-3-3-15,3-3-12 16,-2-8 0-16,6 2-22 15,-12-18-53-15,15 20-37 16,-4-13-5-16,0-7 6 16,0-2 0-16</inkml:trace>
  <inkml:trace contextRef="#ctx0" brushRef="#br0" timeOffset="-70025.57">22908 14443 301 0,'0'0'121'0,"0"0"0"16,0 0-76-16,0 0-16 15,0 0-5-15,0 0-4 16,0 0-6-16,11 0-3 15,-11 0-3-15,18 4 1 16,-4-3 1-16,7-1-4 16,3 0-4-16,4-2 0 15,-2-2 0-15,0-2 0 16,0 0 1-16,-5 1-5 16,-4 0-3-16,-5 3 0 0,-12 2 2 15,0 0 0-15,0 0-2 16,-16-1-2-16,-1 7 2 15,-4 4 3-15,-2 4 1 16,-5 6 1-16,3 4 1 16,-2 5-3-16,4 0 6 15,3 1-2-15,5 3 3 16,4-2-6-16,4-8 6 16,7 0 0-16,4-5 2 15,7-4-1-15,3-3-3 16,5 0-1-16,0-5 3 15,2 0 3-15,0 1-4 16,-1-3-6-16,0 0 0 16,-3 3 2-16,-5-2 2 0,-1 0-2 15,-11-5-2-15,14 21-1 16,-14-8 3-16,-4 3 5 16,-2 0-4-16,-4-3-1 15,-2 3 0-15,-4-4 3 16,-1-2 0-16,0-7-1 15,0 1-6-15,-2-5-4 16,2-4-4-16,-1-5-12 16,6 4-19-16,-6-9-57 15,7-2-33-15,3 3 0 0,7-3 0 16,2-7 4-16</inkml:trace>
  <inkml:trace contextRef="#ctx0" brushRef="#br0" timeOffset="-69650.25">23477 14174 268 0,'0'-12'129'16,"0"12"0"-16,0 0-57 0,0 0-29 15,0 0-12-15,0 0-9 16,0 0-8-16,-3 13-3 16,3-1-3-16,3 4-5 15,-2 10-2-15,0 3-1 16,0 11 2-16,-1 4 2 15,-1-1-3-15,0-2-2 16,-1 2-2 0,-3-7-10-16,1-3-10 0,-3-16-36 0,7-17-72 15,0 0-2 1,0 0 3-16,17-24-3 0,-3-5 22 16</inkml:trace>
  <inkml:trace contextRef="#ctx0" brushRef="#br0" timeOffset="-69446.82">23656 14125 337 0,'0'0'126'0,"0"0"2"15,8 27-65-15,-15-3-39 16,6 8-8-16,-5 3-7 16,1 11 2-16,-3-1-5 0,-1 5-4 15,-1-3-7-15,-2-2-37 16,5 3-86-16,0-5-4 31,2-1-2-31,2-13-7 0,6-3 4 0</inkml:trace>
  <inkml:trace contextRef="#ctx0" brushRef="#br0" timeOffset="-45500.76">4685 13903 358 0,'0'0'115'0,"0"0"5"15,0 0-68-15,0 0-23 16,0 0-11-16,0 0-3 16,0 0-6-16,0 0-1 15,0 0-2-15,18-2-4 16,-4-2 2-16,6 3-1 16,5-6 2-16,5 4 0 15,3-5-1-15,5-3 0 0,-1 1-3 16,0 3 2-1,0-3-1-15,-4-2-3 0,-5 2-7 16,-6-1-5-16,-4 4-6 16,-5 1-4-16,-13 6-3 15,0 0-1-15,0 0-2 16,0 0 2-16,-22 12 6 16,2-2 7-16,-2 7 2 15,-3 0 3-15,-4 1 6 16,3-1 3-16,-1 1 7 15,1 3 0-15,2-3 2 0,3 3 1 16,0-8 5 0,7 4 6-16,-1-1-1 0,6 6-2 15,0-4-4 1,5 5 1-16,0-2-4 0,4 1-1 16,1 2-3-16,3-4-2 15,2 0-1-15,4-4 6 16,1-4-1-16,5-3 1 15,0-4-1-15,3 3 3 16,3-10 0-16,3 4-2 16,-5-4 0-16,2 7-5 15,-2 1-2-15,-4 3 1 16,-4 3-1-16,-3 0-2 0,-7 6-1 16,-3 3 1-1,-9 4 2-15,-3-1 1 0,-8 0-1 16,-5-2-1-16,-3-1-1 15,-3 0 3-15,-2-3 0 16,0-6-3-16,3-5-5 16,1-4 0-16,7-4-6 15,2-4-6-15,9 0-28 16,-1-6-90-16,12-1 2 16,4-1 1-16,8-4 1 15,4-6-4 1</inkml:trace>
  <inkml:trace contextRef="#ctx0" brushRef="#br0" timeOffset="-44938">5321 13976 188 0,'13'-11'109'0,"-13"11"3"16,3-11-27-16,-3 11-15 16,0 0-14-16,0 0-12 15,0 0-16-15,0 0-10 16,0 0-4-16,-6 14-6 16,6-14-5-16,-10 17 1 15,4-2-1-15,0 6 1 0,-2 5 1 16,1 6-1-16,0 4-3 15,0 1 2-15,1 7 0 16,3 0 1-16,0-2-5 16,4-3 1-16,2-4 2 15,3-6-1-15,4-6 1 16,1-8 0-16,5-8-2 16,2-7 3-16,4-6 1 15,-1-7 2-15,2-9 1 16,0 0 3-16,-3-5-1 15,-1 2 3-15,-5-6 1 16,-5 5-2-16,-7 1-1 0,-2 5 0 16,-5-1-2-1,-4 5-4-15,-3 3-2 0,-4 3-3 16,0 2 2-16,-2 4-1 16,2 1-3-16,-1 1-9 15,2 6-7-15,-2-6-13 16,17 2-70-16,-19 11-33 15,19-11-7-15,-13 1 3 16,13-1 3-16,0 0 4 16</inkml:trace>
  <inkml:trace contextRef="#ctx0" brushRef="#br0" timeOffset="-44122.68">5676 13976 307 0,'0'0'110'16,"0"0"-23"-16,0 0-27 15,0 0-10-15,-12-8-10 16,12 8-6-16,0 0-9 0,0 0-3 16,0 0-3-1,0 0 1-15,0 0-6 0,0 0-3 16,0 0-2-16,0 0 1 16,0 0-2-16,7-11-4 15,-7 11-1-15,7-11-3 16,-7 11 2-16,14-17-1 15,-14 17 1-15,14-17-5 16,-14 17 4-16,14-12 1 16,-14 12-3-16,0 0 2 15,0 0-2-15,11-3 3 16,-11 3-2-16,0 0 0 16,0 0-1-16,11 11-2 0,-11-11 3 15,16 14 2 1,-16-14-1-1,23 20-1-15,-10 1 0 0,0-2 0 0,-5-1 0 16,-4 4 3-16,-5 1-1 16,-4 0 0-16,-5-3-1 15,-5 3-1-15,-1-5 4 16,-1 0 2-16,3-4-3 16,3-3 1-16,11-11 0 15,-14 13 5-15,14-13-1 16,0 0-1-16,0 0-2 15,14-16 0-15,-14 16 0 16,19-16 0-16,-8 10-3 0,3 0-5 16,0 4 2-1,1 5 2-15,-2 8 0 0,0 3 0 16,-3 3-2-16,-1 3-1 16,-3 6 3-16,-5 1 1 15,-6 0-2-15,-3 1-1 16,-4-2-3-16,-2-2 4 15,-2-2 1-15,1-5 0 16,-1-5-4-16,1-3 3 16,3-5-1-16,1-2 1 15,11-2-4-15,-20-8-14 16,20 8-27-16,-18-9-92 0,18 9-2 16,-16-16-3-16,16 16 1 15,-12-23-2-15</inkml:trace>
  <inkml:trace contextRef="#ctx0" brushRef="#br0" timeOffset="-43544.36">5302 14025 286 0,'0'0'112'16,"0"0"-23"-16,0 0-14 15,0 0-17-15,0 0-11 16,0 0-8-16,0 0-8 15,0 0-8-15,0 0-7 16,0 0-6-16,0 0-5 16,13-4 0-16,-13 4-3 15,14 0-4-15,-3 0 2 16,3 2 1-16,2 2-1 16,2 1 1-16,-2 6-1 15,0 0-2-15,-3 1 0 16,2 0 3-16,-4 3-4 15,-3-4-4-15,1 4-8 0,-9-15-18 16,12 19-92 0,-12-19-3-16,10 15 1 0,-10-15-2 15,11 11 1-15</inkml:trace>
  <inkml:trace contextRef="#ctx0" brushRef="#br0" timeOffset="21277.13">5345 5705 179 0,'-4'-13'66'0,"4"13"0"0,0 0-6 15,2-11-8-15,-2 11-12 16,0 0-8-16,0-11-7 16,0 11-2-16,0 0-2 15,0 0-4-15,0 0 0 16,0 0-4-16,0 0-1 16,0 0-2-16,0 0-1 15,0 0-1-15,0 0-3 16,0 0-1-16,0 0-2 15,0 0-1-15,0 0-3 16,0 0 0-16,0 0-1 16,0 0 1-16,-16 12 1 15,16-12-1-15,-25 24 1 0,7-6-1 16,-5 7 3 0,-6 5-3-16,-7 3 1 0,-3 3-1 15,-1 4-1-15,-3 3 2 16,2-3-2-16,-1 0 2 15,2-4-1-15,6-3 4 16,6-3-1-16,1-5-1 16,6-3 0-16,4-7 0 15,5 1-2-15,1-5 2 16,11-11 1-16,-11 13-1 16,11-13 0-16,0 0 3 15,0 0 0-15,0 0 1 0,0 0 4 16,0 0-2-1,0 0 0 1,0 0 0-16,0 0 0 16,0 0 0-16,0 0-2 15,0 0 0-15,0 0-1 16,6 11-3-16,-6-11 1 16,0 0 1-16,0 0-2 15,13 14 0-15,-13-14 2 16,22 15-1-16,-6-7 1 15,5 4 1-15,5-2 0 16,4 1 0-16,-1-3 1 16,8 2 0-16,2-2-1 15,5 1 0-15,4-2 0 0,0-1 0 16,4-1-1-16,-1 0 0 16,-2 0 1-16,-4 0-3 15,-4-2-1-15,-4 0 3 16,-4-1-3-16,-5 0 1 15,-5 0 1-15,-3 0-1 16,-4-2 1-16,-2 3 0 16,-3-3 1-16,-11 0-2 15,16 2 2-15,-16-2-2 16,0 0 1-16,11 2-1 16,-11-2 1-16,0 0 2 15,0 0-2-15,0 0 1 16,0 0 1-16,0 0 0 0,0 0 5 15,0 0-6-15,0 0 0 16,0 0-2-16,0 0 1 16,0 0 0-16,0 0-1 15,0 0-1-15,11 0-16 16,-11 0-18-16,0 0-99 16,14-3-5-16,-14 3 2 15,13-12-5-15,-6-3-1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1T06:38:04.1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1024" units="cm"/>
          <inkml:channel name="Y" type="integer" max="619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4-03-21T06:51:14.878"/>
    </inkml:context>
  </inkml:definitions>
  <inkml:trace contextRef="#ctx0" brushRef="#br0">17588 4746 145 0,'3'-12'47'0,"-3"12"-1"0,6-16-2 16,-6 16-9-16,3-14-6 15,-3 14-5-15,0 0-5 16,0-13-1-16,0 13-1 15,0 0 3-15,0 0 1 0,0 0 1 32,0 0-1-32,0 0-1 15,0 0-1-15,0 0-2 16,-6-10-1-16,6 10-4 16,0 0-4-16,0 0-3 15,0 0-1-15,0 0-4 16,0 0-1-16,0 0 1 15,-2 15-2-15,2-4-1 16,2 6 1-16,-1 4 2 16,1 8-2-16,2 0 5 15,1 6-3-15,0 2 1 16,2 3-2-16,-1-1 3 16,3 2-2-16,-3 1 0 15,0 0 2-15,-1 0-1 16,0-1 1-16,-2 0-2 15,-1-3 3-15,-1-1-4 0,-4-7 3 16,3-2 0-16,-2-5-1 16,1-5 1-16,-2-7 0 15,2 0 2-15,1-11 3 16,0 0-1-16,0 0-1 16,0 0 0-16,0 0-1 15,0 0 1-15,0 0-1 16,0 0-2-16,0 0-1 15,0 0 2-15,0 0 0 0,0 0-1 16,0 0 0-16,0 0-1 16,-11-11 0-16,11 11 0 15,-5-13 0-15,5 13-3 16,-6-22 2-16,1 10-1 16,3-1 2-16,-2-2-1 15,0-1 0-15,2 2-1 16,0 1 0-16,-1 0 1 15,1 1 0-15,-1-1 0 16,1 2-2-16,1-3 2 16,-1 2 0-16,0-4 3 15,2-2-2-15,0 0-3 16,0-1 1-16,0-1 2 16,-1-2-1-16,-1 0 2 15,0-2-3-15,2-1-1 16,-2-3 3-16,-2 0 2 0,1-1-3 15,1-2 0-15,0 2 0 16,0-1-1-16,1 2 1 16,1-1-1-16,0 2 1 15,0-1-1-15,0 2 2 16,1-1-1-16,1-1 2 16,-1 2-4-16,1 1 1 15,1 3-1-15,0 3 0 16,1 3-1-16,1 3-1 15,-5 13-2-15,13-16 1 16,-13 16 0-16,17-4-1 16,-17 4 2-16,20 7-1 0,-9-1 1 15,1 4 2-15,0 1 0 16,-1 6 0-16,0 0 2 16,-1 4-1-16,-3 3 1 15,-3-1-1-15,-4 3 1 16,-2 1-2-16,-3 4 1 15,-5-1-1-15,-2 1 1 16,-4-1-1-16,-2 0 0 16,-1 1 0-16,0-1 2 15,-2-2-2-15,3-4 2 16,1-1-2-16,3-3 1 16,3-5-2-16,5-1 2 15,5-3 1-15,1-11-1 0,13 14 1 16,3-9 1-16,4-1-1 0,4-1 1 0,4 0 1 31,3-1-3-31,0 3 0 0,-1 0-1 0,-1 2 2 31,-3 0-3-31,-3 2 2 0,-4 1-3 0,-3-1 4 32,-2 4-2-32,-14-13 2 15,19 19-1-15,-12-8 0 0,0 0 1 0,-4 0 0 16,-3-11 1-16,8 19-1 15,-8-19 3-15,2 15-2 32,-2-15 0-32,0 0 1 0,0 0 0 0,0 0 1 15,2 11 1-15,-2-11 0 0,0 0-1 32,0 0 2-32,0 0-2 15,0 0 2-15,0 0-4 16,0 0-4-16,0 0-6 15,0 0-7-15,-12-14-17 16,12 14-48-16,0 0-39 16,0 0-4-16,-16 9 6 15,16-9 0-15</inkml:trace>
  <inkml:trace contextRef="#ctx1" brushRef="#br0">16459 16590 0,'0'0'0</inkml:trace>
  <inkml:trace contextRef="#ctx0" brushRef="#br0" timeOffset="-65886.75">16172 10298 383 0,'-27'-8'121'15,"5"-1"-1"-15,8 7-94 16,2-4-11-16,12 6-8 16,-5-11-8-16,5 11-19 15,14-14-48-15,-2 7-53 16,3 2 0-16,0 2-4 15,3 1 2-15,0 7 31 0</inkml:trace>
  <inkml:trace contextRef="#ctx0" brushRef="#br0" timeOffset="-63272.07">18093 10925 375 0,'-1'15'125'0,"1"-15"0"0,6 12-85 16,-6-12-14-16,0 0-7 15,0 0-5-15,0 0-3 16,0 0-3-16,0 0-2 16,0 0-4-16,0 0-1 15,1 13-3-15,-1-13 2 16,0 11 1-16,0-11-4 16,0 12 2-16,0-12 0 15,0 11-1-15,0-11 0 16,0 0-17-16,0 0-76 0,0 0-32 15,-6-17 1-15,5 6-4 16,-7-3-1-16</inkml:trace>
  <inkml:trace contextRef="#ctx0" brushRef="#br0" timeOffset="-42740.74">7336 7964 150 0,'0'0'91'15,"-3"-11"-25"-15,3 11-11 16,0 0-5-16,0 0-7 15,0 0-5-15,0 0-7 16,0 0-6-16,0 0-7 16,0 0-5-16,0 0 0 15,0 0-4-15,0 0-3 0,0 0 0 16,0 0-1-16,0 0 1 16,0 0 2-16,0 0-2 15,0 0-2-15,0 0 1 16,0 0-1-16,0 0 0 15,0 0 0-15,0 0-2 16,0 0 0-16,0 0-1 16,0 0 2-16,0 0 0 15,0 0 0-15,0 0-1 16,0 0 2-16,0 0-1 16,0 0-1-16,0 0 2 15,0 0-4-15,0 0 1 16,0 0 0-16,0 0 0 15,0 0-1-15,0 0 0 16,0 0 0-16,0 0 2 0,0 0 0 16,0 0-2-16,0 0 1 15,0 0-2-15,0 0 2 16,0 0 0-16,0 0 0 16,0 0-2-16,0 0 3 15,0 0-2-15,0 0 0 16,0 0 2-16,0 0-1 15,0 0-1-15,0 0 1 16,0 0-1-16,0 0 0 16,0 0-1-16,0 0 2 15,0 0 0-15,0 0-2 16,0 0 1-16,0 0 1 16,0 0-2-16,0 0 2 0,0 0 1 15,0 0-2-15,0 0-2 16,0 0 3-16,0 0-3 15,-2 11 0-15,2-11 1 16,4 25-1-16,-1-3-1 16,3 7 2-16,1 9 0 15,-1 7 1-15,1 7-1 16,2 4 2-16,-3 4-2 16,0 0 0-16,-3 2 1 15,0-4 0-15,-2 1-1 16,-1-4 0-16,-1-5 2 0,0-4-2 15,-2-6 2 1,1-6 1 0,-1-3-2-16,2-9 2 0,0-5-1 0,1-5 2 15,0-12 0-15,1 13 1 16,-1-13 1-16,0 0-1 16,0 0 2-16,0 0-1 15,0 0 1-15,0 0-3 16,0 0 0-16,0 0-1 15,12-6-2-15,-12 6 1 0,19 0 0 16,-1-1-1-16,3 1 0 16,4-4 0-16,6 2 1 15,4-1 1-15,4 3-1 16,-1-1 0-16,0 0 0 16,-3 2-1-16,1 2 1 15,-5 0 1-15,0-2-2 16,-4 3 1-16,-5-3-2 15,-3 0 1-15,-3 2 1 16,-2-2-1 0,-14-1 2-16,18 0-1 0,-18 0-1 15,0 0 2 1,0 0 0-16,11-1-1 16,-11 1-1-16,0 0 2 15,0 0-3-15,0 0-3 16,0 0-7-16,-3-12-13 15,3 12-52-15,0 0-58 16,9-17-1-16,-3 6-3 16,0-5 3-16,3-1 32 15</inkml:trace>
  <inkml:trace contextRef="#ctx0" brushRef="#br0" timeOffset="-42318.92">8292 8473 38 0,'0'0'89'0,"-5"11"1"0,5-11-38 16,0 0-2-16,0 0 6 16,0 0-2-16,0 0-6 15,12 0-6-15,0 0-8 16,0-7-5-16,8 5-6 15,-1-5-7-15,5 2-2 16,1-4-4-16,3 1-7 16,-1 2-2-16,0 0-5 15,-1 1-10-15,-7-2-20 16,3 5-23-16,-6 0-48 16,-4 1-14-16,-1 6-2 15,-11-5 3-15,5 15 42 0</inkml:trace>
  <inkml:trace contextRef="#ctx0" brushRef="#br0" timeOffset="-42068.91">8434 8746 149 0,'-11'18'112'0,"7"-2"5"16,0-3-38-16,4-13-20 15,0 0-13-15,19 2-5 16,0-4-7-16,-1-4-7 15,8 2-8-15,-3-3-4 16,4 2-6-16,-3-2-2 16,1 3-5-16,-3 2-6 0,-2-3-6 15,1 4-12 1,-5-5-22-16,7 6-47 0,-1-4-38 16,0 2-5-16,0-2 6 15,0-4 0-15</inkml:trace>
  <inkml:trace contextRef="#ctx0" brushRef="#br0" timeOffset="-38309.49">9338 8583 134 0,'0'0'102'0,"0"0"4"0,0 0-51 16,0 0-9-16,0 0-1 16,0 0-6-16,0 0-5 15,0 0-9-15,0 0-6 16,0 0-9-16,0 0-5 16,0 0-2-16,0 0-1 15,0 0 2-15,19 11 0 16,-5-5 2-16,4-1 1 15,5 1 2-15,5-1 1 16,6 2-1-16,3-4-2 16,2 0-1-16,-1-2 1 15,-3 1-2-15,-3-2-1 16,-4 0-1-16,-5-2-2 0,-6 1 1 16,-6 0 1-16,-11 1-2 15,11 0 0-15,-11 0 1 16,0 0-2-16,0 0 2 15,0 0-2-15,0 0-2 16,0 0-4-16,0 0-6 16,0 0-20-16,0 0-47 15,-11-1-50-15,11 1 1 16,0 0-2-16,0 0 2 16,0 0 57-16</inkml:trace>
  <inkml:trace contextRef="#ctx0" brushRef="#br0" timeOffset="-35741.19">10243 8358 353 0,'0'0'126'16,"0"0"2"-16,6-12-103 16,-6 12 0-16,0 0-2 15,0 0-1-15,0 0-5 16,0 0-6-16,0 0-4 16,0 0-1-16,0 0-2 15,0 0-4-15,0 0 0 16,5 14-1-16,0-2 2 0,3 5-2 15,3 7 2 1,2 8-2-16,3 7 1 0,2 8 1 16,3 5 0-16,0 4 0 15,-2 2-2-15,-2-2 2 16,-2 1-2-16,-3-5 4 16,-2-4-3-16,-2-7 0 15,-2-7-7-15,-3-10-4 16,2-4-18-16,-5-20-65 15,0 0-38-15,0 0-2 16,5-28 0-16,-3-4-1 16,1-8 61-16</inkml:trace>
  <inkml:trace contextRef="#ctx0" brushRef="#br0" timeOffset="-35427.79">10537 8371 132 0,'14'-2'99'0,"5"8"0"31,-6-1-44-31,1 4-27 16,3 7 5-16,-2-2-2 15,2 10-3-15,-5 2-1 16,3 9-6-16,-8 5-4 15,6 8-3-15,-9 0-3 0,5 6-3 16,-8 1-3 0,0 1 2-16,-1-5-5 0,-1-3 1 15,-1-10-4-15,-1-6-4 16,4-7-20-16,-4-11-40 16,3-14-51-16,0 0-3 15,13-9 0-15,-1-10 0 16,2-13 69-16</inkml:trace>
  <inkml:trace contextRef="#ctx0" brushRef="#br0" timeOffset="-35209.12">10967 8724 205 0,'0'0'105'0,"0"0"-3"0,0 0-72 16,0 0-11-16,0 0 2 15,0 0-2-15,0 0-9 16,0 0-19-16,17-4-40 16,-5 1-53-16,-12 3-4 15,27-14 1-15,-12 2-4 16,7 2 79-16</inkml:trace>
  <inkml:trace contextRef="#ctx0" brushRef="#br0" timeOffset="-34895.71">11367 8479 65 0,'16'-11'99'0,"-6"-5"2"16,-3 3-43-16,4 7-3 16,-6-5 2-16,-5 11-4 15,11-14-13-15,-11 14-15 16,16-11-5-16,-16 11-5 15,22-11-6-15,-6 5-2 16,1-2-2-16,4 1-3 16,0-4 1-16,1 1-1 15,1 0 0-15,-1 1-1 16,-2-1-2-16,-2 0-5 16,-3 3-9-16,-5-4-17 15,2 7-15-15,-12 4-22 0,0 0-18 16,-3-11-7-1,3 11 2-15,-25 10 4 0,6 1 16 16</inkml:trace>
  <inkml:trace contextRef="#ctx0" brushRef="#br0" timeOffset="-34598.84">11444 8468 190 0,'-18'33'63'16,"7"1"0"-16,4-5-11 15,10 1-6-15,2-7-4 16,11 0-5-16,2-10-1 15,11 1-5-15,-4-11-5 16,8 1-1-16,-2-6-9 0,2 0-4 16,-5 1-6-16,-1 4-2 15,-5 4-2-15,-7 5 0 16,-4 4-1-16,-6 5-2 16,-8 2 2-16,-5 3 0 15,-6 0 2-15,-5-2-3 16,-4-2-1-16,-1-5-4 15,2-1-7-15,-1-10-10 16,5 0-20-16,-2-13-57 16,5-4-25-16,7-5 2 15,3-7-1-15,5-4 16 16</inkml:trace>
  <inkml:trace contextRef="#ctx0" brushRef="#br0" timeOffset="-34130.15">12007 8394 139 0,'18'-8'104'0,"-4"6"5"16,-14 2-44-16,0 0-28 15,0 0 4-15,0 0 1 16,0 0 2-16,0 0-13 15,0 0-7-15,0 0-5 16,0 0-4-16,0 0-1 16,2-12-6-16,-2 12-2 15,0 0-2-15,0 0-4 0,0 0 1 16,0 0-1-16,0 0 1 16,14 24-3-16,-11-1 2 15,0 6-1-15,-3 5 4 16,-1 6-2-16,-3 3 2 15,-2-2-2-15,-3-4-1 16,-1-6 1-16,2-4 0 16,2-9 0-16,2-3 1 15,4-15 1-15,6 11 0 16,-6-11 3-16,23-9 0 16,-5-1 1-16,2 1-1 15,5-4-1-15,3 1-2 0,1 0-6 16,0-4-12-16,4 9-37 15,-6-5-81-15,4 1-4 16,0-1 2-16,0-1-2 16,1-1 2-16</inkml:trace>
  <inkml:trace contextRef="#ctx0" brushRef="#br0" timeOffset="-33427.12">13020 8310 177 0,'0'0'81'0,"0"0"-3"0,0 0-7 15,0 0-3-15,0 0-16 16,0 0-15-16,0 0-15 16,0 0-5-16,-11-16-6 15,11 16-3-15,-7-16-1 16,7 16-4-16,-20-20-1 15,6 10-1-15,-5 2-1 16,-3 1-2-16,-1 7 0 16,-4 5 1-16,-2 7 0 15,2 8 0-15,2 8-1 16,4 7 1-16,4 9-2 0,5 3 2 16,4 3 0-1,8 2 1-15,6 1-3 0,5-4 5 16,6-5-2-1,3-8 1-15,4-6 0 0,2-5 1 16,1-8 0-16,1-6 2 16,0-10-1-16,0-1-4 15,3-5-7-15,-3-10-18 16,3 0-49-16,0-5-43 16,-4-6-3-16,1-2 1 15,-3-5-2-15,0-1 82 16</inkml:trace>
  <inkml:trace contextRef="#ctx0" brushRef="#br0" timeOffset="-33112.42">13295 8241 208 0,'0'0'109'16,"0"-14"2"-16,0 14-41 15,0 0-45-15,0 0-6 16,7 13 0-16,-4-3-4 15,0 7-1-15,2 3-3 16,1 7 1-16,2 3-3 16,-1 6-1-16,1 4-2 15,1 4-2-15,-2 2 0 0,1 3-1 16,-2-2-2 0,0-1 0-16,-5-1-1 0,4-4 0 15,-4-4-3-15,0-8-2 16,1-5-5-16,-2-8-10 15,3-1-21-15,-3-15-42 16,0 0-40-16,4-13 3 16,1-4 2-16,2-4 2 15</inkml:trace>
  <inkml:trace contextRef="#ctx0" brushRef="#br0" timeOffset="-32816.96">13346 8229 150 0,'0'0'109'0,"17"-4"3"16,-3 4-59-16,-2-7-6 15,9 2 3-15,-4-9-4 16,9 4-14-16,-1-7-9 15,3 1-10-15,1-4-3 16,1 1-4-16,-2 1-4 16,-3 2-11-16,1 5-14 15,-10-1-15-15,1 12-12 16,-17 0-25-16,0 0-46 16,6 18 0-16,-15 3 2 0,-4 9 23 15,-5 4 96 1</inkml:trace>
  <inkml:trace contextRef="#ctx0" brushRef="#br0" timeOffset="-32582.59">13428 8628 154 0,'-3'16'114'0,"3"-16"-18"16,0 0-27-16,26 7-8 15,-9-20-4-15,10 4-6 16,0-8-14-16,7 1-13 15,0-2-11-15,0 1-3 16,-1 1-13-16,-3-1-12 16,1 8-26-16,-9-6-34 15,0 4-47-15,-1 5-5 16,0-2 4-16,-3 3-7 0,-2-2 81 16</inkml:trace>
  <inkml:trace contextRef="#ctx0" brushRef="#br0" timeOffset="-31879.38">13850 8940 182 0,'-2'-17'121'0,"0"4"1"16,2 13-47-16,-6-20-21 15,6 20-4-15,0 0-7 16,0 0-11-16,-1-11-13 15,1 11-8-15,0 0-6 16,0 0-2-16,-2 18-1 16,0-2-1-16,2 5-1 15,0 8 0-15,2 6 0 16,-1 6 0-16,0 4 1 16,2 3-1-16,-2 0-1 15,2 1 1-15,0-7 0 0,1-9 0 16,-1-5 4-1,2-6 2-15,1-8-1 0,-6-14 1 16,19 8 1-16,-5-14-1 16,2-4-1-16,4-1-1 15,3-5 0-15,2 0-3 16,2 1-1-16,-1 0-2 16,-2 1 0-16,-2 3-8 15,1 2-6-15,-5-2-19 16,1 9-44-16,-6-6-54 15,0 4-2-15,-2-6 1 16,-3-1 3-16,1-2 41 16</inkml:trace>
  <inkml:trace contextRef="#ctx0" brushRef="#br0" timeOffset="-31077.44">13838 7679 188 0,'0'0'75'0,"0"0"-6"15,-15-1-6-15,15 1-5 16,0 0-13-16,0 0-8 0,0 0-8 16,0 0-8-16,0-15-6 15,0 15-5-15,16-15-4 16,-5 8-3-16,4 0 0 15,2 1-3-15,2 2 1 16,3 3-1-16,-1 3 0 16,0 4 0-16,0 5-1 15,-4 5 2-15,-3 4-2 16,-6 3 3-16,-6 5 1 16,-6 1-1-16,-4 0 2 15,-3-3-1-15,-4-1 2 16,3-6-4-16,-1-4 5 0,3-3-5 15,10-12 0-15,0 0 1 16,0 0-1-16,21 13-2 16,-2-7 1-16,3 9 0 15,0 3 0-15,1 6 1 16,-4 3-1-16,-6 7 1 16,-7 4-1-16,-10-2 2 15,-9 1 0-15,-4-7 1 16,-6-5-3-16,-3-6 2 15,2-7-2-15,-2-10-2 16,7-8-4-16,3-7-7 16,8-2-13-16,2-8-19 15,11 5-47-15,4 0-30 0,3-2 2 16,4 6 1 0,3-2 2-16</inkml:trace>
  <inkml:trace contextRef="#ctx0" brushRef="#br0" timeOffset="-30126.15">14540 8681 164 0,'0'0'104'0,"0"0"-23"16,0 0-10-16,-12 4-5 15,12-4-10-15,0 0-10 16,25 9-10-16,-10-8-8 16,9 1-6-16,3-3-7 15,7 2-2-15,4-2-5 16,5-1-3-16,3-5-3 16,2 0 0-16,-1-3 0 15,2 2-3-15,-1-2-5 16,-3-3-17-16,1 6-36 15,-8-7-65-15,-5 2-3 16,-4-1 0-16,-5-4-3 0,-10-1 7 16</inkml:trace>
  <inkml:trace contextRef="#ctx0" brushRef="#br0" timeOffset="-29860.56">14972 8430 187 0,'-15'4'105'16,"15"-4"3"-16,-6 16-64 16,6-16-9-16,15 21 4 0,-8-10-2 15,9 9 0 1,-5-1-10-16,5 9-7 0,-2 10-10 16,1 7-1-16,-3 4-7 15,0 8-2-15,-1 5 1 16,-2-1-3-16,1 1-15 15,-5-10-16-15,7-5-43 16,-4-8-43-16,1-13 1 16,3-13-4-16,0-14 2 15,5-5 67-15</inkml:trace>
  <inkml:trace contextRef="#ctx0" brushRef="#br0" timeOffset="-29032.41">15654 8082 230 0,'0'0'96'0,"0"0"-9"16,0 0-18-16,0 0-15 0,0 0-14 15,0 0-12-15,0 0-8 16,0 0-7-16,0 0-5 16,0 0-3-16,0 23 0 15,-2 1-2-15,0 9 1 16,1 9-2-16,1 9 1 16,0 9 1-16,0 5 1 15,1 3-2-15,3-3 2 16,2-8-3-16,2-6 4 15,-1-12 0-15,3-8 2 16,2-13-3-16,5-9 0 16,2-12 2-16,3-6 1 15,0-10 0-15,3-7-2 16,-1-6-1-16,1-2-3 16,-5-2 0-16,-1 2 1 15,-6 6-3-15,-3 2 0 0,-4 8-2 16,-2 5 1-16,-4 13 1 15,0 0-5-15,3 25 6 16,-3 2 0-16,2 6 1 16,-2 6-2-16,1 4 2 15,1 7-1-15,1-1-1 16,2-4 5-16,1-4-12 16,-1-8-8-16,4-3-25 15,-1-14-76-15,9-9-17 16,2-13 2-16,3-13-3 15,1-13 1-15</inkml:trace>
  <inkml:trace contextRef="#ctx0" brushRef="#br0" timeOffset="-28483.14">16231 8232 312 0,'3'-11'121'15,"-3"11"-1"-15,7-13-87 16,-7 13-13-16,5-18 1 16,-5 6 0-16,0 12-1 15,1-19-7-15,-1 19-5 16,-3-21-4-16,3 21-1 16,-9-19-2-16,9 19-5 0,-17-4 1 15,5 6-2-15,-2 8 0 16,-1 5 1-16,-1 8 0 15,1 4 2-15,3 5 0 16,2 1 2-16,5 4 0 16,5-2 2-16,6-1 1 15,5-3-1-15,6-5 2 16,4 0-8-16,4-1 8 16,3 1-1-16,1-2-2 15,-1 4 2-15,-1 1-4 16,-5 3 2-16,-5 3-4 15,-9-1 9-15,-8-4-8 16,-7-2 1-16,-9-2 1 0,-5-6 0 16,-4-5 0-1,-1-7 4-15,-1-5 0 0,5-7 2 16,3-4 0-16,7-12 0 16,3-11 0-16,9-6-1 15,4-8-2-15,4-6-4 16,5-1-4-16,1-4-7 15,6 8-11-15,-3 0-29 16,8 13-66-16,-4 7-10 16,1 10 2-16,-2 6-1 0,-1 5 5 15</inkml:trace>
  <inkml:trace contextRef="#ctx0" brushRef="#br0" timeOffset="-28247.94">16489 8543 84 0,'7'19'108'16,"-7"-19"11"-16,9 15-40 16,-9-15-11-16,0 0-1 15,13 11-9-15,-13-11-10 16,-1-12-19-16,1 12-12 16,-5-16-10-16,5 16-7 15,-6-18-13-15,6 18-19 0,-6-12-21 16,6 12-68-16,0 0 2 15,0 0-5-15,0 0 3 16,0 0 21 0</inkml:trace>
  <inkml:trace contextRef="#ctx0" brushRef="#br0" timeOffset="-27762.75">16739 8110 159 0,'0'0'111'0,"-19"9"1"0,19-9-43 16,-11 9-27-16,11-9 1 15,0 0-2-15,0 0-5 16,0 0-9-16,0 0-8 15,0 0-1-15,14 4-4 16,-1-4-4-16,0-2-3 16,4 2 0-16,-1-1-5 15,3 2 0-15,1 4-3 16,1 0 0-16,-3 1 0 16,2 5 2-16,-1 5-1 15,1 2 1-15,0 6-2 16,0 4 2-16,-2 3 1 15,1 4-3-15,-4 1 4 16,-1 3-5-16,-6 2 4 0,-1 4 2 16,-7-1-1-16,-3 1-1 15,-3-2 0-15,-4 0 2 16,-2-2-6-16,-1-7 3 16,0-2-12-16,1-10-10 15,5-3-29-15,-4-9-56 16,11-10-23-16,-14-1-1 15,12-10 1-15,0-3 2 16</inkml:trace>
  <inkml:trace contextRef="#ctx0" brushRef="#br0" timeOffset="-27558.87">16838 8610 338 0,'0'0'123'16,"0"0"0"-16,14-23-78 15,6 8-22-15,6-7-5 16,6-3-4-16,5-4-13 16,3-4-16-16,5 4-39 15,-1-3-70-15,-3 4 2 16,-2 4-5-16,-6 1 0 16,-1 5 12-16</inkml:trace>
  <inkml:trace contextRef="#ctx0" brushRef="#br0" timeOffset="-26869.79">17457 8305 148 0,'0'0'120'0,"11"-6"-3"15,-11 6-36-15,4-19-22 16,2 6-4-16,-9-11-9 16,4 2-15-16,-5-3-12 15,-1-2-11-15,0 2-2 16,-3 3-3-16,0 4-2 16,-3 5-2-16,-1 10 0 15,-4 5-2-15,-2 10-1 16,-4 8 0-16,0 9 2 0,-2 7-1 15,2 6 1-15,4 1-1 16,5 2 1-16,5-2 1 16,7-4 0-16,5-7 1 15,8-5 0-15,6-4 0 16,7-3 1-16,0-2 2 16,6-4-6-16,-2 3 4 15,1 0-4-15,-4 3 0 16,-5 0-3-16,-6 2 0 15,-9 1-3-15,-11-1 1 16,-8 1 1-16,-9-2-1 16,-4-2 2-16,-5-4-1 15,1-4 5-15,-1-5 0 0,5-5 3 16,4-7 1-16,6-10 0 16,8-8 1-16,7-6 1 15,9-9-1-15,6-5-3 16,4-3-2-16,9-2-11 15,0 1-22-15,9 5-51 16,0 5-31-16,-2 3 1 16,1 10-1-16,-5 0 3 15</inkml:trace>
  <inkml:trace contextRef="#ctx0" brushRef="#br0" timeOffset="-26384">17763 8225 236 0,'0'0'107'0,"2"-17"4"16,-7 6-70-16,5 11-20 15,-6-24-2-15,3 13-2 16,-4-4-3-16,7 15-6 16,-15-19-4-16,3 14-5 15,-3 9 2-15,-1 5-1 0,-2 11-3 16,0 3 1-1,1 5-1-15,1 3 1 0,4 5 0 16,7-1 4 0,5-2 1-16,6-3 1 0,7-5-1 15,7 0-4-15,2-1 8 16,3 0-2-16,2 0 2 16,-1 2-3-16,-3 1-2 15,-5 1 2-15,-5 1-1 16,-10 0 3-16,-5-1-6 15,-9-3 2-15,-7-2-1 16,-4-3 2-16,-3-7 1 16,3-3-1-16,-1-9 1 15,5-7 3-15,4-11-3 16,9-10 0-16,9-7-2 0,8-9 1 16,5-6-4-1,4-2-3-15,7 1-7 0,-2 0-22 31,6 8-70-31,-4 8-18 0,-4 4 3 0,-2 5-6 16,-4 5 5-16</inkml:trace>
  <inkml:trace contextRef="#ctx0" brushRef="#br0" timeOffset="-26055.9">18046 8178 113 0,'0'0'103'0,"0"0"7"15,-4 15-36-15,4-15-27 16,19-3-3-16,-8-6-1 15,11 4-5-15,-1-7-10 16,8 4-11-16,-2-7-8 16,1 1-9-16,-4 2-7 15,-4-3-14-15,0 4-27 16,-11-1-36-16,-9 12-31 0,12-20-2 16,-12 20-2-16,0 0 5 15</inkml:trace>
  <inkml:trace contextRef="#ctx0" brushRef="#br0" timeOffset="-25742.51">18109 8231 148 0,'-23'38'85'15,"5"-2"-9"-15,9 2-6 16,1-12-8-16,16 2-10 16,-1-12-8-16,15 1-4 15,0-10-5-15,11 4-7 16,-4-5-7-16,5 3-8 15,-4-1-6-15,-1 3-3 0,-5 3 0 16,-5 4-2-16,-7 1-1 16,-7 3 1-16,-8 1-4 15,-5-1 3-15,-7 0-2 16,-7-3-2-16,-3-2-4 16,-5-6-5-16,5 1-13 15,-5-10-10-15,12-1-12 16,-5-10-43-16,11-2-34 15,4-2 4-15,5-5 1 16,4 0 10-16</inkml:trace>
  <inkml:trace contextRef="#ctx0" brushRef="#br0" timeOffset="-24927.83">18837 8204 173 0,'0'0'113'0,"0"0"6"15,0 0-50-15,0 0-33 16,0 0-3-16,2-13 0 16,-7 0-1-16,5 13-10 15,-8-22-11-15,4 7-6 16,-1-2-3-16,-4 0-1 16,-1 1 1-16,-1 1-2 15,0 5 0-15,-2 0-3 16,-3 4 1-16,-1 5 1 15,-1 7-2-15,-1 5 1 16,0 6 0-16,1 7 1 16,0 8 0-16,4 4 2 15,4 7 0-15,3 2 1 0,5 0-2 32,4 2-2-32,5-1 6 15,5-2 1-15,3-7 1 16,4-3-1-16,5-6-1 15,1-5 0-15,1-5 2 16,3-5 2-16,-1-9-5 16,3-2-3-16,-1-6-5 15,1-7-7-15,1-1-17 16,-6-10-34-16,7-1-60 0,0-1 0 16,-2-2-2-16,-3-3 1 15,-2-4 46-15</inkml:trace>
  <inkml:trace contextRef="#ctx0" brushRef="#br0" timeOffset="-24610.74">19178 8104 299 0,'2'-13'115'16,"-2"13"-10"-16,0 0-78 15,0 0-3-15,11 7-1 16,-11-7-1-16,11 10-4 0,-11-10-6 15,16 28-2 1,-7-6-1-16,2 10 0 0,0 4-3 16,0 8-7-16,-2 7 4 15,-2 3-1-15,-3 1 1 16,1-1-1-16,-2-3 0 16,-1-8-1-16,-2-5 0 15,0-9 4-15,-1-8-6 16,1-9-3-16,0-12-11 15,0 0-23-15,0-11-45 16,1-9-41-16,0-4-3 16,2-7 3-16,2-9-1 15,0-4 70-15</inkml:trace>
  <inkml:trace contextRef="#ctx0" brushRef="#br0" timeOffset="-24363.14">19227 8098 169 0,'-11'-4'112'16,"11"4"6"-16,0 0-61 15,0 0-12-15,25-6-2 16,-10-5-3-16,7 1-12 16,0-6-11-16,5 1-10 0,2-1-9 15,-2-1-6-15,0 3-12 16,-10 0-21-16,2 9-40 15,-4 1-37-15,-15 4-3 16,14 8 4-16,-14-8 1 16,-8 26 105-16</inkml:trace>
  <inkml:trace contextRef="#ctx0" brushRef="#br0" timeOffset="-24160.11">19256 8340 173 0,'-12'15'108'0,"12"-15"-24"16,-3 18-19-16,3-18-15 0,21-2-8 16,-6-8-6-1,7 1-6-15,-1-3-12 0,4 0-9 16,-2 1-12-16,-2-2-18 16,1 7-30-16,-7 1-57 15,-2 3-8-15,-13 2-2 16,18 7 2-16,-18-7 35 15</inkml:trace>
  <inkml:trace contextRef="#ctx0" brushRef="#br0" timeOffset="-23752.59">19527 8426 215 0,'0'0'109'15,"9"-17"0"-15,-9 17-65 16,6-12-15-16,-6 12-3 16,0 0-5-16,3 14-8 15,-3 5-5-15,-2 4 0 16,2 6-2-16,-4 8 1 16,3 4-1-16,-1 4-1 15,0 1-3-15,-1-6 0 16,1-6 1-16,2-5 0 15,2-5 4-15,-1-8 4 16,4-4 1-16,-5-12 3 16,14 3 0-16,-3-9 0 0,5 1-1 15,-1-5-1-15,3 0-5 16,2 1-2-16,1-1-3 16,-2-1-1-16,2 0-2 15,-2 2-2-15,0-1-4 16,-1 3-8-16,-5-4-12 15,6 6-33-15,-11-6-69 16,-8 11-3-16,17-21-1 16,-12 8 1-16,-1-2 24 15</inkml:trace>
  <inkml:trace contextRef="#ctx0" brushRef="#br0" timeOffset="-23079.55">19594 7707 29 0,'0'0'97'15,"0"0"3"-15,0 0-47 16,0 0 0-16,0 0 4 16,0 0-3-16,-14-10-11 15,3 0-15-15,0 1-9 16,-2-6-6-16,1 0-2 16,1 0-3-16,1 0 0 15,2 2-3-15,8 13-3 0,-7-19 0 16,7 19-3-16,0 0 1 15,9 11 0-15,1 8-2 16,0 4 1-16,0 9 0 16,-1 4 3-16,-1 3 1 15,0 2 1-15,-4-6-1 16,-2-2 1-16,0-7 0 16,-2-4 3-16,1-11 3 15,-1-11-1-15,13 4 1 16,3-13 0-16,7-5 0 15,7-6-1-15,6-3-6 16,6-3-6-16,2 1-10 0,-3-3-31 16,5 5-77-1,-5 6-5-15,-5 4 2 0,0 3-7 16,-7 2 29-16</inkml:trace>
  <inkml:trace contextRef="#ctx0" brushRef="#br0" timeOffset="-21059.05">11679 10236 134 0,'0'0'90'0,"0"0"-28"0,13 6-9 16,-13-6 4-16,17 3-1 16,-17-3-6-16,23 2-5 15,-8-4-5-15,8 7-5 16,0-8-4-16,8 4-6 16,3-5-10-16,5 2-2 15,3 0-4-15,2-3-4 16,-2 1-2-16,-1 1 0 15,-4 2 0-15,-4-1-2 16,-7 2 0-16,-5 0-1 16,-7 0-3-16,-14 0-4 15,15 3-7-15,-15-3-26 0,0 0-72 16,0 0-16-16,0 0 1 16,0 0-2-16,0 0 1 15</inkml:trace>
  <inkml:trace contextRef="#ctx0" brushRef="#br0" timeOffset="-20308.2">12695 9918 152 0,'0'0'103'15,"0"0"2"-15,0 0-49 0,0 0-15 16,0 0-2-16,0 0-5 16,0 0-12-16,0 0-11 15,0 0-3-15,0 0-2 16,0 0-1-16,0 0-2 15,0 0-2-15,-3 16-4 16,3-16 3-16,-12 24 1 16,3-4 1-16,-3 9 0 15,-2 2-1-15,1 7-1 16,-2 7 4-16,1 5-1 16,0 3 1-16,2 2-3 15,2-3 0-15,4-1 3 16,3-5-1-16,3-6 1 0,1-6-4 15,2-8 7-15,6-9-4 16,3-8 7-16,5-7-3 16,2-12 2-16,3-1 2 15,-2-9-2-15,5-1 3 16,-5-7-5-16,1 1 3 16,-7-1-6-16,-3 6 7 15,-7 3-7-15,-1 2 3 16,-6 3-4-16,3 14 0 15,-14-10 0-15,3 11-1 16,0 1-2-16,-3 3-4 16,14-5-5-16,-23 9-6 0,23-9-18 15,-17 4-40 1,17-4-55-16,0 0-1 0,18-21 1 16,-2 4-1-1,4-6 43-15</inkml:trace>
  <inkml:trace contextRef="#ctx0" brushRef="#br0" timeOffset="-19776.99">13126 10146 144 0,'17'-4'101'0,"-17"4"1"16,4-15-48-16,-4 15-7 15,0-18-2-15,0 18-8 16,-5-18-16-16,5 18-6 16,-7-21-5-16,7 21-4 15,-7-17-5-15,7 17-3 16,-11-12-4-16,11 12-3 16,-18-3-1-16,6 7-2 15,0 5 3-15,-3 3 1 16,1 8 2-16,0 3 1 15,1 7 2-15,4 0 3 16,3 1 0-16,3-1 1 16,4-5 2-16,6-4 6 15,3-9 0-15,5-5 6 16,0-8 0-16,4-3 2 16,-3-8 2-16,2 2 0 0,-5-2-3 15,0 3-5 1,-13 9-2-16,13-8-4 0,-13 8 0 15,4 27-1-15,-4 2-1 16,0 5-2-16,1 10 3 16,-1 6-3-16,-1 2 5 15,-1-1-7-15,0-4 5 16,-2-6-7-16,2-8-8 16,-4-10-18-16,6-7-76 15,0-16-16-15,0 0-3 16,0 0 4-16,16-38-4 15</inkml:trace>
  <inkml:trace contextRef="#ctx0" brushRef="#br0" timeOffset="-19495.68">13375 10389 200 0,'0'0'112'0,"11"4"3"15,-11-4-58-15,0 0-17 16,4-17 1-16,-4 17-7 16,0-12-11-16,0 12-10 15,-2-11-4-15,2 11-2 16,0 0 0-16,-11 14-2 16,6 0-6-16,-1 2 1 15,2-2-3-15,-1-1-4 0,5 2-12 16,0-15-47-16,0 0-54 15,12 1 0-15,-1-13 2 16,4-4-5-16,-3-4 38 16</inkml:trace>
  <inkml:trace contextRef="#ctx0" brushRef="#br0" timeOffset="-18194.07">13900 9994 117 0,'0'0'103'0,"0"0"-11"15,1-11-26-15,-1 11-8 16,0 0-5-16,0 0-10 16,0 0-10-16,0 0-10 15,0 0-8-15,0 0-5 16,-6 14-1-16,1-3-4 15,-1 6-2-15,0 6 1 16,-1 6-2-16,0 8 1 16,0 4 1-16,3 1-1 15,0 3-4-15,4-2 7 16,2-4-5-16,4-7 3 0,2-6 0 16,3-8 1-16,3-8-1 15,4-6 2-15,3-9 0 16,4-4-3-16,-1-7 0 15,2-1-1-15,-2-4 2 32,1 1-2-32,-6 1 0 0,-2 3-2 0,-6 3 0 15,-11 13 2-15,11-14 0 16,-11 14 0-16,-1 11-3 16,-4 3 5-16,0 4-4 15,0 2 3-15,1 7-1 16,-1 1-2-16,1 1 4 15,2-1-2-15,0 1 0 16,2-3-13-16,4-2-7 0,-2-11-36 16,7 1-69-16,-9-14-3 15,21 3-3-15,-7-10 0 16,2-10 1-16</inkml:trace>
  <inkml:trace contextRef="#ctx0" brushRef="#br0" timeOffset="-17726">14324 10127 311 0,'-3'-16'119'0,"1"3"1"0,1 0-94 16,1 13-4-16,-2-15-2 15,2 15 1-15,0 0-3 16,0 0-9-16,0 0-5 15,0 0-1-15,-6 26-4 16,5-5 3-16,1 8-1 16,0 5 0-16,1 8-2 15,1 3 2-15,1-2-2 16,1 0 2-16,2-4 4 16,0-5-5-16,3-8 1 15,0-6-1-15,4-7 1 0,1-8 1 16,2-6-3-16,4-8 2 15,0-6-3-15,2-7 5 16,0-6 0-16,-1-6 2 16,-3-9 0-16,-3 1 1 15,-6-3 3-15,-6 1-4 16,-9 3 0-16,-6 4-3 16,-10 6 2-16,-5 8-4 15,-5 12 1-15,-3 6-3 16,0 5-3-16,-1 7-5 15,8 6-15-15,-2-3-34 16,11 6-70-16,7-2 2 16,10-4 0-16,2-10-2 15,14 9 12-15</inkml:trace>
  <inkml:trace contextRef="#ctx0" brushRef="#br0" timeOffset="-17131.39">14786 10112 185 0,'0'0'107'15,"-17"-19"-26"-15,17 19-16 16,-21-21-7-16,21 21-7 15,-21-25-11-15,12 13-12 16,-1-4-5-16,4 5-8 31,2-1-4-31,4 12-2 16,4-19-5-16,-4 19-3 16,17-5 0-16,-5 11-1 0,2 7 0 15,2 11 2-15,-5 7-2 16,1 9 0-16,-5 5 0 15,-2 4 3-15,-4 4-2 16,-2-2 1-16,-4-5-2 16,-1-9 2-16,0-5-2 15,1-8 3-15,1-7-1 16,4-17 1-16,9 11-2 16,2-16 1-16,6-6-1 15,6-3-4-15,5-4-2 16,3-3-10-16,5 2-23 15,-4-12-42-15,5 7-44 0,1-4-1 16,-1-1 2-16,1 1-2 16,-1-1 63-16</inkml:trace>
  <inkml:trace contextRef="#ctx0" brushRef="#br0" timeOffset="-16709.58">15360 9961 284 0,'0'0'111'0,"0"0"1"16,-16-10-75-16,16 10-12 16,0 0-6-16,-13 15 0 15,2-8 0-15,2 7-2 16,-3 3-3-16,1 5-4 0,-4 6-5 16,2 5 1-1,-2 7-3-15,2 3 0 0,-1 3-1 16,1 1-1-16,3 0 0 15,3-2 2-15,3-7 1 16,3-5-3-16,5-9 2 16,3-8 0-16,-7-16 4 15,24 7-2-15,-8-14 0 16,3-4 1-16,-2-6-4 16,1-3 5-16,-2-3-1 15,-3-1-1-15,-7 1-2 16,-3 2 1-16,-9 7-1 15,-8 5-2-15,-9 6-1 16,-6 4-3-16,-5 6-9 16,-4-1-27-16,8 4-92 0,-2 0-2 15,8-3 3-15,8-5-1 16,16-2-2-16</inkml:trace>
  <inkml:trace contextRef="#ctx0" brushRef="#br0" timeOffset="-15832.36">16044 10097 163 0,'0'0'100'16,"13"-10"7"-16,-13 10-45 15,6-13-23-15,-6 13 0 0,5-23 2 16,-1 10-2 0,-7-5-5-16,-1 2-7 0,0-5-9 15,-1 4-5-15,-3-3-1 16,1 2-7-16,-1 3-1 15,-2 3-3-15,-1 5 0 16,11 7-1-16,-21-5 0 16,9 9-2-16,-2 6-1 15,-1 5 2-15,-3 11 0 16,-1 5 2-16,-2 8-4 16,-2 5 4-16,2 7-2 15,0 2 3-15,3 4-1 16,4-3 0-16,4-5-3 15,6-5 5-15,7-9-1 16,6-2-4-16,5-10 7 0,6-6-3 16,5-8 3-16,4-4 2 15,4-7-2-15,3-1-3 16,-2-5 2-16,0-1 3 16,-4-1-6-16,-2 0 2 15,-4 3-2-15,-4 0-2 16,-6-1 1-16,-3 5 1 15,-11 3 0-15,12-5-2 16,-12 5-3-16,0 0-4 16,0 0-9-16,0 0-25 15,0 0-60-15,5-13-30 16,-5 13 3-16,4-11-1 16,-4 11 3-16</inkml:trace>
  <inkml:trace contextRef="#ctx0" brushRef="#br0" timeOffset="-15314.82">16438 9987 200 0,'0'0'99'16,"0"0"3"-16,0 0-55 16,0 0-25-16,0 0-2 15,0 0 6-15,0 0-4 16,0 0-1-16,12 3-2 15,-12-3 0-15,6 11 0 16,-6-11-4-16,9 24-1 16,-5-6-3-16,4 7 2 0,-2 6-3 15,1 8 1 1,-2 2-5-16,1 8 1 0,-2 1 0 16,-2-2-1-16,-2 2 1 15,-2-2-4-15,-3-5 2 16,0-5-5-16,-3-7 7 15,0-5-8-15,1-5 4 16,2-4-5-16,5-17 1 16,-8 14-7-16,8-14-13 15,0 0-21-15,7-16-47 16,-1-2-37-16,4-6-3 16,-1-4 1-16,4-8-3 15,-1-2 69-15</inkml:trace>
  <inkml:trace contextRef="#ctx0" brushRef="#br0" timeOffset="-15049.14">16471 10045 275 0,'0'0'116'0,"0"0"-19"16,0 0-58-16,25 0-6 15,-10-10 1-15,8 3-3 16,-2-6-9-16,6 1-11 16,-2-2-6-16,0 0-8 0,-4 3-6 15,-4 0-13 1,0 7-15-16,-17 4-10 0,21-3-17 16,-21 3-24-16,1 12-30 15,-5 4 2-15,-4 7 6 16,-1 5 62-16</inkml:trace>
  <inkml:trace contextRef="#ctx0" brushRef="#br0" timeOffset="-14845.27">16485 10373 152 0,'-8'16'111'16,"8"-16"3"-16,0 0-40 0,14 1-22 15,2-15-14-15,11 1-6 16,-2-6-16-16,4 0-17 15,-1 2-20-15,-5-2-34 16,-2 5-56-16,-3 8-1 16,-6 2 0-16,-12 4-1 15,16 0 50-15</inkml:trace>
  <inkml:trace contextRef="#ctx0" brushRef="#br0" timeOffset="-14485.88">16820 10289 353 0,'0'0'121'16,"0"0"3"-16,3 10-98 15,-3-10-12-15,-1 22-1 16,0-5 2-16,-3 5-3 16,2 6-4-16,-2 6 2 15,2 4-5-15,-3 4 4 16,0 3-6-16,1-1 3 15,0-1-7-15,0-2 6 16,1-6-7-16,2-7 4 16,0-7 2-16,3-6 0 15,-2-15 1-15,14 7 0 16,0-9 1-16,2-8 0 16,6-1 3-16,3-2-3 15,0-2-3-15,3 0-1 16,1 1-3-16,-4 3-4 0,-2-3-10 15,4 8-29-15,-10-6-48 16,3 4-41-16,-1 0 0 16,3-1 0-16,-2 1 1 15,2-1 48-15</inkml:trace>
  <inkml:trace contextRef="#ctx0" brushRef="#br0" timeOffset="-14048.43">17422 10222 257 0,'0'0'118'0,"0"0"3"16,0 0-60-16,0 0-20 16,9 11-9-16,2-15-2 15,10 5-6-15,-1-4-5 16,9 0-3-16,3-3-3 0,5 0-5 15,-1-4-4 1,4-2 0-16,2 5-2 0,0-4-1 16,1 2-4-16,-3 1-2 15,-1 2-6-15,-6-3-6 16,2 8-19-16,-14-10-46 16,0 4-51-16,-5 0 1 15,-4-2 3-15,-4-2-2 16,-5-1 60-16</inkml:trace>
  <inkml:trace contextRef="#ctx0" brushRef="#br0" timeOffset="-13751.58">17710 10019 210 0,'0'0'117'0,"-14"-1"0"0,14 1-57 15,0 0-17-15,0 0-8 16,0 0-5-16,0 0-8 16,7 16-7-16,-3-4-3 15,1 6-3-15,-3 6-2 16,3 9 0-16,-1 8 0 16,-2 5-1-16,-2 7 2 15,-2 0-3-15,-3 3 0 16,-2-2-9-16,-2-1-7 15,-2-12-31-15,6-6-79 0,-1-7-4 16,6-11-3 0,0-17-2-16,11-1-1 0</inkml:trace>
  <inkml:trace contextRef="#ctx0" brushRef="#br0" timeOffset="-12704.77">18591 9893 50 0,'0'0'71'0,"0"0"-14"16,0 0-7-16,0 0-4 15,0 0 2-15,0 0-2 16,0 0-2-16,0 0-7 15,0 0 1-15,0 0-6 16,0 0-5-16,0 0-2 16,0 0-6-16,0 0-2 15,-12-10-5-15,12 10 2 16,0 0-3-16,-11-8 0 16,11 8-2-16,0 0-1 15,-13-15-2-15,13 15 2 0,-6-11-1 16,6 11 4-1,-3-14-6-15,4 3 3 0,3-3-3 16,2 2 0-16,3-1-1 16,5 1 2-16,2-1-4 15,2 3-1-15,2 0-1 16,2 6 0-16,-2 4-1 16,0 4 3-16,-2 6-3 15,-2 5-3-15,-6 6 1 16,-3 3-2-16,-6 2 4 15,-6 2-2-15,-6 1 4 16,-3-4-4-16,-5-2 2 16,1-4 2-16,1-7 2 15,2-1-3-15,3-4 2 16,12-7-1-16,0 0-1 0,0 0 1 16,0 0 2-16,25-4-3 15,-8 5 0-15,2 4 2 16,3 5-3-16,3 5 1 15,-6 5-3-15,-2 6 2 16,-5 7-2-16,-4 4 5 16,-8 2-1-16,-5 1 0 15,-11-1 1-15,-5-1 2 16,-6-5 0-16,-1-3-1 16,-3-9 2-16,-1-4-3 15,4-4-1-15,2-9 0 16,4-4 2-16,3-4-2 0,2-5-1 15,3-2 1-15,3-1-2 16,3-3-4-16,2 2-6 16,1-6-9-16,6 7-24 15,-2-5-70-15,9 2-18 16,1-1-2-16,5-1 0 16,2 1 2-16</inkml:trace>
  <inkml:trace contextRef="#ctx0" brushRef="#br0" timeOffset="-9743.41">19093 9713 298 0,'0'0'125'0,"0"0"-4"0,0 0-72 0,0 0-20 16,0 0-7-16,0 0-5 15,0 0-6-15,0 0-6 16,0 0 1-16,-16 26-3 16,7-6-5-16,1 8 4 15,-3 7-4-15,-3 10 3 0,2 6-2 16,1 3 2-1,2 4-1-15,2-5 1 0,5 0 3 16,0-7-1 0,7-7 0-16,3-9 2 0,3-7 0 15,6-11-1-15,7-8 1 16,3-8 0-16,5-8-1 16,1-4-1-16,2-6 3 15,-1 0-5-15,-2-3 0 16,-6 3 1-1,-6 3-1-15,-5 3-1 0,-5 5 1 16,-10 11 0-16,0 0-1 16,0 0 1-16,-5 27-1 0,-2-5 1 15,-2 4 0-15,0 6 0 16,0 3 0-16,0-3-2 16,3-1-2-16,2-4-1 15,1-7-7-15,6 0-28 16,-3-20-91-16,11 8-3 15,0-14-2-15,6-5 1 16,2-8-2-16</inkml:trace>
  <inkml:trace contextRef="#ctx0" brushRef="#br0" timeOffset="-9446.55">19547 10086 187 0,'13'-15'104'0,"3"1"3"0,-1 2-73 16,-3-4-8-16,1 6 1 15,-8-2 0-15,-5 12-2 16,6-13-3-16,-6 13-8 16,0 0-4-16,0 0-4 15,-15 12-3-15,8-1-2 16,0 0-1-16,1 2 1 15,0-1-2-15,1-1 3 16,5-11-1-16,-4 13 1 16,4-13-7-16,0 0-19 15,11-5-55-15,-11 5-36 16,15-13-3-16,-15 13-1 0,18-14 0 16</inkml:trace>
  <inkml:trace contextRef="#ctx0" brushRef="#br0" timeOffset="-7986.39">19868 9695 132 0,'0'0'110'16,"-11"-7"1"-16,11 7-43 15,0 0-14-15,0 0-3 16,0 0-8-16,0 0-6 16,0 0-11-16,12 8-5 15,-12-8-4-15,22 1-3 16,-4-3-3-16,8 2-3 0,3-4-1 15,5 2 0-15,5-2-1 16,2-1-4-16,-2 1-1 16,-3-4-2-16,-3 3-2 15,-5-2-1-15,-3 2-5 16,-10-2-8-16,0 3-18 16,-15 4-17-16,0 0-18 15,-2-17-15-15,2 17-10 16,-26 0-1-16,10 6 9 15,-7-1 13-15,-1 5 30 16,-4 2 26-16,1 1 30 16,0 4 23-16,2 0 20 15,2 2 8-15,1 0 1 0,6 4-6 16,3-2-4-16,7 4-9 16,1-4-6-16,9 3-8 15,-1-6-1-15,11 4-7 16,0-10 3-16,6 2-3 15,-2-7-3-15,7 0-7 16,-3-3-1-16,3 1-2 16,-3 0-4-16,0 1-4 15,-4 3-2-15,0 5 2 16,-5 3-4-16,-6 2 3 16,-5 5-2-16,-6 0 0 0,-6 1 0 15,-7 0 2 1,-5-1-4-16,-5-6-1 0,-1-1-3 15,-4-8-6-15,7 1-12 16,-7-11-19-16,11 1-45 16,-1-9-33-16,6-3 0 15,4-3-1-15,6-5 20 16</inkml:trace>
  <inkml:trace contextRef="#ctx0" brushRef="#br0" timeOffset="-7297.32">20466 9710 165 0,'0'0'106'16,"0"0"-5"-16,0 0-58 0,13 7-6 16,1-4 4-16,-1-5-2 15,9 3-4-15,1-7-10 16,5 3-8-16,1-6-6 15,3 2-4-15,-3-2-2 16,0 1-4-16,-4 2-2 16,-5-2-7-16,-3 5-4 15,-6-3-6-15,0 6-14 16,-11 0-13-16,0 0-7 16,0 0-2-16,-19-8 2 15,4 8 3-15,-1 8 5 16,-10-2 10-16,0 6 21 15,-4 5 19-15,-2 5 16 0,3 4 8 16,-3 1 9-16,7 5 1 16,-2-4 5-16,13 3-2 15,0-5 2-15,14 0-8 16,3-10-2-16,11 0-6 16,4-8-5-16,9 1-4 15,1-8-3-15,1 3-3 16,1-1-7-16,-2 3-1 15,-4 4-4-15,-6 4-1 16,-5 3-3-16,-9 3 1 16,-2 2-3-16,-7 1 1 15,-6 0-3-15,-5-3-1 16,-2-2-3-16,-4-6-9 0,5 2-19 16,-8-10-47-16,8-3-39 15,2-4 1-15,7-8 1 16,5-6-1-16</inkml:trace>
  <inkml:trace contextRef="#ctx0" brushRef="#br0" timeOffset="-6859.9">20831 9706 224 0,'13'10'115'0,"-13"-10"5"16,12 4-79-16,3 2 0 16,-3-6-2-16,8 3-7 15,-3-7-8-15,6 2-5 16,-2-5-7-16,3 1-4 16,-1-3-1-16,0 3-4 15,-5-1-1-15,-4 1 0 16,-14 6-1-16,16-6 2 15,-16 6-1-15,0 0-1 16,0 0 1-16,6 15-2 16,-5-3 1-16,2 7-3 15,0 5 4-15,2 4-5 16,-1 6 5-16,-2 2-3 16,-2 2 2-16,-1 1-2 15,-1-2 2-15,-3-4 0 0,-1-4-3 16,-2-7-2-16,4-1-5 15,4-21-8-15,-8 18-31 16,8-18-52-16,0 0-29 16,-11-19-1-16,8 6 1 15,-2 1 4-15</inkml:trace>
  <inkml:trace contextRef="#ctx0" brushRef="#br0" timeOffset="-6672.38">20918 9994 215 0,'-14'2'125'0,"14"-2"-3"16,2-12-62-16,14 7-14 16,-2-11-9-16,9 4-9 15,0-7-10-15,6-4-11 16,2 0-13-16,-2-3-9 16,2 4-33-16,-9-1-73 15,2 4-3-15,-2-1-2 16,-1 4 2-16,-2 6 31 15</inkml:trace>
  <inkml:trace contextRef="#ctx0" brushRef="#br0" timeOffset="-5812.23">21376 9746 32 0,'0'0'76'0,"0"0"-21"15,0 0-29-15,-11 0 3 16,11 0 13-16,-10-12 4 16,10 12 4-16,-7-21-11 15,7 10-7-15,-1-5-5 16,5 3-1-16,-1-3-5 16,6 4-5-16,-2 1-3 15,4 6-3-15,-11 5-2 16,20 6-3-16,-13 8 0 15,-2 8-3-15,-5 8 3 16,-5 8-3-16,-5 3 4 0,-4 4-4 16,-6 2 5-16,0-1 0 15,-3-6 6-15,5-4-3 16,0-9 4-16,7-5 2 16,3-6 2-16,11-4 4 15,-3-12-2-15,27 6-2 16,-3-8-3-16,11-2 4 15,3-3-4-15,6 2-5 16,1-2 1-16,2 1-6 16,-6-3 2-16,0 4-1 15,-10-1 0-15,-5 4-4 16,-5-2 0-16,-7 3 0 16,-14 1 1-16,14-4 0 15,-14 4-4-15,0 0 1 16,0 0-4-16,0 0 4 0,0 0 0 15,0 0 1-15,0 0-4 16,0 0 4-16,0 0 0 16,0 0-2-16,0 0 4 15,0 0-6-15,0 0 3 16,0 0 0-16,0 0 2 16,0 0-4-16,0 0 1 15,0 0 1-15,0 0 1 16,0 0 2-16,0 0-2 15,0 0-1-15,0 0-2 16,0 0 4-16,0 0 1 16,0 0-1-16,0 0-3 15,0 0 3-15,0 0-2 0,0 0 0 16,0 0 3-16,0 0-4 16,0 0 2-16,0 0-2 15,0 0 3-15,0 0-3 16,0 0 2-16,0 0 0 15,0 0 1-15,0 0-2 16,0 0-7-16,0 0-2 16,0 0-9-16,0 0-9 15,0 0-59-15,0 0-58 16,0 0-5-16,-15 2 3 16,15-2 0-1,-24-17 42-15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3/21/2024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21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2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75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69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25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Selecting the Right Heat Sink for your Design – Steps for Heat Sink Calculation and Selection - 3</a:t>
            </a:r>
            <a:endParaRPr lang="en-US" sz="2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519520"/>
            <a:ext cx="904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B050"/>
                </a:solidFill>
                <a:latin typeface="Viner Hand ITC" panose="03070502030502020203" pitchFamily="66" charset="0"/>
                <a:cs typeface="Times New Roman" panose="02020603050405020304" pitchFamily="18" charset="0"/>
              </a:rPr>
              <a:t>Design Level – 2to 3 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Temperature Correction Factor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12B4B7E-A455-9F32-056F-FD44328B5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7643257" cy="4548604"/>
          </a:xfrm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72530B-3722-C82C-28BC-9A5D053DDE49}"/>
              </a:ext>
            </a:extLst>
          </p:cNvPr>
          <p:cNvSpPr txBox="1"/>
          <p:nvPr/>
        </p:nvSpPr>
        <p:spPr>
          <a:xfrm>
            <a:off x="762000" y="1138535"/>
            <a:ext cx="7643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u="none" strike="noStrike" baseline="0" dirty="0">
                <a:solidFill>
                  <a:srgbClr val="963735"/>
                </a:solidFill>
                <a:latin typeface="+mn-lt"/>
              </a:rPr>
              <a:t>As </a:t>
            </a:r>
            <a:r>
              <a:rPr lang="en-US" sz="2400" i="1" u="none" strike="noStrike" baseline="0" dirty="0">
                <a:solidFill>
                  <a:srgbClr val="963735"/>
                </a:solidFill>
                <a:latin typeface="+mn-lt"/>
              </a:rPr>
              <a:t>ΔT</a:t>
            </a:r>
            <a:r>
              <a:rPr lang="en-US" sz="2400" i="0" u="none" strike="noStrike" baseline="0" dirty="0">
                <a:solidFill>
                  <a:srgbClr val="963735"/>
                </a:solidFill>
                <a:latin typeface="+mn-lt"/>
              </a:rPr>
              <a:t> Decreases, the Heat Sink Efficiency Decreases…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68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sz="2800" dirty="0"/>
              <a:t>Natural Convection Heat Sinks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57D7653-AE88-7015-5774-87054618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13" y="1143000"/>
            <a:ext cx="8801038" cy="3391319"/>
          </a:xfrm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3CBD6C7A-7070-9DC3-0F38-7E914C20BC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BBB9061-776F-A533-DDCD-7E2ABB2C0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FDD79602-8124-E877-5AFE-A9857BCE7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FE8F05FB-276D-07EA-30B6-88DB56CBB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1CCCFB28-BE4E-EF5A-39F5-47BE444C2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E0543ABA-3557-8C39-2C72-80DF974B6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D2ACC17-0E26-77D9-D99B-A7EA19BFD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EF03D4-3045-A843-4951-67D9AE694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08B5D98A-0483-9B99-5666-0BA2493A7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99A849F-D4ED-1E01-CAE1-DFD40443E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45F90F0-74A0-4061-F754-703FD8A7B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79D17C0C-C12C-F83B-ED39-3CA6E737B0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3D3BE6A1-490C-3F99-775D-761A29D4F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71D619C-0188-8BEB-C827-69D214172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1B09F6E3-220F-9A57-B176-B0CB9AE84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71ACF1D9-5800-495B-A74A-AC560B9B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0">
            <a:extLst>
              <a:ext uri="{FF2B5EF4-FFF2-40B4-BE49-F238E27FC236}">
                <a16:creationId xmlns:a16="http://schemas.microsoft.com/office/drawing/2014/main" id="{1DFB92FE-DB7B-A3A0-1F2D-813E983FE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9134" y="4788717"/>
            <a:ext cx="8105732" cy="147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7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7C56318-A44C-2563-7197-851ABF716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46770"/>
            <a:ext cx="8077200" cy="4601630"/>
          </a:xfrm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9537A207-A023-978D-759F-9C4C8A6F59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09043E23-EB0F-D4DA-A958-382D18FE3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2D4F2EC9-B16F-5E80-82F5-04F89A8D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E470E761-D187-FC58-2596-62C2D2A90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45AE7FBC-3385-1267-564B-6EE375E75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3A61F75E-BC53-B850-44C3-31A0AEAD3D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E692A2B-F2F8-7EAB-1F4E-F7C2FF570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6E54279-8794-6F8D-77B6-B0C782B69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BCD3DA6-961D-7FEB-B7DB-F1AB54C67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E6B60BF-551F-263D-D7CF-FCBCF2935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50E13B3-2DB8-BEA0-EC5A-B23CC329C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9D14356-64CB-A496-C6E5-FCA595521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6BAC6582-135B-5AE2-BB85-D69FF579D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1949C8A2-5E2C-B074-C2F2-CDF4A59DB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B464B734-5089-CAD1-852A-9C6F424D2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7DD0ACC-DC18-C0E4-8144-EA6510997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07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31D1A3-D687-A612-D311-C72B72254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Thermal Resistance of Natural Convection </a:t>
            </a:r>
            <a:br>
              <a:rPr lang="en-US" altLang="en-US" sz="2800" dirty="0"/>
            </a:br>
            <a:r>
              <a:rPr lang="en-US" altLang="en-US" sz="2800" dirty="0"/>
              <a:t> Cooled Fin Arrays (Heat Sinks)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895FA0-8A56-2E5E-83C4-39F661E525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9DCC33F-C1C2-DE64-3938-13A6038D2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CA18A00-0DE3-BFB7-52DC-BE5021F8B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87AA02-A014-C8ED-D9DA-67555833F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4E7DA93-EE8E-3C6B-96CF-0BE446980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DA355DF-3F4B-7C3E-7E3A-4219F13F7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32E9AA-E534-DFF0-AC68-9DB67BE72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8D885F-D62D-D8DF-0236-85D7840E9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0CB67BA-30FB-DB90-94D0-95F1B9D2C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21995BE-CEF9-FC2E-6EE9-1ECBE760F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51F529D-0766-5929-E8C4-76AFDF779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88B641B-5C18-06D0-73F8-284CF5314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202EC35-577F-014A-E530-F10BEE4A8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378D042-F3DE-39F1-B26F-1F300572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C576954-CFAC-A3AD-D3A4-7B322AE4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8DA9833-0324-0F3E-ADC8-A38544CD5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93E4F7-3BD6-B3A4-5320-CCA1BE4C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20" y="1219200"/>
            <a:ext cx="3850580" cy="3650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53068058-ECFA-E861-2156-B75B8949D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03326"/>
                <a:ext cx="5181600" cy="5426074"/>
              </a:xfrm>
            </p:spPr>
            <p:txBody>
              <a:bodyPr/>
              <a:lstStyle/>
              <a:p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The maximum allowable heat sink resistance, </a:t>
                </a:r>
                <a:r>
                  <a:rPr lang="en-US" altLang="en-US" sz="2400" i="1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baseline="-300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max-hs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is then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h𝑠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𝑏𝑎𝑠𝑒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𝑎𝑖𝑟</m:t>
                            </m:r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𝑝𝑟𝑜𝑐𝑒𝑠𝑠𝑜𝑟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𝑑𝑖𝑠𝑠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The constructional details of a heat sink will decide the value of thermal resistance of a heat sink.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h𝑠</m:t>
                        </m:r>
                      </m:sub>
                    </m:sSub>
                    <m:r>
                      <a:rPr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𝑏𝑎𝑠𝑒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𝑓𝑖𝑛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𝑓𝑖𝑛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𝑓𝑖𝑛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The parameter the gap, </a:t>
                </a:r>
                <a:r>
                  <a:rPr lang="en-US" altLang="en-US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between the fins may be determined from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𝑓𝑖𝑛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𝑓𝑖𝑛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endParaRPr lang="en-IN" sz="2400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53068058-ECFA-E861-2156-B75B8949D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03326"/>
                <a:ext cx="5181600" cy="5426074"/>
              </a:xfrm>
              <a:blipFill>
                <a:blip r:embed="rId4"/>
                <a:stretch>
                  <a:fillRect l="-1529" t="-898" r="-30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0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rgbClr val="17375E"/>
                </a:solidFill>
              </a:rPr>
              <a:t>Natural Convection Analysis</a:t>
            </a:r>
            <a:endParaRPr lang="en-US" altLang="en-US" sz="28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E58C019-6809-E7C8-C433-794517D1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143000"/>
            <a:ext cx="8670925" cy="2549769"/>
          </a:xfrm>
        </p:spPr>
        <p:txBody>
          <a:bodyPr/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arrangement of  fins in a heat sink </a:t>
            </a:r>
            <a:r>
              <a:rPr lang="en-US" sz="2400" dirty="0">
                <a:solidFill>
                  <a:srgbClr val="000000"/>
                </a:solidFill>
              </a:rPr>
              <a:t>creates a special fluid flow system.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This is classified as a natural convection fluid flow upward through the rectangular U-channels, or ducts, formed by the fins. </a:t>
            </a: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Elenbass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(1942) carried out first analytical modelling of this special problem.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F515D8-FBB9-9D15-9D06-6AEE192A978A}"/>
                  </a:ext>
                </a:extLst>
              </p:cNvPr>
              <p:cNvSpPr txBox="1"/>
              <p:nvPr/>
            </p:nvSpPr>
            <p:spPr>
              <a:xfrm>
                <a:off x="4227879" y="3291401"/>
                <a:ext cx="4572000" cy="2271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+mn-lt"/>
                  </a:rPr>
                  <a:t>Elenbass found that optimal spacing for natural convection </a:t>
                </a: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between isothermal parallel plates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+mn-lt"/>
                  </a:rPr>
                  <a:t>as:</a:t>
                </a:r>
                <a:endParaRPr lang="en-US" dirty="0">
                  <a:solidFill>
                    <a:srgbClr val="000000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den>
                      </m:f>
                    </m:oMath>
                  </m:oMathPara>
                </a14:m>
                <a:endParaRPr lang="en-IN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F515D8-FBB9-9D15-9D06-6AEE192A9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9" y="3291401"/>
                <a:ext cx="4572000" cy="2271199"/>
              </a:xfrm>
              <a:prstGeom prst="rect">
                <a:avLst/>
              </a:prstGeom>
              <a:blipFill>
                <a:blip r:embed="rId4"/>
                <a:stretch>
                  <a:fillRect l="-2133" t="-2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D22DDCE-C930-9B68-B02B-FDD17167F979}"/>
              </a:ext>
            </a:extLst>
          </p:cNvPr>
          <p:cNvGrpSpPr/>
          <p:nvPr/>
        </p:nvGrpSpPr>
        <p:grpSpPr>
          <a:xfrm>
            <a:off x="200620" y="3113071"/>
            <a:ext cx="4066580" cy="3507762"/>
            <a:chOff x="304800" y="3113071"/>
            <a:chExt cx="4066580" cy="3507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2C4CB-3512-7653-B44A-03B935F7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113071"/>
              <a:ext cx="4066580" cy="3507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6347B-AFF4-C8AB-C1C3-C0A5AE5AF576}"/>
                </a:ext>
              </a:extLst>
            </p:cNvPr>
            <p:cNvSpPr txBox="1"/>
            <p:nvPr/>
          </p:nvSpPr>
          <p:spPr>
            <a:xfrm>
              <a:off x="3897330" y="5102423"/>
              <a:ext cx="29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L</a:t>
              </a:r>
              <a:endParaRPr lang="en-IN" sz="1400" i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668F8C-A480-CF7E-815B-2D7FF8C19185}"/>
                </a:ext>
              </a:extLst>
            </p:cNvPr>
            <p:cNvSpPr txBox="1"/>
            <p:nvPr/>
          </p:nvSpPr>
          <p:spPr>
            <a:xfrm>
              <a:off x="3429000" y="5635823"/>
              <a:ext cx="3145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</a:t>
              </a:r>
              <a:endParaRPr lang="en-IN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rgbClr val="17375E"/>
                </a:solidFill>
              </a:rPr>
              <a:t>Natural Convection Analysis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675" y="1143001"/>
                <a:ext cx="8670925" cy="1989352"/>
              </a:xfrm>
            </p:spPr>
            <p:txBody>
              <a:bodyPr/>
              <a:lstStyle/>
              <a:p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Van De Pol and Tierney proposed modified </a:t>
                </a:r>
                <a:r>
                  <a:rPr lang="en-US" sz="2400" b="0" i="0" u="none" strike="noStrike" baseline="0" dirty="0" err="1">
                    <a:solidFill>
                      <a:srgbClr val="000000"/>
                    </a:solidFill>
                  </a:rPr>
                  <a:t>Elenbass's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 equation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f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or the U-channels formed by rectangular vertical fins.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Special characteristic dimension responsible for natural convection is defined as: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𝐻𝑆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675" y="1143001"/>
                <a:ext cx="8670925" cy="1989352"/>
              </a:xfrm>
              <a:blipFill>
                <a:blip r:embed="rId4"/>
                <a:stretch>
                  <a:fillRect l="-985" t="-24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D22DDCE-C930-9B68-B02B-FDD17167F979}"/>
              </a:ext>
            </a:extLst>
          </p:cNvPr>
          <p:cNvGrpSpPr/>
          <p:nvPr/>
        </p:nvGrpSpPr>
        <p:grpSpPr>
          <a:xfrm>
            <a:off x="304800" y="2895600"/>
            <a:ext cx="4066580" cy="3507762"/>
            <a:chOff x="304800" y="3113071"/>
            <a:chExt cx="4066580" cy="3507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2C4CB-3512-7653-B44A-03B935F7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113071"/>
              <a:ext cx="4066580" cy="3507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6347B-AFF4-C8AB-C1C3-C0A5AE5AF576}"/>
                </a:ext>
              </a:extLst>
            </p:cNvPr>
            <p:cNvSpPr txBox="1"/>
            <p:nvPr/>
          </p:nvSpPr>
          <p:spPr>
            <a:xfrm>
              <a:off x="3897330" y="5102423"/>
              <a:ext cx="29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L</a:t>
              </a:r>
              <a:endParaRPr lang="en-IN" sz="1400" i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668F8C-A480-CF7E-815B-2D7FF8C19185}"/>
                </a:ext>
              </a:extLst>
            </p:cNvPr>
            <p:cNvSpPr txBox="1"/>
            <p:nvPr/>
          </p:nvSpPr>
          <p:spPr>
            <a:xfrm>
              <a:off x="3429000" y="5635823"/>
              <a:ext cx="3145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</a:t>
              </a:r>
              <a:endParaRPr lang="en-IN" sz="14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C698AB-EC93-F937-8534-8FB0DFABCAD5}"/>
                  </a:ext>
                </a:extLst>
              </p:cNvPr>
              <p:cNvSpPr txBox="1"/>
              <p:nvPr/>
            </p:nvSpPr>
            <p:spPr>
              <a:xfrm>
                <a:off x="4267200" y="2895600"/>
                <a:ext cx="4572000" cy="3784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400" dirty="0"/>
                  <a:t>The non-dimensional spacing factor is defined as: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IN" sz="2400" dirty="0"/>
              </a:p>
              <a:p>
                <a:r>
                  <a:rPr lang="en-IN" sz="2400" dirty="0"/>
                  <a:t>Special Raleigh number is defined for Natural Convection in a U-channel: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400" dirty="0"/>
              </a:p>
              <a:p>
                <a:endParaRPr lang="en-I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C698AB-EC93-F937-8534-8FB0DFAB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95600"/>
                <a:ext cx="4572000" cy="3784882"/>
              </a:xfrm>
              <a:prstGeom prst="rect">
                <a:avLst/>
              </a:prstGeom>
              <a:blipFill>
                <a:blip r:embed="rId6"/>
                <a:stretch>
                  <a:fillRect l="-2000" t="-1288" r="-3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2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rgbClr val="17375E"/>
                </a:solidFill>
              </a:rPr>
              <a:t>Nusselt Number Correlation for Natural Convection </a:t>
            </a:r>
            <a:r>
              <a:rPr lang="en-IN" sz="2800" dirty="0">
                <a:solidFill>
                  <a:srgbClr val="17375E"/>
                </a:solidFill>
              </a:rPr>
              <a:t>in a U-Channel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675" y="1143001"/>
                <a:ext cx="8670925" cy="254976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  <m:sSup>
                                  <m:sSupPr>
                                    <m:ctrlPr>
                                      <a:rPr lang="el-G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l-G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l-G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0.5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l-GR" sz="2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𝑅𝑎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skw"/>
                                        <m:ctrlPr>
                                          <a:rPr lang="el-GR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IN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1−0.483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0.17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−.83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9.14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−300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−0.61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675" y="1143001"/>
                <a:ext cx="8670925" cy="254976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D22DDCE-C930-9B68-B02B-FDD17167F979}"/>
              </a:ext>
            </a:extLst>
          </p:cNvPr>
          <p:cNvGrpSpPr/>
          <p:nvPr/>
        </p:nvGrpSpPr>
        <p:grpSpPr>
          <a:xfrm>
            <a:off x="4572664" y="3429000"/>
            <a:ext cx="4418936" cy="3173202"/>
            <a:chOff x="304800" y="3113071"/>
            <a:chExt cx="4066580" cy="3507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2C4CB-3512-7653-B44A-03B935F7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113071"/>
              <a:ext cx="4066580" cy="3507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6347B-AFF4-C8AB-C1C3-C0A5AE5AF576}"/>
                </a:ext>
              </a:extLst>
            </p:cNvPr>
            <p:cNvSpPr txBox="1"/>
            <p:nvPr/>
          </p:nvSpPr>
          <p:spPr>
            <a:xfrm>
              <a:off x="3897330" y="5102423"/>
              <a:ext cx="29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L</a:t>
              </a:r>
              <a:endParaRPr lang="en-IN" sz="1400" i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668F8C-A480-CF7E-815B-2D7FF8C19185}"/>
                </a:ext>
              </a:extLst>
            </p:cNvPr>
            <p:cNvSpPr txBox="1"/>
            <p:nvPr/>
          </p:nvSpPr>
          <p:spPr>
            <a:xfrm>
              <a:off x="3429000" y="5635823"/>
              <a:ext cx="3145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</a:t>
              </a:r>
              <a:endParaRPr lang="en-IN" sz="1400" i="1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4060FA9-9165-3630-FDCB-A3253CE5F176}"/>
              </a:ext>
            </a:extLst>
          </p:cNvPr>
          <p:cNvSpPr txBox="1"/>
          <p:nvPr/>
        </p:nvSpPr>
        <p:spPr>
          <a:xfrm>
            <a:off x="914400" y="3657600"/>
            <a:ext cx="2520242" cy="58477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S</a:t>
            </a:r>
            <a:r>
              <a:rPr lang="en-US" sz="3200" dirty="0">
                <a:solidFill>
                  <a:srgbClr val="FF0000"/>
                </a:solidFill>
              </a:rPr>
              <a:t> in mm only!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9579DB-111F-FACF-539B-7BD83589D1CE}"/>
              </a:ext>
            </a:extLst>
          </p:cNvPr>
          <p:cNvSpPr txBox="1"/>
          <p:nvPr/>
        </p:nvSpPr>
        <p:spPr>
          <a:xfrm>
            <a:off x="290423" y="44196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All physical properties except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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 are evaluated at the surface temperature; </a:t>
            </a:r>
          </a:p>
          <a:p>
            <a:pPr algn="ctr"/>
            <a:r>
              <a:rPr lang="en-US" sz="2400" b="0" i="1" u="none" strike="noStrike" baseline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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 is evaluated at the ambient fluid temperature. 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4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7" grpId="0" animBg="1"/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z="2800" dirty="0"/>
              <a:t>Forced Convection Heat Sinks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C2CFAF73-4EE2-B200-07F0-43519BA3C5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3E2C5D1-8E38-7B38-4A03-D6A136708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AA0E432-DFB1-EA4D-2C68-C2A7721A8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21BE6417-97C0-674D-5727-2E5B7D501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BCAEF357-0705-E52D-4C18-181B0DF90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D17603E2-67B5-0326-E339-D7CC2D828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B1E768E-22F2-9019-FFB6-118A53BAFA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CF95578-F89A-53EF-60D0-B0C0E2CA6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8A7503EF-A8D0-131E-25B7-B5EB16B0C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374C15F-A0CC-617A-76D0-E13C10A8F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D2D5F7-170F-D57D-275D-0CD3BA137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5B829150-55C3-F12D-70B1-B58BA1D12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9BEC08D-4D5A-7629-146B-E27F10ED4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D3C309AD-C00E-069B-1486-C9A874387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1FCDE7B0-9143-5659-8A27-CD23477C3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9074D7A3-83E8-E4B2-BD38-E3DE5CBD9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B39B7437-7FD1-9C2F-94FA-3371E73CD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brightnessContrast bright="-33000" contras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941" y="1602048"/>
            <a:ext cx="8045593" cy="4812345"/>
          </a:xfrm>
        </p:spPr>
      </p:pic>
    </p:spTree>
    <p:extLst>
      <p:ext uri="{BB962C8B-B14F-4D97-AF65-F5344CB8AC3E}">
        <p14:creationId xmlns:p14="http://schemas.microsoft.com/office/powerpoint/2010/main" val="277722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754DE47-AD17-5BE3-88F6-8F07FDDF44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156373E7-853B-9E04-0464-9D311A05B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80D4817-C8F6-AC55-4606-CD505CC74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87DBE2E-439A-63D6-3170-02D780070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67CB3F0-CA06-3DAE-6F12-E57D04E7A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719C3F07-D762-2108-6E1E-5540FCEFA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24935E4-3490-027A-8400-93CA01483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FC08146-2805-6630-03E1-5DA03CC03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AE714456-F3DE-245B-A46A-E6FFB2D09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A3F3666-1A17-E3D1-9ECC-89EFAE6A1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29026CE-D368-BBD5-ADBD-AE011BD61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C4F229BB-71DB-3205-1989-2B9668871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4D82C9E-20A7-A053-CB9F-F33121DA8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9C20AC16-7C84-D667-5514-AB4C75F9C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F615E097-3E09-EB06-3629-DDF6E1F5A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14F69A57-C63D-94A0-E490-44F13F87C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73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2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2EB4-1506-44AF-02FE-B8DA1990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65487"/>
            <a:ext cx="7772400" cy="823913"/>
          </a:xfrm>
        </p:spPr>
        <p:txBody>
          <a:bodyPr/>
          <a:lstStyle/>
          <a:p>
            <a:r>
              <a:rPr lang="en-US" sz="2800" dirty="0"/>
              <a:t>Intel GMA 3100 Graphics Card</a:t>
            </a:r>
            <a:endParaRPr lang="en-IN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75D5C1-0007-DFA0-3D62-738A8394A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493855" cy="34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2D8F0E93-1BB5-925C-21DD-09C0485CCA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3DFA18F0-AF8C-AF96-970F-970FFD8F3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B577C3D8-F231-99F8-9FAF-140518E75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E785F756-E93B-EB8A-7199-A69FBBE5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088E17ED-1E1A-E639-EE01-D3E6CB218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3480DAE1-CC21-7AF6-3E5C-270099E3C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6A581F2-FA43-6A2E-9FD9-91AA9D508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826E52-7745-F4D0-CBE1-10557E655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DD20AD9-F7E3-CB93-BF0D-93546B74E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AD0B00D-F408-A45E-EB9E-B7D401524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D4EFC1-1906-B3C8-26E2-20EEDA260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20F6BE2B-68EA-E3C5-A66C-B5A13CED45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A8C8133C-0B41-F500-474F-13C31FB33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D85912C-6607-8896-5944-A08AA7F69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DA98EA53-211E-D65E-892B-732A57473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9A4777D4-236A-6CE5-7B36-C08CCBC41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7F856B1-EA3E-7C74-8A20-5B54B02985D3}"/>
              </a:ext>
            </a:extLst>
          </p:cNvPr>
          <p:cNvSpPr txBox="1"/>
          <p:nvPr/>
        </p:nvSpPr>
        <p:spPr>
          <a:xfrm>
            <a:off x="3810000" y="1296412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Dimensions: 9.9 mm </a:t>
            </a:r>
            <a:r>
              <a:rPr lang="en-US" dirty="0">
                <a:sym typeface="Symbol" panose="05050102010706020507" pitchFamily="18" charset="2"/>
              </a:rPr>
              <a:t> 10.20 mm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Thermal power dissipation: 13W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Maximum allowable Junction temperature: 125C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Junction to casing resistance: 2.5C/W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D97D5F-7D6E-C82F-7727-C1A881D05D8D}"/>
                  </a:ext>
                </a:extLst>
              </p14:cNvPr>
              <p14:cNvContentPartPr/>
              <p14:nvPr/>
            </p14:nvContentPartPr>
            <p14:xfrm>
              <a:off x="1410480" y="4249080"/>
              <a:ext cx="7198920" cy="246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D97D5F-7D6E-C82F-7727-C1A881D05D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1120" y="4239720"/>
                <a:ext cx="7217640" cy="24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3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>
            <a:extLst>
              <a:ext uri="{FF2B5EF4-FFF2-40B4-BE49-F238E27FC236}">
                <a16:creationId xmlns:a16="http://schemas.microsoft.com/office/drawing/2014/main" id="{379D9192-12BA-B40A-8CD5-80FFA6939F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5623AF1-6ABD-C9FE-7B38-4F251E157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85A0460C-57FE-014F-5302-F95BD2C730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DD466E8B-6183-5BCD-0CD8-07BAEFD49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597D55B-A4F6-5DF7-6194-685DF72DBD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C685721D-7E66-43EB-DAB0-9F58F8C531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3912CD7-C748-7068-2E8A-DDA239C2C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4AD4A54-55D6-F75D-50CB-63175987D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1AE746FE-1EA2-A7AC-02F7-F8380CE42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3E1F3AF-8ABE-13D2-796A-CE13B97F2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2B57D3-6BAF-311B-A8BA-C353D91CF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B02A81F-4BBB-C188-A379-DD06C14A9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A2296AE1-A30B-6DF5-2C7D-57E5E59A5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8E35D5E6-B688-E03C-E622-F550BDED2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0155D28-5400-94F3-B17E-9A56C7461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9DE1F3F-D776-909A-B774-B0C0F49B5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AB2D31-A030-B3AC-F1C8-917F52982095}"/>
                  </a:ext>
                </a:extLst>
              </p14:cNvPr>
              <p14:cNvContentPartPr/>
              <p14:nvPr/>
            </p14:nvContentPartPr>
            <p14:xfrm>
              <a:off x="2980440" y="1923480"/>
              <a:ext cx="5916960" cy="2692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AB2D31-A030-B3AC-F1C8-917F529820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1080" y="1914120"/>
                <a:ext cx="5935680" cy="27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23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US" sz="2800" dirty="0"/>
              <a:t>Thermal Compounds, Adhesives and Interface Materials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32741EC-CD83-2F58-E59A-3234FAD2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-31000" contras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34" y="1132845"/>
            <a:ext cx="8559465" cy="5424486"/>
          </a:xfrm>
        </p:spPr>
      </p:pic>
    </p:spTree>
    <p:extLst>
      <p:ext uri="{BB962C8B-B14F-4D97-AF65-F5344CB8AC3E}">
        <p14:creationId xmlns:p14="http://schemas.microsoft.com/office/powerpoint/2010/main" val="23946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6432550" cy="1143000"/>
          </a:xfrm>
        </p:spPr>
        <p:txBody>
          <a:bodyPr/>
          <a:lstStyle/>
          <a:p>
            <a:r>
              <a:rPr lang="en-US" sz="2800" dirty="0"/>
              <a:t>First Choice of Natural Convection Heatsinks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873327A-A2F6-C208-A547-7A470A289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03" y="2291781"/>
            <a:ext cx="8650797" cy="4109019"/>
          </a:xfrm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87241318-F37C-B3B8-8F54-E3135202AD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301E748B-2AD1-3FF1-0F80-44F207B9A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A776C65-0236-0871-29BC-2934FF63A7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A2F58AF8-B095-F2D6-0273-A25E87686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8F2A60DC-26CB-54B7-BBFD-0161C504D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AC09CFEA-9870-8ECB-77B4-EC36CD2CE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C78B316-FF1A-6DED-F9AF-096B67D0E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0D1D043-51F6-0A01-0247-6D62420F0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886DED3-28FF-CE62-A0C8-41A26F3896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CDFF19B-0138-5877-8A47-78B7BB6F5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C08F10A-84BF-A76E-35C5-B51307E7C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7932718-05A2-2D0B-367B-740057DEC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08D98522-1E46-A9B1-81F5-50D0EA4AA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71BEAC88-69DD-C472-E5F4-08C72B38A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87C0A47F-0568-FDA6-8BC5-EB7565ECE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B325A82-B753-67E0-FDC5-E109DE649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05D12D5-28BE-E645-DD9E-AEDC261AA99B}"/>
              </a:ext>
            </a:extLst>
          </p:cNvPr>
          <p:cNvSpPr txBox="1"/>
          <p:nvPr/>
        </p:nvSpPr>
        <p:spPr>
          <a:xfrm>
            <a:off x="550653" y="1104900"/>
            <a:ext cx="8252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https://wakefieldthermal.com/content/data_sheets/2021_data_sheets/Wakefield-Thermal-Extrusion-Profile-Guide.pdf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53A0C8-3882-8755-DD2F-116932F73FBB}"/>
                  </a:ext>
                </a:extLst>
              </p14:cNvPr>
              <p14:cNvContentPartPr/>
              <p14:nvPr/>
            </p14:nvContentPartPr>
            <p14:xfrm>
              <a:off x="326160" y="1451520"/>
              <a:ext cx="8533080" cy="487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53A0C8-3882-8755-DD2F-116932F73F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00" y="1442160"/>
                <a:ext cx="8551800" cy="48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7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31D1A3-D687-A612-D311-C72B72254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Natural Convection </a:t>
            </a:r>
            <a:br>
              <a:rPr lang="en-US" altLang="en-US" sz="2800" dirty="0"/>
            </a:br>
            <a:r>
              <a:rPr lang="en-US" altLang="en-US" sz="2800" dirty="0"/>
              <a:t> Cooled Fin Arrays (Heat Sinks)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895FA0-8A56-2E5E-83C4-39F661E525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9DCC33F-C1C2-DE64-3938-13A6038D2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CA18A00-0DE3-BFB7-52DC-BE5021F8B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87AA02-A014-C8ED-D9DA-67555833F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4E7DA93-EE8E-3C6B-96CF-0BE446980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DA355DF-3F4B-7C3E-7E3A-4219F13F7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32E9AA-E534-DFF0-AC68-9DB67BE72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8D885F-D62D-D8DF-0236-85D7840E9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0CB67BA-30FB-DB90-94D0-95F1B9D2C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21995BE-CEF9-FC2E-6EE9-1ECBE760F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51F529D-0766-5929-E8C4-76AFDF779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88B641B-5C18-06D0-73F8-284CF5314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202EC35-577F-014A-E530-F10BEE4A8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378D042-F3DE-39F1-B26F-1F300572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C576954-CFAC-A3AD-D3A4-7B322AE4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8DA9833-0324-0F3E-ADC8-A38544CD5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93E4F7-3BD6-B3A4-5320-CCA1BE4C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388" y="1330568"/>
            <a:ext cx="5470197" cy="51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z="2800" dirty="0"/>
              <a:t>Standard Extruded Heatsink Data Sheet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0686-2091-6A35-1557-3C1112D8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pPr algn="l"/>
            <a:r>
              <a:rPr lang="en-US" sz="2400" i="0" u="none" strike="noStrike" baseline="0" dirty="0"/>
              <a:t>General Rule Natural Convection use Thin Fins – ~0.050”-0.060” Thickness (Flow</a:t>
            </a:r>
            <a:r>
              <a:rPr lang="en-US" sz="2400" i="0" u="none" strike="noStrike" dirty="0"/>
              <a:t> velocity </a:t>
            </a:r>
            <a:r>
              <a:rPr lang="en-US" sz="2400" i="0" u="none" strike="noStrike" dirty="0">
                <a:sym typeface="Symbol" panose="05050102010706020507" pitchFamily="18" charset="2"/>
              </a:rPr>
              <a:t> 2.5 cm/s</a:t>
            </a:r>
            <a:endParaRPr lang="en-US" sz="2400" i="0" u="none" strike="noStrike" baseline="0" dirty="0"/>
          </a:p>
          <a:p>
            <a:pPr algn="l"/>
            <a:r>
              <a:rPr lang="en-US" sz="2400" i="0" u="none" strike="noStrike" baseline="0" dirty="0"/>
              <a:t>General Rule Forced Convection use Thicker Fins - ~0.060”-0.100” Thickness</a:t>
            </a:r>
          </a:p>
          <a:p>
            <a:pPr algn="l"/>
            <a:r>
              <a:rPr lang="en-US" sz="2400" i="0" u="none" strike="noStrike" baseline="0" dirty="0"/>
              <a:t>Consider Adding Serrated-Fins to Increase Surface Area and Reduce Heat Sink</a:t>
            </a:r>
          </a:p>
          <a:p>
            <a:pPr algn="l"/>
            <a:r>
              <a:rPr lang="en-US" sz="2400" i="0" u="none" strike="noStrike" baseline="0" dirty="0"/>
              <a:t>Thermal Resistance – 20-30% of the total thermal resistance can typically be achieved.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195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2800" dirty="0"/>
              <a:t>Length Correction Factor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CB06D-03F2-8A06-5894-BEFDAB5D9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80" y="1397037"/>
            <a:ext cx="7724620" cy="5072682"/>
          </a:xfr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82402FEF-4DED-1715-7AF8-40984DED7B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B178BB9B-861E-07C3-998F-2E5D8FDA5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EF815719-C63E-08EE-3080-8E8C2CBD44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7DA501D0-0C0E-2942-1B89-24B5E3747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C364D1B8-3F82-5284-2015-B23E6C0EC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CF231B5-5B9B-ABAF-5DB5-90D4DCBE48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01E1888-54EC-6BAA-BD14-01E168E62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86273DB-2D01-0424-32B6-9058D5387F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81A66304-8E63-DE2C-F10A-C7AA58F32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6C20E83-7696-6F1C-CF0C-AA081E82E1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C9F342-90CF-16A2-3EBD-51B16AED3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94040B6F-11D5-E1C6-099D-5259DBF41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26513778-9BD1-6331-25CE-4CA871474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5D983A9-12A5-2FEA-1DE4-4C8137A09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FCA270C3-1B06-F0AB-1344-7C43A5473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8D923A01-96DF-61C3-DF82-FF32161BA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EF95BD-BCF2-462A-1926-FE32D5081E97}"/>
                  </a:ext>
                </a:extLst>
              </p14:cNvPr>
              <p14:cNvContentPartPr/>
              <p14:nvPr/>
            </p14:nvContentPartPr>
            <p14:xfrm>
              <a:off x="2639160" y="1620720"/>
              <a:ext cx="5179320" cy="435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EF95BD-BCF2-462A-1926-FE32D5081E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9800" y="1611360"/>
                <a:ext cx="5198040" cy="43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37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2800" dirty="0"/>
              <a:t>Length Correction</a:t>
            </a:r>
            <a:endParaRPr lang="en-IN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7BA16E-84D9-CC56-158F-7D18B783D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305800" cy="5432527"/>
          </a:xfrm>
        </p:spPr>
      </p:pic>
      <p:grpSp>
        <p:nvGrpSpPr>
          <p:cNvPr id="7" name="Group 46">
            <a:extLst>
              <a:ext uri="{FF2B5EF4-FFF2-40B4-BE49-F238E27FC236}">
                <a16:creationId xmlns:a16="http://schemas.microsoft.com/office/drawing/2014/main" id="{ACDED890-7B38-5506-33E9-F822547C82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33778006-1F15-EC72-E8E8-148AE4115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" name="Group 27">
                <a:extLst>
                  <a:ext uri="{FF2B5EF4-FFF2-40B4-BE49-F238E27FC236}">
                    <a16:creationId xmlns:a16="http://schemas.microsoft.com/office/drawing/2014/main" id="{A5A19CA3-6D15-A756-45D2-2D6D4EF6D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86E74CA8-2257-AF3E-157E-3B744BC4B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11">
                  <a:extLst>
                    <a:ext uri="{FF2B5EF4-FFF2-40B4-BE49-F238E27FC236}">
                      <a16:creationId xmlns:a16="http://schemas.microsoft.com/office/drawing/2014/main" id="{3806A68D-873B-09ED-1AFB-D74EB6A1F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6E14E1D2-69D8-609E-5580-D121A053A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5540EAA-6973-C5D6-55B9-E5BB5AB41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3D91224-43E8-33D5-BB78-16808C1B7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FE789761-7681-0A67-0DCA-930A334039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F03002B-4EAE-C36B-12AE-E9874B59A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795031-CDF9-9072-A5C2-30AE2B410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D50908D2-935D-E026-6BA8-0D6A5930E8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F6D626C2-C499-487F-C406-3E12FFFBA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15662173-E588-5B8D-8F4B-69058B789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9" name="Rectangle 19458">
              <a:extLst>
                <a:ext uri="{FF2B5EF4-FFF2-40B4-BE49-F238E27FC236}">
                  <a16:creationId xmlns:a16="http://schemas.microsoft.com/office/drawing/2014/main" id="{08B9CC05-716A-1D62-7C3B-899AE671F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381E6B0D-54A3-94A5-1861-8F4BC17B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1579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7907</TotalTime>
  <Words>468</Words>
  <Application>Microsoft Office PowerPoint</Application>
  <PresentationFormat>On-screen Show (4:3)</PresentationFormat>
  <Paragraphs>65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Cambria Math</vt:lpstr>
      <vt:lpstr>CommercialScript BT</vt:lpstr>
      <vt:lpstr>Symbol</vt:lpstr>
      <vt:lpstr>Tempus Sans ITC</vt:lpstr>
      <vt:lpstr>Times New Roman</vt:lpstr>
      <vt:lpstr>Viner Hand ITC</vt:lpstr>
      <vt:lpstr>Wingdings</vt:lpstr>
      <vt:lpstr>Blank Presentation</vt:lpstr>
      <vt:lpstr>Selecting the Right Heat Sink for your Design – Steps for Heat Sink Calculation and Selection - 3</vt:lpstr>
      <vt:lpstr>Intel GMA 3100 Graphics Card</vt:lpstr>
      <vt:lpstr>PowerPoint Presentation</vt:lpstr>
      <vt:lpstr>Thermal Compounds, Adhesives and Interface Materials</vt:lpstr>
      <vt:lpstr>First Choice of Natural Convection Heatsinks</vt:lpstr>
      <vt:lpstr>Natural Convection   Cooled Fin Arrays (Heat Sinks)</vt:lpstr>
      <vt:lpstr>Standard Extruded Heatsink Data Sheet</vt:lpstr>
      <vt:lpstr>Length Correction Factor</vt:lpstr>
      <vt:lpstr>Length Correction</vt:lpstr>
      <vt:lpstr>Temperature Correction Factor</vt:lpstr>
      <vt:lpstr>Natural Convection Heat Sinks</vt:lpstr>
      <vt:lpstr>PowerPoint Presentation</vt:lpstr>
      <vt:lpstr>Thermal Resistance of Natural Convection   Cooled Fin Arrays (Heat Sinks)</vt:lpstr>
      <vt:lpstr>Natural Convection Analysis</vt:lpstr>
      <vt:lpstr>Natural Convection Analysis</vt:lpstr>
      <vt:lpstr>Nusselt Number Correlation for Natural Convection in a U-Channel</vt:lpstr>
      <vt:lpstr>Forced Convection Heat Sinks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470</cp:revision>
  <cp:lastPrinted>2002-07-26T02:11:33Z</cp:lastPrinted>
  <dcterms:created xsi:type="dcterms:W3CDTF">2002-07-26T01:39:54Z</dcterms:created>
  <dcterms:modified xsi:type="dcterms:W3CDTF">2024-03-21T07:27:05Z</dcterms:modified>
</cp:coreProperties>
</file>