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1132" r:id="rId2"/>
    <p:sldId id="1225" r:id="rId3"/>
    <p:sldId id="314" r:id="rId4"/>
    <p:sldId id="320" r:id="rId5"/>
    <p:sldId id="321" r:id="rId6"/>
    <p:sldId id="322" r:id="rId7"/>
    <p:sldId id="323" r:id="rId8"/>
    <p:sldId id="325" r:id="rId9"/>
    <p:sldId id="326" r:id="rId10"/>
    <p:sldId id="327" r:id="rId11"/>
    <p:sldId id="328" r:id="rId12"/>
    <p:sldId id="1302" r:id="rId13"/>
    <p:sldId id="1303" r:id="rId14"/>
    <p:sldId id="1304" r:id="rId15"/>
    <p:sldId id="1306" r:id="rId16"/>
    <p:sldId id="1305" r:id="rId17"/>
    <p:sldId id="578" r:id="rId18"/>
    <p:sldId id="1290" r:id="rId19"/>
    <p:sldId id="1296" r:id="rId20"/>
    <p:sldId id="1297" r:id="rId21"/>
    <p:sldId id="1298" r:id="rId22"/>
    <p:sldId id="1299" r:id="rId23"/>
    <p:sldId id="1300" r:id="rId24"/>
    <p:sldId id="1301" r:id="rId25"/>
  </p:sldIdLst>
  <p:sldSz cx="9144000" cy="6858000" type="screen4x3"/>
  <p:notesSz cx="6858000" cy="89979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0099"/>
    <a:srgbClr val="FF6600"/>
    <a:srgbClr val="99CCFF"/>
    <a:srgbClr val="777777"/>
    <a:srgbClr val="76863A"/>
    <a:srgbClr val="FF0066"/>
    <a:srgbClr val="FF9900"/>
    <a:srgbClr val="FFCC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4" autoAdjust="0"/>
    <p:restoredTop sz="90856" autoAdjust="0"/>
  </p:normalViewPr>
  <p:slideViewPr>
    <p:cSldViewPr>
      <p:cViewPr varScale="1">
        <p:scale>
          <a:sx n="62" d="100"/>
          <a:sy n="62" d="100"/>
        </p:scale>
        <p:origin x="16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514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.xml"/><Relationship Id="rId1" Type="http://schemas.openxmlformats.org/officeDocument/2006/relationships/slide" Target="slides/slide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01-04T09:31:46.2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8T06:54:04.3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5910 8337 54 0,'0'0'60'0,"-11"-5"-18"16,11 5-13-16,0 0-1 15,0 0 0-15,0 0 1 16,0 0-3-16,0 0 3 15,0 0-3-15,0 0-7 16,0 0-8-16,0 0 0 16,14 6 4-16,-14-6 0 15,22 5 5-15,-4-3 0 16,5-2 0-16,5 0-1 16,5-3-1-16,6 0-5 15,4-3-6-15,3 0 0 16,2 0-5-16,-3-1-2 0,-2 1-7 15,-5-1-13-15,-2 5-30 16,-8 1-49-16,-9-2-9 16,-5 6-3-16,-14-3 2 15,0 0 66-15</inkml:trace>
  <inkml:trace contextRef="#ctx0" brushRef="#br0" timeOffset="265.56">5890 8581 191 0,'-15'8'96'15,"4"-5"0"-15,11-3-66 0,0 0-20 16,16 4-1-16,5 0 2 16,4-3 3-16,11 3 0 15,4-2-1-15,7 1-3 16,6-1 0-16,3 1-2 15,1 0-2-15,0 0-2 16,-2 2-2-16,-4-3 1 16,-6 2-17-16,-7-2-58 15,-7-2-34-15,-1 4 1 16,-12-7-6-16,-2 3 2 16</inkml:trace>
  <inkml:trace contextRef="#ctx0" brushRef="#br0" timeOffset="14006.9">7725 8664 1 0,'9'-13'39'16,"-9"13"12"-16,0 0-7 15,0 0-1-15,0 0 1 16,0 0 2-16,0 0-1 16,-16-8-1-16,16 8-16 15,-24-3-16-15,5 3-7 16,-3-1 2-16,-1 1 1 15,-5-4 4-15,0 1 2 16,-4-7 1-16,2-2 1 16,-1-6 1-16,4-4 1 0,0-5-4 15,8-1-1 1,1-2-7-16,8 1 1 0,7 1-7 16,8 2 1-16,9 4-4 15,6 8-1-15,10 6 0 16,4 6-1-16,7 7 1 15,3 3 1-15,4 8 1 16,0 2 2-16,-4 5-1 16,-2-2 1-16,0-1 3 15,-3-3-4-15,-4-3 3 16,-2-4 1-16,-2-7-1 16,-2-1 2-16,0-7 0 15,-1-4-2-15,-2 0 0 0,-3-4 2 16,0 0-2-1,-3 1-2-15,-2 1-1 0,-6 0-13 16,1 6-29-16,-13 5-53 16,0 0-9-16,12-3-4 15,-12 3-1-15,0 0 38 16</inkml:trace>
  <inkml:trace contextRef="#ctx0" brushRef="#br0" timeOffset="14601.53">9040 8226 135 0,'14'-7'80'16,"-10"-5"0"-16,-4 12-64 16,6-11-10-16,-6 11 0 0,-3-14 3 15,3 14-3 1,-14-12 0-16,14 12-2 15,-22-11-2-15,9 10-1 0,-3 4-3 16,-2 3-1 0,-3 3 0-16,-2 2 3 0,-3 6 1 15,0 2 1-15,0 2 1 16,0 2 1-16,3 3 3 16,0-2-1-16,4 3 2 15,3 0-1-15,4 2 2 16,4 0-2-16,4 2 0 15,3 1-1-15,6 1 1 16,3-2 0-16,6 2 0 16,5-5 3-16,4-2-1 15,3-5 2-15,6-1 1 16,1-7 0-16,3-1-2 16,0-6 0-16,3-1-2 0,-3-4-3 15,1-1-4-15,1 0-13 16,-5-7-20-16,0 1-62 15,0 2-10-15,-8-5-3 16,0 1 2-16,-9-5 41 16</inkml:trace>
  <inkml:trace contextRef="#ctx0" brushRef="#br0" timeOffset="14882.69">8802 8515 193 0,'-20'3'83'0,"-2"-8"-3"16,22 5-67-16,-12-3-9 15,12 3 1-15,0 0 4 16,0 0 3-16,15 1 5 15,-2-3 2-15,9 1 0 16,3-2-12-16,6-3-22 16,10 3-46-16,6-2-36 15,1-4 0-15,8 3-5 16,-4-8 14-16</inkml:trace>
  <inkml:trace contextRef="#ctx0" brushRef="#br0" timeOffset="15492.02">9838 8198 234 0,'0'0'91'16,"0"0"-34"-16,0 0-36 31,14 25-17-31,-8-5-5 16,0 7-2-16,1 4 4 0,3 7 0 0,-2 3 2 15,2 4-3-15,-3 0 3 16,0 1-2-16,-4-4 2 15,0-2 0-15,-5-5 2 16,-1-8 7-16,-2-6-2 16,-2-5 4-16,7-16 1 15,-18 6 0-15,18-6-1 16,-15-30 0-16,11 0-2 16,2-14-9-16,2-7-1 15,2-11-3-15,3-4 0 16,5-2 0-16,-1 8 0 0,4 5-1 15,-5 13-2-15,2 10 5 16,0 13-2-16,-10 19 3 16,19-2 0-16,-10 18 3 15,2 5 1-15,0 7 1 16,5 3 2-16,-2 3 0 16,3 4 2-16,-1 0-2 15,2-1 3-15,1-3-6 16,-1-2 0-16,2-6-4 15,-3-4-12-15,3-1-37 0,-1-8-66 16,-3-7-3 0,-3-3-1-16,-13-3 1 0,11-11 26 15</inkml:trace>
  <inkml:trace contextRef="#ctx0" brushRef="#br0" timeOffset="15663.89">10018 8521 381 0,'-11'0'120'16,"11"0"-3"-16,0 0-96 16,0 0-22-16,19-12-13 15,1 10-19-15,-1-8-49 16,9 3-35-16,9-2-2 16,1-3 2-16,3 2-7 15,-2-3 93-15</inkml:trace>
  <inkml:trace contextRef="#ctx0" brushRef="#br0" timeOffset="21330.51">11066 7917 132 0,'0'0'50'0,"0"0"-3"15,0 0-18-15,-2 12-15 16,-3-1-9-16,-1 5-3 16,-5 3 2-16,-2 5 0 15,-2 4 6-15,-5 6 1 16,0 5 2-16,-2 3 1 15,3 6 3-15,-1-1-1 16,7 8 1-16,0-1 1 16,6 8-3-16,6-2 0 15,6 3-2-15,2-4-2 0,8-2-1 16,3-3-2-16,4-4-1 16,2-8-3-16,1-4-1 15,0-8-4-15,0-6-4 16,1-2-22-16,-4-5-47 15,-4-6-25-15,3 0-1 16,-8-11-3-16,3 1 24 16</inkml:trace>
  <inkml:trace contextRef="#ctx0" brushRef="#br0" timeOffset="21986.73">11554 8257 169 0,'0'0'53'16,"0"0"-10"-16,-13-14-17 16,13 14-15-16,-20-1-9 15,9 3-1-15,-3 1-1 0,-1 2 2 16,-1 2 1-16,3 4 2 16,-3 1 3-16,2 5 2 15,0 4 2-15,2 4 4 16,1 4-4-16,2 4 0 15,0 2-2-15,6 2 2 16,-1-2-3-16,5-1-1 16,2-4-1-16,4-3-1 15,-1-6 2-15,5-6 2 16,3-6 0-16,2-7-2 16,2-9-1-16,4-6 3 15,0-8-6-15,0-6 0 16,2-4-4-16,-2-2 1 15,-4 3 2-15,-2 3-2 16,-5 6-3-16,-2 7-3 0,-9 14 7 16,0 0 1-16,0 0 3 15,6 25 0-15,-7-3-2 16,2 4 3-16,-2-1 6 16,7 4 0-16,0-1-1 15,4-4-1-15,2-7-1 16,6-3-1-16,2-7-4 15,3-8-17 1,3-5-61-16,-2-8-37 16,-2-8-1-16,0-5-4 0,-6-9-2 15,-2-1 59-15</inkml:trace>
  <inkml:trace contextRef="#ctx0" brushRef="#br0" timeOffset="22331.37">11757 8037 227 0,'0'0'89'0,"-7"-27"-4"16,8 14-85-16,-1 13-2 16,8-21 2-16,-8 21-2 15,14-20 3-15,-3 10 4 0,0 1 0 16,2 7-2-1,1 6 0-15,-1 6-3 0,-1 10 1 16,-2 8 2-16,-3 8 0 16,-1 7 5-16,-4 3 0 15,-1 0 2-15,-2-2 2 16,2-6 5-16,-1-7 1 16,7-6 0-16,-7-25-2 15,32 11-1-15,-5-22-11 16,8-11-29-16,13-5-71 15,5 1-10-15,4-3-5 16,0 5-3-16,-3 2 20 16</inkml:trace>
  <inkml:trace contextRef="#ctx0" brushRef="#br0" timeOffset="22721.99">12450 8528 340 0,'0'0'117'0,"0"0"-2"16,3-13-90-16,12 5-15 16,6-1-11-16,6-1 1 15,4-1-2-15,3 1 1 16,2-1-3-16,2 0 5 16,0 2-6-16,1 2 4 15,0 1 1-15,-2 1-2 16,-4-1-6-16,0 3-20 15,-10-1-69-15,-1 0-13 16,-4 0-4-16,-7-3 1 16,-11 7-4-16</inkml:trace>
  <inkml:trace contextRef="#ctx0" brushRef="#br0" timeOffset="23268.93">13157 7962 343 0,'2'-13'116'15,"-2"13"-1"-15,9-17-98 16,-9 17-11-16,14 8-7 16,-3 4 0-16,3 5 0 15,3 7 0-15,1 8 1 31,1 10-1-31,-1 7 3 0,0 7-2 0,-2 2 2 16,-1 3-4-16,-7-4 6 0,-3-4-3 16,-2-8 1-16,-3-10 0 15,0-7 0-15,-4-10 2 16,4-4 4-16,0-14 2 16,0 0 0-16,0 0-2 15,10-19 0-15,2-2 1 16,4-5-3-16,3-4-2 15,6-4-5-15,3 2-2 16,2 3-4-16,1 8 7 16,-2 7-3-16,2 11 1 15,-6 11 3-15,-2 6-2 16,-5 8 1-16,-6 6 3 16,-7 5-1-16,-8 1 0 0,-7 0 1 15,-5-3-1-15,-5-3 0 16,-2-4 1-16,0-4 1 15,-2-8 1-15,3-3 0 16,3-9-3-16,1-8-6 16,3-3-19-16,-2-12-35 15,6-1-61-15,2-5-5 16,2-3-1-16,0 0-4 16,2-4 23-16</inkml:trace>
  <inkml:trace contextRef="#ctx0" brushRef="#br0" timeOffset="23707.67">13660 7817 204 0,'-3'-13'99'0,"2"2"-26"15,1 11-15-15,-2-18-16 16,2 18-11-16,-2-19-7 16,2 19-8-16,2-17 2 0,-2 17-5 15,2-12-6 1,-2 12-5-16,0 0-3 0,17 0-1 15,-7 16 2-15,-3 8-3 16,1 9 3-16,-5 8-1 16,0 8 3-16,-2 4 0 15,-2-3 5-15,-2-5-1 16,0-9 2-16,5-6 2 16,4-15 0-16,10-11-2 15,7-15-10-15,4-14-23 16,11-7-85-16,5-4-4 15,3-12-6-15,3-3-4 16,-2-5-1-16</inkml:trace>
  <inkml:trace contextRef="#ctx0" brushRef="#br0" timeOffset="24067.02">14065 7485 263 0,'0'0'101'16,"-11"-7"-3"-16,11 7-96 15,9 11 1-15,-1 4 0 16,5 1 5-16,2 3 3 31,7 5 5-31,5 2-4 0,7 5 4 0,6 6 2 0,4 7-5 16,5 4 1-16,1 7-4 15,0 7 2-15,-3 7-3 16,-8 6 5-16,-6 6-4 16,-11 4 0-16,-10 4 1 15,-13 2-4-15,-13 1 2 16,-13-3-5-16,-7-3 2 16,-10-5-7-16,-6-10-9 15,-2-4-50-15,-2-13-59 16,-6-10-3-16,4-15-1 15,2-13-4-15,8-14 10 16</inkml:trace>
  <inkml:trace contextRef="#ctx0" brushRef="#br0" timeOffset="24708.69">15144 7596 67 0,'0'0'83'16,"7"-14"0"-16,-7 14-42 16,0 0-5-16,0 0-9 0,0 0-6 15,0 0-8-15,0 0-2 16,0 0-3-16,-8 11-2 16,4 4-2-16,-3 8-4 15,-3 7 1-15,-1 12 7 16,-1 11 1-16,-2 12 5 15,5 10 0-15,-4 9 3 16,9 6 1-16,1 2 4 16,6 4-2-16,3-5-4 15,8-1 2-15,3-8-5 16,7-8 3-16,4-8-6 16,6-10-1-16,4-13-15 15,7-12-25-15,6-14-77 0,4-10 0 16,1-17-4-16,1-8-3 15,-3-16 0-15</inkml:trace>
  <inkml:trace contextRef="#ctx0" brushRef="#br0" timeOffset="25193.04">15784 8191 352 0,'3'-32'97'0,"-2"3"-32"16,-1 0-63-16,-1 1-9 0,-1 4-1 16,-6 0 3-16,1 3-1 31,-3 5 3-31,-3 5 2 16,-2 5 2-16,-1 6 1 0,-1 9-2 0,0 5 3 15,0 11-1-15,-1 5 1 16,0 8 3-16,3 4 3 15,4 7 0-15,2-2 0 16,6 2 2-16,3-5-4 16,5-4 4-16,2-8-3 15,8-8-2-15,0-9-4 16,6-10-6-16,5-10-7 16,1-11-7-16,3-6-1 15,-2-9-1-15,3 0 5 16,-7 0-3-16,-1 5 6 0,-4 7 6 15,-6 9 9-15,0 13 8 16,-4 8 2-16,1 10-1 16,-3 2 0-16,4 5 5 15,-1-2-1-15,5-1 3 16,-3-6-3-16,1-4-1 16,5-7-12-16,1-10-32 15,2-6-75-15,3-5-7 16,-2-14 0-16,2-6-5 15,-3-5-1-15</inkml:trace>
  <inkml:trace contextRef="#ctx0" brushRef="#br0" timeOffset="25506.38">16020 7934 338 0,'-23'-17'115'0,"6"0"0"16,7 0-88-16,10-2-16 15,6 2-11-15,7 3-12 16,4 1 2-16,1 4 1 16,3 2-1-16,-1 10 3 15,-1 10 1-15,-3 8 1 16,-5 7 2-16,-6 9 6 16,-4 2-2-16,0 1 0 15,-2 1 3-15,1-6 0 16,1-7 3-16,1-5-2 0,8-5 1 15,4-12-10-15,5-9-34 16,8-8-67-16,10-5-2 16,5-9-1-16,5-1-4 15,-1-1 12-15</inkml:trace>
  <inkml:trace contextRef="#ctx0" brushRef="#br0" timeOffset="25912.55">16511 8257 366 0,'16'-5'121'16,"5"-4"-5"15,2 3-98-31,6-5-13 0,6-2-7 0,7-4-7 0,4-4-12 16,4 2-34-16,-3-5-59 16,-2-6-3-16,-2 1 2 15,-10 0-1-15,-7 2 40 16</inkml:trace>
  <inkml:trace contextRef="#ctx0" brushRef="#br0" timeOffset="26162.52">16786 7946 399 0,'-2'16'124'16,"6"4"-4"-16,2 7-114 15,3 11-8-15,-1 5 0 16,1 5 4-16,2 4-3 16,-3-4 3-16,1-3-4 15,-3-7-11-15,3-2-34 16,-5-8-71-16,1-8 2 16,3-8-4-16,-8-12 1 15,19-10 7-15</inkml:trace>
  <inkml:trace contextRef="#ctx0" brushRef="#br0" timeOffset="26646.87">17130 7742 292 0,'0'0'105'0,"0"0"1"16,0 0-91-16,16 10-9 15,-8 9-5-15,2 5-2 16,2 7 6-16,0 4 2 16,2 6-1-16,-2 4 0 15,-1 7-5-15,-1 3 4 16,-4-1-3-16,-1-3 2 0,-4-2-2 16,-2-8 1-1,-4-8 1-15,2-6 3 0,-3-13 5 16,6-14-2-16,0 0-1 15,0 0 0-15,4-31-1 16,9 3-3-16,7-5-1 16,3-1-4-16,3 4-5 15,2 3 1-15,5 8-2 16,-3 10 1-16,1 15 1 16,-7 12 1-16,-5 9 0 15,-7 3 3-15,-6 4-1 16,-9 2 4-16,-10-4 2 15,-10-1 0-15,-9-9 1 16,-7-4 0-16,-4-6-1 16,2-5 0-16,1-8-1 0,5-8-13 15,11 0-25-15,3-11-73 16,16-4-8-16,11-5-2 16,8-5-3-16,7 1-4 15</inkml:trace>
  <inkml:trace contextRef="#ctx0" brushRef="#br0" timeOffset="27084.38">17578 7579 207 0,'-6'-19'108'0,"6"19"-28"16,-2-14-23-16,2 14-23 16,0-12-11-16,0 12-7 15,2-11-7-15,-2 11-5 16,0 0-3-16,12 5-2 15,-5 9-1-15,-1 6-1 16,-2 8 0-16,-2 7 4 0,-3 4 0 16,0 4 2-16,-3-4 3 15,-3-6 3-15,2-3 4 16,0-13 7-16,5-17-4 16,0 0-8-16,23-2-3 15,4-17-20-15,1-9-29 16,13-3-68-16,1-6-6 15,5-2-7-15,-2 0 0 16,-4 2 53-16</inkml:trace>
  <inkml:trace contextRef="#ctx0" brushRef="#br0" timeOffset="27412.45">17891 7317 286 0,'0'0'105'16,"0"0"-5"-16,0 0-98 15,0 0-6-15,2 21 4 16,1 1 3-16,3 9 3 16,5 10 3-16,3 9-1 15,2 10 3-15,1 10 2 16,1 9-1-16,0 7-3 15,2 11-1-15,-4 3-1 16,-5 0 3-16,-8 2 1 16,-3 2-1-16,-7-4-4 15,-7 1 4-15,-10-1-4 0,-6-8-1 16,-10-1-40 0,-11-6-77-16,-12-9-5 0,-9-10-2 15,-9-21-3-15,-2-11-4 16</inkml:trace>
  <inkml:trace contextRef="#ctx0" brushRef="#br0" timeOffset="28306.27">6078 10551 344 0,'13'-6'99'0,"17"-2"-32"16,7 1-63-16,9-1-6 15,11-1-3-15,7-6 6 16,8 0-9-16,2-1-42 16,1 4-48-16,-14-5 4 15,-3 11-5-15,-19 1 2 16,-10 12 36-16</inkml:trace>
  <inkml:trace contextRef="#ctx0" brushRef="#br0" timeOffset="28463.33">6458 10753 214 0,'-25'23'111'0,"11"-6"2"0,14-4-47 16,15-11-17-16,18-4-16 15,11-9-17-15,14-5-36 16,13-6-79-16,10 1-8 15,1-2-8-15,1 1-1 16,-11-1-5-16</inkml:trace>
  <inkml:trace contextRef="#ctx0" brushRef="#br0" timeOffset="29198.48">8260 10556 157 0,'-17'9'74'16,"5"3"0"-16,-7-1-69 15,1-3-2-15,-4 1-2 16,-4-3 6-16,1-3 4 16,-5-4 5-16,2-2 0 15,-3-5 2-15,3-4 8 16,-2-4-6-16,2-1 4 0,0-5-4 15,4 0-1-15,3-3-6 16,6 2 0-16,7 1-6 16,8 3-4-16,7 4-1 15,8 3 0-15,8 3-1 16,6 7 0-16,5 3-3 31,4 2 1-31,0 4 0 0,4 1 1 0,0 1 1 16,2-1 2-16,0-2-1 15,0-3 2-15,-1-5 4 16,2 0 1-16,1-5-1 16,2-2 2-16,-4-2-2 15,-3 1 1-15,-5 1-1 0,-3 0-2 16,-6 2-4-16,-7 2-5 16,-5 4-9-16,-15 1-18 15,16 0-53-15,-16 0-26 16,0 0 1-16,12 10-1 15,-12-10-1-15</inkml:trace>
  <inkml:trace contextRef="#ctx0" brushRef="#br0" timeOffset="29651.58">9260 10180 12 0,'22'-10'51'16,"-8"-7"8"-16,0 8-33 16,-2 1 5-16,-12 8 4 15,12-14 0-15,-12 14 1 16,0 0-2-16,-15-7-2 15,3 9-9-15,-2 1-9 16,-2 4-8-16,-1 4-2 16,-2 1 0-16,1 5 0 15,1 5 5-15,1 3-1 16,4 6 3-16,0 2 0 16,4 3 4-16,3 0 1 0,4 4-5 15,2-1 6-15,5 1-7 16,4-6 4-16,6-2-3 15,2-5 4-15,7-4-6 16,0-6 1-16,6-4-1 16,4-7-7-16,3-3-18 15,4-3-58-15,0 0-28 16,-1-7-7-16,-1 1 3 16,-8-6-7-16</inkml:trace>
  <inkml:trace contextRef="#ctx0" brushRef="#br0" timeOffset="30419.25">10181 9949 183 0,'0'0'90'16,"9"-17"-4"-16,-9 17-53 0,0 0-17 15,13-8-9-15,-13 8-3 0,11 12 1 16,-4 3 0-16,-1 8 5 16,3 9 1-16,-4 11 3 15,2 8 3-15,-4 6-2 16,-2 5 1-16,-2 1-3 16,-3-1 1-16,-3-6-3 15,-3-6-1-15,0-14 4 16,2-7-2-16,-2-10 5 15,10-19 0-15,-18 5-1 16,18-5-4-16,-18-36-3 16,14 0 0-16,-1-14-7 15,3-9-2-15,5-7-3 16,4-1-3-16,3 7 5 0,2 4-1 16,2 12 1-1,0 14-1-15,3 15 3 0,2 18 1 16,0 12-2-1,1 12 2-15,0 8-2 0,5 3 1 16,2 4 1-16,-2 1 3 16,2-2-3-16,-2-3 0 15,-3-7-9-15,-5-6-31 16,0-7-76-16,-3-7-4 16,-14-11 1-16,19-5-4 15,-18-7 1-15</inkml:trace>
  <inkml:trace contextRef="#ctx0" brushRef="#br0" timeOffset="30606.8">10240 10372 470 0,'-14'4'131'0,"14"-4"-5"16,0 0-102-16,0 0-21 15,31-12-15-15,2 4-13 16,2-10-39-16,11 2-63 15,3-4-2-15,3-4 0 16,-2 2-3-16,-8 1 3 16</inkml:trace>
  <inkml:trace contextRef="#ctx0" brushRef="#br0" timeOffset="31356.75">11422 9739 55 0,'0'0'55'0,"-12"-2"-19"15,12 2-18-15,0 0-10 16,-8 13-3-16,8-13 2 16,0 0 4-16,-11 13 3 15,11-13 3-15,-6 11 2 16,6-11 4-16,-10 23 0 16,1-9 2-16,1 7-3 15,-3 2 2-15,-3 8-1 16,-2 4 1-16,1 8-2 15,-4 6-2-15,2 8 4 16,-1 5-3-16,4 6 3 0,0 0-2 16,4 6-5-1,-1-2 0-15,5-1-4 0,2-7 2 16,5-4-7-16,2-7 2 16,2-5-4-16,6-9 0 15,2-12-6-15,7-5-17 16,-1-12-31-16,6-5-61 15,3-5-2-15,0-9-3 16,4-3 0-16,-4-4-3 16</inkml:trace>
  <inkml:trace contextRef="#ctx0" brushRef="#br0" timeOffset="31888.86">11712 10133 50 0,'-3'-14'39'0,"-5"-3"0"16,6 6-43-16,2 11 6 15,-6-14 8-15,6 14 8 16,0 0 10-16,0 0 12 15,-3-11 0-15,3 11-5 16,0 0-8-16,0 0-12 0,0 0-9 16,-11 10-6-1,11-10 3-15,-11 21 3 0,1-4 7 16,3 8 6-16,-4 2 1 16,3 7 1-16,-1 0-1 15,5 4 1-15,-1-3-4 16,5-1-1-16,1-5-6 15,5-7 0-15,3-7-3 16,3-7 0-16,4-7-6 16,0-7-10-16,3-7-6 15,-2-7-1-15,3 1 0 16,-3-3-3-16,-1 5 3 16,-4 2 3-16,0 8 10 0,-1 7 11 15,-11 0 6-15,22 24 0 16,-12-4 0-16,4 3 3 15,-4-3-2-15,5 2-1 16,-4-5-8-16,1-7-31 16,-1-8-67-16,3-3-6 15,-4-13-2-15,-1-8-4 16,-3-12-2-16</inkml:trace>
  <inkml:trace contextRef="#ctx0" brushRef="#br0" timeOffset="32170.1">11874 9927 383 0,'0'0'101'16,"0"0"-8"-16,0 0-108 16,18-5-5-16,-1 13-5 15,-6 2 2-15,5 5 6 16,-4 0 6-1,1 5 11-15,-2 4 5 0,-6-1 2 16,3 4 3-16,-4-3-1 16,4-2 1-16,0-6-1 15,4-3-5-15,4-6-22 16,6-9-76-16,6-11-2 16,11-6-3-16,1-4 0 15,5 3-4-15</inkml:trace>
  <inkml:trace contextRef="#ctx0" brushRef="#br0" timeOffset="32357.54">12315 10281 270 0,'-6'17'102'16,"6"-17"-5"-16,11 15-66 15,3-16-16-15,6-6-9 16,7-6-13-16,4-9-27 15,6-4-60-15,8-2-7 16,-5-5 2-16,3 4-4 16,-9-2 21-16</inkml:trace>
  <inkml:trace contextRef="#ctx0" brushRef="#br0" timeOffset="32607.5">12492 10083 338 0,'-2'13'105'16,"2"1"-3"-16,7 9-87 15,3 5-10-15,0 6 1 16,1 4 3-16,-1 2-2 16,-3 1 4-16,1-1-2 15,-3-2 0-15,-2-4-1 16,-2-6-19-16,3 0-45 15,-1-10-50-15,-3-18-1 0,11 9-9 16,1-23 3-16,5-10-1 16</inkml:trace>
  <inkml:trace contextRef="#ctx0" brushRef="#br0" timeOffset="33091.87">12786 9933 408 0,'0'0'116'0,"1"14"-3"16,8-1-106-1,5 6-8-15,3 2 1 0,3 7 0 16,1-1 1-16,1 6 0 16,-4 2 1-16,-2 5 1 15,-4 3 2-15,-5-1-4 16,-4-1 2-16,-6-8 0 15,-2 1 2-15,-2-8 3 16,1-5 4-16,6-21-4 16,-12 8 2-16,12-8 1 15,1-25-2-15,7-3-1 16,5-6-3-16,4-4-5 16,4-1-3-16,4 6 0 15,2 3-3-15,0 9 2 16,-3 12-2-16,-3 15 3 0,-4 11 1 15,-7 8 0 1,-8 6 3-16,-8 1-1 0,-7 4 5 16,-6-5-1-16,-4 0 0 15,-4-10-2-15,-1-4 3 16,0-7-1-16,3-6-3 16,3-8-10-16,3-13-30 15,13-5-81-15,5-11-4 16,10-7-1-16,6-9-3 15,6-5-2-15</inkml:trace>
  <inkml:trace contextRef="#ctx0" brushRef="#br0" timeOffset="33420.01">13112 9792 297 0,'7'-13'95'16,"-3"-3"2"-16,-1 5-77 16,-3 11-6-16,0 0-4 15,13-4 0-15,-13 4 0 16,7 17 0-16,-6 2 5 16,3 7-9-16,-2 6-2 15,-2 3-4-15,-1 5 4 16,-3 3-1-16,-2-5 5 15,0-5-1-15,-1-9 4 16,2-5 2-16,5-19 0 0,0 0 1 16,11 0-5-16,10-19-12 15,9-5-21-15,4-9-45 16,9 1-48-16,6-4-4 16,3 0-1-16,-2 4 0 15,-4 3 31-15</inkml:trace>
  <inkml:trace contextRef="#ctx0" brushRef="#br0" timeOffset="33732.43">13445 9642 307 0,'-3'-20'108'0,"3"20"-4"16,0 0-74-16,18-2-15 15,-4 8-10-15,7 3-4 16,2 5 2-16,5 4-1 16,6 5 4-16,4 9 4 15,-1 8-5-15,-1 6 4 16,0 8-2-16,-7 8 1 16,-3 6-5-16,-9 4 4 15,-11 4-3-15,-12 0-2 16,-10-3-3-16,-11 7-17 15,-14-8-73-15,-5-5-18 16,-1-7-5-16,-6-15-1 16,6-13-3-16</inkml:trace>
  <inkml:trace contextRef="#ctx0" brushRef="#br0" timeOffset="34654.25">14525 9648 149 0,'-17'-9'75'0,"17"9"-27"16,-16 6-15-16,16-6-5 16,-18 15-2-16,4-4 2 15,5 6 3-15,-6 6 2 16,3 9-6-16,-3 5 0 0,3 10-6 16,-4 8-2-1,4 9-3-15,0 7-3 0,3 3-2 16,1-2-3-16,6-2 1 15,4-6 1-15,2-6-2 16,7-12 1-16,4-9-12 16,7-10-23-16,0-13-74 15,7-10-8-15,4-7-4 16,1-10-3-16,4-5-2 16</inkml:trace>
  <inkml:trace contextRef="#ctx0" brushRef="#br0" timeOffset="35107.33">14831 10034 246 0,'-9'-23'88'16,"-7"-3"-2"-16,0 5-73 15,1 4-11-15,3 3-2 16,-1 2 0-16,13 12 0 15,-20-17 4-15,20 17 3 16,-14-3 1-16,14 3 0 16,-8 21 1-16,7 0-2 15,0 3 0-15,0 7 1 0,1 3 1 16,0 4 2 0,2 0 0-16,0-4 0 0,3-4-1 15,-2-8 1-15,3-4-1 16,-6-18-2-16,14 6-7 15,-4-17-5-15,2-9-3 16,2-5-2-16,2-4 1 16,0 4 0-16,-1-1-2 15,1 10 5-15,-1 9 4 16,0 10 7-16,-1 11 1 16,0 8-1-16,-1 6 0 15,2-1 0-15,2 2 0 16,0-4-10-16,0-8-59 15,1-7-39-15,7-6-2 16,-3-14 0-16,6-7-4 0,-4-11 34 16</inkml:trace>
  <inkml:trace contextRef="#ctx0" brushRef="#br0" timeOffset="35294.83">15240 9978 446 0,'-1'20'130'0,"1"-20"0"16,16 10-106-16,5-5-22 16,3-1-3-16,4-3 1 15,8-4-3-15,4 0-10 16,1-11-26-16,9 1-87 16,-2-4 3-16,1-1-3 0,-2-3-1 15,-5 2-2 1</inkml:trace>
  <inkml:trace contextRef="#ctx0" brushRef="#br0" timeOffset="35576.08">15511 9826 403 0,'0'0'121'0,"0"0"-9"16,0 0-104-16,16 18-11 15,-5 0 0-15,0 4 2 16,1 4 3-16,-3 0-2 0,-2 6 0 16,-2 3 2-1,-4 3 1-15,-1 1 1 0,0 1-10 16,-3-9-13-16,5 1-38 16,-1-10-56-16,3-10-3 15,-4-12 0-15,20-9-3 16,-6-8 18-16</inkml:trace>
  <inkml:trace contextRef="#ctx0" brushRef="#br0" timeOffset="36031.72">15854 9702 392 0,'0'0'118'0,"13"10"-6"0,-13-10-104 15,15 28-7-15,-4-5-3 16,0 4 6-16,0 3-3 16,0 2 4-16,-1 4-5 31,-1 0 4-31,-2 3 0 0,-2-2 0 0,-1-3-1 16,-2-4-1-16,-2-5 2 15,-1-6 1-15,-2-6 4 16,3-13-4-16,0 0 0 15,-13-9-1-15,10-7-2 0,2-8-2 16,4-3-4 0,2 0-2-16,2 0-1 0,6 3 0 15,-1 6-3-15,7 7 3 16,-2 8 0-16,0 9 3 16,-2 9 3-16,-4 4-1 15,-3 3 1-15,-5 4 3 31,-3 0 4-31,-9 0-2 0,-3-3 4 0,-5-1-3 16,-4-4 1-16,-2-3 1 16,0-5-1-16,-2-3-12 15,1-11-40-15,5-2-70 16,6-8-3-16,5-10-2 0,5-5-2 16,4-10-4-16</inkml:trace>
  <inkml:trace contextRef="#ctx0" brushRef="#br0" timeOffset="36344.21">15871 9597 411 0,'4'-14'118'15,"12"12"-7"-15,11 2-110 16,5 11-5-16,3 5 1 15,5-1-1-15,7 6 4 0,0 2 0 16,-2 5 3-16,-6 7-1 16,-4 6 2-16,-9 6-2 15,-5 6-1-15,-10 4 1 16,-10 7-1-16,-8 3 2 16,-8 2-1-16,-5-3 0 15,-6-4-4-15,-2-3-23 16,-5-7-87-16,2-5-4 15,1-13 1-15,2-13-2 16,5-8-7-16</inkml:trace>
  <inkml:trace contextRef="#ctx0" brushRef="#br0" timeOffset="37204.35">16908 9355 113 0,'0'0'66'0,"0"0"-1"16,0 0-70-16,-14 10-2 31,14-10 8-31,-8 16 4 0,4-6 6 0,0 4 1 16,2 4 2-16,0 5 3 15,-1 9 0-15,1 4 4 16,-1 10-2-16,-2 6 8 15,3 9-2-15,-3 0 4 16,3 8-4-16,-3-1 2 16,3 6-1-16,0-2-4 15,6 0-1-15,1-7-10 16,4-6 0-16,4-7-8 16,4-10-7-16,8-11-35 15,2-14-67-15,6-16 1 16,4-9-6-16,-1-14 1 0,1-6 10 15</inkml:trace>
  <inkml:trace contextRef="#ctx0" brushRef="#br0" timeOffset="37705.72">17461 9741 190 0,'-11'-18'57'0,"-9"-6"-1"16,5 9-71-16,1 3 10 0,-3 1 12 15,3 2 5-15,-2 1 16 16,16 8 13-16,-22-11 7 16,22 11-1-16,-17 5-17 15,10 7-12-15,-3 4-10 16,0 6-3-16,0 7 0 15,0 5 3-15,-1 2-1 16,3 2 0-16,4-4 3 31,1-3-4-31,1-6 4 16,5-5-3-16,-3-20 0 16,14 14-9-16,-2-19-5 15,3-7-7-15,3-5-3 0,1-6 3 16,7 3-3-1,-8-2 0-15,3 8 1 0,-5 4 11 16,-1 8 8 0,2 10 7-16,-6 8 3 0,2 9-4 15,-4 0 2-15,5 5 0 16,-1-5 0-16,2 1-4 16,-4-5-1-16,-1-7-9 15,1-2-54-15,0-8-45 16,0-9-6-16,4-6 0 15,-1-9-6-15,6-4 41 16</inkml:trace>
  <inkml:trace contextRef="#ctx0" brushRef="#br0" timeOffset="37908.83">17741 9816 411 0,'-8'17'122'0,"8"-17"-1"15,22 0-112-15,1-1-12 16,5-6 0-16,7-2-2 16,7-3-11-16,6 0-25 15,-2-4-60-15,2 0-15 16,-3 1-4-16,-6 0 2 16,-5 4 0-16</inkml:trace>
  <inkml:trace contextRef="#ctx0" brushRef="#br0" timeOffset="38424.43">18333 9500 296 0,'13'-3'98'0,"-13"3"-4"16,21 12-90-16,-7 6-6 15,-2 4 0-15,4 5 7 16,2 2 0-16,-1 6 4 16,-4 7-1-16,0 1-1 15,-4 2 1-15,-2-1-3 0,-1-3 2 16,-4-2-4-16,-3-7 4 16,-1-7 0-16,-3-8 6 15,2-5 1 1,3-12 2-16,0 0-3 0,-12-8-1 15,13-8 0-15,3-7-5 16,3-6 0-16,6-4-7 16,3-2 0-16,3 3-3 15,2 3 3-15,3 8-5 16,-1 8 4-16,-2 8-3 16,-3 14 2-16,-7 6 2 15,-4 6-2-15,-9 3 2 16,-4 3-1-16,-6 0 5 0,-6 1-2 15,-7-2 3 1,-3-3-4-16,-2-3 2 0,-1-3 2 16,-1-6-2-16,3-4-5 15,4-2-16-15,-2-11-51 16,8-1-50-16,8-6 2 16,7-1-8-16,4-4 1 15,2-2 41-15</inkml:trace>
  <inkml:trace contextRef="#ctx0" brushRef="#br0" timeOffset="39316.39">18415 9285 193 0,'-17'-6'94'0,"17"6"3"15,0 0-62-15,0 0-7 16,0 0-4-16,0 0-1 16,11 0-3-16,0 4-1 15,9 7-4-15,3 6-5 31,6 8-2-31,4 5-3 0,5 11 1 0,1 9-4 16,-1 7 1-16,0 11-4 16,-10 6 1-16,-4 4-1 15,-8 7 0-15,-6 1 3 16,-8 3-4-16,-7-4 4 16,-5-3-3-16,-9-5 5 0,-3-11-18 15,-2-1-61 1,-7-12-31-16,-4-12-3 0,-2-8-2 15,-7-15-4-15</inkml:trace>
  <inkml:trace contextRef="#ctx0" brushRef="#br0" timeOffset="40896.33">7975 11315 260 0,'0'0'96'16,"-3"-15"-6"-16,3 15-68 15,17-9-16-15,-1 9-6 16,5 0 0-16,5 1-1 16,7 1 2-16,6 1-3 15,5 1 1-15,5 2 0 16,5 2 1-16,6 2 1 15,3 2-3-15,6 0 4 16,5 3-1-16,7-2 0 16,6-1-1-16,10 1 1 15,8-5 0-15,10-3 0 0,10-3 2 16,12-3-3 0,8-6 1-16,11-2 0 0,10-2 4 15,11-2-3-15,8-1 3 16,8-3-2-16,6 0 0 15,7-3 2-15,5 3-2 16,1-1 1-16,1-3 2 16,-2-2 3-16,2 1-2 15,-1 1 4-15,-1-3-3 16,-4 1 2-16,0-1 2 16,-1 0 1-16,0 0-2 15,-3-2 1-15,-4 1-2 16,-6-5 2-16,-2 3 1 15,-6-3-2-15,-5-1-4 16,-7-2 3-16,-3 4-4 16,-8-4-1-16,-4 3-2 0,-8-1-2 15,-10 4-2 1,-7-3 2-16,-9 6 0 0,-11 2-1 16,-10 2 0-16,-15 4-2 15,-13 4 3-15,-12 2 0 16,-13 3 2-16,-15 3-1 15,-9 2 0-15,-10 0 2 16,-16 2 1-16,12 0 1 16,-12 0 0-16,0 0-1 15,0 0 0-15,0 0 0 16,0 0 0-16,0 0-2 16,0 0-2-16,0 0 0 0,0 0 0 15,0 0-2-15,11 5 1 16,-11-5-3-16,0 0 4 15,8 11-3-15,-8-11 0 16,0 0-6-16,0 0-6 16,10 12-8-16,-10-12-8 15,0 0-26-15,0 0-55 16,16 11-13-16,-16-11 4 16,12 9-1-16,-12-9 7 15</inkml:trace>
  <inkml:trace contextRef="#ctx0" brushRef="#br0" timeOffset="41928.35">11493 11267 151 0,'11'18'72'15,"-6"-1"-4"-15,2 16-62 16,1 2-8-16,-1 5 4 16,0 5 5-16,-1 4 6 15,-1 4 2-15,-2 3 2 16,-1 9 3-16,-4 5 2 15,1 12-1-15,-7 5 2 16,3 6-7-16,-2-2-4 16,1-3-4-16,-1-9 0 15,2-11-2-15,-1-16 6 16,4-15 2-16,0-19-6 0,2-18-2 16,0 0-9-16,-1-42-20 15,2-5-31-15,-2-13-23 16,0-19-10-16,-1-10 4 15,1-5 20-15,-3-10 20 16,2 6 19-16,-2 6 31 16,-1 11 36-16,2 11 28 15,0 21-1-15,-2 8-4 16,3 17-18-16,-2 11-17 16,4 13-12-16,0 0-9 15,-14 16-5-15,8 4-3 16,-3 7 0-16,-2 6 4 15,-4 4 0-15,-2 6 1 0,-2-1 0 16,-2 0 0-16,-2-5 0 16,1-5 1-16,0-13-2 15,2-9 0-15,5-14-4 16,2-13 0-16,7-14-1 16,5-14-1-16,7-12-2 15,6-8-1-15,7 1 4 16,5 5 4-16,4 8 4 15,9 13 1-15,3 17 2 16,8 24-1-16,-1 19 1 16,2 15 0-16,1 11-4 15,0 6-2-15,-1 2-2 16,-3 1-2-16,-3-3-23 16,-6-8-80-16,-1-14-3 15,0-8-4-15,-8-14-3 0,0-8-3 16</inkml:trace>
  <inkml:trace contextRef="#ctx0" brushRef="#br0" timeOffset="43194.8">12511 11846 71 0,'1'-12'59'0,"-1"12"-8"16,13 3-11-16,-13-3-5 15,12 23 0-15,-6-4 10 0,4 6-1 16,-2 4 7-16,4 11-3 15,-3 3-3-15,4 13-6 16,-2 1-9-16,3 6-3 16,-4-3-8-16,-2 2-1 15,-1-6-4-15,-2-4-1 16,-2-9-4-16,-2-13 0 16,-5-12-1-16,2-5-3 15,2-13-10-15,-12-8-11 16,4-11-8-16,-1-15-4 15,1-7-2-15,-3-9 1 16,3-4 2-16,-4-7 5 16,1 1 19-16,1-1 10 15,-1 2 12-15,3 4 4 0,-1-1-2 16,3 9 4-16,-1-3-5 16,6 4-1-16,0-6-11 15,7 0 2-15,3-2-8 16,7 10 0-16,7 3-2 15,4 9-2-15,2 9-2 16,1 12 1-16,0 19-1 16,-5 19 1-16,-5 12 0 15,-10 8 3-15,-12 11 3 16,-10 5-5-16,-5 4 4 16,-7-4-2-16,-3-6 4 15,0-6-6-15,3-8 7 16,4-7-8-16,7-7 4 0,11-4 0 15,12-6 1-15,10 2-3 16,7-1 2-16,4 5 0 16,6 0-1-16,2 4 3 15,0 0-4-15,-5 1 2 16,-5 2-1-16,-4-1 2 16,-3-7-12-16,-6-7-19 15,2-3-74-15,-3-6-12 16,1-8 4-16,1-8-5 15,-1-10-1-15</inkml:trace>
  <inkml:trace contextRef="#ctx0" brushRef="#br0" timeOffset="43444.78">13104 12012 354 0,'0'0'109'16,"10"11"-3"-16,-7 6-74 15,6 9-20-15,4 5-3 16,0 10 5-16,2 4 1 16,2 5 1-16,-4-1-3 15,2 2 2-15,-7-2-3 16,1 0-5-16,-4-7-6 16,-3-8-9-16,1-4-28 15,-7-15-82-15,4-15 2 0,0 0-5 16,-2-24 0-1,2-11 0-15</inkml:trace>
  <inkml:trace contextRef="#ctx0" brushRef="#br0" timeOffset="43835.39">13251 11984 325 0,'16'-5'101'15,"-3"18"2"-15,3 8-73 16,1 6-17-16,4 7 0 15,-2 4-1-15,3 4 0 16,-5 2-1-16,2 2 3 16,-8-6-4-16,-3-2-2 15,-2-7-3-15,-2-3 0 16,-3-8 2-16,-1-5 1 16,0-15 0-16,0 0-1 0,-14 4-1 15,9-15 0-15,-1-6 0 16,2-1-1-16,2 0 0 15,3 1-1-15,5 3 0 16,6 7 0-16,6 9 1 16,4 12-2-16,4 6 1 15,0 11 3-15,-3 3-4 16,0 1-2-16,-6-1 2 16,-5-4-1-16,-6-5-2 15,-4-8-19-15,-2-17-83 16,0 0-24-16,-19-2 5 15,5-17-6-15,-5-7-1 0</inkml:trace>
  <inkml:trace contextRef="#ctx0" brushRef="#br0" timeOffset="44007.25">13320 12346 369 0,'-13'15'114'0,"13"-15"0"16,-15 18-82-16,15-18-17 15,16 14-8-15,3-12-13 16,10-4-37-16,9-7-67 16,8-8-2-16,8-8-3 15,3-4-3-15,5-1-4 16</inkml:trace>
  <inkml:trace contextRef="#ctx0" brushRef="#br0" timeOffset="44210.36">13867 12293 498 0,'0'0'131'15,"21"1"-8"-15,0-5-120 16,12-1-10-16,6-3-8 16,0-4-9-16,8 1-9 15,-5-5-21-15,3 3-71 16,-7-2 4-16,-8 3 0 15,-8 6-1-15,-7 1 5 16</inkml:trace>
  <inkml:trace contextRef="#ctx0" brushRef="#br0" timeOffset="45040.81">14343 11973 307 0,'17'-6'98'0,"9"5"2"16,6 6-73-16,1 3-20 15,2 6-8-15,2 4 3 16,-2 4-1-16,-6 3 0 16,-7 4 2-16,-11 4 2 15,-11 1 3-15,-12-1 0 16,-7 0 5-16,-11-5 0 16,0-3 3-16,-7-8 1 15,5-4 2-15,2-13-2 16,9-6 0-16,8-12-1 15,14-10-4-15,11-13-3 0,10-6-5 16,9-9-2-16,5-4-5 16,7 2-3-16,0 3 4 15,-3 8-6-15,-6 8 4 16,-7 14-3-16,-7 7 4 16,-7 9-2-16,-13 9 3 15,0 0 1-15,0 0-1 16,-16 11 0-16,4-5 3 15,0-1 2-15,-1 0 0 16,1 0-1-16,12-5 1 16,-17 8-2-16,17-8-4 15,-6 18 7-15,7-4-7 0,-1 4 5 16,4 6-2-16,-2 2 5 16,3 4-4-16,0 2 4 15,0-3 1-15,2-1-3 16,1-3 3-16,-2-5-1 15,2-6-2-15,-8-14 1 16,17 9-1-16,-17-9 2 16,21-19-1-16,-12-1 1 15,-1-7-7-15,1-2 1 16,-2-1-1-16,-1 2 3 16,-1 1-2-16,-2 8-1 15,-2 3 4-15,-1 16-2 0,0 0 5 16,0 0 0-16,14 22-2 15,-7-2 1-15,4 5 2 16,0-1 1-16,3-1-4 16,1-1 1-16,1-7-5 15,2-6-10-15,-3-10-36 16,3-5-81-16,0-10 0 16,1-6-2-16,-4-11 0 15,3-6 1-15</inkml:trace>
  <inkml:trace contextRef="#ctx0" brushRef="#br0" timeOffset="45447.03">15066 11682 413 0,'0'13'124'0,"-4"1"-16"16,8 6-78-16,-1 6-8 16,6 8-1-16,-2-1-5 15,6 2-6-15,0-2 1 16,3 1-7-16,-3-8 1 15,1 1-4-15,-5-9 0 16,-1-4 4-16,-8-14-1 16,5 13-1-16,-5-13 0 15,0 0-2-15,-20 8 1 32,6-3 1-32,-5 4-1 0,-3 5-5 0,-3 6 4 15,-1 2 0-15,0 3-1 16,3-1 4-16,2-1-4 15,7-2 4-15,4-5 1 0,5-5 2 16,5-11-1-16,0 0-1 16,22-5 0-16,-4-2 2 15,2-4-1-15,-1 1-5 16,1-1-2-16,-1 1-6 16,-4 3-3-16,-4 0-6 15,0 7-22-15,-11 0-83 16,0 0-13-16,15-6 0 15,-15 6 0-15,19-12 3 16</inkml:trace>
  <inkml:trace contextRef="#ctx0" brushRef="#br0" timeOffset="45587.71">15287 12040 494 0,'11'-7'136'0,"0"1"-5"0,-11 6-101 15,0 0-117-15,0 0-40 16,-11 7-9-16,-5-7-9 15,-1-2 1-15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8T06:57:53.7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19804 15266 40 0,'-8'-17'60'16,"4"4"5"-16,-5 1-32 16,3-4 0-16,-4 5-9 0,0-3 0 15,-6 2-2-15,-3-2 3 16,-5 5-7-16,-9 0-4 16,-6 4-4-16,-12 3-3 15,-8 2-2-15,-12 2-4 16,-7 2-1-16,-11 4 0 0,-7 1 2 15,-8 0 0 1,-4 1-3-16,-4 0 0 16,-3-2-2-16,1 1 0 0,-2 1 3 15,1 1-4-15,3-3 1 16,-1 3 1-16,4 1 1 16,1-1 0-16,8 2 2 15,5 2 4-15,8 0-2 16,8-1 3-16,8 6-1 15,12-2-2-15,12 5 1 16,10 2 1-16,8 2-2 16,11 3-2-16,9 6 0 15,9 2 0-15,9 5 1 16,11 4 1-16,10 3 0 16,10 2-7-16,10 0 0 15,15 7 4-15,9 0-3 0,12 2-1 16,9 2-3-16,10-1 0 15,10-3 1-15,13 1 5 16,8-1-1-16,15-7-3 16,11-3 4-16,18-3-1 15,12-6 2-15,10 0 1 16,4 0 2-16,5-7-1 16,5-4 1-16,-2 2 5 15,-3-7-1-15,-6-10 1 16,-3 1 1-16,-9-10 2 15,-2-10-4-15,-12-2 5 16,-8-10-2-16,-15-8 1 0,-12-4 2 31,-22-8 1-31,-13-7 1 0,-20-11-1 0,-13-4-2 16,-25-13 2-16,-16 2-1 16,-22-13-4-16,-21 1-3 15,-20-8-3-15,-18-4 1 16,-25-4 0-16,-18 3 1 15,-17 1-3-15,-18-1 1 16,-17 4 0-16,-17 7-1 16,-16 5 3-16,-19 13-3 15,-16 11-6-15,-20 6-20 16,-13 17-76-16,-20 11-5 16,-9 10-1-16,-4 10-3 0,-3 5-10 31</inkml:trace>
  <inkml:trace contextRef="#ctx0" brushRef="#br0" timeOffset="1190.84">15482 16622 154 0,'0'0'86'0,"0"0"-7"0,0 0-51 15,0 0-7-15,0 0-7 16,11 8 2-16,-6 6 2 16,0 1-7-16,1 4 4 15,1 5 1-15,1 10-2 16,-2 10-8-16,-1 5 0 15,-2 3-2-15,1 1 1 16,-3 3 3-16,0-1-5 16,-1-7-1-16,3 2 7 15,-2-17-1-15,3-6-5 16,-1-10 10-16,3 1-3 16,-6-18 8-16,19 17 3 0,-8-14-4 15,5-3-5-15,-2-4 0 16,3 4 6-16,0-2-9 15,3-3 0-15,1 1-16 16,1-5-11-16,4 3-33 16,-1 1-66-16,1 0 0 15,2 0-8-15,0-2 1 16,-1 0 19-16</inkml:trace>
  <inkml:trace contextRef="#ctx0" brushRef="#br0" timeOffset="1472.09">16030 17028 201 0,'0'0'97'0,"12"-28"2"16,-9 14-60-16,-3 14-5 15,0 0-6-15,12 3-8 16,-12-3-6-16,10 19-3 15,-7-7 0-15,1 16-3 16,2 0-8-16,-1 0 1 16,0 0 3-16,0 11 4 15,-2-4-11-15,1-7-36 16,0 2-71-16,6-3-14 16,-6-9 13-16,6-2-8 15,-10-16 51-15</inkml:trace>
  <inkml:trace contextRef="#ctx0" brushRef="#br0" timeOffset="1847.22">15160 17536 266 0,'0'0'107'0,"0"0"8"15,2-15-62-15,15 13-19 16,4-1-4-16,10 1-24 16,6 1 0-16,11 2 5 15,7 7-5-15,7-3-11 16,8 3 1-16,7-1 9 15,3 4-3-15,4-2 1 16,1 1-9-16,-4-2 2 16,-2-3 3-16,-10-1 0 15,-7 0-17-15,-13-2-28 16,-7 1-33-16,-14-2-11 16,-14-2-27-16,-14 1-2 15,0 0-1-15,0 0 87 0</inkml:trace>
  <inkml:trace contextRef="#ctx0" brushRef="#br0" timeOffset="2206.57">15516 17749 124 0,'0'0'92'16,"6"-14"1"-16,-6 14-32 0,17-12-16 15,-17 12-6-15,15-6-16 16,-15 6-5-16,16 3 0 16,-16-3-2-16,15 25-1 15,-9-5-13-15,1 4-1 16,-1 1 2-16,-6-25 13 15,9 95-4-15,-7-45-12 16,-2-50 2-16,0 87-13 16,0-37-1-16,0-50-57 15,-5 78-40-15,5-78-17 16,0 0 10-16,0 0 14 16,10-22 68-16</inkml:trace>
  <inkml:trace contextRef="#ctx0" brushRef="#br0" timeOffset="2456.55">15735 17792 152 0,'0'0'87'0,"-10"14"-5"0,-1-4-48 0,11-10-24 15,-18 24 16-15,8 1-6 16,1-14-14-16,2 9 1 15,5 5 10-15,2-25 2 16,4 62-5-16,-4-62-9 16,0 0-5-16,40 58-28 15,-40-58-64-15,40 21 0 16,-15-26-11-16,-4-17 1 16,5 2 41-16</inkml:trace>
  <inkml:trace contextRef="#ctx0" brushRef="#br0" timeOffset="2677.81">15948 17865 252 0,'0'0'93'0,"0"0"9"16,3 18-63-16,-2-3-27 16,1-4-10-16,-2-11-8 0,7 23 3 15,-7-23 16 1,9 62-3-16,-9-62-14 0,12 68-14 15,-12-68-42-15,5 75-44 16,-5-75 6-16,0 0-4 16,0 0-5-16,0 0 87 15</inkml:trace>
  <inkml:trace contextRef="#ctx0" brushRef="#br0" timeOffset="3146.54">16150 17788 312 0,'0'0'99'16,"0"0"6"-16,0 0-79 0,0 0-14 15,14 14-12-15,-14-14-3 16,16 22-6-16,-7 5 16 16,1-2 2-16,-1 6-8 15,-9-31-5-15,11 51 10 16,-11-51 6-16,0 68-10 15,0-68 9-15,0 0-12 16,0 0 14-16,-20 49 1 16,20-49 3-16,-16-7-14 15,7-21-2-15,3-6 11 16,0-7-2-16,5 2 3 16,1 9-18-16,6-13 5 15,2 9-5-15,5 4 11 16,2 14-3-16,4 1-12 0,0 13 0 15,2 6 0-15,-1 5 13 16,-2 5 1-16,-1 6-9 16,-2-3-5-16,-2 5 13 15,-1 9 6-15,-12-31-1 16,15 60-6-16,-15-60-8 16,0 0-5-16,19 72 9 15,-19-72-23-15,0 0-36 16,19 65-77-16,-19-65 18 15,0 0-6-15,0 0 5 16,-9-12 60-16</inkml:trace>
  <inkml:trace contextRef="#ctx0" brushRef="#br0" timeOffset="3302.83">16162 17937 255 0,'-11'-10'110'16,"11"10"-20"-16,21-6-123 15,-8-12-62-15,14 11-5 16,-1-7 5-16,8 0-11 16,-3-3 81-16</inkml:trace>
  <inkml:trace contextRef="#ctx0" brushRef="#br0" timeOffset="3505.89">16531 17799 360 0,'0'0'108'0,"6"14"5"16,-6-14-100-16,13 18-3 15,-3 5 6-15,0-2-5 16,2 2-13-16,1-6 1 16,-13-17 8-16,31 79-39 15,-31-79-91-15,22 57-3 16,-22-57-3-16,0 0 10 15,0 0 14-15</inkml:trace>
  <inkml:trace contextRef="#ctx0" brushRef="#br0" timeOffset="4052.78">17408 17369 198 0,'3'16'107'16,"-3"-16"5"-16,24 2-77 0,2-1-21 16,2 0-2-16,10 1 1 15,1-4-6-15,6 1-3 16,0-1-8-16,-4-2-32 15,1-2-71-15,-3-5-11 16,-10 4 9-16,-2-5-10 16,-12-5 111-16</inkml:trace>
  <inkml:trace contextRef="#ctx0" brushRef="#br0" timeOffset="4224.58">17721 17211 245 0,'-16'12'112'0,"13"3"-9"16,2 4-63-16,5 7-31 16,1 3 5-16,1 7-6 15,5 2-1-15,0 3-26 16,-2-2-48-16,4-1-40 16,5-8 4-16,-6-11-20 15,9-7 5-15</inkml:trace>
  <inkml:trace contextRef="#ctx0" brushRef="#br0" timeOffset="4708.92">18336 16689 280 0,'0'0'106'15,"0"0"0"-15,17 5-92 16,-17-5-13-16,12 21 0 0,-3-6 2 16,-1 11-3-16,1 15 0 15,0 0 3-15,-1 10 1 16,-2 4 0-16,-2 2 0 16,-2 0-1-16,-3-5-10 15,0-7 7-15,1-11 3 16,-4 3 0-16,4-12 0 15,-1-2 0-15,1-9 7 16,0-14-10-16,18 9 14 16,-1-10-22-16,7-4-37 15,5-8-63-15,2-7-5 16,8 0-1-16,2-3-12 16,1 6 83-16</inkml:trace>
  <inkml:trace contextRef="#ctx0" brushRef="#br0" timeOffset="5068.76">18844 16948 225 0,'-9'-14'109'0,"9"14"0"16,-11-23-85-16,11 23-12 15,10-14-6-15,3 6 2 16,2 1-3-16,4 6 0 15,2 15-9-15,1 5 4 16,-4 5-3-16,-5 11 8 16,-6 3-1-16,-6 3 0 15,-5-3 0-15,-2 2 2 0,-2-15 4 16,-1 1 1-16,1-9 6 16,8-17-6-16,-5 11 1 15,5-11 3-15,25-11 1 16,1-5-9-16,5-2-7 15,4-8-12-15,8 4-12 16,-2 1-26-16,7 5-67 16,-8-1-7-16,-3 6 2 15,-6 12 2-15,-7 4 72 16</inkml:trace>
  <inkml:trace contextRef="#ctx0" brushRef="#br0" timeOffset="5414.02">18125 17449 185 0,'-11'7'123'16,"26"-9"-18"-16,12 2-44 16,6-6-34-16,16 1-13 15,8-1 5-15,17-1-6 0,4-2-5 16,8 2-5 0,5 2 8-16,3-2-17 0,-1 4 7 31,1 0-10-31,-5-1-13 0,-10 0-22 0,0 4-28 15,-13-1-51-15,-8-4 3 16,-12-5-1-16,-18-2 69 16</inkml:trace>
  <inkml:trace contextRef="#ctx0" brushRef="#br0" timeOffset="6257.92">18275 17584 46 0,'0'0'66'0,"0"0"0"16,0 0-21-16,0 0 1 16,0 0 1-16,0 0 4 15,0 0-8-15,0 0-8 16,0 0-19-16,3-11-6 15,-3 11 6-15,0 0-3 16,5 16-13-16,-2-3-2 16,2 5-3-16,-1 6 1 15,1 4 10-15,0 5 0 16,0 3-9-16,-2 1 5 16,0 2 13-16,-3-39-13 15,4 75-14-15,1-50-48 16,5-1-42-16,-4-11-11 15,10-14 0-15,-4-13 0 0</inkml:trace>
  <inkml:trace contextRef="#ctx0" brushRef="#br0" timeOffset="6554.85">18586 17652 194 0,'0'11'91'0,"-15"-5"9"16,2-1-89-16,-1 2-4 0,0 1-8 16,0 4 8-1,1-3 2-15,3 2 9 0,3 5-8 16,3-5-10 0,2 1 8-16,3 6 2 0,0-5 3 15,4-1-10 1,1 2 1-16,3-3-10 0,2-3-10 15,1 3-73-15,0-6-19 16,11-10-4-16,-3-3 4 16,8 3 64-16</inkml:trace>
  <inkml:trace contextRef="#ctx0" brushRef="#br0" timeOffset="7289.17">18752 17723 232 0,'0'0'114'0,"0"0"3"0,0 0-81 16,0 0-19-16,0 0-14 15,0 0 0-15,11-3 3 16,-11 3-7-16,0 0-5 16,11 13-8-16,-11-13 9 15,1 22 7-15,-1-5 4 16,-1 8-6-16,-2-8-7 15,0 0 6-15,-1 6 13 16,-1 3-4-16,2-14-6 16,-1 0-7-16,4-12 7 15,0 0 11-15,-5 18 6 16,5-18 0-16,0 0-17 16,-7-17 12-16,7 17 5 15,-5-11 1-15,2-1-9 0,0-7-10 16,-1 2 3-16,2 1-1 15,0 0 3-15,2 2-6 16,2-4-9-16,0 2 5 16,1 5 8-16,-3 11 1 15,8-18-12-15,-8 18-1 16,6-15 2-16,-6 15 8 16,0 0-2-16,0 0-4 15,0 0-11-15,0 0 7 16,0 0 9-16,0 0-1 15,0 0-1-15,4 11-12 16,-4-11 10-16,-6 12 1 0,1 0 9 16,0 0-13-16,0 1 0 15,-1 0 2-15,1-1 8 16,-1 3 4-16,6-15-14 16,-11 23 2-16,7-12 8 15,1 2 5-15,3-13-7 16,-4 21-8-16,4-21-1 15,1 20 5-15,2 1 16 16,-3-21-3-16,12 33-17 16,-12-33 2-16,0 0 19 15,0 0 4-15,66 41-7 16,-39-35-9-16,3-8-1 16,2-8 2-16,2 10 9 15,-34 0-10-15,67-4-30 16,-34-6-51-16,-4 3-40 0,-9-7 0 15,1 3-11-15,-8-6-6 16,1-4 78-16</inkml:trace>
  <inkml:trace contextRef="#ctx0" brushRef="#br0" timeOffset="7758.25">19095 17670 178 0,'10'-20'108'0,"-10"20"-2"16,11-13-69-16,-11 13-29 0,11-5 2 15,-11 5-2 1,14 14-7-16,-4-1-3 0,-3 5-2 16,0 0 7-16,-3 11 10 15,-2 4-1-15,-1-1-3 16,-7-5-11-16,0 7 14 15,-4-7 5-15,1 1-3 16,-2-11-5-16,11-17 0 16,-16 4 5-16,16-4 6 15,-12-11 7-15,10-13-16 16,1-9-9-16,3-7 7 16,5-4 1-16,3-2-6 15,6-2-5-15,4 1-8 0,-1 6 0 16,1 8 8-16,2 13 6 15,-3 6-13-15,1 18-2 16,-5 13 9-16,1 6 4 16,-1 6-3-16,0 3-2 15,-1 2 0-15,1-1 0 16,-2 8 14-16,2-10-6 16,-3-9-8-16,0-4-14 15,-2-4-1-15,4-3-91 16,-1-10-18-16,-13-1-1 15,16-13 6-15,-16 0 15 16</inkml:trace>
  <inkml:trace contextRef="#ctx0" brushRef="#br0" timeOffset="7945.81">19154 17768 256 0,'-22'-1'109'16,"9"1"-22"-16,13 0-36 15,0 0-12-15,13-6-23 16,10 0-21-16,6-5-29 16,11 0-69-16,7 2-10 15,-2-5-8-15,5 4 5 16,-7-12 51-16</inkml:trace>
  <inkml:trace contextRef="#ctx0" brushRef="#br0" timeOffset="8398.83">19631 17632 218 0,'-15'-9'106'0,"15"9"7"0,-6-19-70 15,2 5-9 1,7 2-14-16,-1-1-11 0,-2 13 3 16,11-13-6-16,-11 13-1 15,16 9-10-15,-11 9-3 16,-1 4-4-16,-6 8 16 15,1 5-1-15,-1-1-3 16,-2 0-1-16,2-1 18 16,-1-10 8-16,8-6 7 15,6-5-4-15,14-11-8 16,6-8 0-16,13 1 6 16,7-10-2-16,14-3-20 15,8-4-14-15,7 3-30 16,3 1-96-16,3 1-8 0,-5-7 11 15,-2 8-1 1,-8-3-8 0</inkml:trace>
  <inkml:trace contextRef="#ctx0" brushRef="#br0" timeOffset="10191.61">13451 17690 306 0,'0'0'101'16,"13"3"7"-16,0-9-88 15,4 6-7-15,3-1-6 16,9-8-2-16,7 3-10 16,6-5-25-16,4-3-71 15,8 5-4-15,-4-3-10 16,1-7 4-16,-8 0 19 16</inkml:trace>
  <inkml:trace contextRef="#ctx0" brushRef="#br0" timeOffset="10381.84">13657 17769 251 0,'-29'8'112'0,"12"-7"1"0,17-1-45 16,0 0-30-16,17-3-28 16,15-9-41-16,8-1-54 15,9 1-23-15,12 3-8 16,-3-5-1-16,5-1-12 15</inkml:trace>
  <inkml:trace contextRef="#ctx0" brushRef="#br0" timeOffset="49693.58">11752 17314 118 0,'-5'-19'106'15,"5"19"-1"-15,-2-20-40 0,-2 9-12 16,4 11 1-16,0 0-15 15,0 0-13-15,-1-13-10 16,1 13-5-16,0 0-3 16,0 0-2-16,11 16-3 15,-3 6-8-15,3 7 8 16,1 10 14-16,1 10-5 16,1 9 0-16,0 2-11 15,-2 6 11-15,-1-1-10 16,-4 0 16-16,-1-3-16 15,-1-18-5-15,-1-3-11 16,-3-1 10-16,-1-40-26 16,4 57-88-16,-4-57 3 15,0 0-3-15,0 0 0 16,0 0-7-16</inkml:trace>
  <inkml:trace contextRef="#ctx0" brushRef="#br0" timeOffset="50240.41">11785 17408 83 0,'0'0'88'0,"-10"-15"12"0,10 15-44 16,-7-19-12-16,1 5-10 16,6-3-5-16,-4 0-4 15,7 5 8-15,-1-11-19 32,5 1 3-32,2 3-11 0,1 7 5 0,3-6-11 15,0 7 5-15,1 2-2 16,1 2-12-16,-2 3 6 15,0 7 0-15,2-1-1 16,-4 9 7-16,1 7-3 16,-3 6-7-16,-1 1 4 15,-3 6-2-15,-5 0 6 0,-2 1 2 16,-8 1 12 0,0 4-2-16,-4-7 2 0,0-1 19 15,-3 0-14-15,6 0 11 16,0-1-15-16,6 0 10 15,4 0-17-15,6-6 5 16,3 1-13-16,5-5-7 16,5 0 4-16,1 2 10 15,2-4-2-15,1-4-15 16,-1-6-11-16,-4 5-4 16,4-4-33-16,-2-2-64 15,-5-4-6-15,3-3-4 16,-4-6 10-16,3 2 11 15</inkml:trace>
  <inkml:trace contextRef="#ctx0" brushRef="#br0" timeOffset="50584.66">12243 17495 193 0,'3'-12'81'0,"-3"12"14"16,23-16-78-16,-23 16-3 16,20 0 7-16,-7 5-8 15,2 8 19-15,0 9-4 16,2 7 6-16,-4 3-11 16,3 12 19-16,-5-2-21 0,1 9 7 15,-4-4-15 1,-2-4-7-16,-3-10-3 0,0 4 13 15,-1 0-6-15,0-18-15 16,0-7-17-16,-2-12-30 16,0 0-63-16,0 0-4 15,12-28-2-15,-6-4-5 16,-6-15 3-16</inkml:trace>
  <inkml:trace contextRef="#ctx0" brushRef="#br0" timeOffset="51006.43">12466 17438 212 0,'12'6'107'0,"-1"3"-13"15,1 6-50-15,-1 2-29 16,4 10 17-16,2 3-21 16,3 7 21-16,-2-1-11 15,-2 7 15-15,-2 3-14 16,0-7-15-16,-7 0-5 15,-1-1 11-15,-6-38 4 16,3 65-12-16,-6-46-7 16,2-6 7-16,1-13 2 15,-6 19 15-15,6-19 1 16,-11-12-17-16,2-12-2 16,3 5 13-16,-2-2-1 15,4-5-16-15,-2-3 0 16,4-7-9-16,6 8 1 0,5 9 7 15,3 7 3-15,5 1-14 16,2 9 4-16,1 10 12 16,1 5 1-16,-1 4-10 15,-3 4-2-15,-3 1 6 16,-1-1-6-16,-2 5 16 16,-4-4-16-1,-2-11-17-15,2 4-40 0,-2-3-52 16,-5-12-7-16,0 0-4 15,-4-16 4-15,-1 0-1 16</inkml:trace>
  <inkml:trace contextRef="#ctx0" brushRef="#br0" timeOffset="51193.92">12294 17707 332 0,'-25'0'113'0,"25"0"-1"15,0 0-69-15,15-13-20 16,14-1-13-16,9 8-8 16,6-9-22-16,12 4-76 15,5-2-19-15,-2 1-2 16,-2 1-2-16,-10 1-4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5T03:28:52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5664 15618 1796 0,'0'0'40'0,"-6"6"8"0,0-4 1 0,6-2 1 15,-6 3-40-15,0 2-10 0,6-5 0 0,0 0 0 0,-6 3 12 0,6-3 0 16,0 0 0-16,0 0 0 0,0 0-12 0,-6 3 0 16,6-3 0-16,0 0 0 0,0 0 0 0,0 0 0 15,-6 2 0-15,6-2 0 16,-6 5-115-16,0-2-18 0,6-3-4 0,-15-5-1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9.05797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24-01-08T05:31:32.1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9625 15230 0</inkml:trace>
  <inkml:trace contextRef="#ctx0" brushRef="#br0" timeOffset="2151.82">17984 17165 0</inkml:trace>
  <inkml:trace contextRef="#ctx0" brushRef="#br0" timeOffset="4182.39">8236 7987 0</inkml:trace>
  <inkml:trace contextRef="#ctx0" brushRef="#br0" timeOffset="11422.55">8856 1414 0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9.05797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24-01-10T05:30:59.6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4-01-10T05:31:09.734"/>
    </inkml:context>
  </inkml:definitions>
  <inkml:trace contextRef="#ctx0" brushRef="#br0">8930 19025 0</inkml:trace>
  <inkml:trace contextRef="#ctx1" brushRef="#br0">19329 15587 134 0,'4'-22'69'0,"-3"4"-16"16,-2 6-53-16,1 12-19 15,0 0-22-15,0 0-30 0,17 12-2 16,-17-12 22-16,15 19 51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49275" units="1/cm"/>
          <inkml:channelProperty channel="Y" name="resolution" value="49.54839" units="1/cm"/>
          <inkml:channelProperty channel="T" name="resolution" value="1" units="1/dev"/>
        </inkml:channelProperties>
      </inkml:inkSource>
      <inkml:timestamp xml:id="ts0" timeString="2024-01-11T06:27:05.1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20340 12923 0,'25'0'47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9.05797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24-01-15T05:27:17.6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4-01-15T05:27:21.236"/>
    </inkml:context>
  </inkml:definitions>
  <inkml:trace contextRef="#ctx0" brushRef="#br0">18802 6747 0</inkml:trace>
  <inkml:trace contextRef="#ctx1" brushRef="#br0">20655 15756 325 0,'2'-12'106'0,"-3"-3"-5"0,-6 3-108 15,7 12-13-15,0 0-32 16,0 0-50-16,6 11 0 16,-6-11-2-16,1 12-2 15,-1-12 68-15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7T05:32:16.4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20619 14816 517 0,'9'-16'132'0,"-9"16"-6"0,0 0-142 16,0 0-14-16,13 20-67 16,-6-7-31-16,4 10-2 15,-5-3-3-15,-3 0 4 16,-4-3 18-16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8T06:33:51.0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7822 15361 123 0,'-9'-19'49'0,"1"3"-11"0,2 3-49 16,6 13-19-16,-10-11-8 31,10 11-7-31,0 0-3 0,0 0 11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8T06:45:26.5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21838 5561 103 0,'0'0'56'0,"0"0"-12"0,-10-15-7 16,10 15-10-16,0 0-2 15,-10-11-3-15,10 11-4 16,0 0-6-16,0 0-1 16,0 0-5-16,-13-8-2 15,13 8-1-15,0 0-3 16,-16-2 0-16,16 2 0 0,-16 6 0 15,16-6-2-15,-20 13 2 16,11-2-1-16,-2-2 2 16,2 6 1-16,1-3 0 15,0 1 1-15,3 1 2 16,3-1 2-16,1-2 1 16,3 0 1-16,-2-11 0 15,10 16 2-15,-10-16-1 16,18 8 0-16,-6-8-1 15,2-2-4-15,-1-3 1 16,1 0 0-16,-2-5-1 16,-1 1-2-16,-3-4 0 15,-2 1-2-15,-4-1 3 16,-4 2-1-16,-1 0-2 0,-1 0-1 16,4 11 0-1,-12-12 0-15,12 12 1 0,-11-6-2 16,11 6-2-1,0 0 4-15,-11 13-3 0,9-2 1 16,0 4 0-16,2 2-2 16,2 3 2-16,-1 2 2 15,2 3-1-15,1-6-1 16,1 0 1-16,0-5 1 16,-1-3 2-16,-4-11 3 15,11 1-2-15,-11-1-2 16,9-22 0-16,-6 6 1 15,-2-8 2-15,-2 2-3 16,-2-2 0-16,-3 2-1 16,-2 6-1-16,-2 4-1 0,-2 7 3 15,-2 8-3-15,2 6 1 16,0 8 2-16,2 4 0 16,3 2-4-16,2 4 4 15,4-1 2-15,4-2-3 16,7-10-14-16,11-7-90 15,2-5-4-15,5-12 2 16,5-5-2-16,-1-13 25 16</inkml:trace>
  <inkml:trace contextRef="#ctx0" brushRef="#br0" timeOffset="2675.34">24501 8157 136 0,'-1'-18'91'0,"2"7"2"0,-1 11-49 16,2-18-9-1,-2 18-5-15,3-16-5 0,-3 16-2 16,3-13-7-16,-3 13-5 16,0 0-5-16,0 0-4 15,-17-8-2-15,17 8-2 16,-17 1 0-16,5 4 0 16,0 1 1-16,0 5-1 15,-2 4 2-15,3 2 0 16,1 2 1-16,2 3 1 15,1 4 0-15,2-2 0 16,2-2 0-16,3-2 3 0,3-4 0 16,2-5 2-16,-5-11-2 15,15 0 1-15,-6-13 1 16,1-5-1-16,-3-7 1 16,-1 0-3-16,-1-2-1 15,-1 3 0-15,-4 1 0 16,-1 7-4-16,1 16 1 15,0 0 1-15,-15 2-2 16,9 11-6-16,5 7-70 16,1 1-33-16,2-2 1 15,7-1-2-15,-9-18-1 16</inkml:trace>
  <inkml:trace contextRef="#ctx0" brushRef="#br0" timeOffset="3285.51">24276 8810 187 0,'2'-11'99'0,"-2"11"-19"15,0 0-29-15,0 0-19 0,0 0-13 16,0 0-3 0,0 0-5-16,0 0 0 0,6 11-2 15,-3 2 2-15,2 8 1 16,0 6 3-16,4 9 2 16,-3 7 0-16,2 8-4 15,-4 0 0-15,3 3 0 16,-3-3-5-1,0-2-2-15,-2-8-2 16,-1-7-8-16,-1-8-15 0,-2-12-97 16,2-14-4-16,0 0-2 0,-6-24 0 15,-2-5-5 1</inkml:trace>
  <inkml:trace contextRef="#ctx0" brushRef="#br0" timeOffset="3519.93">24048 9005 248 0,'-4'-18'103'0,"12"0"-8"16,5 0-71-16,5-6-7 15,8-3-6-15,6-1-4 0,7-5-14 16,4 5-38-16,1 2-57 15,-2-1-2-15,3 5-1 16,-7 0-2-16,3 6 73 16</inkml:trace>
  <inkml:trace contextRef="#ctx0" brushRef="#br0" timeOffset="4145.2">24633 8935 61 0,'0'0'74'0,"3"12"1"15,-3-12-50-15,-2 23-8 16,2-5 8-16,-4 2 3 16,1 8 5-16,-7 2-3 15,3 7-3-15,-7-1-1 16,1 5 0 0,-11-2 0-16,4 5-3 0,-10-7-2 15,6 0-8-15,-3-10 3 16,3-4 0-16,-1-9-1 15,6-5-2-15,4-12-6 0,3-9-5 16,5-10-2-16,3-6-2 16,4-3-1-16,4-2-4 15,4 3-2-15,3 2-1 16,5 7 2-16,1 9 3 16,5 10 1-16,0 6 1 15,2 9-1-15,0 5 3 16,-2 4 1-16,2 2 0 15,-2 3-1-15,0-1 2 16,-1 1-1-16,1-5 2 16,-4-3 0-16,-1-8 2 15,-1-5 2-15,-1-9-1 16,-3-12-1-16,-2-10 2 16,-6-12-1-16,-4-5 0 15,-4-7 0-15,-4 3 1 16,-5 0-5-16,-5 6 0 0,-4 9-19 15,-4 11-96-15,2 11 1 16,-3 12-2-16,-8 2-5 16,3 8 6-16</inkml:trace>
  <inkml:trace contextRef="#ctx0" brushRef="#br0" timeOffset="9343.23">21774 5727 42 0,'0'0'31'0,"0"-15"-4"16,0 15-5-16,0 0-3 15,0 0-1-15,0-12-1 16,0 12-3-16,0 0-3 16,0 0-1-16,0 0-2 15,0 0-1-15,0 0-3 16,0 0-2-16,0 0 1 0,0 0-1 16,0 0 1-1,0 0 2-15,0 0-2 0,0 0-1 16,0 0 4-16,0 0 1 15,0 0 0-15,0 0 3 16,0 0 2-16,0 0 2 16,0 0 4-16,0 0 0 15,0 0 1-15,0 0 1 16,0 0-2-16,0 0 0 16,0 0-4-16,0 0-2 15,0 0-5-15,0 0-3 16,0 0-1-16,0 0-2 15,0 0-2-15,0 0-1 0,0 0 2 16,1 11-3 0,-1-11 3-16,2 16 1 0,-2-16 2 15,2 21-2-15,-1-8 1 16,-1 0 0-16,1 1-1 16,1-2 3-16,-1 4-1 15,-1-4 1-15,-1 5-3 16,1-4 3-16,-2-1-1 15,2 1-1-15,0 1 1 16,0-2-1-16,0 0-1 16,3 0 0-16,-1-1 2 15,1 0-3-15,0 0 1 16,2 0 0-16,-1 0-1 16,1 1 0-16,0 0 1 0,0 0-2 15,-1 2 0-15,4 0 1 16,-2 3 0-1,-2-1 0-15,2 3 1 0,0 0-1 16,1-1 0-16,-1 1-1 16,2 1 1-16,-2-3 0 15,3 1 0-15,2-1 0 16,0 1 3-16,2-1-4 16,-1 0 4-16,1 1-1 15,1 0-1-15,-2 3 0 16,0 1 0-16,-2 0 0 15,0 1-2-15,-1-1 2 16,1 0-2-16,-1-1 2 16,-1 1-1-16,1-2 2 0,-1-1 0 15,1 2 1-15,1-1 2 16,-3 3-1-16,3-1 1 16,-2 1 0-16,3 3 3 15,-2-2-2-15,1-1 0 16,-2 0-1-16,2-1-1 15,-2 1-1-15,2 1 3 16,-1-2-3-16,-1 1-2 16,3 0 2-16,0 2 1 15,0-2-2-15,-1 0 2 16,0-1-2-16,-1-2 1 16,1-2-1-16,0 1 2 0,-3-1 3 15,1-1-4-15,-2 2 6 16,0-2-7-16,-1 3 7 15,0-1-7-15,-2-1 7 16,1 1-9-16,-2-4 3 16,0 1-1-16,0-5-1 15,0 4-1-15,-2-15 2 16,4 18-1-16,-4-18-1 16,4 18 1-16,-4-18-1 15,6 19 1-15,-4-8-1 16,2 2 1-16,-2 0-2 15,1 1 2-15,1 3-2 16,-1 0 2-16,1-1 0 16,0 0 0-16,-1-3 0 15,2 2 0-15,0-2 1 0,2-1 0 16,1-1 1-16,-2 0-2 16,1 1 2-16,2 1-2 15,-2-3 1-15,0 3 0 16,1-1-2-16,-1-1 1 15,-2 0 0-15,2 0 0 16,-7-11-2-16,15 20 2 16,-8-8-1-16,2 0 1 15,-1 1 0-15,1 0 0 16,-1 0 0-16,0-1-1 16,-2-1 1-16,1 1 1 15,-7-12-1-15,12 20-1 16,-12-20 2-16,9 14 0 0,-9-14 4 15,10 15-5-15,-10-15 5 16,10 12-4-16,-10-12-1 16,9 12 3-16,-9-12 0 15,10 11-2-15,-10-11-2 16,10 11 3-16,-10-11-4 16,0 0 4-16,12 13 2 15,-12-13-6-15,0 0 2 16,7 14 0-16,-7-14-1 15,0 0 0-15,6 11 1 16,-6-11-1-16,0 0 0 16,4 16 2-16,-4-16-2 0,0 0 2 15,5 14-2-15,-5-14 2 16,0 0-3 0,5 11 2-16,-5-11-1 0,0 0-1 15,6 11 2-15,-6-11-1 16,0 0-1-16,7 13 3 15,-7-13-2-15,0 0 1 16,6 12-1-16,-6-12 2 16,0 0-1-16,9 14-2 15,-9-14-7-15,5 12-31 16,2 0-84-16,-3 3-2 16,-1-4-4-16,-3-11-1 15,6 14-5-15</inkml:trace>
  <inkml:trace contextRef="#ctx0" brushRef="#br0" timeOffset="10765.02">22491 7812 85 0,'0'0'60'0,"0"0"-15"15,0 0-17-15,0 0-9 16,0 0-7-16,17 8 0 15,-17-8 3-15,18 14 0 16,-5-5 2-16,3 5-1 16,3 1-5-16,-1 3 0 15,4 1 2-15,1 4 1 16,1 2 1-16,5 1 2 16,-5 0 0-16,4 3-1 15,-4-3 0-15,2-1 2 16,1-3-3-16,1-1-1 15,0-4-3-15,1-2 1 16,1-4-4-16,0-2 1 16,2-3-2-16,1-3-2 0,-4 1-1 15,3 0-1-15,-2-2-1 16,0-1-3-16,1 2 2 16,1-1-1-16,0 1 2 15,2-1 1-15,0-3-1 16,2 0-1-16,-1-2 1 15,2 1 2-15,1-3-1 16,1 0 0-16,-2-2 0 16,4-1 0-16,-2 0 2 15,2-2-1-15,3-1 2 16,1-1-2-16,-4 1 1 16,0 0 0-16,1-1 1 0,-2 4 0 15,-2-1 1-15,0 4-2 16,-5 1 0-16,-3 1 0 31,1-1-1-31,-3 2 0 0,-3 0-1 0,3-1-1 16,-1 0-1-16,-2-1 0 15,-1-1 0-15,0 3 0 16,-2-3-1-16,-1 4 1 16,0-3-1-16,-5 1 0 15,-3 3 0-15,1-1 0 16,-1 1 1-16,-1-1-2 15,-1 1 3-15,1-1-1 16,-1 1 0-16,3-1 2 16,-1-2 0-16,1 1 1 15,-3-1 1-15,-11 3 0 0,20-6 0 16,-20 6 2-16,14-5-1 16,-14 5-2-16,0 0 1 15,0 0-1-15,0 0-1 16,0 0-1-16,0 0 0 15,0 0 0-15,0 0-1 16,0 0 2-16,0 0-2 16,0 0 1-16,0 0-2 15,0 0 3-15,0 0-3 16,0 0 1-16,0 0-1 16,0 0 1-16,0 0-2 15,0 0 1-15,0 0-3 16,0 0-12-16,0 0-45 0,0 0-67 15,0 0-3-15,0 0 1 16,0 0-4-16,-21 2-2 16</inkml:trace>
  <inkml:trace contextRef="#ctx0" brushRef="#br0" timeOffset="14191.08">23017 8352 8 0,'0'0'18'0,"-19"-2"-7"15,19 2 2-15,-12-2 4 16,12 2 5-16,0 0 6 16,0 0-1-16,0 0 3 15,-8-13-1-15,8 13 1 0,0 0-10 16,13-10-4-1,-13 10-7-15,16-2-6 0,-16 2-2 16,19 6 0-16,-8-1 5 16,3 1 2-16,5-2 4 15,7 1 0-15,8-2-1 16,10 2 2-16,15-2 1 16,13-1-1-16,14-2-4 15,16-1 0-15,5-2-3 16,10 1 4-16,2-4 0 15,-2 0 0-15,-9-1 0 16,-6 1 0-16,-14-2 0 16,-14 5-4-16,-12-1-1 15,-12 3-1 1,-11 0-1-16,-9 2-1 0,-7-1-1 0,-6 2 0 16,-5-1-2-16,-12-1 1 15,0 0 1-15,12 3 0 16,-12-3-2-16,0 0 3 15,-13-3-1-15,1 1 0 16,-2-2 1-16,-4 1-3 16,-5 0 1-16,-9 0-1 15,-4-1-2-15,-7 0-2 16,-7 2 0-16,-8 0 0 16,-9 2 1-16,-12 1 1 15,-8 0 0-15,-5 3 1 16,-5 0 1-16,3 1 1 15,4 0 2-15,8 0 0 16,10-1-2-16,15-2 6 0,11-2 2 16,16 0-1-1,13-5 2-15,17 5-3 0,8-13 1 16,19 4-1-16,11-2 1 16,13-2-6-16,14 0-2 15,10-3 1-15,8 1 1 16,6-2 0-16,3 2 1 15,1-1 0-15,-3 2 0 16,-2 1 0-16,-10 2 2 16,-6 3-2-16,-14 0 0 15,-11 4 2-15,-14 0 0 16,-9 4 1-16,-11-1 3 0,-13 1-3 16,-11 2 1-1,-7 1 2-15,-10 0-2 0,-11 3-1 16,-11 4-1-16,-11 1 0 15,-18 2-2-15,-7 4-1 16,-13 0-2-16,-13 3 0 16,-6-1-2-16,0-1 2 15,7-2-1-15,8-4 0 16,17-1 0-16,15-4 2 16,20-3 0-16,25-3 0 15,26-1 1-15,27-6-2 16,22 0 0-16,17-1 1 15,18-3-1-15,18-3-1 0,14 1 1 16,3-3 0 0,-5 4 0-16,-5-1 1 0,-12 2-1 15,-12 1 1-15,-14 3-1 16,-18 3 0-16,-15 1 0 16,-7 0-1-16,-10 1-1 15,-9 2 2-15,-12-1 0 16,13 3-2-16,-13-3 2 15,0 0-1-15,0 0 3 16,-3 13 0-16,3-13-1 16,0 0-4-16,-7 11-11 15,7-11-20-15,0 0-63 0,0 0-2 16,0 0-4 0,0 0-4-16,0 0 16 0</inkml:trace>
  <inkml:trace contextRef="#ctx0" brushRef="#br0" timeOffset="18333.28">23114 4448 53 0,'0'0'55'16,"6"-20"-11"0,-6 20-13-16,5-16 1 15,-5 16-5-15,5-12 4 0,-5 12-4 16,0 0 3-16,1-14-11 16,-1 14 1-16,0 0-4 15,0 0-2-15,0 0-5 16,0 0-3-16,0 0-3 15,0 0-1-15,0 0 2 16,-1 11-8-16,-1-1 4 0,1 4-5 16,-2 3 6-1,1 3-5-15,-1 5 6 0,0 1-5 16,-1 2 0 0,1 4 3-16,1 4 0 0,0 4 0 15,-2 5-1-15,3 4 2 16,-2 4-1-16,2 1 2 15,-3 3-1-15,2 0-1 16,-1 2-1-16,0-1 1 16,-1 4-1-16,0 0 2 15,2 4-1-15,1 3 0 16,1 0 0-16,0 3 2 16,-1 6-2-16,-1 0 1 15,1 3 1-15,0 4 2 16,-2-1 1-16,0 4 1 0,-2-2 1 15,1 4-1-15,-1-4 2 16,2 3 1-16,-1-2-2 16,0 3-1-16,3-1-2 15,1 2 2-15,3 0 5 16,3 2-3-16,2 2 3 16,3 3-6-16,0 4 4 15,5 1-3-15,-2 2 8 16,0 1-8-16,-2 6 0 15,-2 1 1-15,-1 2-2 16,-3 2 6-16,-1-4-2 16,1 1-1-16,-1-1-3 0,2 2 6 15,0-2-5 1,3 0 2-16,0-4-3 0,0 1-2 16,1 0-1-1,-3-2 3-15,-1-1-5 0,-3-3-2 16,-1-3 1-16,-2-4 0 15,-5-1 3-15,2-5-3 16,-4-4 3-16,-2-6-2 16,2-2-1-16,1-6 1 15,-1-4 1-15,1-2-1 16,0-6-2-16,-2-5 5 16,2-5-6-16,0-5 6 15,0-9-2-15,-2-4 0 0,2-6-1 16,0-8 3-16,3-5 1 15,2-14-1-15,-1 13 3 16,1-13 0-16,0 0 3 16,0 0-1-16,-3-11 0 15,3 11-8-15,-7-21-18 16,-7 7-97-16,2 2-3 16,-8-6-7-16,-5-1-3 15,-4 2-7-15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084995-AD5E-D0F0-1E03-24737D65C8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3E190-6B19-A584-C26A-8DAD848E03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5D256D-D5A8-4EFA-A6E5-DFCEBB83EC4F}" type="datetimeFigureOut">
              <a:rPr lang="en-US"/>
              <a:pPr>
                <a:defRPr/>
              </a:pPr>
              <a:t>1/19/2024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4663E60-983D-F765-9BD1-7D6C74F834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74688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DE960DA-DC59-218E-AA27-75AE64826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273550"/>
            <a:ext cx="5486400" cy="4049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3BA39-C577-ECF0-F62A-150212F59B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54710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CAB27-72B4-99FB-3C53-049231B71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547100"/>
            <a:ext cx="2971800" cy="4492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9DD904-8BAB-428F-8997-1BC06B7053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49A8ADED-6C0D-E90B-70FC-6364B803C2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56628A5C-5034-158E-2BE0-1362E286C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AD1D7D6-29A9-0471-6973-6E7BBC7B16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1EB01D-4EC2-45E9-B90C-9CF253CA50F9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4462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82BBA5-7429-6BDB-0714-E8BF0AFF3C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142A35-39B2-BA7F-8B56-BAE5033AFF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F91710-1026-5F82-98BD-E2232BDF2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4C9E3-7DE4-4F59-9E2C-6AB38D1E1C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89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CACD9F-D639-B082-9F32-E3BB02A89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A0EDCD-7FFE-0F98-D95B-CA4DF48DC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C0F9D4-E7C5-0BE3-E7C6-31E57BFA0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D0E22-450C-47C9-9931-7E6E840D1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35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02CE7E-CE58-4933-D132-D4630BB3A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217F62-B96E-B6D6-3C4E-1C3C1A260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15D3BC-73DA-51F5-C0E7-F577DBEE1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DB410-E207-4EC8-A1C9-5CD57F3E7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39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051AEF-37A8-46BB-187D-9AA12BD48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332FB2-C1CA-6FAA-BD1E-2EA2870210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3302FD-5046-854B-ECF4-13B0F9418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CB97C-4EF4-445F-9A1C-DE928C36C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41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8282D0-8C91-4F14-AAF3-9DAB9EAC8F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C4E49-3A9D-8E6C-EF7D-F009D2840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057392-4631-3B43-8B94-080483009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2E730-9E84-4459-8FAF-19B43C72A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30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D80D6C-76FD-2C29-D3A2-993F55DEC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039011-6DDC-0D15-41D9-9473ACFC6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0E6376-F37A-9527-9A30-9EAC97EDE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8D8B4-EAD8-48D5-9442-4B492BF8F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72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EDC6B1C-EE5C-CC8B-5899-27259BDED0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7DE378-D498-E2D0-AA2C-4F72C44E5D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34709D-1F52-B8E8-A263-9F237BF65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FCC1-511E-4871-9B06-92E251799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39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3BFC0A6-DAD6-3BB2-4467-D59543E1FF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4AE633-BEC8-2439-3FBC-DA63A52D44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537BFF-4706-0F17-3555-B4C2097B9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98E86-C588-4989-A518-AFD358F9E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0E3859-0B97-01A8-A683-57A596C1D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82918B-C085-DDAA-B172-2E7D31BEA8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638A01-E12F-937A-F4E8-7225CDEB52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5ABE6-51D8-45A2-B0B9-D5FA77769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2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150B33-78F1-DCAF-5EFC-EC5F95AEA1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8B653-40DB-11B4-D939-ACED14F85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48B9C8-38E9-0987-2620-BC3537C0E7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B24C9-94FB-4DF3-B53B-46EAB04FF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44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59E73-BB9B-CF6B-D561-97ECEDAAA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146736-E1EE-2FEF-469E-6D822D277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2A781-17FF-5B95-181E-EFE4234B5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E7C5D-E4BB-41E6-AA7C-15569B223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65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B3266A-28F9-8D8A-B332-BAEA3970C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3DB96B-1243-623D-A1D3-B5B48C72E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827028B-75E0-DB5D-8427-526DA1DA60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5B21BD3-8D44-FA33-70C1-554A6119DA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8EBD7AE-4746-7386-DEE1-8EBFC92E2A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018820-5C12-43B2-BAF7-FA09D1C254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6.png"/><Relationship Id="rId18" Type="http://schemas.openxmlformats.org/officeDocument/2006/relationships/customXml" Target="../ink/ink7.xml"/><Relationship Id="rId3" Type="http://schemas.openxmlformats.org/officeDocument/2006/relationships/customXml" Target="../ink/ink1.xml"/><Relationship Id="rId21" Type="http://schemas.openxmlformats.org/officeDocument/2006/relationships/image" Target="../media/image9.png"/><Relationship Id="rId7" Type="http://schemas.openxmlformats.org/officeDocument/2006/relationships/image" Target="../media/image3.png"/><Relationship Id="rId12" Type="http://schemas.openxmlformats.org/officeDocument/2006/relationships/customXml" Target="../ink/ink4.xml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customXml" Target="../ink/ink2.xml"/><Relationship Id="rId15" Type="http://schemas.openxmlformats.org/officeDocument/2006/relationships/image" Target="../media/image7.png"/><Relationship Id="rId19" Type="http://schemas.openxmlformats.org/officeDocument/2006/relationships/image" Target="../media/image4.png"/><Relationship Id="rId4" Type="http://schemas.openxmlformats.org/officeDocument/2006/relationships/image" Target="../media/image1.png"/><Relationship Id="rId14" Type="http://schemas.openxmlformats.org/officeDocument/2006/relationships/customXml" Target="../ink/ink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customXml" Target="../ink/ink10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customXml" Target="../ink/ink1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0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2.png"/><Relationship Id="rId7" Type="http://schemas.openxmlformats.org/officeDocument/2006/relationships/image" Target="../media/image21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9.png"/><Relationship Id="rId7" Type="http://schemas.openxmlformats.org/officeDocument/2006/relationships/customXml" Target="../ink/ink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14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B3CF1790-2AF5-2CEC-B1FA-01BD5B7EB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7CB245C-34B9-B802-8117-557D8E2069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57188"/>
            <a:ext cx="8382000" cy="9144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800" dirty="0"/>
              <a:t>Electrical Analogy Approach for Thermal Management of Electronic Processors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D302D3E7-32A4-1BCB-0FCC-12CAB8B80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6F24E5AF-DC6A-044C-B015-F2C6DCAA4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5171182"/>
            <a:ext cx="90487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B050"/>
                </a:solidFill>
                <a:latin typeface="Viner Hand ITC" panose="03070502030502020203" pitchFamily="66" charset="0"/>
              </a:rPr>
              <a:t>An Effective Methodology for Design Level Thermal Management of A Processor ….</a:t>
            </a:r>
            <a:endParaRPr lang="en-US" altLang="en-US" b="1" i="1" dirty="0">
              <a:solidFill>
                <a:srgbClr val="00B050"/>
              </a:solidFill>
              <a:latin typeface="Viner Hand ITC" panose="03070502030502020203" pitchFamily="66" charset="0"/>
              <a:cs typeface="Times New Roman" panose="02020603050405020304" pitchFamily="18" charset="0"/>
            </a:endParaRPr>
          </a:p>
        </p:txBody>
      </p:sp>
      <p:grpSp>
        <p:nvGrpSpPr>
          <p:cNvPr id="3079" name="Group 7">
            <a:extLst>
              <a:ext uri="{FF2B5EF4-FFF2-40B4-BE49-F238E27FC236}">
                <a16:creationId xmlns:a16="http://schemas.microsoft.com/office/drawing/2014/main" id="{A712A528-0020-4493-8F9E-3D80347B0F8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3" name="Group 8">
              <a:extLst>
                <a:ext uri="{FF2B5EF4-FFF2-40B4-BE49-F238E27FC236}">
                  <a16:creationId xmlns:a16="http://schemas.microsoft.com/office/drawing/2014/main" id="{F75E1619-CA0B-E96A-9E12-5C455B114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3093" name="Rectangle 9">
                <a:extLst>
                  <a:ext uri="{FF2B5EF4-FFF2-40B4-BE49-F238E27FC236}">
                    <a16:creationId xmlns:a16="http://schemas.microsoft.com/office/drawing/2014/main" id="{849632BB-EB67-81D4-0AD0-116C9C2F1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4" name="Rectangle 10">
                <a:extLst>
                  <a:ext uri="{FF2B5EF4-FFF2-40B4-BE49-F238E27FC236}">
                    <a16:creationId xmlns:a16="http://schemas.microsoft.com/office/drawing/2014/main" id="{5FF5BFA0-0DD7-FEAB-7AB4-C56B746318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4" name="Group 11">
              <a:extLst>
                <a:ext uri="{FF2B5EF4-FFF2-40B4-BE49-F238E27FC236}">
                  <a16:creationId xmlns:a16="http://schemas.microsoft.com/office/drawing/2014/main" id="{FD12B362-72A5-BE62-6793-AE0CEEDAE2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3091" name="Rectangle 12">
                <a:extLst>
                  <a:ext uri="{FF2B5EF4-FFF2-40B4-BE49-F238E27FC236}">
                    <a16:creationId xmlns:a16="http://schemas.microsoft.com/office/drawing/2014/main" id="{D19152C4-01A3-3032-50D5-D3AD1D2AB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2" name="Rectangle 13">
                <a:extLst>
                  <a:ext uri="{FF2B5EF4-FFF2-40B4-BE49-F238E27FC236}">
                    <a16:creationId xmlns:a16="http://schemas.microsoft.com/office/drawing/2014/main" id="{A7554AF3-56A8-8DA8-4C6C-CE72661CA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5" name="Group 14">
              <a:extLst>
                <a:ext uri="{FF2B5EF4-FFF2-40B4-BE49-F238E27FC236}">
                  <a16:creationId xmlns:a16="http://schemas.microsoft.com/office/drawing/2014/main" id="{0745065B-5E7E-56A2-AE0B-43BB9C9A38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3089" name="Rectangle 15">
                <a:extLst>
                  <a:ext uri="{FF2B5EF4-FFF2-40B4-BE49-F238E27FC236}">
                    <a16:creationId xmlns:a16="http://schemas.microsoft.com/office/drawing/2014/main" id="{6583A73D-D122-7702-82A7-890F9168F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0" name="Rectangle 16">
                <a:extLst>
                  <a:ext uri="{FF2B5EF4-FFF2-40B4-BE49-F238E27FC236}">
                    <a16:creationId xmlns:a16="http://schemas.microsoft.com/office/drawing/2014/main" id="{CF2B19A5-72B4-FF53-5494-CD2A60ECF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6" name="Group 17">
              <a:extLst>
                <a:ext uri="{FF2B5EF4-FFF2-40B4-BE49-F238E27FC236}">
                  <a16:creationId xmlns:a16="http://schemas.microsoft.com/office/drawing/2014/main" id="{15291F47-C38E-9E2D-2B9B-9B3529744E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3087" name="Rectangle 18">
                <a:extLst>
                  <a:ext uri="{FF2B5EF4-FFF2-40B4-BE49-F238E27FC236}">
                    <a16:creationId xmlns:a16="http://schemas.microsoft.com/office/drawing/2014/main" id="{51F7BB52-B4ED-E8CB-2F29-06B55E0EF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88" name="Rectangle 19">
                <a:extLst>
                  <a:ext uri="{FF2B5EF4-FFF2-40B4-BE49-F238E27FC236}">
                    <a16:creationId xmlns:a16="http://schemas.microsoft.com/office/drawing/2014/main" id="{2F2FE6BB-9C15-CF15-41BC-37AB11AD1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01138" y="6584950"/>
              <a:ext cx="1587" cy="1588"/>
            </p14:xfrm>
          </p:contentPart>
        </mc:Choice>
        <mc:Fallback xmlns="">
          <p:pic>
            <p:nvPicPr>
              <p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9876" y="6543662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14:cNvPr>
              <p14:cNvContentPartPr/>
              <p14:nvPr/>
            </p14:nvContentPartPr>
            <p14:xfrm>
              <a:off x="2014200" y="5622480"/>
              <a:ext cx="2520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4840" y="5613120"/>
                <a:ext cx="43920" cy="30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3A478D-DD10-C54A-5671-1CDCD1350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137" y="3692769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1800" kern="0">
                <a:latin typeface="CommercialScript BT"/>
              </a:rPr>
              <a:t> P M V Subbarao</a:t>
            </a:r>
          </a:p>
          <a:p>
            <a:pPr eaLnBrk="1" hangingPunct="1"/>
            <a:r>
              <a:rPr lang="en-US" altLang="en-US" sz="1800" kern="0">
                <a:latin typeface="CommercialScript BT"/>
              </a:rPr>
              <a:t>Professor</a:t>
            </a:r>
          </a:p>
          <a:p>
            <a:pPr eaLnBrk="1" hangingPunct="1"/>
            <a:r>
              <a:rPr lang="en-US" altLang="en-US" sz="1800" kern="0">
                <a:latin typeface="Tempus Sans ITC" panose="04020404030D07020202" pitchFamily="82" charset="0"/>
              </a:rPr>
              <a:t>Mechanical Engineering Department</a:t>
            </a:r>
          </a:p>
        </p:txBody>
      </p:sp>
      <p:pic>
        <p:nvPicPr>
          <p:cNvPr id="5" name="Rectangle 19458">
            <a:extLst>
              <a:ext uri="{FF2B5EF4-FFF2-40B4-BE49-F238E27FC236}">
                <a16:creationId xmlns:a16="http://schemas.microsoft.com/office/drawing/2014/main" id="{B08989DA-5235-217B-0445-5014FFA1F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2672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ACEDF16-B372-ECA1-AD9E-8A77FFD3AD14}"/>
                  </a:ext>
                </a:extLst>
              </p14:cNvPr>
              <p14:cNvContentPartPr/>
              <p14:nvPr/>
            </p14:nvContentPartPr>
            <p14:xfrm>
              <a:off x="2964960" y="509040"/>
              <a:ext cx="3509640" cy="5670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ACEDF16-B372-ECA1-AD9E-8A77FFD3AD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55600" y="499680"/>
                <a:ext cx="3528360" cy="56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14:cNvPr>
              <p14:cNvContentPartPr/>
              <p14:nvPr/>
            </p14:nvContentPartPr>
            <p14:xfrm>
              <a:off x="3214800" y="5592600"/>
              <a:ext cx="3756960" cy="1256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05440" y="5583240"/>
                <a:ext cx="3775680" cy="12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57311D6-76F2-4B2B-2413-7D594149BCB9}"/>
                  </a:ext>
                </a:extLst>
              </p14:cNvPr>
              <p14:cNvContentPartPr/>
              <p14:nvPr/>
            </p14:nvContentPartPr>
            <p14:xfrm>
              <a:off x="7322400" y="4652280"/>
              <a:ext cx="9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57311D6-76F2-4B2B-2413-7D594149BC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13040" y="4642920"/>
                <a:ext cx="28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9ECCD4D-EBDD-F969-2D87-06DE5E94EC6B}"/>
                  </a:ext>
                </a:extLst>
              </p14:cNvPr>
              <p14:cNvContentPartPr/>
              <p14:nvPr/>
            </p14:nvContentPartPr>
            <p14:xfrm>
              <a:off x="6768720" y="2428920"/>
              <a:ext cx="668160" cy="3243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9ECCD4D-EBDD-F969-2D87-06DE5E94EC6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59360" y="2419560"/>
                <a:ext cx="686880" cy="326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BE7D97-7AD2-8DB8-E190-B5489CCEFA5F}"/>
                  </a:ext>
                </a:extLst>
              </p14:cNvPr>
              <p14:cNvContentPartPr/>
              <p14:nvPr/>
            </p14:nvContentPartPr>
            <p14:xfrm>
              <a:off x="7422840" y="5328000"/>
              <a:ext cx="18000" cy="41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BE7D97-7AD2-8DB8-E190-B5489CCEFA5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13480" y="5318640"/>
                <a:ext cx="367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6ABEA79-12B2-B2F6-0F5E-D9DBAF19FAC0}"/>
                  </a:ext>
                </a:extLst>
              </p14:cNvPr>
              <p14:cNvContentPartPr/>
              <p14:nvPr/>
            </p14:nvContentPartPr>
            <p14:xfrm>
              <a:off x="2804040" y="5508720"/>
              <a:ext cx="12240" cy="21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6ABEA79-12B2-B2F6-0F5E-D9DBAF19FAC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94680" y="5499360"/>
                <a:ext cx="30960" cy="4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645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6835" name="Object 3">
                <a:extLst>
                  <a:ext uri="{FF2B5EF4-FFF2-40B4-BE49-F238E27FC236}">
                    <a16:creationId xmlns:a16="http://schemas.microsoft.com/office/drawing/2014/main" id="{0206E7D6-3884-DBDE-5D54-118852C11814}"/>
                  </a:ext>
                </a:extLst>
              </p:cNvPr>
              <p:cNvSpPr txBox="1"/>
              <p:nvPr/>
            </p:nvSpPr>
            <p:spPr bwMode="auto">
              <a:xfrm>
                <a:off x="1066800" y="5135580"/>
                <a:ext cx="7315200" cy="150258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IN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𝑟𝑎𝑑</m:t>
                              </m:r>
                            </m:sub>
                          </m:sSub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𝑢𝑟𝑓𝑎𝑐𝑒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𝑠𝑢𝑟𝑟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𝑜𝑢𝑛𝑑𝑖𝑛𝑔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𝑢𝑟𝑓𝑎𝑐𝑒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𝑠𝑢𝑟𝑟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𝑜𝑢𝑛𝑑𝑖𝑛𝑔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76835" name="Object 3">
                <a:extLst>
                  <a:ext uri="{FF2B5EF4-FFF2-40B4-BE49-F238E27FC236}">
                    <a16:creationId xmlns:a16="http://schemas.microsoft.com/office/drawing/2014/main" id="{0206E7D6-3884-DBDE-5D54-118852C11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5135580"/>
                <a:ext cx="7315200" cy="15025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8">
            <a:extLst>
              <a:ext uri="{FF2B5EF4-FFF2-40B4-BE49-F238E27FC236}">
                <a16:creationId xmlns:a16="http://schemas.microsoft.com/office/drawing/2014/main" id="{9DE37B0B-3ACE-21DC-1F23-54C67B731077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0DF074EB-CEC5-FC5F-27B1-83ECFBE2E2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662FA74A-8BD0-AE88-2BE9-457CE87D76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7435E8C9-0742-1B0C-FE6A-68151FEDDB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323DFC4F-504F-7496-38A6-D947F773A2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AE8022B8-7403-9615-6519-B8BC048C79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17C83D7C-6941-8F62-5995-E5DAB88D1E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59CE565F-8742-3E8F-32CE-E430D4602C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77650D0C-5D71-36B6-DFCF-5F474650AF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15B1EDC4-6B0D-5663-B22E-731E770DE6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352CB60C-F664-43B4-809B-EDECBA15AC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2C567E9B-8D53-5838-D57B-5774C059D9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1605768B-FFB7-5E8F-7F4E-4DBB57FDFF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D6E04BF4-0CDD-9401-4214-10D9FC1D60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640247E8-4EE6-6CC1-5ED4-21476A415E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49255159-10C7-CF95-B0EB-9C38EAAC4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FF10F95-86A6-CA66-5E43-4D2C64FC8B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itle 24">
            <a:extLst>
              <a:ext uri="{FF2B5EF4-FFF2-40B4-BE49-F238E27FC236}">
                <a16:creationId xmlns:a16="http://schemas.microsoft.com/office/drawing/2014/main" id="{F0112BEA-B642-57AA-DBC2-8540E4D9C85F}"/>
              </a:ext>
            </a:extLst>
          </p:cNvPr>
          <p:cNvSpPr txBox="1">
            <a:spLocks/>
          </p:cNvSpPr>
          <p:nvPr/>
        </p:nvSpPr>
        <p:spPr>
          <a:xfrm>
            <a:off x="391829" y="208709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sz="2800" kern="0"/>
              <a:t>Thermal Resistance</a:t>
            </a:r>
            <a:endParaRPr lang="en-IN" sz="2800" kern="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2AD25B-46CC-9B61-3A6C-37E05DA09952}"/>
              </a:ext>
            </a:extLst>
          </p:cNvPr>
          <p:cNvSpPr txBox="1"/>
          <p:nvPr/>
        </p:nvSpPr>
        <p:spPr>
          <a:xfrm>
            <a:off x="424117" y="1437962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radiation heat transfer: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3">
                <a:extLst>
                  <a:ext uri="{FF2B5EF4-FFF2-40B4-BE49-F238E27FC236}">
                    <a16:creationId xmlns:a16="http://schemas.microsoft.com/office/drawing/2014/main" id="{5DFC1B19-A4D9-D660-AF11-566D022AED46}"/>
                  </a:ext>
                </a:extLst>
              </p:cNvPr>
              <p:cNvSpPr txBox="1"/>
              <p:nvPr/>
            </p:nvSpPr>
            <p:spPr bwMode="auto">
              <a:xfrm>
                <a:off x="1192251" y="1961110"/>
                <a:ext cx="6835775" cy="9794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𝜎𝜖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𝑠𝑢𝑟𝑓𝑎𝑐𝑒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𝑠𝑢𝑟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𝑟𝑜𝑢𝑛𝑑𝑖𝑛𝑔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3" name="Object 3">
                <a:extLst>
                  <a:ext uri="{FF2B5EF4-FFF2-40B4-BE49-F238E27FC236}">
                    <a16:creationId xmlns:a16="http://schemas.microsoft.com/office/drawing/2014/main" id="{5DFC1B19-A4D9-D660-AF11-566D022AE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2251" y="1961110"/>
                <a:ext cx="6835775" cy="9794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1D138BF-8008-9807-0512-1136E54C4623}"/>
                  </a:ext>
                </a:extLst>
              </p14:cNvPr>
              <p14:cNvContentPartPr/>
              <p14:nvPr/>
            </p14:nvContentPartPr>
            <p14:xfrm>
              <a:off x="2111040" y="2634120"/>
              <a:ext cx="4642200" cy="1887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1D138BF-8008-9807-0512-1136E54C46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01680" y="2624760"/>
                <a:ext cx="4660920" cy="1906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6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6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5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>
            <a:extLst>
              <a:ext uri="{FF2B5EF4-FFF2-40B4-BE49-F238E27FC236}">
                <a16:creationId xmlns:a16="http://schemas.microsoft.com/office/drawing/2014/main" id="{90B56877-A828-1623-0044-1EA140C589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0022" y="621180"/>
            <a:ext cx="7772400" cy="457200"/>
          </a:xfrm>
        </p:spPr>
        <p:txBody>
          <a:bodyPr/>
          <a:lstStyle/>
          <a:p>
            <a:r>
              <a:rPr lang="en-US" altLang="en-US" sz="2800" dirty="0"/>
              <a:t>Thermal Layers in A Processors</a:t>
            </a:r>
          </a:p>
        </p:txBody>
      </p:sp>
      <p:sp>
        <p:nvSpPr>
          <p:cNvPr id="377859" name="Rectangle 3">
            <a:extLst>
              <a:ext uri="{FF2B5EF4-FFF2-40B4-BE49-F238E27FC236}">
                <a16:creationId xmlns:a16="http://schemas.microsoft.com/office/drawing/2014/main" id="{15217516-6384-D386-D137-401049678B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0022" y="1494305"/>
            <a:ext cx="4582978" cy="5252570"/>
          </a:xfrm>
        </p:spPr>
        <p:txBody>
          <a:bodyPr/>
          <a:lstStyle/>
          <a:p>
            <a:r>
              <a:rPr lang="en-US" altLang="en-US" sz="2400" dirty="0">
                <a:latin typeface="TimesNewRomanPSMT" charset="0"/>
              </a:rPr>
              <a:t>The concept of a thermal resistance circuit allows ready analysis of problems such as a composite layers (composite planar heat transfer surface). </a:t>
            </a:r>
          </a:p>
          <a:p>
            <a:r>
              <a:rPr lang="en-US" altLang="en-US" sz="2400" dirty="0">
                <a:latin typeface="TimesNewRomanPSMT" charset="0"/>
              </a:rPr>
              <a:t>In the composite slab, the heat flux is constant with </a:t>
            </a:r>
            <a:r>
              <a:rPr lang="en-US" altLang="en-US" sz="2400" i="1" dirty="0">
                <a:latin typeface="TimesNewRomanPS-ItalicMT" charset="0"/>
              </a:rPr>
              <a:t>x</a:t>
            </a:r>
            <a:r>
              <a:rPr lang="en-US" altLang="en-US" sz="2400" dirty="0">
                <a:latin typeface="TimesNewRomanPSMT" charset="0"/>
              </a:rPr>
              <a:t>. </a:t>
            </a:r>
          </a:p>
          <a:p>
            <a:r>
              <a:rPr lang="en-US" altLang="en-US" sz="2400" dirty="0">
                <a:latin typeface="TimesNewRomanPSMT" charset="0"/>
              </a:rPr>
              <a:t>The resistances are in series and sum to </a:t>
            </a:r>
            <a:r>
              <a:rPr lang="en-US" altLang="en-US" sz="2400" i="1" dirty="0" err="1">
                <a:latin typeface="TimesNewRomanPS-ItalicMT" charset="0"/>
              </a:rPr>
              <a:t>R</a:t>
            </a:r>
            <a:r>
              <a:rPr lang="en-US" altLang="en-US" sz="2400" i="1" baseline="-25000" dirty="0" err="1">
                <a:latin typeface="TimesNewRomanPS-ItalicMT" charset="0"/>
              </a:rPr>
              <a:t>th</a:t>
            </a:r>
            <a:r>
              <a:rPr lang="en-US" altLang="en-US" sz="2400" i="1" dirty="0">
                <a:latin typeface="TimesNewRomanPS-ItalicMT" charset="0"/>
              </a:rPr>
              <a:t> = R</a:t>
            </a:r>
            <a:r>
              <a:rPr lang="en-US" altLang="en-US" sz="2400" i="1" baseline="-25000" dirty="0">
                <a:latin typeface="TimesNewRomanPS-ItalicMT" charset="0"/>
              </a:rPr>
              <a:t>th1</a:t>
            </a:r>
            <a:r>
              <a:rPr lang="en-US" altLang="en-US" sz="2400" i="1" dirty="0">
                <a:latin typeface="TimesNewRomanPS-ItalicMT" charset="0"/>
              </a:rPr>
              <a:t> + R</a:t>
            </a:r>
            <a:r>
              <a:rPr lang="en-US" altLang="en-US" sz="2400" i="1" baseline="-25000" dirty="0">
                <a:latin typeface="TimesNewRomanPS-ItalicMT" charset="0"/>
              </a:rPr>
              <a:t>th2</a:t>
            </a:r>
            <a:r>
              <a:rPr lang="en-US" altLang="en-US" sz="2400" i="1" dirty="0">
                <a:latin typeface="TimesNewRomanPS-ItalicMT" charset="0"/>
              </a:rPr>
              <a:t>. </a:t>
            </a:r>
          </a:p>
          <a:p>
            <a:r>
              <a:rPr lang="en-US" altLang="en-US" sz="2400" dirty="0">
                <a:latin typeface="TimesNewRomanPSMT" charset="0"/>
              </a:rPr>
              <a:t>If </a:t>
            </a:r>
            <a:r>
              <a:rPr lang="en-US" altLang="en-US" sz="2400" i="1" dirty="0">
                <a:latin typeface="TimesNewRomanPS-ItalicMT" charset="0"/>
              </a:rPr>
              <a:t>T</a:t>
            </a:r>
            <a:r>
              <a:rPr lang="en-US" altLang="en-US" sz="2400" i="1" baseline="-25000" dirty="0">
                <a:latin typeface="TimesNewRomanPS-ItalicMT" charset="0"/>
              </a:rPr>
              <a:t>L</a:t>
            </a:r>
            <a:r>
              <a:rPr lang="en-US" altLang="en-US" sz="2400" i="1" dirty="0">
                <a:latin typeface="TimesNewRomanPS-ItalicMT" charset="0"/>
              </a:rPr>
              <a:t> </a:t>
            </a:r>
            <a:r>
              <a:rPr lang="en-US" altLang="en-US" sz="2400" dirty="0">
                <a:latin typeface="TimesNewRomanPSMT" charset="0"/>
              </a:rPr>
              <a:t>is the temperature at the left, and </a:t>
            </a:r>
            <a:r>
              <a:rPr lang="en-US" altLang="en-US" sz="2400" i="1" dirty="0">
                <a:latin typeface="TimesNewRomanPS-ItalicMT" charset="0"/>
              </a:rPr>
              <a:t>T</a:t>
            </a:r>
            <a:r>
              <a:rPr lang="en-US" altLang="en-US" sz="2400" i="1" baseline="-25000" dirty="0">
                <a:latin typeface="TimesNewRomanPS-ItalicMT" charset="0"/>
              </a:rPr>
              <a:t>R</a:t>
            </a:r>
            <a:r>
              <a:rPr lang="en-US" altLang="en-US" sz="2400" i="1" dirty="0">
                <a:latin typeface="TimesNewRomanPS-ItalicMT" charset="0"/>
              </a:rPr>
              <a:t> </a:t>
            </a:r>
            <a:r>
              <a:rPr lang="en-US" altLang="en-US" sz="2400" dirty="0">
                <a:latin typeface="TimesNewRomanPSMT" charset="0"/>
              </a:rPr>
              <a:t>is the temperature at the right, the heat transfer rate is given by</a:t>
            </a:r>
          </a:p>
          <a:p>
            <a:endParaRPr lang="en-US" altLang="en-US" sz="2400" dirty="0"/>
          </a:p>
        </p:txBody>
      </p:sp>
      <p:pic>
        <p:nvPicPr>
          <p:cNvPr id="377860" name="Picture 4">
            <a:extLst>
              <a:ext uri="{FF2B5EF4-FFF2-40B4-BE49-F238E27FC236}">
                <a16:creationId xmlns:a16="http://schemas.microsoft.com/office/drawing/2014/main" id="{7F832EA6-B21A-B589-AAB5-0BB0CEB9E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50532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7862" name="Object 6">
                <a:extLst>
                  <a:ext uri="{FF2B5EF4-FFF2-40B4-BE49-F238E27FC236}">
                    <a16:creationId xmlns:a16="http://schemas.microsoft.com/office/drawing/2014/main" id="{BE583671-4BFE-129C-84B4-1BC69BD0E4C4}"/>
                  </a:ext>
                </a:extLst>
              </p:cNvPr>
              <p:cNvSpPr txBox="1"/>
              <p:nvPr/>
            </p:nvSpPr>
            <p:spPr bwMode="auto">
              <a:xfrm>
                <a:off x="5132414" y="5033445"/>
                <a:ext cx="3124200" cy="10731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77862" name="Object 6">
                <a:extLst>
                  <a:ext uri="{FF2B5EF4-FFF2-40B4-BE49-F238E27FC236}">
                    <a16:creationId xmlns:a16="http://schemas.microsoft.com/office/drawing/2014/main" id="{BE583671-4BFE-129C-84B4-1BC69BD0E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32414" y="5033445"/>
                <a:ext cx="3124200" cy="1073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8">
            <a:extLst>
              <a:ext uri="{FF2B5EF4-FFF2-40B4-BE49-F238E27FC236}">
                <a16:creationId xmlns:a16="http://schemas.microsoft.com/office/drawing/2014/main" id="{126D61F8-2389-081C-9993-E00716D0CF00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400D28D4-142B-4841-E3D8-86E5DE7D40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8D4CCE6B-FE75-DEC1-98A2-75DDB2933E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08F912C2-0E74-480D-99E9-2FFAD47DEC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B81145CE-753F-6FE0-C1EE-12FF5422A2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5228F9CB-9D8B-6CB1-8332-7F2720C01E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0AB88F59-C4ED-F6C0-0B82-F998D51FF5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60DF942F-D229-8C60-E937-B08D9B75EA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123F70E4-81B9-6215-E5FA-E539333B0B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CE0D90C7-1B60-9AF2-3865-38104EDC6C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8788AB91-BCF3-FAAF-D6AB-8FED94EAA9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9A9793FE-9281-8359-1823-50E2A38DF6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68BD7E9E-2F86-1B65-1D25-D051740ACA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2778FE4C-23AB-6EC8-0E34-AF3E669F26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2C1E6E53-A840-B68F-272E-C7A2F483EA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FC058E32-FB9A-BE82-C195-EFE21D7BD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E11E3F8-253B-FBC3-61C3-E10EB1AB00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83CECE6-BE0F-C793-761C-3E97FA469152}"/>
                  </a:ext>
                </a:extLst>
              </p14:cNvPr>
              <p14:cNvContentPartPr/>
              <p14:nvPr/>
            </p14:nvContentPartPr>
            <p14:xfrm>
              <a:off x="4226400" y="5415120"/>
              <a:ext cx="3751200" cy="1127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83CECE6-BE0F-C793-761C-3E97FA4691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17040" y="5405760"/>
                <a:ext cx="3769920" cy="1146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/>
      <p:bldP spid="3778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D4A5BDE-46E6-A272-1619-979F72302C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705600" cy="1143000"/>
          </a:xfrm>
        </p:spPr>
        <p:txBody>
          <a:bodyPr/>
          <a:lstStyle/>
          <a:p>
            <a:r>
              <a:rPr lang="en-US" altLang="en-US" sz="2800" dirty="0"/>
              <a:t>Thermal Analysis of DIP Electronic Processor</a:t>
            </a:r>
            <a:endParaRPr lang="en-IN" altLang="en-US" sz="2800" dirty="0"/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4904D606-B088-F046-DF97-DAF43C0DE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277474"/>
            <a:ext cx="2019582" cy="2429214"/>
          </a:xfrm>
        </p:spPr>
      </p:pic>
      <p:grpSp>
        <p:nvGrpSpPr>
          <p:cNvPr id="4" name="Group 38">
            <a:extLst>
              <a:ext uri="{FF2B5EF4-FFF2-40B4-BE49-F238E27FC236}">
                <a16:creationId xmlns:a16="http://schemas.microsoft.com/office/drawing/2014/main" id="{807B2531-8307-7179-5124-B2931ED4CA8E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F25AACDC-8246-6388-DA57-A21F4F068D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3A49B899-533F-DBF9-D83E-C00298C107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78CE7D2C-6B99-3404-DD84-2D11BB9E37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0" name="Rectangle 10">
                    <a:extLst>
                      <a:ext uri="{FF2B5EF4-FFF2-40B4-BE49-F238E27FC236}">
                        <a16:creationId xmlns:a16="http://schemas.microsoft.com/office/drawing/2014/main" id="{9F7E9F2A-3414-6A7A-B792-E2D2CFD77E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21" name="Rectangle 11">
                    <a:extLst>
                      <a:ext uri="{FF2B5EF4-FFF2-40B4-BE49-F238E27FC236}">
                        <a16:creationId xmlns:a16="http://schemas.microsoft.com/office/drawing/2014/main" id="{2C4BF247-DD9D-35CB-1A9A-8F6EC794A9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2">
                  <a:extLst>
                    <a:ext uri="{FF2B5EF4-FFF2-40B4-BE49-F238E27FC236}">
                      <a16:creationId xmlns:a16="http://schemas.microsoft.com/office/drawing/2014/main" id="{991C0773-D44A-DF2E-E429-091620259C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8" name="Rectangle 13">
                    <a:extLst>
                      <a:ext uri="{FF2B5EF4-FFF2-40B4-BE49-F238E27FC236}">
                        <a16:creationId xmlns:a16="http://schemas.microsoft.com/office/drawing/2014/main" id="{23D0EA23-6CF6-9C2C-9E9F-6886AC76F1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4">
                    <a:extLst>
                      <a:ext uri="{FF2B5EF4-FFF2-40B4-BE49-F238E27FC236}">
                        <a16:creationId xmlns:a16="http://schemas.microsoft.com/office/drawing/2014/main" id="{42F6D938-EB64-71DA-C60C-7FFDD6DA31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5">
                  <a:extLst>
                    <a:ext uri="{FF2B5EF4-FFF2-40B4-BE49-F238E27FC236}">
                      <a16:creationId xmlns:a16="http://schemas.microsoft.com/office/drawing/2014/main" id="{2EAE78DA-BE39-5D6A-9019-2627401BE4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6" name="Rectangle 16">
                    <a:extLst>
                      <a:ext uri="{FF2B5EF4-FFF2-40B4-BE49-F238E27FC236}">
                        <a16:creationId xmlns:a16="http://schemas.microsoft.com/office/drawing/2014/main" id="{5D1A3837-AC66-F81E-6B17-276C0780E4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7">
                    <a:extLst>
                      <a:ext uri="{FF2B5EF4-FFF2-40B4-BE49-F238E27FC236}">
                        <a16:creationId xmlns:a16="http://schemas.microsoft.com/office/drawing/2014/main" id="{87FE5603-5E93-B4D3-2DA9-17ADA83678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8">
                  <a:extLst>
                    <a:ext uri="{FF2B5EF4-FFF2-40B4-BE49-F238E27FC236}">
                      <a16:creationId xmlns:a16="http://schemas.microsoft.com/office/drawing/2014/main" id="{92E44306-0FD9-124F-42B7-B1EE6BAC04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" name="Rectangle 19">
                    <a:extLst>
                      <a:ext uri="{FF2B5EF4-FFF2-40B4-BE49-F238E27FC236}">
                        <a16:creationId xmlns:a16="http://schemas.microsoft.com/office/drawing/2014/main" id="{0341E73D-D7E0-5E78-0F03-9F6D638B43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20">
                    <a:extLst>
                      <a:ext uri="{FF2B5EF4-FFF2-40B4-BE49-F238E27FC236}">
                        <a16:creationId xmlns:a16="http://schemas.microsoft.com/office/drawing/2014/main" id="{41EB08CB-D79F-D921-2CED-EEE908D95E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F0945E41-EE82-0D06-F60E-68E9BBF41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5081079-E374-4B68-F751-8C1D16A4C4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7B47D818-B0A4-A673-126E-D12BAD0DF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123" y="2581611"/>
            <a:ext cx="2524477" cy="1800476"/>
          </a:xfrm>
          <a:prstGeom prst="rect">
            <a:avLst/>
          </a:prstGeom>
        </p:spPr>
      </p:pic>
      <p:sp>
        <p:nvSpPr>
          <p:cNvPr id="26" name="Arrow: Curved Down 25">
            <a:extLst>
              <a:ext uri="{FF2B5EF4-FFF2-40B4-BE49-F238E27FC236}">
                <a16:creationId xmlns:a16="http://schemas.microsoft.com/office/drawing/2014/main" id="{F46DBB28-4020-2F75-7E26-6463D7982114}"/>
              </a:ext>
            </a:extLst>
          </p:cNvPr>
          <p:cNvSpPr/>
          <p:nvPr/>
        </p:nvSpPr>
        <p:spPr bwMode="auto">
          <a:xfrm>
            <a:off x="2721257" y="2011772"/>
            <a:ext cx="2993743" cy="1497022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72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A96132-9805-AB47-2059-8C89614DF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481" y="1880971"/>
            <a:ext cx="3208519" cy="4291229"/>
          </a:xfrm>
          <a:prstGeom prst="rect">
            <a:avLst/>
          </a:prstGeom>
        </p:spPr>
      </p:pic>
      <p:sp>
        <p:nvSpPr>
          <p:cNvPr id="5122" name="Title 1">
            <a:extLst>
              <a:ext uri="{FF2B5EF4-FFF2-40B4-BE49-F238E27FC236}">
                <a16:creationId xmlns:a16="http://schemas.microsoft.com/office/drawing/2014/main" id="{CD4A5BDE-46E6-A272-1619-979F72302C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705600" cy="1143000"/>
          </a:xfrm>
        </p:spPr>
        <p:txBody>
          <a:bodyPr/>
          <a:lstStyle/>
          <a:p>
            <a:r>
              <a:rPr lang="en-US" altLang="en-US" sz="2800" dirty="0"/>
              <a:t>Thermal Analysis of DIP Electronic Processor</a:t>
            </a:r>
            <a:endParaRPr lang="en-IN" altLang="en-US" sz="2800" dirty="0"/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807B2531-8307-7179-5124-B2931ED4CA8E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F25AACDC-8246-6388-DA57-A21F4F068D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3A49B899-533F-DBF9-D83E-C00298C107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78CE7D2C-6B99-3404-DD84-2D11BB9E37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0" name="Rectangle 10">
                    <a:extLst>
                      <a:ext uri="{FF2B5EF4-FFF2-40B4-BE49-F238E27FC236}">
                        <a16:creationId xmlns:a16="http://schemas.microsoft.com/office/drawing/2014/main" id="{9F7E9F2A-3414-6A7A-B792-E2D2CFD77E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21" name="Rectangle 11">
                    <a:extLst>
                      <a:ext uri="{FF2B5EF4-FFF2-40B4-BE49-F238E27FC236}">
                        <a16:creationId xmlns:a16="http://schemas.microsoft.com/office/drawing/2014/main" id="{2C4BF247-DD9D-35CB-1A9A-8F6EC794A9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2">
                  <a:extLst>
                    <a:ext uri="{FF2B5EF4-FFF2-40B4-BE49-F238E27FC236}">
                      <a16:creationId xmlns:a16="http://schemas.microsoft.com/office/drawing/2014/main" id="{991C0773-D44A-DF2E-E429-091620259C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8" name="Rectangle 13">
                    <a:extLst>
                      <a:ext uri="{FF2B5EF4-FFF2-40B4-BE49-F238E27FC236}">
                        <a16:creationId xmlns:a16="http://schemas.microsoft.com/office/drawing/2014/main" id="{23D0EA23-6CF6-9C2C-9E9F-6886AC76F1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4">
                    <a:extLst>
                      <a:ext uri="{FF2B5EF4-FFF2-40B4-BE49-F238E27FC236}">
                        <a16:creationId xmlns:a16="http://schemas.microsoft.com/office/drawing/2014/main" id="{42F6D938-EB64-71DA-C60C-7FFDD6DA31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5">
                  <a:extLst>
                    <a:ext uri="{FF2B5EF4-FFF2-40B4-BE49-F238E27FC236}">
                      <a16:creationId xmlns:a16="http://schemas.microsoft.com/office/drawing/2014/main" id="{2EAE78DA-BE39-5D6A-9019-2627401BE4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6" name="Rectangle 16">
                    <a:extLst>
                      <a:ext uri="{FF2B5EF4-FFF2-40B4-BE49-F238E27FC236}">
                        <a16:creationId xmlns:a16="http://schemas.microsoft.com/office/drawing/2014/main" id="{5D1A3837-AC66-F81E-6B17-276C0780E4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7">
                    <a:extLst>
                      <a:ext uri="{FF2B5EF4-FFF2-40B4-BE49-F238E27FC236}">
                        <a16:creationId xmlns:a16="http://schemas.microsoft.com/office/drawing/2014/main" id="{87FE5603-5E93-B4D3-2DA9-17ADA83678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8">
                  <a:extLst>
                    <a:ext uri="{FF2B5EF4-FFF2-40B4-BE49-F238E27FC236}">
                      <a16:creationId xmlns:a16="http://schemas.microsoft.com/office/drawing/2014/main" id="{92E44306-0FD9-124F-42B7-B1EE6BAC04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" name="Rectangle 19">
                    <a:extLst>
                      <a:ext uri="{FF2B5EF4-FFF2-40B4-BE49-F238E27FC236}">
                        <a16:creationId xmlns:a16="http://schemas.microsoft.com/office/drawing/2014/main" id="{0341E73D-D7E0-5E78-0F03-9F6D638B43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20">
                    <a:extLst>
                      <a:ext uri="{FF2B5EF4-FFF2-40B4-BE49-F238E27FC236}">
                        <a16:creationId xmlns:a16="http://schemas.microsoft.com/office/drawing/2014/main" id="{41EB08CB-D79F-D921-2CED-EEE908D95E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F0945E41-EE82-0D06-F60E-68E9BBF41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5081079-E374-4B68-F751-8C1D16A4C4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7B47D818-B0A4-A673-126E-D12BAD0DF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23" y="2886412"/>
            <a:ext cx="3752327" cy="2676188"/>
          </a:xfrm>
          <a:prstGeom prst="rect">
            <a:avLst/>
          </a:prstGeom>
        </p:spPr>
      </p:pic>
      <p:sp>
        <p:nvSpPr>
          <p:cNvPr id="26" name="Arrow: Curved Down 25">
            <a:extLst>
              <a:ext uri="{FF2B5EF4-FFF2-40B4-BE49-F238E27FC236}">
                <a16:creationId xmlns:a16="http://schemas.microsoft.com/office/drawing/2014/main" id="{F46DBB28-4020-2F75-7E26-6463D7982114}"/>
              </a:ext>
            </a:extLst>
          </p:cNvPr>
          <p:cNvSpPr/>
          <p:nvPr/>
        </p:nvSpPr>
        <p:spPr bwMode="auto">
          <a:xfrm>
            <a:off x="3124200" y="1600200"/>
            <a:ext cx="3429000" cy="1682506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90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82BF-9C3B-A4B7-D117-A3B445D71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r>
              <a:rPr lang="en-US" sz="2800" dirty="0"/>
              <a:t>Property Model of DIP</a:t>
            </a:r>
            <a:endParaRPr lang="en-IN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6F4385-52AB-7A65-64FF-5BF2EF87C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447800"/>
            <a:ext cx="8305800" cy="4206858"/>
          </a:xfrm>
        </p:spPr>
      </p:pic>
      <p:grpSp>
        <p:nvGrpSpPr>
          <p:cNvPr id="6" name="Group 38">
            <a:extLst>
              <a:ext uri="{FF2B5EF4-FFF2-40B4-BE49-F238E27FC236}">
                <a16:creationId xmlns:a16="http://schemas.microsoft.com/office/drawing/2014/main" id="{5B12361C-84CB-CA54-94DF-891C2F0D569E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7" name="Group 19">
              <a:extLst>
                <a:ext uri="{FF2B5EF4-FFF2-40B4-BE49-F238E27FC236}">
                  <a16:creationId xmlns:a16="http://schemas.microsoft.com/office/drawing/2014/main" id="{8120893F-7682-75DB-1001-D0C24FB9FA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3F67F28-EEBC-47E3-BAE5-C59E278757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BF823B6E-7DB6-E029-B98A-3609E76812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" name="Rectangle 10">
                    <a:extLst>
                      <a:ext uri="{FF2B5EF4-FFF2-40B4-BE49-F238E27FC236}">
                        <a16:creationId xmlns:a16="http://schemas.microsoft.com/office/drawing/2014/main" id="{6836A485-91B3-E85E-35C8-24CB7605DF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22" name="Rectangle 11">
                    <a:extLst>
                      <a:ext uri="{FF2B5EF4-FFF2-40B4-BE49-F238E27FC236}">
                        <a16:creationId xmlns:a16="http://schemas.microsoft.com/office/drawing/2014/main" id="{76AF2181-9BBC-B298-8779-798D08173A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2">
                  <a:extLst>
                    <a:ext uri="{FF2B5EF4-FFF2-40B4-BE49-F238E27FC236}">
                      <a16:creationId xmlns:a16="http://schemas.microsoft.com/office/drawing/2014/main" id="{A8B15B45-38C5-EE56-B9B3-C7C74BAD36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" name="Rectangle 13">
                    <a:extLst>
                      <a:ext uri="{FF2B5EF4-FFF2-40B4-BE49-F238E27FC236}">
                        <a16:creationId xmlns:a16="http://schemas.microsoft.com/office/drawing/2014/main" id="{2BFCC53F-6847-2F65-154E-6ACB75548F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4">
                    <a:extLst>
                      <a:ext uri="{FF2B5EF4-FFF2-40B4-BE49-F238E27FC236}">
                        <a16:creationId xmlns:a16="http://schemas.microsoft.com/office/drawing/2014/main" id="{04002CC0-E6BE-8CD6-E2C5-EC378BF846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5">
                  <a:extLst>
                    <a:ext uri="{FF2B5EF4-FFF2-40B4-BE49-F238E27FC236}">
                      <a16:creationId xmlns:a16="http://schemas.microsoft.com/office/drawing/2014/main" id="{91FC70F0-0A57-CBF8-E632-4A1B556751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BEB9A010-068C-A8A9-A934-76213BCA06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FB3C7669-50A8-C39B-3B6F-39AD352B8D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8">
                  <a:extLst>
                    <a:ext uri="{FF2B5EF4-FFF2-40B4-BE49-F238E27FC236}">
                      <a16:creationId xmlns:a16="http://schemas.microsoft.com/office/drawing/2014/main" id="{7A71E32E-CEB7-75E4-49DA-D00678A870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5" name="Rectangle 19">
                    <a:extLst>
                      <a:ext uri="{FF2B5EF4-FFF2-40B4-BE49-F238E27FC236}">
                        <a16:creationId xmlns:a16="http://schemas.microsoft.com/office/drawing/2014/main" id="{37868727-A3D0-CA51-0D23-C42B477DF4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20">
                    <a:extLst>
                      <a:ext uri="{FF2B5EF4-FFF2-40B4-BE49-F238E27FC236}">
                        <a16:creationId xmlns:a16="http://schemas.microsoft.com/office/drawing/2014/main" id="{035F3B43-10C5-F5C4-BB4D-42BBBDACE6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AE672363-0328-AF4F-8796-D6AC0AC43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ACA4DA2-637C-501A-DF0E-3B31E5CE50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BE67C0E-9C9F-3FCF-8C34-CEE9CEBD4F7D}"/>
              </a:ext>
            </a:extLst>
          </p:cNvPr>
          <p:cNvSpPr txBox="1"/>
          <p:nvPr/>
        </p:nvSpPr>
        <p:spPr>
          <a:xfrm>
            <a:off x="365125" y="5798403"/>
            <a:ext cx="86423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0" u="none" strike="noStrike" baseline="0" dirty="0">
                <a:solidFill>
                  <a:srgbClr val="FF0000"/>
                </a:solidFill>
                <a:latin typeface="+mn-lt"/>
              </a:rPr>
              <a:t>The thermal conductivity of silicon varies greatly with temperature from 153.5 W/m · °C at 27°C to </a:t>
            </a:r>
            <a:r>
              <a:rPr lang="pl-PL" i="0" u="none" strike="noStrike" baseline="0" dirty="0">
                <a:solidFill>
                  <a:srgbClr val="FF0000"/>
                </a:solidFill>
                <a:latin typeface="+mn-lt"/>
              </a:rPr>
              <a:t>113.7 W/m · °C at 100</a:t>
            </a:r>
            <a:endParaRPr lang="en-IN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013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82BF-9C3B-A4B7-D117-A3B445D71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r>
              <a:rPr lang="en-US" sz="2800" dirty="0"/>
              <a:t>Overall Thermal Resistance</a:t>
            </a:r>
            <a:endParaRPr lang="en-IN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3E749B-5AD5-B95A-CE39-1E33302F1B69}"/>
              </a:ext>
            </a:extLst>
          </p:cNvPr>
          <p:cNvSpPr txBox="1"/>
          <p:nvPr/>
        </p:nvSpPr>
        <p:spPr>
          <a:xfrm>
            <a:off x="2286000" y="175260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0" i="0" u="none" strike="noStrike" baseline="0" dirty="0">
                <a:latin typeface="TradeGothic"/>
              </a:rPr>
              <a:t>DIP is dissipating 0.6 W</a:t>
            </a:r>
            <a:endParaRPr lang="en-IN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7369F30-6ED4-62B2-3997-02FEA9152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0" y="2311282"/>
            <a:ext cx="5498014" cy="302271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2F3EA4-06F8-663C-9FA5-620252A1B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80971"/>
            <a:ext cx="3208519" cy="4291229"/>
          </a:xfrm>
          <a:prstGeom prst="rect">
            <a:avLst/>
          </a:prstGeom>
        </p:spPr>
      </p:pic>
      <p:grpSp>
        <p:nvGrpSpPr>
          <p:cNvPr id="3" name="Group 6">
            <a:extLst>
              <a:ext uri="{FF2B5EF4-FFF2-40B4-BE49-F238E27FC236}">
                <a16:creationId xmlns:a16="http://schemas.microsoft.com/office/drawing/2014/main" id="{5C84A539-C0FB-1750-AD2D-F56B38DB850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Rectangle 19458">
              <a:extLst>
                <a:ext uri="{FF2B5EF4-FFF2-40B4-BE49-F238E27FC236}">
                  <a16:creationId xmlns:a16="http://schemas.microsoft.com/office/drawing/2014/main" id="{71757874-F020-5C88-B328-414BC52E99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2904FE2A-AF33-0D7B-F6F5-3D97A3C5DA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12">
                <a:extLst>
                  <a:ext uri="{FF2B5EF4-FFF2-40B4-BE49-F238E27FC236}">
                    <a16:creationId xmlns:a16="http://schemas.microsoft.com/office/drawing/2014/main" id="{EC8533D9-206B-5148-706A-DCEF52C46D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9">
                  <a:extLst>
                    <a:ext uri="{FF2B5EF4-FFF2-40B4-BE49-F238E27FC236}">
                      <a16:creationId xmlns:a16="http://schemas.microsoft.com/office/drawing/2014/main" id="{89BD0601-51A3-A47C-7E68-BA993E0F65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21" name="Rectangle 10">
                  <a:extLst>
                    <a:ext uri="{FF2B5EF4-FFF2-40B4-BE49-F238E27FC236}">
                      <a16:creationId xmlns:a16="http://schemas.microsoft.com/office/drawing/2014/main" id="{85480305-9FEE-276D-F457-66AAD36DD2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E41D3114-CB0F-BB9F-63BC-C03E26695F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2">
                  <a:extLst>
                    <a:ext uri="{FF2B5EF4-FFF2-40B4-BE49-F238E27FC236}">
                      <a16:creationId xmlns:a16="http://schemas.microsoft.com/office/drawing/2014/main" id="{D455B416-57B3-A863-35E0-F413840CB6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9" name="Rectangle 13">
                  <a:extLst>
                    <a:ext uri="{FF2B5EF4-FFF2-40B4-BE49-F238E27FC236}">
                      <a16:creationId xmlns:a16="http://schemas.microsoft.com/office/drawing/2014/main" id="{71AE3A58-B4D2-2A8A-4373-AB619E5203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2" name="Group 14">
                <a:extLst>
                  <a:ext uri="{FF2B5EF4-FFF2-40B4-BE49-F238E27FC236}">
                    <a16:creationId xmlns:a16="http://schemas.microsoft.com/office/drawing/2014/main" id="{B9BA55C9-9FA9-3FF2-4F02-5FAE6F3916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6">
                  <a:extLst>
                    <a:ext uri="{FF2B5EF4-FFF2-40B4-BE49-F238E27FC236}">
                      <a16:creationId xmlns:a16="http://schemas.microsoft.com/office/drawing/2014/main" id="{B667ED82-7F54-E198-3FA4-2FE1FEA5F8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7" name="Rectangle 17">
                  <a:extLst>
                    <a:ext uri="{FF2B5EF4-FFF2-40B4-BE49-F238E27FC236}">
                      <a16:creationId xmlns:a16="http://schemas.microsoft.com/office/drawing/2014/main" id="{03FF1670-9C21-073A-844C-E9F61AC7D9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3" name="Group 17">
                <a:extLst>
                  <a:ext uri="{FF2B5EF4-FFF2-40B4-BE49-F238E27FC236}">
                    <a16:creationId xmlns:a16="http://schemas.microsoft.com/office/drawing/2014/main" id="{EA0BF33E-400B-BEDF-9423-6092D5184C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8">
                  <a:extLst>
                    <a:ext uri="{FF2B5EF4-FFF2-40B4-BE49-F238E27FC236}">
                      <a16:creationId xmlns:a16="http://schemas.microsoft.com/office/drawing/2014/main" id="{D533AC75-E262-7139-C880-0C702D5E52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5" name="Rectangle 19">
                  <a:extLst>
                    <a:ext uri="{FF2B5EF4-FFF2-40B4-BE49-F238E27FC236}">
                      <a16:creationId xmlns:a16="http://schemas.microsoft.com/office/drawing/2014/main" id="{C12D4617-B78B-8A3C-2D82-792550CBE1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E0FFD1-3EE5-9283-D0F1-71F71C274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488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82BF-9C3B-A4B7-D117-A3B445D71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r>
              <a:rPr lang="en-US" sz="2800" dirty="0"/>
              <a:t>Control of Overall Thermal Resistance </a:t>
            </a:r>
            <a:endParaRPr lang="en-IN" sz="2800" dirty="0"/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5C84A539-C0FB-1750-AD2D-F56B38DB850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Rectangle 19458">
              <a:extLst>
                <a:ext uri="{FF2B5EF4-FFF2-40B4-BE49-F238E27FC236}">
                  <a16:creationId xmlns:a16="http://schemas.microsoft.com/office/drawing/2014/main" id="{71757874-F020-5C88-B328-414BC52E99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2904FE2A-AF33-0D7B-F6F5-3D97A3C5DA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12">
                <a:extLst>
                  <a:ext uri="{FF2B5EF4-FFF2-40B4-BE49-F238E27FC236}">
                    <a16:creationId xmlns:a16="http://schemas.microsoft.com/office/drawing/2014/main" id="{EC8533D9-206B-5148-706A-DCEF52C46D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9">
                  <a:extLst>
                    <a:ext uri="{FF2B5EF4-FFF2-40B4-BE49-F238E27FC236}">
                      <a16:creationId xmlns:a16="http://schemas.microsoft.com/office/drawing/2014/main" id="{89BD0601-51A3-A47C-7E68-BA993E0F65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21" name="Rectangle 10">
                  <a:extLst>
                    <a:ext uri="{FF2B5EF4-FFF2-40B4-BE49-F238E27FC236}">
                      <a16:creationId xmlns:a16="http://schemas.microsoft.com/office/drawing/2014/main" id="{85480305-9FEE-276D-F457-66AAD36DD2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E41D3114-CB0F-BB9F-63BC-C03E26695F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2">
                  <a:extLst>
                    <a:ext uri="{FF2B5EF4-FFF2-40B4-BE49-F238E27FC236}">
                      <a16:creationId xmlns:a16="http://schemas.microsoft.com/office/drawing/2014/main" id="{D455B416-57B3-A863-35E0-F413840CB6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9" name="Rectangle 13">
                  <a:extLst>
                    <a:ext uri="{FF2B5EF4-FFF2-40B4-BE49-F238E27FC236}">
                      <a16:creationId xmlns:a16="http://schemas.microsoft.com/office/drawing/2014/main" id="{71AE3A58-B4D2-2A8A-4373-AB619E5203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2" name="Group 14">
                <a:extLst>
                  <a:ext uri="{FF2B5EF4-FFF2-40B4-BE49-F238E27FC236}">
                    <a16:creationId xmlns:a16="http://schemas.microsoft.com/office/drawing/2014/main" id="{B9BA55C9-9FA9-3FF2-4F02-5FAE6F3916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6">
                  <a:extLst>
                    <a:ext uri="{FF2B5EF4-FFF2-40B4-BE49-F238E27FC236}">
                      <a16:creationId xmlns:a16="http://schemas.microsoft.com/office/drawing/2014/main" id="{B667ED82-7F54-E198-3FA4-2FE1FEA5F8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7" name="Rectangle 17">
                  <a:extLst>
                    <a:ext uri="{FF2B5EF4-FFF2-40B4-BE49-F238E27FC236}">
                      <a16:creationId xmlns:a16="http://schemas.microsoft.com/office/drawing/2014/main" id="{03FF1670-9C21-073A-844C-E9F61AC7D9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3" name="Group 17">
                <a:extLst>
                  <a:ext uri="{FF2B5EF4-FFF2-40B4-BE49-F238E27FC236}">
                    <a16:creationId xmlns:a16="http://schemas.microsoft.com/office/drawing/2014/main" id="{EA0BF33E-400B-BEDF-9423-6092D5184C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8">
                  <a:extLst>
                    <a:ext uri="{FF2B5EF4-FFF2-40B4-BE49-F238E27FC236}">
                      <a16:creationId xmlns:a16="http://schemas.microsoft.com/office/drawing/2014/main" id="{D533AC75-E262-7139-C880-0C702D5E52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5" name="Rectangle 19">
                  <a:extLst>
                    <a:ext uri="{FF2B5EF4-FFF2-40B4-BE49-F238E27FC236}">
                      <a16:creationId xmlns:a16="http://schemas.microsoft.com/office/drawing/2014/main" id="{C12D4617-B78B-8A3C-2D82-792550CBE1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E0FFD1-3EE5-9283-D0F1-71F71C274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E356E8EE-32CC-7057-983B-D0E67A8D0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1375740"/>
            <a:ext cx="8505011" cy="4567860"/>
          </a:xfrm>
        </p:spPr>
      </p:pic>
    </p:spTree>
    <p:extLst>
      <p:ext uri="{BB962C8B-B14F-4D97-AF65-F5344CB8AC3E}">
        <p14:creationId xmlns:p14="http://schemas.microsoft.com/office/powerpoint/2010/main" val="43044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D4A5BDE-46E6-A272-1619-979F72302C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8575"/>
            <a:ext cx="6705600" cy="1143000"/>
          </a:xfrm>
        </p:spPr>
        <p:txBody>
          <a:bodyPr/>
          <a:lstStyle/>
          <a:p>
            <a:r>
              <a:rPr lang="en-IN" altLang="en-US" sz="2800"/>
              <a:t>Comparative chart of heat transfer coefficient for different cooling systems</a:t>
            </a:r>
          </a:p>
        </p:txBody>
      </p:sp>
      <p:pic>
        <p:nvPicPr>
          <p:cNvPr id="5123" name="Content Placeholder 3">
            <a:extLst>
              <a:ext uri="{FF2B5EF4-FFF2-40B4-BE49-F238E27FC236}">
                <a16:creationId xmlns:a16="http://schemas.microsoft.com/office/drawing/2014/main" id="{DE123F01-4AAD-8EB5-7999-D45455D979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35075"/>
            <a:ext cx="8104188" cy="5249863"/>
          </a:xfrm>
        </p:spPr>
      </p:pic>
      <p:grpSp>
        <p:nvGrpSpPr>
          <p:cNvPr id="5124" name="Group 6">
            <a:extLst>
              <a:ext uri="{FF2B5EF4-FFF2-40B4-BE49-F238E27FC236}">
                <a16:creationId xmlns:a16="http://schemas.microsoft.com/office/drawing/2014/main" id="{3910EF59-FF80-21CB-6803-894087EB879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126" name="Rectangle 19458">
              <a:extLst>
                <a:ext uri="{FF2B5EF4-FFF2-40B4-BE49-F238E27FC236}">
                  <a16:creationId xmlns:a16="http://schemas.microsoft.com/office/drawing/2014/main" id="{E2F46B15-56B8-F3FD-88FB-6CD64C1D81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27" name="Group 10">
              <a:extLst>
                <a:ext uri="{FF2B5EF4-FFF2-40B4-BE49-F238E27FC236}">
                  <a16:creationId xmlns:a16="http://schemas.microsoft.com/office/drawing/2014/main" id="{4118DD31-FAC3-5B21-D8A7-435D093C60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5129" name="Group 12">
                <a:extLst>
                  <a:ext uri="{FF2B5EF4-FFF2-40B4-BE49-F238E27FC236}">
                    <a16:creationId xmlns:a16="http://schemas.microsoft.com/office/drawing/2014/main" id="{48A901E8-9B3F-2892-2303-FDA42CB0D5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5139" name="Rectangle 9">
                  <a:extLst>
                    <a:ext uri="{FF2B5EF4-FFF2-40B4-BE49-F238E27FC236}">
                      <a16:creationId xmlns:a16="http://schemas.microsoft.com/office/drawing/2014/main" id="{30252860-E11F-C909-0A4C-7D58479D0F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5140" name="Rectangle 10">
                  <a:extLst>
                    <a:ext uri="{FF2B5EF4-FFF2-40B4-BE49-F238E27FC236}">
                      <a16:creationId xmlns:a16="http://schemas.microsoft.com/office/drawing/2014/main" id="{151B9FB3-E79A-AC1F-EDE3-9C87297C05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5130" name="Group 11">
                <a:extLst>
                  <a:ext uri="{FF2B5EF4-FFF2-40B4-BE49-F238E27FC236}">
                    <a16:creationId xmlns:a16="http://schemas.microsoft.com/office/drawing/2014/main" id="{A1DCC90C-C68A-0D59-9CD4-A7A7ABF1D7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5137" name="Rectangle 12">
                  <a:extLst>
                    <a:ext uri="{FF2B5EF4-FFF2-40B4-BE49-F238E27FC236}">
                      <a16:creationId xmlns:a16="http://schemas.microsoft.com/office/drawing/2014/main" id="{E054CDD7-3523-A047-0B73-36B015DEED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5138" name="Rectangle 13">
                  <a:extLst>
                    <a:ext uri="{FF2B5EF4-FFF2-40B4-BE49-F238E27FC236}">
                      <a16:creationId xmlns:a16="http://schemas.microsoft.com/office/drawing/2014/main" id="{716B9EC5-8479-5AD9-5A41-217D342412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5131" name="Group 14">
                <a:extLst>
                  <a:ext uri="{FF2B5EF4-FFF2-40B4-BE49-F238E27FC236}">
                    <a16:creationId xmlns:a16="http://schemas.microsoft.com/office/drawing/2014/main" id="{9820A6E0-5CF6-3379-D80E-517FCC0EAD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5135" name="Rectangle 16">
                  <a:extLst>
                    <a:ext uri="{FF2B5EF4-FFF2-40B4-BE49-F238E27FC236}">
                      <a16:creationId xmlns:a16="http://schemas.microsoft.com/office/drawing/2014/main" id="{471959DA-8BAA-7E2F-DF40-39A53C52D3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5136" name="Rectangle 17">
                  <a:extLst>
                    <a:ext uri="{FF2B5EF4-FFF2-40B4-BE49-F238E27FC236}">
                      <a16:creationId xmlns:a16="http://schemas.microsoft.com/office/drawing/2014/main" id="{3CD92DE8-F237-78CD-17B9-5FAA2EF283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5132" name="Group 17">
                <a:extLst>
                  <a:ext uri="{FF2B5EF4-FFF2-40B4-BE49-F238E27FC236}">
                    <a16:creationId xmlns:a16="http://schemas.microsoft.com/office/drawing/2014/main" id="{51C5EF1B-7835-C59A-C937-9685F7B1BE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5133" name="Rectangle 18">
                  <a:extLst>
                    <a:ext uri="{FF2B5EF4-FFF2-40B4-BE49-F238E27FC236}">
                      <a16:creationId xmlns:a16="http://schemas.microsoft.com/office/drawing/2014/main" id="{9BFF71A7-76D2-AA1D-825F-8453C629F7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5134" name="Rectangle 19">
                  <a:extLst>
                    <a:ext uri="{FF2B5EF4-FFF2-40B4-BE49-F238E27FC236}">
                      <a16:creationId xmlns:a16="http://schemas.microsoft.com/office/drawing/2014/main" id="{BA8FF257-06B5-96BF-B2F2-407B1EBA59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91FFE5-6605-4677-3CDC-0A3D969DC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CF52F70-5E03-5580-A543-A86997982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797300"/>
            <a:ext cx="2001838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N" altLang="en-US"/>
              <a:t>Liquid Boiling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C29E260-9DE3-E64E-7F4D-B08D46300A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6862385" cy="80645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TimesNewRomanPSMT"/>
              </a:rPr>
              <a:t>Thermal Packages for Electronic Processors</a:t>
            </a:r>
          </a:p>
        </p:txBody>
      </p:sp>
      <p:grpSp>
        <p:nvGrpSpPr>
          <p:cNvPr id="14340" name="Group 38">
            <a:extLst>
              <a:ext uri="{FF2B5EF4-FFF2-40B4-BE49-F238E27FC236}">
                <a16:creationId xmlns:a16="http://schemas.microsoft.com/office/drawing/2014/main" id="{AC3EBE1E-EF57-68F1-EC17-B6FD20E249F0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14341" name="Group 19">
              <a:extLst>
                <a:ext uri="{FF2B5EF4-FFF2-40B4-BE49-F238E27FC236}">
                  <a16:creationId xmlns:a16="http://schemas.microsoft.com/office/drawing/2014/main" id="{FD405493-6175-FE4A-D964-3FBD01953C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343" name="Group 8">
                <a:extLst>
                  <a:ext uri="{FF2B5EF4-FFF2-40B4-BE49-F238E27FC236}">
                    <a16:creationId xmlns:a16="http://schemas.microsoft.com/office/drawing/2014/main" id="{9B46D4BB-0BFF-4E85-FCE7-C0C7DA6937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4345" name="Group 9">
                  <a:extLst>
                    <a:ext uri="{FF2B5EF4-FFF2-40B4-BE49-F238E27FC236}">
                      <a16:creationId xmlns:a16="http://schemas.microsoft.com/office/drawing/2014/main" id="{6D45D1C3-3B77-ABA6-3AB7-1AF683E638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4355" name="Rectangle 10">
                    <a:extLst>
                      <a:ext uri="{FF2B5EF4-FFF2-40B4-BE49-F238E27FC236}">
                        <a16:creationId xmlns:a16="http://schemas.microsoft.com/office/drawing/2014/main" id="{A3ED5056-F5DD-3B4B-C979-F6AA848A2E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6" name="Rectangle 11">
                    <a:extLst>
                      <a:ext uri="{FF2B5EF4-FFF2-40B4-BE49-F238E27FC236}">
                        <a16:creationId xmlns:a16="http://schemas.microsoft.com/office/drawing/2014/main" id="{1A4217DB-017E-FD56-6F41-9B83C86C26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346" name="Group 12">
                  <a:extLst>
                    <a:ext uri="{FF2B5EF4-FFF2-40B4-BE49-F238E27FC236}">
                      <a16:creationId xmlns:a16="http://schemas.microsoft.com/office/drawing/2014/main" id="{97CD32EE-192E-0367-8363-FFCDF6219A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4353" name="Rectangle 13">
                    <a:extLst>
                      <a:ext uri="{FF2B5EF4-FFF2-40B4-BE49-F238E27FC236}">
                        <a16:creationId xmlns:a16="http://schemas.microsoft.com/office/drawing/2014/main" id="{6903A01B-8D98-E10A-F2E0-2675AE7804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4" name="Rectangle 14">
                    <a:extLst>
                      <a:ext uri="{FF2B5EF4-FFF2-40B4-BE49-F238E27FC236}">
                        <a16:creationId xmlns:a16="http://schemas.microsoft.com/office/drawing/2014/main" id="{1C9BAEA4-8BD1-7108-D79F-F39197A48F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347" name="Group 15">
                  <a:extLst>
                    <a:ext uri="{FF2B5EF4-FFF2-40B4-BE49-F238E27FC236}">
                      <a16:creationId xmlns:a16="http://schemas.microsoft.com/office/drawing/2014/main" id="{F32C35BC-9A46-79ED-6118-EF4F75D85F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351" name="Rectangle 16">
                    <a:extLst>
                      <a:ext uri="{FF2B5EF4-FFF2-40B4-BE49-F238E27FC236}">
                        <a16:creationId xmlns:a16="http://schemas.microsoft.com/office/drawing/2014/main" id="{508AFB4B-0F63-8AE7-8211-80A56011E0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2" name="Rectangle 17">
                    <a:extLst>
                      <a:ext uri="{FF2B5EF4-FFF2-40B4-BE49-F238E27FC236}">
                        <a16:creationId xmlns:a16="http://schemas.microsoft.com/office/drawing/2014/main" id="{52C5C02E-7F14-6B0A-0DB8-B5974DFFC1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348" name="Group 18">
                  <a:extLst>
                    <a:ext uri="{FF2B5EF4-FFF2-40B4-BE49-F238E27FC236}">
                      <a16:creationId xmlns:a16="http://schemas.microsoft.com/office/drawing/2014/main" id="{CDA4B028-29E6-A55A-0469-B8900697AF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349" name="Rectangle 19">
                    <a:extLst>
                      <a:ext uri="{FF2B5EF4-FFF2-40B4-BE49-F238E27FC236}">
                        <a16:creationId xmlns:a16="http://schemas.microsoft.com/office/drawing/2014/main" id="{FA665420-8E59-2FC0-AC58-9589C9FB8F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0" name="Rectangle 20">
                    <a:extLst>
                      <a:ext uri="{FF2B5EF4-FFF2-40B4-BE49-F238E27FC236}">
                        <a16:creationId xmlns:a16="http://schemas.microsoft.com/office/drawing/2014/main" id="{FB1FF7CF-983D-0158-7A5F-5BB5ACD4EB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434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155510B-2676-646F-FFDB-58908A43C1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>
                <a:extLst>
                  <a:ext uri="{FF2B5EF4-FFF2-40B4-BE49-F238E27FC236}">
                    <a16:creationId xmlns:a16="http://schemas.microsoft.com/office/drawing/2014/main" id="{2630EE84-C5A0-6C28-174E-0316D8FE31BF}"/>
                  </a:ext>
                </a:extLst>
              </p:cNvPr>
              <p:cNvSpPr txBox="1"/>
              <p:nvPr/>
            </p:nvSpPr>
            <p:spPr bwMode="auto">
              <a:xfrm>
                <a:off x="1143000" y="1248797"/>
                <a:ext cx="3995738" cy="11890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/>
                      </m:sSub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" name="Object 4">
                <a:extLst>
                  <a:ext uri="{FF2B5EF4-FFF2-40B4-BE49-F238E27FC236}">
                    <a16:creationId xmlns:a16="http://schemas.microsoft.com/office/drawing/2014/main" id="{2630EE84-C5A0-6C28-174E-0316D8FE3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1248797"/>
                <a:ext cx="3995738" cy="11890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0656222-D5DC-D3F6-A436-85186BC00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537" y="2284885"/>
            <a:ext cx="6810617" cy="35225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289A4E-EFE9-F766-E1F4-594E6959BCB8}"/>
              </a:ext>
            </a:extLst>
          </p:cNvPr>
          <p:cNvSpPr txBox="1"/>
          <p:nvPr/>
        </p:nvSpPr>
        <p:spPr>
          <a:xfrm>
            <a:off x="2819400" y="5807456"/>
            <a:ext cx="2908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800" b="0" i="0" u="none" strike="noStrike" baseline="0" dirty="0">
                <a:latin typeface="PalatinoLinotype"/>
              </a:rPr>
              <a:t>XP-BGA package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69840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C29E260-9DE3-E64E-7F4D-B08D46300A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6862385" cy="80645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TimesNewRomanPSMT"/>
              </a:rPr>
              <a:t>Thermal Packages for Electronic Processors</a:t>
            </a:r>
          </a:p>
        </p:txBody>
      </p:sp>
      <p:grpSp>
        <p:nvGrpSpPr>
          <p:cNvPr id="14340" name="Group 38">
            <a:extLst>
              <a:ext uri="{FF2B5EF4-FFF2-40B4-BE49-F238E27FC236}">
                <a16:creationId xmlns:a16="http://schemas.microsoft.com/office/drawing/2014/main" id="{AC3EBE1E-EF57-68F1-EC17-B6FD20E249F0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14341" name="Group 19">
              <a:extLst>
                <a:ext uri="{FF2B5EF4-FFF2-40B4-BE49-F238E27FC236}">
                  <a16:creationId xmlns:a16="http://schemas.microsoft.com/office/drawing/2014/main" id="{FD405493-6175-FE4A-D964-3FBD01953C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343" name="Group 8">
                <a:extLst>
                  <a:ext uri="{FF2B5EF4-FFF2-40B4-BE49-F238E27FC236}">
                    <a16:creationId xmlns:a16="http://schemas.microsoft.com/office/drawing/2014/main" id="{9B46D4BB-0BFF-4E85-FCE7-C0C7DA6937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4345" name="Group 9">
                  <a:extLst>
                    <a:ext uri="{FF2B5EF4-FFF2-40B4-BE49-F238E27FC236}">
                      <a16:creationId xmlns:a16="http://schemas.microsoft.com/office/drawing/2014/main" id="{6D45D1C3-3B77-ABA6-3AB7-1AF683E638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4355" name="Rectangle 10">
                    <a:extLst>
                      <a:ext uri="{FF2B5EF4-FFF2-40B4-BE49-F238E27FC236}">
                        <a16:creationId xmlns:a16="http://schemas.microsoft.com/office/drawing/2014/main" id="{A3ED5056-F5DD-3B4B-C979-F6AA848A2E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6" name="Rectangle 11">
                    <a:extLst>
                      <a:ext uri="{FF2B5EF4-FFF2-40B4-BE49-F238E27FC236}">
                        <a16:creationId xmlns:a16="http://schemas.microsoft.com/office/drawing/2014/main" id="{1A4217DB-017E-FD56-6F41-9B83C86C26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346" name="Group 12">
                  <a:extLst>
                    <a:ext uri="{FF2B5EF4-FFF2-40B4-BE49-F238E27FC236}">
                      <a16:creationId xmlns:a16="http://schemas.microsoft.com/office/drawing/2014/main" id="{97CD32EE-192E-0367-8363-FFCDF6219A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4353" name="Rectangle 13">
                    <a:extLst>
                      <a:ext uri="{FF2B5EF4-FFF2-40B4-BE49-F238E27FC236}">
                        <a16:creationId xmlns:a16="http://schemas.microsoft.com/office/drawing/2014/main" id="{6903A01B-8D98-E10A-F2E0-2675AE7804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4" name="Rectangle 14">
                    <a:extLst>
                      <a:ext uri="{FF2B5EF4-FFF2-40B4-BE49-F238E27FC236}">
                        <a16:creationId xmlns:a16="http://schemas.microsoft.com/office/drawing/2014/main" id="{1C9BAEA4-8BD1-7108-D79F-F39197A48F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347" name="Group 15">
                  <a:extLst>
                    <a:ext uri="{FF2B5EF4-FFF2-40B4-BE49-F238E27FC236}">
                      <a16:creationId xmlns:a16="http://schemas.microsoft.com/office/drawing/2014/main" id="{F32C35BC-9A46-79ED-6118-EF4F75D85F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351" name="Rectangle 16">
                    <a:extLst>
                      <a:ext uri="{FF2B5EF4-FFF2-40B4-BE49-F238E27FC236}">
                        <a16:creationId xmlns:a16="http://schemas.microsoft.com/office/drawing/2014/main" id="{508AFB4B-0F63-8AE7-8211-80A56011E0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2" name="Rectangle 17">
                    <a:extLst>
                      <a:ext uri="{FF2B5EF4-FFF2-40B4-BE49-F238E27FC236}">
                        <a16:creationId xmlns:a16="http://schemas.microsoft.com/office/drawing/2014/main" id="{52C5C02E-7F14-6B0A-0DB8-B5974DFFC1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348" name="Group 18">
                  <a:extLst>
                    <a:ext uri="{FF2B5EF4-FFF2-40B4-BE49-F238E27FC236}">
                      <a16:creationId xmlns:a16="http://schemas.microsoft.com/office/drawing/2014/main" id="{CDA4B028-29E6-A55A-0469-B8900697AF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349" name="Rectangle 19">
                    <a:extLst>
                      <a:ext uri="{FF2B5EF4-FFF2-40B4-BE49-F238E27FC236}">
                        <a16:creationId xmlns:a16="http://schemas.microsoft.com/office/drawing/2014/main" id="{FA665420-8E59-2FC0-AC58-9589C9FB8F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0" name="Rectangle 20">
                    <a:extLst>
                      <a:ext uri="{FF2B5EF4-FFF2-40B4-BE49-F238E27FC236}">
                        <a16:creationId xmlns:a16="http://schemas.microsoft.com/office/drawing/2014/main" id="{FB1FF7CF-983D-0158-7A5F-5BB5ACD4EB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434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155510B-2676-646F-FFDB-58908A43C1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>
                <a:extLst>
                  <a:ext uri="{FF2B5EF4-FFF2-40B4-BE49-F238E27FC236}">
                    <a16:creationId xmlns:a16="http://schemas.microsoft.com/office/drawing/2014/main" id="{2630EE84-C5A0-6C28-174E-0316D8FE31BF}"/>
                  </a:ext>
                </a:extLst>
              </p:cNvPr>
              <p:cNvSpPr txBox="1"/>
              <p:nvPr/>
            </p:nvSpPr>
            <p:spPr bwMode="auto">
              <a:xfrm>
                <a:off x="1143000" y="1248797"/>
                <a:ext cx="3995738" cy="11890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/>
                      </m:sSub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" name="Object 4">
                <a:extLst>
                  <a:ext uri="{FF2B5EF4-FFF2-40B4-BE49-F238E27FC236}">
                    <a16:creationId xmlns:a16="http://schemas.microsoft.com/office/drawing/2014/main" id="{2630EE84-C5A0-6C28-174E-0316D8FE3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1248797"/>
                <a:ext cx="3995738" cy="11890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6289A4E-EFE9-F766-E1F4-594E6959BCB8}"/>
              </a:ext>
            </a:extLst>
          </p:cNvPr>
          <p:cNvSpPr txBox="1"/>
          <p:nvPr/>
        </p:nvSpPr>
        <p:spPr>
          <a:xfrm>
            <a:off x="2211713" y="4667233"/>
            <a:ext cx="4660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70C0"/>
                </a:solidFill>
              </a:rPr>
              <a:t>Package-on-package (</a:t>
            </a:r>
            <a:r>
              <a:rPr lang="en-IN" dirty="0" err="1">
                <a:solidFill>
                  <a:srgbClr val="0070C0"/>
                </a:solidFill>
              </a:rPr>
              <a:t>PoP</a:t>
            </a:r>
            <a:r>
              <a:rPr lang="en-IN" dirty="0">
                <a:solidFill>
                  <a:srgbClr val="0070C0"/>
                </a:solidFill>
              </a:rPr>
              <a:t>) structure</a:t>
            </a:r>
            <a:endParaRPr lang="en-IN" sz="2800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952608-C0F1-8376-7D4F-6F7A23D9F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24" y="2301358"/>
            <a:ext cx="7743828" cy="197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6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2E33925-13BE-B1DF-629E-479CFB68E1D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6700" y="338138"/>
            <a:ext cx="6570391" cy="609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Steady State Temperature Distribution in a Processor </a:t>
            </a:r>
          </a:p>
        </p:txBody>
      </p:sp>
      <p:graphicFrame>
        <p:nvGraphicFramePr>
          <p:cNvPr id="392198" name="Object 6">
            <a:extLst>
              <a:ext uri="{FF2B5EF4-FFF2-40B4-BE49-F238E27FC236}">
                <a16:creationId xmlns:a16="http://schemas.microsoft.com/office/drawing/2014/main" id="{EDA24033-14E8-92C2-29D0-91157433E3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179194"/>
              </p:ext>
            </p:extLst>
          </p:nvPr>
        </p:nvGraphicFramePr>
        <p:xfrm>
          <a:off x="6543675" y="1066800"/>
          <a:ext cx="2295525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295238" imgH="3543795" progId="Paint.Picture">
                  <p:embed/>
                </p:oleObj>
              </mc:Choice>
              <mc:Fallback>
                <p:oleObj name="Bitmap Image" r:id="rId2" imgW="2295238" imgH="3543795" progId="Paint.Picture">
                  <p:embed/>
                  <p:pic>
                    <p:nvPicPr>
                      <p:cNvPr id="392198" name="Object 6">
                        <a:extLst>
                          <a:ext uri="{FF2B5EF4-FFF2-40B4-BE49-F238E27FC236}">
                            <a16:creationId xmlns:a16="http://schemas.microsoft.com/office/drawing/2014/main" id="{EDA24033-14E8-92C2-29D0-91157433E3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675" y="1066800"/>
                        <a:ext cx="2295525" cy="354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2199" name="Text Box 7">
            <a:extLst>
              <a:ext uri="{FF2B5EF4-FFF2-40B4-BE49-F238E27FC236}">
                <a16:creationId xmlns:a16="http://schemas.microsoft.com/office/drawing/2014/main" id="{949C0853-C3AD-5715-33B0-2A0C2611D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4" y="1108075"/>
            <a:ext cx="6086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One-dimensional SS Analysis of a Processor with homogeneous heat generation and properties: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2200" name="Object 8">
                <a:extLst>
                  <a:ext uri="{FF2B5EF4-FFF2-40B4-BE49-F238E27FC236}">
                    <a16:creationId xmlns:a16="http://schemas.microsoft.com/office/drawing/2014/main" id="{F37B117F-2259-1FC9-FEB3-265B1DD5C6FB}"/>
                  </a:ext>
                </a:extLst>
              </p:cNvPr>
              <p:cNvSpPr txBox="1"/>
              <p:nvPr/>
            </p:nvSpPr>
            <p:spPr bwMode="auto">
              <a:xfrm>
                <a:off x="990600" y="3722687"/>
                <a:ext cx="1989138" cy="5445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392200" name="Object 8">
                <a:extLst>
                  <a:ext uri="{FF2B5EF4-FFF2-40B4-BE49-F238E27FC236}">
                    <a16:creationId xmlns:a16="http://schemas.microsoft.com/office/drawing/2014/main" id="{F37B117F-2259-1FC9-FEB3-265B1DD5C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3722687"/>
                <a:ext cx="1989138" cy="544513"/>
              </a:xfrm>
              <a:prstGeom prst="rect">
                <a:avLst/>
              </a:prstGeom>
              <a:blipFill>
                <a:blip r:embed="rId4"/>
                <a:stretch>
                  <a:fillRect l="-920" b="-112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2201" name="Object 9">
                <a:extLst>
                  <a:ext uri="{FF2B5EF4-FFF2-40B4-BE49-F238E27FC236}">
                    <a16:creationId xmlns:a16="http://schemas.microsoft.com/office/drawing/2014/main" id="{998E13ED-9661-851E-B844-9EB47B4547FD}"/>
                  </a:ext>
                </a:extLst>
              </p:cNvPr>
              <p:cNvSpPr txBox="1"/>
              <p:nvPr/>
            </p:nvSpPr>
            <p:spPr bwMode="auto">
              <a:xfrm>
                <a:off x="4038600" y="3722687"/>
                <a:ext cx="1814513" cy="5445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92201" name="Object 9">
                <a:extLst>
                  <a:ext uri="{FF2B5EF4-FFF2-40B4-BE49-F238E27FC236}">
                    <a16:creationId xmlns:a16="http://schemas.microsoft.com/office/drawing/2014/main" id="{998E13ED-9661-851E-B844-9EB47B454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600" y="3722687"/>
                <a:ext cx="1814513" cy="544513"/>
              </a:xfrm>
              <a:prstGeom prst="rect">
                <a:avLst/>
              </a:prstGeom>
              <a:blipFill>
                <a:blip r:embed="rId5"/>
                <a:stretch>
                  <a:fillRect l="-1010" b="-112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2202" name="Object 10">
                <a:extLst>
                  <a:ext uri="{FF2B5EF4-FFF2-40B4-BE49-F238E27FC236}">
                    <a16:creationId xmlns:a16="http://schemas.microsoft.com/office/drawing/2014/main" id="{B74E2A03-A065-E93D-07EB-0BD03E799427}"/>
                  </a:ext>
                </a:extLst>
              </p:cNvPr>
              <p:cNvSpPr txBox="1"/>
              <p:nvPr/>
            </p:nvSpPr>
            <p:spPr bwMode="auto">
              <a:xfrm>
                <a:off x="2836862" y="4408487"/>
                <a:ext cx="1430338" cy="5445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92202" name="Object 10">
                <a:extLst>
                  <a:ext uri="{FF2B5EF4-FFF2-40B4-BE49-F238E27FC236}">
                    <a16:creationId xmlns:a16="http://schemas.microsoft.com/office/drawing/2014/main" id="{B74E2A03-A065-E93D-07EB-0BD03E799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36862" y="4408487"/>
                <a:ext cx="1430338" cy="544513"/>
              </a:xfrm>
              <a:prstGeom prst="rect">
                <a:avLst/>
              </a:prstGeom>
              <a:blipFill>
                <a:blip r:embed="rId6"/>
                <a:stretch>
                  <a:fillRect l="-85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2197" name="Rectangle 5">
                <a:extLst>
                  <a:ext uri="{FF2B5EF4-FFF2-40B4-BE49-F238E27FC236}">
                    <a16:creationId xmlns:a16="http://schemas.microsoft.com/office/drawing/2014/main" id="{13BFE85E-EDE5-917B-0274-F1936AD101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67600" y="2819400"/>
                <a:ext cx="3810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</m:oMath>
                  </m:oMathPara>
                </a14:m>
                <a:endParaRPr lang="en-US" altLang="en-US" sz="24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2197" name="Rectangle 5">
                <a:extLst>
                  <a:ext uri="{FF2B5EF4-FFF2-40B4-BE49-F238E27FC236}">
                    <a16:creationId xmlns:a16="http://schemas.microsoft.com/office/drawing/2014/main" id="{13BFE85E-EDE5-917B-0274-F1936AD101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67600" y="2819400"/>
                <a:ext cx="381000" cy="457200"/>
              </a:xfrm>
              <a:prstGeom prst="rect">
                <a:avLst/>
              </a:prstGeom>
              <a:blipFill>
                <a:blip r:embed="rId7"/>
                <a:stretch>
                  <a:fillRect l="-44444" r="-7937" b="-1200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2206" name="Text Box 14">
            <a:extLst>
              <a:ext uri="{FF2B5EF4-FFF2-40B4-BE49-F238E27FC236}">
                <a16:creationId xmlns:a16="http://schemas.microsoft.com/office/drawing/2014/main" id="{9E923C39-FAD0-7155-B526-6CE4BB560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5" y="3810000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&amp;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2207" name="Object 15">
                <a:extLst>
                  <a:ext uri="{FF2B5EF4-FFF2-40B4-BE49-F238E27FC236}">
                    <a16:creationId xmlns:a16="http://schemas.microsoft.com/office/drawing/2014/main" id="{D0CF2146-9097-C6C7-806F-3FE037AF7CDD}"/>
                  </a:ext>
                </a:extLst>
              </p:cNvPr>
              <p:cNvSpPr txBox="1"/>
              <p:nvPr/>
            </p:nvSpPr>
            <p:spPr bwMode="auto">
              <a:xfrm>
                <a:off x="228600" y="2209800"/>
                <a:ext cx="6608491" cy="1371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′′′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92207" name="Object 15">
                <a:extLst>
                  <a:ext uri="{FF2B5EF4-FFF2-40B4-BE49-F238E27FC236}">
                    <a16:creationId xmlns:a16="http://schemas.microsoft.com/office/drawing/2014/main" id="{D0CF2146-9097-C6C7-806F-3FE037AF7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2209800"/>
                <a:ext cx="6608491" cy="1371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2208" name="Text Box 16">
            <a:extLst>
              <a:ext uri="{FF2B5EF4-FFF2-40B4-BE49-F238E27FC236}">
                <a16:creationId xmlns:a16="http://schemas.microsoft.com/office/drawing/2014/main" id="{8A453B0A-75AE-F348-34C2-39C027EEE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5181600"/>
            <a:ext cx="88550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FF0000"/>
                </a:solidFill>
              </a:rPr>
              <a:t>Maximum temperature occurs inside the slab close the higher temperature surface.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FF0000"/>
                </a:solidFill>
              </a:rPr>
              <a:t>How to Manage Temperatures on the Processor Surfaces????</a:t>
            </a:r>
          </a:p>
        </p:txBody>
      </p:sp>
      <p:grpSp>
        <p:nvGrpSpPr>
          <p:cNvPr id="17421" name="Group 38">
            <a:extLst>
              <a:ext uri="{FF2B5EF4-FFF2-40B4-BE49-F238E27FC236}">
                <a16:creationId xmlns:a16="http://schemas.microsoft.com/office/drawing/2014/main" id="{2B686ED5-ADD5-2A23-971D-73DDB5008506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17422" name="Group 19">
              <a:extLst>
                <a:ext uri="{FF2B5EF4-FFF2-40B4-BE49-F238E27FC236}">
                  <a16:creationId xmlns:a16="http://schemas.microsoft.com/office/drawing/2014/main" id="{B76933DF-BC3F-080F-08AC-9D757A8F82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7424" name="Group 8">
                <a:extLst>
                  <a:ext uri="{FF2B5EF4-FFF2-40B4-BE49-F238E27FC236}">
                    <a16:creationId xmlns:a16="http://schemas.microsoft.com/office/drawing/2014/main" id="{68DBB54F-9769-DEA7-9C5F-CCCCA980EF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7426" name="Group 9">
                  <a:extLst>
                    <a:ext uri="{FF2B5EF4-FFF2-40B4-BE49-F238E27FC236}">
                      <a16:creationId xmlns:a16="http://schemas.microsoft.com/office/drawing/2014/main" id="{2FE43406-F7CC-D3D5-1916-A211F82A5F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436" name="Rectangle 10">
                    <a:extLst>
                      <a:ext uri="{FF2B5EF4-FFF2-40B4-BE49-F238E27FC236}">
                        <a16:creationId xmlns:a16="http://schemas.microsoft.com/office/drawing/2014/main" id="{7477C9D2-DC7D-EECE-FB45-55CA52BA6E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437" name="Rectangle 11">
                    <a:extLst>
                      <a:ext uri="{FF2B5EF4-FFF2-40B4-BE49-F238E27FC236}">
                        <a16:creationId xmlns:a16="http://schemas.microsoft.com/office/drawing/2014/main" id="{1230AD35-B18E-7CBB-C97A-8842D1FB8E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427" name="Group 12">
                  <a:extLst>
                    <a:ext uri="{FF2B5EF4-FFF2-40B4-BE49-F238E27FC236}">
                      <a16:creationId xmlns:a16="http://schemas.microsoft.com/office/drawing/2014/main" id="{B71677CE-8A16-7A01-9FF5-1917893735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434" name="Rectangle 13">
                    <a:extLst>
                      <a:ext uri="{FF2B5EF4-FFF2-40B4-BE49-F238E27FC236}">
                        <a16:creationId xmlns:a16="http://schemas.microsoft.com/office/drawing/2014/main" id="{FA0F2913-28B0-DC69-9424-52643AFAF4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435" name="Rectangle 14">
                    <a:extLst>
                      <a:ext uri="{FF2B5EF4-FFF2-40B4-BE49-F238E27FC236}">
                        <a16:creationId xmlns:a16="http://schemas.microsoft.com/office/drawing/2014/main" id="{82A2E47B-EA02-EC35-6C76-29D3B44DAD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428" name="Group 15">
                  <a:extLst>
                    <a:ext uri="{FF2B5EF4-FFF2-40B4-BE49-F238E27FC236}">
                      <a16:creationId xmlns:a16="http://schemas.microsoft.com/office/drawing/2014/main" id="{8466F12C-FC1C-CDA6-568F-5077E89E1D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432" name="Rectangle 16">
                    <a:extLst>
                      <a:ext uri="{FF2B5EF4-FFF2-40B4-BE49-F238E27FC236}">
                        <a16:creationId xmlns:a16="http://schemas.microsoft.com/office/drawing/2014/main" id="{93240F39-097D-CE04-AA4B-DDF0A559FC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433" name="Rectangle 17">
                    <a:extLst>
                      <a:ext uri="{FF2B5EF4-FFF2-40B4-BE49-F238E27FC236}">
                        <a16:creationId xmlns:a16="http://schemas.microsoft.com/office/drawing/2014/main" id="{53CF4939-A657-9DB5-FACB-4F728D7702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429" name="Group 18">
                  <a:extLst>
                    <a:ext uri="{FF2B5EF4-FFF2-40B4-BE49-F238E27FC236}">
                      <a16:creationId xmlns:a16="http://schemas.microsoft.com/office/drawing/2014/main" id="{7EB1C0C8-DAE2-4017-A023-0CD9E693B3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7430" name="Rectangle 19">
                    <a:extLst>
                      <a:ext uri="{FF2B5EF4-FFF2-40B4-BE49-F238E27FC236}">
                        <a16:creationId xmlns:a16="http://schemas.microsoft.com/office/drawing/2014/main" id="{95A94B59-BB70-8BFD-2659-59F4920443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431" name="Rectangle 20">
                    <a:extLst>
                      <a:ext uri="{FF2B5EF4-FFF2-40B4-BE49-F238E27FC236}">
                        <a16:creationId xmlns:a16="http://schemas.microsoft.com/office/drawing/2014/main" id="{46D57FF9-1DA6-7C07-2A72-ABBD1BE4E4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6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7423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F506838-ED27-31FB-D6CD-2E6DDAF048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63CE5BA-3756-1929-A44B-630C8FB17F13}"/>
              </a:ext>
            </a:extLst>
          </p:cNvPr>
          <p:cNvCxnSpPr/>
          <p:nvPr/>
        </p:nvCxnSpPr>
        <p:spPr bwMode="auto">
          <a:xfrm>
            <a:off x="7162800" y="1168400"/>
            <a:ext cx="0" cy="4089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2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9" grpId="0" autoUpdateAnimBg="0"/>
      <p:bldP spid="392197" grpId="0" animBg="1" autoUpdateAnimBg="0"/>
      <p:bldP spid="392206" grpId="0" autoUpdateAnimBg="0"/>
      <p:bldP spid="39220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C29E260-9DE3-E64E-7F4D-B08D46300A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3381" y="320148"/>
            <a:ext cx="6862385" cy="80645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TimesNewRomanPSMT"/>
              </a:rPr>
              <a:t>Superiority of Thermal Packages</a:t>
            </a:r>
          </a:p>
        </p:txBody>
      </p:sp>
      <p:grpSp>
        <p:nvGrpSpPr>
          <p:cNvPr id="14340" name="Group 38">
            <a:extLst>
              <a:ext uri="{FF2B5EF4-FFF2-40B4-BE49-F238E27FC236}">
                <a16:creationId xmlns:a16="http://schemas.microsoft.com/office/drawing/2014/main" id="{AC3EBE1E-EF57-68F1-EC17-B6FD20E249F0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14341" name="Group 19">
              <a:extLst>
                <a:ext uri="{FF2B5EF4-FFF2-40B4-BE49-F238E27FC236}">
                  <a16:creationId xmlns:a16="http://schemas.microsoft.com/office/drawing/2014/main" id="{FD405493-6175-FE4A-D964-3FBD01953C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343" name="Group 8">
                <a:extLst>
                  <a:ext uri="{FF2B5EF4-FFF2-40B4-BE49-F238E27FC236}">
                    <a16:creationId xmlns:a16="http://schemas.microsoft.com/office/drawing/2014/main" id="{9B46D4BB-0BFF-4E85-FCE7-C0C7DA6937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4345" name="Group 9">
                  <a:extLst>
                    <a:ext uri="{FF2B5EF4-FFF2-40B4-BE49-F238E27FC236}">
                      <a16:creationId xmlns:a16="http://schemas.microsoft.com/office/drawing/2014/main" id="{6D45D1C3-3B77-ABA6-3AB7-1AF683E638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4355" name="Rectangle 10">
                    <a:extLst>
                      <a:ext uri="{FF2B5EF4-FFF2-40B4-BE49-F238E27FC236}">
                        <a16:creationId xmlns:a16="http://schemas.microsoft.com/office/drawing/2014/main" id="{A3ED5056-F5DD-3B4B-C979-F6AA848A2E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6" name="Rectangle 11">
                    <a:extLst>
                      <a:ext uri="{FF2B5EF4-FFF2-40B4-BE49-F238E27FC236}">
                        <a16:creationId xmlns:a16="http://schemas.microsoft.com/office/drawing/2014/main" id="{1A4217DB-017E-FD56-6F41-9B83C86C26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346" name="Group 12">
                  <a:extLst>
                    <a:ext uri="{FF2B5EF4-FFF2-40B4-BE49-F238E27FC236}">
                      <a16:creationId xmlns:a16="http://schemas.microsoft.com/office/drawing/2014/main" id="{97CD32EE-192E-0367-8363-FFCDF6219A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4353" name="Rectangle 13">
                    <a:extLst>
                      <a:ext uri="{FF2B5EF4-FFF2-40B4-BE49-F238E27FC236}">
                        <a16:creationId xmlns:a16="http://schemas.microsoft.com/office/drawing/2014/main" id="{6903A01B-8D98-E10A-F2E0-2675AE7804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4" name="Rectangle 14">
                    <a:extLst>
                      <a:ext uri="{FF2B5EF4-FFF2-40B4-BE49-F238E27FC236}">
                        <a16:creationId xmlns:a16="http://schemas.microsoft.com/office/drawing/2014/main" id="{1C9BAEA4-8BD1-7108-D79F-F39197A48F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347" name="Group 15">
                  <a:extLst>
                    <a:ext uri="{FF2B5EF4-FFF2-40B4-BE49-F238E27FC236}">
                      <a16:creationId xmlns:a16="http://schemas.microsoft.com/office/drawing/2014/main" id="{F32C35BC-9A46-79ED-6118-EF4F75D85F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351" name="Rectangle 16">
                    <a:extLst>
                      <a:ext uri="{FF2B5EF4-FFF2-40B4-BE49-F238E27FC236}">
                        <a16:creationId xmlns:a16="http://schemas.microsoft.com/office/drawing/2014/main" id="{508AFB4B-0F63-8AE7-8211-80A56011E0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2" name="Rectangle 17">
                    <a:extLst>
                      <a:ext uri="{FF2B5EF4-FFF2-40B4-BE49-F238E27FC236}">
                        <a16:creationId xmlns:a16="http://schemas.microsoft.com/office/drawing/2014/main" id="{52C5C02E-7F14-6B0A-0DB8-B5974DFFC1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348" name="Group 18">
                  <a:extLst>
                    <a:ext uri="{FF2B5EF4-FFF2-40B4-BE49-F238E27FC236}">
                      <a16:creationId xmlns:a16="http://schemas.microsoft.com/office/drawing/2014/main" id="{CDA4B028-29E6-A55A-0469-B8900697AF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349" name="Rectangle 19">
                    <a:extLst>
                      <a:ext uri="{FF2B5EF4-FFF2-40B4-BE49-F238E27FC236}">
                        <a16:creationId xmlns:a16="http://schemas.microsoft.com/office/drawing/2014/main" id="{FA665420-8E59-2FC0-AC58-9589C9FB8F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0" name="Rectangle 20">
                    <a:extLst>
                      <a:ext uri="{FF2B5EF4-FFF2-40B4-BE49-F238E27FC236}">
                        <a16:creationId xmlns:a16="http://schemas.microsoft.com/office/drawing/2014/main" id="{FB1FF7CF-983D-0158-7A5F-5BB5ACD4EB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434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155510B-2676-646F-FFDB-58908A43C1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>
                <a:extLst>
                  <a:ext uri="{FF2B5EF4-FFF2-40B4-BE49-F238E27FC236}">
                    <a16:creationId xmlns:a16="http://schemas.microsoft.com/office/drawing/2014/main" id="{2630EE84-C5A0-6C28-174E-0316D8FE31BF}"/>
                  </a:ext>
                </a:extLst>
              </p:cNvPr>
              <p:cNvSpPr txBox="1"/>
              <p:nvPr/>
            </p:nvSpPr>
            <p:spPr bwMode="auto">
              <a:xfrm>
                <a:off x="1143000" y="1248797"/>
                <a:ext cx="3995738" cy="11890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/>
                      </m:sSub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" name="Object 4">
                <a:extLst>
                  <a:ext uri="{FF2B5EF4-FFF2-40B4-BE49-F238E27FC236}">
                    <a16:creationId xmlns:a16="http://schemas.microsoft.com/office/drawing/2014/main" id="{2630EE84-C5A0-6C28-174E-0316D8FE3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1248797"/>
                <a:ext cx="3995738" cy="11890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23000CC-6826-40C6-BE46-253E8EA9BE7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1000" contrast="47000"/>
          </a:blip>
          <a:stretch>
            <a:fillRect/>
          </a:stretch>
        </p:blipFill>
        <p:spPr>
          <a:xfrm>
            <a:off x="403345" y="1964798"/>
            <a:ext cx="8616603" cy="44811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20955D-53C1-F04E-C059-EC42E39B28AE}"/>
              </a:ext>
            </a:extLst>
          </p:cNvPr>
          <p:cNvSpPr/>
          <p:nvPr/>
        </p:nvSpPr>
        <p:spPr bwMode="auto">
          <a:xfrm>
            <a:off x="990600" y="2057400"/>
            <a:ext cx="7467600" cy="2514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73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30BD94-0FD9-98BB-0F54-26B5816FE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344" y="1785269"/>
            <a:ext cx="6862385" cy="3650759"/>
          </a:xfrm>
          <a:prstGeom prst="rect">
            <a:avLst/>
          </a:prstGeom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id="{6C29E260-9DE3-E64E-7F4D-B08D46300A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6862385" cy="80645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TimesNewRomanPSMT"/>
              </a:rPr>
              <a:t>Thermal Packages for Electronic Processors</a:t>
            </a:r>
          </a:p>
        </p:txBody>
      </p:sp>
      <p:grpSp>
        <p:nvGrpSpPr>
          <p:cNvPr id="14340" name="Group 38">
            <a:extLst>
              <a:ext uri="{FF2B5EF4-FFF2-40B4-BE49-F238E27FC236}">
                <a16:creationId xmlns:a16="http://schemas.microsoft.com/office/drawing/2014/main" id="{AC3EBE1E-EF57-68F1-EC17-B6FD20E249F0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14341" name="Group 19">
              <a:extLst>
                <a:ext uri="{FF2B5EF4-FFF2-40B4-BE49-F238E27FC236}">
                  <a16:creationId xmlns:a16="http://schemas.microsoft.com/office/drawing/2014/main" id="{FD405493-6175-FE4A-D964-3FBD01953C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343" name="Group 8">
                <a:extLst>
                  <a:ext uri="{FF2B5EF4-FFF2-40B4-BE49-F238E27FC236}">
                    <a16:creationId xmlns:a16="http://schemas.microsoft.com/office/drawing/2014/main" id="{9B46D4BB-0BFF-4E85-FCE7-C0C7DA6937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4345" name="Group 9">
                  <a:extLst>
                    <a:ext uri="{FF2B5EF4-FFF2-40B4-BE49-F238E27FC236}">
                      <a16:creationId xmlns:a16="http://schemas.microsoft.com/office/drawing/2014/main" id="{6D45D1C3-3B77-ABA6-3AB7-1AF683E638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4355" name="Rectangle 10">
                    <a:extLst>
                      <a:ext uri="{FF2B5EF4-FFF2-40B4-BE49-F238E27FC236}">
                        <a16:creationId xmlns:a16="http://schemas.microsoft.com/office/drawing/2014/main" id="{A3ED5056-F5DD-3B4B-C979-F6AA848A2E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6" name="Rectangle 11">
                    <a:extLst>
                      <a:ext uri="{FF2B5EF4-FFF2-40B4-BE49-F238E27FC236}">
                        <a16:creationId xmlns:a16="http://schemas.microsoft.com/office/drawing/2014/main" id="{1A4217DB-017E-FD56-6F41-9B83C86C26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346" name="Group 12">
                  <a:extLst>
                    <a:ext uri="{FF2B5EF4-FFF2-40B4-BE49-F238E27FC236}">
                      <a16:creationId xmlns:a16="http://schemas.microsoft.com/office/drawing/2014/main" id="{97CD32EE-192E-0367-8363-FFCDF6219A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4353" name="Rectangle 13">
                    <a:extLst>
                      <a:ext uri="{FF2B5EF4-FFF2-40B4-BE49-F238E27FC236}">
                        <a16:creationId xmlns:a16="http://schemas.microsoft.com/office/drawing/2014/main" id="{6903A01B-8D98-E10A-F2E0-2675AE7804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4" name="Rectangle 14">
                    <a:extLst>
                      <a:ext uri="{FF2B5EF4-FFF2-40B4-BE49-F238E27FC236}">
                        <a16:creationId xmlns:a16="http://schemas.microsoft.com/office/drawing/2014/main" id="{1C9BAEA4-8BD1-7108-D79F-F39197A48F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347" name="Group 15">
                  <a:extLst>
                    <a:ext uri="{FF2B5EF4-FFF2-40B4-BE49-F238E27FC236}">
                      <a16:creationId xmlns:a16="http://schemas.microsoft.com/office/drawing/2014/main" id="{F32C35BC-9A46-79ED-6118-EF4F75D85F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351" name="Rectangle 16">
                    <a:extLst>
                      <a:ext uri="{FF2B5EF4-FFF2-40B4-BE49-F238E27FC236}">
                        <a16:creationId xmlns:a16="http://schemas.microsoft.com/office/drawing/2014/main" id="{508AFB4B-0F63-8AE7-8211-80A56011E0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2" name="Rectangle 17">
                    <a:extLst>
                      <a:ext uri="{FF2B5EF4-FFF2-40B4-BE49-F238E27FC236}">
                        <a16:creationId xmlns:a16="http://schemas.microsoft.com/office/drawing/2014/main" id="{52C5C02E-7F14-6B0A-0DB8-B5974DFFC1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348" name="Group 18">
                  <a:extLst>
                    <a:ext uri="{FF2B5EF4-FFF2-40B4-BE49-F238E27FC236}">
                      <a16:creationId xmlns:a16="http://schemas.microsoft.com/office/drawing/2014/main" id="{CDA4B028-29E6-A55A-0469-B8900697AF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349" name="Rectangle 19">
                    <a:extLst>
                      <a:ext uri="{FF2B5EF4-FFF2-40B4-BE49-F238E27FC236}">
                        <a16:creationId xmlns:a16="http://schemas.microsoft.com/office/drawing/2014/main" id="{FA665420-8E59-2FC0-AC58-9589C9FB8F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0" name="Rectangle 20">
                    <a:extLst>
                      <a:ext uri="{FF2B5EF4-FFF2-40B4-BE49-F238E27FC236}">
                        <a16:creationId xmlns:a16="http://schemas.microsoft.com/office/drawing/2014/main" id="{FB1FF7CF-983D-0158-7A5F-5BB5ACD4EB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434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155510B-2676-646F-FFDB-58908A43C1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>
                <a:extLst>
                  <a:ext uri="{FF2B5EF4-FFF2-40B4-BE49-F238E27FC236}">
                    <a16:creationId xmlns:a16="http://schemas.microsoft.com/office/drawing/2014/main" id="{2630EE84-C5A0-6C28-174E-0316D8FE31BF}"/>
                  </a:ext>
                </a:extLst>
              </p:cNvPr>
              <p:cNvSpPr txBox="1"/>
              <p:nvPr/>
            </p:nvSpPr>
            <p:spPr bwMode="auto">
              <a:xfrm>
                <a:off x="1064608" y="1047218"/>
                <a:ext cx="3995738" cy="11890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/>
                      </m:sSub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" name="Object 4">
                <a:extLst>
                  <a:ext uri="{FF2B5EF4-FFF2-40B4-BE49-F238E27FC236}">
                    <a16:creationId xmlns:a16="http://schemas.microsoft.com/office/drawing/2014/main" id="{2630EE84-C5A0-6C28-174E-0316D8FE3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4608" y="1047218"/>
                <a:ext cx="3995738" cy="11890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6289A4E-EFE9-F766-E1F4-594E6959BCB8}"/>
              </a:ext>
            </a:extLst>
          </p:cNvPr>
          <p:cNvSpPr txBox="1"/>
          <p:nvPr/>
        </p:nvSpPr>
        <p:spPr>
          <a:xfrm>
            <a:off x="486241" y="5308511"/>
            <a:ext cx="8276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Embedded die package. 1, Embedded die; 2 BGA die; 3, passive components, 4, polyimide; 5, </a:t>
            </a:r>
            <a:r>
              <a:rPr lang="en-US" dirty="0"/>
              <a:t>adhesive; 6, copper; and 7, conductive paste.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79229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E60277-FFBC-EEB1-2DE4-8B681F107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94" y="1631175"/>
            <a:ext cx="8391012" cy="4099947"/>
          </a:xfrm>
          <a:prstGeom prst="rect">
            <a:avLst/>
          </a:prstGeom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id="{6C29E260-9DE3-E64E-7F4D-B08D46300A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6862385" cy="80645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TimesNewRomanPSMT"/>
              </a:rPr>
              <a:t>Thermal Packages for Electronic Processors</a:t>
            </a:r>
          </a:p>
        </p:txBody>
      </p:sp>
      <p:grpSp>
        <p:nvGrpSpPr>
          <p:cNvPr id="14340" name="Group 38">
            <a:extLst>
              <a:ext uri="{FF2B5EF4-FFF2-40B4-BE49-F238E27FC236}">
                <a16:creationId xmlns:a16="http://schemas.microsoft.com/office/drawing/2014/main" id="{AC3EBE1E-EF57-68F1-EC17-B6FD20E249F0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14341" name="Group 19">
              <a:extLst>
                <a:ext uri="{FF2B5EF4-FFF2-40B4-BE49-F238E27FC236}">
                  <a16:creationId xmlns:a16="http://schemas.microsoft.com/office/drawing/2014/main" id="{FD405493-6175-FE4A-D964-3FBD01953C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343" name="Group 8">
                <a:extLst>
                  <a:ext uri="{FF2B5EF4-FFF2-40B4-BE49-F238E27FC236}">
                    <a16:creationId xmlns:a16="http://schemas.microsoft.com/office/drawing/2014/main" id="{9B46D4BB-0BFF-4E85-FCE7-C0C7DA6937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4345" name="Group 9">
                  <a:extLst>
                    <a:ext uri="{FF2B5EF4-FFF2-40B4-BE49-F238E27FC236}">
                      <a16:creationId xmlns:a16="http://schemas.microsoft.com/office/drawing/2014/main" id="{6D45D1C3-3B77-ABA6-3AB7-1AF683E638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4355" name="Rectangle 10">
                    <a:extLst>
                      <a:ext uri="{FF2B5EF4-FFF2-40B4-BE49-F238E27FC236}">
                        <a16:creationId xmlns:a16="http://schemas.microsoft.com/office/drawing/2014/main" id="{A3ED5056-F5DD-3B4B-C979-F6AA848A2E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6" name="Rectangle 11">
                    <a:extLst>
                      <a:ext uri="{FF2B5EF4-FFF2-40B4-BE49-F238E27FC236}">
                        <a16:creationId xmlns:a16="http://schemas.microsoft.com/office/drawing/2014/main" id="{1A4217DB-017E-FD56-6F41-9B83C86C26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346" name="Group 12">
                  <a:extLst>
                    <a:ext uri="{FF2B5EF4-FFF2-40B4-BE49-F238E27FC236}">
                      <a16:creationId xmlns:a16="http://schemas.microsoft.com/office/drawing/2014/main" id="{97CD32EE-192E-0367-8363-FFCDF6219A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4353" name="Rectangle 13">
                    <a:extLst>
                      <a:ext uri="{FF2B5EF4-FFF2-40B4-BE49-F238E27FC236}">
                        <a16:creationId xmlns:a16="http://schemas.microsoft.com/office/drawing/2014/main" id="{6903A01B-8D98-E10A-F2E0-2675AE7804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4" name="Rectangle 14">
                    <a:extLst>
                      <a:ext uri="{FF2B5EF4-FFF2-40B4-BE49-F238E27FC236}">
                        <a16:creationId xmlns:a16="http://schemas.microsoft.com/office/drawing/2014/main" id="{1C9BAEA4-8BD1-7108-D79F-F39197A48F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347" name="Group 15">
                  <a:extLst>
                    <a:ext uri="{FF2B5EF4-FFF2-40B4-BE49-F238E27FC236}">
                      <a16:creationId xmlns:a16="http://schemas.microsoft.com/office/drawing/2014/main" id="{F32C35BC-9A46-79ED-6118-EF4F75D85F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351" name="Rectangle 16">
                    <a:extLst>
                      <a:ext uri="{FF2B5EF4-FFF2-40B4-BE49-F238E27FC236}">
                        <a16:creationId xmlns:a16="http://schemas.microsoft.com/office/drawing/2014/main" id="{508AFB4B-0F63-8AE7-8211-80A56011E0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2" name="Rectangle 17">
                    <a:extLst>
                      <a:ext uri="{FF2B5EF4-FFF2-40B4-BE49-F238E27FC236}">
                        <a16:creationId xmlns:a16="http://schemas.microsoft.com/office/drawing/2014/main" id="{52C5C02E-7F14-6B0A-0DB8-B5974DFFC1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348" name="Group 18">
                  <a:extLst>
                    <a:ext uri="{FF2B5EF4-FFF2-40B4-BE49-F238E27FC236}">
                      <a16:creationId xmlns:a16="http://schemas.microsoft.com/office/drawing/2014/main" id="{CDA4B028-29E6-A55A-0469-B8900697AF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349" name="Rectangle 19">
                    <a:extLst>
                      <a:ext uri="{FF2B5EF4-FFF2-40B4-BE49-F238E27FC236}">
                        <a16:creationId xmlns:a16="http://schemas.microsoft.com/office/drawing/2014/main" id="{FA665420-8E59-2FC0-AC58-9589C9FB8F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0" name="Rectangle 20">
                    <a:extLst>
                      <a:ext uri="{FF2B5EF4-FFF2-40B4-BE49-F238E27FC236}">
                        <a16:creationId xmlns:a16="http://schemas.microsoft.com/office/drawing/2014/main" id="{FB1FF7CF-983D-0158-7A5F-5BB5ACD4EB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434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155510B-2676-646F-FFDB-58908A43C1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>
                <a:extLst>
                  <a:ext uri="{FF2B5EF4-FFF2-40B4-BE49-F238E27FC236}">
                    <a16:creationId xmlns:a16="http://schemas.microsoft.com/office/drawing/2014/main" id="{2630EE84-C5A0-6C28-174E-0316D8FE31BF}"/>
                  </a:ext>
                </a:extLst>
              </p:cNvPr>
              <p:cNvSpPr txBox="1"/>
              <p:nvPr/>
            </p:nvSpPr>
            <p:spPr bwMode="auto">
              <a:xfrm>
                <a:off x="1365250" y="1035050"/>
                <a:ext cx="3995738" cy="11890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/>
                      </m:sSub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" name="Object 4">
                <a:extLst>
                  <a:ext uri="{FF2B5EF4-FFF2-40B4-BE49-F238E27FC236}">
                    <a16:creationId xmlns:a16="http://schemas.microsoft.com/office/drawing/2014/main" id="{2630EE84-C5A0-6C28-174E-0316D8FE3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5250" y="1035050"/>
                <a:ext cx="3995738" cy="11890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6289A4E-EFE9-F766-E1F4-594E6959BCB8}"/>
              </a:ext>
            </a:extLst>
          </p:cNvPr>
          <p:cNvSpPr txBox="1"/>
          <p:nvPr/>
        </p:nvSpPr>
        <p:spPr>
          <a:xfrm>
            <a:off x="1332643" y="5806591"/>
            <a:ext cx="5144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70C0"/>
                </a:solidFill>
              </a:rPr>
              <a:t>Stacked Silicon Interconnection Module</a:t>
            </a:r>
            <a:endParaRPr lang="en-IN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9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C29E260-9DE3-E64E-7F4D-B08D46300A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6862385" cy="80645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TimesNewRomanPSMT"/>
              </a:rPr>
              <a:t>Thermal Packages for Electronic Processors</a:t>
            </a:r>
          </a:p>
        </p:txBody>
      </p:sp>
      <p:grpSp>
        <p:nvGrpSpPr>
          <p:cNvPr id="14340" name="Group 38">
            <a:extLst>
              <a:ext uri="{FF2B5EF4-FFF2-40B4-BE49-F238E27FC236}">
                <a16:creationId xmlns:a16="http://schemas.microsoft.com/office/drawing/2014/main" id="{AC3EBE1E-EF57-68F1-EC17-B6FD20E249F0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14341" name="Group 19">
              <a:extLst>
                <a:ext uri="{FF2B5EF4-FFF2-40B4-BE49-F238E27FC236}">
                  <a16:creationId xmlns:a16="http://schemas.microsoft.com/office/drawing/2014/main" id="{FD405493-6175-FE4A-D964-3FBD01953C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343" name="Group 8">
                <a:extLst>
                  <a:ext uri="{FF2B5EF4-FFF2-40B4-BE49-F238E27FC236}">
                    <a16:creationId xmlns:a16="http://schemas.microsoft.com/office/drawing/2014/main" id="{9B46D4BB-0BFF-4E85-FCE7-C0C7DA6937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4345" name="Group 9">
                  <a:extLst>
                    <a:ext uri="{FF2B5EF4-FFF2-40B4-BE49-F238E27FC236}">
                      <a16:creationId xmlns:a16="http://schemas.microsoft.com/office/drawing/2014/main" id="{6D45D1C3-3B77-ABA6-3AB7-1AF683E638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4355" name="Rectangle 10">
                    <a:extLst>
                      <a:ext uri="{FF2B5EF4-FFF2-40B4-BE49-F238E27FC236}">
                        <a16:creationId xmlns:a16="http://schemas.microsoft.com/office/drawing/2014/main" id="{A3ED5056-F5DD-3B4B-C979-F6AA848A2E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6" name="Rectangle 11">
                    <a:extLst>
                      <a:ext uri="{FF2B5EF4-FFF2-40B4-BE49-F238E27FC236}">
                        <a16:creationId xmlns:a16="http://schemas.microsoft.com/office/drawing/2014/main" id="{1A4217DB-017E-FD56-6F41-9B83C86C26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346" name="Group 12">
                  <a:extLst>
                    <a:ext uri="{FF2B5EF4-FFF2-40B4-BE49-F238E27FC236}">
                      <a16:creationId xmlns:a16="http://schemas.microsoft.com/office/drawing/2014/main" id="{97CD32EE-192E-0367-8363-FFCDF6219A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4353" name="Rectangle 13">
                    <a:extLst>
                      <a:ext uri="{FF2B5EF4-FFF2-40B4-BE49-F238E27FC236}">
                        <a16:creationId xmlns:a16="http://schemas.microsoft.com/office/drawing/2014/main" id="{6903A01B-8D98-E10A-F2E0-2675AE7804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4" name="Rectangle 14">
                    <a:extLst>
                      <a:ext uri="{FF2B5EF4-FFF2-40B4-BE49-F238E27FC236}">
                        <a16:creationId xmlns:a16="http://schemas.microsoft.com/office/drawing/2014/main" id="{1C9BAEA4-8BD1-7108-D79F-F39197A48F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347" name="Group 15">
                  <a:extLst>
                    <a:ext uri="{FF2B5EF4-FFF2-40B4-BE49-F238E27FC236}">
                      <a16:creationId xmlns:a16="http://schemas.microsoft.com/office/drawing/2014/main" id="{F32C35BC-9A46-79ED-6118-EF4F75D85F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351" name="Rectangle 16">
                    <a:extLst>
                      <a:ext uri="{FF2B5EF4-FFF2-40B4-BE49-F238E27FC236}">
                        <a16:creationId xmlns:a16="http://schemas.microsoft.com/office/drawing/2014/main" id="{508AFB4B-0F63-8AE7-8211-80A56011E0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2" name="Rectangle 17">
                    <a:extLst>
                      <a:ext uri="{FF2B5EF4-FFF2-40B4-BE49-F238E27FC236}">
                        <a16:creationId xmlns:a16="http://schemas.microsoft.com/office/drawing/2014/main" id="{52C5C02E-7F14-6B0A-0DB8-B5974DFFC1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348" name="Group 18">
                  <a:extLst>
                    <a:ext uri="{FF2B5EF4-FFF2-40B4-BE49-F238E27FC236}">
                      <a16:creationId xmlns:a16="http://schemas.microsoft.com/office/drawing/2014/main" id="{CDA4B028-29E6-A55A-0469-B8900697AF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349" name="Rectangle 19">
                    <a:extLst>
                      <a:ext uri="{FF2B5EF4-FFF2-40B4-BE49-F238E27FC236}">
                        <a16:creationId xmlns:a16="http://schemas.microsoft.com/office/drawing/2014/main" id="{FA665420-8E59-2FC0-AC58-9589C9FB8F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0" name="Rectangle 20">
                    <a:extLst>
                      <a:ext uri="{FF2B5EF4-FFF2-40B4-BE49-F238E27FC236}">
                        <a16:creationId xmlns:a16="http://schemas.microsoft.com/office/drawing/2014/main" id="{FB1FF7CF-983D-0158-7A5F-5BB5ACD4EB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434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155510B-2676-646F-FFDB-58908A43C1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>
                <a:extLst>
                  <a:ext uri="{FF2B5EF4-FFF2-40B4-BE49-F238E27FC236}">
                    <a16:creationId xmlns:a16="http://schemas.microsoft.com/office/drawing/2014/main" id="{2630EE84-C5A0-6C28-174E-0316D8FE31BF}"/>
                  </a:ext>
                </a:extLst>
              </p:cNvPr>
              <p:cNvSpPr txBox="1"/>
              <p:nvPr/>
            </p:nvSpPr>
            <p:spPr bwMode="auto">
              <a:xfrm>
                <a:off x="1143000" y="1074528"/>
                <a:ext cx="3995738" cy="11890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/>
                      </m:sSub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" name="Object 4">
                <a:extLst>
                  <a:ext uri="{FF2B5EF4-FFF2-40B4-BE49-F238E27FC236}">
                    <a16:creationId xmlns:a16="http://schemas.microsoft.com/office/drawing/2014/main" id="{2630EE84-C5A0-6C28-174E-0316D8FE3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1074528"/>
                <a:ext cx="3995738" cy="11890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6289A4E-EFE9-F766-E1F4-594E6959BCB8}"/>
              </a:ext>
            </a:extLst>
          </p:cNvPr>
          <p:cNvSpPr txBox="1"/>
          <p:nvPr/>
        </p:nvSpPr>
        <p:spPr>
          <a:xfrm>
            <a:off x="2057400" y="6224086"/>
            <a:ext cx="5533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800" b="0" i="0" u="none" strike="noStrike" baseline="0" dirty="0">
                <a:latin typeface="PalatinoLinotype"/>
              </a:rPr>
              <a:t>Concept of Multi-Core Processors</a:t>
            </a:r>
            <a:endParaRPr lang="en-IN" sz="2800" dirty="0"/>
          </a:p>
        </p:txBody>
      </p:sp>
      <p:pic>
        <p:nvPicPr>
          <p:cNvPr id="1026" name="Picture 2" descr="Simple comparison of single-core, multi-processor, and multi-core... |  Download Scientific Diagram">
            <a:extLst>
              <a:ext uri="{FF2B5EF4-FFF2-40B4-BE49-F238E27FC236}">
                <a16:creationId xmlns:a16="http://schemas.microsoft.com/office/drawing/2014/main" id="{17AC0E8F-FCF8-A281-36D2-75D76F1CF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855421"/>
            <a:ext cx="809625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9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0" name="Group 38">
            <a:extLst>
              <a:ext uri="{FF2B5EF4-FFF2-40B4-BE49-F238E27FC236}">
                <a16:creationId xmlns:a16="http://schemas.microsoft.com/office/drawing/2014/main" id="{AC3EBE1E-EF57-68F1-EC17-B6FD20E249F0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14341" name="Group 19">
              <a:extLst>
                <a:ext uri="{FF2B5EF4-FFF2-40B4-BE49-F238E27FC236}">
                  <a16:creationId xmlns:a16="http://schemas.microsoft.com/office/drawing/2014/main" id="{FD405493-6175-FE4A-D964-3FBD01953C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343" name="Group 8">
                <a:extLst>
                  <a:ext uri="{FF2B5EF4-FFF2-40B4-BE49-F238E27FC236}">
                    <a16:creationId xmlns:a16="http://schemas.microsoft.com/office/drawing/2014/main" id="{9B46D4BB-0BFF-4E85-FCE7-C0C7DA6937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4345" name="Group 9">
                  <a:extLst>
                    <a:ext uri="{FF2B5EF4-FFF2-40B4-BE49-F238E27FC236}">
                      <a16:creationId xmlns:a16="http://schemas.microsoft.com/office/drawing/2014/main" id="{6D45D1C3-3B77-ABA6-3AB7-1AF683E638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4355" name="Rectangle 10">
                    <a:extLst>
                      <a:ext uri="{FF2B5EF4-FFF2-40B4-BE49-F238E27FC236}">
                        <a16:creationId xmlns:a16="http://schemas.microsoft.com/office/drawing/2014/main" id="{A3ED5056-F5DD-3B4B-C979-F6AA848A2E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6" name="Rectangle 11">
                    <a:extLst>
                      <a:ext uri="{FF2B5EF4-FFF2-40B4-BE49-F238E27FC236}">
                        <a16:creationId xmlns:a16="http://schemas.microsoft.com/office/drawing/2014/main" id="{1A4217DB-017E-FD56-6F41-9B83C86C26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346" name="Group 12">
                  <a:extLst>
                    <a:ext uri="{FF2B5EF4-FFF2-40B4-BE49-F238E27FC236}">
                      <a16:creationId xmlns:a16="http://schemas.microsoft.com/office/drawing/2014/main" id="{97CD32EE-192E-0367-8363-FFCDF6219A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4353" name="Rectangle 13">
                    <a:extLst>
                      <a:ext uri="{FF2B5EF4-FFF2-40B4-BE49-F238E27FC236}">
                        <a16:creationId xmlns:a16="http://schemas.microsoft.com/office/drawing/2014/main" id="{6903A01B-8D98-E10A-F2E0-2675AE7804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4" name="Rectangle 14">
                    <a:extLst>
                      <a:ext uri="{FF2B5EF4-FFF2-40B4-BE49-F238E27FC236}">
                        <a16:creationId xmlns:a16="http://schemas.microsoft.com/office/drawing/2014/main" id="{1C9BAEA4-8BD1-7108-D79F-F39197A48F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347" name="Group 15">
                  <a:extLst>
                    <a:ext uri="{FF2B5EF4-FFF2-40B4-BE49-F238E27FC236}">
                      <a16:creationId xmlns:a16="http://schemas.microsoft.com/office/drawing/2014/main" id="{F32C35BC-9A46-79ED-6118-EF4F75D85F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351" name="Rectangle 16">
                    <a:extLst>
                      <a:ext uri="{FF2B5EF4-FFF2-40B4-BE49-F238E27FC236}">
                        <a16:creationId xmlns:a16="http://schemas.microsoft.com/office/drawing/2014/main" id="{508AFB4B-0F63-8AE7-8211-80A56011E0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2" name="Rectangle 17">
                    <a:extLst>
                      <a:ext uri="{FF2B5EF4-FFF2-40B4-BE49-F238E27FC236}">
                        <a16:creationId xmlns:a16="http://schemas.microsoft.com/office/drawing/2014/main" id="{52C5C02E-7F14-6B0A-0DB8-B5974DFFC1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348" name="Group 18">
                  <a:extLst>
                    <a:ext uri="{FF2B5EF4-FFF2-40B4-BE49-F238E27FC236}">
                      <a16:creationId xmlns:a16="http://schemas.microsoft.com/office/drawing/2014/main" id="{CDA4B028-29E6-A55A-0469-B8900697AF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349" name="Rectangle 19">
                    <a:extLst>
                      <a:ext uri="{FF2B5EF4-FFF2-40B4-BE49-F238E27FC236}">
                        <a16:creationId xmlns:a16="http://schemas.microsoft.com/office/drawing/2014/main" id="{FA665420-8E59-2FC0-AC58-9589C9FB8F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0" name="Rectangle 20">
                    <a:extLst>
                      <a:ext uri="{FF2B5EF4-FFF2-40B4-BE49-F238E27FC236}">
                        <a16:creationId xmlns:a16="http://schemas.microsoft.com/office/drawing/2014/main" id="{FB1FF7CF-983D-0158-7A5F-5BB5ACD4EB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434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155510B-2676-646F-FFDB-58908A43C1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BCD2269-968D-CC33-7F6F-1BD220B32E37}"/>
              </a:ext>
            </a:extLst>
          </p:cNvPr>
          <p:cNvSpPr txBox="1"/>
          <p:nvPr/>
        </p:nvSpPr>
        <p:spPr>
          <a:xfrm>
            <a:off x="1410722" y="2835671"/>
            <a:ext cx="65373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5400" i="0" u="none" strike="noStrike" baseline="0" dirty="0">
                <a:solidFill>
                  <a:srgbClr val="0070C0"/>
                </a:solidFill>
                <a:latin typeface="Vladimir Script" panose="03050402040407070305" pitchFamily="66" charset="0"/>
              </a:rPr>
              <a:t>Temperature-Aware Design</a:t>
            </a:r>
            <a:endParaRPr lang="en-IN" sz="5400" dirty="0">
              <a:solidFill>
                <a:srgbClr val="0070C0"/>
              </a:solidFill>
              <a:latin typeface="Vladimir Script" panose="030504020404070703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32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B71300A7-2FCE-EFCF-7E70-2AB53DD2FA24}"/>
              </a:ext>
            </a:extLst>
          </p:cNvPr>
          <p:cNvGrpSpPr/>
          <p:nvPr/>
        </p:nvGrpSpPr>
        <p:grpSpPr>
          <a:xfrm>
            <a:off x="4953000" y="1998334"/>
            <a:ext cx="4191000" cy="3594100"/>
            <a:chOff x="4953000" y="1998334"/>
            <a:chExt cx="4191000" cy="3594100"/>
          </a:xfrm>
        </p:grpSpPr>
        <p:pic>
          <p:nvPicPr>
            <p:cNvPr id="363529" name="Picture 9">
              <a:extLst>
                <a:ext uri="{FF2B5EF4-FFF2-40B4-BE49-F238E27FC236}">
                  <a16:creationId xmlns:a16="http://schemas.microsoft.com/office/drawing/2014/main" id="{430AFA79-BE61-B859-6025-0CCC40FD84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998334"/>
              <a:ext cx="4191000" cy="35941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7497A6E-B5B3-60AE-EBBE-E064DF4EC97A}"/>
                </a:ext>
              </a:extLst>
            </p:cNvPr>
            <p:cNvSpPr/>
            <p:nvPr/>
          </p:nvSpPr>
          <p:spPr bwMode="auto">
            <a:xfrm>
              <a:off x="6625015" y="2421454"/>
              <a:ext cx="918785" cy="2402850"/>
            </a:xfrm>
            <a:prstGeom prst="rect">
              <a:avLst/>
            </a:prstGeom>
            <a:pattFill prst="dkVert">
              <a:fgClr>
                <a:srgbClr val="FF0000"/>
              </a:fgClr>
              <a:bgClr>
                <a:schemeClr val="bg1"/>
              </a:bgClr>
            </a:pattFill>
            <a:ln w="9525" cap="flat" cmpd="sng" algn="ctr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accent1">
                      <a:lumMod val="10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363522" name="Rectangle 2">
            <a:extLst>
              <a:ext uri="{FF2B5EF4-FFF2-40B4-BE49-F238E27FC236}">
                <a16:creationId xmlns:a16="http://schemas.microsoft.com/office/drawing/2014/main" id="{D2153992-9989-D307-D4D5-53641784F3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675" y="319087"/>
            <a:ext cx="6461125" cy="692151"/>
          </a:xfrm>
        </p:spPr>
        <p:txBody>
          <a:bodyPr/>
          <a:lstStyle/>
          <a:p>
            <a:r>
              <a:rPr lang="en-US" altLang="en-US" sz="2800">
                <a:latin typeface="TimesNewRomanPS-ItalicMT" charset="0"/>
              </a:rPr>
              <a:t>Steady-State One-Dimensional Conduction</a:t>
            </a:r>
          </a:p>
        </p:txBody>
      </p:sp>
      <p:sp>
        <p:nvSpPr>
          <p:cNvPr id="363524" name="Rectangle 4">
            <a:extLst>
              <a:ext uri="{FF2B5EF4-FFF2-40B4-BE49-F238E27FC236}">
                <a16:creationId xmlns:a16="http://schemas.microsoft.com/office/drawing/2014/main" id="{63678817-1627-F608-3A69-FE62F50CA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08385"/>
            <a:ext cx="6954460" cy="154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dirty="0">
                <a:latin typeface="TimesNewRomanPSMT" charset="0"/>
              </a:rPr>
              <a:t>For conduction through a large wall made of a homogeneous  medium  with invariant thermal conductivity ( </a:t>
            </a:r>
            <a:r>
              <a:rPr lang="en-US" altLang="en-US" i="1" dirty="0">
                <a:latin typeface="TimesNewRomanPS-ItalicMT" charset="0"/>
              </a:rPr>
              <a:t>k </a:t>
            </a:r>
            <a:r>
              <a:rPr lang="en-US" altLang="en-US" dirty="0">
                <a:latin typeface="TimesNewRomanPSMT" charset="0"/>
              </a:rPr>
              <a:t>= constant): the heat equation reduces to: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3526" name="Object 6">
                <a:extLst>
                  <a:ext uri="{FF2B5EF4-FFF2-40B4-BE49-F238E27FC236}">
                    <a16:creationId xmlns:a16="http://schemas.microsoft.com/office/drawing/2014/main" id="{E68A2FEC-4E9B-2167-BB6C-A59914325E24}"/>
                  </a:ext>
                </a:extLst>
              </p:cNvPr>
              <p:cNvSpPr txBox="1"/>
              <p:nvPr/>
            </p:nvSpPr>
            <p:spPr bwMode="auto">
              <a:xfrm>
                <a:off x="685800" y="2956521"/>
                <a:ext cx="4421188" cy="781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63526" name="Object 6">
                <a:extLst>
                  <a:ext uri="{FF2B5EF4-FFF2-40B4-BE49-F238E27FC236}">
                    <a16:creationId xmlns:a16="http://schemas.microsoft.com/office/drawing/2014/main" id="{E68A2FEC-4E9B-2167-BB6C-A59914325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956521"/>
                <a:ext cx="4421188" cy="7810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38">
            <a:extLst>
              <a:ext uri="{FF2B5EF4-FFF2-40B4-BE49-F238E27FC236}">
                <a16:creationId xmlns:a16="http://schemas.microsoft.com/office/drawing/2014/main" id="{F8306D43-A2BA-A05A-B303-178BBA2CE5DD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24124549-7D82-F39D-42EB-2A44F659A2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B14EF19E-B2CE-40B6-7EB9-B70FB72086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073999F9-70C3-8D4B-3B14-A6FC3412E7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F9636741-4042-238F-D752-29BAC8C8CC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8C628AC0-2797-5FCE-150D-09DD6A76AE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AE1BD78E-CD3E-5B7D-6F1C-F773C9B04E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03A38ABD-D3C2-3AB2-6C41-FB704A4746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BEFD651F-A141-248D-EA59-05A94A5473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A06DF921-2702-463A-D170-EE52800FDE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3964D122-BA8C-456C-71A7-92934C7348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07A00974-E53F-B80F-3BB4-461A811A39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28D0B42A-380E-0AD2-2007-0DE330F2E4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79709834-7F75-B1DC-CED5-DCC86B8D54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C65AF8CD-1E64-3774-3EA8-F29DBCF793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6A92189A-31BE-09B6-1C95-50159D7877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EED87D7-7E0A-819F-BCD1-FF70770B05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Rectangle 4">
            <a:extLst>
              <a:ext uri="{FF2B5EF4-FFF2-40B4-BE49-F238E27FC236}">
                <a16:creationId xmlns:a16="http://schemas.microsoft.com/office/drawing/2014/main" id="{6D0C8F0C-91F4-0EEC-5211-9726F6667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5" y="3764148"/>
            <a:ext cx="6019800" cy="2074889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dirty="0"/>
              <a:t>Any electronic processor consist of several inactive layers.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dirty="0"/>
              <a:t>Heat generation is absent in these layers.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dirty="0">
                <a:sym typeface="Symbol" panose="05050102010706020507" pitchFamily="18" charset="2"/>
              </a:rPr>
              <a:t> Steady 1D conduction equation for these layers is:</a:t>
            </a:r>
            <a:endParaRPr lang="en-US" altLang="en-US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4">
                <a:extLst>
                  <a:ext uri="{FF2B5EF4-FFF2-40B4-BE49-F238E27FC236}">
                    <a16:creationId xmlns:a16="http://schemas.microsoft.com/office/drawing/2014/main" id="{24EFFFFF-ACF3-C554-6D50-20758A4F295F}"/>
                  </a:ext>
                </a:extLst>
              </p:cNvPr>
              <p:cNvSpPr txBox="1"/>
              <p:nvPr/>
            </p:nvSpPr>
            <p:spPr bwMode="auto">
              <a:xfrm>
                <a:off x="2226468" y="5714206"/>
                <a:ext cx="1490663" cy="9207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5" name="Object 4">
                <a:extLst>
                  <a:ext uri="{FF2B5EF4-FFF2-40B4-BE49-F238E27FC236}">
                    <a16:creationId xmlns:a16="http://schemas.microsoft.com/office/drawing/2014/main" id="{24EFFFFF-ACF3-C554-6D50-20758A4F2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6468" y="5714206"/>
                <a:ext cx="1490663" cy="9207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8">
                <a:extLst>
                  <a:ext uri="{FF2B5EF4-FFF2-40B4-BE49-F238E27FC236}">
                    <a16:creationId xmlns:a16="http://schemas.microsoft.com/office/drawing/2014/main" id="{24FDC8E4-B7EA-09AC-C5F4-4BC97C226EBC}"/>
                  </a:ext>
                </a:extLst>
              </p:cNvPr>
              <p:cNvSpPr txBox="1"/>
              <p:nvPr/>
            </p:nvSpPr>
            <p:spPr bwMode="auto">
              <a:xfrm>
                <a:off x="4173538" y="5741988"/>
                <a:ext cx="3813175" cy="8651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6" name="Object 8">
                <a:extLst>
                  <a:ext uri="{FF2B5EF4-FFF2-40B4-BE49-F238E27FC236}">
                    <a16:creationId xmlns:a16="http://schemas.microsoft.com/office/drawing/2014/main" id="{24FDC8E4-B7EA-09AC-C5F4-4BC97C226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3538" y="5741988"/>
                <a:ext cx="3813175" cy="8651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>
            <a:extLst>
              <a:ext uri="{FF2B5EF4-FFF2-40B4-BE49-F238E27FC236}">
                <a16:creationId xmlns:a16="http://schemas.microsoft.com/office/drawing/2014/main" id="{AF6CA69B-B270-7C5F-90A0-BC2F59F705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2778" y="549275"/>
            <a:ext cx="6458542" cy="457200"/>
          </a:xfrm>
        </p:spPr>
        <p:txBody>
          <a:bodyPr/>
          <a:lstStyle/>
          <a:p>
            <a:r>
              <a:rPr lang="en-US" altLang="en-US" sz="2800" dirty="0">
                <a:latin typeface="TimesNewRomanPSMT" charset="0"/>
              </a:rPr>
              <a:t>Steady Heat Transfer through a Plane Slab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9672" name="Object 8">
                <a:extLst>
                  <a:ext uri="{FF2B5EF4-FFF2-40B4-BE49-F238E27FC236}">
                    <a16:creationId xmlns:a16="http://schemas.microsoft.com/office/drawing/2014/main" id="{7AAAFC11-2882-341F-3437-FF87E6D00440}"/>
                  </a:ext>
                </a:extLst>
              </p:cNvPr>
              <p:cNvSpPr txBox="1"/>
              <p:nvPr/>
            </p:nvSpPr>
            <p:spPr bwMode="auto">
              <a:xfrm>
                <a:off x="2944812" y="5197161"/>
                <a:ext cx="3813175" cy="8651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69672" name="Object 8">
                <a:extLst>
                  <a:ext uri="{FF2B5EF4-FFF2-40B4-BE49-F238E27FC236}">
                    <a16:creationId xmlns:a16="http://schemas.microsoft.com/office/drawing/2014/main" id="{7AAAFC11-2882-341F-3437-FF87E6D00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4812" y="5197161"/>
                <a:ext cx="3813175" cy="8651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38">
            <a:extLst>
              <a:ext uri="{FF2B5EF4-FFF2-40B4-BE49-F238E27FC236}">
                <a16:creationId xmlns:a16="http://schemas.microsoft.com/office/drawing/2014/main" id="{64CDD566-945C-D870-171C-E9A05E11B157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11" name="Group 19">
              <a:extLst>
                <a:ext uri="{FF2B5EF4-FFF2-40B4-BE49-F238E27FC236}">
                  <a16:creationId xmlns:a16="http://schemas.microsoft.com/office/drawing/2014/main" id="{4489CF5E-7339-2E5F-5FBD-63128BAF73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3" name="Group 8">
                <a:extLst>
                  <a:ext uri="{FF2B5EF4-FFF2-40B4-BE49-F238E27FC236}">
                    <a16:creationId xmlns:a16="http://schemas.microsoft.com/office/drawing/2014/main" id="{74EE7683-94FA-E2B1-8031-94642E1077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5" name="Group 9">
                  <a:extLst>
                    <a:ext uri="{FF2B5EF4-FFF2-40B4-BE49-F238E27FC236}">
                      <a16:creationId xmlns:a16="http://schemas.microsoft.com/office/drawing/2014/main" id="{5B9AAA34-56D3-26BA-B1C4-DFF57E704C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5" name="Rectangle 10">
                    <a:extLst>
                      <a:ext uri="{FF2B5EF4-FFF2-40B4-BE49-F238E27FC236}">
                        <a16:creationId xmlns:a16="http://schemas.microsoft.com/office/drawing/2014/main" id="{E7E912CE-E6B3-3C5A-4B79-5AA2C32FA2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" name="Rectangle 11">
                    <a:extLst>
                      <a:ext uri="{FF2B5EF4-FFF2-40B4-BE49-F238E27FC236}">
                        <a16:creationId xmlns:a16="http://schemas.microsoft.com/office/drawing/2014/main" id="{C9721FFD-902F-6A88-2137-64AE5C22C0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" name="Group 12">
                  <a:extLst>
                    <a:ext uri="{FF2B5EF4-FFF2-40B4-BE49-F238E27FC236}">
                      <a16:creationId xmlns:a16="http://schemas.microsoft.com/office/drawing/2014/main" id="{9CE1F2F8-18B1-3BF6-2CA1-CE4E2D0928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3" name="Rectangle 13">
                    <a:extLst>
                      <a:ext uri="{FF2B5EF4-FFF2-40B4-BE49-F238E27FC236}">
                        <a16:creationId xmlns:a16="http://schemas.microsoft.com/office/drawing/2014/main" id="{5AA9D18C-84B0-5DC6-E736-B8D73C5C91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" name="Rectangle 14">
                    <a:extLst>
                      <a:ext uri="{FF2B5EF4-FFF2-40B4-BE49-F238E27FC236}">
                        <a16:creationId xmlns:a16="http://schemas.microsoft.com/office/drawing/2014/main" id="{BD7F5B1B-639E-D980-E3B3-90E06A1B1A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" name="Group 15">
                  <a:extLst>
                    <a:ext uri="{FF2B5EF4-FFF2-40B4-BE49-F238E27FC236}">
                      <a16:creationId xmlns:a16="http://schemas.microsoft.com/office/drawing/2014/main" id="{6A963997-15F8-1CCA-A324-5DB6138D36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1" name="Rectangle 16">
                    <a:extLst>
                      <a:ext uri="{FF2B5EF4-FFF2-40B4-BE49-F238E27FC236}">
                        <a16:creationId xmlns:a16="http://schemas.microsoft.com/office/drawing/2014/main" id="{855F5A97-D6ED-3B4E-39A1-29E4851319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7">
                    <a:extLst>
                      <a:ext uri="{FF2B5EF4-FFF2-40B4-BE49-F238E27FC236}">
                        <a16:creationId xmlns:a16="http://schemas.microsoft.com/office/drawing/2014/main" id="{DF6D488E-9854-E481-8215-F23ED6D9A4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8" name="Group 18">
                  <a:extLst>
                    <a:ext uri="{FF2B5EF4-FFF2-40B4-BE49-F238E27FC236}">
                      <a16:creationId xmlns:a16="http://schemas.microsoft.com/office/drawing/2014/main" id="{9CF132F7-5963-B847-3BE8-B93D410AAA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9" name="Rectangle 19">
                    <a:extLst>
                      <a:ext uri="{FF2B5EF4-FFF2-40B4-BE49-F238E27FC236}">
                        <a16:creationId xmlns:a16="http://schemas.microsoft.com/office/drawing/2014/main" id="{263EF5EA-143A-750B-6F56-E6821F6A72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20">
                    <a:extLst>
                      <a:ext uri="{FF2B5EF4-FFF2-40B4-BE49-F238E27FC236}">
                        <a16:creationId xmlns:a16="http://schemas.microsoft.com/office/drawing/2014/main" id="{19243DA6-3407-0EA2-82AB-A09DEB7784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4" name="Rectangle 21">
                <a:extLst>
                  <a:ext uri="{FF2B5EF4-FFF2-40B4-BE49-F238E27FC236}">
                    <a16:creationId xmlns:a16="http://schemas.microsoft.com/office/drawing/2014/main" id="{749E2DCD-EEC1-C71F-D866-57331DBB8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69731FB-E77B-D2F8-67FB-E2B220BCBC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303DDE4-1503-BBC4-B6C9-B2592B01721C}"/>
              </a:ext>
            </a:extLst>
          </p:cNvPr>
          <p:cNvGrpSpPr/>
          <p:nvPr/>
        </p:nvGrpSpPr>
        <p:grpSpPr>
          <a:xfrm>
            <a:off x="4648200" y="1371600"/>
            <a:ext cx="4191000" cy="3594100"/>
            <a:chOff x="4953000" y="1998334"/>
            <a:chExt cx="4191000" cy="3594100"/>
          </a:xfrm>
        </p:grpSpPr>
        <p:pic>
          <p:nvPicPr>
            <p:cNvPr id="3" name="Picture 9">
              <a:extLst>
                <a:ext uri="{FF2B5EF4-FFF2-40B4-BE49-F238E27FC236}">
                  <a16:creationId xmlns:a16="http://schemas.microsoft.com/office/drawing/2014/main" id="{471EABBA-867C-79D2-D4D5-2D8B0DC0FE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998334"/>
              <a:ext cx="4191000" cy="35941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6B19073-37BB-61F1-C221-E9E4CFC961E9}"/>
                </a:ext>
              </a:extLst>
            </p:cNvPr>
            <p:cNvSpPr/>
            <p:nvPr/>
          </p:nvSpPr>
          <p:spPr bwMode="auto">
            <a:xfrm>
              <a:off x="6625015" y="2421454"/>
              <a:ext cx="918785" cy="2402850"/>
            </a:xfrm>
            <a:prstGeom prst="rect">
              <a:avLst/>
            </a:prstGeom>
            <a:pattFill prst="dkVert">
              <a:fgClr>
                <a:srgbClr val="FF0000"/>
              </a:fgClr>
              <a:bgClr>
                <a:schemeClr val="bg1"/>
              </a:bgClr>
            </a:pattFill>
            <a:ln w="9525" cap="flat" cmpd="sng" algn="ctr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accent1">
                      <a:lumMod val="10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8FA417-7E79-E0B4-F922-EA1464CCCFA0}"/>
              </a:ext>
            </a:extLst>
          </p:cNvPr>
          <p:cNvGrpSpPr/>
          <p:nvPr/>
        </p:nvGrpSpPr>
        <p:grpSpPr>
          <a:xfrm>
            <a:off x="228600" y="1373187"/>
            <a:ext cx="4191000" cy="3351213"/>
            <a:chOff x="228600" y="1373187"/>
            <a:chExt cx="4191000" cy="3351213"/>
          </a:xfrm>
        </p:grpSpPr>
        <p:pic>
          <p:nvPicPr>
            <p:cNvPr id="369669" name="Picture 5">
              <a:extLst>
                <a:ext uri="{FF2B5EF4-FFF2-40B4-BE49-F238E27FC236}">
                  <a16:creationId xmlns:a16="http://schemas.microsoft.com/office/drawing/2014/main" id="{46860180-53D7-1797-9C90-BFDC9B1A58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373187"/>
              <a:ext cx="4191000" cy="335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F3669B4-32BD-7AA3-11DF-B55875692722}"/>
                </a:ext>
              </a:extLst>
            </p:cNvPr>
            <p:cNvSpPr/>
            <p:nvPr/>
          </p:nvSpPr>
          <p:spPr bwMode="auto">
            <a:xfrm>
              <a:off x="1905000" y="1600200"/>
              <a:ext cx="914400" cy="2402850"/>
            </a:xfrm>
            <a:prstGeom prst="rect">
              <a:avLst/>
            </a:prstGeom>
            <a:pattFill prst="dkVert">
              <a:fgClr>
                <a:srgbClr val="FF0000"/>
              </a:fgClr>
              <a:bgClr>
                <a:schemeClr val="bg1"/>
              </a:bgClr>
            </a:pattFill>
            <a:ln w="9525" cap="flat" cmpd="sng" algn="ctr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accent1">
                      <a:lumMod val="10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9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9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>
            <a:extLst>
              <a:ext uri="{FF2B5EF4-FFF2-40B4-BE49-F238E27FC236}">
                <a16:creationId xmlns:a16="http://schemas.microsoft.com/office/drawing/2014/main" id="{FDA65763-A156-1FE3-E096-0FB8B9AD7E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1130" y="386280"/>
            <a:ext cx="7772400" cy="533400"/>
          </a:xfrm>
        </p:spPr>
        <p:txBody>
          <a:bodyPr/>
          <a:lstStyle/>
          <a:p>
            <a:r>
              <a:rPr lang="en-US" altLang="en-US" sz="2800" dirty="0"/>
              <a:t>Isothermal Wall Surfaces</a:t>
            </a:r>
          </a:p>
        </p:txBody>
      </p:sp>
      <p:pic>
        <p:nvPicPr>
          <p:cNvPr id="370692" name="Picture 4">
            <a:extLst>
              <a:ext uri="{FF2B5EF4-FFF2-40B4-BE49-F238E27FC236}">
                <a16:creationId xmlns:a16="http://schemas.microsoft.com/office/drawing/2014/main" id="{4340D2B1-95A9-A88D-F293-4C95CC33A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16946"/>
            <a:ext cx="3352800" cy="268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0693" name="Rectangle 5">
            <a:extLst>
              <a:ext uri="{FF2B5EF4-FFF2-40B4-BE49-F238E27FC236}">
                <a16:creationId xmlns:a16="http://schemas.microsoft.com/office/drawing/2014/main" id="{D8CACD3E-03FE-885B-0455-69F827718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014" y="2319415"/>
            <a:ext cx="5867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latin typeface="TimesNewRomanPSMT" charset="0"/>
              </a:rPr>
              <a:t>Apply boundary conditions to solve for constants: </a:t>
            </a:r>
            <a:r>
              <a:rPr lang="en-US" altLang="en-US" sz="2400" i="1" dirty="0">
                <a:latin typeface="TimesNewRomanPS-ItalicMT" charset="0"/>
              </a:rPr>
              <a:t>T</a:t>
            </a:r>
            <a:r>
              <a:rPr lang="en-US" altLang="en-US" sz="2400" dirty="0">
                <a:latin typeface="TimesNewRomanPSMT" charset="0"/>
              </a:rPr>
              <a:t>(0)=</a:t>
            </a:r>
            <a:r>
              <a:rPr lang="en-US" altLang="en-US" sz="2400" i="1" dirty="0">
                <a:latin typeface="TimesNewRomanPS-ItalicMT" charset="0"/>
              </a:rPr>
              <a:t>T</a:t>
            </a:r>
            <a:r>
              <a:rPr lang="en-US" altLang="en-US" sz="2400" i="1" baseline="-25000" dirty="0">
                <a:latin typeface="TimesNewRomanPS-ItalicMT" charset="0"/>
              </a:rPr>
              <a:t>s1</a:t>
            </a:r>
            <a:r>
              <a:rPr lang="en-US" altLang="en-US" sz="2400" i="1" dirty="0">
                <a:latin typeface="TimesNewRomanPS-ItalicMT" charset="0"/>
              </a:rPr>
              <a:t> </a:t>
            </a:r>
            <a:r>
              <a:rPr lang="en-US" altLang="en-US" sz="2400" dirty="0">
                <a:latin typeface="TimesNewRomanPSMT" charset="0"/>
              </a:rPr>
              <a:t>; </a:t>
            </a:r>
            <a:r>
              <a:rPr lang="en-US" altLang="en-US" sz="2400" i="1" dirty="0">
                <a:latin typeface="TimesNewRomanPS-ItalicMT" charset="0"/>
              </a:rPr>
              <a:t>T</a:t>
            </a:r>
            <a:r>
              <a:rPr lang="en-US" altLang="en-US" sz="2400" dirty="0">
                <a:latin typeface="TimesNewRomanPSMT" charset="0"/>
              </a:rPr>
              <a:t>(L)=</a:t>
            </a:r>
            <a:r>
              <a:rPr lang="en-US" altLang="en-US" sz="2400" i="1" dirty="0">
                <a:latin typeface="TimesNewRomanPS-ItalicMT" charset="0"/>
              </a:rPr>
              <a:t>T</a:t>
            </a:r>
            <a:r>
              <a:rPr lang="en-US" altLang="en-US" sz="2400" i="1" baseline="-25000" dirty="0">
                <a:latin typeface="TimesNewRomanPS-ItalicMT" charset="0"/>
              </a:rPr>
              <a:t>s2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0694" name="Object 6">
                <a:extLst>
                  <a:ext uri="{FF2B5EF4-FFF2-40B4-BE49-F238E27FC236}">
                    <a16:creationId xmlns:a16="http://schemas.microsoft.com/office/drawing/2014/main" id="{96086316-7111-EB9E-25BF-708541379528}"/>
                  </a:ext>
                </a:extLst>
              </p:cNvPr>
              <p:cNvSpPr txBox="1"/>
              <p:nvPr/>
            </p:nvSpPr>
            <p:spPr bwMode="auto">
              <a:xfrm>
                <a:off x="600075" y="1392755"/>
                <a:ext cx="3813175" cy="8651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370694" name="Object 6">
                <a:extLst>
                  <a:ext uri="{FF2B5EF4-FFF2-40B4-BE49-F238E27FC236}">
                    <a16:creationId xmlns:a16="http://schemas.microsoft.com/office/drawing/2014/main" id="{96086316-7111-EB9E-25BF-708541379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075" y="1392755"/>
                <a:ext cx="3813175" cy="8651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0695" name="Picture 7">
            <a:extLst>
              <a:ext uri="{FF2B5EF4-FFF2-40B4-BE49-F238E27FC236}">
                <a16:creationId xmlns:a16="http://schemas.microsoft.com/office/drawing/2014/main" id="{150DB949-C305-9DB8-ECA8-047248C86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2057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0696" name="Picture 8">
            <a:extLst>
              <a:ext uri="{FF2B5EF4-FFF2-40B4-BE49-F238E27FC236}">
                <a16:creationId xmlns:a16="http://schemas.microsoft.com/office/drawing/2014/main" id="{2BD4D367-CECE-5E15-DF1C-A9396DFA0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304800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0697" name="Picture 9">
            <a:extLst>
              <a:ext uri="{FF2B5EF4-FFF2-40B4-BE49-F238E27FC236}">
                <a16:creationId xmlns:a16="http://schemas.microsoft.com/office/drawing/2014/main" id="{4B890D18-079A-133B-CA99-483441F59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0"/>
            <a:ext cx="22098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0698" name="Line 10">
            <a:extLst>
              <a:ext uri="{FF2B5EF4-FFF2-40B4-BE49-F238E27FC236}">
                <a16:creationId xmlns:a16="http://schemas.microsoft.com/office/drawing/2014/main" id="{4CE8497E-DB2A-3A23-361A-5434ACF803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429000"/>
            <a:ext cx="0" cy="3429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70699" name="Rectangle 11">
            <a:extLst>
              <a:ext uri="{FF2B5EF4-FFF2-40B4-BE49-F238E27FC236}">
                <a16:creationId xmlns:a16="http://schemas.microsoft.com/office/drawing/2014/main" id="{075C2EBA-81D6-E9DD-08A1-DC12EDC3B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860800"/>
            <a:ext cx="5170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NewRomanPSMT" charset="0"/>
              </a:rPr>
              <a:t>The resulting temperature distribution is:</a:t>
            </a:r>
          </a:p>
        </p:txBody>
      </p:sp>
      <p:pic>
        <p:nvPicPr>
          <p:cNvPr id="370700" name="Picture 12">
            <a:extLst>
              <a:ext uri="{FF2B5EF4-FFF2-40B4-BE49-F238E27FC236}">
                <a16:creationId xmlns:a16="http://schemas.microsoft.com/office/drawing/2014/main" id="{04EBB121-E2D7-799F-1A9B-F68D429C4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48200"/>
            <a:ext cx="3733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0701" name="Rectangle 13">
            <a:extLst>
              <a:ext uri="{FF2B5EF4-FFF2-40B4-BE49-F238E27FC236}">
                <a16:creationId xmlns:a16="http://schemas.microsoft.com/office/drawing/2014/main" id="{7D66E7CD-4073-5C35-30B2-D3886066A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172200"/>
            <a:ext cx="333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NewRomanPSMT" charset="0"/>
              </a:rPr>
              <a:t>and varies linearly with </a:t>
            </a:r>
            <a:r>
              <a:rPr lang="en-US" altLang="en-US" sz="2400" i="1">
                <a:latin typeface="TimesNewRomanPS-ItalicMT" charset="0"/>
              </a:rPr>
              <a:t>x</a:t>
            </a:r>
            <a:r>
              <a:rPr lang="en-US" altLang="en-US" sz="2400">
                <a:latin typeface="TimesNewRomanPSMT" charset="0"/>
              </a:rPr>
              <a:t>.</a:t>
            </a:r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B5D69F92-FD91-6C08-9FE1-A7FFDB9956A5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614D0AA8-2CB1-2B74-AE39-9E75CB38CF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8C929494-B4F9-6EE6-A3FA-F299007183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A46C1EC8-2DF0-F0D5-27D3-0FCFB95B77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247A7337-2F40-6835-53FD-41E1F30AB5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6B58E818-C94D-D759-7014-02FE3CCE29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B8950336-AC9F-63B3-944F-7C6CFEEEA8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91B57C10-FD0F-8A03-3DEB-28862F3F64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A7F1AF0F-6290-E63B-FADE-028EB5E7B5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F74B44DA-FECD-1BE7-1BF5-11DA4FB02A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D2B6450B-3DB4-E40F-3D6D-46170A3A63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5EE9B3EE-33B6-95E1-8AE7-01F241397E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8EE90D24-C036-DEDD-D2DE-46B6E49C5C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B2191365-8E20-B108-1895-C29BBA8D1D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5598B00E-8158-DD1C-1CC1-FF15796E0C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2581B556-21C1-DEEC-83DF-E9F33F836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AEA2B9F-F72C-2420-A8D9-7173438A6E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0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0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0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0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0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0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0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0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0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0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0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0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5" name="Rectangle 3">
            <a:extLst>
              <a:ext uri="{FF2B5EF4-FFF2-40B4-BE49-F238E27FC236}">
                <a16:creationId xmlns:a16="http://schemas.microsoft.com/office/drawing/2014/main" id="{5C50F8E2-8B08-C01D-4E6F-AC209DDD0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31" y="491386"/>
            <a:ext cx="4761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TimesNewRomanPSMT" charset="0"/>
              </a:rPr>
              <a:t>Reapplication of  Fourier’s law:</a:t>
            </a:r>
          </a:p>
        </p:txBody>
      </p:sp>
      <p:sp>
        <p:nvSpPr>
          <p:cNvPr id="371716" name="Rectangle 4">
            <a:extLst>
              <a:ext uri="{FF2B5EF4-FFF2-40B4-BE49-F238E27FC236}">
                <a16:creationId xmlns:a16="http://schemas.microsoft.com/office/drawing/2014/main" id="{30482AF4-C6EC-751C-A0CF-EB4F3A085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622" y="1770904"/>
            <a:ext cx="2668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NewRomanPSMT" charset="0"/>
              </a:rPr>
              <a:t>heat transfer rate:</a:t>
            </a:r>
          </a:p>
        </p:txBody>
      </p:sp>
      <p:pic>
        <p:nvPicPr>
          <p:cNvPr id="371717" name="Picture 5">
            <a:extLst>
              <a:ext uri="{FF2B5EF4-FFF2-40B4-BE49-F238E27FC236}">
                <a16:creationId xmlns:a16="http://schemas.microsoft.com/office/drawing/2014/main" id="{DB611C95-0908-8527-2E7B-E8F54743F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725" y="1527895"/>
            <a:ext cx="4953000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1718" name="Rectangle 6">
            <a:extLst>
              <a:ext uri="{FF2B5EF4-FFF2-40B4-BE49-F238E27FC236}">
                <a16:creationId xmlns:a16="http://schemas.microsoft.com/office/drawing/2014/main" id="{BAA7C01C-79EC-D685-7562-85D31CFD6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038841"/>
            <a:ext cx="1535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NewRomanPSMT" charset="0"/>
              </a:rPr>
              <a:t>heat flux:</a:t>
            </a:r>
          </a:p>
        </p:txBody>
      </p:sp>
      <p:pic>
        <p:nvPicPr>
          <p:cNvPr id="371719" name="Picture 7">
            <a:extLst>
              <a:ext uri="{FF2B5EF4-FFF2-40B4-BE49-F238E27FC236}">
                <a16:creationId xmlns:a16="http://schemas.microsoft.com/office/drawing/2014/main" id="{7506B22B-5BB5-1E1C-6C8B-D90F2A3F6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34041"/>
            <a:ext cx="4038600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1720" name="Rectangle 8">
            <a:extLst>
              <a:ext uri="{FF2B5EF4-FFF2-40B4-BE49-F238E27FC236}">
                <a16:creationId xmlns:a16="http://schemas.microsoft.com/office/drawing/2014/main" id="{A23B5F0D-EE8A-FDB9-F312-2E5260BAB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622" y="4354988"/>
            <a:ext cx="800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dirty="0">
                <a:latin typeface="TimesNewRomanPSMT" charset="0"/>
              </a:rPr>
              <a:t>Therefore, both the heat transfer rate and heat flux are independent of </a:t>
            </a:r>
            <a:r>
              <a:rPr lang="en-US" altLang="en-US" i="1" dirty="0">
                <a:latin typeface="TimesNewRomanPS-ItalicMT" charset="0"/>
              </a:rPr>
              <a:t>x</a:t>
            </a:r>
            <a:r>
              <a:rPr lang="en-US" altLang="en-US" dirty="0">
                <a:latin typeface="TimesNewRomanPSMT" charset="0"/>
              </a:rPr>
              <a:t>.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D4CBBD36-D3D9-A30C-2734-A84EAC111989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3FFBC769-C3B6-9FD1-0C63-6B760CE7C3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EFFDBA49-A50A-F883-3D47-A44751D54D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E7BE1AA7-2472-0777-5287-454980638E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2EEBF43B-6029-80D8-0946-5A83A5A278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826EC59C-F7D8-BE20-1371-12391A4791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48A0B450-66EC-6809-CA67-2DDFC92F9A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91CFA0E4-57B9-730D-12E2-647AA34689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05246BCC-4ABD-1CD3-20FB-63B28C37FC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7735BF16-6A93-DE65-D034-4FCBCB7710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B60FAA5B-598F-DF23-19E3-FF07F8200F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595979F4-41BB-37FF-9F5B-8806431C92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88067C17-534F-8F9D-3DCC-2F95DE51F6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75E8E8FF-C375-A93F-6492-66DF963378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80DB15ED-69A3-2D87-9A31-4B4AAC4591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D9986FC1-AC82-835B-885D-FED47EAF1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50C6A3D-90D4-D30C-D1F3-E41BB7A729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1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1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>
            <a:extLst>
              <a:ext uri="{FF2B5EF4-FFF2-40B4-BE49-F238E27FC236}">
                <a16:creationId xmlns:a16="http://schemas.microsoft.com/office/drawing/2014/main" id="{00C90541-CEA8-3CDE-D2DC-19BFFEF914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772400" cy="457200"/>
          </a:xfrm>
        </p:spPr>
        <p:txBody>
          <a:bodyPr/>
          <a:lstStyle/>
          <a:p>
            <a:r>
              <a:rPr lang="en-US" altLang="en-US" sz="2800"/>
              <a:t> Wall Surfaces with Convection </a:t>
            </a:r>
          </a:p>
        </p:txBody>
      </p:sp>
      <p:pic>
        <p:nvPicPr>
          <p:cNvPr id="372739" name="Picture 3">
            <a:extLst>
              <a:ext uri="{FF2B5EF4-FFF2-40B4-BE49-F238E27FC236}">
                <a16:creationId xmlns:a16="http://schemas.microsoft.com/office/drawing/2014/main" id="{07F3E46B-6CD1-CA36-3B3D-22C95C1E5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28479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2740" name="Object 4">
                <a:extLst>
                  <a:ext uri="{FF2B5EF4-FFF2-40B4-BE49-F238E27FC236}">
                    <a16:creationId xmlns:a16="http://schemas.microsoft.com/office/drawing/2014/main" id="{3FCF0A40-13A9-3076-A3DC-F37A46F7AD7A}"/>
                  </a:ext>
                </a:extLst>
              </p:cNvPr>
              <p:cNvSpPr txBox="1"/>
              <p:nvPr/>
            </p:nvSpPr>
            <p:spPr bwMode="auto">
              <a:xfrm>
                <a:off x="457200" y="1447800"/>
                <a:ext cx="5303838" cy="9207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372740" name="Object 4">
                <a:extLst>
                  <a:ext uri="{FF2B5EF4-FFF2-40B4-BE49-F238E27FC236}">
                    <a16:creationId xmlns:a16="http://schemas.microsoft.com/office/drawing/2014/main" id="{3FCF0A40-13A9-3076-A3DC-F37A46F7A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447800"/>
                <a:ext cx="5303838" cy="9207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2741" name="Text Box 5">
            <a:extLst>
              <a:ext uri="{FF2B5EF4-FFF2-40B4-BE49-F238E27FC236}">
                <a16:creationId xmlns:a16="http://schemas.microsoft.com/office/drawing/2014/main" id="{B467DEC1-ED48-31A8-DB85-058AA4EAC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2733675"/>
            <a:ext cx="3252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Boundary conditions: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2742" name="Object 6">
                <a:extLst>
                  <a:ext uri="{FF2B5EF4-FFF2-40B4-BE49-F238E27FC236}">
                    <a16:creationId xmlns:a16="http://schemas.microsoft.com/office/drawing/2014/main" id="{5B932AB6-CB9A-ABCF-FFB6-0A0F332B11D9}"/>
                  </a:ext>
                </a:extLst>
              </p:cNvPr>
              <p:cNvSpPr txBox="1"/>
              <p:nvPr/>
            </p:nvSpPr>
            <p:spPr bwMode="auto">
              <a:xfrm>
                <a:off x="1524000" y="3505200"/>
                <a:ext cx="3581400" cy="977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𝑑𝑇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(0)−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∞1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72742" name="Object 6">
                <a:extLst>
                  <a:ext uri="{FF2B5EF4-FFF2-40B4-BE49-F238E27FC236}">
                    <a16:creationId xmlns:a16="http://schemas.microsoft.com/office/drawing/2014/main" id="{5B932AB6-CB9A-ABCF-FFB6-0A0F332B1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3505200"/>
                <a:ext cx="3581400" cy="9779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2743" name="Object 7">
                <a:extLst>
                  <a:ext uri="{FF2B5EF4-FFF2-40B4-BE49-F238E27FC236}">
                    <a16:creationId xmlns:a16="http://schemas.microsoft.com/office/drawing/2014/main" id="{E56BFE4F-BA13-9B1B-FBB4-B11CB666F74F}"/>
                  </a:ext>
                </a:extLst>
              </p:cNvPr>
              <p:cNvSpPr txBox="1"/>
              <p:nvPr/>
            </p:nvSpPr>
            <p:spPr bwMode="auto">
              <a:xfrm>
                <a:off x="1452563" y="4800600"/>
                <a:ext cx="3725862" cy="977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𝑑𝑇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∞2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372743" name="Object 7">
                <a:extLst>
                  <a:ext uri="{FF2B5EF4-FFF2-40B4-BE49-F238E27FC236}">
                    <a16:creationId xmlns:a16="http://schemas.microsoft.com/office/drawing/2014/main" id="{E56BFE4F-BA13-9B1B-FBB4-B11CB666F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52563" y="4800600"/>
                <a:ext cx="3725862" cy="9779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38">
            <a:extLst>
              <a:ext uri="{FF2B5EF4-FFF2-40B4-BE49-F238E27FC236}">
                <a16:creationId xmlns:a16="http://schemas.microsoft.com/office/drawing/2014/main" id="{B0B15B38-1528-4346-E738-36FB09BA53CF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9" name="Group 19">
              <a:extLst>
                <a:ext uri="{FF2B5EF4-FFF2-40B4-BE49-F238E27FC236}">
                  <a16:creationId xmlns:a16="http://schemas.microsoft.com/office/drawing/2014/main" id="{D073D554-B594-C3B9-F591-6657C4D00A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1" name="Group 8">
                <a:extLst>
                  <a:ext uri="{FF2B5EF4-FFF2-40B4-BE49-F238E27FC236}">
                    <a16:creationId xmlns:a16="http://schemas.microsoft.com/office/drawing/2014/main" id="{F1C23F48-67CE-3AAB-855C-3B593756FF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3" name="Group 9">
                  <a:extLst>
                    <a:ext uri="{FF2B5EF4-FFF2-40B4-BE49-F238E27FC236}">
                      <a16:creationId xmlns:a16="http://schemas.microsoft.com/office/drawing/2014/main" id="{C14A8FA8-61B2-9E20-1923-A5C240FAA9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3" name="Rectangle 10">
                    <a:extLst>
                      <a:ext uri="{FF2B5EF4-FFF2-40B4-BE49-F238E27FC236}">
                        <a16:creationId xmlns:a16="http://schemas.microsoft.com/office/drawing/2014/main" id="{0E2D6704-82C0-1492-B1B8-5F845C4AA3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" name="Rectangle 11">
                    <a:extLst>
                      <a:ext uri="{FF2B5EF4-FFF2-40B4-BE49-F238E27FC236}">
                        <a16:creationId xmlns:a16="http://schemas.microsoft.com/office/drawing/2014/main" id="{6D8700D7-9FFE-FDD5-5A4A-6116C4B16D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2">
                  <a:extLst>
                    <a:ext uri="{FF2B5EF4-FFF2-40B4-BE49-F238E27FC236}">
                      <a16:creationId xmlns:a16="http://schemas.microsoft.com/office/drawing/2014/main" id="{05E6326C-24DD-FA67-B15C-90108FF1EA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1" name="Rectangle 13">
                    <a:extLst>
                      <a:ext uri="{FF2B5EF4-FFF2-40B4-BE49-F238E27FC236}">
                        <a16:creationId xmlns:a16="http://schemas.microsoft.com/office/drawing/2014/main" id="{23882F92-C454-375E-B4EB-269369C7C8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4">
                    <a:extLst>
                      <a:ext uri="{FF2B5EF4-FFF2-40B4-BE49-F238E27FC236}">
                        <a16:creationId xmlns:a16="http://schemas.microsoft.com/office/drawing/2014/main" id="{E9159DA3-B9CE-E15C-915C-455BE22BEF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" name="Group 15">
                  <a:extLst>
                    <a:ext uri="{FF2B5EF4-FFF2-40B4-BE49-F238E27FC236}">
                      <a16:creationId xmlns:a16="http://schemas.microsoft.com/office/drawing/2014/main" id="{E31151D9-E24F-F49D-E01C-720A2F7BE0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9" name="Rectangle 16">
                    <a:extLst>
                      <a:ext uri="{FF2B5EF4-FFF2-40B4-BE49-F238E27FC236}">
                        <a16:creationId xmlns:a16="http://schemas.microsoft.com/office/drawing/2014/main" id="{C680AF7D-9BC6-4EC5-DA10-DF8808D04C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7">
                    <a:extLst>
                      <a:ext uri="{FF2B5EF4-FFF2-40B4-BE49-F238E27FC236}">
                        <a16:creationId xmlns:a16="http://schemas.microsoft.com/office/drawing/2014/main" id="{16920687-606B-C236-B9A8-7D6D73FD1A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" name="Group 18">
                  <a:extLst>
                    <a:ext uri="{FF2B5EF4-FFF2-40B4-BE49-F238E27FC236}">
                      <a16:creationId xmlns:a16="http://schemas.microsoft.com/office/drawing/2014/main" id="{AD783F92-1C16-9A6B-168C-04BAE5C7A4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7" name="Rectangle 19">
                    <a:extLst>
                      <a:ext uri="{FF2B5EF4-FFF2-40B4-BE49-F238E27FC236}">
                        <a16:creationId xmlns:a16="http://schemas.microsoft.com/office/drawing/2014/main" id="{C08C933B-11F8-0881-0274-A254A84D05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20">
                    <a:extLst>
                      <a:ext uri="{FF2B5EF4-FFF2-40B4-BE49-F238E27FC236}">
                        <a16:creationId xmlns:a16="http://schemas.microsoft.com/office/drawing/2014/main" id="{588FC843-8802-FCA2-FF96-A8A10B7A10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2" name="Rectangle 21">
                <a:extLst>
                  <a:ext uri="{FF2B5EF4-FFF2-40B4-BE49-F238E27FC236}">
                    <a16:creationId xmlns:a16="http://schemas.microsoft.com/office/drawing/2014/main" id="{EB2F65EA-ABF8-E8D9-4791-2F5DC768A6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1F207B7-809D-DE9C-CB65-B33114FC91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8D08E13-4A76-9537-5D02-020DFF03078E}"/>
                  </a:ext>
                </a:extLst>
              </p14:cNvPr>
              <p14:cNvContentPartPr/>
              <p14:nvPr/>
            </p14:nvContentPartPr>
            <p14:xfrm>
              <a:off x="7812000" y="1578960"/>
              <a:ext cx="1089360" cy="2185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8D08E13-4A76-9537-5D02-020DFF03078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02640" y="1569600"/>
                <a:ext cx="1108080" cy="2204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27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2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2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2" grpId="0"/>
      <p:bldP spid="3727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>
            <a:extLst>
              <a:ext uri="{FF2B5EF4-FFF2-40B4-BE49-F238E27FC236}">
                <a16:creationId xmlns:a16="http://schemas.microsoft.com/office/drawing/2014/main" id="{071ED3FC-A998-4A14-A370-EA2FC2E4AE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772400" cy="609600"/>
          </a:xfrm>
        </p:spPr>
        <p:txBody>
          <a:bodyPr/>
          <a:lstStyle/>
          <a:p>
            <a:r>
              <a:rPr lang="en-US" altLang="en-US" sz="2800"/>
              <a:t>Electrical Circuit Theory of Heat Transfer</a:t>
            </a:r>
          </a:p>
        </p:txBody>
      </p:sp>
      <p:sp>
        <p:nvSpPr>
          <p:cNvPr id="374787" name="Rectangle 3">
            <a:extLst>
              <a:ext uri="{FF2B5EF4-FFF2-40B4-BE49-F238E27FC236}">
                <a16:creationId xmlns:a16="http://schemas.microsoft.com/office/drawing/2014/main" id="{47C5D0EC-6A72-2B28-C856-54789F8EC5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0078" y="1545154"/>
            <a:ext cx="7772400" cy="1295400"/>
          </a:xfrm>
        </p:spPr>
        <p:txBody>
          <a:bodyPr/>
          <a:lstStyle/>
          <a:p>
            <a:r>
              <a:rPr lang="en-US" altLang="en-US" sz="2400" dirty="0">
                <a:latin typeface="TimesNewRomanPSMT" charset="0"/>
              </a:rPr>
              <a:t>Thermal Resistance</a:t>
            </a:r>
          </a:p>
          <a:p>
            <a:r>
              <a:rPr lang="en-US" altLang="en-US" sz="2400" dirty="0">
                <a:latin typeface="TimesNewRomanPSMT" charset="0"/>
              </a:rPr>
              <a:t>A resistance can be defined as the ratio of a driving potential to a corresponding transfer rate.</a:t>
            </a:r>
          </a:p>
          <a:p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4788" name="Object 4">
                <a:extLst>
                  <a:ext uri="{FF2B5EF4-FFF2-40B4-BE49-F238E27FC236}">
                    <a16:creationId xmlns:a16="http://schemas.microsoft.com/office/drawing/2014/main" id="{4B07ECB8-F734-180C-3BD8-3510E48C8529}"/>
                  </a:ext>
                </a:extLst>
              </p:cNvPr>
              <p:cNvSpPr txBox="1"/>
              <p:nvPr/>
            </p:nvSpPr>
            <p:spPr bwMode="auto">
              <a:xfrm>
                <a:off x="6166442" y="2495240"/>
                <a:ext cx="1362075" cy="10048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374788" name="Object 4">
                <a:extLst>
                  <a:ext uri="{FF2B5EF4-FFF2-40B4-BE49-F238E27FC236}">
                    <a16:creationId xmlns:a16="http://schemas.microsoft.com/office/drawing/2014/main" id="{4B07ECB8-F734-180C-3BD8-3510E48C8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6442" y="2495240"/>
                <a:ext cx="1362075" cy="10048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4789" name="Rectangle 5">
                <a:extLst>
                  <a:ext uri="{FF2B5EF4-FFF2-40B4-BE49-F238E27FC236}">
                    <a16:creationId xmlns:a16="http://schemas.microsoft.com/office/drawing/2014/main" id="{19F53B0B-D642-F287-6CB8-7B154D1AC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294" y="3400701"/>
                <a:ext cx="8458200" cy="3300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dirty="0">
                    <a:latin typeface="TimesNewRomanPSMT" charset="0"/>
                  </a:rPr>
                  <a:t>Analogy: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2400" dirty="0">
                    <a:latin typeface="TimesNewRomanPSMT" charset="0"/>
                  </a:rPr>
                  <a:t>Electrical resistance is to conduction of electricity as thermal resistance is to conduction of heat.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2400" dirty="0">
                    <a:latin typeface="TimesNewRomanPSMT" charset="0"/>
                  </a:rPr>
                  <a:t>The analog of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altLang="en-US" sz="2400" dirty="0">
                    <a:latin typeface="MT-Extra" charset="0"/>
                  </a:rPr>
                  <a:t> </a:t>
                </a:r>
                <a:r>
                  <a:rPr lang="en-US" altLang="en-US" sz="2400" dirty="0">
                    <a:latin typeface="TimesNewRomanPSMT" charset="0"/>
                  </a:rPr>
                  <a:t>is current, and the analog of the temperature difference, </a:t>
                </a:r>
                <a:r>
                  <a:rPr lang="en-US" altLang="en-US" sz="2400" i="1" dirty="0">
                    <a:latin typeface="TimesNewRomanPS-ItalicMT" charset="0"/>
                  </a:rPr>
                  <a:t>T</a:t>
                </a:r>
                <a:r>
                  <a:rPr lang="en-US" altLang="en-US" sz="2400" i="1" baseline="-25000" dirty="0">
                    <a:latin typeface="TimesNewRomanPS-ItalicMT" charset="0"/>
                  </a:rPr>
                  <a:t>1</a:t>
                </a:r>
                <a:r>
                  <a:rPr lang="en-US" altLang="en-US" sz="2400" i="1" dirty="0">
                    <a:latin typeface="TimesNewRomanPS-ItalicMT" charset="0"/>
                  </a:rPr>
                  <a:t> - T</a:t>
                </a:r>
                <a:r>
                  <a:rPr lang="en-US" altLang="en-US" sz="2400" i="1" baseline="-25000" dirty="0">
                    <a:latin typeface="TimesNewRomanPS-ItalicMT" charset="0"/>
                  </a:rPr>
                  <a:t>2</a:t>
                </a:r>
                <a:r>
                  <a:rPr lang="en-US" altLang="en-US" sz="2400" i="1" dirty="0">
                    <a:latin typeface="TimesNewRomanPS-ItalicMT" charset="0"/>
                  </a:rPr>
                  <a:t>, </a:t>
                </a:r>
                <a:r>
                  <a:rPr lang="en-US" altLang="en-US" sz="2400" dirty="0">
                    <a:latin typeface="TimesNewRomanPSMT" charset="0"/>
                  </a:rPr>
                  <a:t>is voltage difference.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2400" dirty="0">
                    <a:latin typeface="TimesNewRomanPSMT" charset="0"/>
                  </a:rPr>
                  <a:t>From this perspective the slab is a pure resistance to heat transfer and we can define</a:t>
                </a:r>
              </a:p>
            </p:txBody>
          </p:sp>
        </mc:Choice>
        <mc:Fallback xmlns="">
          <p:sp>
            <p:nvSpPr>
              <p:cNvPr id="374789" name="Rectangle 5">
                <a:extLst>
                  <a:ext uri="{FF2B5EF4-FFF2-40B4-BE49-F238E27FC236}">
                    <a16:creationId xmlns:a16="http://schemas.microsoft.com/office/drawing/2014/main" id="{19F53B0B-D642-F287-6CB8-7B154D1AC4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294" y="3400701"/>
                <a:ext cx="8458200" cy="3300455"/>
              </a:xfrm>
              <a:prstGeom prst="rect">
                <a:avLst/>
              </a:prstGeom>
              <a:blipFill>
                <a:blip r:embed="rId3"/>
                <a:stretch>
                  <a:fillRect l="-1081" t="-1479" b="-20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8">
            <a:extLst>
              <a:ext uri="{FF2B5EF4-FFF2-40B4-BE49-F238E27FC236}">
                <a16:creationId xmlns:a16="http://schemas.microsoft.com/office/drawing/2014/main" id="{A10E087C-928E-F216-BF7E-2BED8EADC958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ABAEAF93-BA44-A56A-895A-4221448BCA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5C431DB0-41AD-269F-B982-4A4B0B0E1F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3F9E5792-DEE2-6FFC-7EF4-12499B5566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2B7F0702-A369-308A-72A6-83EBF42B1C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29370722-4FBD-381E-B22B-E17C8F01E2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29DA4165-EFA1-5C1F-1712-4C97E58EDA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4D5F4C47-33F3-4629-FC9B-E5EDC6520A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16402AB7-C537-8B31-025B-909E02669B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070E189C-A601-81D1-1F1C-35E751D239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BCBB5434-23B4-D8C4-A0B4-F9EEFE3798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4DD16BBB-6E6E-E6D8-D8AA-3B65FDC87C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7D0A3FF5-BE7E-13A9-3B33-E5B21FCBFD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D0C19F8C-BA18-4CC7-6784-746A15ED1A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547C759E-5493-F153-47D1-C8D59FA375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EBA498D1-7EB7-AAAA-8BAA-5163CC6B46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ED65498-90C6-9F1E-AFD0-9C42275803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4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74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74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74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build="p"/>
      <p:bldP spid="374788" grpId="0"/>
      <p:bldP spid="37478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5810" name="Object 2">
                <a:extLst>
                  <a:ext uri="{FF2B5EF4-FFF2-40B4-BE49-F238E27FC236}">
                    <a16:creationId xmlns:a16="http://schemas.microsoft.com/office/drawing/2014/main" id="{BCC08547-5B4B-9720-1CCD-54C810AB1A51}"/>
                  </a:ext>
                </a:extLst>
              </p:cNvPr>
              <p:cNvSpPr txBox="1"/>
              <p:nvPr/>
            </p:nvSpPr>
            <p:spPr bwMode="auto">
              <a:xfrm>
                <a:off x="2509838" y="1556691"/>
                <a:ext cx="2722562" cy="9255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acc>
                            <m:accPr>
                              <m:chr m:val="̇"/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75810" name="Object 2">
                <a:extLst>
                  <a:ext uri="{FF2B5EF4-FFF2-40B4-BE49-F238E27FC236}">
                    <a16:creationId xmlns:a16="http://schemas.microsoft.com/office/drawing/2014/main" id="{BCC08547-5B4B-9720-1CCD-54C810AB1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9838" y="1556691"/>
                <a:ext cx="2722562" cy="9255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5814" name="Object 6">
                <a:extLst>
                  <a:ext uri="{FF2B5EF4-FFF2-40B4-BE49-F238E27FC236}">
                    <a16:creationId xmlns:a16="http://schemas.microsoft.com/office/drawing/2014/main" id="{AC2A774B-6E6B-B569-8672-9DE200F51C13}"/>
                  </a:ext>
                </a:extLst>
              </p:cNvPr>
              <p:cNvSpPr txBox="1"/>
              <p:nvPr/>
            </p:nvSpPr>
            <p:spPr bwMode="auto">
              <a:xfrm>
                <a:off x="990600" y="2990490"/>
                <a:ext cx="1814513" cy="1333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IN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𝑐𝑜𝑛𝑑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75814" name="Object 6">
                <a:extLst>
                  <a:ext uri="{FF2B5EF4-FFF2-40B4-BE49-F238E27FC236}">
                    <a16:creationId xmlns:a16="http://schemas.microsoft.com/office/drawing/2014/main" id="{AC2A774B-6E6B-B569-8672-9DE200F51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2990490"/>
                <a:ext cx="1814513" cy="1333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5815" name="Object 7">
                <a:extLst>
                  <a:ext uri="{FF2B5EF4-FFF2-40B4-BE49-F238E27FC236}">
                    <a16:creationId xmlns:a16="http://schemas.microsoft.com/office/drawing/2014/main" id="{B15539AD-D426-E494-EBF5-4FB13F7D633E}"/>
                  </a:ext>
                </a:extLst>
              </p:cNvPr>
              <p:cNvSpPr txBox="1"/>
              <p:nvPr/>
            </p:nvSpPr>
            <p:spPr bwMode="auto">
              <a:xfrm>
                <a:off x="1037148" y="4972530"/>
                <a:ext cx="6481762" cy="9794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IN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𝑐𝑜𝑛𝑣𝑒𝑐𝑡𝑖𝑜𝑛</m:t>
                              </m:r>
                            </m:sub>
                          </m:sSub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h𝐴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h𝐴</m:t>
                          </m:r>
                        </m:den>
                      </m:f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75815" name="Object 7">
                <a:extLst>
                  <a:ext uri="{FF2B5EF4-FFF2-40B4-BE49-F238E27FC236}">
                    <a16:creationId xmlns:a16="http://schemas.microsoft.com/office/drawing/2014/main" id="{B15539AD-D426-E494-EBF5-4FB13F7D6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148" y="4972530"/>
                <a:ext cx="6481762" cy="9794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38">
            <a:extLst>
              <a:ext uri="{FF2B5EF4-FFF2-40B4-BE49-F238E27FC236}">
                <a16:creationId xmlns:a16="http://schemas.microsoft.com/office/drawing/2014/main" id="{AA2EF812-14EB-4BDB-68C9-081E7AAB6FA7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9" name="Group 19">
              <a:extLst>
                <a:ext uri="{FF2B5EF4-FFF2-40B4-BE49-F238E27FC236}">
                  <a16:creationId xmlns:a16="http://schemas.microsoft.com/office/drawing/2014/main" id="{4765F938-F830-6129-576D-A50B2889FB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1" name="Group 8">
                <a:extLst>
                  <a:ext uri="{FF2B5EF4-FFF2-40B4-BE49-F238E27FC236}">
                    <a16:creationId xmlns:a16="http://schemas.microsoft.com/office/drawing/2014/main" id="{A8BA4C08-5928-8B1F-714B-50982DA4CB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3" name="Group 9">
                  <a:extLst>
                    <a:ext uri="{FF2B5EF4-FFF2-40B4-BE49-F238E27FC236}">
                      <a16:creationId xmlns:a16="http://schemas.microsoft.com/office/drawing/2014/main" id="{A50A81AA-27C9-4454-65AC-307CFAE0E6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3" name="Rectangle 10">
                    <a:extLst>
                      <a:ext uri="{FF2B5EF4-FFF2-40B4-BE49-F238E27FC236}">
                        <a16:creationId xmlns:a16="http://schemas.microsoft.com/office/drawing/2014/main" id="{0EC573D1-B2AD-6BF6-E779-22944314DC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" name="Rectangle 11">
                    <a:extLst>
                      <a:ext uri="{FF2B5EF4-FFF2-40B4-BE49-F238E27FC236}">
                        <a16:creationId xmlns:a16="http://schemas.microsoft.com/office/drawing/2014/main" id="{D61FBADE-3A7E-56FC-49D2-64E7062502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2">
                  <a:extLst>
                    <a:ext uri="{FF2B5EF4-FFF2-40B4-BE49-F238E27FC236}">
                      <a16:creationId xmlns:a16="http://schemas.microsoft.com/office/drawing/2014/main" id="{D93E4E7C-DA2F-1365-69EF-C4772839DA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1" name="Rectangle 13">
                    <a:extLst>
                      <a:ext uri="{FF2B5EF4-FFF2-40B4-BE49-F238E27FC236}">
                        <a16:creationId xmlns:a16="http://schemas.microsoft.com/office/drawing/2014/main" id="{EC5B35A1-65FF-D007-70D2-44674BB05D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4">
                    <a:extLst>
                      <a:ext uri="{FF2B5EF4-FFF2-40B4-BE49-F238E27FC236}">
                        <a16:creationId xmlns:a16="http://schemas.microsoft.com/office/drawing/2014/main" id="{8386DB1D-0795-EB6D-2940-B36B55D4C0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" name="Group 15">
                  <a:extLst>
                    <a:ext uri="{FF2B5EF4-FFF2-40B4-BE49-F238E27FC236}">
                      <a16:creationId xmlns:a16="http://schemas.microsoft.com/office/drawing/2014/main" id="{F0B0D78E-4C95-C960-04DC-763842491E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9" name="Rectangle 16">
                    <a:extLst>
                      <a:ext uri="{FF2B5EF4-FFF2-40B4-BE49-F238E27FC236}">
                        <a16:creationId xmlns:a16="http://schemas.microsoft.com/office/drawing/2014/main" id="{022AB64A-B8B1-25F4-DAE1-E9E978D9F7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7">
                    <a:extLst>
                      <a:ext uri="{FF2B5EF4-FFF2-40B4-BE49-F238E27FC236}">
                        <a16:creationId xmlns:a16="http://schemas.microsoft.com/office/drawing/2014/main" id="{A69EA43E-E1AD-FB4B-9E31-0A158B8375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" name="Group 18">
                  <a:extLst>
                    <a:ext uri="{FF2B5EF4-FFF2-40B4-BE49-F238E27FC236}">
                      <a16:creationId xmlns:a16="http://schemas.microsoft.com/office/drawing/2014/main" id="{DE2A7913-C80F-7283-BDE7-61BEB123F3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7" name="Rectangle 19">
                    <a:extLst>
                      <a:ext uri="{FF2B5EF4-FFF2-40B4-BE49-F238E27FC236}">
                        <a16:creationId xmlns:a16="http://schemas.microsoft.com/office/drawing/2014/main" id="{8C805EF4-96EB-3A2C-36B5-C5607163DE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20">
                    <a:extLst>
                      <a:ext uri="{FF2B5EF4-FFF2-40B4-BE49-F238E27FC236}">
                        <a16:creationId xmlns:a16="http://schemas.microsoft.com/office/drawing/2014/main" id="{3AA4556A-B6D3-6F91-C32D-3842855B1C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2" name="Rectangle 21">
                <a:extLst>
                  <a:ext uri="{FF2B5EF4-FFF2-40B4-BE49-F238E27FC236}">
                    <a16:creationId xmlns:a16="http://schemas.microsoft.com/office/drawing/2014/main" id="{3F918658-1CF2-95C0-AC7A-A6ABDA740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0B41044-0D17-29D5-073C-C89AC0EA20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itle 24">
            <a:extLst>
              <a:ext uri="{FF2B5EF4-FFF2-40B4-BE49-F238E27FC236}">
                <a16:creationId xmlns:a16="http://schemas.microsoft.com/office/drawing/2014/main" id="{8A040671-A15A-75AC-0712-12ABD8663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29" y="208709"/>
            <a:ext cx="7772400" cy="1143000"/>
          </a:xfrm>
        </p:spPr>
        <p:txBody>
          <a:bodyPr/>
          <a:lstStyle/>
          <a:p>
            <a:r>
              <a:rPr lang="en-US" sz="2800" dirty="0"/>
              <a:t>Thermal Resistance</a:t>
            </a:r>
            <a:endParaRPr lang="en-I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6">
                <a:extLst>
                  <a:ext uri="{FF2B5EF4-FFF2-40B4-BE49-F238E27FC236}">
                    <a16:creationId xmlns:a16="http://schemas.microsoft.com/office/drawing/2014/main" id="{F4B39E3A-41D4-4CF6-1021-37252ADCAF2F}"/>
                  </a:ext>
                </a:extLst>
              </p:cNvPr>
              <p:cNvSpPr txBox="1"/>
              <p:nvPr/>
            </p:nvSpPr>
            <p:spPr bwMode="auto">
              <a:xfrm>
                <a:off x="2971801" y="2977208"/>
                <a:ext cx="2586038" cy="1333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𝑘𝐴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6" name="Object 6">
                <a:extLst>
                  <a:ext uri="{FF2B5EF4-FFF2-40B4-BE49-F238E27FC236}">
                    <a16:creationId xmlns:a16="http://schemas.microsoft.com/office/drawing/2014/main" id="{F4B39E3A-41D4-4CF6-1021-37252ADCA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1801" y="2977208"/>
                <a:ext cx="2586038" cy="1333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6">
                <a:extLst>
                  <a:ext uri="{FF2B5EF4-FFF2-40B4-BE49-F238E27FC236}">
                    <a16:creationId xmlns:a16="http://schemas.microsoft.com/office/drawing/2014/main" id="{9C9E8804-6ECB-7702-AB68-2A8D9AE4CDDA}"/>
                  </a:ext>
                </a:extLst>
              </p:cNvPr>
              <p:cNvSpPr txBox="1"/>
              <p:nvPr/>
            </p:nvSpPr>
            <p:spPr bwMode="auto">
              <a:xfrm>
                <a:off x="5651500" y="2844172"/>
                <a:ext cx="3262313" cy="1333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𝑘𝐴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IN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7" name="Object 6">
                <a:extLst>
                  <a:ext uri="{FF2B5EF4-FFF2-40B4-BE49-F238E27FC236}">
                    <a16:creationId xmlns:a16="http://schemas.microsoft.com/office/drawing/2014/main" id="{9C9E8804-6ECB-7702-AB68-2A8D9AE4C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1500" y="2844172"/>
                <a:ext cx="3262313" cy="1333500"/>
              </a:xfrm>
              <a:prstGeom prst="rect">
                <a:avLst/>
              </a:prstGeom>
              <a:blipFill>
                <a:blip r:embed="rId7"/>
                <a:stretch>
                  <a:fillRect b="-596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78D1541F-533C-AA02-FF7E-3A00AFE8A2BA}"/>
              </a:ext>
            </a:extLst>
          </p:cNvPr>
          <p:cNvSpPr txBox="1"/>
          <p:nvPr/>
        </p:nvSpPr>
        <p:spPr>
          <a:xfrm>
            <a:off x="590362" y="4375670"/>
            <a:ext cx="3273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Similarly for convection:</a:t>
            </a:r>
            <a:endParaRPr lang="en-IN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5DC719-AC8A-67F0-963B-395922EEEEBB}"/>
              </a:ext>
            </a:extLst>
          </p:cNvPr>
          <p:cNvSpPr txBox="1"/>
          <p:nvPr/>
        </p:nvSpPr>
        <p:spPr>
          <a:xfrm>
            <a:off x="490309" y="2452364"/>
            <a:ext cx="3744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conduction heat transfer: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0" grpId="0"/>
      <p:bldP spid="375814" grpId="0"/>
      <p:bldP spid="375815" grpId="0"/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2941</TotalTime>
  <Words>785</Words>
  <Application>Microsoft Office PowerPoint</Application>
  <PresentationFormat>On-screen Show (4:3)</PresentationFormat>
  <Paragraphs>95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Calibri</vt:lpstr>
      <vt:lpstr>Cambria Math</vt:lpstr>
      <vt:lpstr>CommercialScript BT</vt:lpstr>
      <vt:lpstr>MT-Extra</vt:lpstr>
      <vt:lpstr>PalatinoLinotype</vt:lpstr>
      <vt:lpstr>Symbol</vt:lpstr>
      <vt:lpstr>Tempus Sans ITC</vt:lpstr>
      <vt:lpstr>Times New Roman</vt:lpstr>
      <vt:lpstr>TimesNewRomanPS-ItalicMT</vt:lpstr>
      <vt:lpstr>TimesNewRomanPSMT</vt:lpstr>
      <vt:lpstr>TradeGothic</vt:lpstr>
      <vt:lpstr>Viner Hand ITC</vt:lpstr>
      <vt:lpstr>Vladimir Script</vt:lpstr>
      <vt:lpstr>Blank Presentation</vt:lpstr>
      <vt:lpstr>Bitmap Image</vt:lpstr>
      <vt:lpstr>Electrical Analogy Approach for Thermal Management of Electronic Processors</vt:lpstr>
      <vt:lpstr>Steady State Temperature Distribution in a Processor </vt:lpstr>
      <vt:lpstr>Steady-State One-Dimensional Conduction</vt:lpstr>
      <vt:lpstr>Steady Heat Transfer through a Plane Slab</vt:lpstr>
      <vt:lpstr>Isothermal Wall Surfaces</vt:lpstr>
      <vt:lpstr>PowerPoint Presentation</vt:lpstr>
      <vt:lpstr> Wall Surfaces with Convection </vt:lpstr>
      <vt:lpstr>Electrical Circuit Theory of Heat Transfer</vt:lpstr>
      <vt:lpstr>Thermal Resistance</vt:lpstr>
      <vt:lpstr>PowerPoint Presentation</vt:lpstr>
      <vt:lpstr>Thermal Layers in A Processors</vt:lpstr>
      <vt:lpstr>Thermal Analysis of DIP Electronic Processor</vt:lpstr>
      <vt:lpstr>Thermal Analysis of DIP Electronic Processor</vt:lpstr>
      <vt:lpstr>Property Model of DIP</vt:lpstr>
      <vt:lpstr>Overall Thermal Resistance</vt:lpstr>
      <vt:lpstr>Control of Overall Thermal Resistance </vt:lpstr>
      <vt:lpstr>Comparative chart of heat transfer coefficient for different cooling systems</vt:lpstr>
      <vt:lpstr>Thermal Packages for Electronic Processors</vt:lpstr>
      <vt:lpstr>Thermal Packages for Electronic Processors</vt:lpstr>
      <vt:lpstr>Superiority of Thermal Packages</vt:lpstr>
      <vt:lpstr>Thermal Packages for Electronic Processors</vt:lpstr>
      <vt:lpstr>Thermal Packages for Electronic Processors</vt:lpstr>
      <vt:lpstr>Thermal Packages for Electronic Processors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Science Lead to Development of Civilization</dc:title>
  <dc:creator>P.M.V.S</dc:creator>
  <cp:lastModifiedBy>P M V Subbarao</cp:lastModifiedBy>
  <cp:revision>282</cp:revision>
  <cp:lastPrinted>2002-07-26T02:11:33Z</cp:lastPrinted>
  <dcterms:created xsi:type="dcterms:W3CDTF">2002-07-26T01:39:54Z</dcterms:created>
  <dcterms:modified xsi:type="dcterms:W3CDTF">2024-01-19T04:00:12Z</dcterms:modified>
</cp:coreProperties>
</file>