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652" r:id="rId3"/>
    <p:sldId id="674" r:id="rId4"/>
    <p:sldId id="675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676" r:id="rId13"/>
    <p:sldId id="280" r:id="rId14"/>
    <p:sldId id="650" r:id="rId15"/>
    <p:sldId id="281" r:id="rId16"/>
    <p:sldId id="282" r:id="rId17"/>
    <p:sldId id="283" r:id="rId18"/>
    <p:sldId id="284" r:id="rId19"/>
    <p:sldId id="323" r:id="rId20"/>
    <p:sldId id="324" r:id="rId21"/>
    <p:sldId id="325" r:id="rId22"/>
    <p:sldId id="326" r:id="rId23"/>
    <p:sldId id="32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3" autoAdjust="0"/>
    <p:restoredTop sz="83643" autoAdjust="0"/>
  </p:normalViewPr>
  <p:slideViewPr>
    <p:cSldViewPr>
      <p:cViewPr varScale="1">
        <p:scale>
          <a:sx n="57" d="100"/>
          <a:sy n="57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Change</a:t>
            </a:r>
            <a:r>
              <a:rPr lang="en-IN" baseline="0" dirty="0"/>
              <a:t> in Efficiency </a:t>
            </a:r>
            <a:r>
              <a:rPr lang="en-IN" baseline="0" dirty="0" err="1"/>
              <a:t>wrt</a:t>
            </a:r>
            <a:r>
              <a:rPr lang="en-IN" baseline="0" dirty="0"/>
              <a:t> CR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960629921259839E-2"/>
          <c:y val="0.1763888888888889"/>
          <c:w val="0.87387270341207346"/>
          <c:h val="0.731890492855059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Sheet1!$E$6:$E$164</c:f>
              <c:numCache>
                <c:formatCode>General</c:formatCode>
                <c:ptCount val="15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  <c:pt idx="25">
                  <c:v>13.5</c:v>
                </c:pt>
                <c:pt idx="26">
                  <c:v>14</c:v>
                </c:pt>
                <c:pt idx="27">
                  <c:v>14.5</c:v>
                </c:pt>
                <c:pt idx="28">
                  <c:v>15</c:v>
                </c:pt>
                <c:pt idx="29">
                  <c:v>15.5</c:v>
                </c:pt>
                <c:pt idx="30">
                  <c:v>16</c:v>
                </c:pt>
                <c:pt idx="31">
                  <c:v>16.5</c:v>
                </c:pt>
                <c:pt idx="32">
                  <c:v>17</c:v>
                </c:pt>
                <c:pt idx="33">
                  <c:v>17.5</c:v>
                </c:pt>
                <c:pt idx="34">
                  <c:v>18</c:v>
                </c:pt>
                <c:pt idx="35">
                  <c:v>18.5</c:v>
                </c:pt>
                <c:pt idx="36">
                  <c:v>19</c:v>
                </c:pt>
                <c:pt idx="37">
                  <c:v>19.5</c:v>
                </c:pt>
                <c:pt idx="38">
                  <c:v>20</c:v>
                </c:pt>
                <c:pt idx="39">
                  <c:v>20.5</c:v>
                </c:pt>
                <c:pt idx="40">
                  <c:v>21</c:v>
                </c:pt>
                <c:pt idx="41">
                  <c:v>21.5</c:v>
                </c:pt>
                <c:pt idx="42">
                  <c:v>22</c:v>
                </c:pt>
                <c:pt idx="43">
                  <c:v>22.5</c:v>
                </c:pt>
                <c:pt idx="44">
                  <c:v>23</c:v>
                </c:pt>
                <c:pt idx="45">
                  <c:v>23.5</c:v>
                </c:pt>
                <c:pt idx="46">
                  <c:v>24</c:v>
                </c:pt>
                <c:pt idx="47">
                  <c:v>24.5</c:v>
                </c:pt>
                <c:pt idx="48">
                  <c:v>25</c:v>
                </c:pt>
                <c:pt idx="49">
                  <c:v>25.5</c:v>
                </c:pt>
                <c:pt idx="50">
                  <c:v>26</c:v>
                </c:pt>
                <c:pt idx="51">
                  <c:v>26.5</c:v>
                </c:pt>
                <c:pt idx="52">
                  <c:v>27</c:v>
                </c:pt>
                <c:pt idx="53">
                  <c:v>27.5</c:v>
                </c:pt>
                <c:pt idx="54">
                  <c:v>28</c:v>
                </c:pt>
                <c:pt idx="55">
                  <c:v>28.5</c:v>
                </c:pt>
                <c:pt idx="56">
                  <c:v>29</c:v>
                </c:pt>
                <c:pt idx="57">
                  <c:v>29.5</c:v>
                </c:pt>
                <c:pt idx="58">
                  <c:v>30</c:v>
                </c:pt>
                <c:pt idx="59">
                  <c:v>30.5</c:v>
                </c:pt>
                <c:pt idx="60">
                  <c:v>31</c:v>
                </c:pt>
                <c:pt idx="61">
                  <c:v>31.5</c:v>
                </c:pt>
                <c:pt idx="62">
                  <c:v>32</c:v>
                </c:pt>
                <c:pt idx="63">
                  <c:v>32.5</c:v>
                </c:pt>
                <c:pt idx="64">
                  <c:v>33</c:v>
                </c:pt>
                <c:pt idx="65">
                  <c:v>33.5</c:v>
                </c:pt>
                <c:pt idx="66">
                  <c:v>34</c:v>
                </c:pt>
                <c:pt idx="67">
                  <c:v>34.5</c:v>
                </c:pt>
                <c:pt idx="68">
                  <c:v>35</c:v>
                </c:pt>
                <c:pt idx="69">
                  <c:v>35.5</c:v>
                </c:pt>
                <c:pt idx="70">
                  <c:v>36</c:v>
                </c:pt>
                <c:pt idx="71">
                  <c:v>36.5</c:v>
                </c:pt>
                <c:pt idx="72">
                  <c:v>37</c:v>
                </c:pt>
                <c:pt idx="73">
                  <c:v>37.5</c:v>
                </c:pt>
                <c:pt idx="74">
                  <c:v>38</c:v>
                </c:pt>
                <c:pt idx="75">
                  <c:v>38.5</c:v>
                </c:pt>
                <c:pt idx="76">
                  <c:v>39</c:v>
                </c:pt>
                <c:pt idx="77">
                  <c:v>39.5</c:v>
                </c:pt>
                <c:pt idx="78">
                  <c:v>40</c:v>
                </c:pt>
                <c:pt idx="79">
                  <c:v>40.5</c:v>
                </c:pt>
                <c:pt idx="80">
                  <c:v>41</c:v>
                </c:pt>
                <c:pt idx="81">
                  <c:v>41.5</c:v>
                </c:pt>
                <c:pt idx="82">
                  <c:v>42</c:v>
                </c:pt>
                <c:pt idx="83">
                  <c:v>42.5</c:v>
                </c:pt>
                <c:pt idx="84">
                  <c:v>43</c:v>
                </c:pt>
                <c:pt idx="85">
                  <c:v>43.5</c:v>
                </c:pt>
                <c:pt idx="86">
                  <c:v>44</c:v>
                </c:pt>
                <c:pt idx="87">
                  <c:v>44.5</c:v>
                </c:pt>
                <c:pt idx="88">
                  <c:v>45</c:v>
                </c:pt>
                <c:pt idx="89">
                  <c:v>45.5</c:v>
                </c:pt>
                <c:pt idx="90">
                  <c:v>46</c:v>
                </c:pt>
                <c:pt idx="91">
                  <c:v>46.5</c:v>
                </c:pt>
                <c:pt idx="92">
                  <c:v>47</c:v>
                </c:pt>
                <c:pt idx="93">
                  <c:v>47.5</c:v>
                </c:pt>
                <c:pt idx="94">
                  <c:v>48</c:v>
                </c:pt>
                <c:pt idx="95">
                  <c:v>48.5</c:v>
                </c:pt>
                <c:pt idx="96">
                  <c:v>49</c:v>
                </c:pt>
                <c:pt idx="97">
                  <c:v>49.5</c:v>
                </c:pt>
                <c:pt idx="98">
                  <c:v>50</c:v>
                </c:pt>
                <c:pt idx="99">
                  <c:v>50.5</c:v>
                </c:pt>
                <c:pt idx="100">
                  <c:v>51</c:v>
                </c:pt>
                <c:pt idx="101">
                  <c:v>51.5</c:v>
                </c:pt>
                <c:pt idx="102">
                  <c:v>52</c:v>
                </c:pt>
                <c:pt idx="103">
                  <c:v>52.5</c:v>
                </c:pt>
                <c:pt idx="104">
                  <c:v>53</c:v>
                </c:pt>
                <c:pt idx="105">
                  <c:v>53.5</c:v>
                </c:pt>
                <c:pt idx="106">
                  <c:v>54</c:v>
                </c:pt>
                <c:pt idx="107">
                  <c:v>54.5</c:v>
                </c:pt>
                <c:pt idx="108">
                  <c:v>55</c:v>
                </c:pt>
                <c:pt idx="109">
                  <c:v>55.5</c:v>
                </c:pt>
                <c:pt idx="110">
                  <c:v>56</c:v>
                </c:pt>
                <c:pt idx="111">
                  <c:v>56.5</c:v>
                </c:pt>
                <c:pt idx="112">
                  <c:v>57</c:v>
                </c:pt>
                <c:pt idx="113">
                  <c:v>57.5</c:v>
                </c:pt>
                <c:pt idx="114">
                  <c:v>58</c:v>
                </c:pt>
                <c:pt idx="115">
                  <c:v>58.5</c:v>
                </c:pt>
                <c:pt idx="116">
                  <c:v>59</c:v>
                </c:pt>
                <c:pt idx="117">
                  <c:v>59.5</c:v>
                </c:pt>
                <c:pt idx="118">
                  <c:v>60</c:v>
                </c:pt>
                <c:pt idx="119">
                  <c:v>60.5</c:v>
                </c:pt>
                <c:pt idx="120">
                  <c:v>61</c:v>
                </c:pt>
                <c:pt idx="121">
                  <c:v>61.5</c:v>
                </c:pt>
                <c:pt idx="122">
                  <c:v>62</c:v>
                </c:pt>
                <c:pt idx="123">
                  <c:v>62.5</c:v>
                </c:pt>
                <c:pt idx="124">
                  <c:v>63</c:v>
                </c:pt>
                <c:pt idx="125">
                  <c:v>63.5</c:v>
                </c:pt>
                <c:pt idx="126">
                  <c:v>64</c:v>
                </c:pt>
                <c:pt idx="127">
                  <c:v>64.5</c:v>
                </c:pt>
                <c:pt idx="128">
                  <c:v>65</c:v>
                </c:pt>
                <c:pt idx="129">
                  <c:v>65.5</c:v>
                </c:pt>
                <c:pt idx="130">
                  <c:v>66</c:v>
                </c:pt>
                <c:pt idx="131">
                  <c:v>66.5</c:v>
                </c:pt>
                <c:pt idx="132">
                  <c:v>67</c:v>
                </c:pt>
                <c:pt idx="133">
                  <c:v>67.5</c:v>
                </c:pt>
                <c:pt idx="134">
                  <c:v>68</c:v>
                </c:pt>
                <c:pt idx="135">
                  <c:v>68.5</c:v>
                </c:pt>
                <c:pt idx="136">
                  <c:v>69</c:v>
                </c:pt>
                <c:pt idx="137">
                  <c:v>69.5</c:v>
                </c:pt>
                <c:pt idx="138">
                  <c:v>70</c:v>
                </c:pt>
                <c:pt idx="139">
                  <c:v>70.5</c:v>
                </c:pt>
                <c:pt idx="140">
                  <c:v>71</c:v>
                </c:pt>
                <c:pt idx="141">
                  <c:v>71.5</c:v>
                </c:pt>
                <c:pt idx="142">
                  <c:v>72</c:v>
                </c:pt>
                <c:pt idx="143">
                  <c:v>72.5</c:v>
                </c:pt>
                <c:pt idx="144">
                  <c:v>73</c:v>
                </c:pt>
                <c:pt idx="145">
                  <c:v>73.5</c:v>
                </c:pt>
                <c:pt idx="146">
                  <c:v>74</c:v>
                </c:pt>
                <c:pt idx="147">
                  <c:v>74.5</c:v>
                </c:pt>
                <c:pt idx="148">
                  <c:v>75</c:v>
                </c:pt>
                <c:pt idx="149">
                  <c:v>75.5</c:v>
                </c:pt>
                <c:pt idx="150">
                  <c:v>76</c:v>
                </c:pt>
                <c:pt idx="151">
                  <c:v>76.5</c:v>
                </c:pt>
                <c:pt idx="152">
                  <c:v>77</c:v>
                </c:pt>
                <c:pt idx="153">
                  <c:v>77.5</c:v>
                </c:pt>
                <c:pt idx="154">
                  <c:v>78</c:v>
                </c:pt>
                <c:pt idx="155">
                  <c:v>78.5</c:v>
                </c:pt>
                <c:pt idx="156">
                  <c:v>79</c:v>
                </c:pt>
                <c:pt idx="157">
                  <c:v>79.5</c:v>
                </c:pt>
                <c:pt idx="158">
                  <c:v>80</c:v>
                </c:pt>
              </c:numCache>
            </c:numRef>
          </c:xVal>
          <c:yVal>
            <c:numRef>
              <c:f>Sheet1!$F$6:$F$164</c:f>
              <c:numCache>
                <c:formatCode>0.0</c:formatCode>
                <c:ptCount val="159"/>
                <c:pt idx="0">
                  <c:v>40</c:v>
                </c:pt>
                <c:pt idx="1">
                  <c:v>31.362107267324635</c:v>
                </c:pt>
                <c:pt idx="2">
                  <c:v>26.390158215457888</c:v>
                </c:pt>
                <c:pt idx="3">
                  <c:v>23.083198494515418</c:v>
                </c:pt>
                <c:pt idx="4">
                  <c:v>20.691274318871468</c:v>
                </c:pt>
                <c:pt idx="5">
                  <c:v>18.863364845131294</c:v>
                </c:pt>
                <c:pt idx="6">
                  <c:v>17.411011265922482</c:v>
                </c:pt>
                <c:pt idx="7">
                  <c:v>16.223049117152154</c:v>
                </c:pt>
                <c:pt idx="8">
                  <c:v>15.229231509727031</c:v>
                </c:pt>
                <c:pt idx="9">
                  <c:v>14.382764770103504</c:v>
                </c:pt>
                <c:pt idx="10">
                  <c:v>13.651150073861466</c:v>
                </c:pt>
                <c:pt idx="11">
                  <c:v>13.011038960868657</c:v>
                </c:pt>
                <c:pt idx="12">
                  <c:v>12.445179568473028</c:v>
                </c:pt>
                <c:pt idx="13">
                  <c:v>11.940519805174484</c:v>
                </c:pt>
                <c:pt idx="14">
                  <c:v>11.486983549970352</c:v>
                </c:pt>
                <c:pt idx="15">
                  <c:v>11.076655172612581</c:v>
                </c:pt>
                <c:pt idx="16">
                  <c:v>10.703220823469742</c:v>
                </c:pt>
                <c:pt idx="17">
                  <c:v>10.361576270812154</c:v>
                </c:pt>
                <c:pt idx="18">
                  <c:v>10.047545726038321</c:v>
                </c:pt>
                <c:pt idx="19">
                  <c:v>9.7576764146891986</c:v>
                </c:pt>
                <c:pt idx="20">
                  <c:v>9.489085946468629</c:v>
                </c:pt>
                <c:pt idx="21">
                  <c:v>9.2393471915483385</c:v>
                </c:pt>
                <c:pt idx="22">
                  <c:v>9.0064002568040902</c:v>
                </c:pt>
                <c:pt idx="23">
                  <c:v>8.7884843464489428</c:v>
                </c:pt>
                <c:pt idx="24">
                  <c:v>8.5840844181202627</c:v>
                </c:pt>
                <c:pt idx="25">
                  <c:v>8.3918889892880184</c:v>
                </c:pt>
                <c:pt idx="26">
                  <c:v>8.2107564457946793</c:v>
                </c:pt>
                <c:pt idx="27">
                  <c:v>8.0396879034454756</c:v>
                </c:pt>
                <c:pt idx="28">
                  <c:v>7.8778051708340735</c:v>
                </c:pt>
                <c:pt idx="29">
                  <c:v>7.7243327199531766</c:v>
                </c:pt>
                <c:pt idx="30">
                  <c:v>7.5785828325519917</c:v>
                </c:pt>
                <c:pt idx="31">
                  <c:v>7.4399432830502974</c:v>
                </c:pt>
                <c:pt idx="32">
                  <c:v>7.3078670625828996</c:v>
                </c:pt>
                <c:pt idx="33">
                  <c:v>7.1818637569737653</c:v>
                </c:pt>
                <c:pt idx="34">
                  <c:v>7.0614922736587493</c:v>
                </c:pt>
                <c:pt idx="35">
                  <c:v>6.9463546755760541</c:v>
                </c:pt>
                <c:pt idx="36">
                  <c:v>6.8360909287066711</c:v>
                </c:pt>
                <c:pt idx="37">
                  <c:v>6.7303744078214418</c:v>
                </c:pt>
                <c:pt idx="38">
                  <c:v>6.6289080346799745</c:v>
                </c:pt>
                <c:pt idx="39">
                  <c:v>6.5314209463560697</c:v>
                </c:pt>
                <c:pt idx="40">
                  <c:v>6.437665609972246</c:v>
                </c:pt>
                <c:pt idx="41">
                  <c:v>6.3474153149942172</c:v>
                </c:pt>
                <c:pt idx="42">
                  <c:v>6.2604619861846276</c:v>
                </c:pt>
                <c:pt idx="43">
                  <c:v>6.176614269969571</c:v>
                </c:pt>
                <c:pt idx="44">
                  <c:v>6.0956958548126767</c:v>
                </c:pt>
                <c:pt idx="45">
                  <c:v>6.0175439925915821</c:v>
                </c:pt>
                <c:pt idx="46">
                  <c:v>5.9420081932200111</c:v>
                </c:pt>
                <c:pt idx="47">
                  <c:v>5.8689490690820092</c:v>
                </c:pt>
                <c:pt idx="48">
                  <c:v>5.798237309421566</c:v>
                </c:pt>
                <c:pt idx="49">
                  <c:v>5.7297527678018367</c:v>
                </c:pt>
                <c:pt idx="50">
                  <c:v>5.6633836482260129</c:v>
                </c:pt>
                <c:pt idx="51">
                  <c:v>5.599025777585882</c:v>
                </c:pt>
                <c:pt idx="52">
                  <c:v>5.5365819538467447</c:v>
                </c:pt>
                <c:pt idx="53">
                  <c:v>5.4759613608463011</c:v>
                </c:pt>
                <c:pt idx="54">
                  <c:v>5.4170790418278063</c:v>
                </c:pt>
                <c:pt idx="55">
                  <c:v>5.3598554248820873</c:v>
                </c:pt>
                <c:pt idx="56">
                  <c:v>5.3042158943707243</c:v>
                </c:pt>
                <c:pt idx="57">
                  <c:v>5.2500904031687794</c:v>
                </c:pt>
                <c:pt idx="58">
                  <c:v>5.1974131212215866</c:v>
                </c:pt>
                <c:pt idx="59">
                  <c:v>5.1461221164733422</c:v>
                </c:pt>
                <c:pt idx="60">
                  <c:v>5.0961590647100614</c:v>
                </c:pt>
                <c:pt idx="61">
                  <c:v>5.0474689852779111</c:v>
                </c:pt>
                <c:pt idx="62">
                  <c:v>5.0000000000000018</c:v>
                </c:pt>
                <c:pt idx="63">
                  <c:v>4.9537031129286744</c:v>
                </c:pt>
                <c:pt idx="64">
                  <c:v>4.908532008843264</c:v>
                </c:pt>
                <c:pt idx="65">
                  <c:v>4.8644428686411274</c:v>
                </c:pt>
                <c:pt idx="66">
                  <c:v>4.821394199977405</c:v>
                </c:pt>
                <c:pt idx="67">
                  <c:v>4.7793466816905328</c:v>
                </c:pt>
                <c:pt idx="68">
                  <c:v>4.7382630207100132</c:v>
                </c:pt>
                <c:pt idx="69">
                  <c:v>4.6981078202827042</c:v>
                </c:pt>
                <c:pt idx="70">
                  <c:v>4.6588474584771964</c:v>
                </c:pt>
                <c:pt idx="71">
                  <c:v>4.6204499760343909</c:v>
                </c:pt>
                <c:pt idx="72">
                  <c:v>4.5828849727284435</c:v>
                </c:pt>
                <c:pt idx="73">
                  <c:v>4.5461235114870711</c:v>
                </c:pt>
                <c:pt idx="74">
                  <c:v>4.5101380295956366</c:v>
                </c:pt>
                <c:pt idx="75">
                  <c:v>4.4749022563761454</c:v>
                </c:pt>
                <c:pt idx="76">
                  <c:v>4.440391136791912</c:v>
                </c:pt>
                <c:pt idx="77">
                  <c:v>4.4065807604815381</c:v>
                </c:pt>
                <c:pt idx="78">
                  <c:v>4.3734482957731133</c:v>
                </c:pt>
                <c:pt idx="79">
                  <c:v>4.3409719282718831</c:v>
                </c:pt>
                <c:pt idx="80">
                  <c:v>4.3091308036523088</c:v>
                </c:pt>
                <c:pt idx="81">
                  <c:v>4.2779049743193873</c:v>
                </c:pt>
                <c:pt idx="82">
                  <c:v>4.2472753496344939</c:v>
                </c:pt>
                <c:pt idx="83">
                  <c:v>4.2172236494283091</c:v>
                </c:pt>
                <c:pt idx="84">
                  <c:v>4.1877323605479457</c:v>
                </c:pt>
                <c:pt idx="85">
                  <c:v>4.1587846962075723</c:v>
                </c:pt>
                <c:pt idx="86">
                  <c:v>4.1303645579318014</c:v>
                </c:pt>
                <c:pt idx="87">
                  <c:v>4.1024564998990902</c:v>
                </c:pt>
                <c:pt idx="88">
                  <c:v>4.0750456955087975</c:v>
                </c:pt>
                <c:pt idx="89">
                  <c:v>4.0481179060102273</c:v>
                </c:pt>
                <c:pt idx="90">
                  <c:v>4.0216594510454335</c:v>
                </c:pt>
                <c:pt idx="91">
                  <c:v>3.9956571809696446</c:v>
                </c:pt>
                <c:pt idx="92">
                  <c:v>3.9700984508242514</c:v>
                </c:pt>
                <c:pt idx="93">
                  <c:v>3.944971095847309</c:v>
                </c:pt>
                <c:pt idx="94">
                  <c:v>3.9202634084155781</c:v>
                </c:pt>
                <c:pt idx="95">
                  <c:v>3.8959641163205654</c:v>
                </c:pt>
                <c:pt idx="96">
                  <c:v>3.8720623622884629</c:v>
                </c:pt>
                <c:pt idx="97">
                  <c:v>3.8485476846609696</c:v>
                </c:pt>
                <c:pt idx="98">
                  <c:v>3.825409999160148</c:v>
                </c:pt>
                <c:pt idx="99">
                  <c:v>3.8026395816663756</c:v>
                </c:pt>
                <c:pt idx="100">
                  <c:v>3.7802270519437053</c:v>
                </c:pt>
                <c:pt idx="101">
                  <c:v>3.7581633582517942</c:v>
                </c:pt>
                <c:pt idx="102">
                  <c:v>3.7364397627880379</c:v>
                </c:pt>
                <c:pt idx="103">
                  <c:v>3.715047827907624</c:v>
                </c:pt>
                <c:pt idx="104">
                  <c:v>3.6939794030729631</c:v>
                </c:pt>
                <c:pt idx="105">
                  <c:v>3.673226612487448</c:v>
                </c:pt>
                <c:pt idx="106">
                  <c:v>3.652781843371613</c:v>
                </c:pt>
                <c:pt idx="107">
                  <c:v>3.6326377348427537</c:v>
                </c:pt>
                <c:pt idx="108">
                  <c:v>3.6127871673616987</c:v>
                </c:pt>
                <c:pt idx="109">
                  <c:v>3.5932232527129875</c:v>
                </c:pt>
                <c:pt idx="110">
                  <c:v>3.573939324486918</c:v>
                </c:pt>
                <c:pt idx="111">
                  <c:v>3.5549289290341624</c:v>
                </c:pt>
                <c:pt idx="112">
                  <c:v>3.5361858168654634</c:v>
                </c:pt>
                <c:pt idx="113">
                  <c:v>3.5177039344708971</c:v>
                </c:pt>
                <c:pt idx="114">
                  <c:v>3.4994774165347478</c:v>
                </c:pt>
                <c:pt idx="115">
                  <c:v>3.4815005785236379</c:v>
                </c:pt>
                <c:pt idx="116">
                  <c:v>3.4637679096270286</c:v>
                </c:pt>
                <c:pt idx="117">
                  <c:v>3.4462740660304796</c:v>
                </c:pt>
                <c:pt idx="118">
                  <c:v>3.4290138645033621</c:v>
                </c:pt>
                <c:pt idx="119">
                  <c:v>3.4119822762838323</c:v>
                </c:pt>
                <c:pt idx="120">
                  <c:v>3.395174421244961</c:v>
                </c:pt>
                <c:pt idx="121">
                  <c:v>3.3785855623269128</c:v>
                </c:pt>
                <c:pt idx="122">
                  <c:v>3.3622111002209598</c:v>
                </c:pt>
                <c:pt idx="123">
                  <c:v>3.346046568292075</c:v>
                </c:pt>
                <c:pt idx="124">
                  <c:v>3.3300876277275182</c:v>
                </c:pt>
                <c:pt idx="125">
                  <c:v>3.3143300628997001</c:v>
                </c:pt>
                <c:pt idx="126">
                  <c:v>3.2987697769322359</c:v>
                </c:pt>
                <c:pt idx="127">
                  <c:v>3.2834027874587814</c:v>
                </c:pt>
                <c:pt idx="128">
                  <c:v>3.2682252225648494</c:v>
                </c:pt>
                <c:pt idx="129">
                  <c:v>3.2532333169033727</c:v>
                </c:pt>
                <c:pt idx="130">
                  <c:v>3.2384234079753256</c:v>
                </c:pt>
                <c:pt idx="131">
                  <c:v>3.2237919325671589</c:v>
                </c:pt>
                <c:pt idx="132">
                  <c:v>3.209335423337381</c:v>
                </c:pt>
                <c:pt idx="133">
                  <c:v>3.1950505055449101</c:v>
                </c:pt>
                <c:pt idx="134">
                  <c:v>3.1809338939123681</c:v>
                </c:pt>
                <c:pt idx="135">
                  <c:v>3.1669823896177602</c:v>
                </c:pt>
                <c:pt idx="136">
                  <c:v>3.1531928774084195</c:v>
                </c:pt>
                <c:pt idx="137">
                  <c:v>3.1395623228313934</c:v>
                </c:pt>
                <c:pt idx="138">
                  <c:v>3.126087769574764</c:v>
                </c:pt>
                <c:pt idx="139">
                  <c:v>3.1127663369147367</c:v>
                </c:pt>
                <c:pt idx="140">
                  <c:v>3.0995952172635137</c:v>
                </c:pt>
                <c:pt idx="141">
                  <c:v>3.0865716738133648</c:v>
                </c:pt>
                <c:pt idx="142">
                  <c:v>3.0736930382724266</c:v>
                </c:pt>
                <c:pt idx="143">
                  <c:v>3.0609567086880776</c:v>
                </c:pt>
                <c:pt idx="144">
                  <c:v>3.0483601473539039</c:v>
                </c:pt>
                <c:pt idx="145">
                  <c:v>3.0359008787965291</c:v>
                </c:pt>
                <c:pt idx="146">
                  <c:v>3.0235764878386981</c:v>
                </c:pt>
                <c:pt idx="147">
                  <c:v>3.0113846177352772</c:v>
                </c:pt>
                <c:pt idx="148">
                  <c:v>2.9993229683789209</c:v>
                </c:pt>
                <c:pt idx="149">
                  <c:v>2.9873892945723806</c:v>
                </c:pt>
                <c:pt idx="150">
                  <c:v>2.9755814043645588</c:v>
                </c:pt>
                <c:pt idx="151">
                  <c:v>2.963897157447521</c:v>
                </c:pt>
                <c:pt idx="152">
                  <c:v>2.9523344636118987</c:v>
                </c:pt>
                <c:pt idx="153">
                  <c:v>2.9408912812581596</c:v>
                </c:pt>
                <c:pt idx="154">
                  <c:v>2.9295656159613865</c:v>
                </c:pt>
                <c:pt idx="155">
                  <c:v>2.9183555190873194</c:v>
                </c:pt>
                <c:pt idx="156">
                  <c:v>2.907259086457513</c:v>
                </c:pt>
                <c:pt idx="157">
                  <c:v>2.8962744570615526</c:v>
                </c:pt>
                <c:pt idx="158">
                  <c:v>2.8853998118144277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E7-4752-B99A-85B4CEE48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8044480"/>
        <c:axId val="1218046144"/>
      </c:scatterChart>
      <c:valAx>
        <c:axId val="121804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046144"/>
        <c:crosses val="autoZero"/>
        <c:crossBetween val="midCat"/>
      </c:valAx>
      <c:valAx>
        <c:axId val="121804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04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D3C47B-20A4-0DFA-6FB5-C3A9182A0C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448DC03-CBB5-89C1-D8F3-E6013CC663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0477877-CA69-E177-BFFA-DC3D3F678D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17C2C48-5447-3CCF-78DE-7DAB422A7A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3520C2C-913F-41F9-BED9-9617726FB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6T03:09:15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21 1161,'0'-20'2193,"0"20"-258,0 0-1548,0 0-258,0 0 387,0 0 129,0 0 129,0 0-645,12-2-2322,-12 2 129,0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13T06:15:26.1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54 105 5805,'-64'-12'258,"81"-8"-258,34-14 0,27-5-3741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8T06:38:49.9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8-28T06:38:50.661"/>
    </inkml:context>
  </inkml:definitions>
  <inkml:trace contextRef="#ctx0" brushRef="#br0">14758 12806 257 0,'6'-11'105'0,"-6"11"-1"16,11-22-48-16,0 14-14 16,-2-6-8-16,4 6-8 15,-2-4-6-15,4 4-5 16,-4 0-5-16,1 3-5 15,-12 5-2-15,20-2-1 16,-20 2-2-16,17 20 0 16,-9 1-1-16,-2 7 2 15,0 11 0-15,-1 8 5 16,-2 8-3 15,-4 4 1-31,-3 5-1 0,-1 1 4 0,-4-4-3 0,1-7 1 0,-1-8-3 16,2-7 1-16,1-12 3 15,2-7 2-15,4-20 3 16,-3 11-1-16,0-22-1 16,3-9-3-16,-1-13 4 15,-1-7-4-15,-3-11-1 16,0-10-4-16,-3-12-5 16,0-2 1-16,-1 0 2 15,1 5 1-15,1 4 0 16,0 7-1-16,1 9 2 15,1 11-1-15,2 11 0 0,0 10-3 16,1 6 2-16,2 12-2 16,0 0 0-16,-17 11 0 15,5 9-1-15,-6 8 1 16,-3 7 2-16,-3 5 2 16,-1 7-1-16,-2 0 1 15,2-1-6-15,2-4-12 16,7 0-77-16,3-8-24 15,6-8-3-15,2-7-2 16,5-7-1-16,0-12-2 16</inkml:trace>
  <inkml:trace contextRef="#ctx0" brushRef="#br0" timeOffset="198.48">14561 13352 371 0,'-3'11'128'15,"3"-11"-5"-15,18 1-61 16,14-7-10-16,8-12-12 16,21-4-14-16,9-2-17 15,8-4-19-15,12 1-83 16,-2 1-34-16,0 3-1 16,-10 0-9-16,-12 6 2 15,-13 3-1-15</inkml:trace>
  <inkml:trace contextRef="#ctx1" brushRef="#br0">11293 18875 0,'0'0'0,"0"0"0,0 0 0,0 0 0</inkml:trace>
  <inkml:trace contextRef="#ctx0" brushRef="#br0" timeOffset="1548.71">4920 6988 170 0,'32'-1'53'0,"7"0"1"16,4-2-9-16,8 1-7 16,7-2-11-16,9 2-7 15,3-2-4-15,9 2-4 16,0-3-7-16,4 0 1 15,1 0-3-15,-1-1 0 16,-5 1 0-16,-8-1 0 16,-8 0-3-16,-9 2 3 15,-12 0 0-15,-10 1 0 16,-9 1 0-16,-10 2 3 16,-12 0-2-16,0 0 1 15,-33 7-1-15,2-1 1 0,-13 3-2 16,-9 1-2-16,-13 3 1 15,-11 0-2-15,-7 0-2 16,-2 3 3-16,1-3-1 16,3 2-2-16,6-3 3 15,9-1 0-15,11-4 6 16,13 2 8-16,10-7 5 16,15-1-1-16,18-1 1 15,0 0 0-15,18-20 1 16,20 8-2-16,12-3-7 0,15-3-7 15,11 1-6 1,7-1-7-16,4 4-13 16,-2-1-37-16,-2 5-57 0,-10 4 1 15,-12 1-1 1,-15 4-4-16,-16 1 14 0</inkml:trace>
  <inkml:trace contextRef="#ctx0" brushRef="#br0" timeOffset="2149.69">4360 7385 124 0,'-19'0'82'15,"0"-5"6"-15,7-3-41 16,12 8-10-16,-13-12-1 15,13 12-3-15,-6-19-2 16,6 19-4-16,-5-23-5 0,2 11-4 16,0-2-6-1,0-1-5-15,1-1-2 0,0 0-3 16,5-1-1-16,3-1 4 16,9 2-4-16,3 3-2 15,8 5 4-15,4 4-4 16,2 8-1-16,1 7 2 15,-3 7 0-15,-5 7-4 16,-8 10 3-16,-9 4 1 16,-8 4-3-16,-8 0 3 15,-7 1-1-15,-3-3 4 16,0-3-1-16,0-6 2 16,5-11 4-16,5 0 4 15,9-8 4-15,15-5 0 16,14-11 0-16,20-3-2 0,22-6 0 0,21-6-14 31,22-2-98-31,10 1-16 0,7-5-7 0,0-2-4 16,-4-2-2-1</inkml:trace>
  <inkml:trace contextRef="#ctx0" brushRef="#br0" timeOffset="4687.01">6259 3470 102 0,'-7'-24'58'15,"6"13"-13"-15,-2 0-11 16,3 11-15-16,-2-16-7 16,2 16-3-16,0 0 3 15,0 0 4-15,0 0 2 16,-1-13 2-16,1 13-3 16,0 0 1-16,0 0-3 15,0 0-2-15,0 0-5 16,0 0-2-16,0 0-2 15,0 0-3-15,0 0 2 16,0 0 1-16,6 12 1 16,-6-12-2-16,6 20 1 0,0-5-3 15,0 7 1-15,4 5-1 16,0 8 1-16,1 3 0 16,1 7-1-16,-1 3 1 15,0 3-1-15,0 3 2 16,-1 0 0-16,-3 0-1 15,0-2 1-15,-2-4-2 16,-1-4 2-16,-1-3-3 16,-1-5 1-16,-1-6-1 15,0-6 1-15,-1-4 0 16,0-5 3-16,0-15 14 16,0 19 9-16,0-19 7 15,0 0 0-15,0 0 0 16,0-25-1-16,-2-3 0 0,2-8-4 15,-4-15-12-15,2-8-10 16,-3-12-6-16,1-5-2 16,0-2 2-16,2 3-1 15,-2 6 1-15,3 10-1 16,0 13-1-16,1 10-3 16,0 15 3-16,0 21-1 15,0 0-1-15,6 27 0 16,-2 8-1-16,-2 9 2 15,2 7 1-15,-2 8 1 16,1 6-1-16,-3-2 0 0,-2-1-6 16,-3-7-13-1,4 4-35-15,-6-10-64 0,1-2-1 16,-2-9-5-16,4-10 1 16,0-8-5-16</inkml:trace>
  <inkml:trace contextRef="#ctx0" brushRef="#br0" timeOffset="5519.46">6102 2646 123 0,'-12'-23'84'16,"4"11"-16"-1,1 1-3-15,-4-4-8 16,11 15-6-16,-17-24-5 16,17 24-4-16,-16-24-7 15,16 24-7-15,-13-21-5 0,13 21-8 16,-5-18-5-16,5 18-4 15,8-18 0-15,7 11-5 16,3 1 0-16,6 1-2 16,5 3-1-16,4 5 1 15,2 5-2-15,-2 6 0 16,-4 6-1-16,-7 5 2 16,-6 4-1-16,-10 1 3 15,-7-1-2-15,-5-3 2 16,-5-3 0-16,-1-6 2 15,1-4 0-15,11-13-1 16,-16 14-1-16,16-14 0 16,4 10-1-16,4 1 0 15,3 4-1-15,0 7 0 16,-1 3 0-16,-5 4 2 0,-4 2-1 16,-5-1 2-1,-7-2-1-15,-4-6 2 0,-4-5-2 16,-2-9-7-16,4-5-15 15,-2-13-22-15,8-7-63 16,2-7-5-16,6-10 1 16,1-6-3-16,7-4 1 15</inkml:trace>
  <inkml:trace contextRef="#ctx0" brushRef="#br0" timeOffset="6136.37">6402 2338 164 0,'-12'-26'69'15,"-3"5"-28"-15,-2 1-18 16,-6 2-11-16,-3 1-4 16,0-1 1-16,-3 1 0 15,-1 1 1-15,-1 1-3 16,-1 1 0-16,-1 0-3 15,-4 4-2-15,2 1-1 16,-5 4 1-16,-3 5-2 16,-4 4-1-16,0 4 1 15,-2 4-1-15,-1 5 1 16,-2 3-1-16,0 4 2 16,-1 0 0-16,5 6-4 15,0 1 4-15,5 7 2 0,2-1 0 16,7 5 3-16,4 4 0 15,8 4 1-15,9 5-1 16,8 6 7-16,7 1-5 16,11 2 2-16,7 4 2 15,11 1-3-15,7 2 2 16,7-2-1-16,6-2 2 16,5-5 0-16,8-9 5 15,8-3-1-15,2-15 2 16,9-7 3-16,3-17-1 15,8-11 0-15,2-16-2 16,9-11-3-16,-5-13-6 16,4-11-1-16,-8-11-4 0,-3-8 0 15,-14-11-3-15,-10-7 1 16,-18-4-1-16,-18-1 0 16,-20-1-2-16,-20 2-2 15,-22 8 0-15,-27 9-5 16,-26 17-12-16,-29 9-37 15,-19 22-56-15,-22 18-6 16,-24 11 2-16,-19 15-9 0,-20 12 26 31</inkml:trace>
  <inkml:trace contextRef="#ctx0" brushRef="#br0" timeOffset="7882.03">14113 9360 54 0,'0'0'67'15,"0"0"-20"-15,0 0-12 16,0 0-5-16,15-15 1 15,1 10 1-15,5-3-1 16,7 0-11-16,6-5-1 16,11 2 3-16,10-3 1 0,11-1-1 15,12-4 4-15,14-2-3 16,12-3-2-16,12 0-2 16,6-2-2-16,2 2-3 15,-1 0-3-15,-2 1-2 16,-11 3-5-16,-11 4-1 15,-18 4 1-15,-13 1-2 16,-16 4 0-16,-13 1 0 16,-12 2 3-16,-10 2 3 15,-17 2 0-15,15-4 1 16,-15 4 1-16,0 0 0 16,0 0-3-16,0 0 1 15,0 0-13-15,0 0-15 0,0 0-31 16,0 0-56-16,16 9 0 15,-5-4-4-15,4-3 0 16,0 3-5-16</inkml:trace>
  <inkml:trace contextRef="#ctx0" brushRef="#br0" timeOffset="9564.85">6182 3595 169 0,'0'0'76'0,"0"0"-6"0,0 0-33 16,0 0-21 0,0 0-10-16,11-8-6 15,-11 8-1-15,0 0-1 0,14 4-1 16,-14-4 1-16,18 7 0 15,-6-2 0-15,4 1 1 16,3-1 1-16,3 1 1 16,4-1 2-16,5-4 1 15,8 0 0-15,6-1 1 16,8-4 0-16,6 1 1 16,9-3-1-16,8 0-1 15,9-1-1-15,5-1 0 16,8-1-3-16,7 1 2 15,7-2 0-15,8 1 0 16,6-2-1-16,8 0 1 0,6 0-1 16,6 1 1-16,6 0 0 15,3 2 0-15,5 1-2 16,3-2 1-16,3 3 0 16,4 0 0-16,1 2-2 15,2-1 2-15,3 3-2 16,2 0 0-16,3 0 0 15,2 2 3-15,2 0-3 16,6 3 2-16,0-2 0 16,3 3 0-16,3-3-1 15,1 3 1-15,-1-3-3 16,1 1 1-16,-3-1-1 16,1-1 2-16,-1-1-2 0,-2-1 0 0,1-2 4 15,-3 0 4-15,0 1-1 16,1-2 3-1,-1 0 0-15,-3 0 1 16,-4-1 1-16,2 3 1 16,-5-1-3-16,-4 0-2 15,-4-1 1-15,-3 2-1 16,-6-1 0-16,-4 2-2 16,-5-2 3-16,-6 4-4 15,-6-4 3-15,-6 4-2 16,-8-2 0-16,-8 2-1 15,-6-1 2-15,-8 1-2 16,-9-4 1-16,-7 3 0 16,-7 0-2-16,-3-3 1 15,-7 3-2-15,-2-2 2 0,-8 1-2 16,-3 1 0-16,-7 0-1 16,-5 1 1-1,-8 0-1-15,-8 2 0 0,-6-1 0 16,-8 2-2-16,-5-1 0 15,-14-2 1-15,16 6-1 16,-16-6 1-16,0 0 0 16,9 12-1-16,-6-1-11 15,-3-11-31-15,6 21-53 16,-1-7-4-16,1-3-4 16,0 1-4-16,-6-12 23 15</inkml:trace>
  <inkml:trace contextRef="#ctx0" brushRef="#br0" timeOffset="10450">14734 3688 20 0,'2'-17'30'0,"-3"-2"-10"0,2 4-5 16,0-2 5-16,3-2 7 15,3 4 7-15,0-5 5 16,1 2 3-16,1 0 1 15,0 2-6-15,0 1-5 16,0 5-9-16,-9 10-11 16,13-16-6-16,-13 16-5 15,0 0-5-15,5 11-1 16,-6 2 1-16,-3 6-2 16,-2 6 2-16,-4 6 6 15,-5 8 4-15,0 5-5 16,-6 4-6-16,-4 5 7 15,-4-1-6-15,-1 1 6 0,-2-1-5 16,-1-2 2 0,2-5-9-16,-2-5 11 0,3-7 3 15,3-8-1-15,4-6-15 16,6-11-59-16,5-7-8 16,3-12-1-16,11-9-1 15,2-13 29-15</inkml:trace>
  <inkml:trace contextRef="#ctx0" brushRef="#br0" timeOffset="10698.74">14606 3774 127 0,'22'13'73'15,"9"3"-1"-15,2 7-55 16,6 1-11-16,5 7-5 0,6 0 2 15,-3 2-2-15,-3-1-2 16,-6-3 2-16,-2 0-1 16,-5-6 0-16,-3-2-1 15,-6-5-11-15,-6-2-41 16,-2-1-17-16,-14-13-1 16,10 12-4-16,-10-12 58 15</inkml:trace>
  <inkml:trace contextRef="#ctx0" brushRef="#br0" timeOffset="11982.35">14698 3803 140 0,'16'-4'77'0,"0"-1"-6"16,1 4-54-16,3 2-10 16,-1 3-8-16,2 3-1 15,-3-1 0-15,-4 2 0 16,-2-1 0-16,-12-7 0 16,16 18 0-16,-11-7 3 15,0 1-1-15,0 3 2 0,-2 3 1 16,0 4 1-16,0 6-1 15,1 2 2-15,0 7-2 16,-2 3-1-16,0 5 1 16,1 3-1-16,-2 1 0 15,2 2-1-15,-2 0 2 16,0 2-3-16,0-2 3 16,0 2-1-16,1 1 1 15,-1 2-2-15,1 3 2 16,0 2-1-16,6 65 5 15,-3-63-3 1,2 0-4-16,2 4 5 16,-1-3 2-16,2 1 0 15,0-1-3 1,0 3 1-16,-2 2-2 0,0 0-1 0,0 0 7 16,-2 1-9-16,3 0 1 15,-3-1-2-15,2 2 4 16,0-3-4-16,2-2 4 15,2 2-5-15,0-1 5 16,1-4-3-16,-2 0 2 16,3-2 0-16,-2 0 1 15,0-4 0-15,0 1 0 16,-1-1 1-16,-1-1-3 16,1 1 1-16,0 1 1 15,0 2-1-15,0-2-2 16,0-1 0-16,1-1 1 0,0-3-1 15,1-1 2-15,-4-1 3 16,1-2-4-16,0-7 2 16,-1 1-1-16,-2-4 1 15,-1 0-2-15,0-1 2 16,-1 0-4-16,0-3 1 16,0 3 1-16,-3 0 0 15,1-1 1-15,-1 2-1 16,0-1 1-16,0-1 1 15,0-2 0-15,-2-1-1 16,1-1 0-16,1-4 0 16,1 1 1-16,0 0 5 15,0 3-2-15,1-2 2 0,1 3-2 16,0 3 2-16,0 0-2 16,-2 3 2-16,2 4-2 15,-2-4-4-15,-1 3 2 16,-2 0-1-16,0 1 0 15,-1-3 0-15,0 0 1 16,-1-2-1-16,0-2 0 16,2 2 0-16,0-3 0 15,0-2-1-15,0 0 0 16,1 2 0-16,-1 0 0 16,1 0-2-16,1 0 3 15,-2 0-4-15,1-1 3 16,-1-1-2-16,1-4 1 15,-1-1-1-15,0-2 1 16,0 0-1-16,0-1 1 16,0 0-1-16,1 2 1 15,2 1 0-15,-2 5 0 16,0 2 1-16,-1 1 1 0,0-1-5 16,0-2 1-16,0-1 0 15,-1-5 0-15,-2-5-1 16,3-5 2-16,-1-7 0 15,1-11-1-15,0 13 6 16,0-13 1-16,0 0 1 16,0 0 1-16,0 0 0 15,0 0 1-15,0 0-1 16,0 0-2-16,0 0 0 0,-11-8-6 16,11 8-15-1,-14-12-51-15,14 12-44 16,-25-20 1-16,9 7 1 0,-2-4-3 15,-3-1 0-15</inkml:trace>
  <inkml:trace contextRef="#ctx0" brushRef="#br0" timeOffset="12266.39">15030 8893 288 0,'21'-2'88'0,"-1"1"-3"0,2 8-78 15,0 8-4 1,3 4-5-16,-2 6 3 0,3 1-1 16,-3 4 1-16,3-1-3 15,-4-1-2-15,-1-4-17 16,-3-3-33-16,-3-7-31 15,3-2-3-15,-3-9 3 16,3-6-5-16,-5-11 49 16</inkml:trace>
  <inkml:trace contextRef="#ctx0" brushRef="#br0" timeOffset="12497.93">15714 8732 332 0,'0'0'101'0,"8"13"-4"16,-8-13-69-16,-7 24-25 16,0-5-6-16,-5 5 1 15,-3 4 3-15,-5 5 0 16,0 0-1-16,-3 0 3 16,-3 2-1-16,1 0 1 15,-1 0-9-15,-5-3-25 16,2-2-70-16,-3-1 4 15,-5-6-6-15,2-4-2 16,-4-11-6-16</inkml:trace>
  <inkml:trace contextRef="#ctx0" brushRef="#br0" timeOffset="13400.75">13253 4999 228 0,'3'-11'106'15,"-3"11"-4"-15,6-17-56 16,-6 17-19-16,0 0-13 0,0 0-7 15,7-11-8 1,-7 11-5-16,0 0 1 16,3 11-2-16,-2 2 3 15,2 13-1-15,1 6-2 0,1 14 1 16,0 9 1-16,1 12 5 16,-1 4-3-16,-1 6 0 15,-2-3 1-15,-1-6 0 16,-1-6 4-16,-1-11-6 15,-3-11-7-15,4-7-50 16,-3-14-33-16,3-19-1 16,-20-2-5-16,3-20 0 15,-2-10 90-15</inkml:trace>
  <inkml:trace contextRef="#ctx0" brushRef="#br0" timeOffset="13664.39">12547 5063 340 0,'0'0'108'0,"9"-12"-2"16,13 7-89-16,10 1-14 16,11-1-5-16,7-2 1 15,12-3 0-15,9-2 1 16,3-1-1-16,3-2 1 15,-2 0-5-15,-1-2-13 16,1 4-27-16,-8 0-57 16,-5 2-1-16,-7 3-3 15,-6-1 0-15,-9 3 23 16</inkml:trace>
  <inkml:trace contextRef="#ctx0" brushRef="#br0" timeOffset="14966.38">13505 5569 124 0,'9'11'54'15,"5"0"-4"-15,2-7-5 16,6-3-4-16,-2-8-6 0,6-2 2 16,-1-9-3-16,1-5-6 15,-4-9-5-15,0-3-3 16,-7-7-2-16,-2-3-2 16,-6-4 1-16,-1 3-5 15,-5 1-2-15,0 5 6 16,0 7-11-16,2 6 6 15,4 12-10-15,-7 15 0 16,24-6-3-16,-6 14-2 16,1 8 1-16,3 8-11 15,-1 4 9-15,0 6-7 16,-4-1 8-16,-2 1 2 16,-2 0-1-16,-4-5 3 15,0-4 0-15,-4-5 0 0,-3-4-1 16,-2-16 3-1,5 18-1-15,-5-18 4 0,0 0 0 16,0 0 0 0,20-9 0-16,-7 0 1 0,2-7 2 15,3-2-3-15,2-7 1 16,3 0-3-16,0-5 0 16,-1 0 0-16,-5-1 1 15,-2-1 7-15,-2 3-6 16,-3 4 0-16,-3 3-2 0,-2 4 3 15,-4 3-1-15,1 4 1 16,-2 11-5 0,-2-11-5-16,2 11 3 0,0 0 0 15,0 0 0-15,0 0-4 16,0 0 0-16,2 14-1 16,0 0 3-16,2 3-4 15,1 6 3-15,1 4-1 16,1 4 4-16,2 5-1 15,-1-4 0-15,-1-1 1 16,2-3 0-16,-3-4 0 16,0-3 0-16,-1-7 2 15,-1-3 0-15,-4-11 4 16,0 0 0-16,11 7 3 16,-11-7 1-16,14-11 0 15,-4-3 1-15,1-1-1 16,1-5 0-16,2-2-4 15,-3-1 1-15,0 0-4 16,-4 1 0-16,-1 1 1 0,-3 7-1 16,-1 2 0-16,-2 12-1 15,0-13 1-15,0 13-1 16,0 0 1-16,0 0-2 16,0 0 0-16,0 0-2 15,0 0 1-15,0 0-1 16,0 0-3-16,0 0 0 15,0 0 0-15,0 0-1 16,2 11 0-16,-2-11 2 16,7 26 0-16,-3-9 0 15,4 3 5-15,-1 5-2 16,3-2 2-16,2 0 0 0,-1-1 1 16,1-3-1-16,0-6 3 15,1 0-2-15,0-9 0 16,0-4 0-16,1-3 2 15,1-8-1-15,-1-5 0 16,0-8 1-16,-1-4-1 16,-2-5-1-16,-2-5 10 15,-5-2-11-15,-1 0 0 16,-3 2-3-16,-4 4 2 16,1 4-3-16,-4 6 3 15,3 6-5-15,0 7-8 16,4 11 9-16,-11-4 0 15,7 17 3-15,1 6-4 16,3 8 2-16,1 4-2 16,5 8 6-16,1 5-3 0,5 1 4 15,6 0-1-15,2-7 0 16,7-4 0-16,2-7-22 16,1-10-94-16,5-13-3 15,-1-14 0-15,1-12-7 16,-1-9-1-16</inkml:trace>
  <inkml:trace contextRef="#ctx0" brushRef="#br0" timeOffset="17665.4">15371 5044 155 0,'0'0'100'0,"11"8"-4"15,7-6-34-15,2-4-24 16,7 1-10-16,1-5-10 16,5-2-2-16,1-7-12 15,-2-7-6-15,-3-7 1 16,-5-8-2-16,-5-3 1 15,-8-1-2-15,-5 2 1 16,-6 1-3-16,-6 7 5 16,-8 11-2-16,-4 13 1 15,-5 14-1-15,-2 14-2 16,1 12 2-16,2 8 0 16,1 8 4-16,6 4-1 0,9 3 2 15,10 0 0 1,7-6 2-16,6-8 2 0,6-7 1 15,7-10 3-15,3-8-2 16,-1-11 5-16,1-8 2 16,-3-12-1-16,-2-6 3 15,-6-10-4-15,1-5 0 16,-8-9-3-16,-3-2 2 16,-2-9-3-16,-1 2-1 15,-1 2 0-15,3 5-2 16,0 7-1-16,2 6-2 15,3 13 0-15,2 9-3 16,2 18-2-16,1 8-2 0,-2 11-1 16,-1 9 1-16,-1 6 1 15,-6 1 1-15,-2 2-2 16,-7-2 4-16,-2-5-2 16,-4-7 1-16,-1-7 2 15,-3-5 0-15,8-18 2 16,-11 15 0-16,11-15 0 15,-6-12 1-15,7-4 0 16,6-8-2-16,5-7 1 16,5-8-3-16,4-6 0 15,4-1-1-15,5 0 1 16,0 1-2-16,-2 5 3 16,-2 7-1-16,-5 8 1 15,-7 7-1-15,-3 7-1 16,-11 11-3-16,0 0 1 0,0 0-1 15,0 11-1-15,-6 5-2 16,0 8 0-16,0 5 3 16,2 9 0-16,-1 0 4 15,4 4-1-15,4-2 2 16,3-3-2-16,3-3 5 16,4-6-3-16,4-6 2 15,5-6 0-15,3-5 1 16,5-9-1-16,3-4 0 15,2-7 0-15,0-5-1 16,-2-7 1-16,-1-7-3 16,-4-7 1-16,-5-3-4 15,-4 1 4-15,-5-2 1 0,-6 3 1 16,-2 4-1 0,-3 5 0-16,0 8-1 0,-2 8-1 15,-1 11-2-15,0 0-3 16,0 0 0-16,0 11-1 15,1 8 0-15,4 8 0 16,0 7 2-16,1 5 1 16,3 7 5-16,-1 1-3 15,2 3-2-15,0 2 3 16,-1 0-2-16,1-1 2 16,-1-2 0-16,1-4 0 15,-4-4-1-15,0-6 2 16,-1-3 3-16,-4-10-4 15,0-4 4-15,-1-6-1 0,0-12 0 0,0 0 1 16,-11-6-1-16,4-9 3 0,1-6-3 16,-2-9 1-1,1-6 5 1,-2-11-8-16,-2-5 1 16,3-8-1-16,-1-5-1 15,3-5 1-15,1 1 1 16,4-1-1-16,2 4-6 15,3 7 6-15,2 9-2 16,0 12 0-16,0 9 0 16,0 13-3-16,-6 16-1 15,11-2-2-15,-7 17 2 16,0 8 0-16,-2 7 1 0,4 10 0 16,-1 5 4-16,5 3-2 15,-1 1 2-15,0-3 0 16,0-3 1-16,3-6-2 15,-1-8 4-15,2-8-1 16,1-6 1-16,-1-9 0 16,4-5 1-16,2-10-1 15,3-6 1-15,0-8-1 16,0-7-2-16,0-2 0 16,-3-2 0-16,-2 2 1 15,-3 4-2-15,-5 5-1 16,-4 6-1-16,-5 17-1 15,0 0 0-15,0 0 0 0,-16 13-1 16,9 4-2 0,-3 4 2-16,3 3 2 0,-2 3 1 15,3 0 0-15,4-2 2 16,2 1 0-16,4-4 2 16,3-1-1-16,4-4 1 15,4-3-1-15,4-3 1 16,2-6 1-16,3-3 0 15,2-7 0-15,-1-6 0 16,0-7-1-16,-3-5-2 16,-5-5 1-16,-5-4-3 15,-6 1 0-15,-5-2-3 16,-4 4 1-16,-6 2-1 16,-2 8 0-16,-3 3-1 15,-3 6 1-15,-2 6-1 0,2 10 0 16,-1 5 2-16,2 6-1 15,3 4 1-15,3 6 0 16,4 2 3-16,6 2-1 16,3-2 3-16,6-4-1 15,4-3 2-15,1-6 0 16,2-3 1-16,1-7-1 16,1-2 0-16,2-7 1 15,-1-3 2-15,1-7-2 16,-1-6 0-16,3-6 0 15,2-5-1-15,-2-3 0 16,2-2 0-16,-2 2-1 16,0 3-3-16,-3 7 1 0,1 2 0 15,-2 7-1-15,-1 8-1 16,1 6-2-16,-1 4 2 16,-1 6-2-16,-2 1 0 15,-1 4 0-15,-3 0-1 16,-2 4 0-16,-1-4 2 15,-5 0 1-15,-1-4 0 16,-1-11 4-16,-1 14 1 16,1-14 4-16,0 0 2 15,0 0-1-15,6-12-2 16,-6 12 0-16,12-15 0 16,-12 15-3-16,19-15-2 15,-6 11-4-15,0 7 1 16,2 4-2-16,-1 4 1 0,-1 0 2 15,-1 2-3-15,-2-1 4 16,-1-1 3-16,-9-11 0 0,14 6 1 16,-14-6 0-16,20-22 1 15,-9 1 0 1,1-6 0-16,3-3-2 16,-1-4-3-16,1 3-1 15,-3 5-1-15,-2 4-1 16,-4 10-2-16,-6 12 0 15,6 18 1-15,-5 12-1 16,-2 9 2-16,0 7 0 16,-2 5 2-16,0 4-2 0,-2-3 5 15,1-4-1 1,-2-7-3-16,-1-12 4 0,1-8-1 16,-2-8 2-16,8-13 1 15,0 0 1-15,-7-14-1 16,9-9-2-16,8-8 3 15,6-9-2-15,6-3-3 16,5-1-1-16,5 4-3 16,5 6 2-16,4 10-4 15,0 11 4-15,-1 14-2 16,-2 12-2-16,-5 10 3 16,-3 6-1-16,-7 3 3 15,-6 2-3-15,-5-5 4 16,-3-3-1-16,-3-6 3 0,-5-6 1 15,-1-14-2 1,4 13-47-16,-4-13-71 0,0-27 2 16,-4-2-4-16,3-8-2 15,-1-10-1-15</inkml:trace>
  <inkml:trace contextRef="#ctx0" brushRef="#br0" timeOffset="17798.73">18018 4577 245 0,'-14'4'100'16,"2"-3"-3"-16,12-1-63 16,0 0-51-16,-5 11-79 15,5-11 1-15,19 7-2 0,2-5-2 16,1-6 28-16</inkml:trace>
  <inkml:trace contextRef="#ctx0" brushRef="#br0" timeOffset="18437.08">18227 4881 256 0,'0'0'98'16,"7"13"-4"-16,-7-13-85 15,8 14-6-15,-8-14-1 16,8 23-1-16,-4-8 1 15,1 2 0-15,-1 2 1 16,-1 0 1-16,2 0 1 0,1 1 2 16,0-2 1-16,3-3 4 15,1-4 4-15,4-4-2 16,3-6 5-16,4-7-3 16,1-5 2-16,-4-12-2 15,6-1-1-15,-7-11-5 16,1-4-4-16,-8-6 4 15,1 2-7-15,-8 3 4 16,1 6 0-16,-2 5-1 16,1 6-2-16,-2 6 1 0,-1 17-4 15,14-8 0 1,-2 16 1-16,2 5-3 0,2 6-1 16,0 6-2-1,-2 2 2-15,-2 1 0 0,-4 0 1 16,-5-3-1-16,-3-4 1 15,-3-5 0-15,0-6 3 16,3-10 1-16,0 0-1 16,6-18-1-16,8 1 2 0,7-3-1 15,6-2-1-15,3 1 0 16,3 2-5 0,2 5 1-16,-1 11 0 15,-5 10 0-15,-4 9-1 16,-7 6 2-16,-6 6 0 15,-6 1 1-15,-5 1 2 16,-3-1-2-16,-3-3 2 16,-5-4 2-16,-1-4-3 0,0 0-33 15,-11-6-84-15,0-1-5 16,-6-6-1-16,-1 1-5 16,-5-2 1-16</inkml:trace>
  <inkml:trace contextRef="#ctx0" brushRef="#br0" timeOffset="19516.2">13464 6646 183 0,'9'-20'87'15,"-3"-3"-1"-15,-2-1-68 16,-1 3-3-16,-3 0 0 16,-1-3-1-16,-4 1-5 15,-2 4 3-15,-5 2-7 16,-5 5-2-16,-5 8-3 15,-4 8-3-15,-3 8-1 0,-3 12-2 16,-2 10 7-16,0 9-5 16,1 8 5-16,6 3-2 15,4 2 3-15,6-2 3 16,7-6 1-16,7-4 5 16,10-13-1-16,8-8 2 15,10-14 0-15,10-10 1 16,5-14-3-16,7-7-1 15,2-8-2-15,1-3-5 16,-5-1 1-16,-5 3-3 0,-8 4-3 16,-10 8-1-1,-6 10 1-15,-16 9-1 0,0 0 0 16,9 24 0-16,-11-8-1 16,0 1 5-1,-1-2 11-15,3 0 7 0,0-15 1 16,12 4-1-16,1-14 1 15,10-5 0-15,0-11 1 16,7-5-3-16,1-10-8 16,2-7-5-16,-3-3-2 15,-5 0 1-15,-7 4-1 16,-6 5 0-16,-3 10-7 16,-5 7 4-16,-6 14-5 15,2 11 2-15,-7 20 1 16,2 8-2-16,3 7 2 0,3 7 0 15,4 11 6 1,3 4-3-16,6 3 2 0,3 2-1 16,0-1-1-16,3-3 2 15,-6-3-3-15,-4-4 4 16,-9-9-1-16,-7-5 2 16,-9-12 1-16,-4-5-1 15,-6-9 0-15,-3-9 0 16,-2-7-4-16,-1-7-15 15,8-1-35-15,2-7-67 16,8 2-2-16,4-4-3 16,9 2-2-16,8-1 0 15</inkml:trace>
  <inkml:trace contextRef="#ctx0" brushRef="#br0" timeOffset="20216.93">14431 6651 228 0,'12'-15'96'0,"-2"-2"-4"15,-1-1-67-15,2 2-13 16,-4-3-2-16,0 2 0 16,-2-2 2-16,-1 2 1 15,-4 0-5-15,0 2 2 16,-4 3-4-16,4 12 1 16,-12-11-5-16,1 11-1 0,-4 7-4 15,-3 3-2-15,-2 8 4 16,-3 7-2-16,-1 6 4 15,-1 4-4-15,3 5 1 16,5 0 2-16,4 1-1 16,3-3 4-16,5-5 1 15,7-7 2-15,6-7 1 16,9-10 1-16,8-9 0 16,6-7-1-16,4-10 1 15,5-4-2-15,0 0-1 16,-1-1-4-16,-5 2 1 15,-3 7-1-15,-8 7-1 16,-5 9 1-16,-5 10-1 16,-5 6 0-16,-3 3 0 15,0 1 1-15,-2 0 1 0,1-4 2 16,0-6-7-16,-4-13-30 16,21-2-72-16,-2-9-3 15,4-8-4-15,4-8-2 16,2-8 1-16</inkml:trace>
  <inkml:trace contextRef="#ctx0" brushRef="#br0" timeOffset="22665.91">15675 6403 234 0,'13'-18'101'15,"0"-3"1"-15,-6-2-67 16,1 5-15-16,-5-3-4 15,3 1 0-15,-7-2 0 16,1 2 0-16,-3 2-6 16,1 1-3-16,-4 6-4 15,6 11-2-15,-23-5-2 16,3 14-2-16,-1 7-2 0,-4 5 1 16,-3 10 0-16,-3 6-2 15,2 6 4-15,2 3 0 16,2 3 2-16,7-1-1 15,5-2 1-15,4-3 0 16,6-6 2-16,5-7 3 16,7-9-1-16,6-6-1 15,10-9 1-15,7-8 1 16,5-7-1-16,9-3-2 16,2-3 1-16,4 0-2 15,-5 1-1-15,-3 2-2 16,-6 6 1-16,-7 6-3 15,-7 5 1-15,-6 3 1 16,-6 5-1-16,-3-1 2 0,-3-1 3 16,0 0 8-16,-6-11 4 15,0 0-1-15,12 4 1 16,-12-4 1-16,14-23 0 16,-4 5-2-16,-2-6-1 15,2-3-8-15,-2-6-5 16,0 1 3-16,-3 2-4 15,-4 3 0-15,-2 3-3 16,-5 6 3-16,-3 6-3 16,-4 6 2-16,-1 7-1 15,-2 2 0-15,4 2 1 0,0-1 3 0,12-4 2 16,-16 9-1-16,16-9 1 16,13 0 1-16,9-4-1 15,9-2 0 1,7 0 1-16,6-1-1 15,7-2-1-15,4 2-1 16,0 2-1-16,-8 2 0 16,-5 3-2-16,-9 4 0 15,-9 5 1-15,-7 6-7 16,-12 3 6-16,-11 1-2 16,-7 1 1-16,-4-1 1 15,-5-3 4-15,-3-2-2 16,1-4 5-16,-1-6 4 15,6-8-1-15,7-3 1 16,3-8 0-16,12-3 1 0,9-5-4 16,11-1-1-16,9 2-2 15,3 1-1-15,4 5-4 16,3 7 0-16,0 10-1 16,-1 9 1-16,-7 7-1 15,-9 4 0-15,-4 4 1 16,-5-2 0-16,-2 0 2 15,-5-4-1-15,-1-3 3 16,-8-16 0-16,6 15 7 16,-6-15-3-16,0 0 4 15,7-17-2-15,-5 0 2 16,3-5-1-16,-1-6-1 16,2-4-1-16,0-4-5 0,-1-4 2 15,0-3-3 1,0 0 2-16,-1 0-2 0,-3 2-1 15,-1 3 1 1,-1 1 0-16,-3 0 0 0,-1 2 0 16,-2 2 1-1,-1-1-2-15,0-1 1 0,-2-4 3 16,-1-1-3-16,-1-1 2 16,1 2-1-16,0 4-1 15,1 3 1-15,2 7 0 16,0 4-2-16,3 8-3 15,5 13 0-15,0 0-2 16,0 0 1-16,0 0 1 16,-7 35-1-16,7 0 2 15,5 13-1-15,0 11 4 0,2 11-1 16,3 9 3-16,2 3-2 16,4-3 2-16,1-7-2 15,3-4 4-15,-1-8-4 16,1-12-1-16,-2-11 0 15,-1-9 0-15,-1-6 3 16,-1-9-2-16,-2-7 3 16,-2-10-4-16,0-9 4 15,1-6 2-15,0-7-1 16,2-3 1-16,0-4-5 16,0 2 2-16,-1 1-2 15,1 6-1-15,-3 7-1 16,-11 17-1-16,22-8 0 15,-11 15 1-15,1 8-1 16,-1 2 0-16,2 2 1 16,1 2 2-16,-1-1 0 0,-2-3 0 15,0-2 1-15,1-4 0 16,-1-8 2-16,2-1 0 16,0-8 1-16,2-4-1 15,0-5 0-15,3-1 0 16,-3-1 0-16,-1 3-4 15,-2 1 0-15,-3 0-2 16,-9 13 0-16,14-3 0 16,-14 3 1-16,10 19 0 0,-3-5-1 15,-1-4 3 1,2 4 0-16,-2-3 2 0,-6-11 0 16,12 13 1-16,-12-13 0 0,12-6-1 15,-12 6 0-15,9-24-2 16,-6 4 1-16,0-2-2 15,-2 1-1 1,2-1-1-16,-5 4-2 16,0 2-1-16,2 16 2 15,-11-10 0-15,11 10 0 16,-11 17 0-16,8-4 0 16,1 0 2-16,1 0 2 15,1-13 1-15,12 11 1 16,0-16 1-16,7-12-2 15,0-7-1-15,2-13 0 16,0-9-3-16,-1-11-1 0,-4-10 0 16,-2-2 0-16,-7 1-2 15,-2 10 3-15,-4 6-3 16,-2 13 1-16,-5 17 1 16,6 22 2-16,-20 22-1 15,8 19 0-15,1 14 0 16,2 12-1-16,3 8 6 15,6 4-2-15,5-2 4 16,7-6-10-16,3-13-43 16,8-6-61-16,-4-18-5 15,0-14-3-15,-8-13-2 16,-11-7 0-16</inkml:trace>
  <inkml:trace contextRef="#ctx0" brushRef="#br0" timeOffset="22831.1">16614 6248 413 0,'0'0'114'0,"9"-16"-28"16,21-4-167-16,18 0-29 16,15-8-8-16,9-4-6 15,6-3-2-15</inkml:trace>
  <inkml:trace contextRef="#ctx0" brushRef="#br0" timeOffset="24597.78">15554 7099 215 0,'0'0'100'16,"23"-16"-1"-16,-6 7-42 16,13 6-24-16,0-1-16 15,9 3-8-15,5 1-7 16,4 1-1-16,-1 5-1 0,-1 0 2 15,-4 0-5 1,-6 5 2-16,-5 1 2 0,-7 0-5 16,-7 2 7-16,-10-1-2 15,-7-2 7-15,-5 1-7 16,-8-1 12-16,-3-4-6 16,-5-4 5-16,0-1 4 15,-3-4 2-15,4-2 0 0,2-8-7 16,6-1 5-16,2-4-7 15,8-2 3 1,3-2-8-16,5 0 1 16,5 0-9-16,5 3 2 15,3 6 1-15,8 2-2 16,2 5-1-16,3 5 2 16,1 6-1-16,1 5 0 15,-1 5-2-15,-3 4 0 16,-5 1 4-16,-6 4-4 0,-6-1 8 15,-6-1-7-15,-3-2 7 16,-5-4-6-16,-2-5 10 16,3-12-3-16,-6 14 1 15,6-14 1-15,0 0-1 16,-3-19 3-16,7 1-9 16,5-4 8-16,2-2-9 15,4-2 5-15,2-1-9 16,2 4 6-16,2 5-8 15,0 6 2-15,-2 5 3 16,-2 4-2-16,0 8 1 16,0 1 1-16,-1 3 1 0,0 0-1 15,3 5 2-15,-5-4 4 16,2 0 3-16,0-3-2 16,-1-4-1-16,-2-2 0 15,-1-3-1-15,2-4 2 16,-2-6 0-16,2 2-3 15,-4-2-4-15,1 3 2 16,-11 9-1-16,14-15-2 16,-14 15 2-16,0 0-3 15,0 0 0-15,11 23 3 16,-9-8 3-16,-1 2-6 16,2 0 9-16,0 0-5 15,1-2 6-15,0-3-4 16,-4-12 7-16,13 9-7 0,-2-12 0 15,1-3 7-15,3-6-9 16,1-1 4-16,0-6-8 16,-2 1 5-16,-3-1-9 15,-5 1 3-15,-3 3-2 16,-7 4-2-16,-7 7 3 16,-3 4 3-16,-2 5-1 15,-3 1 0-15,1 5 2 16,1-1 1-16,4-1-2 15,13-9 3-15,-16 13 0 16,16-13 5-16,0 0-1 16,0 0 4-16,0 0 1 15,17-13 0-15,-1-3-2 0,3-4 1 16,2-5-2 0,2-5-6-16,3-4 3 0,-3 3-3 15,-2 2-1-15,-4 5-1 16,-6 4-2-16,-3 8-1 15,-8 12 1-15,0 0 0 16,8 21-1-16,-12-2 1 16,2 7-1-16,-3 2 3 15,1 3 0-15,-1 2 4 16,-1-3 0-16,1-1-1 16,-1 1 5-16,-1-2-7 15,-2-1 8-15,-1 1-8 16,-1-1 9-16,0 2-8 15,2-1 5-15,-1 0-4 16,0-5 1-16,4-3 1 0,1-5 1 16,3-3 2-1,2-12 1-15,0 0-1 0,18-6 0 16,-1-11 0-16,4-8 0 16,3-10 3-16,8-8-9 15,3-8 2-15,2-7-5 16,0-3 5-16,-2-2-5 0,-2 6 5 15,-5 6-5-15,-3 10 2 16,-8 7 2-16,-4 8-2 16,-3 11 1-16,-10 15-2 15,7-11-1 1,-7 11 0-16,0 12 1 0,0 0-1 16,5 9-1-16,2 3 3 15,4 6-1-15,5 7 3 16,4 3 0-16,0 2 2 15,4 3 3-15,-4 1-7 16,-3-1 7-16,-6-2-7 16,-7-5 9-16,-9-1-6 15,-8-7 7-15,-8-4-7 16,-12-9 3-16,-7-9-10 16,-2-7-105-16,-8-7-1 15,-2-8-8-15,1-7-4 16,-1-4-9-16</inkml:trace>
  <inkml:trace contextRef="#ctx0" brushRef="#br0" timeOffset="58080.9">15104 10530 73 0,'0'0'83'16,"-22"-6"8"-16,22 6-34 15,-15-11-2-15,15 11 1 0,-8-13-1 16,8 13-7 0,-3-14-12-16,3 14-19 0,0-12-8 15,0 12-7-15,0 0-1 16,0 0-3-16,16 1 0 15,-16-1 1-15,26 9 2 16,-3-1 5-16,8 1-3 16,13-1 6-16,11 1-3 15,11-1 5-15,11 0-5 16,10-2 5-16,6 0-8 16,1-6 2-16,3 1 1 15,-5-2 0-15,-1-3 0 16,-9 2-1-16,-5-3 5 0,-11 0-7 15,-6 0 5 1,-13 0-4-16,-10 0-1 0,-10 2-4 16,-6 2 2-16,-21 1-2 15,12-5-6-15,-12 5-10 16,-12-6-34-16,1 3-62 31,-2-2-1-31,-3 1 1 0,-3-5-5 0,-2-1-2 16</inkml:trace>
  <inkml:trace contextRef="#ctx0" brushRef="#br0" timeOffset="58900.92">15554 9415 298 0,'0'0'103'0,"-5"-20"-3"16,5 20-73-1,0 0-13-15,4-11-10 0,-4 11-4 0,0 0-3 16,6 21-1-1,-9-7 1-15,-4 9 1 16,-5 8 1-16,-6 4 2 16,-7 5 1-16,-4 0 1 15,-5-3-1-15,0-5 2 16,1-3 2-16,6-7 7 16,4-10 0-16,7-8 0 15,16-4-2-15,-9-25 0 16,18-6 0-16,9-4-1 15,4-7-4-15,5-3-8 16,3 0-1-16,2 5 0 16,1 8 2-16,0 11-3 0,-1 14 3 15,-5 12-2 1,1 12 3-16,-4 9 1 0,-1 4-1 16,-1 4 0-1,-1 3 0-15,-1-4 1 0,-5-2-1 16,0-6 2-16,-3-4-4 15,-3-7-7-15,3-2-33 16,-12-12-66-16,11 8 1 16,-11-8-4-16,1-15 0 15,-6 2-3-15</inkml:trace>
  <inkml:trace contextRef="#ctx0" brushRef="#br0" timeOffset="59254.71">15513 9455 386 0,'0'0'112'0,"12"3"-3"0,1 5-95 15,3 1-12-15,2 7-5 16,6 6 0-16,0 6 4 16,-1 2-1-16,-2 5-1 31,0 9-1-31,-7 3 1 0,0 7 3 0,-5 5-1 15,-4 4 2-15,-3 7-4 16,-2 6 2-16,-2 3 1 16,-4-1 0-16,3-4 0 15,-2-2 1-15,0-5-4 16,1-8 3-16,5-11-1 0,-2-13 3 16,0-8-5-16,2-9 5 15,0-7-8-15,-1-11-9 16,0 0-32-16,9-23-63 15,-10 2-1-15,-2-4-4 16,2-3 1-16,-4-4-4 16</inkml:trace>
  <inkml:trace contextRef="#ctx0" brushRef="#br0" timeOffset="59815.57">15564 10280 337 0,'-1'-23'114'15,"2"7"3"-15,4 4-86 16,-2-4-7-16,12 4-2 16,1-4-3-16,8 4-5 15,6-2-3-15,9 3-6 16,6 0-3-16,9 1 1 15,8 3-2-15,5 2-1 16,9 2-2-16,5 2 3 16,7 4-2-16,5 2 2 15,3 3-4-15,3 7-1 16,-2 0 3-16,-1 7-1 16,-2 1 3-16,0 4-3 0,-2 1 0 0,-3 0 0 15,-4-1 4-15,1-3-2 16,-2-1-2-1,-5-4 4-15,-3 2-3 16,-10-4 3-16,-8 0 5 16,-5 0-5-16,-14-4 6 15,-6 2-1-15,-11-4 6 16,-6-2-6-16,-16-9 10 16,16 13-2-16,-16-13 0 15,0 0 2-15,0 0-2 16,0 0 1-16,0 0-2 0,0 0-1 15,0 0-3 1,0 0-4-16,0 0-2 0,0 0-2 16,0 0-2-16,0 0-9 15,0 0-22-15,0 0-103 16,0 0-9-16,-13-9-1 16,13 9-4-16,-18-18-2 15</inkml:trace>
  <inkml:trace contextRef="#ctx0" brushRef="#br0" timeOffset="62402.25">18973 10336 372 0,'8'-18'112'0,"1"5"0"16,1 1-103-16,0 0-5 15,-1-1-3-15,2-2 2 16,-3 1 0-16,-4-4-2 16,-1-1-1-16,-3 5 1 15,-5-2-2-15,-2 4-2 16,-6 0-1-16,-2 7-3 16,-6 4 4-16,-4 8-1 15,-4 5 2-15,-7 5 0 16,-4 7 1-16,1 4 2 0,2 5 0 15,-1-1 1-15,5 3-2 16,5-4 3-16,6-3-3 16,8-3 4-16,9-5 5 15,7-5-4-15,9-6 4 16,7-2-5-16,10-5-2 16,4-2-2-16,1 1 5 15,1 2-8-15,-2 4 0 16,-4 5-2-16,-5 10 2 15,-5 5-1-15,-9 8 6 16,-4 5-2-16,-4 0-2 16,-2-3 2-16,-1-1 0 0,1-7 5 15,-1-10-1-15,2-19 4 16,0 0 0-16,14-6-1 16,0-16 1-16,4-7 1 15,4-10-9-15,4-8 1 16,2-5-6-16,6-2 3 15,0 3-3-15,3 5 1 16,-2 7-4-16,-1 9 2 16,-2 16 2-16,-4 9-1 15,-2 14 1-15,-9 10 2 16,-6 9 4-16,-7 3-1 16,-7 7 2-16,-3-1-1 15,-5-1 2-15,-2-5-2 16,-1-4 6-16,1-5-5 15,2-8 7-15,11-14-2 0,0 0 0 16,0 0 0-16,2-31-2 16,15 4 1-16,5-7-5 15,5-4 0-15,0 0-9 16,1 1 4-16,-2 7-2 16,-6 7 2-16,-3 6-1 15,-6 5-1-15,-11 12 1 16,0 0 0-16,0 0 0 15,-8 17 0-15,1-2 0 16,-3 4 3-16,3 1 6 16,-1 4-1-16,2 2 4 0,5-1-5 15,3 0 7 1,3-2-5-16,5-5 4 0,5-2-5 16,3-8-2-16,4-5-1 15,6-11 2-15,0-9-4 16,0-7-5-16,1-6 2 15,-2-8-2-15,-4-2 4 16,-3 1-3-16,-5 3 6 16,-7 5-7-16,-2 7 5 15,-2 8 0-15,-4 16 1 16,0 0-1-16,0 0 1 16,1 20-3-16,2 0 1 15,3 8 1-15,3 4 5 16,1 4 2-16,5 4-3 15,0 0 5 1,-1 1-6-16,0-3 5 0,-5-5-5 16,0-4 4-16,-5-4-7 0,-1-7 3 15,-3-6 2-15,0-12-1 16,0 0 0-16,-13-9 1 16,4-8 2-16,1-9-7 15,-4-9 4-15,-1-12-5 16,2-7 1-16,3-6-2 15,4-4 2-15,5 3-3 16,5 5 0-16,2 9 3 16,4 8-3-16,0 14 1 15,0 8-2-15,2 17 0 16,-3 12 2-16,0 11-2 16,-3 7 3-16,1 7 0 15,-3 4 1-15,1 3-1 0,-1 1 5 16,0-3 3-16,-2-3-3 15,2-6 3-15,3-7-5 16,-1-5 8-16,6-5-4 16,2-9 6-16,2-6-8 15,3-7 1-15,3-7-4 16,1-5-4-16,0-7 4 16,0-4-7-16,-2-1 5 15,-5 2-5-15,-1 1 7 16,-5 3-7-16,-6 2 6 15,-4 4 1-15,-7 5-1 16,5 13 1-16,-23-14-3 0,7 12-2 16,-3 2 0-16,0 4 3 15,-1 3 0-15,2 6 2 16,2 3-1-16,4 5-1 16,5 0 4-16,3 2-1 15,5 1 4-15,4-1 2 16,5-2-1-16,5-4 1 15,2-2-2-15,3-5 6 16,4-3-5-16,0-5-4 16,2-4-4-16,-1-7-3 15,1-1 3-15,-3-5-6 16,0-2 5-16,-2-4-3 16,-3 1 2-16,-3-2 7 0,-3 1-1 15,0 2-1-15,2 1 1 16,-1 1 1-16,4 1-1 15,5 4-1-15,1 3-2 16,7 6-2-16,1 4 2 16,4 5-1-16,-1 4 1 15,0 5-4-15,-6 4 2 16,-4 1-1-16,-6 0 2 16,-6-1-2-16,-7-3 2 15,-5-5 2-15,0-11 2 16,-13 11 3-16,13-11 1 15,-13-10 1-15,11-3-1 16,3-8 2-16,7-3-3 0,5-2-2 16,2-2-2-1,5 3-3-15,-1 1-1 0,1 5-1 16,-3 6-1-16,-1 7-1 16,-3 6 2-16,1 5 0 15,-2 4 1-15,3 4 0 16,-1 0 3-16,2-1 2 15,4 0 0-15,-1-6 2 16,6-2-1-16,-2-6 0 16,0-8 1-16,0-10-1 15,2-4 1-15,-3-4-2 16,0-3 1-16,-5 1-1 16,-3 4 1-16,-3 4-3 15,-3 5-1-15,-8 17-1 16,0 0 0-16,12 27-1 0,-10 5 1 31,2 8-3-31,-2 8 2 0,2 4 2 16,-4 5 3-16,-1 0 4 0,-3-3-4 15,-2-10 4-15,-2-5-3 16,-3-10 5-16,0-8-2 16,-4-8 3-16,3-15-6 15,2-16-4-15,5-9 5 16,7-12-5-16,11-8 3 15,4-4-5-15,11-3-1 16,12 3 0-16,7 9 2 16,3 7 3-16,0 9-3 15,-5 17 0-15,-5 10 0 16,-3 9 2-16,-9 9 1 16,-9 4-1-16,-8 1-1 0,-2 3 0 15,-6-3 2-15,1-4 1 16,-4-6 0-16,0-3-1 15,0-11-2-15,-1 11-18 16,1-11-107-16,0 0 0 16,-5-23-5-16,9 7-1 15,-3-4-2-15</inkml:trace>
  <inkml:trace contextRef="#ctx0" brushRef="#br0" timeOffset="62551.94">21403 10167 459 0,'0'0'125'0,"-1"-19"-15"0,3-4-154 16,4 8-78-16,0-4-2 15,9-1-7-15,1-3-2 16,4 3-1-16</inkml:trace>
  <inkml:trace contextRef="#ctx0" brushRef="#br0" timeOffset="63232.28">21736 10258 316 0,'0'0'104'0,"11"18"-5"16,-11-18-94-1,6 20-2-15,-4-6 4 0,-1 0 0 16,0 3 2-16,-2-3-2 15,2 1 1-15,-1-3 2 16,2-1-3-16,-2-11 4 16,3 14 0-16,-3-14 1 15,0 0 0-15,17-7 2 16,-6-3-2-16,1-8 2 16,4-1 0-16,-3-4-2 15,1-4-3-15,-4-2-3 16,-7 1 0-16,-3 0-2 15,-3 6 1-15,-5 5-1 0,0 4-1 16,-1 2 0 0,9 11 0-16,-10-11 3 0,10 11-1 15,13-10 2-15,6 5-4 16,9-2-1-16,8 2 0 16,3 0-1-16,6 1-3 15,-1 6-1-15,-1 4 0 16,-7 7-2-16,-9 6 4 15,-9 1-3-15,-10 2 3 16,-8 1-2-16,-9-1 3 16,-3-5 1-16,0-4 3 15,-3-4-1-15,4-9 0 16,0-9 5-16,9-5-4 16,8-4 3-16,5-4-4 15,6-2-1-15,5 0-1 0,3 1 3 16,5 4-3-16,0 9-3 15,1 7 0-15,-4 5-1 16,-2 11 3-16,-4 7 0 31,-4 4 1-31,-5 5-5 0,-2 2 4 0,-4-1-2 16,-1-3 1-16,-4-1-13 16,-6-10-60-16,2 2-55 15,3-18-6-15,-17 14 1 16,4-16-7-16,0-2 0 15</inkml:trace>
  <inkml:trace contextRef="#ctx0" brushRef="#br0" timeOffset="64653.32">23251 9888 244 0,'0'0'105'0,"0"0"5"15,15-11-66-15,-15 11-11 16,0 0-7-16,9-16-1 16,-9 16 0-16,8-14-7 0,-8 14-3 15,1-17-9 1,-3 5-2-16,-5 1-7 0,-4-2 1 15,-4 4-7-15,-5 0 3 16,-6 6-2-16,-5 1 1 16,-7 11 4-16,-1 8-2 15,-1 8 4-15,-1 9-2 16,1 9 4-16,6 7-3 16,6 1 5-16,7 4-2 15,14-1 1-15,8-1 3 16,9-4 1-16,9-8-1 15,13-8-5-15,4-9-5 16,10-2-28-16,-1-14-71 16,2-6-10-16,1-12-1 0,-3-8-4 0,-3-6 0 15</inkml:trace>
  <inkml:trace contextRef="#ctx0" brushRef="#br0" timeOffset="65032.35">23357 9775 360 0,'3'-16'117'0,"-3"16"-5"15,11-11-92-15,-11 11-13 16,24 11-2-16,-7 7-3 0,5 8-2 16,3 10 2-1,-1 11-3-15,3 8 5 0,-3 11-3 16,-3 3 2-16,-3 0-2 15,-2-6-1-15,-5-6 2 16,-6-10 7-16,2-10 9 16,-4-15 1-16,-3-22 0 15,0 0 0-15,17-35-2 16,-10-8 4-16,5-9-3 16,2-12-6-16,3-9-10 15,0-3-5-15,-1 3 4 16,-2 6-8-16,-1 11-4 15,0 15-29-15,-9 4-52 16,2 20-42-16,-6 17-1 16,0 0 1-16,-15 4-5 0,8 14 45 15</inkml:trace>
  <inkml:trace contextRef="#ctx0" brushRef="#br0" timeOffset="65315.92">22848 10693 404 0,'0'0'123'16,"0"0"-4"-16,16-25-95 15,28 13-14-15,20-6-2 0,16-1-8 16,18-4-1-16,10 0-3 16,5 2-11-16,-1-1-11 15,-1 9-35-15,-16-2-62 16,-13 5 0-16,-17 3 1 16,-23 2 0-16,-15 0 32 15</inkml:trace>
  <inkml:trace contextRef="#ctx0" brushRef="#br0" timeOffset="65514.62">22968 10762 333 0,'-70'27'122'16,"23"-9"1"-16,23-6-54 15,24-12-50-15,40 0-3 0,24-16-4 16,33-8-3-16,28-4-10 15,27-6-90-15,25 4-31 16,7-2-4-16,-8-1-4 16,-8 5-6-16</inkml:trace>
  <inkml:trace contextRef="#ctx0" brushRef="#br0" timeOffset="107652.15">12298 11996 219 0,'0'0'97'0,"0"0"-25"0,1-17-13 16,-1 17-14-16,3-11-9 16,-3 11-7-16,0 0-9 15,15-13-3-15,-4 9-10 16,3 2-3-16,4 0-2 15,7 0 0-15,6 5-1 16,8-1-1-16,11-1 3 16,10 4 0-16,11-1 2 15,10 0-1-15,10 0 0 16,9 1 0-16,8-1-2 16,10-2 2-16,4 1-2 15,3-1-2-15,7 1-1 16,0 0 3-16,0 3-3 15,1-1 2-15,0 4-2 16,-2 0 0-16,-3 4 0 16,-4 0 1-16,-3 0 1 0,-3-1-1 15,-4-2 2-15,-4 2 3 16,-4-4 0-16,0-1 0 16,-4-2 4-16,-1-3-1 15,-2-2-1-15,2 1 3 16,-3-6 0-16,2 1-2 15,-3-1-2-15,0-3 0 16,-2 1 0-16,-5 0-1 16,-8 2-2-16,-5 0 0 15,-7 2-3-15,-11 0 1 16,-9 1 2-16,-8 0-1 0,-9 2-1 16,-10 0 1-16,-3 0 1 15,-8 0 0-15,-12 0 1 16,13 2-1-16,-13-2-4 15,0 0-8-15,0 0-23 16,0 0-88-16,-13-10-2 16,1 3-2-16,-4-3-5 15,-4-5 0-15</inkml:trace>
  <inkml:trace contextRef="#ctx0" brushRef="#br0" timeOffset="108236.99">15731 10645 253 0,'0'0'99'16,"-10"-19"-2"-16,10 19-57 15,-1-12-18-15,1 12-12 0,0 0-6 16,0 0-3-16,-15 24-4 16,2-1 0-16,-8 6 2 15,-6 8-1-15,-3 4 2 0,-4 3 1 16,-3-1 2 0,5-4 1-16,5-5-4 15,8-7-23-15,8-9-69 16,11-18-2-16,12-5-1 15,6-15 0-15,11-10-1 16</inkml:trace>
  <inkml:trace contextRef="#ctx0" brushRef="#br0" timeOffset="108419.83">15715 10622 308 0,'0'0'104'0,"11"14"-3"0,-8 8-62 15,8 9-21-15,0 4-4 16,6 9 3-16,1 2 0 15,8 0-3-15,0-2-6 16,5-4-8-16,3-2-40 16,-2-8-66-16,2-6-4 15,-2-9-1-15,-5-9-3 16,-5-5-2-16</inkml:trace>
  <inkml:trace contextRef="#ctx0" brushRef="#br0" timeOffset="108798.9">15653 10727 318 0,'0'0'116'16,"-10"-14"-1"-16,10 14-44 15,0 0-47-15,17-1-9 16,-17 1-10-16,20 15-5 15,-7 0-2-15,2 7 0 16,-1 11-1-16,0 6 0 16,-3 11 2-16,-4 9 2 15,-2 9 3-15,-4 6 1 16,-4 5-3-16,-3 5 2 16,-4-2 0-16,1 2 4 15,-3-4-5-15,2-4 3 16,2-7-4-16,3-6 0 0,1-11 1 15,4-9-1 1,-1-12-3-16,2-11-5 0,0-2-19 16,-1-18-71-1,0 0-17-15,-7-11-1 0,1-6-1 16,-4-4-2-16</inkml:trace>
  <inkml:trace contextRef="#ctx0" brushRef="#br0" timeOffset="109050.13">15383 11510 441 0,'0'0'116'16,"20"8"-2"-16,-7 8-103 15,5 6-7-15,3 6-1 16,4 6 0-16,3 5-1 15,2 7 0-15,1 0-2 16,-3-1-8-16,-3-8-33 16,2-3-73-16,-1-7 1 15,-2-10-4-15,-2-11-2 16,0-17 1-16</inkml:trace>
  <inkml:trace contextRef="#ctx0" brushRef="#br0" timeOffset="109215.07">15897 11615 399 0,'-19'16'117'16,"-3"6"-2"-16,-3 7-83 0,-2-2-20 15,2 4-4-15,-5 4-6 16,2-3-60-16,3 1-55 16,1-4-4-16,1-8-6 15,6-6-3-15,0-6-4 16</inkml:trace>
  <inkml:trace contextRef="#ctx0" brushRef="#br0" timeOffset="114015.85">16235 11462 282 0,'27'-11'97'0,"6"-4"0"15,10 1-72-15,7 5-6 16,3-1-9-16,7 5-4 16,5-1-3-16,-2 3 0 0,-2 2-3 15,-4 0-5-15,-3 1-7 16,-5-2-19-16,-1-2-48 15,-5 3-13-15,-13-5-1 16,-3 2-2-16,-12-6-1 16</inkml:trace>
  <inkml:trace contextRef="#ctx0" brushRef="#br0" timeOffset="114326.14">16501 11279 182 0,'0'0'71'15,"10"-18"-5"-15,-10 18-53 0,18-7-7 16,-18 7-5-16,0 0-3 16,0 23-2-16,-18-4 3 15,-9 8 3-15,-8 1 5 16,-8 1 7-16,-6 4 2 15,-1-6 2-15,3 0 3 16,3-10 3-16,9-1 3 16,9-14-5-16,10 0-8 15,16-2-16-15,-5-24-25 16,16 8-41 0,6-1-19-16,2-3-6 15,5 3-3-15,-1 1 2 0</inkml:trace>
  <inkml:trace contextRef="#ctx0" brushRef="#br0" timeOffset="114967.84">16361 11323 56 0,'0'0'55'0,"-15"-20"-17"16,15 20-4 0,-6-13-7-16,6 13-3 0,0 0-1 15,0 0 1 1,-10-11 0-16,10 11-1 0,0 0-2 16,0 0-3-16,-13-8 0 15,13 8 0-15,-12-5 1 16,12 5-1-16,-17-3-1 15,3 4-4-15,0 4-3 16,-6 4 0-16,-1 4-1 16,-6 7 0-16,-3 5 1 15,-5 4-3-15,0 4 4 16,0 5-4-16,1-3 2 16,3 0-2-16,4-1 1 15,3-6-2-15,8-5 1 16,3-7 0-16,5-3 1 15,8-13 0-15,0 0-2 16,0 0 1-16,-2-19 0 0,7 4-1 16,2-1-6-16,-1 4-4 15,2 1-1-15,-8 11-1 16,20 1 2-16,-9 13-2 16,-1 3 3-16,6 5-1 15,1 0 3-15,1-2 5 16,3-2 0-16,-3-8 1 15,4-8 1-15,2-12 1 16,1-12-3-16,0-13 1 16,0-9-2-16,0-5 2 0,-2 4-5 15,-4 2 1 1,-4 5-14-16,-2 11-9 0,-6 10-37 16,-7 17-45-1,3 19-2-15,0 2-5 0,3 2 1 16,5 3-3-16</inkml:trace>
  <inkml:trace contextRef="#ctx0" brushRef="#br0" timeOffset="115599.9">17118 11453 248 0,'-16'-20'93'0,"7"3"-1"15,7 4-67-15,3-1 0 0,10 5-7 16,6-2-4-16,12 4-2 31,10-3-4-31,14 4-5 0,9 1 0 16,13 6-2-16,8 3 0 0,6 7-1 15,6 6 1-15,5 6-2 16,4 10 0-16,2 5 0 16,6 7 0-16,5 3 1 15,7 6-3-15,-1 4 2 16,3 3-2-16,-3 5 2 16,-5 3 0-16,-5 4 1 15,-12 7 0-15,-11 4-1 16,-13-1 4-16,-10 2 0 15,-11 0 0-15,-12-3 1 16,-9-10 0-16,-11-7 1 0,-4-14 0 16,-8-8 4-16,-5-11 0 15,-3-9 0-15,-6-10 3 16,2-13-4-16,0 0-12 16,-12 0-63-16,1-12-32 15,2-6-3-15,-6-7-5 16,1-5-6-16,-1-5 2 15</inkml:trace>
  <inkml:trace contextRef="#ctx0" brushRef="#br0" timeOffset="116800.57">20193 12302 202 0,'2'-13'94'16,"-4"1"2"-16,2 12-50 0,2-16-12 15,-2 16-11-15,0 0-7 16,0 0-3-16,0 0-1 16,7 32-9-16,-5-1-1 15,0 10 2-15,0 10-2 16,-1 4 3-16,2 9 2 16,-1-1 0-16,2-1 2 0,2-9 3 15,6-6 1-15,4-13-4 16,8-7 2-16,6-12-1 0,5-10 0 31,3-11-4-31,1-14-3 16,0-7-2-16,-2-11-3 15,-6-7-2-15,-5-1 2 16,-10 4-2-16,-6 2 0 0,-7 7 3 16,-5 10 1-16,2 23 0 31,-15-10 0-31,7 22 1 0,0 8-2 0,4 1 4 15,1 5 0-15,7-1 2 16,4 1-1-16,6-5 2 16,5-3-1-16,4-6 4 15,6-6-1-15,1-6-3 16,1-6-1-16,0-7-4 16,-1-9 2-16,-5-6-2 15,-3-4-2-15,-7-7-1 16,-4 2 2-16,-4-1 2 15,-2 7 2-15,-4 3 2 0,0 8-2 16,2 4 0-16,-3 16 0 16,18-7 1-16,-3 13-2 15,2 5-3-15,1 1 1 16,2 5-2-16,-2 0 1 16,-3 0-1-16,-4 0 0 15,-4-3 0-15,-7-14 3 16,6 17 1-16,-6-17 0 15,0 0-1-15,0-13 2 16,5-1 1-16,7-3-1 16,5-1-1-16,5 0-3 0,6 4-1 15,7 6 0 1,-1 9 0-16,0 9 0 0,-5 8-1 16,-6 7 1-16,-6 4 2 15,-4 3-1-15,-7-2 1 16,-5-2 0-16,-3-7 0 15,0-5 1-15,0-4 5 16,2-12-7-16,0 0-16 16,0 0-62-16,-6-12-39 15,7 1 0-15,1-3 1 16,0-1-7-16,0-1-5 16</inkml:trace>
  <inkml:trace contextRef="#ctx0" brushRef="#br0" timeOffset="117581.52">21326 12693 263 0,'0'0'110'0,"0"0"-26"16,0 0-30-16,0 0-11 16,18-12-9-16,-18 12-11 15,25-21-5-15,-10 2-9 16,3-3-2-16,3-5-1 0,3-3 0 15,2-5 0 1,2 1-5-16,1 0 1 16,2 4-4-16,0 9 0 0,-1 6-2 15,-1 8-2-15,-6 8-1 16,-3 10 1-16,-7 7 4 16,-4 4-3-16,-7 1 4 15,-3 2-3-15,-3-4 2 31,-3-1 2-31,-1-6 6 0,8-14 0 0,-13 10-1 16,13-10-1-16,1-21 0 16,11 0 2-16,10-7-6 15,13-3 3-15,4 3-8 16,5 3 1-16,-2 2-2 16,2 11 2-16,-3 8-1 15,-7 11 0-15,-10 7 4 16,-8 6-2-16,-7 2 2 0,-5 2-2 15,-1 0 3-15,-2-5-1 16,-1-2 2-16,-1-5 1 16,1-12-1-16,-1 17 0 15,1-17-1-15,0 0-9 16,0 0-29-16,0 0-66 16,0 0-6-16,-9 13 0 15,9-13-2-15,0 0-4 16</inkml:trace>
  <inkml:trace contextRef="#ctx0" brushRef="#br0" timeOffset="120300.83">22033 12549 279 0,'0'0'102'0,"0"0"4"16,0 0-72-16,12-4-24 15,5-4-3-15,4-2 1 16,3-4-1-16,6 0-5 15,0-9-4-15,3-3-1 16,-2 0 0-16,-6-3 0 0,-6 1 3 16,-5 3-2-16,-4 5 1 15,-6 1-3-15,-4 19 3 16,0 0 1-16,-22 5 1 16,3 16-1-16,0 4 0 15,-3 7 1-15,0 6 3 16,0 3 1-16,4 0 0 31,5-4 0-31,6-3 1 0,8-4 2 0,9-7 0 16,7-6-2-16,8-9-4 0,8-8-4 15,6-6-2 1,6-8 1-16,4-8-2 0,3-5-2 16,1-5-2-1,-3-6 1-15,-5-2 4 0,-5 2 2 16,-9 2 5-16,-7 2-4 15,-7 2 3-15,-8 7 0 16,-8 4 3-16,-2 4-2 16,-4 5-2-16,5 12 2 15,-14-11-2-15,14 11 2 16,-18 22-5-16,11-1 3 16,-1 6-3-16,0 7 2 15,0 4 2-15,2 6 0 16,3-1 0-16,4-2-1 15,5-7 7-15,5-4-4 0,5-7 6 16,9-5-5-16,5-9 2 16,5-11-2-16,5-10-1 15,3-6 2-15,1-11-4 16,-1-5 2-16,-3-9-4 16,-4-4 3-16,-5-1-4 15,-6-1 4-15,-9 7-1 16,-4 0-1-16,-5 8 3 15,-2 6-3-15,-5 9 2 16,-3 4-3-16,3 15 2 16,-2-13-4-16,2 13 0 15,0 0-3-15,0 0 0 16,0 0 0-16,0 0 0 16,-2 13 2-16,2-13 0 15,0 0 0-15,-8 15 3 16,8-15 2-16,0 0-1 0,-7 12 2 15,7-12 0-15,0 0 2 16,0 0 3-16,0 0 2 16,0 0 0-16,0 0-2 15,-12-8 2-15,12 8-1 16,0 0-2-16,-9-15-4 16,9 15-1-16,-6-12-2 15,6 12-1-15,0 0 1 16,0 0-2-16,0 0-3 15,0 0 0-15,0 0 1 16,0 0 0-16,1 13 1 16,5 5-2-16,4 6 1 0,2 7 0 15,1 5 4 1,1 8 3-16,2 5-2 0,-6 4 0 16,-2 2 0-16,-6-4 1 15,-6-1-3-15,-6-7 4 16,-1-5-5-16,-5-8 4 15,2-8 2-15,-2-12 0 16,4-11-1-16,4-13 3 16,11-9 5-16,5-13-6 15,13-12 3-15,10-11-8 0,10-10-1 0,10-5-3 16,5 0 5-16,-1 4-2 16,-6 12-4-1,-5 10 3 1,-11 10 1-16,-7 11 0 15,-13 14-3-15,-13 13 1 0,0 0-3 16,6 24-1-16,-7 0 2 16,2 7 0-16,1 5 0 15,-1 12 0-15,0 3 7 16,0 2-2-16,-1 2 1 16,0-3 1-16,-1-4-3 15,-5-6 0-15,-1-5 2 16,-3-9 2-16,-1-5-2 15,-3-5 2-15,3-7 1 32,-1-9 1-32,12-2 3 0,-13-20-3 0,16-2-2 15,13-7-4-15,10-6 3 0,9-8-4 16,10-3 1-16,5 3-3 16,1 4-1-16,-4 5 5 15,-5 7 0-15,-9 9-1 16,-10 5 0-16,-6 9-3 15,-17 4 1-15,0 0 0 16,6 21-1-16,-7-2 0 16,-3 4 0-16,-1 6 2 15,2 4 1-15,-4 3 2 16,6 2-1-16,-2-3 1 16,1-2-1-16,1-5 4 15,7-5 0-15,2-7 2 16,5-8-3-16,5-10 5 0,3-10-1 15,2-9-5-15,5-9 4 16,-1-9-5-16,-4-5 0 16,-4-6-3-16,-6-1 1 15,-9 5-3-15,-10 5-1 16,-9 8 4-16,-9 9-2 16,-8 8-3-16,-4 6-7 15,2 13-5-15,-5 3-6 16,10 10-2-16,1 1 0 15,13 6-2-15,4 0 0 16,11 6 4-16,3 0 8 16,6 0 6-16,5-1 11 15,3-4 5-15,1-3 6 16,2-5 4-16,7-4 3 16,1-8 0-16,6-4 1 0,0-10-1 15,5-3-3-15,0-11-3 16,6-6-7-16,-1-10 0 15,-1-5-4-15,-3 0 2 16,-4-1-2-16,-5 5 0 16,-5 6-5-16,-5 8-1 15,-8 9 1-15,-13 18-2 16,0 0 2-16,4 26-3 16,-10 1 0-16,1 7 1 15,-2 4 6-15,-1 1 1 16,2 1 1-16,2-4 1 15,4-4 4-15,3-7 1 16,3-4 2-16,-6-21 1 0,23 14-2 16,-6-17-1-16,5-9-1 15,4-9 0-15,1-7-5 16,1-5-2-16,-3-1-1 16,-1 3 0-16,-6 3-1 15,-2 4-6-15,-6 5-1 16,-10 19 0-16,0 0 3 15,0 0 2-15,8 21-2 16,-5-4 0-16,-1 2 4 16,3 3 6-16,7-1 1 15,0-4 1-15,7-4-1 16,1-7-3-16,2-1 3 0,-1-2-3 0,-4-3-3 16,-2 1 1-16,-15-1 1 15,5 24 2-15,-19 0-1 16,-14 11 3-1,-8 7-4 1,-10 5 3-16,-4 8 1 0,-8 5-5 16,-1-5-18-16,3 2-102 15,4-7-2-15,4-11-4 16,6-10-3-16,5-12-4 16</inkml:trace>
  <inkml:trace contextRef="#ctx0" brushRef="#br0" timeOffset="121715.92">19959 13332 276 0,'6'-11'90'0,"-6"11"-20"0,14 15-24 16,-7 9-16-16,4 13-5 15,-1 12-7-15,2 10 1 16,-2 9 0-16,-1 9 2 16,0 0-4-16,-3 0-7 15,-3-7-2-15,-2-5-5 16,-1-11-11-16,-4-13-33 16,4-4-64-16,-4-13-5 15,-2-9-2-15,6-15 2 16,-12-11-4-16</inkml:trace>
  <inkml:trace contextRef="#ctx0" brushRef="#br0" timeOffset="123231.56">20020 13270 258 0,'20'-33'91'16,"-2"10"-3"-16,3 8-61 15,2 12-11-15,-4 14-4 16,0 10 0-16,-6 12-6 16,-2 12 3-16,-8 5-2 15,-3 7 5-15,-8 2 1 16,-1 1-2-16,-4-4-4 16,1-3 0-16,-1-8 0 15,2-7 0-15,1-7 2 0,6-4-1 16,4-9-2-1,10-2 4-15,5-8 0 0,8-5-1 16,6-7-1-16,7-3 1 16,3-9-2-16,3-4-2 15,0-8 0-15,-3-2-4 16,-6-5 4-16,-5 2-2 16,-7 4 2-16,-7 5-3 15,-5 3-1-15,-5 8 0 16,-4 13-1-16,-3-11-1 15,3 11-1-15,-11 16 1 16,4 0-3-16,-1 2 4 0,2 6-1 16,1 2 3-16,2 4-3 15,3-2 4-15,2-1 0 16,4 2 2-16,3-7-2 16,4-4 2-16,2-5 0 15,6-2 0-15,3-10 2 16,3-3-2-16,1-8-2 0,1-6-5 15,1-5 2-15,-5-6-3 16,-3-1 0-16,-6-2-2 16,-5 7 0-1,-5 2 0-15,-2 5 1 16,-4 16 3-16,-5-11-3 16,5 11 0-16,-11 18 2 15,6 1 3-15,0 0-3 16,3 3 2-16,1 3 2 0,3 2-1 15,4-4 3 1,4 0 2-16,3-6-2 0,4-2 1 16,4-6-1-16,4-5 0 15,0-8-1 1,2-4-1-16,-3-5-2 0,1-9-1 16,-2-6 0-16,-5-4 1 15,-4-7-1-15,-3 4-1 16,-5 4 2-16,0 2 1 15,-2 3 0-15,-1 5-3 16,1 9 2-16,-4 12-4 16,16-2 2-16,-6 13-1 15,2 2-1-15,1 5 0 16,1 7 1-16,-3 0 1 0,0 4 2 16,-4-2-3-1,-1-3 3-15,-2-6 1 0,-4-3 1 16,0-15 3-16,0 0-2 15,0 0-2-15,3-11-1 16,3-6 5-16,3-2-3 16,4-4-1-16,1 0-4 15,1 2-3-15,2 6 3 16,0 8 1-16,-1 8 0 16,-3 9-3-16,0 2 2 15,-4 5-1-15,2 3 5 16,-2-3 0-16,-2-3 1 15,-2-3 0-15,-5-11-1 0,17-2 2 16,-7-9-2-16,2-8-1 16,1-5 0-16,3-6 0 15,2 1-1-15,2-2-1 16,-3 3-2-16,-4 5-2 16,0 8 3-16,-13 15 0 15,17-6 1-15,-17 6-3 16,8 19 2-16,-5-6 1 15,-1 4 2-15,2-1 4 16,-2-3-1-16,-2-13 1 16,4 13 0-16,-4-13 2 15,0 0-1-15,0 0-2 16,12-8-3-16,-12 8 1 16,10 12-1-16,-4 8 1 15,0 9-1-15,-2 10 1 16,-1 7-1-16,-1 5 1 0,-1 5 4 15,-1-6-3-15,-3-8-1 16,1-7 2-16,-2-10 7 16,3-5-1-16,1-20 0 15,0 0 0-15,-10-22-2 16,4-7 4-16,-4-13-1 16,-1-14-1-16,0-13-9 15,2-14-1-15,3-4 1 16,4-3-2-16,7 9-1 15,5 8-2-15,3 13 1 16,6 21-5-16,0 21 5 16,0 17-1-16,-8 20 1 0,-5 17 4 15,-8 9-1-15,-1 8 0 16,-6 4-6-16,-5-5-10 16,-1 4-54-16,-5-10-52 15,6-7-3-15,-2-15-6 16,5-10-1-16,11-14-2 15</inkml:trace>
  <inkml:trace contextRef="#ctx0" brushRef="#br0" timeOffset="124552.42">22215 13328 174 0,'0'0'89'16,"0"0"2"-16,6 19-34 15,-4 3-25-15,4 9-10 16,-4 10-3-16,2 9 2 16,-2 4-2-16,0 6-3 15,-3-2-3-15,2-2 1 16,0-4-7-16,2-8-1 15,0-13 1-15,6-6 1 16,2-12 2-16,5-8-2 16,1-11-1-16,4-9 0 15,-1-10-1-15,5-3 0 16,-4 0-3-16,-4 2-1 16,-1 3-6-16,-7 5 1 0,-9 18 2 15,14-5 0 1,-12 20-1-16,-1 3 2 0,2 4 0 15,3 0 4-15,1-1 6 16,6 1-1-16,0-7-2 16,5-8 2-16,3-6 2 15,5-3-5-15,-1-10-3 16,1-10-4-16,-2-6-3 16,-2-8 2-16,-2-4-1 15,-6 0-3-15,-4 2 1 16,-5 4 1-16,-2 5 2 15,-6 8 0-15,-2 8-1 16,5 13-1-16,-13-6 2 16,13 6 0-16,0 0 5 15,0 0 0-15,0 0 0 0,11 5 1 16,8-8 2-16,8 2 0 16,7-3-1-16,2 2-2 15,2-1-3-15,-1 2-2 16,-4 2-1-16,-6 8 0 15,-4 8-2-15,-7 6 2 16,-7 9-1-16,-3 3 2 16,-2 5-2-16,-3 1 4 15,0-4 1-15,1-6 3 16,1-7 2-16,4-7 0 16,5-11 0-16,4-6 1 15,1-12 2-15,2-7-4 16,0-10-2-16,0-11-5 0,-2-10 0 15,-5-4-3-15,-6 2 2 16,-6 1-3-16,-3 9-3 16,-4 3 1-16,-1 12 3 15,-3 10 2-15,0 14-1 16,11 3 1-16,-10 15 2 16,14 2 1-16,9 6 3 15,5 7-1-15,7 5-1 16,3 5 2-16,0 2-3 15,-3 3 3-15,-5 0-3 16,-8-4-2-16,-8-3 0 16,-9-6 3-16,-8-7 0 15,-5-7 1-15,-2-9 2 16,-1-9-1-16,5-14 3 0,8-6 2 16,8-18-1-16,11-12-3 15,11-10-1-15,10-8-3 16,9-6 3-16,6 2-5 15,2 5 4-15,-5 9-4 16,-5 13 2-16,-8 14-1 16,-9 9 1-16,-8 11-4 15,-14 11 3-15,9 18 2 16,-12 5-4-16,-1 9 5 31,-4 9-1-31,2 9 2 0,0 9 2 0,0 8 3 16,-1 0-3-16,2-3 1 15,1-3-1-15,0-9-1 0,4-10-1 16,0-6-4-16,2-13-7 16,-2-23-16-16,22 9-89 15,-8-21-11-15,6-11 2 16,2-18-6-16,6-5 0 16</inkml:trace>
  <inkml:trace contextRef="#ctx0" brushRef="#br0" timeOffset="124753.43">23797 13347 326 0,'-28'3'110'0,"1"8"5"15,2 9-81-15,-5 7-8 16,0 11 1-16,1 3-4 0,7 8 1 16,8-2-3-16,10 3-3 15,9-4-5-15,12-5-13 16,21-1-45-16,12-11-73 15,21-8-5-15,12-8-11 16,15-7-4-16,12-7-3 16</inkml:trace>
  <inkml:trace contextRef="#ctx0" brushRef="#br0" timeOffset="-162666.78">14576 10405 150 0,'0'0'87'0,"0"0"-22"16,0 0-18-16,0 0-4 16,0 0-7-16,0 0-4 15,0 0-8-15,16-2-5 16,-1 2-11-16,7 2-1 15,6 0-3-15,9 2-1 16,9 0 2-16,10 2 2 16,10-3 6-16,12 0 2 15,14-6 2-15,15-1 4 16,13-6-1-16,10 0 0 16,5-2-2-16,1 0-3 15,-5 0-6-15,-5 2-1 16,-14 0-3-16,-13 5-2 15,-21 1-3-15,-17 1-1 0,-18 0 5 16,-12 1-2-16,-11-1 0 16,-5 1 0-16,-15 2-1 15,0 0-6-15,0 0-10 16,-25 0-28-16,9 3-76 16,-6-1-1-16,-1 1 0 15,-6-2-4-15,-1-2-1 0</inkml:trace>
  <inkml:trace contextRef="#ctx0" brushRef="#br0" timeOffset="-161945.89">13399 9700 249 0,'0'0'96'15,"-9"-17"-1"-15,9 17-69 16,0 0-9-16,0 0-13 16,0 0-4-16,0 0-2 15,0 11 1-15,6 8 1 0,0 8 0 16,3 8 4 0,3 6-2-16,0 7 3 31,2 4-2-31,-1 2 2 0,2-1-3 0,1-8 0 0,1-7 1 15,1-8 2-15,5-10 2 16,2-14 1-16,3-12 0 16,5-14 0-16,2-10 1 15,-1-6 1-15,4-2 3 16,-8 1 1-16,-1 4-4 16,-9 5-2-16,-3 13 2 15,-17 15-2-15,14 15 1 16,-15 14-3-16,-3 8-2 15,0 8-4-15,2 6 4 16,1 2-3-16,1-2-7 0,6 0-39 16,2-9-66-1,6-8 1-15,3-8-6 0,2-12-4 16,7-5-3-16</inkml:trace>
  <inkml:trace contextRef="#ctx0" brushRef="#br0" timeOffset="-160714.85">15255 10498 150 0,'7'-19'74'0,"-7"19"3"16,5-13-43-16,-5 13-5 0,0 0 2 16,0 0-2-16,0 0 2 15,0 0-1-15,0 0-2 16,0 0-10-16,0 0-6 15,0 0-7-15,0 0-5 16,0 0 4-16,-13 11-7 16,4 4 3-16,-1 4-5 15,-3 4 7-15,-4 3-4 16,-4 5 6-16,-4 5-6 16,-3 2 1-16,-3 3 1 15,-3 2 0-15,-5 3 2 16,-4 5 0-16,-3 1 1 15,-6 0-3-15,0 3 4 16,-7 1-2-16,-2 1 5 16,-5-2-3-16,0 1 3 0,-2-4-5 15,-1 2 4 1,-2-2-1-16,0-1 0 0,-2 0-3 16,2-1 1-16,-2-2-2 15,-2 0 2 1,-2 1 1-16,2 0-2 15,-2-2 1-15,0-2-4 0,0-4 7 16,1 1-5-16,1-3 7 16,3-1-3-16,3-4 2 15,2-1 0-15,0-2 2 16,6-4-1-16,-1 0-2 16,6-1 0-16,1-6-2 15,2-4 0-15,3-3-1 0,1-4 1 16,3-8 0-1,4-2 5-15,3-10 2 0,5-5 0 16,4-4 1-16,4-1-2 16,2-3 2-16,8 2-1 15,2 2-2-15,3 1-5 16,3 4 2-16,8 15-4 16,-12-15 0-16,12 15 0 15,0 0-2-15,0 0 1 16,-13-10-1-16,13 10 2 15,0 0-1-15,0 0-1 16,0 0 0-16,0 0 1 16,0 0 0-16,0 0 0 0,0 0 0 15,0 0-3 1,0 0 3-16,0 0 0 0,0 0-1 16,0 0-1-16,0 0-4 15,0 0-7-15,0 0-10 16,0 0-18-16,0 0-26 15,0 0-33-15,0 0-25 16,0 0 0-16,0 0 2 16,0 0 7-16,11 8 44 15</inkml:trace>
  <inkml:trace contextRef="#ctx0" brushRef="#br0" timeOffset="-160363.86">12553 12057 264 0,'12'-7'102'0,"-12"7"-9"0,7-17-22 15,-8 1-16-15,1 1-17 16,-7-6-18-16,-2-1-3 16,-6-4-10-16,-2 2 3 15,-6 1-8-15,0 3 3 16,-1 6-9-16,-2 4 7 16,0 8-2-16,2 9-2 15,3 9 6-15,4 4-8 16,6 7 7-16,7 1-6 15,6 4 6-15,6-3-6 16,8-5 5-16,6-3 0 16,6-9-1-16,5-6 0 15,0-9 1-15,0-4-1 0,-4-10 0 16,-2-1 0 0,-5-1 1-16,-6-3-1 0,-6 4-6 15,-5-1 3 1,-5 7-5-16,-4-2-16 0,4 14-75 15,0 0-19 1,-16 0-3-16,16 0 1 0,0 0-2 16</inkml:trace>
  <inkml:trace contextRef="#ctx0" brushRef="#br0" timeOffset="-159313.75">12130 11277 266 0,'-1'-15'105'15,"-4"0"-3"-15,0 1-57 16,5 14-13-16,-13-13-18 16,13 13-5-16,-11-9-1 15,11 9-4-15,0 0-1 16,0 0-2-16,-15 0 1 16,15 0-1-16,-16 18-1 15,4-2 0-15,0 6-2 16,0 5 2-16,0 7-1 15,1 4 2-15,5 2-2 16,7 1 3-16,10-3-2 16,7-1 5-16,9-3-1 0,7-4 0 15,3-4-1-15,3-3 1 16,0-1-1-16,-2-2-1 16,-6-2 1-16,-9 2 1 15,-11-3 1-15,-8-1 2 16,-11-2 0-16,-8-1 2 15,-11-4-1-15,-4-3 0 16,-8-4-3-16,-1-4-3 16,-1-4-11-16,-3-10-26 15,5-4-76-15,3-5-2 16,5-8-1-16,8-3-2 16,8-8-1-16</inkml:trace>
  <inkml:trace contextRef="#ctx0" brushRef="#br0" timeOffset="-158680.28">12103 11269 390 0,'27'-26'113'0,"3"-5"0"16,1 0-93-16,1-2-20 16,1-5-14-16,1 3-7 15,-4-6-12-15,0 4-2 16,-8 0-2-16,-1 6 4 15,-10 1 6-15,-1 5 6 16,-8 5 3-16,-6 6 10 16,4 14 10-16,-24-11 4 31,3 9 4-31,-6 2 1 0,-3 2 2 0,-8-1 1 16,-2 1 3-16,-6 0 0 0,-1 0 0 15,-7 5-2-15,-2 2-1 16,-5 5-4-16,-4 5-2 15,-2 5-1-15,-4 4 0 16,1 4-3-16,-1 6 3 16,2 5-7-16,4 5 3 15,4 6-4-15,8 7 4 16,8 10-2-16,11 9 3 16,9 6-3-16,12 4 3 15,13 3 6-15,13 3-4 16,12-1 4-16,10-4-5 15,10-6 2-15,11-11-1 16,10-8 2-16,10-11-2 0,6-14-3 16,7-16 2-16,4-19 0 15,4-19 0-15,8-19 2 16,-1-14-3-16,-5-18-1 16,-8-9 3-16,-14-16-4 15,-10-5 1-15,-18-11-1 16,-16 1 1-16,-24-1 1 15,-18 5 0-15,-18 6 2 16,-12 10-4-16,-14 13 4 16,-10 11-7-16,-4 20-7 15,-4 9-24-15,7 16-63 16,-2 10-23-16,10 8 2 0,8 3-5 16,19 0 0-1</inkml:trace>
  <inkml:trace contextRef="#ctx0" brushRef="#br0" timeOffset="-157813.84">14390 10797 188 0,'-9'-22'93'0,"3"0"1"16,6-2-38-16,7 6-13 15,2-3-16-15,2 8-9 16,0 2-6-16,3 6-5 15,-1 6-2-15,-1 9-2 16,-8 11-2-16,-7 10 1 16,-9 14-1-16,-6 9 4 15,-9 5-1-15,-9 9 0 32,-5 4-2-32,-2-2 5 0,-2-6-5 0,6-7 4 0,5-9-3 15,8-9 4-15,8-10-3 16,14-6 7-16,14-11-3 15,16-4-1-15,13-3-2 16,15-3 1-16,11-2 0 16,8 1-1-16,6 0-3 15,-3 0-2-15,-1 2 0 16,-9-1 0-16,-12-2 3 16,-12 2 1-16,-12-4 2 15,-10-4 0-15,-12-7 3 16,-11-4 0-16,-11-8 0 0,-11-4 0 15,-8-7-1 1,-5-4-6-16,-8-2 0 0,-3 0-7 16,1 2-13-16,-3 2-95 15,9 3-3-15,6-1-6 16,7 0-2-16,9 5-2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57:25.9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 11223,'26'2'1290,"-14"-4"-1161,1-21-387,4 5-4128,-1-16-645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57:26.8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11997,'15'4'4386,"-15"-4"-387,0 0-1032,8 7-6966,2 1-258,-10-8-387,19 16-129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8-13T07:16:41.4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3:17:18.3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13 129,'-3'-13'129</inkml:trace>
  <inkml:trace contextRef="#ctx0" brushRef="#br0" timeOffset="43047">4384 4206 387,'0'0'1161,"0"0"-774,0 8-774,0-8-1160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C84F9721-D8EE-1A74-91B2-68429D3DEE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A6E7E551-8EB2-292C-1D46-5A7D931F66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E15BC9-C903-DB67-4017-EFA736F1CE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730DE30-B879-E718-3E57-A69C16EBC3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0355A3CE-BA75-5A21-CF8B-2E51FF27B8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85B04ED3-F8CF-C4BE-3F7A-96C6F5302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D0E62C1-C7B7-47B9-9DE8-503E2F268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9F43A1-B003-DE9F-174E-1FE7819DF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7C248-E077-261D-918C-84F366F25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5373E-157A-105A-B99F-B05D594D8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B9EE-5E81-4C22-825D-5F9AFB693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2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0F287-5D2F-9F2E-3307-7F3DA3D66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203F70-09C5-C0D2-0330-044C1CDBA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51C99-90B4-1EC6-7C99-6C726DA9F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98BD-13A5-4D7C-8EEB-B1C2FA54D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58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958BA-A8E6-3FA1-9100-FCB0BFFB0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ED46A-1DEB-A3BC-9A67-BD4EE40FB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51C111-6C51-6C4C-C8F9-197BDF018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6434-C28A-4E61-BEEF-42E5E0B00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42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79E78-9322-B7BF-3CF5-FD499790D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5077D-8267-00F1-14B5-4D7FA5893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26DEC-2FC2-62F1-3EC1-CB7F3BC86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283B-3385-4E04-8359-45C14FAB4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7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5255D-5A2A-7482-43BE-D6210FE3B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15ACF-9E90-1290-A083-AF6B35E4F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3E35A-0216-CCB0-096A-68D44633E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6E34-2A28-4976-920F-FA2ACF342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5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019E2-9DC9-C26E-6B5E-CA00CBDF0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E3A62-DF14-D0F2-CEC2-519323C93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83DAB-07D7-87CC-E61E-FB5CCF8EE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658F-23AC-4C17-894A-8A8C8ACE3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72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AE91E2-B3A5-EA69-926E-513389F81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8C51AF-BC8B-C8D0-408C-E04F8B19E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F6A3A1-A6BB-7D22-6FFA-922E4E4BD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0A6A-C059-4769-9D47-1F9C406DA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7385F1-49CB-64C2-0E8F-37DCAA510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7C4795-B607-8E3F-38A3-ED92D844F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4D0786-CB42-0266-4711-E6819BA4F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B113B-22F5-4476-A14B-C09039D89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5D0FB4-96E0-7701-18AE-E9D6748A5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709792-CC84-C018-BF00-84DA0075D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DED956-39E9-83FE-5B56-9EC349EBD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558D-7D32-46C4-AB83-DE94435E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0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5132C-9568-7114-52BC-7C4A7AB1F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ABA6F-1A20-7C7B-3D8A-E6976DF84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15C6B-73D7-0A9F-EF5E-B252DFBE6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BD8F-4BFE-4D91-9621-E54019BCB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71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AA893-80A6-0EC5-31BA-D3A4E133C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6E4AC-0868-80CE-F24A-A9F2D721D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8B36E-EAC3-54F8-C62C-255282BBC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7148-FFB5-442E-A345-A9AC99325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A87840-DCA3-BF1A-4AB8-A7A5C01A5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EB112D-62EF-9DDB-3F65-1F5D76DC5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C2F181-1EB0-05A4-5EF7-8B35B7BEA8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28F28D-95F1-9A1A-D3B6-A6872D06FD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D54776-E750-39CD-0EED-4D2778561E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B432B57-6C12-4C55-AEF9-9911278FF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3.w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4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chart" Target="../charts/chart1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8.wmf"/><Relationship Id="rId10" Type="http://schemas.openxmlformats.org/officeDocument/2006/relationships/customXml" Target="../ink/ink7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897F57-9FFE-D903-1007-6F24285DAE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Modeling of SI Engine Expansion Capability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D3D6D57-EDBC-53F1-A43F-598E5DD2B0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89D5EF79-6F11-C9CD-CD0E-90AAC64938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F89D9D64-A4CF-78E3-326F-C18AF83E6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4F1CE45C-877E-2706-B46A-0B0A70339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03278DC8-0BE8-F1C3-1BA1-3B377216D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AE8F4DE0-3A61-ABCE-C6BC-D6A6453E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1DC713A2-7A1D-EB40-FC65-AA169BEE3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C93C64C9-D2EF-4460-792A-F9ABD8E0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71A44B4C-50BA-4DD3-B3B8-137A20770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0AA6439C-1C7F-7207-A6FA-76C791175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2F6FF398-F4EA-087A-506F-7DBB7793D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6A7DDA69-D3A3-B8B6-C2BB-36E48E3A2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5BA1DB85-6869-C0BD-50F8-3ECB2A7C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208BEDB3-9E63-9D1A-8732-969F359F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8B77E860-EEB6-C774-9D43-40AB5B29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410200"/>
            <a:ext cx="8685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Script MT Bold" panose="03040602040607080904" pitchFamily="66" charset="0"/>
              </a:rPr>
              <a:t>Estimate and Enhance Expansion Ratio….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A82F4478-9922-CDAD-B81C-188C3BA6E9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A82F4478-9922-CDAD-B81C-188C3BA6E9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1E68F6F-5343-A0DF-7F74-2199C791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5D19A9-C939-BF59-BAF0-DFCD6603F2D3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5D19A9-C939-BF59-BAF0-DFCD6603F2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2">
            <a:extLst>
              <a:ext uri="{FF2B5EF4-FFF2-40B4-BE49-F238E27FC236}">
                <a16:creationId xmlns:a16="http://schemas.microsoft.com/office/drawing/2014/main" id="{FD4CEDE4-3355-2838-5814-150C9CB2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Intake Conditions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3DE94-EB89-99DE-1800-E0827C1F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residual mass fraction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 ),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parameter which is crucial in the determination of the charge air/gas temperature at IVC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Ti).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is estimated from the previous cycle.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F9603FAA-50A4-D781-B217-9C21BA4C3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1513" y="3429000"/>
          <a:ext cx="2565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53800" progId="Equation.3">
                  <p:embed/>
                </p:oleObj>
              </mc:Choice>
              <mc:Fallback>
                <p:oleObj name="Equation" r:id="rId2" imgW="990360" imgH="253800" progId="Equation.3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F9603FAA-50A4-D781-B217-9C21BA4C3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429000"/>
                        <a:ext cx="25654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E537D9-F429-43DC-A3B9-4121F382F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residual mass fraction can be estimated by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B2F0F645-1576-8DE2-DC7A-AA1D2C4FD6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6850" y="4876800"/>
          <a:ext cx="35226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469800" progId="Equation.3">
                  <p:embed/>
                </p:oleObj>
              </mc:Choice>
              <mc:Fallback>
                <p:oleObj name="Equation" r:id="rId4" imgW="1358640" imgH="469800" progId="Equation.3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B2F0F645-1576-8DE2-DC7A-AA1D2C4FD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876800"/>
                        <a:ext cx="352266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0" name="Ink 7">
                <a:extLst>
                  <a:ext uri="{FF2B5EF4-FFF2-40B4-BE49-F238E27FC236}">
                    <a16:creationId xmlns:a16="http://schemas.microsoft.com/office/drawing/2014/main" id="{BA54C715-CEC6-353D-904D-E9987BF05E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4275" y="5518150"/>
              <a:ext cx="1588" cy="1588"/>
            </p14:xfrm>
          </p:contentPart>
        </mc:Choice>
        <mc:Fallback xmlns="">
          <p:pic>
            <p:nvPicPr>
              <p:cNvPr id="14340" name="Ink 7">
                <a:extLst>
                  <a:ext uri="{FF2B5EF4-FFF2-40B4-BE49-F238E27FC236}">
                    <a16:creationId xmlns:a16="http://schemas.microsoft.com/office/drawing/2014/main" id="{BA54C715-CEC6-353D-904D-E9987BF05E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62987" y="547686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1" name="Ink 9">
                <a:extLst>
                  <a:ext uri="{FF2B5EF4-FFF2-40B4-BE49-F238E27FC236}">
                    <a16:creationId xmlns:a16="http://schemas.microsoft.com/office/drawing/2014/main" id="{60EDFAB6-D8D6-3571-AD7C-7938F35864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3876675"/>
              <a:ext cx="1577975" cy="1517650"/>
            </p14:xfrm>
          </p:contentPart>
        </mc:Choice>
        <mc:Fallback xmlns="">
          <p:pic>
            <p:nvPicPr>
              <p:cNvPr id="14341" name="Ink 9">
                <a:extLst>
                  <a:ext uri="{FF2B5EF4-FFF2-40B4-BE49-F238E27FC236}">
                    <a16:creationId xmlns:a16="http://schemas.microsoft.com/office/drawing/2014/main" id="{60EDFAB6-D8D6-3571-AD7C-7938F35864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2919" y="3867313"/>
                <a:ext cx="1596688" cy="1536373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0">
            <a:extLst>
              <a:ext uri="{FF2B5EF4-FFF2-40B4-BE49-F238E27FC236}">
                <a16:creationId xmlns:a16="http://schemas.microsoft.com/office/drawing/2014/main" id="{5DE85CA1-65A4-C37F-750B-8E9C6FEFFB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D4E7AEB7-BF8C-66A0-03F3-097756C8A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5710F8D-B377-0D82-2714-2BA6B130BA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D4F1B2DC-C01F-0D82-58B5-32E8D91A8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" name="Rectangle 10">
                    <a:extLst>
                      <a:ext uri="{FF2B5EF4-FFF2-40B4-BE49-F238E27FC236}">
                        <a16:creationId xmlns:a16="http://schemas.microsoft.com/office/drawing/2014/main" id="{95E250BB-024C-3896-686D-0CA5628A8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1">
                    <a:extLst>
                      <a:ext uri="{FF2B5EF4-FFF2-40B4-BE49-F238E27FC236}">
                        <a16:creationId xmlns:a16="http://schemas.microsoft.com/office/drawing/2014/main" id="{526DD0A7-210D-6581-B7A4-98EE4C7787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AD375E37-8B6B-2D3A-94FB-C61EF945BB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" name="Rectangle 13">
                    <a:extLst>
                      <a:ext uri="{FF2B5EF4-FFF2-40B4-BE49-F238E27FC236}">
                        <a16:creationId xmlns:a16="http://schemas.microsoft.com/office/drawing/2014/main" id="{0265A2AA-8236-F22B-431A-A95416F440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E3178D60-59A1-A8CC-0340-26257777BA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B99CFA31-0000-C692-77A6-59CDCF71C1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199D871E-00B0-341D-27BA-D776B4391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973ED0A-80EA-D491-3AEC-85ACAAEFDE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8">
                  <a:extLst>
                    <a:ext uri="{FF2B5EF4-FFF2-40B4-BE49-F238E27FC236}">
                      <a16:creationId xmlns:a16="http://schemas.microsoft.com/office/drawing/2014/main" id="{08C78F5F-9E75-EE36-6BFA-B3F431BEFF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" name="Rectangle 19">
                    <a:extLst>
                      <a:ext uri="{FF2B5EF4-FFF2-40B4-BE49-F238E27FC236}">
                        <a16:creationId xmlns:a16="http://schemas.microsoft.com/office/drawing/2014/main" id="{2C52408B-37EF-CF0C-3160-BB7AEF6A8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20">
                    <a:extLst>
                      <a:ext uri="{FF2B5EF4-FFF2-40B4-BE49-F238E27FC236}">
                        <a16:creationId xmlns:a16="http://schemas.microsoft.com/office/drawing/2014/main" id="{A83F33A5-6CA1-B53E-3C35-79AEBC914B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9530DB4F-8AD9-09BE-7096-634B38D32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FF9FF7-73BF-A878-2AB5-F1DE2E4CB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74E3B7-538B-81A3-015F-B660DA63F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17488"/>
            <a:ext cx="6248400" cy="966787"/>
          </a:xfrm>
        </p:spPr>
        <p:txBody>
          <a:bodyPr/>
          <a:lstStyle/>
          <a:p>
            <a:r>
              <a:rPr lang="en-US" altLang="en-US" sz="2800" dirty="0"/>
              <a:t>Cyclic Integral of Ideal Fuel-Air Cycle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3DA4C6B5-72AE-B1DE-B09A-7DA182DEA0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3DA4C6B5-72AE-B1DE-B09A-7DA182DEA0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p:grpSp>
        <p:nvGrpSpPr>
          <p:cNvPr id="23556" name="Group 48">
            <a:extLst>
              <a:ext uri="{FF2B5EF4-FFF2-40B4-BE49-F238E27FC236}">
                <a16:creationId xmlns:a16="http://schemas.microsoft.com/office/drawing/2014/main" id="{16FB0276-0D05-0C55-4841-3D9371BF01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1" name="Group 19">
              <a:extLst>
                <a:ext uri="{FF2B5EF4-FFF2-40B4-BE49-F238E27FC236}">
                  <a16:creationId xmlns:a16="http://schemas.microsoft.com/office/drawing/2014/main" id="{1FE83517-59CF-8658-CDBC-F5A2A03F4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3" name="Group 8">
                <a:extLst>
                  <a:ext uri="{FF2B5EF4-FFF2-40B4-BE49-F238E27FC236}">
                    <a16:creationId xmlns:a16="http://schemas.microsoft.com/office/drawing/2014/main" id="{2894B95A-2C97-4D5C-163D-2C5759177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5" name="Group 9">
                  <a:extLst>
                    <a:ext uri="{FF2B5EF4-FFF2-40B4-BE49-F238E27FC236}">
                      <a16:creationId xmlns:a16="http://schemas.microsoft.com/office/drawing/2014/main" id="{7CD11D9D-C38D-D184-E9DF-B10BE5ED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5" name="Rectangle 10">
                    <a:extLst>
                      <a:ext uri="{FF2B5EF4-FFF2-40B4-BE49-F238E27FC236}">
                        <a16:creationId xmlns:a16="http://schemas.microsoft.com/office/drawing/2014/main" id="{85F4E20F-8607-899F-E17A-554AF2BF5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6" name="Rectangle 11">
                    <a:extLst>
                      <a:ext uri="{FF2B5EF4-FFF2-40B4-BE49-F238E27FC236}">
                        <a16:creationId xmlns:a16="http://schemas.microsoft.com/office/drawing/2014/main" id="{EE3C3503-E1E4-9F4C-B077-763B39ECD7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2">
                  <a:extLst>
                    <a:ext uri="{FF2B5EF4-FFF2-40B4-BE49-F238E27FC236}">
                      <a16:creationId xmlns:a16="http://schemas.microsoft.com/office/drawing/2014/main" id="{DFE697BC-D7F3-6D8A-C951-3221DBD518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3" name="Rectangle 13">
                    <a:extLst>
                      <a:ext uri="{FF2B5EF4-FFF2-40B4-BE49-F238E27FC236}">
                        <a16:creationId xmlns:a16="http://schemas.microsoft.com/office/drawing/2014/main" id="{C80E1720-21DB-AE5E-68BC-64BFDDEA8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14">
                    <a:extLst>
                      <a:ext uri="{FF2B5EF4-FFF2-40B4-BE49-F238E27FC236}">
                        <a16:creationId xmlns:a16="http://schemas.microsoft.com/office/drawing/2014/main" id="{71966CE6-F5CC-D25F-3E67-0B14DE229A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7" name="Group 15">
                  <a:extLst>
                    <a:ext uri="{FF2B5EF4-FFF2-40B4-BE49-F238E27FC236}">
                      <a16:creationId xmlns:a16="http://schemas.microsoft.com/office/drawing/2014/main" id="{1710D0CF-0C21-C11B-3DF7-F1AC4AE510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1" name="Rectangle 16">
                    <a:extLst>
                      <a:ext uri="{FF2B5EF4-FFF2-40B4-BE49-F238E27FC236}">
                        <a16:creationId xmlns:a16="http://schemas.microsoft.com/office/drawing/2014/main" id="{25407945-E231-E390-448B-98A6C38B5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2" name="Rectangle 17">
                    <a:extLst>
                      <a:ext uri="{FF2B5EF4-FFF2-40B4-BE49-F238E27FC236}">
                        <a16:creationId xmlns:a16="http://schemas.microsoft.com/office/drawing/2014/main" id="{0875A6CA-06D0-0482-0ABD-00AD20C9B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8" name="Group 18">
                  <a:extLst>
                    <a:ext uri="{FF2B5EF4-FFF2-40B4-BE49-F238E27FC236}">
                      <a16:creationId xmlns:a16="http://schemas.microsoft.com/office/drawing/2014/main" id="{83A2F468-19E7-A745-9C1A-A08978BAA4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9" name="Rectangle 19">
                    <a:extLst>
                      <a:ext uri="{FF2B5EF4-FFF2-40B4-BE49-F238E27FC236}">
                        <a16:creationId xmlns:a16="http://schemas.microsoft.com/office/drawing/2014/main" id="{2958BC1D-A4D6-3CB1-8D5C-7445FF9D2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0" name="Rectangle 20">
                    <a:extLst>
                      <a:ext uri="{FF2B5EF4-FFF2-40B4-BE49-F238E27FC236}">
                        <a16:creationId xmlns:a16="http://schemas.microsoft.com/office/drawing/2014/main" id="{9C4FD631-FDE1-AA70-0533-8568EA14F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2AABED6D-46EE-399B-9828-2C71B878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9D8B4D6-1540-3455-CCB9-E5BD60A68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EEC45FC2-658E-EDE0-6B59-EEC0EB73D411}"/>
                  </a:ext>
                </a:extLst>
              </p:cNvPr>
              <p:cNvSpPr txBox="1"/>
              <p:nvPr/>
            </p:nvSpPr>
            <p:spPr bwMode="auto">
              <a:xfrm>
                <a:off x="2841625" y="3294062"/>
                <a:ext cx="3495675" cy="820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𝐻𝐶𝑉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EEC45FC2-658E-EDE0-6B59-EEC0EB73D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25" y="3294062"/>
                <a:ext cx="3495675" cy="8207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8141BE10-9FA5-91CD-A1C1-9F67845EE328}"/>
                  </a:ext>
                </a:extLst>
              </p:cNvPr>
              <p:cNvSpPr txBox="1"/>
              <p:nvPr/>
            </p:nvSpPr>
            <p:spPr bwMode="auto">
              <a:xfrm>
                <a:off x="304800" y="4343400"/>
                <a:ext cx="8661400" cy="1665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</m:eqAr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𝑣𝑔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8141BE10-9FA5-91CD-A1C1-9F67845EE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343400"/>
                <a:ext cx="8661400" cy="166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9">
                <a:extLst>
                  <a:ext uri="{FF2B5EF4-FFF2-40B4-BE49-F238E27FC236}">
                    <a16:creationId xmlns:a16="http://schemas.microsoft.com/office/drawing/2014/main" id="{2C5F8C77-FA44-A5C7-3040-CACF88708D34}"/>
                  </a:ext>
                </a:extLst>
              </p:cNvPr>
              <p:cNvSpPr txBox="1"/>
              <p:nvPr/>
            </p:nvSpPr>
            <p:spPr bwMode="auto">
              <a:xfrm>
                <a:off x="2917824" y="1443656"/>
                <a:ext cx="2555876" cy="1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39">
                <a:extLst>
                  <a:ext uri="{FF2B5EF4-FFF2-40B4-BE49-F238E27FC236}">
                    <a16:creationId xmlns:a16="http://schemas.microsoft.com/office/drawing/2014/main" id="{2C5F8C77-FA44-A5C7-3040-CACF8870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7824" y="1443656"/>
                <a:ext cx="2555876" cy="1460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2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57DA2CB-CBD6-0402-877D-67B763E83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Cyclic Integral of Standard Air Cycle</a:t>
            </a: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C57A3A35-8501-2EE2-88CC-5969DC30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195388"/>
            <a:ext cx="27654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E922AB7B-8DD2-DDD6-1B91-DF59F4011798}"/>
                  </a:ext>
                </a:extLst>
              </p:cNvPr>
              <p:cNvSpPr txBox="1"/>
              <p:nvPr/>
            </p:nvSpPr>
            <p:spPr bwMode="auto">
              <a:xfrm>
                <a:off x="492125" y="3354388"/>
                <a:ext cx="6205538" cy="554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E922AB7B-8DD2-DDD6-1B91-DF59F40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3354388"/>
                <a:ext cx="6205538" cy="554037"/>
              </a:xfrm>
              <a:prstGeom prst="rect">
                <a:avLst/>
              </a:prstGeom>
              <a:blipFill>
                <a:blip r:embed="rId3"/>
                <a:stretch>
                  <a:fillRect l="-10020" t="-147253" b="-2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9831824F-0977-34C4-9D45-C4511AE9E22D}"/>
                  </a:ext>
                </a:extLst>
              </p:cNvPr>
              <p:cNvSpPr txBox="1"/>
              <p:nvPr/>
            </p:nvSpPr>
            <p:spPr bwMode="auto">
              <a:xfrm>
                <a:off x="841375" y="4038600"/>
                <a:ext cx="5226050" cy="1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nary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9831824F-0977-34C4-9D45-C4511AE9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375" y="4038600"/>
                <a:ext cx="5226050" cy="1460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06" name="Group 40">
            <a:extLst>
              <a:ext uri="{FF2B5EF4-FFF2-40B4-BE49-F238E27FC236}">
                <a16:creationId xmlns:a16="http://schemas.microsoft.com/office/drawing/2014/main" id="{BBF17EC6-C63B-3033-69F8-6BE2F00749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09" name="Group 19">
              <a:extLst>
                <a:ext uri="{FF2B5EF4-FFF2-40B4-BE49-F238E27FC236}">
                  <a16:creationId xmlns:a16="http://schemas.microsoft.com/office/drawing/2014/main" id="{1AF79B6E-3337-2913-B696-FD6A1CC79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11" name="Group 8">
                <a:extLst>
                  <a:ext uri="{FF2B5EF4-FFF2-40B4-BE49-F238E27FC236}">
                    <a16:creationId xmlns:a16="http://schemas.microsoft.com/office/drawing/2014/main" id="{8820A601-A2C7-BDD8-6787-1CA3DF329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13" name="Group 9">
                  <a:extLst>
                    <a:ext uri="{FF2B5EF4-FFF2-40B4-BE49-F238E27FC236}">
                      <a16:creationId xmlns:a16="http://schemas.microsoft.com/office/drawing/2014/main" id="{FCC3CADF-29EA-A534-B157-FC6D9EC12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23" name="Rectangle 10">
                    <a:extLst>
                      <a:ext uri="{FF2B5EF4-FFF2-40B4-BE49-F238E27FC236}">
                        <a16:creationId xmlns:a16="http://schemas.microsoft.com/office/drawing/2014/main" id="{9148B0BA-AA56-BFF1-7728-2293E4C33F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4" name="Rectangle 11">
                    <a:extLst>
                      <a:ext uri="{FF2B5EF4-FFF2-40B4-BE49-F238E27FC236}">
                        <a16:creationId xmlns:a16="http://schemas.microsoft.com/office/drawing/2014/main" id="{033BD1A7-1AEF-4259-F0A2-B55D3AA92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4" name="Group 12">
                  <a:extLst>
                    <a:ext uri="{FF2B5EF4-FFF2-40B4-BE49-F238E27FC236}">
                      <a16:creationId xmlns:a16="http://schemas.microsoft.com/office/drawing/2014/main" id="{C77FC43A-BFE3-6467-4D7F-0BA3188D9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21" name="Rectangle 13">
                    <a:extLst>
                      <a:ext uri="{FF2B5EF4-FFF2-40B4-BE49-F238E27FC236}">
                        <a16:creationId xmlns:a16="http://schemas.microsoft.com/office/drawing/2014/main" id="{DE7D69C1-0521-8E7B-854F-B4B7398A8B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2" name="Rectangle 14">
                    <a:extLst>
                      <a:ext uri="{FF2B5EF4-FFF2-40B4-BE49-F238E27FC236}">
                        <a16:creationId xmlns:a16="http://schemas.microsoft.com/office/drawing/2014/main" id="{F6B53EE9-B4C7-1A81-E64E-4EB66F629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5" name="Group 15">
                  <a:extLst>
                    <a:ext uri="{FF2B5EF4-FFF2-40B4-BE49-F238E27FC236}">
                      <a16:creationId xmlns:a16="http://schemas.microsoft.com/office/drawing/2014/main" id="{BA193E88-57F5-45CA-74C2-69400A665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19" name="Rectangle 16">
                    <a:extLst>
                      <a:ext uri="{FF2B5EF4-FFF2-40B4-BE49-F238E27FC236}">
                        <a16:creationId xmlns:a16="http://schemas.microsoft.com/office/drawing/2014/main" id="{62E771DE-4747-6A3A-DC6B-50F9FC227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0" name="Rectangle 17">
                    <a:extLst>
                      <a:ext uri="{FF2B5EF4-FFF2-40B4-BE49-F238E27FC236}">
                        <a16:creationId xmlns:a16="http://schemas.microsoft.com/office/drawing/2014/main" id="{BC579742-F891-19AB-4D7F-A72DF6A68B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6" name="Group 18">
                  <a:extLst>
                    <a:ext uri="{FF2B5EF4-FFF2-40B4-BE49-F238E27FC236}">
                      <a16:creationId xmlns:a16="http://schemas.microsoft.com/office/drawing/2014/main" id="{7035D1E3-F89B-E71D-04EA-7C9E9D5640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17" name="Rectangle 19">
                    <a:extLst>
                      <a:ext uri="{FF2B5EF4-FFF2-40B4-BE49-F238E27FC236}">
                        <a16:creationId xmlns:a16="http://schemas.microsoft.com/office/drawing/2014/main" id="{65DF6122-39D7-3597-5F48-BD77743510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8" name="Rectangle 20">
                    <a:extLst>
                      <a:ext uri="{FF2B5EF4-FFF2-40B4-BE49-F238E27FC236}">
                        <a16:creationId xmlns:a16="http://schemas.microsoft.com/office/drawing/2014/main" id="{89BC9DDD-5B5C-A73E-CA5B-34D78F62E7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89D7BC4F-6A13-16CD-71E9-643110FB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1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E2334CC-63C2-4E02-86FF-AFF2A5F2A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01F9F263-F940-7441-1E2E-2058777BFAF6}"/>
                  </a:ext>
                </a:extLst>
              </p:cNvPr>
              <p:cNvSpPr txBox="1"/>
              <p:nvPr/>
            </p:nvSpPr>
            <p:spPr bwMode="auto">
              <a:xfrm>
                <a:off x="841375" y="1511300"/>
                <a:ext cx="4573588" cy="85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Compression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01F9F263-F940-7441-1E2E-2058777B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375" y="1511300"/>
                <a:ext cx="4573588" cy="85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72CC9898-7AF7-A9D2-F614-C2B48A774E00}"/>
                  </a:ext>
                </a:extLst>
              </p:cNvPr>
              <p:cNvSpPr txBox="1"/>
              <p:nvPr/>
            </p:nvSpPr>
            <p:spPr bwMode="auto">
              <a:xfrm>
                <a:off x="1181100" y="5788025"/>
                <a:ext cx="4924425" cy="85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72CC9898-7AF7-A9D2-F614-C2B48A77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1100" y="5788025"/>
                <a:ext cx="4924425" cy="85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961C8E54-E8F4-511C-D0B9-D2062F79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7788"/>
            <a:ext cx="8316913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2">
            <a:extLst>
              <a:ext uri="{FF2B5EF4-FFF2-40B4-BE49-F238E27FC236}">
                <a16:creationId xmlns:a16="http://schemas.microsoft.com/office/drawing/2014/main" id="{60611CBD-B268-C92F-7EF1-865B81148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92162"/>
          </a:xfrm>
        </p:spPr>
        <p:txBody>
          <a:bodyPr/>
          <a:lstStyle/>
          <a:p>
            <a:r>
              <a:rPr lang="en-US" altLang="en-US" sz="2800"/>
              <a:t>Air-standard Otto Cycle &amp; Clue to Achieve Higher Efficiency</a:t>
            </a:r>
          </a:p>
        </p:txBody>
      </p:sp>
      <p:grpSp>
        <p:nvGrpSpPr>
          <p:cNvPr id="26628" name="Group 38">
            <a:extLst>
              <a:ext uri="{FF2B5EF4-FFF2-40B4-BE49-F238E27FC236}">
                <a16:creationId xmlns:a16="http://schemas.microsoft.com/office/drawing/2014/main" id="{FB6EBBDA-6AC8-57A1-5B58-60B1D2626B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633" name="Group 19">
              <a:extLst>
                <a:ext uri="{FF2B5EF4-FFF2-40B4-BE49-F238E27FC236}">
                  <a16:creationId xmlns:a16="http://schemas.microsoft.com/office/drawing/2014/main" id="{A44B9B7E-877A-2BD8-3430-98E8F3E2C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5" name="Group 8">
                <a:extLst>
                  <a:ext uri="{FF2B5EF4-FFF2-40B4-BE49-F238E27FC236}">
                    <a16:creationId xmlns:a16="http://schemas.microsoft.com/office/drawing/2014/main" id="{33FE696B-D575-B243-856D-109E6F8706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7" name="Group 9">
                  <a:extLst>
                    <a:ext uri="{FF2B5EF4-FFF2-40B4-BE49-F238E27FC236}">
                      <a16:creationId xmlns:a16="http://schemas.microsoft.com/office/drawing/2014/main" id="{734EF2E1-1C63-BC1A-E076-BB811A744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7" name="Rectangle 10">
                    <a:extLst>
                      <a:ext uri="{FF2B5EF4-FFF2-40B4-BE49-F238E27FC236}">
                        <a16:creationId xmlns:a16="http://schemas.microsoft.com/office/drawing/2014/main" id="{8E737D2A-8F48-5E24-F5A7-A36D56C73C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8" name="Rectangle 11">
                    <a:extLst>
                      <a:ext uri="{FF2B5EF4-FFF2-40B4-BE49-F238E27FC236}">
                        <a16:creationId xmlns:a16="http://schemas.microsoft.com/office/drawing/2014/main" id="{F1AA8EB3-CA02-4088-BFED-9B3D1A96C0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8" name="Group 12">
                  <a:extLst>
                    <a:ext uri="{FF2B5EF4-FFF2-40B4-BE49-F238E27FC236}">
                      <a16:creationId xmlns:a16="http://schemas.microsoft.com/office/drawing/2014/main" id="{5B358CEA-8E4F-B27F-CE02-855264FF1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5" name="Rectangle 13">
                    <a:extLst>
                      <a:ext uri="{FF2B5EF4-FFF2-40B4-BE49-F238E27FC236}">
                        <a16:creationId xmlns:a16="http://schemas.microsoft.com/office/drawing/2014/main" id="{F3AE88D5-3242-DBAA-85BE-16073028F7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6" name="Rectangle 14">
                    <a:extLst>
                      <a:ext uri="{FF2B5EF4-FFF2-40B4-BE49-F238E27FC236}">
                        <a16:creationId xmlns:a16="http://schemas.microsoft.com/office/drawing/2014/main" id="{5DA17369-D8E9-89FA-4321-7560611705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9" name="Group 15">
                  <a:extLst>
                    <a:ext uri="{FF2B5EF4-FFF2-40B4-BE49-F238E27FC236}">
                      <a16:creationId xmlns:a16="http://schemas.microsoft.com/office/drawing/2014/main" id="{591FC94C-63CE-75CA-F88B-B8636E6AD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43" name="Rectangle 16">
                    <a:extLst>
                      <a:ext uri="{FF2B5EF4-FFF2-40B4-BE49-F238E27FC236}">
                        <a16:creationId xmlns:a16="http://schemas.microsoft.com/office/drawing/2014/main" id="{D953CE74-1A51-2A1F-8B66-342D57CDA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Rectangle 17">
                    <a:extLst>
                      <a:ext uri="{FF2B5EF4-FFF2-40B4-BE49-F238E27FC236}">
                        <a16:creationId xmlns:a16="http://schemas.microsoft.com/office/drawing/2014/main" id="{E29B5FC3-7E43-4BCE-B45D-7C44D8E01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40" name="Group 18">
                  <a:extLst>
                    <a:ext uri="{FF2B5EF4-FFF2-40B4-BE49-F238E27FC236}">
                      <a16:creationId xmlns:a16="http://schemas.microsoft.com/office/drawing/2014/main" id="{CA10C3E3-61CF-B4F8-0DB0-B09C4F881A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41" name="Rectangle 19">
                    <a:extLst>
                      <a:ext uri="{FF2B5EF4-FFF2-40B4-BE49-F238E27FC236}">
                        <a16:creationId xmlns:a16="http://schemas.microsoft.com/office/drawing/2014/main" id="{6CB0B457-5CEF-B8FA-03CD-967F125D35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2" name="Rectangle 20">
                    <a:extLst>
                      <a:ext uri="{FF2B5EF4-FFF2-40B4-BE49-F238E27FC236}">
                        <a16:creationId xmlns:a16="http://schemas.microsoft.com/office/drawing/2014/main" id="{873804FF-3DEF-2B67-8E9D-CBC47A78B7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13AE3520-287F-DE7A-78B4-896B70941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D00DF04-D787-C641-C851-DB7AFF740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F90704-251A-56F8-CCD9-AFE4255BD432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2819400"/>
            <a:ext cx="5407025" cy="2743200"/>
            <a:chOff x="2593975" y="2667000"/>
            <a:chExt cx="5407025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1" name="Object 7">
                  <a:extLst>
                    <a:ext uri="{FF2B5EF4-FFF2-40B4-BE49-F238E27FC236}">
                      <a16:creationId xmlns:a16="http://schemas.microsoft.com/office/drawing/2014/main" id="{7EFC358C-37F9-421A-01F6-91C896AA2460}"/>
                    </a:ext>
                  </a:extLst>
                </p:cNvPr>
                <p:cNvSpPr txBox="1"/>
                <p:nvPr/>
              </p:nvSpPr>
              <p:spPr bwMode="auto">
                <a:xfrm>
                  <a:off x="2593975" y="3740150"/>
                  <a:ext cx="835025" cy="9890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26631" name="Object 7">
                  <a:extLst>
                    <a:ext uri="{FF2B5EF4-FFF2-40B4-BE49-F238E27FC236}">
                      <a16:creationId xmlns:a16="http://schemas.microsoft.com/office/drawing/2014/main" id="{7EFC358C-37F9-421A-01F6-91C896AA2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3975" y="3740150"/>
                  <a:ext cx="835025" cy="9890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Chart 21">
                  <a:extLst>
                    <a:ext uri="{FF2B5EF4-FFF2-40B4-BE49-F238E27FC236}">
                      <a16:creationId xmlns:a16="http://schemas.microsoft.com/office/drawing/2014/main" id="{2D8DCEC7-686C-CB05-1509-BBFC335E181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89154073"/>
                    </p:ext>
                  </p:extLst>
                </p:nvPr>
              </p:nvGraphicFramePr>
              <p:xfrm>
                <a:off x="3429000" y="2667000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Choice>
          <mc:Fallback xmlns="">
            <p:graphicFrame>
              <p:nvGraphicFramePr>
                <p:cNvPr id="22" name="Chart 21">
                  <a:extLst>
                    <a:ext uri="{FF2B5EF4-FFF2-40B4-BE49-F238E27FC236}">
                      <a16:creationId xmlns:a16="http://schemas.microsoft.com/office/drawing/2014/main" id="{2D8DCEC7-686C-CB05-1509-BBFC335E181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89154073"/>
                    </p:ext>
                  </p:extLst>
                </p:nvPr>
              </p:nvGraphicFramePr>
              <p:xfrm>
                <a:off x="3429000" y="2667000"/>
                <a:ext cx="45720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190D1885-7013-AAF3-05F4-EC373364694A}"/>
                  </a:ext>
                </a:extLst>
              </p:cNvPr>
              <p:cNvSpPr txBox="1"/>
              <p:nvPr/>
            </p:nvSpPr>
            <p:spPr bwMode="auto">
              <a:xfrm>
                <a:off x="625475" y="1646238"/>
                <a:ext cx="3214688" cy="1085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190D1885-7013-AAF3-05F4-EC3733646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475" y="1646238"/>
                <a:ext cx="3214688" cy="1085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90AD0ABB-2CC6-F903-D90A-CFE56733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268663"/>
            <a:ext cx="425926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C14FF181-B0D7-235A-CA6F-14C908837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46063"/>
            <a:ext cx="6305550" cy="858837"/>
          </a:xfrm>
        </p:spPr>
        <p:txBody>
          <a:bodyPr/>
          <a:lstStyle/>
          <a:p>
            <a:r>
              <a:rPr lang="en-IN" altLang="en-US" sz="2800"/>
              <a:t>Limitation of Four Bar Mechanism &amp; Scavenging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8D581A9-25DD-7E49-0BEE-60F22FC5A0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576263"/>
          </a:xfrm>
        </p:spPr>
        <p:txBody>
          <a:bodyPr/>
          <a:lstStyle/>
          <a:p>
            <a:r>
              <a:rPr lang="en-IN" altLang="en-US" sz="2400" dirty="0"/>
              <a:t>Expansion Ratio = Compression Ratio.</a:t>
            </a:r>
          </a:p>
        </p:txBody>
      </p:sp>
      <p:sp>
        <p:nvSpPr>
          <p:cNvPr id="44" name="Content Placeholder 17">
            <a:extLst>
              <a:ext uri="{FF2B5EF4-FFF2-40B4-BE49-F238E27FC236}">
                <a16:creationId xmlns:a16="http://schemas.microsoft.com/office/drawing/2014/main" id="{B67C4DE1-0238-7828-144C-E8BC00E134A3}"/>
              </a:ext>
            </a:extLst>
          </p:cNvPr>
          <p:cNvSpPr txBox="1">
            <a:spLocks/>
          </p:cNvSpPr>
          <p:nvPr/>
        </p:nvSpPr>
        <p:spPr bwMode="auto">
          <a:xfrm>
            <a:off x="533400" y="1738313"/>
            <a:ext cx="8229600" cy="9477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sz="2400" kern="0" dirty="0"/>
              <a:t>In a Real engines of 19</a:t>
            </a:r>
            <a:r>
              <a:rPr lang="en-IN" sz="2400" kern="0" baseline="30000" dirty="0"/>
              <a:t>th</a:t>
            </a:r>
            <a:r>
              <a:rPr lang="en-IN" sz="2400" kern="0" dirty="0"/>
              <a:t> &amp; 20</a:t>
            </a:r>
            <a:r>
              <a:rPr lang="en-IN" sz="2400" kern="0" baseline="30000" dirty="0"/>
              <a:t>th</a:t>
            </a:r>
            <a:r>
              <a:rPr lang="en-IN" sz="2400" kern="0" dirty="0"/>
              <a:t> Century:</a:t>
            </a:r>
          </a:p>
          <a:p>
            <a:pPr>
              <a:defRPr/>
            </a:pPr>
            <a:r>
              <a:rPr lang="en-IN" sz="2400" kern="0" dirty="0"/>
              <a:t>Expansion Ratio &lt; Compression Ratio?</a:t>
            </a:r>
          </a:p>
        </p:txBody>
      </p:sp>
      <p:sp>
        <p:nvSpPr>
          <p:cNvPr id="45" name="Content Placeholder 17">
            <a:extLst>
              <a:ext uri="{FF2B5EF4-FFF2-40B4-BE49-F238E27FC236}">
                <a16:creationId xmlns:a16="http://schemas.microsoft.com/office/drawing/2014/main" id="{815A319F-EACB-3BD5-06FB-45EF9076DA73}"/>
              </a:ext>
            </a:extLst>
          </p:cNvPr>
          <p:cNvSpPr txBox="1">
            <a:spLocks/>
          </p:cNvSpPr>
          <p:nvPr/>
        </p:nvSpPr>
        <p:spPr bwMode="auto">
          <a:xfrm>
            <a:off x="609600" y="2671763"/>
            <a:ext cx="8229600" cy="909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sz="2400" kern="0" dirty="0"/>
              <a:t>21</a:t>
            </a:r>
            <a:r>
              <a:rPr lang="en-IN" sz="2400" kern="0" baseline="30000" dirty="0"/>
              <a:t>st</a:t>
            </a:r>
            <a:r>
              <a:rPr lang="en-IN" sz="2400" kern="0" dirty="0"/>
              <a:t> Century Engines:</a:t>
            </a:r>
          </a:p>
          <a:p>
            <a:pPr>
              <a:defRPr/>
            </a:pPr>
            <a:r>
              <a:rPr lang="en-IN" sz="2400" kern="0" dirty="0"/>
              <a:t>Expansion Ratio &gt; Compression Ratio.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A91CEC4-FDB8-6C44-AC84-CB3D439F7DAE}"/>
              </a:ext>
            </a:extLst>
          </p:cNvPr>
          <p:cNvSpPr/>
          <p:nvPr/>
        </p:nvSpPr>
        <p:spPr>
          <a:xfrm>
            <a:off x="2836863" y="4597400"/>
            <a:ext cx="1400175" cy="571500"/>
          </a:xfrm>
          <a:custGeom>
            <a:avLst/>
            <a:gdLst>
              <a:gd name="connsiteX0" fmla="*/ 131408 w 1400567"/>
              <a:gd name="connsiteY0" fmla="*/ 171785 h 571052"/>
              <a:gd name="connsiteX1" fmla="*/ 300220 w 1400567"/>
              <a:gd name="connsiteY1" fmla="*/ 87379 h 571052"/>
              <a:gd name="connsiteX2" fmla="*/ 1045808 w 1400567"/>
              <a:gd name="connsiteY2" fmla="*/ 2972 h 571052"/>
              <a:gd name="connsiteX3" fmla="*/ 1397500 w 1400567"/>
              <a:gd name="connsiteY3" fmla="*/ 199920 h 571052"/>
              <a:gd name="connsiteX4" fmla="*/ 1186485 w 1400567"/>
              <a:gd name="connsiteY4" fmla="*/ 453139 h 571052"/>
              <a:gd name="connsiteX5" fmla="*/ 680048 w 1400567"/>
              <a:gd name="connsiteY5" fmla="*/ 565680 h 571052"/>
              <a:gd name="connsiteX6" fmla="*/ 173611 w 1400567"/>
              <a:gd name="connsiteY6" fmla="*/ 523477 h 571052"/>
              <a:gd name="connsiteX7" fmla="*/ 145476 w 1400567"/>
              <a:gd name="connsiteY7" fmla="*/ 270259 h 571052"/>
              <a:gd name="connsiteX8" fmla="*/ 61070 w 1400567"/>
              <a:gd name="connsiteY8" fmla="*/ 326529 h 571052"/>
              <a:gd name="connsiteX9" fmla="*/ 4799 w 1400567"/>
              <a:gd name="connsiteY9" fmla="*/ 213988 h 571052"/>
              <a:gd name="connsiteX10" fmla="*/ 187679 w 1400567"/>
              <a:gd name="connsiteY10" fmla="*/ 143649 h 57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567" h="571052">
                <a:moveTo>
                  <a:pt x="131408" y="171785"/>
                </a:moveTo>
                <a:cubicBezTo>
                  <a:pt x="139614" y="143649"/>
                  <a:pt x="147820" y="115514"/>
                  <a:pt x="300220" y="87379"/>
                </a:cubicBezTo>
                <a:cubicBezTo>
                  <a:pt x="452620" y="59244"/>
                  <a:pt x="862928" y="-15785"/>
                  <a:pt x="1045808" y="2972"/>
                </a:cubicBezTo>
                <a:cubicBezTo>
                  <a:pt x="1228688" y="21729"/>
                  <a:pt x="1374054" y="124892"/>
                  <a:pt x="1397500" y="199920"/>
                </a:cubicBezTo>
                <a:cubicBezTo>
                  <a:pt x="1420946" y="274948"/>
                  <a:pt x="1306060" y="392179"/>
                  <a:pt x="1186485" y="453139"/>
                </a:cubicBezTo>
                <a:cubicBezTo>
                  <a:pt x="1066910" y="514099"/>
                  <a:pt x="848860" y="553957"/>
                  <a:pt x="680048" y="565680"/>
                </a:cubicBezTo>
                <a:cubicBezTo>
                  <a:pt x="511236" y="577403"/>
                  <a:pt x="262706" y="572714"/>
                  <a:pt x="173611" y="523477"/>
                </a:cubicBezTo>
                <a:cubicBezTo>
                  <a:pt x="84516" y="474240"/>
                  <a:pt x="164233" y="303084"/>
                  <a:pt x="145476" y="270259"/>
                </a:cubicBezTo>
                <a:cubicBezTo>
                  <a:pt x="126719" y="237434"/>
                  <a:pt x="84516" y="335907"/>
                  <a:pt x="61070" y="326529"/>
                </a:cubicBezTo>
                <a:cubicBezTo>
                  <a:pt x="37624" y="317151"/>
                  <a:pt x="-16303" y="244468"/>
                  <a:pt x="4799" y="213988"/>
                </a:cubicBezTo>
                <a:cubicBezTo>
                  <a:pt x="25901" y="183508"/>
                  <a:pt x="106790" y="163578"/>
                  <a:pt x="187679" y="1436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27656" name="Group 62">
            <a:extLst>
              <a:ext uri="{FF2B5EF4-FFF2-40B4-BE49-F238E27FC236}">
                <a16:creationId xmlns:a16="http://schemas.microsoft.com/office/drawing/2014/main" id="{4369340F-AD8A-5B57-A5E7-7D96B2A661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7" name="Group 19">
              <a:extLst>
                <a:ext uri="{FF2B5EF4-FFF2-40B4-BE49-F238E27FC236}">
                  <a16:creationId xmlns:a16="http://schemas.microsoft.com/office/drawing/2014/main" id="{1163A9DA-2958-7420-5E5F-981FD8574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59" name="Group 8">
                <a:extLst>
                  <a:ext uri="{FF2B5EF4-FFF2-40B4-BE49-F238E27FC236}">
                    <a16:creationId xmlns:a16="http://schemas.microsoft.com/office/drawing/2014/main" id="{6E8988C0-5951-84D3-371C-75CC29C0B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61" name="Group 9">
                  <a:extLst>
                    <a:ext uri="{FF2B5EF4-FFF2-40B4-BE49-F238E27FC236}">
                      <a16:creationId xmlns:a16="http://schemas.microsoft.com/office/drawing/2014/main" id="{9448C826-F324-EB46-FDB0-A1A6E6095E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71" name="Rectangle 10">
                    <a:extLst>
                      <a:ext uri="{FF2B5EF4-FFF2-40B4-BE49-F238E27FC236}">
                        <a16:creationId xmlns:a16="http://schemas.microsoft.com/office/drawing/2014/main" id="{1B77E56D-E29A-A4AB-855C-03E728BB73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2" name="Rectangle 11">
                    <a:extLst>
                      <a:ext uri="{FF2B5EF4-FFF2-40B4-BE49-F238E27FC236}">
                        <a16:creationId xmlns:a16="http://schemas.microsoft.com/office/drawing/2014/main" id="{6290BB85-0152-5228-ECB1-97B6A84E8E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2" name="Group 12">
                  <a:extLst>
                    <a:ext uri="{FF2B5EF4-FFF2-40B4-BE49-F238E27FC236}">
                      <a16:creationId xmlns:a16="http://schemas.microsoft.com/office/drawing/2014/main" id="{50EA12C8-8C35-FE0D-EE28-0F54EDDBE0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69" name="Rectangle 13">
                    <a:extLst>
                      <a:ext uri="{FF2B5EF4-FFF2-40B4-BE49-F238E27FC236}">
                        <a16:creationId xmlns:a16="http://schemas.microsoft.com/office/drawing/2014/main" id="{46534E1C-D629-A2E3-9619-4883E9D1B5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70" name="Rectangle 14">
                    <a:extLst>
                      <a:ext uri="{FF2B5EF4-FFF2-40B4-BE49-F238E27FC236}">
                        <a16:creationId xmlns:a16="http://schemas.microsoft.com/office/drawing/2014/main" id="{168D955A-0A4A-987A-804C-68C0A8D13F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3" name="Group 15">
                  <a:extLst>
                    <a:ext uri="{FF2B5EF4-FFF2-40B4-BE49-F238E27FC236}">
                      <a16:creationId xmlns:a16="http://schemas.microsoft.com/office/drawing/2014/main" id="{DD5F3678-464A-D811-14AB-A0D08FF9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7" name="Rectangle 16">
                    <a:extLst>
                      <a:ext uri="{FF2B5EF4-FFF2-40B4-BE49-F238E27FC236}">
                        <a16:creationId xmlns:a16="http://schemas.microsoft.com/office/drawing/2014/main" id="{F98CF574-358A-3040-9CC0-99C074DA73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8" name="Rectangle 17">
                    <a:extLst>
                      <a:ext uri="{FF2B5EF4-FFF2-40B4-BE49-F238E27FC236}">
                        <a16:creationId xmlns:a16="http://schemas.microsoft.com/office/drawing/2014/main" id="{638939D0-4E06-323E-41A4-46F2E12F33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4" name="Group 18">
                  <a:extLst>
                    <a:ext uri="{FF2B5EF4-FFF2-40B4-BE49-F238E27FC236}">
                      <a16:creationId xmlns:a16="http://schemas.microsoft.com/office/drawing/2014/main" id="{40AD6B15-6BCA-43E6-1F85-60CADB7CE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5" name="Rectangle 19">
                    <a:extLst>
                      <a:ext uri="{FF2B5EF4-FFF2-40B4-BE49-F238E27FC236}">
                        <a16:creationId xmlns:a16="http://schemas.microsoft.com/office/drawing/2014/main" id="{EA1B6DF6-837B-6384-B35D-DDC1B0DADF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6" name="Rectangle 20">
                    <a:extLst>
                      <a:ext uri="{FF2B5EF4-FFF2-40B4-BE49-F238E27FC236}">
                        <a16:creationId xmlns:a16="http://schemas.microsoft.com/office/drawing/2014/main" id="{96CD443A-0441-01AD-2BC2-3D95AC0983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7" name="Rectangle 21">
                <a:extLst>
                  <a:ext uri="{FF2B5EF4-FFF2-40B4-BE49-F238E27FC236}">
                    <a16:creationId xmlns:a16="http://schemas.microsoft.com/office/drawing/2014/main" id="{737E76FB-3363-AA33-5874-CB35E9FD4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5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CB70933-541B-6FBF-0E6B-5ACEE894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4" grpId="0" build="p"/>
      <p:bldP spid="4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7C6B138-67D3-3DD5-4463-0F72AE8C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Hardware Superiority of Otto Cycle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7D8B4E1-32C5-38B8-6926-2A3E109BE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0638"/>
            <a:ext cx="227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latin typeface="Arial" panose="020B0604020202020204" pitchFamily="34" charset="0"/>
              </a:rPr>
              <a:t>Net cycle work:</a:t>
            </a:r>
            <a:endParaRPr lang="en-US" altLang="en-US" sz="2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Object 5">
                <a:extLst>
                  <a:ext uri="{FF2B5EF4-FFF2-40B4-BE49-F238E27FC236}">
                    <a16:creationId xmlns:a16="http://schemas.microsoft.com/office/drawing/2014/main" id="{FF31C1AA-8711-D475-3634-2DDCC6B4729D}"/>
                  </a:ext>
                </a:extLst>
              </p:cNvPr>
              <p:cNvSpPr txBox="1"/>
              <p:nvPr/>
            </p:nvSpPr>
            <p:spPr bwMode="auto">
              <a:xfrm>
                <a:off x="2819400" y="1111250"/>
                <a:ext cx="3344863" cy="793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𝑂𝑡𝑡𝑜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2211" name="Object 5">
                <a:extLst>
                  <a:ext uri="{FF2B5EF4-FFF2-40B4-BE49-F238E27FC236}">
                    <a16:creationId xmlns:a16="http://schemas.microsoft.com/office/drawing/2014/main" id="{FF31C1AA-8711-D475-3634-2DDCC6B4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1111250"/>
                <a:ext cx="3344863" cy="793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584DDAFB-426D-8F9E-B6A9-CAC233CADE9E}"/>
                  </a:ext>
                </a:extLst>
              </p:cNvPr>
              <p:cNvSpPr txBox="1"/>
              <p:nvPr/>
            </p:nvSpPr>
            <p:spPr bwMode="auto">
              <a:xfrm>
                <a:off x="5057775" y="1919288"/>
                <a:ext cx="3025775" cy="95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584DDAFB-426D-8F9E-B6A9-CAC233CA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775" y="1919288"/>
                <a:ext cx="3025775" cy="955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AB9191-991B-8F3C-7883-2CCF8C18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7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Piston Displacement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00BDD8CE-ACC5-B5A8-7898-83B5F05FE6ED}"/>
                  </a:ext>
                </a:extLst>
              </p:cNvPr>
              <p:cNvSpPr txBox="1"/>
              <p:nvPr/>
            </p:nvSpPr>
            <p:spPr bwMode="auto">
              <a:xfrm>
                <a:off x="4572000" y="2971800"/>
                <a:ext cx="1276350" cy="657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00BDD8CE-ACC5-B5A8-7898-83B5F05F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971800"/>
                <a:ext cx="1276350" cy="657225"/>
              </a:xfrm>
              <a:prstGeom prst="rect">
                <a:avLst/>
              </a:prstGeom>
              <a:blipFill>
                <a:blip r:embed="rId4"/>
                <a:stretch>
                  <a:fillRect l="-9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695AB7FE-3B05-92A5-3651-24C45500153B}"/>
                  </a:ext>
                </a:extLst>
              </p:cNvPr>
              <p:cNvSpPr txBox="1"/>
              <p:nvPr/>
            </p:nvSpPr>
            <p:spPr bwMode="auto">
              <a:xfrm>
                <a:off x="2590800" y="3657600"/>
                <a:ext cx="1524000" cy="1114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695AB7FE-3B05-92A5-3651-24C45500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657600"/>
                <a:ext cx="1524000" cy="111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D9BE240C-6C11-0B3A-82EE-3D7DD9CBC714}"/>
                  </a:ext>
                </a:extLst>
              </p:cNvPr>
              <p:cNvSpPr txBox="1"/>
              <p:nvPr/>
            </p:nvSpPr>
            <p:spPr bwMode="auto">
              <a:xfrm>
                <a:off x="5180013" y="3857625"/>
                <a:ext cx="1236662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D9BE240C-6C11-0B3A-82EE-3D7DD9CB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013" y="3857625"/>
                <a:ext cx="1236662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6" name="TextBox 12">
            <a:extLst>
              <a:ext uri="{FF2B5EF4-FFF2-40B4-BE49-F238E27FC236}">
                <a16:creationId xmlns:a16="http://schemas.microsoft.com/office/drawing/2014/main" id="{39A6C973-45D4-49CE-7781-9776332B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5363"/>
            <a:ext cx="675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Work done per unit piston displacement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6F9DADAA-448F-A308-E6B9-737FB9A68D46}"/>
                  </a:ext>
                </a:extLst>
              </p:cNvPr>
              <p:cNvSpPr txBox="1"/>
              <p:nvPr/>
            </p:nvSpPr>
            <p:spPr bwMode="auto">
              <a:xfrm>
                <a:off x="1828800" y="5257800"/>
                <a:ext cx="4876800" cy="1208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6F9DADAA-448F-A308-E6B9-737FB9A68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257800"/>
                <a:ext cx="4876800" cy="1208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4" name="Group 38">
            <a:extLst>
              <a:ext uri="{FF2B5EF4-FFF2-40B4-BE49-F238E27FC236}">
                <a16:creationId xmlns:a16="http://schemas.microsoft.com/office/drawing/2014/main" id="{7021F180-01F8-14EC-C935-594138A170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85" name="Group 19">
              <a:extLst>
                <a:ext uri="{FF2B5EF4-FFF2-40B4-BE49-F238E27FC236}">
                  <a16:creationId xmlns:a16="http://schemas.microsoft.com/office/drawing/2014/main" id="{DDE5DE96-C929-BC08-DE43-DAAFC7081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7" name="Group 8">
                <a:extLst>
                  <a:ext uri="{FF2B5EF4-FFF2-40B4-BE49-F238E27FC236}">
                    <a16:creationId xmlns:a16="http://schemas.microsoft.com/office/drawing/2014/main" id="{64769B20-8C8C-12A2-70AC-7B5066B48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9" name="Group 9">
                  <a:extLst>
                    <a:ext uri="{FF2B5EF4-FFF2-40B4-BE49-F238E27FC236}">
                      <a16:creationId xmlns:a16="http://schemas.microsoft.com/office/drawing/2014/main" id="{7F272EC5-9927-50EB-531B-6B168D24AC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9" name="Rectangle 10">
                    <a:extLst>
                      <a:ext uri="{FF2B5EF4-FFF2-40B4-BE49-F238E27FC236}">
                        <a16:creationId xmlns:a16="http://schemas.microsoft.com/office/drawing/2014/main" id="{E43A0FF5-DA31-90A9-EEE2-A9A14523FE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700" name="Rectangle 11">
                    <a:extLst>
                      <a:ext uri="{FF2B5EF4-FFF2-40B4-BE49-F238E27FC236}">
                        <a16:creationId xmlns:a16="http://schemas.microsoft.com/office/drawing/2014/main" id="{ED4A05C7-4691-ED07-A156-43C0284E24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0" name="Group 12">
                  <a:extLst>
                    <a:ext uri="{FF2B5EF4-FFF2-40B4-BE49-F238E27FC236}">
                      <a16:creationId xmlns:a16="http://schemas.microsoft.com/office/drawing/2014/main" id="{8FC5D6EC-A118-A42F-AEF1-B79F81312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7" name="Rectangle 13">
                    <a:extLst>
                      <a:ext uri="{FF2B5EF4-FFF2-40B4-BE49-F238E27FC236}">
                        <a16:creationId xmlns:a16="http://schemas.microsoft.com/office/drawing/2014/main" id="{94456786-853B-FE4E-ACB9-F938F9043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8" name="Rectangle 14">
                    <a:extLst>
                      <a:ext uri="{FF2B5EF4-FFF2-40B4-BE49-F238E27FC236}">
                        <a16:creationId xmlns:a16="http://schemas.microsoft.com/office/drawing/2014/main" id="{18F0B991-C267-9927-E775-169D707F02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1" name="Group 15">
                  <a:extLst>
                    <a:ext uri="{FF2B5EF4-FFF2-40B4-BE49-F238E27FC236}">
                      <a16:creationId xmlns:a16="http://schemas.microsoft.com/office/drawing/2014/main" id="{CC891DBB-FD22-23EA-41CE-B4455E034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95" name="Rectangle 16">
                    <a:extLst>
                      <a:ext uri="{FF2B5EF4-FFF2-40B4-BE49-F238E27FC236}">
                        <a16:creationId xmlns:a16="http://schemas.microsoft.com/office/drawing/2014/main" id="{E4F6C15A-CC25-90AB-24FD-A50290E672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6" name="Rectangle 17">
                    <a:extLst>
                      <a:ext uri="{FF2B5EF4-FFF2-40B4-BE49-F238E27FC236}">
                        <a16:creationId xmlns:a16="http://schemas.microsoft.com/office/drawing/2014/main" id="{24A664DA-A9C2-5B21-7EBC-8F35AEE52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92" name="Group 18">
                  <a:extLst>
                    <a:ext uri="{FF2B5EF4-FFF2-40B4-BE49-F238E27FC236}">
                      <a16:creationId xmlns:a16="http://schemas.microsoft.com/office/drawing/2014/main" id="{F1B1266D-8225-728B-F76D-55D700BE4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93" name="Rectangle 19">
                    <a:extLst>
                      <a:ext uri="{FF2B5EF4-FFF2-40B4-BE49-F238E27FC236}">
                        <a16:creationId xmlns:a16="http://schemas.microsoft.com/office/drawing/2014/main" id="{A70D183E-E294-489F-F377-EAA0878EF2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4" name="Rectangle 20">
                    <a:extLst>
                      <a:ext uri="{FF2B5EF4-FFF2-40B4-BE49-F238E27FC236}">
                        <a16:creationId xmlns:a16="http://schemas.microsoft.com/office/drawing/2014/main" id="{9EAE967B-D072-2A01-FD53-80CE2D89AB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37BFC987-6BBD-91F3-9E32-7CA3E14E9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2B8CF32-FE95-E7C8-361A-309D297DC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7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2229F098-6136-926F-B071-347707A78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3" y="182563"/>
            <a:ext cx="8534400" cy="838200"/>
          </a:xfrm>
        </p:spPr>
        <p:txBody>
          <a:bodyPr/>
          <a:lstStyle/>
          <a:p>
            <a:r>
              <a:rPr lang="en-US" altLang="en-US" sz="2800"/>
              <a:t>The Historical Event in Automobiles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318DF-FF50-6F65-A1C4-7DC1513379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181100"/>
            <a:ext cx="8631237" cy="1752600"/>
          </a:xfrm>
        </p:spPr>
        <p:txBody>
          <a:bodyPr/>
          <a:lstStyle/>
          <a:p>
            <a:r>
              <a:rPr lang="en-US" altLang="en-US" sz="2400"/>
              <a:t>In 1893, the Benz Velo became the world's first inexpensive, mass-produced car.</a:t>
            </a:r>
          </a:p>
          <a:p>
            <a:r>
              <a:rPr lang="en-US" altLang="en-US" sz="2400"/>
              <a:t>12000 unites were produced.</a:t>
            </a:r>
          </a:p>
          <a:p>
            <a:r>
              <a:rPr lang="en-US" altLang="en-US" sz="2400"/>
              <a:t>0.7 hp and 958cc!!!</a:t>
            </a:r>
          </a:p>
        </p:txBody>
      </p:sp>
      <p:pic>
        <p:nvPicPr>
          <p:cNvPr id="29700" name="Picture 5" descr="http://www.autoconcept-reviews.com/cars_reviews/mercedes/benz-velo-1894-1902/wallpaper/benz-velo-1894-1902-1.jpg">
            <a:extLst>
              <a:ext uri="{FF2B5EF4-FFF2-40B4-BE49-F238E27FC236}">
                <a16:creationId xmlns:a16="http://schemas.microsoft.com/office/drawing/2014/main" id="{D62005FF-972D-DB1D-CF5E-A75719AA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743200"/>
            <a:ext cx="45910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803FB8E-8741-08D4-B25E-C68950A2762B}"/>
              </a:ext>
            </a:extLst>
          </p:cNvPr>
          <p:cNvSpPr txBox="1">
            <a:spLocks/>
          </p:cNvSpPr>
          <p:nvPr/>
        </p:nvSpPr>
        <p:spPr bwMode="auto">
          <a:xfrm>
            <a:off x="0" y="29210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</a:t>
            </a:r>
            <a:r>
              <a:rPr lang="en-US" b="1" kern="0" dirty="0">
                <a:latin typeface="+mn-lt"/>
              </a:rPr>
              <a:t>Mercedes 35 HP</a:t>
            </a:r>
            <a:r>
              <a:rPr lang="en-US" kern="0" dirty="0">
                <a:latin typeface="+mn-lt"/>
              </a:rPr>
              <a:t> (German: </a:t>
            </a:r>
            <a:r>
              <a:rPr lang="de-DE" b="1" i="1" kern="0" dirty="0">
                <a:latin typeface="+mn-lt"/>
              </a:rPr>
              <a:t>Mercedes 35 PS</a:t>
            </a:r>
            <a:r>
              <a:rPr lang="en-US" kern="0" dirty="0">
                <a:latin typeface="+mn-lt"/>
              </a:rPr>
              <a:t>) was a radical early car model designed in 1901.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Engine volume: 5,918CC.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racecar was of a disappointing performance by multiple technical complications and enduring just for few laps.</a:t>
            </a:r>
          </a:p>
        </p:txBody>
      </p:sp>
      <p:grpSp>
        <p:nvGrpSpPr>
          <p:cNvPr id="29702" name="Group 38">
            <a:extLst>
              <a:ext uri="{FF2B5EF4-FFF2-40B4-BE49-F238E27FC236}">
                <a16:creationId xmlns:a16="http://schemas.microsoft.com/office/drawing/2014/main" id="{35FFCB3C-5E4B-778B-FA01-063ACD70DC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3" name="Group 19">
              <a:extLst>
                <a:ext uri="{FF2B5EF4-FFF2-40B4-BE49-F238E27FC236}">
                  <a16:creationId xmlns:a16="http://schemas.microsoft.com/office/drawing/2014/main" id="{8731A361-21FD-ED5A-7F07-631B81B17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5" name="Group 8">
                <a:extLst>
                  <a:ext uri="{FF2B5EF4-FFF2-40B4-BE49-F238E27FC236}">
                    <a16:creationId xmlns:a16="http://schemas.microsoft.com/office/drawing/2014/main" id="{CF188BB9-F66E-10DE-6862-672388F02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707" name="Group 9">
                  <a:extLst>
                    <a:ext uri="{FF2B5EF4-FFF2-40B4-BE49-F238E27FC236}">
                      <a16:creationId xmlns:a16="http://schemas.microsoft.com/office/drawing/2014/main" id="{4C9461A3-224F-281E-CFFD-37F82AB2A1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9717" name="Rectangle 10">
                    <a:extLst>
                      <a:ext uri="{FF2B5EF4-FFF2-40B4-BE49-F238E27FC236}">
                        <a16:creationId xmlns:a16="http://schemas.microsoft.com/office/drawing/2014/main" id="{A8820D8C-B9B4-46B1-83AA-971DFDE18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8" name="Rectangle 11">
                    <a:extLst>
                      <a:ext uri="{FF2B5EF4-FFF2-40B4-BE49-F238E27FC236}">
                        <a16:creationId xmlns:a16="http://schemas.microsoft.com/office/drawing/2014/main" id="{8817CEEE-C3BB-7B67-BCB9-1D31657450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8" name="Group 12">
                  <a:extLst>
                    <a:ext uri="{FF2B5EF4-FFF2-40B4-BE49-F238E27FC236}">
                      <a16:creationId xmlns:a16="http://schemas.microsoft.com/office/drawing/2014/main" id="{312A7775-B8FA-09EA-9A00-381EE9B850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9715" name="Rectangle 13">
                    <a:extLst>
                      <a:ext uri="{FF2B5EF4-FFF2-40B4-BE49-F238E27FC236}">
                        <a16:creationId xmlns:a16="http://schemas.microsoft.com/office/drawing/2014/main" id="{8DFC0213-EC0A-FF03-C88E-2EDD96E996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6" name="Rectangle 14">
                    <a:extLst>
                      <a:ext uri="{FF2B5EF4-FFF2-40B4-BE49-F238E27FC236}">
                        <a16:creationId xmlns:a16="http://schemas.microsoft.com/office/drawing/2014/main" id="{04C0C9A5-F465-7AFB-3618-FC5D4D8E06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9" name="Group 15">
                  <a:extLst>
                    <a:ext uri="{FF2B5EF4-FFF2-40B4-BE49-F238E27FC236}">
                      <a16:creationId xmlns:a16="http://schemas.microsoft.com/office/drawing/2014/main" id="{80F9FC01-E63B-D73C-28F4-F61DAE66C9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713" name="Rectangle 16">
                    <a:extLst>
                      <a:ext uri="{FF2B5EF4-FFF2-40B4-BE49-F238E27FC236}">
                        <a16:creationId xmlns:a16="http://schemas.microsoft.com/office/drawing/2014/main" id="{20C559CF-5404-8E77-EAB8-7C61B9539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4" name="Rectangle 17">
                    <a:extLst>
                      <a:ext uri="{FF2B5EF4-FFF2-40B4-BE49-F238E27FC236}">
                        <a16:creationId xmlns:a16="http://schemas.microsoft.com/office/drawing/2014/main" id="{4BC19301-7340-1F92-AD2B-03B06DB07D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10" name="Group 18">
                  <a:extLst>
                    <a:ext uri="{FF2B5EF4-FFF2-40B4-BE49-F238E27FC236}">
                      <a16:creationId xmlns:a16="http://schemas.microsoft.com/office/drawing/2014/main" id="{2F8DCBBE-1958-2F06-DC89-6F4705B52A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711" name="Rectangle 19">
                    <a:extLst>
                      <a:ext uri="{FF2B5EF4-FFF2-40B4-BE49-F238E27FC236}">
                        <a16:creationId xmlns:a16="http://schemas.microsoft.com/office/drawing/2014/main" id="{57C50A80-A2E4-7BCC-58D3-FBAA03594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2" name="Rectangle 20">
                    <a:extLst>
                      <a:ext uri="{FF2B5EF4-FFF2-40B4-BE49-F238E27FC236}">
                        <a16:creationId xmlns:a16="http://schemas.microsoft.com/office/drawing/2014/main" id="{5E1B0294-DA18-4B99-7F38-E84DD10224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2A83B103-68C9-8E65-7E3C-D8869C541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70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F95A061-01C3-AC8A-B07F-049BC32B5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ropeller engine">
            <a:extLst>
              <a:ext uri="{FF2B5EF4-FFF2-40B4-BE49-F238E27FC236}">
                <a16:creationId xmlns:a16="http://schemas.microsoft.com/office/drawing/2014/main" id="{C2D45C37-A7B5-5A38-65CA-04150407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43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qph.cf.quoracdn.net/main-qimg-8f021741e378ae6ca23ce0ec84ef2ebe">
            <a:extLst>
              <a:ext uri="{FF2B5EF4-FFF2-40B4-BE49-F238E27FC236}">
                <a16:creationId xmlns:a16="http://schemas.microsoft.com/office/drawing/2014/main" id="{B9C62911-CF81-697F-1EB0-F10F1899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971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le 3">
            <a:extLst>
              <a:ext uri="{FF2B5EF4-FFF2-40B4-BE49-F238E27FC236}">
                <a16:creationId xmlns:a16="http://schemas.microsoft.com/office/drawing/2014/main" id="{E19806E3-DE13-23B6-5B99-153EF0AC6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663" y="222250"/>
            <a:ext cx="7772400" cy="685800"/>
          </a:xfrm>
        </p:spPr>
        <p:txBody>
          <a:bodyPr/>
          <a:lstStyle/>
          <a:p>
            <a:r>
              <a:rPr lang="en-US" altLang="en-US" sz="2800"/>
              <a:t>SI Engine for Propulsion</a:t>
            </a:r>
          </a:p>
        </p:txBody>
      </p:sp>
      <p:pic>
        <p:nvPicPr>
          <p:cNvPr id="60422" name="Picture 6" descr="http://image.shutterstock.com/display_pic_with_logo/4225/4225,1223975002,32/stock-photo-propeller-aircraft-at-airport-18918403.jpg">
            <a:extLst>
              <a:ext uri="{FF2B5EF4-FFF2-40B4-BE49-F238E27FC236}">
                <a16:creationId xmlns:a16="http://schemas.microsoft.com/office/drawing/2014/main" id="{DF1B9BC1-E788-EC54-4F13-80685CEC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7450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http://image.shutterstock.com/display_pic_with_logo/51602/51602,1155862186,1/stock-photo-aircraft-propeller-1700353.jpg">
            <a:extLst>
              <a:ext uri="{FF2B5EF4-FFF2-40B4-BE49-F238E27FC236}">
                <a16:creationId xmlns:a16="http://schemas.microsoft.com/office/drawing/2014/main" id="{DB0B969C-327B-60B5-8D2A-37A3BBAA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95413"/>
            <a:ext cx="4286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38">
            <a:extLst>
              <a:ext uri="{FF2B5EF4-FFF2-40B4-BE49-F238E27FC236}">
                <a16:creationId xmlns:a16="http://schemas.microsoft.com/office/drawing/2014/main" id="{36AD1581-134F-12F4-5401-28A996E902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728" name="Group 19">
              <a:extLst>
                <a:ext uri="{FF2B5EF4-FFF2-40B4-BE49-F238E27FC236}">
                  <a16:creationId xmlns:a16="http://schemas.microsoft.com/office/drawing/2014/main" id="{8D61AE42-2F7D-4841-A342-382BB1DAA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730" name="Group 8">
                <a:extLst>
                  <a:ext uri="{FF2B5EF4-FFF2-40B4-BE49-F238E27FC236}">
                    <a16:creationId xmlns:a16="http://schemas.microsoft.com/office/drawing/2014/main" id="{4289B016-BB55-868D-D35F-A8FEE3328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732" name="Group 9">
                  <a:extLst>
                    <a:ext uri="{FF2B5EF4-FFF2-40B4-BE49-F238E27FC236}">
                      <a16:creationId xmlns:a16="http://schemas.microsoft.com/office/drawing/2014/main" id="{0E208409-B230-6821-FB91-C32643FDE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0742" name="Rectangle 10">
                    <a:extLst>
                      <a:ext uri="{FF2B5EF4-FFF2-40B4-BE49-F238E27FC236}">
                        <a16:creationId xmlns:a16="http://schemas.microsoft.com/office/drawing/2014/main" id="{D6A7252A-A798-08F0-7031-260845E88E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3" name="Rectangle 11">
                    <a:extLst>
                      <a:ext uri="{FF2B5EF4-FFF2-40B4-BE49-F238E27FC236}">
                        <a16:creationId xmlns:a16="http://schemas.microsoft.com/office/drawing/2014/main" id="{DDAFD73E-710F-852F-C886-9122224326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3" name="Group 12">
                  <a:extLst>
                    <a:ext uri="{FF2B5EF4-FFF2-40B4-BE49-F238E27FC236}">
                      <a16:creationId xmlns:a16="http://schemas.microsoft.com/office/drawing/2014/main" id="{AADEDE53-1539-8AE4-D66F-C2556F732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740" name="Rectangle 13">
                    <a:extLst>
                      <a:ext uri="{FF2B5EF4-FFF2-40B4-BE49-F238E27FC236}">
                        <a16:creationId xmlns:a16="http://schemas.microsoft.com/office/drawing/2014/main" id="{C8DDDB6C-603C-88A1-85E9-832CF14542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1" name="Rectangle 14">
                    <a:extLst>
                      <a:ext uri="{FF2B5EF4-FFF2-40B4-BE49-F238E27FC236}">
                        <a16:creationId xmlns:a16="http://schemas.microsoft.com/office/drawing/2014/main" id="{123E4980-79F3-DC95-60E4-3D9B66857C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4" name="Group 15">
                  <a:extLst>
                    <a:ext uri="{FF2B5EF4-FFF2-40B4-BE49-F238E27FC236}">
                      <a16:creationId xmlns:a16="http://schemas.microsoft.com/office/drawing/2014/main" id="{915EC2C2-E732-CA7F-208A-EFDB4F4748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738" name="Rectangle 16">
                    <a:extLst>
                      <a:ext uri="{FF2B5EF4-FFF2-40B4-BE49-F238E27FC236}">
                        <a16:creationId xmlns:a16="http://schemas.microsoft.com/office/drawing/2014/main" id="{C74A3ED2-F5FD-C8E6-7819-634226F77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9" name="Rectangle 17">
                    <a:extLst>
                      <a:ext uri="{FF2B5EF4-FFF2-40B4-BE49-F238E27FC236}">
                        <a16:creationId xmlns:a16="http://schemas.microsoft.com/office/drawing/2014/main" id="{50C45094-86F5-2CEA-A734-A95123FB74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5" name="Group 18">
                  <a:extLst>
                    <a:ext uri="{FF2B5EF4-FFF2-40B4-BE49-F238E27FC236}">
                      <a16:creationId xmlns:a16="http://schemas.microsoft.com/office/drawing/2014/main" id="{2DA5C107-A3B0-AF68-CEDD-1CE12796D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736" name="Rectangle 19">
                    <a:extLst>
                      <a:ext uri="{FF2B5EF4-FFF2-40B4-BE49-F238E27FC236}">
                        <a16:creationId xmlns:a16="http://schemas.microsoft.com/office/drawing/2014/main" id="{51D41DFD-5A85-2680-F799-77B3DCB4FD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7" name="Rectangle 20">
                    <a:extLst>
                      <a:ext uri="{FF2B5EF4-FFF2-40B4-BE49-F238E27FC236}">
                        <a16:creationId xmlns:a16="http://schemas.microsoft.com/office/drawing/2014/main" id="{0E3D6FCD-1807-61CA-01AB-F2EEC58B47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8817C66C-7571-1321-96BA-E32CB5032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072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D89AAF-C7E6-EAB5-ABF4-134B23E5F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1209714-2542-60BB-FF08-447C4BE3B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6875462" cy="792162"/>
          </a:xfrm>
        </p:spPr>
        <p:txBody>
          <a:bodyPr/>
          <a:lstStyle/>
          <a:p>
            <a:r>
              <a:rPr lang="en-US" altLang="en-US" sz="2800"/>
              <a:t>Thermo-chemical Feasibility of Otto’s Model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436CBCC-ADA0-BAD1-2964-21B5365B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61277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18">
                <a:extLst>
                  <a:ext uri="{FF2B5EF4-FFF2-40B4-BE49-F238E27FC236}">
                    <a16:creationId xmlns:a16="http://schemas.microsoft.com/office/drawing/2014/main" id="{AACC72C5-249F-5727-7A80-362A09383CC8}"/>
                  </a:ext>
                </a:extLst>
              </p:cNvPr>
              <p:cNvSpPr txBox="1"/>
              <p:nvPr/>
            </p:nvSpPr>
            <p:spPr bwMode="auto">
              <a:xfrm>
                <a:off x="838200" y="990600"/>
                <a:ext cx="31242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𝑂𝑡𝑡𝑜</m:t>
                              </m:r>
                            </m:e>
                          </m:eqAr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1748" name="Object 18">
                <a:extLst>
                  <a:ext uri="{FF2B5EF4-FFF2-40B4-BE49-F238E27FC236}">
                    <a16:creationId xmlns:a16="http://schemas.microsoft.com/office/drawing/2014/main" id="{AACC72C5-249F-5727-7A80-362A09383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990600"/>
                <a:ext cx="3124200" cy="1219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7" descr="http://4.bp.blogspot.com/-6QcoKjCT_fU/T6IW6sVBGNI/AAAAAAAABaM/4Z7h6difwp4/s1600/engine-knockin.gif">
            <a:extLst>
              <a:ext uri="{FF2B5EF4-FFF2-40B4-BE49-F238E27FC236}">
                <a16:creationId xmlns:a16="http://schemas.microsoft.com/office/drawing/2014/main" id="{8EDD13A7-2097-B97F-EF18-AE1EA486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0" name="Group 38">
            <a:extLst>
              <a:ext uri="{FF2B5EF4-FFF2-40B4-BE49-F238E27FC236}">
                <a16:creationId xmlns:a16="http://schemas.microsoft.com/office/drawing/2014/main" id="{7B8B101C-3B30-B3FC-D31C-3D20D3DCBE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751" name="Group 19">
              <a:extLst>
                <a:ext uri="{FF2B5EF4-FFF2-40B4-BE49-F238E27FC236}">
                  <a16:creationId xmlns:a16="http://schemas.microsoft.com/office/drawing/2014/main" id="{A9624346-58BA-A656-BE69-3E0B4F533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753" name="Group 8">
                <a:extLst>
                  <a:ext uri="{FF2B5EF4-FFF2-40B4-BE49-F238E27FC236}">
                    <a16:creationId xmlns:a16="http://schemas.microsoft.com/office/drawing/2014/main" id="{B1057EB5-A940-B2AD-6684-DF96EE5EA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755" name="Group 9">
                  <a:extLst>
                    <a:ext uri="{FF2B5EF4-FFF2-40B4-BE49-F238E27FC236}">
                      <a16:creationId xmlns:a16="http://schemas.microsoft.com/office/drawing/2014/main" id="{80ECBB71-7745-2419-A9E8-8E239027EF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1765" name="Rectangle 10">
                    <a:extLst>
                      <a:ext uri="{FF2B5EF4-FFF2-40B4-BE49-F238E27FC236}">
                        <a16:creationId xmlns:a16="http://schemas.microsoft.com/office/drawing/2014/main" id="{26C7B5E7-24C7-6A62-E9C0-CB96A5FA2A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6" name="Rectangle 11">
                    <a:extLst>
                      <a:ext uri="{FF2B5EF4-FFF2-40B4-BE49-F238E27FC236}">
                        <a16:creationId xmlns:a16="http://schemas.microsoft.com/office/drawing/2014/main" id="{D3E17ED8-75D4-C919-07EA-DC15095801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6" name="Group 12">
                  <a:extLst>
                    <a:ext uri="{FF2B5EF4-FFF2-40B4-BE49-F238E27FC236}">
                      <a16:creationId xmlns:a16="http://schemas.microsoft.com/office/drawing/2014/main" id="{A6769584-2DB3-54D9-1456-6EA8B8F67F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763" name="Rectangle 13">
                    <a:extLst>
                      <a:ext uri="{FF2B5EF4-FFF2-40B4-BE49-F238E27FC236}">
                        <a16:creationId xmlns:a16="http://schemas.microsoft.com/office/drawing/2014/main" id="{D911D6CD-709D-8AB4-7555-7BF3506AE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4" name="Rectangle 14">
                    <a:extLst>
                      <a:ext uri="{FF2B5EF4-FFF2-40B4-BE49-F238E27FC236}">
                        <a16:creationId xmlns:a16="http://schemas.microsoft.com/office/drawing/2014/main" id="{26B699D3-46A8-FF10-31D1-4182E1E1AD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7" name="Group 15">
                  <a:extLst>
                    <a:ext uri="{FF2B5EF4-FFF2-40B4-BE49-F238E27FC236}">
                      <a16:creationId xmlns:a16="http://schemas.microsoft.com/office/drawing/2014/main" id="{65909EE8-F042-B607-97E5-F53E089019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761" name="Rectangle 16">
                    <a:extLst>
                      <a:ext uri="{FF2B5EF4-FFF2-40B4-BE49-F238E27FC236}">
                        <a16:creationId xmlns:a16="http://schemas.microsoft.com/office/drawing/2014/main" id="{E183420F-83ED-198B-A3F9-4F58404673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2" name="Rectangle 17">
                    <a:extLst>
                      <a:ext uri="{FF2B5EF4-FFF2-40B4-BE49-F238E27FC236}">
                        <a16:creationId xmlns:a16="http://schemas.microsoft.com/office/drawing/2014/main" id="{46B7111C-B4F1-AF53-5820-9D56E3A0D9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8" name="Group 18">
                  <a:extLst>
                    <a:ext uri="{FF2B5EF4-FFF2-40B4-BE49-F238E27FC236}">
                      <a16:creationId xmlns:a16="http://schemas.microsoft.com/office/drawing/2014/main" id="{920C7CF8-A849-2381-95DB-DB904BE5ED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759" name="Rectangle 19">
                    <a:extLst>
                      <a:ext uri="{FF2B5EF4-FFF2-40B4-BE49-F238E27FC236}">
                        <a16:creationId xmlns:a16="http://schemas.microsoft.com/office/drawing/2014/main" id="{8842AF72-BB51-EBB1-B682-64178FCFC5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0" name="Rectangle 20">
                    <a:extLst>
                      <a:ext uri="{FF2B5EF4-FFF2-40B4-BE49-F238E27FC236}">
                        <a16:creationId xmlns:a16="http://schemas.microsoft.com/office/drawing/2014/main" id="{B730C06B-D27E-3BC5-585F-69D3EBE9EB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3D6115B8-E33E-0E10-B4C3-F4FE87E4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75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557D4BA-DC88-176E-19A4-9B9CC2F29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7F5D2BE-E64B-5706-3E6A-53FC25CC0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69342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Thermo-chemical Feasibility  of </a:t>
            </a:r>
            <a:r>
              <a:rPr lang="en-US" altLang="en-US" sz="2800">
                <a:solidFill>
                  <a:schemeClr val="tx1"/>
                </a:solidFill>
              </a:rPr>
              <a:t>Ignition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54C36760-5B34-6969-5538-6B4C446701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0050" y="3732213"/>
              <a:ext cx="3175" cy="7937"/>
            </p14:xfrm>
          </p:contentPart>
        </mc:Choice>
        <mc:Fallback xmlns=""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54C36760-5B34-6969-5538-6B4C446701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3700" y="3723241"/>
                <a:ext cx="15875" cy="25882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3A85D-B8B0-4B8C-B95F-7BB91495D893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1209675"/>
            <a:ext cx="2419350" cy="4305300"/>
            <a:chOff x="1111348" y="1209822"/>
            <a:chExt cx="2419643" cy="4304713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CF4E4A7-F06B-6653-36A4-1CFD1E6F215C}"/>
                </a:ext>
              </a:extLst>
            </p:cNvPr>
            <p:cNvSpPr/>
            <p:nvPr/>
          </p:nvSpPr>
          <p:spPr>
            <a:xfrm>
              <a:off x="1111348" y="1209822"/>
              <a:ext cx="2419643" cy="4304713"/>
            </a:xfrm>
            <a:custGeom>
              <a:avLst/>
              <a:gdLst>
                <a:gd name="connsiteX0" fmla="*/ 0 w 2419643"/>
                <a:gd name="connsiteY0" fmla="*/ 4304713 h 4304713"/>
                <a:gd name="connsiteX1" fmla="*/ 365760 w 2419643"/>
                <a:gd name="connsiteY1" fmla="*/ 4051495 h 4304713"/>
                <a:gd name="connsiteX2" fmla="*/ 1111347 w 2419643"/>
                <a:gd name="connsiteY2" fmla="*/ 3404381 h 4304713"/>
                <a:gd name="connsiteX3" fmla="*/ 1997612 w 2419643"/>
                <a:gd name="connsiteY3" fmla="*/ 1969476 h 4304713"/>
                <a:gd name="connsiteX4" fmla="*/ 2419643 w 2419643"/>
                <a:gd name="connsiteY4" fmla="*/ 0 h 430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643" h="4304713">
                  <a:moveTo>
                    <a:pt x="0" y="4304713"/>
                  </a:moveTo>
                  <a:cubicBezTo>
                    <a:pt x="90268" y="4253131"/>
                    <a:pt x="180536" y="4201550"/>
                    <a:pt x="365760" y="4051495"/>
                  </a:cubicBezTo>
                  <a:cubicBezTo>
                    <a:pt x="550985" y="3901440"/>
                    <a:pt x="839372" y="3751384"/>
                    <a:pt x="1111347" y="3404381"/>
                  </a:cubicBezTo>
                  <a:cubicBezTo>
                    <a:pt x="1383322" y="3057378"/>
                    <a:pt x="1779563" y="2536873"/>
                    <a:pt x="1997612" y="1969476"/>
                  </a:cubicBezTo>
                  <a:cubicBezTo>
                    <a:pt x="2215661" y="1402079"/>
                    <a:pt x="2317652" y="701039"/>
                    <a:pt x="2419643" y="0"/>
                  </a:cubicBezTo>
                </a:path>
              </a:pathLst>
            </a:cu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2802" name="TextBox 2">
              <a:extLst>
                <a:ext uri="{FF2B5EF4-FFF2-40B4-BE49-F238E27FC236}">
                  <a16:creationId xmlns:a16="http://schemas.microsoft.com/office/drawing/2014/main" id="{F18E2CA1-2D0E-030E-6008-22CEC1EBC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593038">
              <a:off x="1978853" y="2286000"/>
              <a:ext cx="2141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b="1">
                  <a:solidFill>
                    <a:srgbClr val="FFC000"/>
                  </a:solidFill>
                </a:rPr>
                <a:t>Saturation line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338B00-2A30-8EAE-BCDE-9F647F9136AC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559300"/>
            <a:ext cx="5956300" cy="1374775"/>
            <a:chOff x="2233613" y="4559300"/>
            <a:chExt cx="5956300" cy="137487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1BB92F-A56E-C517-5363-23F1914955B7}"/>
                </a:ext>
              </a:extLst>
            </p:cNvPr>
            <p:cNvSpPr/>
            <p:nvPr/>
          </p:nvSpPr>
          <p:spPr>
            <a:xfrm>
              <a:off x="2233613" y="4559300"/>
              <a:ext cx="5956300" cy="1155787"/>
            </a:xfrm>
            <a:custGeom>
              <a:avLst/>
              <a:gdLst>
                <a:gd name="connsiteX0" fmla="*/ 0 w 5956662"/>
                <a:gd name="connsiteY0" fmla="*/ 0 h 1156063"/>
                <a:gd name="connsiteX1" fmla="*/ 457200 w 5956662"/>
                <a:gd name="connsiteY1" fmla="*/ 235132 h 1156063"/>
                <a:gd name="connsiteX2" fmla="*/ 1031965 w 5956662"/>
                <a:gd name="connsiteY2" fmla="*/ 444137 h 1156063"/>
                <a:gd name="connsiteX3" fmla="*/ 1959428 w 5956662"/>
                <a:gd name="connsiteY3" fmla="*/ 705394 h 1156063"/>
                <a:gd name="connsiteX4" fmla="*/ 3317965 w 5956662"/>
                <a:gd name="connsiteY4" fmla="*/ 1005840 h 1156063"/>
                <a:gd name="connsiteX5" fmla="*/ 4598125 w 5956662"/>
                <a:gd name="connsiteY5" fmla="*/ 1136469 h 1156063"/>
                <a:gd name="connsiteX6" fmla="*/ 5956662 w 5956662"/>
                <a:gd name="connsiteY6" fmla="*/ 1123406 h 115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662" h="1156063">
                  <a:moveTo>
                    <a:pt x="0" y="0"/>
                  </a:moveTo>
                  <a:cubicBezTo>
                    <a:pt x="142603" y="80554"/>
                    <a:pt x="285206" y="161109"/>
                    <a:pt x="457200" y="235132"/>
                  </a:cubicBezTo>
                  <a:cubicBezTo>
                    <a:pt x="629194" y="309155"/>
                    <a:pt x="781594" y="365760"/>
                    <a:pt x="1031965" y="444137"/>
                  </a:cubicBezTo>
                  <a:cubicBezTo>
                    <a:pt x="1282336" y="522514"/>
                    <a:pt x="1578428" y="611777"/>
                    <a:pt x="1959428" y="705394"/>
                  </a:cubicBezTo>
                  <a:cubicBezTo>
                    <a:pt x="2340428" y="799011"/>
                    <a:pt x="2878182" y="933994"/>
                    <a:pt x="3317965" y="1005840"/>
                  </a:cubicBezTo>
                  <a:cubicBezTo>
                    <a:pt x="3757748" y="1077686"/>
                    <a:pt x="4158342" y="1116875"/>
                    <a:pt x="4598125" y="1136469"/>
                  </a:cubicBezTo>
                  <a:cubicBezTo>
                    <a:pt x="5037908" y="1156063"/>
                    <a:pt x="5497285" y="1139734"/>
                    <a:pt x="5956662" y="1123406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800" name="TextBox 24">
              <a:extLst>
                <a:ext uri="{FF2B5EF4-FFF2-40B4-BE49-F238E27FC236}">
                  <a16:creationId xmlns:a16="http://schemas.microsoft.com/office/drawing/2014/main" id="{4902FFAA-DD5B-7383-2951-D06A71F1E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4512">
              <a:off x="3916376" y="5472513"/>
              <a:ext cx="25907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FF0000"/>
                  </a:solidFill>
                </a:rPr>
                <a:t>Lower Flame Limit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8D0425-8466-BAAF-67D5-7268432532B0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1438275"/>
            <a:ext cx="4938712" cy="1239838"/>
            <a:chOff x="3278188" y="1438545"/>
            <a:chExt cx="4938712" cy="123956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CEB8B6-50E8-202C-C258-11276AFBC33C}"/>
                </a:ext>
              </a:extLst>
            </p:cNvPr>
            <p:cNvSpPr/>
            <p:nvPr/>
          </p:nvSpPr>
          <p:spPr>
            <a:xfrm>
              <a:off x="3278188" y="1698838"/>
              <a:ext cx="4938712" cy="979275"/>
            </a:xfrm>
            <a:custGeom>
              <a:avLst/>
              <a:gdLst>
                <a:gd name="connsiteX0" fmla="*/ 0 w 4937760"/>
                <a:gd name="connsiteY0" fmla="*/ 979715 h 979715"/>
                <a:gd name="connsiteX1" fmla="*/ 705394 w 4937760"/>
                <a:gd name="connsiteY1" fmla="*/ 744583 h 979715"/>
                <a:gd name="connsiteX2" fmla="*/ 1724297 w 4937760"/>
                <a:gd name="connsiteY2" fmla="*/ 444138 h 979715"/>
                <a:gd name="connsiteX3" fmla="*/ 2717074 w 4937760"/>
                <a:gd name="connsiteY3" fmla="*/ 248195 h 979715"/>
                <a:gd name="connsiteX4" fmla="*/ 3631474 w 4937760"/>
                <a:gd name="connsiteY4" fmla="*/ 117566 h 979715"/>
                <a:gd name="connsiteX5" fmla="*/ 4885509 w 4937760"/>
                <a:gd name="connsiteY5" fmla="*/ 26126 h 979715"/>
                <a:gd name="connsiteX6" fmla="*/ 4885509 w 4937760"/>
                <a:gd name="connsiteY6" fmla="*/ 26126 h 979715"/>
                <a:gd name="connsiteX7" fmla="*/ 4937760 w 4937760"/>
                <a:gd name="connsiteY7" fmla="*/ 0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979715">
                  <a:moveTo>
                    <a:pt x="0" y="979715"/>
                  </a:moveTo>
                  <a:cubicBezTo>
                    <a:pt x="209005" y="906780"/>
                    <a:pt x="418011" y="833846"/>
                    <a:pt x="705394" y="744583"/>
                  </a:cubicBezTo>
                  <a:cubicBezTo>
                    <a:pt x="992777" y="655320"/>
                    <a:pt x="1389017" y="526869"/>
                    <a:pt x="1724297" y="444138"/>
                  </a:cubicBezTo>
                  <a:cubicBezTo>
                    <a:pt x="2059577" y="361407"/>
                    <a:pt x="2399211" y="302624"/>
                    <a:pt x="2717074" y="248195"/>
                  </a:cubicBezTo>
                  <a:cubicBezTo>
                    <a:pt x="3034937" y="193766"/>
                    <a:pt x="3270068" y="154577"/>
                    <a:pt x="3631474" y="117566"/>
                  </a:cubicBezTo>
                  <a:cubicBezTo>
                    <a:pt x="3992880" y="80555"/>
                    <a:pt x="4885509" y="26126"/>
                    <a:pt x="4885509" y="26126"/>
                  </a:cubicBezTo>
                  <a:lnTo>
                    <a:pt x="4885509" y="26126"/>
                  </a:lnTo>
                  <a:lnTo>
                    <a:pt x="4937760" y="0"/>
                  </a:lnTo>
                </a:path>
              </a:pathLst>
            </a:custGeom>
            <a:ln w="412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798" name="TextBox 25">
              <a:extLst>
                <a:ext uri="{FF2B5EF4-FFF2-40B4-BE49-F238E27FC236}">
                  <a16:creationId xmlns:a16="http://schemas.microsoft.com/office/drawing/2014/main" id="{FBD62376-89EC-CCCF-0C3C-B5A1D873A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31992">
              <a:off x="4991815" y="1438545"/>
              <a:ext cx="255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2060"/>
                  </a:solidFill>
                </a:rPr>
                <a:t>Upper Flame Limit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BD54163-F131-5C94-BC33-EAC5BFCACA9F}"/>
              </a:ext>
            </a:extLst>
          </p:cNvPr>
          <p:cNvSpPr txBox="1">
            <a:spLocks noChangeArrowheads="1"/>
          </p:cNvSpPr>
          <p:nvPr/>
        </p:nvSpPr>
        <p:spPr bwMode="auto">
          <a:xfrm rot="-3945674">
            <a:off x="1942306" y="3194844"/>
            <a:ext cx="3227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Onset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Piloted Ignition Region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95898B-7C65-0B62-C6EA-00D7B0EA9FB6}"/>
              </a:ext>
            </a:extLst>
          </p:cNvPr>
          <p:cNvCxnSpPr/>
          <p:nvPr/>
        </p:nvCxnSpPr>
        <p:spPr>
          <a:xfrm flipV="1">
            <a:off x="1017588" y="942975"/>
            <a:ext cx="28575" cy="5399088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2D7649-58EC-C701-03A1-AFB913CB0C0E}"/>
              </a:ext>
            </a:extLst>
          </p:cNvPr>
          <p:cNvCxnSpPr/>
          <p:nvPr/>
        </p:nvCxnSpPr>
        <p:spPr>
          <a:xfrm flipV="1">
            <a:off x="1017588" y="6183313"/>
            <a:ext cx="7562850" cy="115887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7">
            <a:extLst>
              <a:ext uri="{FF2B5EF4-FFF2-40B4-BE49-F238E27FC236}">
                <a16:creationId xmlns:a16="http://schemas.microsoft.com/office/drawing/2014/main" id="{8E2F2808-50C7-39E1-698C-F4F4D1A529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93750" y="3206750"/>
            <a:ext cx="296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Vapour Pressure in Air</a:t>
            </a:r>
          </a:p>
        </p:txBody>
      </p:sp>
      <p:sp>
        <p:nvSpPr>
          <p:cNvPr id="32779" name="TextBox 41">
            <a:extLst>
              <a:ext uri="{FF2B5EF4-FFF2-40B4-BE49-F238E27FC236}">
                <a16:creationId xmlns:a16="http://schemas.microsoft.com/office/drawing/2014/main" id="{99BBFC7A-33AA-4E84-0E50-63F20523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6215063"/>
            <a:ext cx="279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Mixture Temperature</a:t>
            </a:r>
          </a:p>
        </p:txBody>
      </p:sp>
      <p:grpSp>
        <p:nvGrpSpPr>
          <p:cNvPr id="32780" name="Group 38">
            <a:extLst>
              <a:ext uri="{FF2B5EF4-FFF2-40B4-BE49-F238E27FC236}">
                <a16:creationId xmlns:a16="http://schemas.microsoft.com/office/drawing/2014/main" id="{7B649D65-0571-31C7-5E75-CBACFECD49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81" name="Group 19">
              <a:extLst>
                <a:ext uri="{FF2B5EF4-FFF2-40B4-BE49-F238E27FC236}">
                  <a16:creationId xmlns:a16="http://schemas.microsoft.com/office/drawing/2014/main" id="{7842C3BC-33B7-C5EF-8645-28E4200FA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783" name="Group 8">
                <a:extLst>
                  <a:ext uri="{FF2B5EF4-FFF2-40B4-BE49-F238E27FC236}">
                    <a16:creationId xmlns:a16="http://schemas.microsoft.com/office/drawing/2014/main" id="{B617E058-9273-9E90-832F-E17AF44AF9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785" name="Group 9">
                  <a:extLst>
                    <a:ext uri="{FF2B5EF4-FFF2-40B4-BE49-F238E27FC236}">
                      <a16:creationId xmlns:a16="http://schemas.microsoft.com/office/drawing/2014/main" id="{1183CEF4-F2E4-020B-143B-AEAC694E69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795" name="Rectangle 10">
                    <a:extLst>
                      <a:ext uri="{FF2B5EF4-FFF2-40B4-BE49-F238E27FC236}">
                        <a16:creationId xmlns:a16="http://schemas.microsoft.com/office/drawing/2014/main" id="{910AFD28-B4B0-ED19-2B61-1D4326479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6" name="Rectangle 11">
                    <a:extLst>
                      <a:ext uri="{FF2B5EF4-FFF2-40B4-BE49-F238E27FC236}">
                        <a16:creationId xmlns:a16="http://schemas.microsoft.com/office/drawing/2014/main" id="{00B3A10A-7D65-9121-EA9E-78CE84EF77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6" name="Group 12">
                  <a:extLst>
                    <a:ext uri="{FF2B5EF4-FFF2-40B4-BE49-F238E27FC236}">
                      <a16:creationId xmlns:a16="http://schemas.microsoft.com/office/drawing/2014/main" id="{7EA3DBA3-9ED9-0D59-C9A0-7543D1353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793" name="Rectangle 13">
                    <a:extLst>
                      <a:ext uri="{FF2B5EF4-FFF2-40B4-BE49-F238E27FC236}">
                        <a16:creationId xmlns:a16="http://schemas.microsoft.com/office/drawing/2014/main" id="{1A518E06-BEC1-2C05-DEE7-C38AE03386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4" name="Rectangle 14">
                    <a:extLst>
                      <a:ext uri="{FF2B5EF4-FFF2-40B4-BE49-F238E27FC236}">
                        <a16:creationId xmlns:a16="http://schemas.microsoft.com/office/drawing/2014/main" id="{7EA737DC-CEA9-AD33-CD3C-6F0EF8A67B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7" name="Group 15">
                  <a:extLst>
                    <a:ext uri="{FF2B5EF4-FFF2-40B4-BE49-F238E27FC236}">
                      <a16:creationId xmlns:a16="http://schemas.microsoft.com/office/drawing/2014/main" id="{BAE48EF3-0F87-2A76-7195-E502BEAB4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791" name="Rectangle 16">
                    <a:extLst>
                      <a:ext uri="{FF2B5EF4-FFF2-40B4-BE49-F238E27FC236}">
                        <a16:creationId xmlns:a16="http://schemas.microsoft.com/office/drawing/2014/main" id="{B638DC8B-3C4D-4452-7663-2A6231B3CC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2" name="Rectangle 17">
                    <a:extLst>
                      <a:ext uri="{FF2B5EF4-FFF2-40B4-BE49-F238E27FC236}">
                        <a16:creationId xmlns:a16="http://schemas.microsoft.com/office/drawing/2014/main" id="{425BD535-BB1A-A6D0-88AE-965812E6A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8" name="Group 18">
                  <a:extLst>
                    <a:ext uri="{FF2B5EF4-FFF2-40B4-BE49-F238E27FC236}">
                      <a16:creationId xmlns:a16="http://schemas.microsoft.com/office/drawing/2014/main" id="{219769C8-A31C-8B1D-5492-5722C0537D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789" name="Rectangle 19">
                    <a:extLst>
                      <a:ext uri="{FF2B5EF4-FFF2-40B4-BE49-F238E27FC236}">
                        <a16:creationId xmlns:a16="http://schemas.microsoft.com/office/drawing/2014/main" id="{A88723F1-9333-F1E6-CCEA-F6C79E7DDE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0" name="Rectangle 20">
                    <a:extLst>
                      <a:ext uri="{FF2B5EF4-FFF2-40B4-BE49-F238E27FC236}">
                        <a16:creationId xmlns:a16="http://schemas.microsoft.com/office/drawing/2014/main" id="{12D2F090-A08A-DC1A-1D0F-0DB096F7BD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1D0D2EB8-6FD8-4C9C-9D4C-50D9DEBC9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78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8A015BF-46CA-176D-77F9-A9B9816DB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0F9D36-5035-C470-E46F-65455760E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The Quick Closure Model : Constant Volume Process Heat Rejection: 4 – 1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8C2995-51AF-F6A9-1BF0-26D22452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95400"/>
            <a:ext cx="62880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40">
            <a:extLst>
              <a:ext uri="{FF2B5EF4-FFF2-40B4-BE49-F238E27FC236}">
                <a16:creationId xmlns:a16="http://schemas.microsoft.com/office/drawing/2014/main" id="{9CDD32B2-4013-5834-0B23-FAF9625824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3" name="Group 19">
              <a:extLst>
                <a:ext uri="{FF2B5EF4-FFF2-40B4-BE49-F238E27FC236}">
                  <a16:creationId xmlns:a16="http://schemas.microsoft.com/office/drawing/2014/main" id="{1D0E2BBB-9DD7-E239-D1D4-A64447A63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35" name="Group 8">
                <a:extLst>
                  <a:ext uri="{FF2B5EF4-FFF2-40B4-BE49-F238E27FC236}">
                    <a16:creationId xmlns:a16="http://schemas.microsoft.com/office/drawing/2014/main" id="{26164581-7B2E-C474-B14D-D697345FA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37" name="Group 9">
                  <a:extLst>
                    <a:ext uri="{FF2B5EF4-FFF2-40B4-BE49-F238E27FC236}">
                      <a16:creationId xmlns:a16="http://schemas.microsoft.com/office/drawing/2014/main" id="{57901815-58C3-0440-7602-AB2BA3E5FD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47" name="Rectangle 10">
                    <a:extLst>
                      <a:ext uri="{FF2B5EF4-FFF2-40B4-BE49-F238E27FC236}">
                        <a16:creationId xmlns:a16="http://schemas.microsoft.com/office/drawing/2014/main" id="{F950E487-5972-C33F-50F2-BAB093CFDA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11">
                    <a:extLst>
                      <a:ext uri="{FF2B5EF4-FFF2-40B4-BE49-F238E27FC236}">
                        <a16:creationId xmlns:a16="http://schemas.microsoft.com/office/drawing/2014/main" id="{352EB087-5525-A7A9-1DB3-B36F372D90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38" name="Group 12">
                  <a:extLst>
                    <a:ext uri="{FF2B5EF4-FFF2-40B4-BE49-F238E27FC236}">
                      <a16:creationId xmlns:a16="http://schemas.microsoft.com/office/drawing/2014/main" id="{5F6DE4A3-F502-CD12-B120-66E59ED14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45" name="Rectangle 13">
                    <a:extLst>
                      <a:ext uri="{FF2B5EF4-FFF2-40B4-BE49-F238E27FC236}">
                        <a16:creationId xmlns:a16="http://schemas.microsoft.com/office/drawing/2014/main" id="{15818301-E570-68F4-BAF1-8A19F8ACA1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6" name="Rectangle 14">
                    <a:extLst>
                      <a:ext uri="{FF2B5EF4-FFF2-40B4-BE49-F238E27FC236}">
                        <a16:creationId xmlns:a16="http://schemas.microsoft.com/office/drawing/2014/main" id="{D44C5CBB-CC10-0A4E-1EE9-9BDA8EA269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39" name="Group 15">
                  <a:extLst>
                    <a:ext uri="{FF2B5EF4-FFF2-40B4-BE49-F238E27FC236}">
                      <a16:creationId xmlns:a16="http://schemas.microsoft.com/office/drawing/2014/main" id="{C7CCB053-0B9C-4649-E015-93FAE578DD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3" name="Rectangle 16">
                    <a:extLst>
                      <a:ext uri="{FF2B5EF4-FFF2-40B4-BE49-F238E27FC236}">
                        <a16:creationId xmlns:a16="http://schemas.microsoft.com/office/drawing/2014/main" id="{F36BEA3F-2547-1BDC-DE7B-9FEA5F7781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4" name="Rectangle 17">
                    <a:extLst>
                      <a:ext uri="{FF2B5EF4-FFF2-40B4-BE49-F238E27FC236}">
                        <a16:creationId xmlns:a16="http://schemas.microsoft.com/office/drawing/2014/main" id="{2B053030-24B9-508C-5C3B-E4E8F6F9E1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0" name="Group 18">
                  <a:extLst>
                    <a:ext uri="{FF2B5EF4-FFF2-40B4-BE49-F238E27FC236}">
                      <a16:creationId xmlns:a16="http://schemas.microsoft.com/office/drawing/2014/main" id="{0F4A830F-DCA1-D95E-7112-B59059694E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1" name="Rectangle 19">
                    <a:extLst>
                      <a:ext uri="{FF2B5EF4-FFF2-40B4-BE49-F238E27FC236}">
                        <a16:creationId xmlns:a16="http://schemas.microsoft.com/office/drawing/2014/main" id="{4A14FED0-01C8-2FBA-CD91-31DE2B4E0C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2" name="Rectangle 20">
                    <a:extLst>
                      <a:ext uri="{FF2B5EF4-FFF2-40B4-BE49-F238E27FC236}">
                        <a16:creationId xmlns:a16="http://schemas.microsoft.com/office/drawing/2014/main" id="{5738DBBD-0C05-6861-49F5-F9764B9D6F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D5BD74BD-5B21-1E86-2722-6294611F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3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F2F26F1-CFEB-42B3-A00E-B9734C936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5428016-F5F5-1F54-ACA8-691589A75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23825"/>
            <a:ext cx="5181600" cy="990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Design Constraints: Flammability Characteristics </a:t>
            </a:r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EBD49C28-37F0-9B8B-030F-AB5046621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745163"/>
            <a:ext cx="70104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B9094CF5-7172-72E2-4037-F1DD9220EA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914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294" name="Line 5">
            <a:extLst>
              <a:ext uri="{FF2B5EF4-FFF2-40B4-BE49-F238E27FC236}">
                <a16:creationId xmlns:a16="http://schemas.microsoft.com/office/drawing/2014/main" id="{C3403040-39CC-46D2-D45B-C2DA254E1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981200"/>
            <a:ext cx="7543800" cy="76200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id="{23D3C1EA-A412-3755-5C94-DFFF1DA58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698875"/>
            <a:ext cx="6705600" cy="1066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799" name="Text Box 8">
            <a:extLst>
              <a:ext uri="{FF2B5EF4-FFF2-40B4-BE49-F238E27FC236}">
                <a16:creationId xmlns:a16="http://schemas.microsoft.com/office/drawing/2014/main" id="{CF2F0185-DF17-8802-F4B3-93CFC8B8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5721350"/>
            <a:ext cx="253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Mixture Temperature</a:t>
            </a:r>
          </a:p>
        </p:txBody>
      </p:sp>
      <p:sp>
        <p:nvSpPr>
          <p:cNvPr id="33800" name="Text Box 9">
            <a:extLst>
              <a:ext uri="{FF2B5EF4-FFF2-40B4-BE49-F238E27FC236}">
                <a16:creationId xmlns:a16="http://schemas.microsoft.com/office/drawing/2014/main" id="{CC3491FA-1539-3975-0CEE-16990F22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Object 10">
                <a:extLst>
                  <a:ext uri="{FF2B5EF4-FFF2-40B4-BE49-F238E27FC236}">
                    <a16:creationId xmlns:a16="http://schemas.microsoft.com/office/drawing/2014/main" id="{32E6CAC2-AF73-8F62-E121-4790B6F22A56}"/>
                  </a:ext>
                </a:extLst>
              </p:cNvPr>
              <p:cNvSpPr txBox="1"/>
              <p:nvPr/>
            </p:nvSpPr>
            <p:spPr bwMode="auto">
              <a:xfrm>
                <a:off x="898525" y="3114675"/>
                <a:ext cx="473075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li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</m:lim>
                              </m:limUp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li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</m:lim>
                              </m:limUp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3801" name="Object 10">
                <a:extLst>
                  <a:ext uri="{FF2B5EF4-FFF2-40B4-BE49-F238E27FC236}">
                    <a16:creationId xmlns:a16="http://schemas.microsoft.com/office/drawing/2014/main" id="{32E6CAC2-AF73-8F62-E121-4790B6F2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25" y="3114675"/>
                <a:ext cx="473075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Line 11">
            <a:extLst>
              <a:ext uri="{FF2B5EF4-FFF2-40B4-BE49-F238E27FC236}">
                <a16:creationId xmlns:a16="http://schemas.microsoft.com/office/drawing/2014/main" id="{1912B85C-8F7D-3CEA-CF45-18FF179C9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828800"/>
            <a:ext cx="1219200" cy="2362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5E746CE5-297F-C571-E27A-02F0B95E5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235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Stoichiometric Line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862FF5C7-576D-9EF3-BB9F-BF5BDB63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246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Flammable Vapour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898B4333-C7A7-1B58-50B3-6148F0D743A4}"/>
              </a:ext>
            </a:extLst>
          </p:cNvPr>
          <p:cNvSpPr txBox="1">
            <a:spLocks noChangeArrowheads="1"/>
          </p:cNvSpPr>
          <p:nvPr/>
        </p:nvSpPr>
        <p:spPr bwMode="auto">
          <a:xfrm rot="580345">
            <a:off x="2368550" y="4097338"/>
            <a:ext cx="229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Lean Mixture  Line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DF46F79-E04C-BDE0-650A-20FE49F3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159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Rich Mixture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1201BA10-A066-0324-3032-67B88B141063}"/>
              </a:ext>
            </a:extLst>
          </p:cNvPr>
          <p:cNvSpPr txBox="1">
            <a:spLocks noChangeArrowheads="1"/>
          </p:cNvSpPr>
          <p:nvPr/>
        </p:nvSpPr>
        <p:spPr bwMode="auto">
          <a:xfrm rot="-3758355">
            <a:off x="1050925" y="2528888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Flammable mist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A4EF5C00-9EF5-E293-F321-8EF3FA82456F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810000"/>
            <a:ext cx="1198563" cy="2301875"/>
            <a:chOff x="614" y="2688"/>
            <a:chExt cx="755" cy="1450"/>
          </a:xfrm>
        </p:grpSpPr>
        <p:sp>
          <p:nvSpPr>
            <p:cNvPr id="33828" name="Line 19">
              <a:extLst>
                <a:ext uri="{FF2B5EF4-FFF2-40B4-BE49-F238E27FC236}">
                  <a16:creationId xmlns:a16="http://schemas.microsoft.com/office/drawing/2014/main" id="{6A3CC0A7-CED8-8DCC-9BD9-914647B69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68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829" name="Text Box 20">
              <a:extLst>
                <a:ext uri="{FF2B5EF4-FFF2-40B4-BE49-F238E27FC236}">
                  <a16:creationId xmlns:a16="http://schemas.microsoft.com/office/drawing/2014/main" id="{AAAC2060-DCBD-4512-3D38-F4410B190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3926"/>
              <a:ext cx="7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Flash Point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12B6ED5-BBD6-5401-B0ED-0622288C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29200"/>
            <a:ext cx="305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Burning Impossible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8" name="Ink 25">
                <a:extLst>
                  <a:ext uri="{FF2B5EF4-FFF2-40B4-BE49-F238E27FC236}">
                    <a16:creationId xmlns:a16="http://schemas.microsoft.com/office/drawing/2014/main" id="{DDE14E33-08AD-E2C3-54DE-18AB4610F6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3051175"/>
              <a:ext cx="49212" cy="38100"/>
            </p14:xfrm>
          </p:contentPart>
        </mc:Choice>
        <mc:Fallback xmlns="">
          <p:pic>
            <p:nvPicPr>
              <p:cNvPr id="6148" name="Ink 25">
                <a:extLst>
                  <a:ext uri="{FF2B5EF4-FFF2-40B4-BE49-F238E27FC236}">
                    <a16:creationId xmlns:a16="http://schemas.microsoft.com/office/drawing/2014/main" id="{DDE14E33-08AD-E2C3-54DE-18AB4610F6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1348" y="3041830"/>
                <a:ext cx="67891" cy="56791"/>
              </a:xfrm>
              <a:prstGeom prst="rect">
                <a:avLst/>
              </a:prstGeom>
            </p:spPr>
          </p:pic>
        </mc:Fallback>
      </mc:AlternateContent>
      <p:grpSp>
        <p:nvGrpSpPr>
          <p:cNvPr id="33811" name="Group 38">
            <a:extLst>
              <a:ext uri="{FF2B5EF4-FFF2-40B4-BE49-F238E27FC236}">
                <a16:creationId xmlns:a16="http://schemas.microsoft.com/office/drawing/2014/main" id="{46054689-4B6E-2024-8387-91DC28858E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812" name="Group 19">
              <a:extLst>
                <a:ext uri="{FF2B5EF4-FFF2-40B4-BE49-F238E27FC236}">
                  <a16:creationId xmlns:a16="http://schemas.microsoft.com/office/drawing/2014/main" id="{B68C9F88-A1D0-1A24-219B-964C813D2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814" name="Group 8">
                <a:extLst>
                  <a:ext uri="{FF2B5EF4-FFF2-40B4-BE49-F238E27FC236}">
                    <a16:creationId xmlns:a16="http://schemas.microsoft.com/office/drawing/2014/main" id="{8B870B23-7438-D2DB-1A0B-9A7E76204D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816" name="Group 9">
                  <a:extLst>
                    <a:ext uri="{FF2B5EF4-FFF2-40B4-BE49-F238E27FC236}">
                      <a16:creationId xmlns:a16="http://schemas.microsoft.com/office/drawing/2014/main" id="{D00D4505-DF07-5BCF-02F2-C22446770D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826" name="Rectangle 10">
                    <a:extLst>
                      <a:ext uri="{FF2B5EF4-FFF2-40B4-BE49-F238E27FC236}">
                        <a16:creationId xmlns:a16="http://schemas.microsoft.com/office/drawing/2014/main" id="{E505D25B-5FF5-100A-DB69-86A76F6BED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27" name="Rectangle 11">
                    <a:extLst>
                      <a:ext uri="{FF2B5EF4-FFF2-40B4-BE49-F238E27FC236}">
                        <a16:creationId xmlns:a16="http://schemas.microsoft.com/office/drawing/2014/main" id="{BD701C19-FC98-F8E4-8B97-BB9A4DB59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17" name="Group 12">
                  <a:extLst>
                    <a:ext uri="{FF2B5EF4-FFF2-40B4-BE49-F238E27FC236}">
                      <a16:creationId xmlns:a16="http://schemas.microsoft.com/office/drawing/2014/main" id="{964E71BC-7AED-EDB4-D0D8-C4EED06A6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824" name="Rectangle 13">
                    <a:extLst>
                      <a:ext uri="{FF2B5EF4-FFF2-40B4-BE49-F238E27FC236}">
                        <a16:creationId xmlns:a16="http://schemas.microsoft.com/office/drawing/2014/main" id="{03C3C3CD-E76A-E252-CE60-6D7F9873F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25" name="Rectangle 14">
                    <a:extLst>
                      <a:ext uri="{FF2B5EF4-FFF2-40B4-BE49-F238E27FC236}">
                        <a16:creationId xmlns:a16="http://schemas.microsoft.com/office/drawing/2014/main" id="{B635C1B6-882A-856B-CCE2-96CAED9D86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18" name="Group 15">
                  <a:extLst>
                    <a:ext uri="{FF2B5EF4-FFF2-40B4-BE49-F238E27FC236}">
                      <a16:creationId xmlns:a16="http://schemas.microsoft.com/office/drawing/2014/main" id="{8DDFA62E-90D2-120C-C540-B7BBECBCE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822" name="Rectangle 16">
                    <a:extLst>
                      <a:ext uri="{FF2B5EF4-FFF2-40B4-BE49-F238E27FC236}">
                        <a16:creationId xmlns:a16="http://schemas.microsoft.com/office/drawing/2014/main" id="{3BDE41AD-BADC-EE3C-59A3-E009F0F4E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23" name="Rectangle 17">
                    <a:extLst>
                      <a:ext uri="{FF2B5EF4-FFF2-40B4-BE49-F238E27FC236}">
                        <a16:creationId xmlns:a16="http://schemas.microsoft.com/office/drawing/2014/main" id="{9FB66774-65A1-3C2D-83ED-4C3902A716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19" name="Group 18">
                  <a:extLst>
                    <a:ext uri="{FF2B5EF4-FFF2-40B4-BE49-F238E27FC236}">
                      <a16:creationId xmlns:a16="http://schemas.microsoft.com/office/drawing/2014/main" id="{E34AEF92-40E1-E06F-C7A9-A3A049145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820" name="Rectangle 19">
                    <a:extLst>
                      <a:ext uri="{FF2B5EF4-FFF2-40B4-BE49-F238E27FC236}">
                        <a16:creationId xmlns:a16="http://schemas.microsoft.com/office/drawing/2014/main" id="{1C0380E2-937F-73E3-93BF-320913B222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21" name="Rectangle 20">
                    <a:extLst>
                      <a:ext uri="{FF2B5EF4-FFF2-40B4-BE49-F238E27FC236}">
                        <a16:creationId xmlns:a16="http://schemas.microsoft.com/office/drawing/2014/main" id="{63AF6208-4287-83B9-C816-0187769591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04A9612F-3D8B-1644-A60E-AE2D9525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81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8A62592-E720-F1B4-B4FC-F7D4526FA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3" grpId="0"/>
      <p:bldP spid="12304" grpId="0"/>
      <p:bldP spid="1230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B3FAE4E-9C4A-4E80-835F-2F533160C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IN" altLang="en-US" sz="2800"/>
              <a:t>Irrationality of Otto’s Model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5F82E3D-59EB-EE86-0D5B-93D5D61554E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4114800" cy="2590800"/>
            <a:chOff x="2262188" y="862013"/>
            <a:chExt cx="5370081" cy="4565650"/>
          </a:xfrm>
        </p:grpSpPr>
        <p:pic>
          <p:nvPicPr>
            <p:cNvPr id="34850" name="Picture 2" descr="compr">
              <a:extLst>
                <a:ext uri="{FF2B5EF4-FFF2-40B4-BE49-F238E27FC236}">
                  <a16:creationId xmlns:a16="http://schemas.microsoft.com/office/drawing/2014/main" id="{157C65CA-E414-1A4A-DDE9-82E63B2A1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88" y="862013"/>
              <a:ext cx="5032375" cy="456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1" name="Rectangle 4">
              <a:extLst>
                <a:ext uri="{FF2B5EF4-FFF2-40B4-BE49-F238E27FC236}">
                  <a16:creationId xmlns:a16="http://schemas.microsoft.com/office/drawing/2014/main" id="{D86EF1B0-CBC4-D66F-A6B8-2E7054A4B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5821">
              <a:off x="3933826" y="887608"/>
              <a:ext cx="1870076" cy="500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2" name="Rectangle 7">
              <a:extLst>
                <a:ext uri="{FF2B5EF4-FFF2-40B4-BE49-F238E27FC236}">
                  <a16:creationId xmlns:a16="http://schemas.microsoft.com/office/drawing/2014/main" id="{1A9CCF66-C9E3-D428-CBC5-64E19E27B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1931">
              <a:off x="5441950" y="1350963"/>
              <a:ext cx="1466850" cy="127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3" name="Rectangle 8">
              <a:extLst>
                <a:ext uri="{FF2B5EF4-FFF2-40B4-BE49-F238E27FC236}">
                  <a16:creationId xmlns:a16="http://schemas.microsoft.com/office/drawing/2014/main" id="{928807DB-20D0-DD47-B980-28671AB60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00434">
              <a:off x="3379788" y="1960563"/>
              <a:ext cx="1168400" cy="58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4" name="Rectangle 9">
              <a:extLst>
                <a:ext uri="{FF2B5EF4-FFF2-40B4-BE49-F238E27FC236}">
                  <a16:creationId xmlns:a16="http://schemas.microsoft.com/office/drawing/2014/main" id="{B967EFDA-6A2C-79F0-BD44-6FC5CDFAE1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5074">
              <a:off x="4543425" y="1554163"/>
              <a:ext cx="1022350" cy="1250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5" name="Line 10">
              <a:extLst>
                <a:ext uri="{FF2B5EF4-FFF2-40B4-BE49-F238E27FC236}">
                  <a16:creationId xmlns:a16="http://schemas.microsoft.com/office/drawing/2014/main" id="{C7EC36C0-BA2F-95A4-242C-194F60E7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950" y="2376488"/>
              <a:ext cx="1460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56" name="Line 11">
              <a:extLst>
                <a:ext uri="{FF2B5EF4-FFF2-40B4-BE49-F238E27FC236}">
                  <a16:creationId xmlns:a16="http://schemas.microsoft.com/office/drawing/2014/main" id="{7F63342D-FE89-8913-DFB1-E48BF2C50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188" y="3359150"/>
              <a:ext cx="784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57" name="Rectangle 12">
              <a:extLst>
                <a:ext uri="{FF2B5EF4-FFF2-40B4-BE49-F238E27FC236}">
                  <a16:creationId xmlns:a16="http://schemas.microsoft.com/office/drawing/2014/main" id="{4A8A6E4C-CEA5-B1E7-A6FE-B5994C5BC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2325688"/>
              <a:ext cx="1733550" cy="833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8" name="Line 13">
              <a:extLst>
                <a:ext uri="{FF2B5EF4-FFF2-40B4-BE49-F238E27FC236}">
                  <a16:creationId xmlns:a16="http://schemas.microsoft.com/office/drawing/2014/main" id="{6D2F62B9-5BFE-2465-308E-A8F4143D8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5850" y="1841500"/>
              <a:ext cx="38100" cy="2581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59" name="Line 14">
              <a:extLst>
                <a:ext uri="{FF2B5EF4-FFF2-40B4-BE49-F238E27FC236}">
                  <a16:creationId xmlns:a16="http://schemas.microsoft.com/office/drawing/2014/main" id="{FF7060EA-9605-6C1E-88A1-FE44EB259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3575" y="1519238"/>
              <a:ext cx="1588" cy="2844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60" name="Text Box 15">
              <a:extLst>
                <a:ext uri="{FF2B5EF4-FFF2-40B4-BE49-F238E27FC236}">
                  <a16:creationId xmlns:a16="http://schemas.microsoft.com/office/drawing/2014/main" id="{120D1362-1E9B-C395-C407-30D96EB4C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225" y="2921000"/>
              <a:ext cx="13922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Times New Roman" panose="02020603050405020304" pitchFamily="18" charset="0"/>
                </a:rPr>
                <a:t>Typical SI engines</a:t>
              </a:r>
              <a:endParaRPr lang="en-US" altLang="en-US" sz="11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Times New Roman" panose="02020603050405020304" pitchFamily="18" charset="0"/>
                </a:rPr>
                <a:t>9 &lt; </a:t>
              </a:r>
              <a:r>
                <a:rPr lang="en-US" altLang="en-US" sz="1400" i="1">
                  <a:cs typeface="Times New Roman" panose="02020603050405020304" pitchFamily="18" charset="0"/>
                </a:rPr>
                <a:t>r</a:t>
              </a:r>
              <a:r>
                <a:rPr lang="en-US" altLang="en-US" sz="1400">
                  <a:cs typeface="Times New Roman" panose="02020603050405020304" pitchFamily="18" charset="0"/>
                </a:rPr>
                <a:t> &lt; 11</a:t>
              </a:r>
              <a:endParaRPr lang="en-US" altLang="en-US" sz="2400"/>
            </a:p>
          </p:txBody>
        </p:sp>
        <p:sp>
          <p:nvSpPr>
            <p:cNvPr id="34861" name="Text Box 16">
              <a:extLst>
                <a:ext uri="{FF2B5EF4-FFF2-40B4-BE49-F238E27FC236}">
                  <a16:creationId xmlns:a16="http://schemas.microsoft.com/office/drawing/2014/main" id="{9B4795A6-C34C-27D1-B0FE-585763016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288" y="3825875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k = 1.4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62" name="Object 18">
                  <a:extLst>
                    <a:ext uri="{FF2B5EF4-FFF2-40B4-BE49-F238E27FC236}">
                      <a16:creationId xmlns:a16="http://schemas.microsoft.com/office/drawing/2014/main" id="{6490B755-A361-718B-D8EA-57374055FC44}"/>
                    </a:ext>
                  </a:extLst>
                </p:cNvPr>
                <p:cNvSpPr txBox="1"/>
                <p:nvPr/>
              </p:nvSpPr>
              <p:spPr bwMode="auto">
                <a:xfrm>
                  <a:off x="5985904" y="1753742"/>
                  <a:ext cx="1646365" cy="10671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eqArr>
                              <m:eqArr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e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𝑂𝑡𝑡𝑜</m:t>
                                </m:r>
                              </m:e>
                            </m:eqArr>
                          </m:sub>
                        </m:s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34862" name="Object 18">
                  <a:extLst>
                    <a:ext uri="{FF2B5EF4-FFF2-40B4-BE49-F238E27FC236}">
                      <a16:creationId xmlns:a16="http://schemas.microsoft.com/office/drawing/2014/main" id="{6490B755-A361-718B-D8EA-57374055F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5904" y="1753742"/>
                  <a:ext cx="1646365" cy="10671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63" name="Line 19">
              <a:extLst>
                <a:ext uri="{FF2B5EF4-FFF2-40B4-BE49-F238E27FC236}">
                  <a16:creationId xmlns:a16="http://schemas.microsoft.com/office/drawing/2014/main" id="{1C7618FC-2C8E-0D0D-B5D6-C65DA3CBA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5654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64" name="Line 20">
              <a:extLst>
                <a:ext uri="{FF2B5EF4-FFF2-40B4-BE49-F238E27FC236}">
                  <a16:creationId xmlns:a16="http://schemas.microsoft.com/office/drawing/2014/main" id="{2CAFF203-AC2C-F660-CA0B-2FD4C836E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30353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72">
            <a:extLst>
              <a:ext uri="{FF2B5EF4-FFF2-40B4-BE49-F238E27FC236}">
                <a16:creationId xmlns:a16="http://schemas.microsoft.com/office/drawing/2014/main" id="{B7C59B3B-8D7F-2247-5C32-CD4251B1E30E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1592263"/>
            <a:ext cx="1839913" cy="2525712"/>
            <a:chOff x="2957513" y="2732088"/>
            <a:chExt cx="1839913" cy="2525713"/>
          </a:xfrm>
        </p:grpSpPr>
        <p:sp>
          <p:nvSpPr>
            <p:cNvPr id="34839" name="AutoShape 4">
              <a:extLst>
                <a:ext uri="{FF2B5EF4-FFF2-40B4-BE49-F238E27FC236}">
                  <a16:creationId xmlns:a16="http://schemas.microsoft.com/office/drawing/2014/main" id="{A773A1B4-580A-FD3F-5695-2FAD12F21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3560763" y="3735388"/>
              <a:ext cx="280988" cy="7366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4840" name="Rectangle 26">
              <a:extLst>
                <a:ext uri="{FF2B5EF4-FFF2-40B4-BE49-F238E27FC236}">
                  <a16:creationId xmlns:a16="http://schemas.microsoft.com/office/drawing/2014/main" id="{14121672-8E93-C505-DCC0-153B94E2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3575050"/>
              <a:ext cx="1220788" cy="31591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1" name="Line 27">
              <a:extLst>
                <a:ext uri="{FF2B5EF4-FFF2-40B4-BE49-F238E27FC236}">
                  <a16:creationId xmlns:a16="http://schemas.microsoft.com/office/drawing/2014/main" id="{AB0A21FA-84CD-2ADA-CACA-A89A8EDFF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525" y="2732088"/>
              <a:ext cx="0" cy="1790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42" name="Line 28">
              <a:extLst>
                <a:ext uri="{FF2B5EF4-FFF2-40B4-BE49-F238E27FC236}">
                  <a16:creationId xmlns:a16="http://schemas.microsoft.com/office/drawing/2014/main" id="{C7B4E5D2-55C2-140E-BCFF-0E0592010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5313" y="2732088"/>
              <a:ext cx="0" cy="1790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43" name="Line 29">
              <a:extLst>
                <a:ext uri="{FF2B5EF4-FFF2-40B4-BE49-F238E27FC236}">
                  <a16:creationId xmlns:a16="http://schemas.microsoft.com/office/drawing/2014/main" id="{371BAF8D-E4F9-8203-4F92-0BBA76C6F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2732088"/>
              <a:ext cx="1220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44" name="AutoShape 43">
              <a:extLst>
                <a:ext uri="{FF2B5EF4-FFF2-40B4-BE49-F238E27FC236}">
                  <a16:creationId xmlns:a16="http://schemas.microsoft.com/office/drawing/2014/main" id="{35EA9012-548D-1C01-1AE0-A17E1BDB4C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05313" y="3259138"/>
              <a:ext cx="282575" cy="947738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5" name="Oval 58">
              <a:extLst>
                <a:ext uri="{FF2B5EF4-FFF2-40B4-BE49-F238E27FC236}">
                  <a16:creationId xmlns:a16="http://schemas.microsoft.com/office/drawing/2014/main" id="{23509D37-2633-83F3-51C4-362980BE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735388"/>
              <a:ext cx="93663" cy="1047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6" name="Rectangle 61">
              <a:extLst>
                <a:ext uri="{FF2B5EF4-FFF2-40B4-BE49-F238E27FC236}">
                  <a16:creationId xmlns:a16="http://schemas.microsoft.com/office/drawing/2014/main" id="{9D8ED42E-3B8A-1A52-8BF2-4D2F25D720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279775" y="4532313"/>
              <a:ext cx="561975" cy="21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47" name="Text Box 65">
              <a:extLst>
                <a:ext uri="{FF2B5EF4-FFF2-40B4-BE49-F238E27FC236}">
                  <a16:creationId xmlns:a16="http://schemas.microsoft.com/office/drawing/2014/main" id="{CEF9CA5A-58C3-8AF7-D2A4-133D5BC0A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775" y="3092450"/>
              <a:ext cx="103187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Fuel/Air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34848" name="Text Box 102">
              <a:extLst>
                <a:ext uri="{FF2B5EF4-FFF2-40B4-BE49-F238E27FC236}">
                  <a16:creationId xmlns:a16="http://schemas.microsoft.com/office/drawing/2014/main" id="{8DD84E97-B9DA-9E34-114B-2A470FB2F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513" y="4465638"/>
              <a:ext cx="18399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Compression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Stroke</a:t>
              </a:r>
              <a:endParaRPr lang="en-US" altLang="en-US" sz="2000"/>
            </a:p>
          </p:txBody>
        </p:sp>
        <p:sp>
          <p:nvSpPr>
            <p:cNvPr id="34849" name="Rectangle 105">
              <a:extLst>
                <a:ext uri="{FF2B5EF4-FFF2-40B4-BE49-F238E27FC236}">
                  <a16:creationId xmlns:a16="http://schemas.microsoft.com/office/drawing/2014/main" id="{53BA2A04-1AE6-D232-EEBC-AED417E3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4346575"/>
              <a:ext cx="682625" cy="16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107" name="Picture 35" descr="http://petrolsmell.com/wp-content/uploads/2012/07/engine_emissions_combustion_chamber.jpg">
            <a:extLst>
              <a:ext uri="{FF2B5EF4-FFF2-40B4-BE49-F238E27FC236}">
                <a16:creationId xmlns:a16="http://schemas.microsoft.com/office/drawing/2014/main" id="{0C966A8C-4CCC-9086-DA08-2755D6FC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505200"/>
            <a:ext cx="5576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Group 38">
            <a:extLst>
              <a:ext uri="{FF2B5EF4-FFF2-40B4-BE49-F238E27FC236}">
                <a16:creationId xmlns:a16="http://schemas.microsoft.com/office/drawing/2014/main" id="{BAB2752B-91F5-C239-38BF-4973DFC175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23" name="Group 19">
              <a:extLst>
                <a:ext uri="{FF2B5EF4-FFF2-40B4-BE49-F238E27FC236}">
                  <a16:creationId xmlns:a16="http://schemas.microsoft.com/office/drawing/2014/main" id="{48047724-4CE3-BA63-84A1-22D022692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825" name="Group 8">
                <a:extLst>
                  <a:ext uri="{FF2B5EF4-FFF2-40B4-BE49-F238E27FC236}">
                    <a16:creationId xmlns:a16="http://schemas.microsoft.com/office/drawing/2014/main" id="{6F100B05-7512-24BA-8248-898D6729C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827" name="Group 9">
                  <a:extLst>
                    <a:ext uri="{FF2B5EF4-FFF2-40B4-BE49-F238E27FC236}">
                      <a16:creationId xmlns:a16="http://schemas.microsoft.com/office/drawing/2014/main" id="{2FC76D3E-64F2-7CDF-B219-4DEE3127A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837" name="Rectangle 10">
                    <a:extLst>
                      <a:ext uri="{FF2B5EF4-FFF2-40B4-BE49-F238E27FC236}">
                        <a16:creationId xmlns:a16="http://schemas.microsoft.com/office/drawing/2014/main" id="{BDDFBF96-F7F3-BAC8-ED19-56FC4A28B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8" name="Rectangle 11">
                    <a:extLst>
                      <a:ext uri="{FF2B5EF4-FFF2-40B4-BE49-F238E27FC236}">
                        <a16:creationId xmlns:a16="http://schemas.microsoft.com/office/drawing/2014/main" id="{EA474072-45EB-1CA9-B7FC-D00AE6290D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8" name="Group 12">
                  <a:extLst>
                    <a:ext uri="{FF2B5EF4-FFF2-40B4-BE49-F238E27FC236}">
                      <a16:creationId xmlns:a16="http://schemas.microsoft.com/office/drawing/2014/main" id="{7B813241-9EAD-CD31-3793-AA51EA1B6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835" name="Rectangle 13">
                    <a:extLst>
                      <a:ext uri="{FF2B5EF4-FFF2-40B4-BE49-F238E27FC236}">
                        <a16:creationId xmlns:a16="http://schemas.microsoft.com/office/drawing/2014/main" id="{E753A175-AA61-F410-4210-664C973AF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6" name="Rectangle 14">
                    <a:extLst>
                      <a:ext uri="{FF2B5EF4-FFF2-40B4-BE49-F238E27FC236}">
                        <a16:creationId xmlns:a16="http://schemas.microsoft.com/office/drawing/2014/main" id="{EBAFF4A4-F584-E3D1-8DAA-330526A7C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9" name="Group 15">
                  <a:extLst>
                    <a:ext uri="{FF2B5EF4-FFF2-40B4-BE49-F238E27FC236}">
                      <a16:creationId xmlns:a16="http://schemas.microsoft.com/office/drawing/2014/main" id="{12B1590F-5B79-44F2-78F7-8A1BB3C073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833" name="Rectangle 16">
                    <a:extLst>
                      <a:ext uri="{FF2B5EF4-FFF2-40B4-BE49-F238E27FC236}">
                        <a16:creationId xmlns:a16="http://schemas.microsoft.com/office/drawing/2014/main" id="{B0F729A9-671F-1767-C3EB-045B5542CD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4" name="Rectangle 17">
                    <a:extLst>
                      <a:ext uri="{FF2B5EF4-FFF2-40B4-BE49-F238E27FC236}">
                        <a16:creationId xmlns:a16="http://schemas.microsoft.com/office/drawing/2014/main" id="{F82799A3-8D2B-88CE-DD3F-E8ABFE5716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30" name="Group 18">
                  <a:extLst>
                    <a:ext uri="{FF2B5EF4-FFF2-40B4-BE49-F238E27FC236}">
                      <a16:creationId xmlns:a16="http://schemas.microsoft.com/office/drawing/2014/main" id="{38DA6E5D-32D5-247F-1D2B-45C2FD4234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831" name="Rectangle 19">
                    <a:extLst>
                      <a:ext uri="{FF2B5EF4-FFF2-40B4-BE49-F238E27FC236}">
                        <a16:creationId xmlns:a16="http://schemas.microsoft.com/office/drawing/2014/main" id="{EDDE8BAF-7E2B-6272-36CE-9443D11AE4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2" name="Rectangle 20">
                    <a:extLst>
                      <a:ext uri="{FF2B5EF4-FFF2-40B4-BE49-F238E27FC236}">
                        <a16:creationId xmlns:a16="http://schemas.microsoft.com/office/drawing/2014/main" id="{0A5DD8C9-7DD8-B57D-DC37-0A34ABED61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1DBDB9A9-2C12-8E2D-D072-4223D52A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82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AC05EA6-7098-9E9F-4FA5-7B8C73C22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8800B2A1-BB9D-2CC6-A352-E14300B1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591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22F50787-3916-68F7-04D2-EFA50101E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IN" altLang="en-US" sz="2800"/>
              <a:t>Flame Quenching at Wall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D7340E-B577-F8B4-BF2F-5B425611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5791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E5E6A26-1016-ABF9-169C-03C02763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443163"/>
            <a:ext cx="6162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38">
            <a:extLst>
              <a:ext uri="{FF2B5EF4-FFF2-40B4-BE49-F238E27FC236}">
                <a16:creationId xmlns:a16="http://schemas.microsoft.com/office/drawing/2014/main" id="{8EADF3B7-63D5-1626-1684-5893C2D66D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47" name="Group 19">
              <a:extLst>
                <a:ext uri="{FF2B5EF4-FFF2-40B4-BE49-F238E27FC236}">
                  <a16:creationId xmlns:a16="http://schemas.microsoft.com/office/drawing/2014/main" id="{1AD3F634-40D1-6EB0-99D1-A402082EE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49" name="Group 8">
                <a:extLst>
                  <a:ext uri="{FF2B5EF4-FFF2-40B4-BE49-F238E27FC236}">
                    <a16:creationId xmlns:a16="http://schemas.microsoft.com/office/drawing/2014/main" id="{C1AF33FE-B79B-771F-6933-BA95EFEC9E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51" name="Group 9">
                  <a:extLst>
                    <a:ext uri="{FF2B5EF4-FFF2-40B4-BE49-F238E27FC236}">
                      <a16:creationId xmlns:a16="http://schemas.microsoft.com/office/drawing/2014/main" id="{5BACD9E7-36C4-D25F-F45B-C4DF95CEAE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61" name="Rectangle 10">
                    <a:extLst>
                      <a:ext uri="{FF2B5EF4-FFF2-40B4-BE49-F238E27FC236}">
                        <a16:creationId xmlns:a16="http://schemas.microsoft.com/office/drawing/2014/main" id="{9E75CC6D-6ED7-D75A-483A-C5A3DD9247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2" name="Rectangle 11">
                    <a:extLst>
                      <a:ext uri="{FF2B5EF4-FFF2-40B4-BE49-F238E27FC236}">
                        <a16:creationId xmlns:a16="http://schemas.microsoft.com/office/drawing/2014/main" id="{A1E9FE51-49D7-855C-487D-CC498286E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2" name="Group 12">
                  <a:extLst>
                    <a:ext uri="{FF2B5EF4-FFF2-40B4-BE49-F238E27FC236}">
                      <a16:creationId xmlns:a16="http://schemas.microsoft.com/office/drawing/2014/main" id="{F81645BF-9EAE-B1FF-18A6-825E7930F7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59" name="Rectangle 13">
                    <a:extLst>
                      <a:ext uri="{FF2B5EF4-FFF2-40B4-BE49-F238E27FC236}">
                        <a16:creationId xmlns:a16="http://schemas.microsoft.com/office/drawing/2014/main" id="{4531951C-5074-6118-59A0-BD09623C1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0" name="Rectangle 14">
                    <a:extLst>
                      <a:ext uri="{FF2B5EF4-FFF2-40B4-BE49-F238E27FC236}">
                        <a16:creationId xmlns:a16="http://schemas.microsoft.com/office/drawing/2014/main" id="{B9788984-3441-8FC1-99ED-76F31649EC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3" name="Group 15">
                  <a:extLst>
                    <a:ext uri="{FF2B5EF4-FFF2-40B4-BE49-F238E27FC236}">
                      <a16:creationId xmlns:a16="http://schemas.microsoft.com/office/drawing/2014/main" id="{6ED1EFB8-33D5-039C-5B5E-1DF56584E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57" name="Rectangle 16">
                    <a:extLst>
                      <a:ext uri="{FF2B5EF4-FFF2-40B4-BE49-F238E27FC236}">
                        <a16:creationId xmlns:a16="http://schemas.microsoft.com/office/drawing/2014/main" id="{6F16DE7D-2DC4-56C0-0103-FC73A3A72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8" name="Rectangle 17">
                    <a:extLst>
                      <a:ext uri="{FF2B5EF4-FFF2-40B4-BE49-F238E27FC236}">
                        <a16:creationId xmlns:a16="http://schemas.microsoft.com/office/drawing/2014/main" id="{F0CFDA18-6DC6-9C52-2291-58B8E80ADD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4" name="Group 18">
                  <a:extLst>
                    <a:ext uri="{FF2B5EF4-FFF2-40B4-BE49-F238E27FC236}">
                      <a16:creationId xmlns:a16="http://schemas.microsoft.com/office/drawing/2014/main" id="{75DD777F-9745-7429-BD06-0EB8F382C8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55" name="Rectangle 19">
                    <a:extLst>
                      <a:ext uri="{FF2B5EF4-FFF2-40B4-BE49-F238E27FC236}">
                        <a16:creationId xmlns:a16="http://schemas.microsoft.com/office/drawing/2014/main" id="{C920BED5-8F4E-3632-339A-B34787B3ED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6" name="Rectangle 20">
                    <a:extLst>
                      <a:ext uri="{FF2B5EF4-FFF2-40B4-BE49-F238E27FC236}">
                        <a16:creationId xmlns:a16="http://schemas.microsoft.com/office/drawing/2014/main" id="{66529B17-9A95-88D3-9FDB-41CA90764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A270F6DB-D1BF-2D51-C969-D15B3CEC4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4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9AF311B-3468-BD29-8E6B-75044A68A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A8480054-F452-D357-3930-0C9679325B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76200"/>
            <a:ext cx="7772400" cy="990600"/>
          </a:xfrm>
        </p:spPr>
        <p:txBody>
          <a:bodyPr/>
          <a:lstStyle/>
          <a:p>
            <a:r>
              <a:rPr lang="en-IN" altLang="en-US" sz="2800"/>
              <a:t>Live with A Promising Irrational Engine Model????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425B7D84-3D3D-8207-C160-C133222B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562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>
            <a:extLst>
              <a:ext uri="{FF2B5EF4-FFF2-40B4-BE49-F238E27FC236}">
                <a16:creationId xmlns:a16="http://schemas.microsoft.com/office/drawing/2014/main" id="{1F5FDF2B-E65B-B637-D5BC-C690B86D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09988"/>
            <a:ext cx="190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Segoe Script" panose="030B0504020000000003" pitchFamily="66" charset="0"/>
              </a:rPr>
              <a:t>Artificial Horses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68A201FB-5B33-8C27-B535-692466C6E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1704975"/>
            <a:ext cx="209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000" b="1">
                <a:solidFill>
                  <a:srgbClr val="0070C0"/>
                </a:solidFill>
                <a:latin typeface="Viner Hand ITC" panose="03070502030502020203" pitchFamily="66" charset="0"/>
              </a:rPr>
              <a:t>Advanced Cities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9D180-A573-EA7C-5AB4-94F66120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36938"/>
            <a:ext cx="376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Verdana, Arial, Helvetica"/>
              </a:rPr>
              <a:t>Generation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Verdana, Arial, Helvetica"/>
              </a:rPr>
              <a:t>photochemical smog</a:t>
            </a:r>
            <a:endParaRPr lang="en-IN" altLang="en-US" sz="240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AF15F-456B-9C3C-FAD6-88CEF8FE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14863"/>
            <a:ext cx="5257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2400">
                <a:latin typeface="Verdana, Arial, Helvetica"/>
              </a:rPr>
              <a:t>eye and respiratory irritation in humans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epinasty, chlorosis, curling, leaf abscission and growth retardation in plans</a:t>
            </a:r>
          </a:p>
        </p:txBody>
      </p:sp>
      <p:grpSp>
        <p:nvGrpSpPr>
          <p:cNvPr id="36872" name="Group 38">
            <a:extLst>
              <a:ext uri="{FF2B5EF4-FFF2-40B4-BE49-F238E27FC236}">
                <a16:creationId xmlns:a16="http://schemas.microsoft.com/office/drawing/2014/main" id="{4D4BE203-EC94-F75A-AB6C-00CC2332F9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873" name="Group 19">
              <a:extLst>
                <a:ext uri="{FF2B5EF4-FFF2-40B4-BE49-F238E27FC236}">
                  <a16:creationId xmlns:a16="http://schemas.microsoft.com/office/drawing/2014/main" id="{CD214BFE-85FB-50C1-CADE-345F22F10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875" name="Group 8">
                <a:extLst>
                  <a:ext uri="{FF2B5EF4-FFF2-40B4-BE49-F238E27FC236}">
                    <a16:creationId xmlns:a16="http://schemas.microsoft.com/office/drawing/2014/main" id="{0D19BB35-0CA6-00BD-13A6-62C29642C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6877" name="Group 9">
                  <a:extLst>
                    <a:ext uri="{FF2B5EF4-FFF2-40B4-BE49-F238E27FC236}">
                      <a16:creationId xmlns:a16="http://schemas.microsoft.com/office/drawing/2014/main" id="{9BC060F8-F758-6ECA-28E4-9078D4E6F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887" name="Rectangle 10">
                    <a:extLst>
                      <a:ext uri="{FF2B5EF4-FFF2-40B4-BE49-F238E27FC236}">
                        <a16:creationId xmlns:a16="http://schemas.microsoft.com/office/drawing/2014/main" id="{522C2C1A-68E0-726C-3795-25A1DB9F6A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8" name="Rectangle 11">
                    <a:extLst>
                      <a:ext uri="{FF2B5EF4-FFF2-40B4-BE49-F238E27FC236}">
                        <a16:creationId xmlns:a16="http://schemas.microsoft.com/office/drawing/2014/main" id="{A0CF22C5-593B-6904-A38C-B736A6D914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78" name="Group 12">
                  <a:extLst>
                    <a:ext uri="{FF2B5EF4-FFF2-40B4-BE49-F238E27FC236}">
                      <a16:creationId xmlns:a16="http://schemas.microsoft.com/office/drawing/2014/main" id="{E886F9C9-8714-345F-67AD-79EEBE90C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885" name="Rectangle 13">
                    <a:extLst>
                      <a:ext uri="{FF2B5EF4-FFF2-40B4-BE49-F238E27FC236}">
                        <a16:creationId xmlns:a16="http://schemas.microsoft.com/office/drawing/2014/main" id="{F7BC7795-F794-C7D2-F31E-48F2A6DF01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6" name="Rectangle 14">
                    <a:extLst>
                      <a:ext uri="{FF2B5EF4-FFF2-40B4-BE49-F238E27FC236}">
                        <a16:creationId xmlns:a16="http://schemas.microsoft.com/office/drawing/2014/main" id="{B6DEF820-3A39-E5B2-32BE-99EC6E6E3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79" name="Group 15">
                  <a:extLst>
                    <a:ext uri="{FF2B5EF4-FFF2-40B4-BE49-F238E27FC236}">
                      <a16:creationId xmlns:a16="http://schemas.microsoft.com/office/drawing/2014/main" id="{CD9A9E23-3BBB-775E-F4A0-9A9E5B00D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883" name="Rectangle 16">
                    <a:extLst>
                      <a:ext uri="{FF2B5EF4-FFF2-40B4-BE49-F238E27FC236}">
                        <a16:creationId xmlns:a16="http://schemas.microsoft.com/office/drawing/2014/main" id="{66854E72-E4D2-5008-3900-D00503AC7C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4" name="Rectangle 17">
                    <a:extLst>
                      <a:ext uri="{FF2B5EF4-FFF2-40B4-BE49-F238E27FC236}">
                        <a16:creationId xmlns:a16="http://schemas.microsoft.com/office/drawing/2014/main" id="{3B51B597-6B76-FA66-4989-3B22949F6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0" name="Group 18">
                  <a:extLst>
                    <a:ext uri="{FF2B5EF4-FFF2-40B4-BE49-F238E27FC236}">
                      <a16:creationId xmlns:a16="http://schemas.microsoft.com/office/drawing/2014/main" id="{DF85BB84-DCF7-BE9C-ADAA-19603BB5DE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881" name="Rectangle 19">
                    <a:extLst>
                      <a:ext uri="{FF2B5EF4-FFF2-40B4-BE49-F238E27FC236}">
                        <a16:creationId xmlns:a16="http://schemas.microsoft.com/office/drawing/2014/main" id="{F3570865-F745-E9EB-B3F0-D64EAA545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2" name="Rectangle 20">
                    <a:extLst>
                      <a:ext uri="{FF2B5EF4-FFF2-40B4-BE49-F238E27FC236}">
                        <a16:creationId xmlns:a16="http://schemas.microsoft.com/office/drawing/2014/main" id="{409A953E-9920-6FBC-0257-27A428AE3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2AF2DC49-0976-9514-C913-E505EA0B9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87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E8AE3FB-9993-2727-0A3C-E9A5F4502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74E3B7-538B-81A3-015F-B660DA63F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17488"/>
            <a:ext cx="6248400" cy="966787"/>
          </a:xfrm>
        </p:spPr>
        <p:txBody>
          <a:bodyPr/>
          <a:lstStyle/>
          <a:p>
            <a:r>
              <a:rPr lang="en-US" altLang="en-US" sz="2800"/>
              <a:t>Evaluation of Process Effects: Realistic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3DA4C6B5-72AE-B1DE-B09A-7DA182DEA0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3DA4C6B5-72AE-B1DE-B09A-7DA182DEA0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p:grpSp>
        <p:nvGrpSpPr>
          <p:cNvPr id="23556" name="Group 48">
            <a:extLst>
              <a:ext uri="{FF2B5EF4-FFF2-40B4-BE49-F238E27FC236}">
                <a16:creationId xmlns:a16="http://schemas.microsoft.com/office/drawing/2014/main" id="{16FB0276-0D05-0C55-4841-3D9371BF01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1" name="Group 19">
              <a:extLst>
                <a:ext uri="{FF2B5EF4-FFF2-40B4-BE49-F238E27FC236}">
                  <a16:creationId xmlns:a16="http://schemas.microsoft.com/office/drawing/2014/main" id="{1FE83517-59CF-8658-CDBC-F5A2A03F4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3" name="Group 8">
                <a:extLst>
                  <a:ext uri="{FF2B5EF4-FFF2-40B4-BE49-F238E27FC236}">
                    <a16:creationId xmlns:a16="http://schemas.microsoft.com/office/drawing/2014/main" id="{2894B95A-2C97-4D5C-163D-2C5759177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5" name="Group 9">
                  <a:extLst>
                    <a:ext uri="{FF2B5EF4-FFF2-40B4-BE49-F238E27FC236}">
                      <a16:creationId xmlns:a16="http://schemas.microsoft.com/office/drawing/2014/main" id="{7CD11D9D-C38D-D184-E9DF-B10BE5ED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5" name="Rectangle 10">
                    <a:extLst>
                      <a:ext uri="{FF2B5EF4-FFF2-40B4-BE49-F238E27FC236}">
                        <a16:creationId xmlns:a16="http://schemas.microsoft.com/office/drawing/2014/main" id="{85F4E20F-8607-899F-E17A-554AF2BF5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6" name="Rectangle 11">
                    <a:extLst>
                      <a:ext uri="{FF2B5EF4-FFF2-40B4-BE49-F238E27FC236}">
                        <a16:creationId xmlns:a16="http://schemas.microsoft.com/office/drawing/2014/main" id="{EE3C3503-E1E4-9F4C-B077-763B39ECD7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2">
                  <a:extLst>
                    <a:ext uri="{FF2B5EF4-FFF2-40B4-BE49-F238E27FC236}">
                      <a16:creationId xmlns:a16="http://schemas.microsoft.com/office/drawing/2014/main" id="{DFE697BC-D7F3-6D8A-C951-3221DBD518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3" name="Rectangle 13">
                    <a:extLst>
                      <a:ext uri="{FF2B5EF4-FFF2-40B4-BE49-F238E27FC236}">
                        <a16:creationId xmlns:a16="http://schemas.microsoft.com/office/drawing/2014/main" id="{C80E1720-21DB-AE5E-68BC-64BFDDEA8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14">
                    <a:extLst>
                      <a:ext uri="{FF2B5EF4-FFF2-40B4-BE49-F238E27FC236}">
                        <a16:creationId xmlns:a16="http://schemas.microsoft.com/office/drawing/2014/main" id="{71966CE6-F5CC-D25F-3E67-0B14DE229A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7" name="Group 15">
                  <a:extLst>
                    <a:ext uri="{FF2B5EF4-FFF2-40B4-BE49-F238E27FC236}">
                      <a16:creationId xmlns:a16="http://schemas.microsoft.com/office/drawing/2014/main" id="{1710D0CF-0C21-C11B-3DF7-F1AC4AE510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1" name="Rectangle 16">
                    <a:extLst>
                      <a:ext uri="{FF2B5EF4-FFF2-40B4-BE49-F238E27FC236}">
                        <a16:creationId xmlns:a16="http://schemas.microsoft.com/office/drawing/2014/main" id="{25407945-E231-E390-448B-98A6C38B5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2" name="Rectangle 17">
                    <a:extLst>
                      <a:ext uri="{FF2B5EF4-FFF2-40B4-BE49-F238E27FC236}">
                        <a16:creationId xmlns:a16="http://schemas.microsoft.com/office/drawing/2014/main" id="{0875A6CA-06D0-0482-0ABD-00AD20C9B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8" name="Group 18">
                  <a:extLst>
                    <a:ext uri="{FF2B5EF4-FFF2-40B4-BE49-F238E27FC236}">
                      <a16:creationId xmlns:a16="http://schemas.microsoft.com/office/drawing/2014/main" id="{83A2F468-19E7-A745-9C1A-A08978BAA4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9" name="Rectangle 19">
                    <a:extLst>
                      <a:ext uri="{FF2B5EF4-FFF2-40B4-BE49-F238E27FC236}">
                        <a16:creationId xmlns:a16="http://schemas.microsoft.com/office/drawing/2014/main" id="{2958BC1D-A4D6-3CB1-8D5C-7445FF9D2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0" name="Rectangle 20">
                    <a:extLst>
                      <a:ext uri="{FF2B5EF4-FFF2-40B4-BE49-F238E27FC236}">
                        <a16:creationId xmlns:a16="http://schemas.microsoft.com/office/drawing/2014/main" id="{9C4FD631-FDE1-AA70-0533-8568EA14F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2AABED6D-46EE-399B-9828-2C71B878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9D8B4D6-1540-3455-CCB9-E5BD60A68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A98F035B-CEB8-AFB0-6C7F-BDFB62F9FC8A}"/>
                  </a:ext>
                </a:extLst>
              </p:cNvPr>
              <p:cNvSpPr txBox="1"/>
              <p:nvPr/>
            </p:nvSpPr>
            <p:spPr bwMode="auto">
              <a:xfrm>
                <a:off x="533400" y="1600200"/>
                <a:ext cx="8340725" cy="920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A98F035B-CEB8-AFB0-6C7F-BDFB62F9F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00200"/>
                <a:ext cx="8340725" cy="92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EEC45FC2-658E-EDE0-6B59-EEC0EB73D411}"/>
                  </a:ext>
                </a:extLst>
              </p:cNvPr>
              <p:cNvSpPr txBox="1"/>
              <p:nvPr/>
            </p:nvSpPr>
            <p:spPr bwMode="auto">
              <a:xfrm>
                <a:off x="2841625" y="2578100"/>
                <a:ext cx="3495675" cy="820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𝐻𝐶𝑉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EEC45FC2-658E-EDE0-6B59-EEC0EB73D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625" y="2578100"/>
                <a:ext cx="3495675" cy="820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8141BE10-9FA5-91CD-A1C1-9F67845EE328}"/>
                  </a:ext>
                </a:extLst>
              </p:cNvPr>
              <p:cNvSpPr txBox="1"/>
              <p:nvPr/>
            </p:nvSpPr>
            <p:spPr bwMode="auto">
              <a:xfrm>
                <a:off x="304800" y="4648200"/>
                <a:ext cx="8661400" cy="1665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</m:eqAr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𝑣𝑔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8141BE10-9FA5-91CD-A1C1-9F67845EE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648200"/>
                <a:ext cx="8661400" cy="166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219F7E22-22E8-584C-A482-4750BD3947FE}"/>
                  </a:ext>
                </a:extLst>
              </p:cNvPr>
              <p:cNvSpPr txBox="1"/>
              <p:nvPr/>
            </p:nvSpPr>
            <p:spPr bwMode="auto">
              <a:xfrm>
                <a:off x="411163" y="3294062"/>
                <a:ext cx="8596312" cy="973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𝑣𝑔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𝑣𝑔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𝑣𝑔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𝑣𝑔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219F7E22-22E8-584C-A482-4750BD39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63" y="3294062"/>
                <a:ext cx="8596312" cy="9731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297672F-CCAF-B9CF-64D4-8592CD107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17488"/>
            <a:ext cx="6248400" cy="966787"/>
          </a:xfrm>
        </p:spPr>
        <p:txBody>
          <a:bodyPr/>
          <a:lstStyle/>
          <a:p>
            <a:r>
              <a:rPr lang="en-US" altLang="en-US" sz="2800"/>
              <a:t>Evaluation Process Effects: Air Standard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F64D8733-5399-A19E-8B68-FFEAB8EF71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F64D8733-5399-A19E-8B68-FFEAB8EF71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0" name="Group 48">
            <a:extLst>
              <a:ext uri="{FF2B5EF4-FFF2-40B4-BE49-F238E27FC236}">
                <a16:creationId xmlns:a16="http://schemas.microsoft.com/office/drawing/2014/main" id="{6E0C69A5-A698-B25B-D966-7BAE3B1F32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5" name="Group 19">
              <a:extLst>
                <a:ext uri="{FF2B5EF4-FFF2-40B4-BE49-F238E27FC236}">
                  <a16:creationId xmlns:a16="http://schemas.microsoft.com/office/drawing/2014/main" id="{7FB007D3-E9E6-5B23-B9F2-BC2D17ABC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7" name="Group 8">
                <a:extLst>
                  <a:ext uri="{FF2B5EF4-FFF2-40B4-BE49-F238E27FC236}">
                    <a16:creationId xmlns:a16="http://schemas.microsoft.com/office/drawing/2014/main" id="{1C43B738-94A5-1B0E-8E8A-F9D6B262E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9" name="Group 9">
                  <a:extLst>
                    <a:ext uri="{FF2B5EF4-FFF2-40B4-BE49-F238E27FC236}">
                      <a16:creationId xmlns:a16="http://schemas.microsoft.com/office/drawing/2014/main" id="{BE260D92-CB02-B45E-74B4-D246286CB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9" name="Rectangle 10">
                    <a:extLst>
                      <a:ext uri="{FF2B5EF4-FFF2-40B4-BE49-F238E27FC236}">
                        <a16:creationId xmlns:a16="http://schemas.microsoft.com/office/drawing/2014/main" id="{22AA4564-D3EF-D140-5DA1-694EA42EC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0" name="Rectangle 11">
                    <a:extLst>
                      <a:ext uri="{FF2B5EF4-FFF2-40B4-BE49-F238E27FC236}">
                        <a16:creationId xmlns:a16="http://schemas.microsoft.com/office/drawing/2014/main" id="{FD01434E-168A-5D92-7107-FCB1A4FACD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0" name="Group 12">
                  <a:extLst>
                    <a:ext uri="{FF2B5EF4-FFF2-40B4-BE49-F238E27FC236}">
                      <a16:creationId xmlns:a16="http://schemas.microsoft.com/office/drawing/2014/main" id="{2150A1D4-8262-1AA1-CE5A-E3ED719B90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7" name="Rectangle 13">
                    <a:extLst>
                      <a:ext uri="{FF2B5EF4-FFF2-40B4-BE49-F238E27FC236}">
                        <a16:creationId xmlns:a16="http://schemas.microsoft.com/office/drawing/2014/main" id="{0B7CA3CF-D6F4-8145-98E9-EAFD13CB8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8" name="Rectangle 14">
                    <a:extLst>
                      <a:ext uri="{FF2B5EF4-FFF2-40B4-BE49-F238E27FC236}">
                        <a16:creationId xmlns:a16="http://schemas.microsoft.com/office/drawing/2014/main" id="{303DE8D5-11DD-F9CF-E292-A648F9ABB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1" name="Group 15">
                  <a:extLst>
                    <a:ext uri="{FF2B5EF4-FFF2-40B4-BE49-F238E27FC236}">
                      <a16:creationId xmlns:a16="http://schemas.microsoft.com/office/drawing/2014/main" id="{17629D28-21B0-6FAB-97E0-74D4A94E1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5" name="Rectangle 16">
                    <a:extLst>
                      <a:ext uri="{FF2B5EF4-FFF2-40B4-BE49-F238E27FC236}">
                        <a16:creationId xmlns:a16="http://schemas.microsoft.com/office/drawing/2014/main" id="{1F6C1433-8B82-9DE6-2624-EB866E110E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6" name="Rectangle 17">
                    <a:extLst>
                      <a:ext uri="{FF2B5EF4-FFF2-40B4-BE49-F238E27FC236}">
                        <a16:creationId xmlns:a16="http://schemas.microsoft.com/office/drawing/2014/main" id="{8EA234D2-A345-B188-F1FC-60B71D7702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2" name="Group 18">
                  <a:extLst>
                    <a:ext uri="{FF2B5EF4-FFF2-40B4-BE49-F238E27FC236}">
                      <a16:creationId xmlns:a16="http://schemas.microsoft.com/office/drawing/2014/main" id="{05344447-8E78-9C83-ED71-0C9976E7FF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93" name="Rectangle 19">
                    <a:extLst>
                      <a:ext uri="{FF2B5EF4-FFF2-40B4-BE49-F238E27FC236}">
                        <a16:creationId xmlns:a16="http://schemas.microsoft.com/office/drawing/2014/main" id="{7F693CC4-A607-3D65-7B5B-27A806A3D7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4" name="Rectangle 20">
                    <a:extLst>
                      <a:ext uri="{FF2B5EF4-FFF2-40B4-BE49-F238E27FC236}">
                        <a16:creationId xmlns:a16="http://schemas.microsoft.com/office/drawing/2014/main" id="{AEC435C2-3FF8-4AE8-2F21-B1DFA6ADA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AF935DF4-75AC-C009-5A56-D3755E4A2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1E7B8AC-2680-97EA-D5FB-F5F5208A8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B302E5FD-B7BC-CCF3-DFE8-1ACC62CA7660}"/>
                  </a:ext>
                </a:extLst>
              </p:cNvPr>
              <p:cNvSpPr txBox="1"/>
              <p:nvPr/>
            </p:nvSpPr>
            <p:spPr bwMode="auto">
              <a:xfrm>
                <a:off x="2878138" y="1519238"/>
                <a:ext cx="2943225" cy="485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B302E5FD-B7BC-CCF3-DFE8-1ACC62CA7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138" y="1519238"/>
                <a:ext cx="2943225" cy="48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001C01EA-B69B-774E-F37D-F838206FA994}"/>
                  </a:ext>
                </a:extLst>
              </p:cNvPr>
              <p:cNvSpPr txBox="1"/>
              <p:nvPr/>
            </p:nvSpPr>
            <p:spPr bwMode="auto">
              <a:xfrm>
                <a:off x="2614613" y="2287588"/>
                <a:ext cx="3692525" cy="674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001C01EA-B69B-774E-F37D-F838206FA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613" y="2287588"/>
                <a:ext cx="3692525" cy="6746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4F58D818-F241-53B2-FA6C-0BEBFD81BB7E}"/>
                  </a:ext>
                </a:extLst>
              </p:cNvPr>
              <p:cNvSpPr txBox="1"/>
              <p:nvPr/>
            </p:nvSpPr>
            <p:spPr bwMode="auto">
              <a:xfrm>
                <a:off x="1371600" y="3994150"/>
                <a:ext cx="7202488" cy="654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4F58D818-F241-53B2-FA6C-0BEBFD81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994150"/>
                <a:ext cx="7202488" cy="654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99A88B1E-69B0-1D63-C0BE-DABA9E13244B}"/>
                  </a:ext>
                </a:extLst>
              </p:cNvPr>
              <p:cNvSpPr txBox="1"/>
              <p:nvPr/>
            </p:nvSpPr>
            <p:spPr bwMode="auto">
              <a:xfrm>
                <a:off x="2851150" y="3124200"/>
                <a:ext cx="3668713" cy="636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99A88B1E-69B0-1D63-C0BE-DABA9E1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1150" y="3124200"/>
                <a:ext cx="3668713" cy="636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090EAF18-C0E7-87EE-3E2F-0CC24D285FEA}"/>
                  </a:ext>
                </a:extLst>
              </p:cNvPr>
              <p:cNvSpPr txBox="1"/>
              <p:nvPr/>
            </p:nvSpPr>
            <p:spPr bwMode="auto">
              <a:xfrm>
                <a:off x="304800" y="4887912"/>
                <a:ext cx="8661400" cy="1665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𝐹𝑢𝑒𝑙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𝑎𝑖𝑟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</m:eqAr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𝑣𝑔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𝑣𝑔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090EAF18-C0E7-87EE-3E2F-0CC24D28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887912"/>
                <a:ext cx="8661400" cy="16652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1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>
            <a:extLst>
              <a:ext uri="{FF2B5EF4-FFF2-40B4-BE49-F238E27FC236}">
                <a16:creationId xmlns:a16="http://schemas.microsoft.com/office/drawing/2014/main" id="{48B8C69E-1DD6-EC7D-1E87-7A7F1A7CE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Pseudo Cooling Process</a:t>
            </a:r>
          </a:p>
        </p:txBody>
      </p:sp>
      <p:pic>
        <p:nvPicPr>
          <p:cNvPr id="31747" name="Picture 1027" descr="Pv">
            <a:extLst>
              <a:ext uri="{FF2B5EF4-FFF2-40B4-BE49-F238E27FC236}">
                <a16:creationId xmlns:a16="http://schemas.microsoft.com/office/drawing/2014/main" id="{DFB7727D-1DD3-5379-1092-44910734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AA45819-2068-F9D6-3AD7-C4FB4474CF0D}"/>
              </a:ext>
            </a:extLst>
          </p:cNvPr>
          <p:cNvSpPr/>
          <p:nvPr/>
        </p:nvSpPr>
        <p:spPr>
          <a:xfrm>
            <a:off x="1798638" y="3305175"/>
            <a:ext cx="3751262" cy="1366838"/>
          </a:xfrm>
          <a:custGeom>
            <a:avLst/>
            <a:gdLst>
              <a:gd name="connsiteX0" fmla="*/ 3518262 w 3751217"/>
              <a:gd name="connsiteY0" fmla="*/ 0 h 1367245"/>
              <a:gd name="connsiteX1" fmla="*/ 3688079 w 3751217"/>
              <a:gd name="connsiteY1" fmla="*/ 222068 h 1367245"/>
              <a:gd name="connsiteX2" fmla="*/ 3740330 w 3751217"/>
              <a:gd name="connsiteY2" fmla="*/ 404948 h 1367245"/>
              <a:gd name="connsiteX3" fmla="*/ 3727268 w 3751217"/>
              <a:gd name="connsiteY3" fmla="*/ 509451 h 1367245"/>
              <a:gd name="connsiteX4" fmla="*/ 3596639 w 3751217"/>
              <a:gd name="connsiteY4" fmla="*/ 627017 h 1367245"/>
              <a:gd name="connsiteX5" fmla="*/ 3452948 w 3751217"/>
              <a:gd name="connsiteY5" fmla="*/ 757646 h 1367245"/>
              <a:gd name="connsiteX6" fmla="*/ 3243942 w 3751217"/>
              <a:gd name="connsiteY6" fmla="*/ 822960 h 1367245"/>
              <a:gd name="connsiteX7" fmla="*/ 3008810 w 3751217"/>
              <a:gd name="connsiteY7" fmla="*/ 927463 h 1367245"/>
              <a:gd name="connsiteX8" fmla="*/ 2734490 w 3751217"/>
              <a:gd name="connsiteY8" fmla="*/ 953588 h 1367245"/>
              <a:gd name="connsiteX9" fmla="*/ 1924593 w 3751217"/>
              <a:gd name="connsiteY9" fmla="*/ 992777 h 1367245"/>
              <a:gd name="connsiteX10" fmla="*/ 1310639 w 3751217"/>
              <a:gd name="connsiteY10" fmla="*/ 992777 h 1367245"/>
              <a:gd name="connsiteX11" fmla="*/ 670559 w 3751217"/>
              <a:gd name="connsiteY11" fmla="*/ 979714 h 1367245"/>
              <a:gd name="connsiteX12" fmla="*/ 304799 w 3751217"/>
              <a:gd name="connsiteY12" fmla="*/ 1018903 h 1367245"/>
              <a:gd name="connsiteX13" fmla="*/ 134982 w 3751217"/>
              <a:gd name="connsiteY13" fmla="*/ 1018903 h 1367245"/>
              <a:gd name="connsiteX14" fmla="*/ 69668 w 3751217"/>
              <a:gd name="connsiteY14" fmla="*/ 1097280 h 1367245"/>
              <a:gd name="connsiteX15" fmla="*/ 161108 w 3751217"/>
              <a:gd name="connsiteY15" fmla="*/ 1227908 h 1367245"/>
              <a:gd name="connsiteX16" fmla="*/ 1036319 w 3751217"/>
              <a:gd name="connsiteY16" fmla="*/ 1345474 h 1367245"/>
              <a:gd name="connsiteX17" fmla="*/ 1741713 w 3751217"/>
              <a:gd name="connsiteY17" fmla="*/ 1358537 h 1367245"/>
              <a:gd name="connsiteX18" fmla="*/ 2564673 w 3751217"/>
              <a:gd name="connsiteY18" fmla="*/ 1332411 h 1367245"/>
              <a:gd name="connsiteX19" fmla="*/ 3439885 w 3751217"/>
              <a:gd name="connsiteY19" fmla="*/ 1267097 h 1367245"/>
              <a:gd name="connsiteX20" fmla="*/ 3609702 w 3751217"/>
              <a:gd name="connsiteY20" fmla="*/ 1214846 h 1367245"/>
              <a:gd name="connsiteX21" fmla="*/ 3740330 w 3751217"/>
              <a:gd name="connsiteY21" fmla="*/ 1149531 h 13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51217" h="1367245">
                <a:moveTo>
                  <a:pt x="3518262" y="0"/>
                </a:moveTo>
                <a:cubicBezTo>
                  <a:pt x="3584665" y="77288"/>
                  <a:pt x="3651068" y="154577"/>
                  <a:pt x="3688079" y="222068"/>
                </a:cubicBezTo>
                <a:cubicBezTo>
                  <a:pt x="3725090" y="289559"/>
                  <a:pt x="3733799" y="357051"/>
                  <a:pt x="3740330" y="404948"/>
                </a:cubicBezTo>
                <a:cubicBezTo>
                  <a:pt x="3746861" y="452845"/>
                  <a:pt x="3751217" y="472440"/>
                  <a:pt x="3727268" y="509451"/>
                </a:cubicBezTo>
                <a:cubicBezTo>
                  <a:pt x="3703320" y="546463"/>
                  <a:pt x="3596639" y="627017"/>
                  <a:pt x="3596639" y="627017"/>
                </a:cubicBezTo>
                <a:cubicBezTo>
                  <a:pt x="3550919" y="668383"/>
                  <a:pt x="3511731" y="724989"/>
                  <a:pt x="3452948" y="757646"/>
                </a:cubicBezTo>
                <a:cubicBezTo>
                  <a:pt x="3394165" y="790303"/>
                  <a:pt x="3317965" y="794657"/>
                  <a:pt x="3243942" y="822960"/>
                </a:cubicBezTo>
                <a:cubicBezTo>
                  <a:pt x="3169919" y="851263"/>
                  <a:pt x="3093719" y="905692"/>
                  <a:pt x="3008810" y="927463"/>
                </a:cubicBezTo>
                <a:cubicBezTo>
                  <a:pt x="2923901" y="949234"/>
                  <a:pt x="2915193" y="942702"/>
                  <a:pt x="2734490" y="953588"/>
                </a:cubicBezTo>
                <a:cubicBezTo>
                  <a:pt x="2553787" y="964474"/>
                  <a:pt x="2161901" y="986246"/>
                  <a:pt x="1924593" y="992777"/>
                </a:cubicBezTo>
                <a:cubicBezTo>
                  <a:pt x="1687285" y="999308"/>
                  <a:pt x="1310639" y="992777"/>
                  <a:pt x="1310639" y="992777"/>
                </a:cubicBezTo>
                <a:cubicBezTo>
                  <a:pt x="1101633" y="990600"/>
                  <a:pt x="838199" y="975360"/>
                  <a:pt x="670559" y="979714"/>
                </a:cubicBezTo>
                <a:cubicBezTo>
                  <a:pt x="502919" y="984068"/>
                  <a:pt x="394062" y="1012371"/>
                  <a:pt x="304799" y="1018903"/>
                </a:cubicBezTo>
                <a:cubicBezTo>
                  <a:pt x="215536" y="1025435"/>
                  <a:pt x="174170" y="1005840"/>
                  <a:pt x="134982" y="1018903"/>
                </a:cubicBezTo>
                <a:cubicBezTo>
                  <a:pt x="95794" y="1031966"/>
                  <a:pt x="65314" y="1062446"/>
                  <a:pt x="69668" y="1097280"/>
                </a:cubicBezTo>
                <a:cubicBezTo>
                  <a:pt x="74022" y="1132114"/>
                  <a:pt x="0" y="1186542"/>
                  <a:pt x="161108" y="1227908"/>
                </a:cubicBezTo>
                <a:cubicBezTo>
                  <a:pt x="322217" y="1269274"/>
                  <a:pt x="772885" y="1323703"/>
                  <a:pt x="1036319" y="1345474"/>
                </a:cubicBezTo>
                <a:cubicBezTo>
                  <a:pt x="1299753" y="1367245"/>
                  <a:pt x="1486987" y="1360714"/>
                  <a:pt x="1741713" y="1358537"/>
                </a:cubicBezTo>
                <a:cubicBezTo>
                  <a:pt x="1996439" y="1356360"/>
                  <a:pt x="2281644" y="1347651"/>
                  <a:pt x="2564673" y="1332411"/>
                </a:cubicBezTo>
                <a:cubicBezTo>
                  <a:pt x="2847702" y="1317171"/>
                  <a:pt x="3265714" y="1286691"/>
                  <a:pt x="3439885" y="1267097"/>
                </a:cubicBezTo>
                <a:cubicBezTo>
                  <a:pt x="3614056" y="1247503"/>
                  <a:pt x="3559628" y="1234440"/>
                  <a:pt x="3609702" y="1214846"/>
                </a:cubicBezTo>
                <a:cubicBezTo>
                  <a:pt x="3659776" y="1195252"/>
                  <a:pt x="3700053" y="1172391"/>
                  <a:pt x="3740330" y="1149531"/>
                </a:cubicBezTo>
              </a:path>
            </a:pathLst>
          </a:cu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2143151-77C7-1DBA-4146-1B8C058E721B}"/>
              </a:ext>
            </a:extLst>
          </p:cNvPr>
          <p:cNvSpPr/>
          <p:nvPr/>
        </p:nvSpPr>
        <p:spPr>
          <a:xfrm>
            <a:off x="1041400" y="3043238"/>
            <a:ext cx="5357813" cy="2122487"/>
          </a:xfrm>
          <a:custGeom>
            <a:avLst/>
            <a:gdLst>
              <a:gd name="connsiteX0" fmla="*/ 2473235 w 5357949"/>
              <a:gd name="connsiteY0" fmla="*/ 979714 h 2122714"/>
              <a:gd name="connsiteX1" fmla="*/ 2381795 w 5357949"/>
              <a:gd name="connsiteY1" fmla="*/ 888274 h 2122714"/>
              <a:gd name="connsiteX2" fmla="*/ 1127760 w 5357949"/>
              <a:gd name="connsiteY2" fmla="*/ 91440 h 2122714"/>
              <a:gd name="connsiteX3" fmla="*/ 121920 w 5357949"/>
              <a:gd name="connsiteY3" fmla="*/ 339634 h 2122714"/>
              <a:gd name="connsiteX4" fmla="*/ 396240 w 5357949"/>
              <a:gd name="connsiteY4" fmla="*/ 1423851 h 2122714"/>
              <a:gd name="connsiteX5" fmla="*/ 2329543 w 5357949"/>
              <a:gd name="connsiteY5" fmla="*/ 2037805 h 2122714"/>
              <a:gd name="connsiteX6" fmla="*/ 5334000 w 5357949"/>
              <a:gd name="connsiteY6" fmla="*/ 1933303 h 2122714"/>
              <a:gd name="connsiteX7" fmla="*/ 2473235 w 5357949"/>
              <a:gd name="connsiteY7" fmla="*/ 979714 h 21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949" h="2122714">
                <a:moveTo>
                  <a:pt x="2473235" y="979714"/>
                </a:moveTo>
                <a:cubicBezTo>
                  <a:pt x="1981201" y="805543"/>
                  <a:pt x="2606041" y="1036320"/>
                  <a:pt x="2381795" y="888274"/>
                </a:cubicBezTo>
                <a:cubicBezTo>
                  <a:pt x="2157549" y="740228"/>
                  <a:pt x="1504406" y="182880"/>
                  <a:pt x="1127760" y="91440"/>
                </a:cubicBezTo>
                <a:cubicBezTo>
                  <a:pt x="751114" y="0"/>
                  <a:pt x="243840" y="117566"/>
                  <a:pt x="121920" y="339634"/>
                </a:cubicBezTo>
                <a:cubicBezTo>
                  <a:pt x="0" y="561702"/>
                  <a:pt x="28303" y="1140823"/>
                  <a:pt x="396240" y="1423851"/>
                </a:cubicBezTo>
                <a:cubicBezTo>
                  <a:pt x="764177" y="1706880"/>
                  <a:pt x="1506583" y="1952896"/>
                  <a:pt x="2329543" y="2037805"/>
                </a:cubicBezTo>
                <a:cubicBezTo>
                  <a:pt x="3152503" y="2122714"/>
                  <a:pt x="5310051" y="2105297"/>
                  <a:pt x="5334000" y="1933303"/>
                </a:cubicBezTo>
                <a:cubicBezTo>
                  <a:pt x="5357949" y="1761309"/>
                  <a:pt x="2965269" y="1153885"/>
                  <a:pt x="2473235" y="979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653C8-63D7-136B-122E-907C3AFC7DE2}"/>
              </a:ext>
            </a:extLst>
          </p:cNvPr>
          <p:cNvSpPr/>
          <p:nvPr/>
        </p:nvSpPr>
        <p:spPr>
          <a:xfrm>
            <a:off x="5486400" y="30480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DA1EC1A1-2717-E338-CE5B-8FFBA6C919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973F539-3016-93ED-014C-EAFAE8A8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B38FC72E-0216-F586-4F89-197798C7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0184622-6AD0-7C7E-B93D-8AC54B064E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1D12B367-ACC7-3ADE-9E6D-270D09FED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110AEC53-77AF-C407-8EE6-BE6A674C9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E81E3AED-F557-9A1A-88CE-97804093BC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58A87D64-CDDC-55B3-B536-269B31F53B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3867AE6D-BC0F-9B86-DE7B-6237B17148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C1A1004F-B2AF-33E3-7723-B8C129C457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203FB853-DB8D-D8EB-532F-F7ED0DDC9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B4A8E24E-F6C2-6C2F-BA18-70B7D1A48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481B6F60-0E74-E3AD-CCAA-4BF254F3A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C8A927B4-11B3-4835-C239-A8A41E320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CE729E89-9009-726A-82A0-FA11751A87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52CED78-4CDC-82E1-26AC-C0BE8B5EC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F9EA143-2296-D3F9-DD76-928B30BEC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7248A2B-DD1E-6EAD-486B-DD4EBCAC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50" y="1170902"/>
            <a:ext cx="2471750" cy="19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D62F4C-42D7-37F1-16E4-3793F0A3ED41}"/>
                  </a:ext>
                </a:extLst>
              </p14:cNvPr>
              <p14:cNvContentPartPr/>
              <p14:nvPr/>
            </p14:nvContentPartPr>
            <p14:xfrm>
              <a:off x="1538280" y="762480"/>
              <a:ext cx="7329960" cy="6032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D62F4C-42D7-37F1-16E4-3793F0A3ED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8920" y="753120"/>
                <a:ext cx="7348680" cy="605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>
            <a:extLst>
              <a:ext uri="{FF2B5EF4-FFF2-40B4-BE49-F238E27FC236}">
                <a16:creationId xmlns:a16="http://schemas.microsoft.com/office/drawing/2014/main" id="{9D1A9E7D-537C-B452-A184-8317D302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4—5 Ideal adiabatic blow down</a:t>
            </a:r>
          </a:p>
        </p:txBody>
      </p:sp>
      <p:sp>
        <p:nvSpPr>
          <p:cNvPr id="11273" name="Text Box 10">
            <a:extLst>
              <a:ext uri="{FF2B5EF4-FFF2-40B4-BE49-F238E27FC236}">
                <a16:creationId xmlns:a16="http://schemas.microsoft.com/office/drawing/2014/main" id="{90D7FDB8-14A4-DF4F-A414-C0138831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62125"/>
            <a:ext cx="302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Sudden Exhaust :</a:t>
            </a: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A58D892E-5568-B447-8D3F-879BD388B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71130"/>
              </p:ext>
            </p:extLst>
          </p:nvPr>
        </p:nvGraphicFramePr>
        <p:xfrm>
          <a:off x="3429000" y="1143000"/>
          <a:ext cx="45688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914400" progId="Equation.3">
                  <p:embed/>
                </p:oleObj>
              </mc:Choice>
              <mc:Fallback>
                <p:oleObj name="Equation" r:id="rId2" imgW="1688760" imgH="914400" progId="Equation.3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A58D892E-5568-B447-8D3F-879BD388B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43000"/>
                        <a:ext cx="45688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36C2F9DC-372E-4FCE-53D6-FECEA8B14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22310"/>
              </p:ext>
            </p:extLst>
          </p:nvPr>
        </p:nvGraphicFramePr>
        <p:xfrm>
          <a:off x="533400" y="4408487"/>
          <a:ext cx="8194675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560" imgH="914400" progId="Equation.3">
                  <p:embed/>
                </p:oleObj>
              </mc:Choice>
              <mc:Fallback>
                <p:oleObj name="Equation" r:id="rId4" imgW="2806560" imgH="914400" progId="Equation.3">
                  <p:embed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36C2F9DC-372E-4FCE-53D6-FECEA8B14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08487"/>
                        <a:ext cx="8194675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9" name="Object 2">
            <a:extLst>
              <a:ext uri="{FF2B5EF4-FFF2-40B4-BE49-F238E27FC236}">
                <a16:creationId xmlns:a16="http://schemas.microsoft.com/office/drawing/2014/main" id="{FFD7B7E4-2DFB-FE55-C113-AC1B00CF8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29734"/>
              </p:ext>
            </p:extLst>
          </p:nvPr>
        </p:nvGraphicFramePr>
        <p:xfrm>
          <a:off x="454025" y="2963862"/>
          <a:ext cx="868997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080" imgH="596880" progId="Equation.3">
                  <p:embed/>
                </p:oleObj>
              </mc:Choice>
              <mc:Fallback>
                <p:oleObj name="Equation" r:id="rId6" imgW="3340080" imgH="596880" progId="Equation.3">
                  <p:embed/>
                  <p:pic>
                    <p:nvPicPr>
                      <p:cNvPr id="137219" name="Object 2">
                        <a:extLst>
                          <a:ext uri="{FF2B5EF4-FFF2-40B4-BE49-F238E27FC236}">
                            <a16:creationId xmlns:a16="http://schemas.microsoft.com/office/drawing/2014/main" id="{FFD7B7E4-2DFB-FE55-C113-AC1B00CF8F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963862"/>
                        <a:ext cx="8689975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69" name="Ink 9">
                <a:extLst>
                  <a:ext uri="{FF2B5EF4-FFF2-40B4-BE49-F238E27FC236}">
                    <a16:creationId xmlns:a16="http://schemas.microsoft.com/office/drawing/2014/main" id="{54A612D8-3910-0FD6-C5A8-059DC9EE12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0300" y="4095750"/>
              <a:ext cx="31750" cy="28575"/>
            </p14:xfrm>
          </p:contentPart>
        </mc:Choice>
        <mc:Fallback xmlns="">
          <p:pic>
            <p:nvPicPr>
              <p:cNvPr id="11269" name="Ink 9">
                <a:extLst>
                  <a:ext uri="{FF2B5EF4-FFF2-40B4-BE49-F238E27FC236}">
                    <a16:creationId xmlns:a16="http://schemas.microsoft.com/office/drawing/2014/main" id="{54A612D8-3910-0FD6-C5A8-059DC9EE12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0588" y="4085974"/>
                <a:ext cx="51174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70" name="Ink 14">
                <a:extLst>
                  <a:ext uri="{FF2B5EF4-FFF2-40B4-BE49-F238E27FC236}">
                    <a16:creationId xmlns:a16="http://schemas.microsoft.com/office/drawing/2014/main" id="{6C9022DA-3DF9-0A12-85E1-53FD6A040E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3954463"/>
              <a:ext cx="19050" cy="12700"/>
            </p14:xfrm>
          </p:contentPart>
        </mc:Choice>
        <mc:Fallback xmlns="">
          <p:pic>
            <p:nvPicPr>
              <p:cNvPr id="11270" name="Ink 14">
                <a:extLst>
                  <a:ext uri="{FF2B5EF4-FFF2-40B4-BE49-F238E27FC236}">
                    <a16:creationId xmlns:a16="http://schemas.microsoft.com/office/drawing/2014/main" id="{6C9022DA-3DF9-0A12-85E1-53FD6A040E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0693" y="3945291"/>
                <a:ext cx="37741" cy="3104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0">
            <a:extLst>
              <a:ext uri="{FF2B5EF4-FFF2-40B4-BE49-F238E27FC236}">
                <a16:creationId xmlns:a16="http://schemas.microsoft.com/office/drawing/2014/main" id="{6A7D3B1B-AF61-6E98-7126-7C93FEABED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6532273C-22C9-6F05-5149-B2E9731E7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DFAF86A-B98F-512C-1850-DC8DE2C22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F99C90D7-0E00-A499-5019-D2884CB8E5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1AE1217A-1457-7237-4503-10D513794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85F497CC-D37A-C671-80C4-BE34D962BE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F930A03-2965-2808-CCB5-A866154953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13E4968D-A8FF-529A-AFDD-44818E3FA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508B165F-B3C7-F250-DEA0-81AB403457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91F4C4E8-4C47-C9D3-A6EC-48CFE5E9E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78EEC30-5A47-702C-F25E-3771FADAD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16F46660-824F-B132-E5E6-E0E3BFDA99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E273B736-12BB-2233-F0A6-1A8C1CA8FC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86227605-52CE-6C52-9A8B-F2C957650C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14FFB4A6-5FCE-A70A-5053-1ED108726E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C4964210-4A7F-A298-6756-8515B7F1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7DC9E1B-2974-02D7-0EE0-C2E296145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EC2382E1-99D2-8776-A19E-3A860CD1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More Realistic Exhaust blow down</a:t>
            </a:r>
            <a:endParaRPr lang="en-US" altLang="en-US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32509-510A-18D1-EA38-ED0761B5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3505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Late in power cycle exhaust valve is opened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Pressure differential pushes hot exhaust gas out of cylinder and through exhaust system.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mass blow down process, which occurs between EVO and BDC (180 CA), is to be thermodynamically designed to enhance the predictive capability of the cyclic integral.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empirical correlation for the blow down pressure is obtained as in the following form: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3608D73A-FAE2-465D-C466-70F2E8D3FD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029200"/>
          <a:ext cx="4935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241200" progId="Equation.3">
                  <p:embed/>
                </p:oleObj>
              </mc:Choice>
              <mc:Fallback>
                <p:oleObj name="Equation" r:id="rId2" imgW="1904760" imgH="241200" progId="Equation.3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3608D73A-FAE2-465D-C466-70F2E8D3FD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0"/>
                        <a:ext cx="4935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>
            <a:extLst>
              <a:ext uri="{FF2B5EF4-FFF2-40B4-BE49-F238E27FC236}">
                <a16:creationId xmlns:a16="http://schemas.microsoft.com/office/drawing/2014/main" id="{FF134ABF-0EE0-C6FC-E174-06F53DBEB6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4C306D4-5A5D-6B67-C15F-61C2ECF5D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0CB62CD-C658-959E-8603-B9D0C20A4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B5895761-86DA-7144-0770-6CE662BB7B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E25D0F8E-AD3C-125A-3E4F-8FFEBC336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0D40525-C408-A957-B5A6-73C8671DE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DAFE0F54-80A4-CE40-246C-6EB4F5CEA3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A6C77A41-5AF2-39D9-2A59-AA63C7D1E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D3BBD43E-F3D0-AC21-2845-1D92A95223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EE38CE2B-5139-0465-41A7-D0924ABFDF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5736F2F0-CA22-933A-3F05-61EAE70D97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0CF1D7E0-F0F1-148C-2FA1-E0498C797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A51C766A-2DE7-668E-ACF1-096A5376A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BDC642CC-D1E6-4308-B978-49AE8DC45D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F2F4705C-B964-B0DE-F3CB-3BBC37BCB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55C4E894-3E36-5D63-9AAD-582D9A89B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EA72C89-75B6-0BC1-8BF1-E305A0743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ADDF6A5-B458-F273-6175-5E6F6053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Nature of Blowdown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4030-7138-1214-F7F1-C7E12B48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After EVO, the mass in cylinder decreases sharply as gas blowdown occurs due to the significant pressure difference across the exhaust valve.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 most of the cases, 20% -- 50%  of the exhaust gas exits the exhaust valve during the blowdown process.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exhaust stroke, the piston moves towards TDC, which further pushes the mass of gases in cylinder to leave the engine.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720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CA, the mass of gases residing in the clearance volume, which is termed as the residual gas, will be mixed with the fresh intake charge in the subsequent cycle</a:t>
            </a: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263B1433-D2A0-6FC6-89A4-7D18EE91457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FCDA3F6B-0E14-A97A-4A8D-64B8A2E5C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904BC93A-9519-F219-8B98-F89788219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B583C97-44DA-D08B-FAC9-FE926393C1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DB12FE09-52FF-C8B5-3A86-05D5DD2DAB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005CD618-A801-0E21-00F7-87C8DDF59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967A044D-AC31-3A7C-D19A-BA7EA9EF91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0EA87367-84ED-6CDA-CC25-1F86A8EDA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F8343378-2939-8F75-CB01-C46E52131C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61CC4E7F-5076-4882-C932-0B6C2C2339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E92446B5-5FA4-643B-8AB6-731EC5D5B6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6DA35EC9-82F6-6C50-6F19-01CD7C60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98E3E858-F0B2-92E8-3EAE-51D59418EF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6196A57-B849-E921-7F58-0B43D13D44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AFD27997-FB76-8CFC-5A4D-7F22FE73E5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CE6E381E-8C4D-A556-6869-BBC34F02E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ACB31DE-B673-BED8-E36D-082946626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>
            <a:extLst>
              <a:ext uri="{FF2B5EF4-FFF2-40B4-BE49-F238E27FC236}">
                <a16:creationId xmlns:a16="http://schemas.microsoft.com/office/drawing/2014/main" id="{12B1967F-2C65-6F7E-6016-6A6B53261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40076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Empirical Relations for Pressure during blowdown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D8E8BC7-2DF4-710F-FCE4-2DA007E83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905000"/>
          <a:ext cx="518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558720" progId="Equation.3">
                  <p:embed/>
                </p:oleObj>
              </mc:Choice>
              <mc:Fallback>
                <p:oleObj name="Equation" r:id="rId2" imgW="2374560" imgH="558720" progId="Equation.3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D8E8BC7-2DF4-710F-FCE4-2DA007E83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5181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>
            <a:extLst>
              <a:ext uri="{FF2B5EF4-FFF2-40B4-BE49-F238E27FC236}">
                <a16:creationId xmlns:a16="http://schemas.microsoft.com/office/drawing/2014/main" id="{C8969FBD-E51C-C314-3FFB-FF34065D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where</a:t>
            </a: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E3DF801E-9BCC-8BAE-F2EE-B2D1CC32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/>
              <a:t>and m =0.45 </a:t>
            </a:r>
            <a:r>
              <a:rPr lang="en-US" altLang="en-US" sz="2400"/>
              <a:t>is the shape factor determined by experimental correlation.</a:t>
            </a: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FB856EDB-60B6-14E3-7C04-A5362037B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0488" y="3997325"/>
          <a:ext cx="2105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57200" progId="Equation.3">
                  <p:embed/>
                </p:oleObj>
              </mc:Choice>
              <mc:Fallback>
                <p:oleObj name="Equation" r:id="rId4" imgW="965160" imgH="457200" progId="Equation.3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FB856EDB-60B6-14E3-7C04-A5362037B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997325"/>
                        <a:ext cx="21050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>
            <a:extLst>
              <a:ext uri="{FF2B5EF4-FFF2-40B4-BE49-F238E27FC236}">
                <a16:creationId xmlns:a16="http://schemas.microsoft.com/office/drawing/2014/main" id="{433D1D1B-5287-995F-0FF0-21526806D9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130756F-B399-FDC8-1505-16F6841A6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C844B34-E438-F641-AD1C-A72BDB723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C30E22A-B6B9-5407-BB38-5D59348BFC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59F70CA-F19B-E62B-B3B5-641A44C224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CB47B070-2C3B-7B96-66F2-D3B658AE6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F77D2D38-86F0-0B9C-AE41-3604964799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D40E4602-79F0-ADAC-DF3E-755DB7A5F5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75A791C1-EE39-955B-850A-F95EE1552F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6DE73C60-FE32-942B-1D0E-D337C193DF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FD1788D-FA30-C606-7D6A-A3BDE5B6EA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ADFA0FF-3CB2-6851-9108-136DE742B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FD5B371D-33CF-3973-AD7F-3181298FAD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83FA5539-69DE-950D-881B-118A8CD3CC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B45DBC8E-AA52-873A-4F40-3CEA33812C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58EAC148-F7FF-BF2B-2CEC-3559EDA2C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B0CAAEB-2A56-E42E-8495-C8CD761F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730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Cambria Math</vt:lpstr>
      <vt:lpstr>CommercialScript BT</vt:lpstr>
      <vt:lpstr>Script MT Bold</vt:lpstr>
      <vt:lpstr>Segoe Script</vt:lpstr>
      <vt:lpstr>Tempus Sans ITC</vt:lpstr>
      <vt:lpstr>Times New Roman</vt:lpstr>
      <vt:lpstr>Verdana, Arial, Helvetica</vt:lpstr>
      <vt:lpstr>Viner Hand ITC</vt:lpstr>
      <vt:lpstr>Default Design</vt:lpstr>
      <vt:lpstr>Equation</vt:lpstr>
      <vt:lpstr>Modeling of SI Engine Expansion Capability</vt:lpstr>
      <vt:lpstr>The Quick Closure Model : Constant Volume Process Heat Rejection: 4 – 1 </vt:lpstr>
      <vt:lpstr>Evaluation of Process Effects: Realistic Model</vt:lpstr>
      <vt:lpstr>Evaluation Process Effects: Air Standard Model</vt:lpstr>
      <vt:lpstr>The Pseudo Cooling Process</vt:lpstr>
      <vt:lpstr>4—5 Ideal adiabatic blow down</vt:lpstr>
      <vt:lpstr>More Realistic Exhaust blow down</vt:lpstr>
      <vt:lpstr>Nature of Blowdown</vt:lpstr>
      <vt:lpstr>Empirical Relations for Pressure during blowdown</vt:lpstr>
      <vt:lpstr>Intake Conditions</vt:lpstr>
      <vt:lpstr>Cyclic Integral of Ideal Fuel-Air Cycle</vt:lpstr>
      <vt:lpstr>Cyclic Integral of Standard Air Cycle</vt:lpstr>
      <vt:lpstr>Air-standard Otto Cycle &amp; Clue to Achieve Higher Efficiency</vt:lpstr>
      <vt:lpstr>Limitation of Four Bar Mechanism &amp; Scavenging</vt:lpstr>
      <vt:lpstr>Hardware Superiority of Otto Cycle</vt:lpstr>
      <vt:lpstr>The Historical Event in Automobiles</vt:lpstr>
      <vt:lpstr>SI Engine for Propulsion</vt:lpstr>
      <vt:lpstr>Thermo-chemical Feasibility of Otto’s Model </vt:lpstr>
      <vt:lpstr>Thermo-chemical Feasibility  of Ignition</vt:lpstr>
      <vt:lpstr>Design Constraints: Flammability Characteristics </vt:lpstr>
      <vt:lpstr>Irrationality of Otto’s Model</vt:lpstr>
      <vt:lpstr>Flame Quenching at Wall</vt:lpstr>
      <vt:lpstr>Live with A Promising Irrational Engine Model????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396</cp:revision>
  <dcterms:created xsi:type="dcterms:W3CDTF">2003-07-30T05:45:36Z</dcterms:created>
  <dcterms:modified xsi:type="dcterms:W3CDTF">2023-08-28T23:14:39Z</dcterms:modified>
</cp:coreProperties>
</file>