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955" r:id="rId2"/>
    <p:sldId id="828" r:id="rId3"/>
    <p:sldId id="935" r:id="rId4"/>
    <p:sldId id="937" r:id="rId5"/>
    <p:sldId id="699" r:id="rId6"/>
    <p:sldId id="701" r:id="rId7"/>
    <p:sldId id="722" r:id="rId8"/>
    <p:sldId id="958" r:id="rId9"/>
    <p:sldId id="959" r:id="rId10"/>
    <p:sldId id="438" r:id="rId11"/>
    <p:sldId id="447" r:id="rId12"/>
    <p:sldId id="445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7DB"/>
    <a:srgbClr val="66FF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249" autoAdjust="0"/>
  </p:normalViewPr>
  <p:slideViewPr>
    <p:cSldViewPr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2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02T06:32:29.5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17772 7210 759 0,'0'0'16'0,"0"0"4"0,0-5 1 15,0 5 1-15,0-6-22 0,0 1 0 0,0 0 0 0,0-1 0 0,0 6 0 0,0-5 0 0,0 0 0 0,0 0 0 16,3-1 0-16,-3 1 0 0,0 0 0 0,0 5 0 16,3-6 36-16,-3 6 4 0,0 0 0 0,0-2 0 15,0-4 12-15,0 6 4 0,0 0 0 0,0 0 0 16,0 0-45-16,0 0-11 0,0 0 0 0,0 0 0 15,0 0 0-15,0 0 0 0,-8 0 0 0,2 3 0 16,6-3 8-16,0 0 0 0,-3 3 0 0,3-3 0 16,0 0 13-16,-6 5 3 0,6-5 0 0,0 0 0 15,-3 5 23-15,3-5 5 0,-3 3 0 0,3-3 1 16,0 0-24-16,0 0-5 0,0 0 0 0,0 0-1 0,0 0-4 0,0 0-1 16,0 0 0-16,0 0 0 0,0 0-3 0,0 0-1 15,0 0 0-15,0 0 0 0,0 0-14 0,0 0 11 16,0 0-11-16,0 0 10 0,0 0-10 0,0 0-9 15,0-5 9-15,0 5-723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2-10-02T11:25:22.8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context xml:id="ctx1">
      <inkml:inkSource xml:id="inkSrc3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1" timeString="2012-10-02T11:30:47.983"/>
    </inkml:context>
  </inkml:definitions>
  <inkml:trace contextRef="#ctx0" brushRef="#br0">10 0</inkml:trace>
  <inkml:trace contextRef="#ctx0" brushRef="#br0" timeOffset="515">0 70,'0'0,"0"0,0 0,0 0,0 0,0 0,0 0,0 0,0 0,0 0,0 0,0 0,0 0,0 0,0 0,0 0,0 0,0 0,0 0,0 0,0 0,0 0,0 0,0 0,0 0,0 0,0 0,0 0,0 0,0 0,0 0,0 0,0 0,0 0,0 0,0 0,0 0,0 0,0 0,0 0,0 0,0 0,0 0,0 0,0 0</inkml:trace>
  <inkml:trace contextRef="#ctx0" brushRef="#br0" timeOffset="1748">0 303</inkml:trace>
  <inkml:trace contextRef="#ctx1" brushRef="#br0">6530 32 15609,'3'10'5289,"-3"4"0,0-14-516,-11 1-4644,11-1-3870,0 0-1290,-15 0-129,15 0-387,-19-8-774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3-09-05T10:55:01.79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0,0 0,0 0,0 0,0 0,0 0,0 0,0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8-29T07:15:13.9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8777 16441 68 0,'10'11'63'0,"-10"-11"8"0,8 14-33 16,-8-14 12-16,0 0 7 15,18 16 4-15,-18-16 0 16,14-9-1-16,-10-7-4 16,8 0-12-16,-3-11-12 15,7-5-8-15,-4-12-6 16,1-3-7-16,-4-6-2 15,-2 2 0-15,-6-2-1 16,-2 7 1-16,-5 7-5 16,-2 8-6-16,-5 11 1 15,-4 9 0-15,-5 15 0 16,-2 7-3-16,0 15-1 0,-1 5 0 16,2 10 5-16,-2 7 0 15,6 6-4-15,7 2 3 16,7 0-2-16,7-4 6 15,9-4 1-15,6 3-3 16,10-7-1-16,9-4 2 16,4-4 2-16,4 3-3 15,-1-1-3-15,-2 0-3 16,-6 2 0-16,-6-7 4 16,-15 2 2-16,-11-2-3 15,-17 3 0-15,-10-9 2 16,-12-8 3-16,-4 3 5 15,-5-10 2-15,-1-3-5 16,-1-8-7-16,6-2-1 0,9-6-5 16,3-3-78-16,12 10-38 15,17 0 0-15,-8-17-8 16,8 17 6-16,26-15-8 16</inkml:trace>
  <inkml:trace contextRef="#ctx0" brushRef="#br0" timeOffset="449.12">9463 16604 365 0,'-2'-17'112'0,"1"-1"7"16,-2 1-89-16,3 6-9 16,3-2-6-16,-3 13-1 15,9-12-1-15,-9 12-6 16,19 15-6-16,-7 2-2 15,-3 11 0-15,-5 7 1 16,-4 7 2-16,-2 6 0 16,-7 1-1-16,0 3-3 15,-5-6 6-15,0-5-1 0,3-3 5 16,6-10-4-16,10-7 1 16,12-17 2-16,12-6 0 15,12-11-5-15,12 0-27 16,1-10-71-16,12-6-27 15,2 6 4-15,-3-6-5 16,-1 6-3-16</inkml:trace>
  <inkml:trace contextRef="#ctx0" brushRef="#br0" timeOffset="682.26">10336 16483 365 0,'9'-12'117'16,"2"-5"0"-16,6 7-69 16,1-7-27-16,8-1-22 15,7 1-51-15,0-2-60 16,0 10 0-16,-3 5-3 15,-7 8-3-15,-11 3 0 16</inkml:trace>
  <inkml:trace contextRef="#ctx0" brushRef="#br0" timeOffset="867.64">10470 16678 286 0,'-11'16'124'0,"-1"-5"1"15,6 1-33-15,6-12-28 16,0 0-20-16,18-15-19 15,7 6-11-15,2-1-26 16,-1-8-30-16,7 6-79 16,-2-2-9-16,-2 7-2 15,-6 1-1-15,-5-6 4 16</inkml:trace>
  <inkml:trace contextRef="#ctx0" brushRef="#br0" timeOffset="4149.29">11806 15253 101 0,'2'-13'79'15,"-2"13"2"-15,1-16-15 16,-1 16-5 15,0 0-8-31,0 0-3 0,0 0-10 0,15-6 0 0,-15 6-7 16,0 0-12-16,0 0-5 16,5 11-4-16,-1 2-4 15,2 8-7-15,2 7 2 16,2 12-4-16,2 6 1 0,-1 13 3 15,1 6-2 1,-3 3-2-16,-2 0 2 0,-2-4 0 16,-2-1 0-16,-3-8 2 15,-2-7-14-15,-1-15-40 16,1-4-58-16,4-14-1 16,-2-15 1-16,0 0-1 15,5-21-3-15</inkml:trace>
  <inkml:trace contextRef="#ctx0" brushRef="#br0" timeOffset="4432.35">11833 15321 377 0,'-7'-30'116'0,"1"-2"-3"15,9 7-64-15,-1-8-21 16,9 3-8-16,1 2-11 15,5 5-2-15,3 4-5 16,0 6-2-16,2 12 0 16,-2 8-2-16,-1 13 2 15,-8 10-1-15,-7 7 3 16,-5 6-1-16,-5 3 3 16,-4-1-10-16,-2-1-25 15,-7-8-81-15,4-4-4 16,2-13-2-16,4-7-3 15,9-12-1-15</inkml:trace>
  <inkml:trace contextRef="#ctx0" brushRef="#br0" timeOffset="4766.25">12147 15693 329 0,'0'0'111'16,"0"-14"-2"-16,0 14-52 0,11-22-31 15,-11 22-9 1,13-18-5-16,-13 18-8 16,15 15-4-16,-6 4 0 0,-2 9-1 15,-1 6-1-15,2 6 3 16,-1-1-1-16,3 3-2 15,0-8 3-15,1-6 5 16,3-6-5-16,7-12 3 16,5-9 3-16,7-6-9 15,6-9-13-15,9-5-56 16,3-5-39-16,-1 1-2 16,-3-1 0-16,-4 7-3 15,-6 3-7-15</inkml:trace>
  <inkml:trace contextRef="#ctx0" brushRef="#br0" timeOffset="5149.89">11281 16460 416 0,'-16'7'116'15,"16"-7"-3"-15,16-5-94 16,9 0-9-16,18 0 0 16,12-1 0-16,18 0-1 15,16-2-6-15,15-2 1 0,12 4 1 16,11-3-4-16,6 5-4 15,-1-1 0-15,1 1-1 16,-5 0 4-16,-9-3 2 16,-10 7-5-16,-12-1-5 15,-15 0-3-15,-14 0-15 16,-17-6-47-16,-13 5-41 16,-12 1-7-16,-26 1 0 15,0 0 1-15,0 0 10 16</inkml:trace>
  <inkml:trace contextRef="#ctx0" brushRef="#br0" timeOffset="5518.25">11846 16690 337 0,'12'12'99'15,"-9"9"5"-15,-3 6-82 0,-2 16-10 16,5 12 1-16,-3 7 4 15,3 8 2-15,-1 9-10 16,0 1-4-16,-1-4-2 16,1-2 5-16,-1-10-4 15,-1-8-21-15,5-6-31 16,-3-8-59-16,3-15-2 16,5-7-8-16,-10-20 10 15,17 10-17-15</inkml:trace>
  <inkml:trace contextRef="#ctx0" brushRef="#br0" timeOffset="6233.1">11833 16863 320 0,'2'-51'106'15,"3"6"-4"-15,1 11-67 16,-1-1-15-16,3 13 2 16,-3 4-12-16,1 4 3 15,-6 14-12-15,13-11 1 16,-13 11-5-16,11 6-3 16,-7 5 7-16,1 0-2 15,3 3 3-15,-2 0-5 16,1 4 7-16,-2-2-6 0,0 0 3 15,-5-16-3-15,6 18 6 16,-5-7 0-16,-1-11 7 16,0 0-6-16,0 0 3 15,0 0 7-15,-18-9 3 16,18 9-4-16,-18-19-4 16,10 2 6-16,-2 0-10 15,2 0 9 1,-1-4-8-1,6 6-1-15,-1-4 0 0,4 4-2 0,2-1 3 16,3 4-6-16,1 0-1 16,-6 12-4-16,24-17 2 15,-8 7 1-15,1 9-1 0,2-2-1 16,2 7-4 0,-2 1 1-16,1 8 3 0,-2 5 3 15,-4 9 6-15,-3 0-10 16,-4 4 1-16,-5 3 4 15,-3 5 4-15,-5 4-4 16,-5-1 3-16,-4-2-8 16,-2 3-1-16,-1-5 10 15,0-2-4-15,3-5 0 16,7-2-5-16,3-9 1 16,7-6 2-16,5 5 5 15,9-6-4-15,6-2-5 16,6 1 4-16,3 6 3 15,2-4 2-15,1 3-3 16,0 0-6-16,-1-4-11 0,4 0-28 16,-8 2-76-16,0-5-3 15,1-6-9-15,-3-5 6 16,-4 1 2-16</inkml:trace>
  <inkml:trace contextRef="#ctx0" brushRef="#br0" timeOffset="6534.05">12415 16885 356 0,'7'-30'116'0,"3"11"8"16,1 10-80-16,-11 9-17 0,24-17-4 15,-13 9-13-15,3 7 5 16,-1 9-7-16,2 6-6 15,-1 11-6-15,0 4 3 16,3 6 3-16,-4 10 0 16,3 5 2-16,-2-1-9 15,-2-8 1-15,-6 3 7 16,2-13-12-16,-6-8-23 16,1-6-91-16,-3-17 2 15,0 0 0-15,0 0-2 16,-16-19 1-16</inkml:trace>
  <inkml:trace contextRef="#ctx0" brushRef="#br0" timeOffset="6767.69">12216 16746 469 0,'-12'-2'131'15,"12"2"-4"-15,8-15-97 16,18 8-9-16,9-3-14 15,12 2 1-15,5-12-6 16,9 8-2-16,5-2-8 16,0-3-9-16,1 6-16 15,-13-6-59-15,-4 9-34 16,-9 2-5-16,-4 7 3 16,-9-5-2-16,-4 1 4 15</inkml:trace>
  <inkml:trace contextRef="#ctx0" brushRef="#br0" timeOffset="7150.02">12933 16918 385 0,'0'0'127'0,"-13"-23"-3"15,9 4-69-15,9 1-34 16,1-11 1-16,8 10-4 16,0 0-10-16,1 2 0 0,0 10-4 15,-1 13-6-15,1 8-2 16,-4 19 6-16,-7 11-2 16,-6 3-4-16,-1 4 3 15,0 3-2-15,1-7 2 16,-2-1 10-16,1-10 0 15,4-15-1-15,6-10-1 16,13-4 4-16,8-9 0 16,12-8-4-16,8-3 3 15,9-7-8-15,9-1-14 16,0-2-18-16,3 7-105 16,-15-5-2-16,-5 7-5 15,-14 4 9-15,-11-1-12 16</inkml:trace>
  <inkml:trace contextRef="#ctx0" brushRef="#br0" timeOffset="8132.35">9732 16446 320 0,'4'-17'118'0,"-1"-2"6"16,-3-4-54-16,5 7-23 15,-6-5-14-15,2 3-14 0,-3-6-3 16,0 7-3-16,-2-2-4 16,-3-2-9-1,-1 0 0-15,-3 5 2 0,-6 1 1 16,-6 5 0-16,-4 8-5 15,-7 4-1-15,-4 8-2 16,-5 7 6-16,-3 8-2 16,-2 7 0-16,-1 5-6 31,-1 9 6-31,3 4 1 0,1 6-3 16,7 4 3-16,6 1-5 0,10 10 0 15,6 7 6-15,12 4 0 16,13-3-3-16,11 1-3 15,10-8 7-15,12-3-4 16,8-1 4-16,10-11-5 0,11-16-5 16,6-12 12-16,0-7-10 15,7-18 9-15,2-11 1 16,-2-9 1-16,0-17-3 16,-9-16 8-16,-5-15 3 15,-15-12-8-15,-6-7 6 16,-20-3-5-16,-13-5-7 15,-18-4 4-15,-15 7 1 16,-15 11-3-16,-15 14-8 16,-8 14-7-16,-8 15-16 15,1 21-91-15,-7 17-4 16,4 16-2-16,2 3-2 16,3 15 2-16</inkml:trace>
  <inkml:trace contextRef="#ctx0" brushRef="#br0" timeOffset="8615.7">9760 17724 432 0,'0'-13'111'0,"-7"-6"5"16,-4-3-86-16,0 2-12 15,-5 1-7-15,0-4-14 16,-2 5 11-16,-3 6-5 16,-2 2 7-16,0 10-8 15,-3 12-8-15,-1 4-4 16,3 9 9-16,0 13 10 16,5 3-7-16,4-2-7 15,8 6-6-15,6 5 17 16,7-1-3-16,-6-49 5 0,34 76-4 15,-8-52-7-15,7-6-22 16,-33-18-51-16,70 26-38 16,-28-36-15-16,-2-13 7 15,4 7 9-15,-6 0-11 16</inkml:trace>
  <inkml:trace contextRef="#ctx0" brushRef="#br0" timeOffset="9033.9">10144 17797 312 0,'16'3'97'0,"-16"-3"-2"16,4-11-47-16,-4 11-14 15,0 0 1-15,0 0-12 16,7-24 0-16,3 11 1 15,-4-5 6-15,5-4-6 16,-1-4-12 15,0-8-25-31,-4-3 15 0,-1 7 3 0,-3 3 0 0,-2 4-14 16,-2 7 10-16,2 16-5 16,-17 5 4-16,4 18 22 15,2 10-21-15,0 0-3 16,0 4-3-16,2 2 21 15,3 1-16-15,4 3 13 0,7-15-13 16,5-14-5-16,7-4 1 16,7 0 14-16,6-9 0 15,3-5-11-15,5-7-12 16,-1-6-16-16,5 8-67 16,-1 3-25-16,-2-2-4 15,-2-4-6-15,-5-2-4 16</inkml:trace>
  <inkml:trace contextRef="#ctx0" brushRef="#br0" timeOffset="10566.9">13588 15614 131 0,'0'-17'90'0,"0"17"-5"16,0 0-19-16,0 0-3 15,-10-19-3-15,10 19-9 16,0-21-9-16,4 5-4 16,-4-5-7-16,4-1-10 15,-4 0-9-15,3-4-5 16,-3-3 0-16,-1 4-1 16,-4-1-1-16,-1 3 0 15,-2 4-8-15,-1 7 5 16,-5 6-3-16,-4 10 3 15,-3 12-6-15,-1 10 2 16,-2 12-3-16,-3 4 0 16,0 12 5-16,-1 4-4 15,5 2 3-15,4 0-1 16,9 0 3-16,3-7-4 16,7-4 4-16,8-3-6 0,5-7-1 15,9-10-24-15,12-3-63 16,4-6-24-16,6-9-3 15,6-8 3-15,5-4-3 16</inkml:trace>
  <inkml:trace contextRef="#ctx0" brushRef="#br0" timeOffset="11054.83">13981 15694 155 0,'10'22'89'0,"-3"-10"7"16,-7-12-38-16,25 18-4 16,-11-20-10-16,8 0-5 0,-4-12-3 15,7-7-7 1,-5-7-6-16,5-5-10 0,-7-5-8 16,-1-4-1-16,-5 0-2 15,-4 2-2-15,-7 7 1 16,-4 9 0-16,-5 5 2 15,-6 15 1-15,-3 12-1 16,-2 13-2-16,-2 9 1 16,3 13 3-16,-1 4-2 15,6 6-1-15,5 2-2 16,9 2 3-16,10-5 2 16,11-4 4-16,13-8-12 15,11-10-11-15,17-7-97 16,4-5-4-16,9-6 2 15,0-7-11-15,-2-5-4 0</inkml:trace>
  <inkml:trace contextRef="#ctx0" brushRef="#br0" timeOffset="11850.17">13997 17035 122 0,'25'-7'88'0,"-13"-11"-2"16,-3 7-35-16,3-2-12 16,-6-4 4-16,5 8-2 15,-7-9-6-15,2-2-12 0,-7-2-2 16,1 22 2-16,-9-29-11 15,-4 26-3-15,-4 10-8 16,-5 0-2-16,-4 9-3 16,-3 18 7-16,-2 5-3 15,1 3-5-15,2 12-3 16,3 6 5 15,8-1 0-31,5 1-8 0,8 1 14 0,8-5-4 0,9-3-7 16,6-2 17-16,9-11-5 15,6-13-32-15,10-9-61 16,6-7 0-16,0-15-23 16,7-4-8-16,-3-13 22 15</inkml:trace>
  <inkml:trace contextRef="#ctx0" brushRef="#br0" timeOffset="12233.91">14509 17195 192 0,'0'12'83'0,"0"-12"11"16,5 22-69-16,-5-22-11 16,21 14 10-16,-4-14 0 15,2-6 1-15,8-3-3 16,-2-7 4-16,4-6-13 0,-3-15-4 15,-1-3 6-15,-6-3-3 16,-6 4-2-16,-9 4-2 16,-3 2-4-16,-10 15-2 15,-9 16 9-15,-6 14-2 16,-2 18 0-16,0 9-7 16,2 7-1-16,1 0 2 15,2 15 8-15,5-10-3 16,14-4-10-16,8-10 9 15,11-4-8-15,11-8 0 16,10-9-15-16,14-4-45 16,9-13-68-16,3-14 8 15,5 2 8-15,-1-13-15 0,-4-4 38 16</inkml:trace>
  <inkml:trace contextRef="#ctx0" brushRef="#br0" timeOffset="13083.34">14519 15144 384 0,'-12'-29'112'16,"-2"0"-8"-16,-6-4-54 15,1 5-23-15,-5-5-12 16,-2 4-6-16,-5-3-1 16,-5 2-4-16,-4 2-4 0,-4 4 1 15,-9 1-2-15,-3 2 2 16,-7 5-4-16,-6 2 2 15,-4 5 0-15,-1 8-1 16,-3 5 5-16,-2 7-2 16,2 8-3-16,-3 8 2 31,5 4 2-31,-1 12-1 0,4 4-1 0,1 4 1 16,3 9 0-16,4 5-4 15,5 4 6-15,6 8-4 16,5 8 3-16,8 6-4 15,7 7 4-15,9 4-3 16,10 0 3-16,9 6-2 16,13 3-2-16,11-9-2 15,13-4 3-15,12-5 1 0,16-4-2 16,13-9 4-16,15-12-1 16,11-13 1-16,13-18-2 15,9-16 5-15,11-17-5 16,4-18 0-16,4-16 1 15,-1-16-3-15,-5-10 5 16,-6-16-2-16,-16-10 5 16,-11-3 0-16,-23-10 2 15,-16 0 1-15,-23-6-3 16,-17 3-2-16,-22 1-5 16,-20 10 7-16,-16 7-5 15,-14 8-5-15,-8 16 0 0,-9 8-8 16,0 22-38-16,-7 13-71 15,5 12-3-15,5 8-5 16,11 11-1-16,7 5 0 16</inkml:trace>
  <inkml:trace contextRef="#ctx0" brushRef="#br0" timeOffset="13950.18">14706 16878 348 0,'2'-21'120'0,"-1"1"-4"0,6 7-86 15,-10-7-6-15,3 20-3 16,-5-19-6-16,5 19-5 16,-18-19-6-16,6 3-1 15,-4 0 2-15,-4 4-2 16,-4-1-4-16,-4-3-1 16,-5 2-1-16,-4 3 3 15,-4 2-3-15,-6 5 2 16,-5 5-1-16,-4 1 4 15,-5 1 3-15,-5 6-2 16,-3 3 1-16,0 1-4 16,-3 4 1-16,-1 3 2 15,3 1 0-15,2 6-5 16,4 13-1-16,8 0-2 0,6 8 0 16,6 4 4-16,10 4 5 15,7 3-8-15,8 9 0 16,6 0-1-16,7-4 2 15,9 7 18-15,6-1-11 16,9 1 1 0,8-3-15-16,10 2 20 15,11-8-9-15,8 8 15 0,14-10-14 16,6-9-11-16,11-14 1 16,7-1 17-16,9-10 1 15,3-9-10-15,5-19-1 16,2-20-3-16,-3-7 11 15,1-9 6-15,-5-14 5 16,-7-12-28-16,-11-12 14 16,-9-17-11-16,-18-4 25 0,-14-1-12 15,-19-14-5-15,-17-11-8 16,-21 7 4-16,-18 2 6 16,-20 13-5-16,-18 7 4 15,-17 19-27-15,-27 10-53 16,-16 31-46-16,-22 18-4 15,-10 13 2-15,-9 13-8 16,-12 3 4-16</inkml:trace>
  <inkml:trace contextRef="#ctx0" brushRef="#br0" timeOffset="14771.66">10429 17218 380 0,'-9'-17'114'0,"9"17"-1"16,-17-7-92-16,17 7-14 16,-18-10-3-16,7 5-5 15,-2 4 8-15,-2-2-3 16,-3-1-3-16,-3-1-4 16,-5 1 4-16,-6 1 4 0,-5-1-2 15,-6-2 2-15,-8-4-8 16,-9 4 3-16,-6 3 4 15,-6 5 4-15,-7 3-8 16,-3 2-1-16,-2 3 3 16,-2 11 2-16,-1 4 2 15,3 10-2-15,6 4-1 16,7 6 0-16,12 2-3 16,8 17 11-16,12 0-3 15,14 3-4-15,13 1-12 16,14-3 15-16,14 4-7 15,12 5 15-15,13 4-9 16,11-8-6-16,14 6-8 0,11 10 5 16,10-7 9-1,10 3-16-15,5-16 12 0,5-13-14 16,1-19 13-16,3-3-10 16,-3-27 18-16,-3-31 0 15,-2-21 2-15,-5-16 6 16,-9-10-8 15,-5-16 11-31,-13-7-10 0,-11-17 10 0,-21 0-15 0,-16 3-10 16,-25 3 9-16,-20 3-8 15,-26 4 2-15,-24 12-17 16,-22 18 2-16,-32 16-115 16,-22 22 6-16,-28 27 1 15,-28 16-15-15,-19 15-3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8-29T06:31:33.4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24043 17443 125 0,'0'0'85'16,"0"0"-15"-16,0 0-80 15,0 0-28-15,0 0-42 16,0 0-4-16,0 0 17 15,0 0 67-15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8-29T06:35:34.8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15297 10570 103 0,'0'0'67'16,"0"0"-12"-16,-3-12-6 15,3 12-9-15,0 0-5 0,0 0-8 16,0-11-5-16,0 11-5 16,0 0-6-16,0 0-1 15,0 0-2-15,0 0 0 16,0 0 0-16,0 0 1 16,0 0 0-16,0 0 0 15,0 0-2-15,0 0 1 16,17 0 1-16,-5-6 2 15,4-1-2-15,5-3 3 16,2-2-7-16,8 1 3 16,2-6-5-16,3 2 4 15,1-3-5-15,3 1 2 0,0 1-6 16,1-1 2-16,1 2 2 16,0 0-3-16,-3 0 3 15,-1 2-2-15,-3 0 1 16,-1-1 1-16,-1 1 0 15,-2 0-1 1,1-2-1-16,-1 1 1 0,1-2 0 16,0-1-1-16,1 3-2 15,0 0-1-15,0-1 2 16,-2 2 1-16,-3 3 1 16,-3 1-3-16,-6 2-1 15,-3 4-4-15,-3 0 0 16,-13 3-8-16,10 8-10 15,-10-8-27-15,-10 15-48 16,0 1 2-16,-7 5-1 0,-3 1 0 16,-9 2 31-16</inkml:trace>
  <inkml:trace contextRef="#ctx0" brushRef="#br0" timeOffset="1116.47">12743 12070 122 0,'13'-7'53'16,"-13"7"-7"-16,18-13-3 16,-7 4-4-16,3 0-9 15,3-2-13-15,5-1-6 16,3 1-3-16,3-2-6 15,5 0-1-15,5-1 3 16,4-5 1-16,5-3-1 16,3-1 9-16,6-5-3 15,5-2 3-15,5-4-2 0,7-2 4 16,5-3-3-16,5 0 0 16,3 0-3-16,3 2-4 15,0 0-2-15,-1 2-1 16,1-1 3-16,-3-1 0 15,1 2 2-15,1 0 3 16,0-5 2 0,6-3-2-16,0-2 5 0,5 2-6 15,0-1 3-15,-1 5-7 16,-1 0 0-16,-3 2-4 16,-5 3 0-16,-5 3-3 15,-6 1 3-15,-3 1-1 0,-4-2 0 16,-3 2 1-16,-1 1-1 15,-4 0-1-15,-3-1 3 16,-4 1-1-16,-2 5 0 16,-4 0-1-16,-2 3 1 15,-6-1 0-15,1 0 1 16,-1 3-1-16,-2 1-1 16,-1 4-3-16,-2-1 1 15,-2 5-1-15,-3 0-6 16,-5 3-17-16,-5 5-26 15,-7 5-46-15,-4 2-6 16,-4 5 2-16,-10 0-4 16,-4 6 17-16</inkml:trace>
  <inkml:trace contextRef="#ctx0" brushRef="#br0" timeOffset="1883.13">14155 12561 91 0,'0'0'62'15,"-7"-17"1"-15,7 17-27 16,-4-16-15-16,4 16-2 0,-2-15-3 16,2 15 0-1,4-19-1-15,0 8 2 16,-4 11 0-16,21-24-9 0,-4 10 1 16,8-1-3-16,6-3-2 15,10-3 0-15,7-5 1 16,11-3-2-16,8-5 1 15,9-3 2-15,6-3-3 16,8-4 2-16,5-1-1 16,4-1 0-16,1 1 0 15,3-4 2-15,2 3 4 16,0 0-4-16,1 2 4 16,-2 2-2-16,-3 2 2 15,-2 2-4-15,-4 1 0 16,-8 4-1-16,-6 3-4 15,-5-1 2-15,-6 4-1 0,-9 2-1 16,-3-1 0 0,-3-1 4-16,-1-1-1 0,-2 1-1 15,-2 1-1-15,-3 0 1 16,-5-2-2-16,-2 0 2 16,-3 2 0-16,-2 0-3 15,-2-1-5-15,-4 3-11 16,-1-3-10-16,2 6-28 15,0 2-43-15,-1 0 2 16,2 4-6-16,-6 2 6 16,0 8 44-1</inkml:trace>
  <inkml:trace contextRef="#ctx0" brushRef="#br0" timeOffset="2550.39">16972 12443 204 0,'0'0'82'16,"-14"-24"1"-16,14 9-46 15,6-1-20-15,5-1-9 16,3-2-5-16,6 0-4 16,1-1-1-16,3 3-3 15,2-1 2-15,2 2 1 0,0 0 2 16,0 2 3-1,1 1 1-15,3-2 3 0,3 0 1 0,7-2 2 16,6 3-1-16,3-8-1 16,6 1-2-16,9-4 1 15,10-2 1 1,7-4 2-16,5-3-1 16,2-4-2-16,3 2 3 15,-2-1-2-15,2 1 2 16,-8 1-5-16,-4 2-1 15,-8 1-4-15,-7 4 1 16,-10 4 1-16,-7 3-1 16,-9 4-2-16,-9 3-2 15,-8 3-8-15,-9 1-26 0,-14 10-58 16,11-8-4 0,-11 8 2-16,-14 5-3 0,-2-3-1 15</inkml:trace>
  <inkml:trace contextRef="#ctx0" brushRef="#br0" timeOffset="3015.45">18956 12359 50 0,'24'-26'57'16,"7"3"5"-16,-7-2-22 16,2 0-10-16,-1-1 3 0,6 2-2 31,3 0-1-31,-3-1 0 0,0 4 1 0,2-4-9 16,3 3-8-16,5-2-9 15,7 2-3-15,-1-3 2 16,7 2-1-16,1-1-5 15,4-3-8-15,-1 6-20 16,-2 1-55-16,-7 1 2 16,-1 5-2-16,-10-4-4 15,-5 4 30-15</inkml:trace>
  <inkml:trace contextRef="#ctx0" brushRef="#br0" timeOffset="3848.81">9122 12274 105 0,'9'-12'64'0,"7"2"0"15,-4-2-29-15,6-1-28 16,4-2-3-16,4-2 1 16,5 2-1-16,4-5 2 15,3 1-3-15,2-3-1 16,3-1-1-16,4 1 1 16,-1 1 1-16,1 1-3 15,0 0-4-15,-2 3-18 16,-2 5-19-16,-8 0-24 15,1 8 2-15,-13-2-5 16,0 8 27-16</inkml:trace>
  <inkml:trace contextRef="#ctx0" brushRef="#br0" timeOffset="4633.08">7054 12322 170 0,'0'0'69'0,"5"-12"-1"0,-5 12-57 16,17-14-8-16,-4 6-4 15,4-3-1-15,8-1 3 16,4-3-1-16,5-1-1 16,3-2 1-16,7-3 0 15,1 0 1-15,4-5-1 16,1 2-1-16,0-2 0 15,-2 1-7-15,-1 1-10 16,-2 4-25-16,-10-3-26 16,1 12 3-16,-10-5-2 15,-1 9 24-15</inkml:trace>
  <inkml:trace contextRef="#ctx0" brushRef="#br0" timeOffset="5299.81">5688 12370 84 0,'15'-14'62'16,"9"3"0"-16,1-5-27 15,6-3-13-15,6-2-10 0,4-3-8 16,7-4-2-16,6-3 1 16,6-4-5-16,5-1-8 15,9-1-44-15,0-4-11 16,8 7 1 0,-8-4-1-16,3 8 40 0</inkml:trace>
  <inkml:trace contextRef="#ctx0" brushRef="#br0" timeOffset="6168.49">11338 12160 74 0,'0'0'37'0,"-7"-13"2"16,7 13-1-16,0 0-3 15,0 0 2-15,0 0-5 0,0 0-6 16,0 0-4-16,0 0-4 16,0 0-4-16,16-11 0 15,3 6 2-15,11-2-2 16,7-3 0-16,11-3 0 15,8-2 0-15,6-5-4 16,6-1-9-16,2-1-9 16,0-1-15-16,-4 1-13 15,-6 0-20-15,-7 3-32 16,-5 6-2-16,-10 0 0 16,-4 5 13-16,-15-2 77 15</inkml:trace>
  <inkml:trace contextRef="#ctx0" brushRef="#br0" timeOffset="6815.32">9826 12311 274 0,'0'0'86'0,"-5"-16"-2"16,5 16-60-16,15-18-14 15,2 2-6-15,5-3-7 16,6-6-11-16,6-1-17 0,9-7-50 16,9 6-6-16,4-7-1 15,10 3-2-15,0-5 3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6-03-13T04:44:05.22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50-43 5547,'-47'-7'4644,"25"4"-129,22 3-387,0 0-3354,0 0-2193,0 0-2064,0 0-387,13-8-903,-13 8 387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4-03-18T02:39:59.50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1,'0'0'0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8-29T06:56:06.6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5246 5806 2 0,'25'-1'2'16,"5"-1"-1"-16,6 2 1 15,4 0 0-15,5 0 0 16,5 2-1-16,6-2 0 16,4 3 3-16,6 0-1 15,4 2 0-15,8-2-1 16,3 4 0-16,11-2 2 16,3 4-1-16,13-3 2 15,3 0-4-15,8 1 1 16,6-2-2-16,4 1 2 15,3-2 2-15,5 2 7 0,2-3-1 16,2 2 1-16,0 0 1 16,3-1 4-16,0-2-1 15,5-1 6-15,0 1-3 16,4-4-2-16,6 0-1 16,1-3 1-16,2 0-1 15,2-1-4-15,1-1-1 16,-1-2-3-16,4 1 0 15,-4-2-6-15,-2-1 1 16,-5 0-2-16,3-2 4 16,1 0-3-16,1-2 4 15,0 3-3-15,1 0 1 16,-2 3 0-16,0 0 0 0,-3 4 0 16,-3 4-2-1,-11 2-2-15,-3 1 2 0,-9 4-2 16,-6 3 1-16,-4-2-2 15,-4 3 3-15,1-2-2 16,-4 1 1 15,3-3-1-31,-3 1 1 0,5-3 0 0,-1-1 1 0,-3 0-1 16,-3-3 0-16,-4 0 2 16,-5-1 2-16,-9-3 1 15,-6-1 1-15,-7 2 0 16,-8-5 1-16,-5 5 0 15,-5-3 1-15,-4 3-3 0,-6 1 0 16,0 0-3-16,-4 2 0 16,0 0 0-16,-3 3-1 15,-3-3 1-15,0 1-1 16,-4 0-1-16,-3-1 0 16,-5 0 3-16,-5 2-3 15,-8-2-2-15,-4 1 0 16,-15-1-4-16,13 5-3 15,-13-5-21-15,-8 11-49 16,-3-7-4-16,-2 6 0 16,-6-10 26-16,2 3 57 15</inkml:trace>
  <inkml:trace contextRef="#ctx0" brushRef="#br0" timeOffset="901.1">13493 5389 119 0,'-13'-12'42'0,"13"12"-15"0,0 0-11 16,3 15-12-16,3-1-4 16,2 8-2-16,3 6-1 15,3 9 1-15,-2 8 3 16,3 8-3-16,-4 10 5 15,-3 11-4-15,-2 10 5 16,-3 7-3-16,-3 10 5 16,-1 4-2-16,-3 6 3 15,0 2-1-15,-1 1 1 16,-1-5 0-16,0-3 0 16,-1-12 1-16,-2-9 0 0,-2-12-1 15,1-12 8 1,1-19 12-16,3-8 11 0,-3-19 0 15,9-15-2 1,-11-12 0-16,11-18-2 0,-2-23 0 16,7-11-9-16,-4-18-11 15,4-15-14-15,2-12-1 16,4-9 0-16,1-5 1 16,2 1 0-16,-1 8 1 15,-1 8 2-15,2 11-2 16,-2 13-3-16,-2 15 5 15,-3 15-3-15,-3 16-1 16,-2 9-2-16,2 11-5 16,-4 16-5-16,0 0 4 15,-3 12 0-15,1 15-3 0,-6 10 1 16,2 14-1-16,-2 9 5 16,-2 17 1-16,-1 7 6 15,1 7-3-15,-1 0 3 16,3-2 2-16,0-1 0 31,1-11 2-31,1-6-3 0,2-13 4 16,1-12-3-16,-1-13 13 0,2-10 0 15,2-23 1-15,0 0-2 16,-5-33-1-16,5-14 4 16,2-22-3-16,5-20-1 15,0-18-10-15,2-14 0 16,4-8-2-16,0-2-2 15,0 0 4-15,1 7-5 0,-4 10 5 16,-4 15-12-16,-1 19-22 16,-7 10-81-16,0 15 0 15,-7 7-4-15,0 7 0 16,-2 7-8-16</inkml:trace>
  <inkml:trace contextRef="#ctx0" brushRef="#br0" timeOffset="1382.94">13201 4240 121 0,'0'-15'82'0,"-3"1"-3"0,1 3-40 15,2 11-14-15,0 0-16 16,0 0-9-16,1 11-8 16,-1 7-3-16,1 10 3 15,-1 11 0-15,0 9 5 16,-2 12 0-16,-1 9 3 16,-1 6-3-16,-3 5 5 15,-1 0 1-15,-2-1 2 16,-1-6 3-16,1-5-6 15,1-6-20-15,0-12-54 16,5-4-1-16,-2-17-4 16,6-9-4-16,0-20 72 15</inkml:trace>
  <inkml:trace contextRef="#ctx0" brushRef="#br0" timeOffset="1766.28">12985 4377 229 0,'8'-36'91'15,"9"0"-8"-15,10 7-57 16,4 6-20-16,7 6-10 16,7 6 1-16,2 5-3 15,5 8 1-15,0 2-1 16,2 9 0-16,-3 4-1 15,0 9 3-15,-3 9-4 0,-7 7 4 16,-4 5-3 0,-6 8 6-16,-7 2-4 0,-8 5 5 15,-9 2-2-15,-7-1 0 16,-10 0 4-16,-8-5 0 16,-6-1 4-16,-9-1-2 31,-9-1 1-31,-8-9 3 0,-4-2-1 15,-5-5 3-15,-1-4-3 0,1-5-8 16,-1-3-27-16,7-8-56 16,5-2 0-16,7-8-6 15,10-6-2-15,9-9 56 16</inkml:trace>
  <inkml:trace contextRef="#ctx0" brushRef="#br0" timeOffset="2716.26">13512 5107 219 0,'24'-5'90'0,"-3"-5"-3"15,4 0-73-15,6 5-14 16,4-3-1-16,5 2-5 15,3-6 5-15,-1 0-6 16,1-4 7-16,-2-4 0 16,1-4 0-16,-4-3 0 15,-5-2 2-15,-4-2-2 16,-6 0 1-16,-3 2 0 0,-7 0 1 16,-3 6-1-16,-8-1 0 15,-3 7-2-15,-4 5-1 16,5 12 0-16,-16-17-2 15,5 11-3-15,-1 7-2 16,-2-1 0-16,-1 12 1 16,-1 1 0-16,3 7 0 15,-1 6 3-15,1 6 1 16,2 3 1-16,3 3 2 16,2-1 1-16,4 0 1 15,2-4 1-15,2-2 2 0,4-4 9 16,7-5-5-16,3-6 10 15,6-6-8-15,6-5 10 16,5-11-8-16,4-5 1 16,6-13-3-16,3-5-8 15,-2-12 5-15,2-5-8 16,-6-4 7-16,-5-1-10 16,-5 5 12-16,-6 4-2 15,-7 8-2-15,-5 9-7 16,-4 10 1-16,-8 15-2 15,0 0-1-15,8 28 0 16,-1 4-2-16,2 8-1 0,3 7 4 16,4 7 6-1,1 6-1-15,0 2 0 0,-1-2 0 16,-5-3-3-16,-5-9 3 16,-5-5-3-16,-5-8 4 15,-5-7-2-15,-2-10 5 16,0-7 3-16,-1-10 1 15,12-1 1-15,-16-22 0 16,15-3 8-16,6-8-13 16,8-3 1-16,5-4-6 15,8-2-1-15,11 4-2 16,4 2 1-16,4 7-3 16,-1 9-8-16,-2 9 8 15,-6 5-1-15,-3 7 1 16,-5 7 1-16,-8 6-1 0,-7 3 0 15,-3 6 2 1,-1 2 0-16,-3 2 2 0,-4 0-2 16,-1-3 3-16,-2-1-3 15,0-1 3-15,-3-4-1 16,1-2 1 15,-2-4 1-31,2-1-7 0,3-11-30 0,-3 13-52 0,3-13-1 16,14-6-4-16,0-10 5 15,-3-12 48-15</inkml:trace>
  <inkml:trace contextRef="#ctx0" brushRef="#br0" timeOffset="2872.99">14884 4776 230 0,'-6'-21'82'0,"1"0"-36"0,5 6-105 15,0 15-17-15,22-14-12 16,-1 5-4-16,-1 2 50 16</inkml:trace>
  <inkml:trace contextRef="#ctx0" brushRef="#br0" timeOffset="3700.45">15326 4935 128 0,'19'-4'99'0,"1"-7"-2"0,-3-1-38 15,-2-8-10-15,2-1-11 16,-8-5-10-16,1 0-8 16,-7-2-9-16,-1-1-7 15,-3 5 0-15,-3 1-6 16,-1 7-2-16,5 16-3 15,-19-11-1-15,1 18-2 16,-1 12 1-16,-3 7 1 16,1 11 0-16,0 2 4 15,2 3 0-15,3 1 6 16,7-3 0-16,7-6 5 0,7-9 0 16,7-7 3-16,7-9-3 15,6-8 2-15,2-7 0 16,6-5-2-16,0-2-3 15,0-1-5-15,-2 2-4 16,-5 3-5-16,-4 5 0 16,-4 9-1-16,-3 11 2 15,-6 5-1-15,-4 10 2 16,-3 4 2-16,-1 1 4 16,-2 1 4-16,-1-2 2 15,-4-6 0-15,-2-6 3 16,2-6-1-16,6-17 5 15,-16 6 1-15,5-14 0 0,4-8 6 16,0-11-8-16,3-3-1 16,5-5-3-16,5 1 3 15,2 1-4-15,2 4-1 16,3 7-2-16,11 10-6 16,8 12 5-16,0 8 1 15,-4 12-3-15,-2 3-2 16,2 3 1-16,-2 4 1 15,1-5 3-15,-11-2-2 16,-7-5 8-16,-3-4-4 16,-6-14 5-16,0 0-1 15,11-14-1-15,-5-6 0 16,2-7-2-16,6-5 1 16,5-2-7-16,5 2 0 15,1 4-6-15,1 6 1 0,4 11-2 16,0 11 1-1,-2 12-1-15,-5 11 1 0,-5 8 1 16,-4 4 1-16,-2 0 3 16,-5-1 0-16,-4-5 4 31,-3-5-2-31,-2-5 1 0,1-8-10 0,1-11-74 16,0 0-21-16,0 0-5 15,0 0-1-15,9-15-7 16</inkml:trace>
  <inkml:trace contextRef="#ctx0" brushRef="#br0" timeOffset="4998.59">14733 6984 185 0,'3'-14'87'0,"-2"-3"0"16,-2 4-56-1,1 13-16-15,3-16-9 16,-3 16-6-16,0 0-2 0,-17-10-2 16,4 11-1-16,-5 3-1 15,-3 4-2-15,-4 5 0 16,-2 5 0-16,-1 2 0 15,0 9 6-15,-2 2-3 16,4 2 4-16,1-1-2 16,7 0 5-16,2-2-1 15,6-2 4-15,5-4-1 16,7-3 1-16,9-5 1 16,9-4 2-16,11-3 0 15,12-8 1-15,9-2-2 16,3-6 0-16,4 1-3 0,-6-1-4 15,-5 0-3 1,-7 2-2-16,-8 5-2 0,-13 6-1 16,-10 5 1-16,-8 5-1 15,-6 2 3-15,-1 1 0 16,-1 0 5-16,0-2 3 16,0-3 6-16,6-14 9 15,-10 16 4-15,10-16-1 16,0 0 1-16,18-16 0 15,1 2-1-15,2-8-2 16,7-3-5-16,1-5-8 16,5-3-1-16,-2-1-8 15,-5 4 6-15,-6 3-6 16,-5 5 2-16,-9 5-6 16,-11 5 5-16,4 12-6 0,-29-8 5 15,9 7 2-15,0 2 1 16,0-2 5-16,1-1 1 15,6-1 0-15,13 3 0 16,10-14-1 0,17 5-1-1,11-2 0-15,11-1-4 0,8 2-5 0,5 3 3 16,2 3-2-16,-2 5 2 16,-7 6 0-16,-9 6 0 15,-13 7 1-15,-13 3-3 16,-13 0 6-16,-8-1-6 0,-10-1 6 15,-6-3-3 1,-8-6 6-16,1-4 0 0,-2-10 0 16,6-7 3-16,3-6-9 15,7-4 6-15,11-4-7 16,10-3 4-16,11-1-8 16,8 2 1-16,11 3-4 15,4 6 1-15,2 7 3 16,-1 6-1-16,-4 7 1 15,-5 5-1-15,-5 6 3 16,-7 1-1-16,-8 4 1 16,-6-3 3-16,-2 2 3 15,-3-6-4-15,-1 0 4 16,-4-2-2-16,-1-11 2 0,-1 18-6 16,1-18 6-16,-1 16-6 15,1-16 4-15,2 20-4 16,3-9-16-16,-5-11-53 15,10 20-22-15,-10-20 1 16,19 12-6-16,-5-10 0 16</inkml:trace>
  <inkml:trace contextRef="#ctx0" brushRef="#br0" timeOffset="5598.27">16079 6791 151 0,'16'-2'77'16,"-16"2"-4"-16,18 13-65 16,-4 7-9-16,1 5-7 15,1 4 4-15,6 7 0 16,-1 1 2-16,1 5 4 15,-3 0-5-15,1-1 5 16,-5-1-4-16,-2-2 6 16,-4-4-3-16,-3-6 6 15,-4-3-2-15,-3-8 5 16,-3-6 1-16,-7-6 2 16,-3-6 1-16,-8-8-1 15,0 0 8-15,-4-5 4 0,4 3-5 16,-2-2-7-16,3 5-3 15,1 0-3-15,7 8-3 16,2 4-1-16,11-4-9 16,-9 19-1-16,8-5 3 15,5 0 4-15,6 1 4 16,7-1 2-16,8 0 4 16,6-6 2-16,7-3-1 15,2-7 0-15,5-6-1 16,0-5 0-16,0-5-2 15,-3-3 0-15,-5 2-3 16,-7 1-4-16,-8 1-8 16,-5 6-2-16,-17 11-2 15,14-2-1-15,-14 2 2 16,-9 21-1-16,2-8 3 0,1 1 5 16,0 0 8-16,-1 1-5 15,7-15-22-15,2 14-67 16,-2-14-1 15,19-4-5-31,-5-10 2 0,-3-6 0 0</inkml:trace>
  <inkml:trace contextRef="#ctx0" brushRef="#br0" timeOffset="5750.61">16500 6944 212 0,'-15'-3'91'0,"4"-3"-3"16,11 6-60-16,0 0-33 15,0 0-58-15,19-2-23 16,-3 2-1-16,6 2-4 16,1-5 5-16</inkml:trace>
  <inkml:trace contextRef="#ctx0" brushRef="#br0" timeOffset="6333.99">16549 7272 105 0,'0'0'76'0,"0"0"-8"15,23 5-11-15,-6-12-10 16,5-9-5-16,5-5-6 0,2-10-27 0,7-8 2 16,-1-11-8-16,3-11 2 15,1-8-7 1,1-7 3-16,-3-3-5 15,-2 2 1-15,-7 3 7 16,-6 3-3-16,-5 8 3 16,-6 10-1-16,-6 12 0 15,-5 10-2-15,-1 9-5 16,-3 7-2-16,4 15-4 16,-12 3 3-16,0 18-5 15,0 10-1-15,2 14 1 16,0 9 5-16,2 12 2 15,-1 7 2-15,7 4 0 16,3 1 2-16,7-1 5 16,1-5-4-16,2-5 5 0,2-6-5 15,1-10 7-15,2-6-3 16,1-9 8-16,2-6-4 16,1-11 4-16,5-7 2 15,1-10 0-15,3-5-1 16,1-8-1-16,-2-1-1 15,-4-3 2-15,-2 3-6 16,-6 0-5-16,-3 2-6 16,-13 10 1-16,11-5-1 15,-11 5-1-15,0 0 1 0,-11 15-3 16,11-15 3 0,-9 11 2-16,9-11-6 0,0 0-83 15,0 0 0-15,0 0-2 16,0 0-3-16,-2-25-5 15</inkml:trace>
  <inkml:trace contextRef="#ctx0" brushRef="#br0" timeOffset="6482.82">17192 7061 73 0,'-15'5'62'15,"1"-3"2"-15,14-2-37 16,-5 15-32-16,5-15-48 0,27 17-7 15,-4-16-1 1,14 3 15-16,2-7 46 0</inkml:trace>
  <inkml:trace contextRef="#ctx0" brushRef="#br0" timeOffset="6999">17481 7180 161 0,'0'0'71'0,"-2"17"1"0,2-17-70 16,10 23-11-16,-4-9 1 16,-1 3 6-16,1 2 1 15,-1-1 3-15,0-4-1 16,-1 1 0-16,-4-15 3 16,9 18 2-16,-9-18 4 0,11 11 1 15,-11-11 2 1,21 0-2-16,-5-3 1 0,4-7 0 15,6 0-3-15,2-4-1 16,1 0-1-16,-3 1-1 16,0 1-6-16,-4 3 2 15,-4 6-2-15,0 5 0 16,-3 5 0-16,-2 4 1 16,-1-1-1-16,1-2 6 15,-1 1 10-15,1-4 1 16,3-4 2-16,-2-6-1 15,1-3 1-15,0-7-2 16,3 0-2-16,3 0-7 16,-1 0-9-16,-1 3-6 15,-5 1-4-15,-1 6 0 0,-13 5-1 16,15 4 0-16,-15-4 1 16,2 18 2-16,-2-18 3 0,-1 19 8 15,1-19 7-15,-1 17 2 16,1-17-9-1,0 0-27-15,0 0-60 16,-4-14-6-16,2-7 0 16,-8-9-12-16,-1-4 18 15</inkml:trace>
  <inkml:trace contextRef="#ctx0" brushRef="#br0" timeOffset="7169.03">17110 6821 190 0,'-33'-8'88'16,"17"-1"-14"-16,16 9-87 15,30-9-56-15,5 7-11 16,13 0-8-16,5-2-4 16,7 4 83-16</inkml:trace>
  <inkml:trace contextRef="#ctx0" brushRef="#br0" timeOffset="8983.98">11886 8343 175 0,'0'-21'72'16,"-2"9"-26"-16,2 12-16 15,-1 12-18-15,1 12-13 16,1 12-2-16,0 12-5 0,0 13 5 16,-1 9 0-16,0 8 5 15,-1 2-1-15,-1 3 6 16,-2-2 0-16,0-5 2 15,-2-8-1-15,0-9 0 16,1-11-6-16,0-8-7 16,3-11-4-16,-1-10-24 15,3-19-24-15,0 0-19 16,-2-32 1-16,2-2 7 16,-2-12 31-16,0-10 37 15,0-10 0-15,-2-8 6 16,2-2 47-16,-3-2 21 15,2 3-3-15,0-3-9 16,5 3-16-16,3 0-18 16,6 1-21-16,9 3-3 0,8 7-1 15,6 5-7-15,2 9 2 16,2 6-3-16,1 15 1 16,-1 12-1-16,-4 17 0 15,-6 15-2-15,-8 16 1 16,-8 15 0-16,-4 12 0 15,-7 10 3-15,-4 8-2 16,-4 5 1-16,-3 4-2 16,-1 0 3-16,3-5-2 15,3-3 3-15,5-7 0 16,6-4 2-16,7-7 1 16,6-7 3-16,6-9 2 15,7-7 1-15,6-9 1 0,5-9 1 16,3-11-1-16,2-9-1 15,2-14-1-15,0-9 1 16,-5-8-1-16,-4-8-1 16,-8-3 1-16,-3-1-1 15,-10 0 4-15,-4 6-1 16,-9 8 0-16,-4 4-3 16,-7 9-2-16,4 18-3 15,-19-14-1-15,2 17-2 16,1 9-3-16,-3 2 0 15,2 7-1-15,1 5 2 16,4 2 1-16,3 1 2 16,4 1 0-16,3 0 0 15,4-3 1-15,3-1 2 16,4-5 0-16,2 0 3 0,6-4 0 16,3-5 1-16,3-7 0 15,3-5 3-15,2-10-1 16,2-7-2-16,-2-9 2 15,0-8-2-15,-6-8-1 16,-1 5 2-16,-6-2 3 16,-3 6-1-16,-5 5-3 15,-3 8-5-15,-3 9-1 16,-1 11-1-16,0 0 0 16,-5 17-3-16,5 0-3 0,0 0 0 15,4 4 6 1,1 0 4-16,2 0 1 0,3-3 4 15,1-7 2-15,1-1 0 16,2-10 3-16,1-8-1 16,1-11 0-16,3-9 0 31,-1-12 0-31,4-12-2 0,2-11-4 0,2-8-2 16,-2-7 0-16,-2-4-3 15,-2-3-1-15,-4 1 0 16,-5 4 1-16,-5 6-5 15,-5 7 6-15,-5 8-3 16,0 9 2-16,-4 10 0 0,1 10 0 16,0 9-6-1,0 9-1-15,7 12-2 0,-8 12 2 16,4 15 0-16,5 15-1 16,2 12 2-16,3 12 1 15,3 10 5-15,-2 9 0 16,3 3 3-16,1 2-3 15,-2-1 2-15,0-7-4 16,-3-7 3-16,0-5-3 16,0-7 4-16,2-11-1 15,0-7 4-15,6-12 2 16,1-10 3-16,6-12 1 16,6-11 1-16,2-15 0 15,7-10-3-15,0-14 0 16,3-9-3-16,-2-4-1 0,-4 0-4 15,-6 1 2-15,-8 6-4 16,-3 10-1-16,-7 9-2 16,-7 15 0-16,-2 11-3 15,-16 13 0-15,7 4 1 16,0 7-2-16,3 0 4 16,1 3 2-16,4 1 6 15,6-3-2-15,9-4-5 16,8-4-29-16,6-4-56 15,7-9-2-15,2-8-2 16,1-12-3-16,2-7-2 16</inkml:trace>
  <inkml:trace contextRef="#ctx0" brushRef="#br0" timeOffset="9335.95">13926 8514 192 0,'-12'-4'75'0,"12"4"-2"0,-13 22-49 15,12 1-16-15,4 10-3 16,2 6-1-16,2 3 1 16,5 3 0-16,4 0 0 15,0-2 0-15,1-7-1 16,-4-6 3-16,-2-9 5 16,-2-6 10-16,-9-15 0 15,0 0-2-15,0 0 1 16,-25-9-3-16,-4-2-2 0,-5 3-3 15,-12 2-8 1,-6 2-12-16,-1 6-1 0,-2 6 2 16,3 6-2-1,7 3 3-15,9 0 1 0,11-1 4 16,8-3 4-16,17-13 5 16,1 12 1-16,19-15-13 15,15-7-66-15,8-7-22 16,6-12-2-16,5-10-8 15,0-12-4-15</inkml:trace>
  <inkml:trace contextRef="#ctx0" brushRef="#br0" timeOffset="9548.53">13045 8391 247 0,'-43'-3'94'0,"25"-10"-11"32,18 13-51-32,39-18-16 15,16 4-9-15,28-6-14 0,28-6-19 0,34-6-48 16,31 2-14-16,19-2-2 16,11 2-5-16,2 1-3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4-03-18T02:50:24.6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8-29T07:01:16.5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3220 10054 87 0,'14'-14'80'0,"-6"0"-8"15,2 0-17-15,0 3-13 16,-4-3-3-16,-6 14-2 16,16-23 1-16,-16 23-3 15,14-19-5-15,-14 19-4 16,8-12-8-16,-8 12-5 15,0 0-6-15,0 0-5 16,0 0-1-16,0 0 0 0,1 16-3 16,-1-2 0-1,1 9-3-15,-1 6 3 0,2 11 1 16,1 10 4-16,2 6-2 16,0 7 1-16,0 12 3 15,1 6-1-15,0 2 3 16,0 3-1-16,-1 1 2 15,-2-2-3-15,0-3 1 16,-2-2 0-16,-2-8-5 16,-2-4 5-16,-1-9-8 15,0-8 2-15,-1-12-4 16,1-7-1-16,2-8-14 16,-3-8-15-16,5-16-72 15,0 0-4-15,0 0 6 16,-12-15-4-16,2-9 0 0</inkml:trace>
  <inkml:trace contextRef="#ctx0" brushRef="#br0" timeOffset="466.32">3226 10042 168 0,'-2'-18'91'0,"-3"5"-27"16,5 13-26-16,0-16-10 0,0 16-12 15,0 0-12-15,0 0-1 16,-14 14-2-16,0 7-6 15,-9 4 0-15,-5 8-3 16,-2 2 6-16,-1 4 1 16,0-2 3-16,2-6 7 15,8-5 13-15,4-12 1 16,17-14 0-16,-1-13 2 16,14-9 0-16,5-13 2 15,10 0-3-15,2-4-9 16,2 4-12-16,-1 2-1 15,-3 13-2-15,-2 18 2 16,-3 11 1-16,-7 12-2 16,-4 10 2-16,-4 5 0 0,-1 4-2 15,4 4-19 1,1-3-88-16,8-8-5 0,8-6-4 16,2-12-5-16,8-5 1 15</inkml:trace>
  <inkml:trace contextRef="#ctx0" brushRef="#br0" timeOffset="982.99">1664 11782 296 0,'16'12'95'0,"-11"5"-3"16,0 12-81-16,-2 12-10 15,0 10 3-15,2 13 0 16,1 13 4-16,0 5-2 16,0 2 4-16,-3 1 1 15,-1-2-3-15,-1-4-10 16,4-8-23-16,-5-9-53 16,0-16-17-16,2-11-3 15,-5-16-7-15,3-19 4 0</inkml:trace>
  <inkml:trace contextRef="#ctx0" brushRef="#br0" timeOffset="1232.38">1664 11941 296 0,'6'-61'109'16,"6"10"-3"-1,2 6-58-15,-1 9-24 16,5 9-15-16,3 9 0 15,4 10-7-15,-2 17 0 16,-3 9 0-16,-1 17 0 16,-8 11-3-16,-8 13 4 15,-9 6-5-15,-5 4 5 16,-7-1-7-16,-1 0-22 0,-7-5-81 16,1-14 1-16,8-11-2 15,5-17-1-15,12-8-3 16</inkml:trace>
  <inkml:trace contextRef="#ctx0" brushRef="#br0" timeOffset="2232.66">2211 12454 294 0,'14'-9'99'15,"-3"-5"6"-15,0-3-74 16,2 0-8-16,-2-4-2 16,2 3-4-16,-5-3-1 15,0 6-6-15,-3 0-5 16,-5 15-7-16,0 0-3 16,0 0 2-16,-17 17-2 15,1 6 3-15,-3 10-4 16,-3 5 10-16,0 3-2 15,1 0 2-15,1-3-2 16,3-7 0-16,7-4 0 16,6-8-1-16,4-19 3 15,14 11-4-15,2-15-1 0,3-6 4 16,2-1-5-16,2-1 2 16,-2 1-4-16,-3 5 5 15,-1 8-5-15,0 7 0 16,-1 6 4-16,-3 5-1 15,-1 3 6-15,0 0 5 16,3-5 3-16,3-4-4 16,0-14 7-16,4-8-1 15,-2-16-3-15,2-11-4 16,1-13-1-16,1-15-5 16,1-13-1-16,-5-8-4 15,-2-5 2-15,-6 0 2 16,-6 2 2-16,-7 11 6 0,-5 10 0 15,2 17 4-15,-3 12-8 16,2 14 6-16,-3 11-7 16,8 12-3-16,-12 15 3 15,11 2-8-15,1 4 6 16,-3 9-6-16,2 6 7 16,0 9-4-16,1 6 3 15,2 4 1-15,3 3-2 16,0 0 2-16,1 2-3 15,0-3 4-15,2-4-3 16,-1-3 4-16,0-10-2 16,3-6 3-16,0-10-1 15,3-4 3-15,3-13-6 16,4-7 2-16,1-9-2 16,2-6-2-16,1-6 1 0,1 0-4 15,-3 2 0-15,-4-1-4 16,-6 7 4-16,-12 13-4 15,15-7 2-15,-15 7 2 16,8 13 1-16,-8-13-1 16,6 16 2-16,-6-16 4 15,19 11-2-15,-2-12 3 16,-1-5-1-16,3-4-1 0,1 0-5 16,-1-2-3-16,2 4 1 15,-3 4-3 1,-1 4-1-16,-4 7 1 15,0 6 3-15,-3 7 1 16,-1 3 4-16,0 4 2 0,-2-5 1 16,1-2 1-16,-1-5 3 15,-7-15 0-15,18 7-10 16,-8-19-21-16,5-6-94 16,-4-8-1-16,-3-4-3 15,-2-9-4-15,-3-3-2 16</inkml:trace>
  <inkml:trace contextRef="#ctx0" brushRef="#br0" timeOffset="2398.34">2725 12229 318 0,'-28'3'120'16,"10"-10"-4"-16,18 7-63 0,13-21-32 15,15 5-56-15,13-4-61 16,10-7-10-16,12-4-8 15,1 0-9-15,6 5 2 16</inkml:trace>
  <inkml:trace contextRef="#ctx0" brushRef="#br0" timeOffset="3465.02">4243 11885 248 0,'9'-21'110'0,"-2"4"-3"16,-2 5-34-16,-5 12-33 16,1-15-16-16,-1 15-13 15,0 0-5-15,-21 11-1 16,2 4-10-16,-6 5 6 16,-2 6-7-16,3 3 7 15,-3 4-4-15,3 2 6 0,3-1-6 16,6-6 1-16,12-5 2 15,5-4-2 1,5-5 1-16,6-7 0 0,0-1 0 16,2-3-3-16,-2-1 0 15,-1 4 1-15,-12-6 0 16,15 27-1-16,-13-5 2 16,-2 6-1-16,0 2 2 15,2 1 4-15,0 0 3 16,4-6 0-16,6-5 1 15,7-11-1-15,3-11-2 16,3-10-3-16,3-11 0 16,0-8-1-16,-1-7-5 15,-3-6 2-15,-5-2 5 16,-7 2 5-16,-3 9 0 0,-7 2 2 16,-1 13-2-1,-7 6 2-15,6 14-1 0,-24 16 0 16,4 9-4-16,-3 8-5 15,-2 8 3-15,-2 9 1 16,-1 4 2-16,1 1-2 16,4-1 3-16,7-2-14 15,2-11-38-15,8-1-64 16,9-12 0-16,5-12-5 16,8-12-2-16,4-13-2 15</inkml:trace>
  <inkml:trace contextRef="#ctx0" brushRef="#br0" timeOffset="3731.5">4693 11854 438 0,'14'-14'126'16,"-7"3"-6"-16,-7 11-101 15,0 0-6-15,0 0-7 16,0 18-2-16,7 5-6 15,2 9 1-15,1 7-5 16,2 12 7-16,0 9-4 16,2 6 5-16,0 2 0 15,-2-6 1-15,-3-5-7 0,0-4-17 16,-6-13-52 0,1-8-42-16,1-18-2 0,-5-14-2 15,0 0-4-15,3-37 1 16</inkml:trace>
  <inkml:trace contextRef="#ctx0" brushRef="#br0" timeOffset="3900.31">4513 11802 452 0,'-4'-11'114'15,"21"-3"-1"-15,16-2-106 16,15 0-23-16,15 0-82 15,7 1-18-15,4-1-1 16,1 1 0-16,-7 7 2 0</inkml:trace>
  <inkml:trace contextRef="#ctx0" brushRef="#br0" timeOffset="4987.63">5284 12172 311 0,'6'-21'103'0,"-3"-9"1"16,-5 2-62-16,2 5-11 0,-4-2-10 15,1 6-6-15,-2 2-9 16,0 4-3-16,5 13-1 15,-13-2 0-15,0 14-1 16,-8 6-4-16,-2 10-1 16,-3 7 2-16,-1 7 3 15,1 5 0-15,2 3 0 16,5 0 0-16,6-7-1 16,8-1 4-16,8-10 0 15,3-6 0-15,7-10-1 16,6-8-2-16,4-9-5 15,1-10 1-15,4-6-3 16,0-7-1-16,-1-3-2 16,-2-2 2-16,-7-2 7 15,-3 5 0-15,-7 5 3 16,-3 7 1-16,-5 14 4 0,0 0-2 16,0 0 2-16,-4 19-2 15,2 0-5-15,1 3 2 16,1 0 1-16,2 2 1 15,2-3 1-15,2-4 1 16,3-4-1-16,2-3 3 16,1-9-2-16,2-6 1 15,2-10-2-15,-1-12-2 16,1-11 1-16,0-8-3 16,-5-10 2-16,-3-8 0 15,-4-8 0-15,-3-3 2 0,-3 0-1 16,-2 4 3-16,-3 5-3 15,-1 7 4-15,0 8-3 16,3 11 0-16,1 10-4 16,2 11-1-16,2 19-1 15,0 0 0-15,-9 18 1 16,7 9-1-16,-1 14-3 16,0 6-2-16,0 9 5 15,1 7-1-15,1 1 4 16,2 0-3-16,2-5 2 15,4-4-2-15,1-9 1 16,4-9 2-16,4-6-2 16,6-14-4-16,5-7-3 15,5-10-2-15,4-8-2 16,2-8-2-16,2-2 0 16,-3-1-3-16,-3 4 1 0,-8 8 4 15,-7 3 2-15,-6 8 3 16,-6 12 1-16,-6 4 2 15,-2 5 0-15,-2-3 5 16,2-2 2-16,2-5 0 16,3-4 1-16,8-8 3 15,4-10 0-15,4-5-2 16,2-5-1-16,3-4-2 16,0-1-2-16,0 3-4 15,-1 1-2-15,-9 4-2 16,-2 11 1-16,-13 3-1 15,14 8 3-15,-9 7 2 0,-1 1 2 16,1 1 4-16,2-2 2 16,5-2 2-16,4-7-2 15,6-6 1-15,0-5-4 16,2-5-9-16,3-5-34 16,-7-8-73-16,-2-5-9 15,-8-2-1-15,-14 1 0 16,-15 3 2-16</inkml:trace>
  <inkml:trace contextRef="#ctx0" brushRef="#br0" timeOffset="5150.99">5556 12013 256 0,'-47'-1'120'0,"13"-5"-12"0,14 2-22 16,8-9-18-16,12 13-18 0,28-27-21 15,7 7-21 1,15 0-29-16,8 0-94 15,14 1-6-15,1 4 2 16,-5 3-8-16,-9 8 2 16</inkml:trace>
  <inkml:trace contextRef="#ctx0" brushRef="#br0" timeOffset="9005.44">5079 12947 199 0,'5'-17'90'16,"-3"1"-1"-16,-2 16-37 16,0 0-11-16,13 0-12 15,-6 21-8-15,3 7-9 16,2 12-7-16,1 12 0 15,3 11 3-15,-2 11-2 16,-3 7 4-16,-5 4-3 16,-1 3 3-16,-8-6-2 15,-3-3 3-15,-4-11-6 16,1-7 3-16,-4-15-3 16,5-10 1-16,-1-13-12 15,9-23-51-15,-14 3-38 16,10-19-5-16,-2-18 2 0,3-13-7 15,-3-13 0 1</inkml:trace>
  <inkml:trace contextRef="#ctx0" brushRef="#br0" timeOffset="9365.99">5001 13037 335 0,'-1'-34'108'15,"2"7"-1"-15,5 6-55 16,-5 2-17-16,4 7-15 15,-5 12-11-15,0 0-8 16,6 23 0-16,-6 5 0 16,-5 6-3-16,-4 3 3 0,-2 3-1 15,0 0-1 1,0-4 6-16,-2-10 4 0,2-10-2 16,11-16-1-16,0 0-2 15,-4-19 1-15,16-8-1 16,4-2 2-16,3-5-3 15,7 2-8 1,1 8 3-16,-2 7 1 0,2 15 0 16,-4 14 0-16,-3 10 4 15,-3 9-3-15,-2 8 1 16,-2 1 1-16,-2 4-14 16,-1-5-96-16,4-4-3 15,5-10-4-15,1-6-5 16,1-6 2-16</inkml:trace>
  <inkml:trace contextRef="#ctx0" brushRef="#br0" timeOffset="10133.99">4852 14420 330 0,'15'-13'86'0,"-15"13"-5"16,-17 6-66-16,1 9-11 15,-4 4-6-15,-3 7 0 16,-5 8 5-16,-3 6-2 16,-4 6 0-16,-2 2-3 15,1 3 5-15,-3 0-5 16,0-1 4-16,3-6-2 0,6-5 4 16,7-5 3-1,4-6 6-15,12-5 5 0,11-8 3 16,13 1 0-16,10-3-3 15,12 6 4-15,5-5-4 16,6 7-2-16,3-3-9 16,2 5-3-16,-5 1-3 15,-3 3 2-15,-8 0-3 16,-6-3-8-16,-5-1-11 16,-9-5-61-16,0 2-25 15,-5-7-3-15,-14-13-7 0,14 4-3 16,-14-4 7-16</inkml:trace>
  <inkml:trace contextRef="#ctx0" brushRef="#br0" timeOffset="10582.35">5760 14420 305 0,'17'33'90'16,"-5"10"-14"-16,-3 5-44 15,3 10-8-15,-3 6-3 16,2 6-4-16,-8-2-3 15,1 0-5-15,-4-7-2 16,2-6 1-16,-2-11-10 16,-2-10-28-16,1-10-61 15,3-10-3-15,-2-14-2 16,4-21-6-16,-8-6 1 0</inkml:trace>
  <inkml:trace contextRef="#ctx0" brushRef="#br0" timeOffset="10766.04">5462 14482 422 0,'6'-13'104'16,"15"-6"-4"-16,7 0-86 16,13 4-14-16,5-1-25 15,14 5-45-15,4 0-30 16,5 6 3-16,-5 5-5 0,-4 5 2 15,-6 3-1-15</inkml:trace>
  <inkml:trace contextRef="#ctx0" brushRef="#br0" timeOffset="11832.87">6374 14962 245 0,'3'-23'85'0,"-6"-4"3"15,-1 3-40-15,2 6-6 16,-5 1-8-16,3 0-6 15,-3 4-5-15,3 2-6 16,4 11-5-16,-9-10-4 16,9 10-4-16,-21 14-4 15,3 3-4-15,-4 7 3 16,-1 7-2-16,-1 5 5 16,-2 3-3-16,2-3 1 15,3 0 0-15,9-4 2 0,7-4-1 16,6-9-6-16,11-7-6 0,4-10-4 31,10-6 0-31,1-10 0 0,4-2 1 16,0-3 4-16,-2 0-1 15,-4 2 3-15,-8 5 10 16,-5 6 3-16,-12 6 1 16,12 9 0-16,-11 2 3 15,1 4 0-15,-1-4 9 16,4 3 4-16,-5-14-2 15,17 7 3-15,-4-18-1 16,6-6-1-16,-2-11-3 31,3-8-6-31,1-13-7 0,1-8-4 0,0-11-1 16,-7-6-1-16,-4-1-2 0,-4-2 5 16,-5 2-2-1,-2 6 4-15,-2 13-3 0,-2 10 1 16,-2 14 1-16,-1 17-1 15,7 15-1-15,-17 11-1 16,8 12-1-16,2 9-1 16,2 6 2-16,0 9 2 15,4 4 1-15,2 0-4 16,5 3 3-16,5-1-3 16,2-1 4-16,1-2-2 15,2-6 2-15,2-7-3 16,2-5 1-16,3-8 5 15,3-12-1-15,3-4 1 16,2-12-5-16,1-7 1 0,4-9 0 16,-3-2-1-1,-1 0 0-15,-7-1-5 0,-2 6 0 16,-8 1-1-16,-3 9 4 16,-12 7-2-16,11 2 0 15,-11-2-1-15,3 16 2 16,-3-16 7-16,2 14 5 15,-2-14-5-15,0 0 3 16,18-9-1-16,-8-6 1 16,4-1 2-16,0-4-4 15,2-1-8-15,1 2-3 16,0 5 3-16,-2 7-3 16,-2 6 1-16,-2 8-1 15,-1 4 0-15,-1 6 0 0,-1 1 5 16,0 1 1-16,-1-4 1 15,3-4 0-15,3-5 0 16,3-8 1-16,1-7-9 16,5-4-9-16,-4-10-40 15,7-1-60-15,-3-9-4 16,-3-2 2-16,-5-3-3 16,-11 6 0-16</inkml:trace>
  <inkml:trace contextRef="#ctx0" brushRef="#br0" timeOffset="12017.97">6661 14594 277 0,'-62'6'107'0,"17"-2"6"0,9-6-34 16,23 0-17-16,13-13-22 16,19 1-17-16,19-7-23 15,13-7-27-15,24-2-77 16,10-4-9-16,15-2-3 15,2 0-3-15,-8 5-4 16</inkml:trace>
  <inkml:trace contextRef="#ctx0" brushRef="#br0" timeOffset="106535.11">20910 11597 162 0,'6'-24'90'0,"0"-4"-21"15,-1-1-16-15,4 4-9 16,-3-1-11-16,1 3-5 0,-2 0-4 15,0 3-6 1,-4 1-2-16,3 7-1 0,-3-1 1 16,-1 13-2-16,2-15 0 15,-2 15-2-15,0 0-3 16,0 0-2-16,0 0-2 16,0 0-5-16,0 20-2 15,-1 0-1-15,2 6-1 16,2 12 2-16,0 9 0 15,1 13 4-15,3 10-1 16,1 12 1-16,-3 9 1 16,1 8-2-16,-3 6 3 15,-3 1-2-15,-2 1 2 16,-2-2-4-16,-2-13 4 0,-1-7-3 16,0-11-1-16,0-15 4 15,3-14-1-15,0-10 3 16,1-11 1-16,3-24 0 0,0 0 0 15,0 0 2-15,-13-38-1 16,9-7-2-16,-4-22-2 16,-1-17-3-1,-1-16-1-15,1-12 1 16,1-8-2-16,2-3 0 16,3 1 0-16,-1 4 1 15,3 14 0-15,1 11 1 16,0 14-2-16,1 15 2 15,-2 13 0-15,0 10-1 0,1 13-1 16,-3 11-1-16,3 17-2 16,-17-4 3-16,-3 19-1 15,-4 5 0-15,-4 7-2 16,-5 5 2-16,-1 3 2 16,-2 1 2-16,2-2-1 15,6-3-1-15,9-9 1 16,5-7 2-16,14-15 0 15,0 0-1-15,3-15-1 16,15-11 0-16,14-2-4 16,7-1-1-16,2 6 0 15,3 6-3-15,4 15 1 16,-3 16 1-16,-3 18 0 16,-6 13 2-16,-8 6 2 0,-5 4 3 15,2 0-1-15,-2-4-3 16,4-4-47-16,1-14-66 15,4-16 1-15,2-12-9 16,-1-11 1-16,2-9-7 16</inkml:trace>
  <inkml:trace contextRef="#ctx0" brushRef="#br0" timeOffset="107033.11">19780 13151 317 0,'9'-31'112'0,"-4"7"-2"15,3 12-65-15,-8 12-17 0,0 0-12 16,0 0-7-16,16 25-3 16,-10 9-5-16,1 13-1 15,5 11-2-15,-3 13 4 16,0 12-4-16,1 4 3 16,-2 0 0-16,-5-4 2 15,2-5-1-15,-1-8-9 16,-2-9-27-16,-2-14-72 15,4-13-3-15,0-18-4 16,-4-16-1-16,0-19-6 16</inkml:trace>
  <inkml:trace contextRef="#ctx0" brushRef="#br0" timeOffset="107249.76">19443 13226 418 0,'-15'-6'126'0,"13"-6"-6"16,15-4-90 0,21 6-12-16,13-4-12 15,13-2-7-15,12 0-15 16,11-1-7-16,11 4-20 16,-2-1-33-16,1 7-40 15,-8 1-3-15,-6 9 1 16,-12 5 0-16,-17 7 31 0</inkml:trace>
  <inkml:trace contextRef="#ctx0" brushRef="#br0" timeOffset="107910.42">20626 13856 183 0,'9'-11'94'0,"-1"-2"6"0,-6-4-29 15,4 2-15-15,-7-5-14 16,3 0-14-16,-6-2-6 16,1 4-5-16,-1 0-3 15,1 6-5-15,3 12-4 16,-12-10-4-16,-2 17-2 15,-4 11 3-15,-2 7-4 16,-2 6 1-16,-1 7 0 16,-1 2-2-16,-1 5 3 15,7-4 3-15,7-4 0 16,5-7-5-16,6-3-3 16,10-13-10-1,9-8-7-15,6-13-9 0,5-5 2 0,1-9-3 16,3 3 3-1,-6-4 4-15,-1 4 5 0,-9 5 9 16,-7 5 14-16,-11 8 9 16,0 0 1-16,5 23 0 15,-9-10 3-15,2 1 6 16,2-14 8-16,0 16 0 16,0-16-2-16,8-12-5 15,1-10-2-15,7-10 0 16,-3-14-6-16,6-11-11 15,-4-16-9-15,2-10-3 16,-2-7-1-16,-5 0 6 16,-4 5 1-16,-4 10 2 15,-4 13 1-15,0 12 0 16,-2 18 2-16,0 17 1 0,4 15-2 16,-13 22 0-16,7 2-5 15,2 2-1-15,3 6 2 16,1 3 0-16,2 7-20 15,-3-2-86-15,11-4-6 16,-4-4-1-16,-2-8-2 16,-4-2-4-16</inkml:trace>
  <inkml:trace contextRef="#ctx0" brushRef="#br0" timeOffset="108499.46">19627 13242 262 0,'0'0'98'16,"0"0"-4"-16,5 17-55 15,2 7-19-15,4 6-13 16,2 12 1-16,0 9 3 0,4 12 3 15,-4 4-4 1,3 5 4-16,-5 2 1 0,0 2-2 16,-7-6 0-1,-2-2-4-15,-2-12 0 16,-1-8-5-16,0-11-6 0,-4-10-29 16,5-13-78-16,0-14 0 15,0 0-4-15,12-39-6 16,-8-4 4-16</inkml:trace>
  <inkml:trace contextRef="#ctx0" brushRef="#br0" timeOffset="108750.16">19800 12893 369 0,'4'-47'118'31,"1"11"-3"-31,0 8-80 0,-5 28-9 0,22 0-19 15,-1 14-6-15,3 14-1 16,0 10 0-16,2 10-3 16,-2 7 2-16,0 8 0 15,-6 3 1-15,-9-3 1 16,-11-1 1-16,-9-5-1 16,-11-7-11-16,-5-1-40 15,-3-10-59-15,-1-9-7 16,0-11 1-16,9-8-4 15,6-4-2-15</inkml:trace>
  <inkml:trace contextRef="#ctx0" brushRef="#br0" timeOffset="111184.11">20484 13760 44 0,'-13'-5'54'0,"-3"2"-24"15,0 1-9-15,0 6-4 16,1 5 0-16,-1 5 1 15,2 6 0-15,2 5-1 16,-1 2-1-16,5 2-4 0,0 0 0 0,7-1 0 16,2-3 0-1,7-5-4-15,5-7-10 16,6-6-8-16,3-8 0 16,1-5-4-16,5-4 3 15,-1-5-3-15,-1 0 7 16,-2-1 0-16,-6 3 8 15,-3 2 8-15,-4 5 6 16,1 1 2-16,-12 5 5 16,16 1 4-16,-16-1-3 15,19 2 4-15,-7-11 1 16,7-1 0-16,-2-8-7 16,2-6 1-16,-3-13-7 15,-1-5-6-15,-4-14-5 16,-4-7-1-16,-7-7 4 15,-5-3-2-15,-9-1 8 0,-3 3 2 16,-8 5 7-16,0 13 2 16,-1 10-1-16,5 12 1 15,3 8-10-15,4 11 1 16,14 12-8-16,-12 6-3 16,15 11-6-16,6 7-1 15,6 7 0-15,1 5 0 16,2 10 4-16,4 5-2 15,1 8 1-15,2 4-2 16,-1-1 2-16,-4 0 2 16,-1 1-2-16,-3 0 2 15,-1-4-1-15,-4-3 0 0,1-9 1 16,-1-7-2-16,0-8 4 16,1-6-2-16,-1-11 1 15,4-5-1-15,2-10 2 16,2-8-1-16,0-8 0 31,1-5 0-31,1-6-5 0,-1-3 4 0,-3-3-3 16,-1-1-1-16,-5 3-3 15,-4 0 3-15,-1 8-1 16,-3 4 2-16,-1 6-1 16,-1 2-3-16,-1 11 2 15,-1-13-2-15,1 13 1 16,0 0 1-16,0 0-2 0,-2 13-1 15,2-13 3 1,-3 20 2-16,3-8 1 0,-1 4 1 16,0 1-2-16,2 0 2 15,1 0 0-15,1 0-1 16,2-1 1-16,0-3 1 16,4-1-3-16,7-1 4 15,2-7-1-15,6-4 0 16,3-4-1-16,4-5 0 15,2-7 1-15,3-6-3 16,-3-5 2-16,-4-1-3 16,-2 3 0-16,-7 1-3 15,-4 4 1-15,-3 8 0 16,-13 12-1-16,11 6 2 16,-8 10 0-16,-3 3 0 0,0 3 1 15,0 0 3-15,1-3 0 16,2-3 3-16,-3-16-2 15,13 12 0-15,-1-17 1 16,3-4 1-16,2-6 0 16,4 1-2-16,2-5-1 15,-1 4-3-15,-1 0 1 16,-4 4-4-16,0 9 2 16,-2 4-1-16,-4 7 0 15,0 2 0-15,-3 2 3 16,2 2 4-16,0-2-1 15,2-3 3-15,3-4-9 0,-2-10-27 0,5-6-78 16,-1-4-1 0,-3-13-4-16,-3-7-6 0,-6-8 1 15</inkml:trace>
  <inkml:trace contextRef="#ctx0" brushRef="#br0" timeOffset="111373.56">20574 13369 382 0,'-16'-7'118'0,"31"-4"-5"16,31-4-95-16,28-4-29 16,31 0-51-16,18-8-53 0,21-1-1 15,9 0-7 1,-3 1 0-16,-4 3 43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8-29T07:04:57.0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7651 6689 123 0,'0'0'84'0,"3"-21"-3"15,-3 21-43-15,7-16-11 16,-7 16-11-16,8-14-2 15,-8 14 4-15,9-10 0 16,-9 10 1-16,0 0-1 16,8-11-1-16,-8 11-3 15,0 0-4-15,0 0-5 16,0 0-4 0,0 0-1-16,0 0-4 0,12 13 2 15,-3-2 0-15,1 5 0 0,3 7 0 16,4 8 2-1,2 8-1-15,1 7 8 0,5 9 1 16,0 7 3-16,2 2 2 16,-1 3-4-16,-3 1 2 15,1-1-2-15,-2-5 1 16,0-3-10-16,-7-6 1 16,0-5-4-16,-6-9 1 15,0-8 2-15,-2-8 9 16,-1-3 10-16,-6-20 7 15,5 15 2-15,-5-15 0 0,4-25 0 0,-4-4 1 16,5-6-2 0,-2-12-9-16,5-7-3 0,-2-8-16 31,4-8 1-31,1 2-2 16,3-2 2-16,1 5-2 15,1 7 3-15,-3 5-2 0,-1 8-4 16,1 7 8-16,-4 4-5 15,-1 7 3-15,-5 8-1 16,1 5-2-16,-3 3-1 16,-1 11-3-16,2-14-9 15,-2 14-13-15,0 0-11 16,0 0-45-16,7 18-48 16,-3-4 0-16,-3 0 0 15,1 3 1-15,1 2 53 16</inkml:trace>
  <inkml:trace contextRef="#ctx0" brushRef="#br0" timeOffset="564.81">8788 7276 217 0,'10'-17'103'15,"0"3"2"-15,-3 2-48 16,-1-1-27-16,2 2-13 16,-3-1-5-16,1 1 5 15,-3-1-11-15,-3 12 9 16,4-20-11-16,-4 20 7 16,-5-14-13-16,5 14 7 15,-18-6-7-15,3 8-1 16,-2 4 1-16,-1 5-10 15,-3 5 11-15,0 6-8 16,2 4 10-16,2 7-9 16,2 2 9-16,4 2-7 15,5 1 6-15,2-1 3 16,4 0-1-16,4-5 3 16,4-4 1-16,5-5 0 0,4-3-1 15,2-6 3-15,7-3-3 16,1-6-3-16,3-5-14 15,0-10-38-15,3-2-60 16,-1-2-2-16,1-8-2 16,-2-1-2-16,-3-6 33 15</inkml:trace>
  <inkml:trace contextRef="#ctx0" brushRef="#br0" timeOffset="816.65">9205 7265 336 0,'0'0'109'16,"0"0"1"-16,0 0-93 16,0 0-12-16,11 16-8 15,-9-3-2-15,2 2 1 16,-1 6 0-16,3 2 2 16,-1 3 1-16,1 1-2 15,-1 1 2-15,3 1 1 16,-3-1 0-16,1-4-2 15,0-2-9-15,0-6-16 16,6-1-42-16,1-5-36 0,1-10-1 16,3-7 0-16,-2-11-3 15,3-7 91 1</inkml:trace>
  <inkml:trace contextRef="#ctx0" brushRef="#br0" timeOffset="998.17">9228 6977 326 0,'-12'-12'97'0,"12"12"-12"16,-3-12-113-16,3 12-30 16,16 5-49-16,-16-5 0 15,22 8-3-15,-9-5 13 16,7 3 97-16</inkml:trace>
  <inkml:trace contextRef="#ctx0" brushRef="#br0" timeOffset="1530.94">9787 7044 245 0,'0'0'110'15,"1"-16"3"-15,-1 4-67 16,0 12-14-16,12-25-11 15,-1 11-9-15,1-2-4 16,4 3-5-16,5 2-3 16,2 3-2-16,4 5-1 15,0 4-1-15,2 8 1 16,2 2-1-16,-2 3 0 16,2 2 2-16,-5 1 3 15,0-2 5-15,-4-3 5 16,0-4 3-16,-2-8 1 15,-1-1 3-15,-3-10 1 16,3-3 0-16,-3-11-1 0,5-1-5 16,-4-8-2-16,3 1-5 15,-4-2-1-15,-3 2-2 16,-1 5 0-16,-3 5-4 16,-4 6-4-16,-3 4-10 15,-2 13-12-15,0 0-18 16,0 0-73-16,0 0-12 15,-7 15 0-15,-2-1-1 16,-1 3 4-16</inkml:trace>
  <inkml:trace contextRef="#ctx0" brushRef="#br0" timeOffset="1930.28">9858 7258 69 0,'0'0'98'15,"-15"4"-1"-15,15-4-46 16,0 0-1-16,-2-15 1 16,2 15 0-16,11-17-11 15,-11 17-13-15,21-20-13 16,-5 10-6-16,3 1-1 15,5 5-2-15,2-1 0 0,5 4-1 16,6 2 0-16,5 3-4 16,4 1 1-1,4 1 1-15,5 0-2 16,2 0 1-16,1 0 0 0,-5-2 0 16,-1-1 0-16,-8-1 1 15,-7-1-1-15,-7-1 0 16,-10 0-6-16,-9-4-43 15,-11 4-63-15,0 0 0 16,0 0-3-16,-3-12 1 16,-12 6 24-16</inkml:trace>
  <inkml:trace contextRef="#ctx0" brushRef="#br0" timeOffset="2481.32">9888 7532 92 0,'0'0'80'16,"16"2"-1"-16,-16-2-39 16,16 9 0-16,2-2 0 15,0-3-3-15,15 2 0 0,5-6-3 16,14 2-6-1,7-7-5-15,12-1-9 0,6-2-4 16,4-4-6 0,-1-3-1-16,-4 2-9 0,-4-1-20 15,-12 1-51-15,-10 0-31 16,-11 4-2-16,-17-1-1 16,-10 4-1-16</inkml:trace>
  <inkml:trace contextRef="#ctx0" brushRef="#br0" timeOffset="4365.35">11322 6753 1 0,'10'-13'10'0,"-10"13"1"0,0 0 3 15,14-8 6-15,-14 8 6 16,0 0 1-16,0 0 0 15,15 2 0-15,-15-2-1 16,20 13-3-16,-7 2-8 16,4 8-7-16,4 5-5 15,2 10-1-15,4 6 4 16,0 5-4-16,-1 6 6 16,2 3-4-16,-4-2 3 15,1-2-2-15,-2-4 1 16,-4-6-2-16,-3-6-2 15,-1-7 5-15,-3-9 8 0,-3-6 12 16,-9-16 8-16,11 12 0 16,-11-12 1-16,7-19 0 15,-5-3 0-15,4-2-2 16,-4-12-14-16,4-5-9 16,0-7-8-16,1-5 1 15,1-2-4-15,0-4 4 16,2 3-3-16,1 2 2 15,0 4 1-15,0 6-2 16,0 8 0-16,-3 6-3 16,0 7 1-16,-3 6-7 15,-5 17-8-15,6-19-18 16,-6 19-36-16,0 0-43 0,12 9-3 16,-12-9 0-16,7 11-1 15,-7-11 101-15</inkml:trace>
  <inkml:trace contextRef="#ctx0" brushRef="#br0" timeOffset="5646.95">12079 7273 92 0,'0'0'34'15,"12"-13"-4"-15,-12 13-7 16,14-16-4-16,-14 16-1 16,14-16 1-16,-14 16 4 15,15-17-1-15,-9 6 1 16,-6 11 7-16,12-18-6 16,-6 6 4-16,-6 12-13 15,9-22 1-15,-9 22-10 16,6-18 6-16,-6 18-7 15,4-17-3-15,-4 17 5 16,0 0-3-16,1-13 2 0,-1 13-2 16,0 0 2-1,0 0-2-15,0 0 5 0,0 0 0 16,0 0 1-16,0 0 2 16,0 0 1-16,0 0 2 15,0 0 0-15,0 0-4 16,0 0 0-16,0 0-2 15,0 0-4-15,-7-11-1 16,7 11-3-16,0 0-3 16,0 0-2-16,0 0 1 15,-15 6 3-15,15-6-6 16,-16 23 4-16,5-7-5 16,1 4 6-16,-3 6-2 15,-2 4 5-15,-1 4-5 16,4 1 1-16,0 1 3 0,1-2-1 15,1 0 1-15,3-3 0 16,2-3 1-16,4-6 0 16,4-4 0-16,5-6 2 15,5-2-1-15,4-4-2 16,5-5-6-16,8 0-15 16,-4-8-31-16,9 0-59 15,0-2 0-15,-1-3-3 16,0-2-1-16,-4-3 56 15</inkml:trace>
  <inkml:trace contextRef="#ctx0" brushRef="#br0" timeOffset="6070.46">12414 7256 227 0,'0'0'92'15,"11"-11"-1"-15,-11 11-77 16,10 3-12-16,-10-3-6 16,0 0 1-16,15 8 2 15,-15-8 2-15,14 3 2 16,-14-3-1-16,13-3 1 0,-13 3 2 16,17-13-2 15,-17 13 2-31,21-22-1 0,-10 9-1 0,0-3 6 15,-3 4-7-15,-2 0 6 0,-6 12-13 16,9-16 8-16,-9 16-7 16,0 0 1-16,-5 12-2 15,-1 4-5-15,1 2 6 16,-1 5-5-16,0 1 13 16,0 6-7-16,1-1 8 15,5 0 1-15,4-4 1 16,5 1 2-16,8-9-2 15,7-3 0-15,7-4-16 16,7-10-36-16,12-10-48 16,14-1-3-16,8-9-3 15,8-4-2-15,-3-7 74 16</inkml:trace>
  <inkml:trace contextRef="#ctx0" brushRef="#br0" timeOffset="101315.07">19711 4891 114 0,'-1'-21'81'0,"0"3"-32"16,-2 2-30-16,1 3-12 15,0-1-6-15,-1 2 0 16,3-1 0-16,-1 2-1 0,0-1-3 16,1 12-1-16,-5-16-2 15,5 16 0-15,0 0 1 16,-8-13 2-16,8 13 2 16,0 0 3-16,0 0 1 15,-12-5 2-15,12 5 3 16,0 0 2-16,-3 18 1 15,-1-4-4-15,4 8 0 16,-1 3-2-16,2 4 2 16,0 6-1-16,0 5 1 15,2 2-1-15,2 6-2 16,-2 0 1-16,3 5-1 16,1 2 1-16,-3 7-2 15,0 5 1-15,3 6-2 16,-2 1 0-16,3 6 0 0,-2 5 0 15,-3 6 3 1,2 5-4-16,1 3 3 0,-2 1-3 16,-1-2 4-16,0 3-9 15,-2-1 7-15,2-1-6 16,-1 1 3-16,0-1-1 16,0 0 4-16,-1 0 2 15,-3 3-5-15,2 2 10 16,-4 3-6-16,-1 6 5 15,2 1-4-15,-2 2 4 16,0 0-5-16,-3 3 0 16,8 5 4-16,-3 2-4 0,8 2-3 15,-2-3 5-15,1 2 0 16,-2 4-2 0,1 4 1-16,2 0-1 0,-4-1-2 15,-2 2-1-15,-3 3 8 16,-2 0-10-16,0 0-1 15,-1-5 1-15,-1 5-2 16,0-2 1-16,2 1 1 16,-4-2 6-16,4-1-7 15,0 1 5-15,1 6 2 16,-3 0 4-16,2 0 3 16,0-1 2-16,0 2 1 15,4-1-6-15,-2 1 7 16,3-4-3-16,1-6 0 15,1-4-4-15,4 1-3 0,-3-6-4 16,2-7 0-16,-2-5 3 16,3-3-3-16,-3-8 0 15,-2-5 1-15,-2-6-2 16,-1-10 3-16,-1-6-1 16,0-6-2-16,-2-10-2 15,0-5 3-15,1-6-1 16,0-7 2-16,3-8-2 15,-1-4-3-15,3-5-16 16,-1-2-79-16,7-4-12 16,0-5-2-16,-6-12-4 0,15 1-6 15</inkml:trace>
  <inkml:trace contextRef="#ctx0" brushRef="#br0" timeOffset="103846.81">18287 12545 100 0,'-6'-21'70'0,"6"21"2"16,16-19-35-16,0 8-9 15,7 3-7-15,1-2-4 16,10 1 1-16,5 3-2 15,10 0-5-15,9 1-10 16,10 0-1-16,8 1-2 16,10-2 2-16,17-2 0 0,9 0 1 15,16-3 1 1,11-1 3-16,10-3 5 0,8-1-2 16,7 2 1-1,7-2-2 1,0 1 0-1,2 1-2-15,-4 1-1 0,-3 0-1 0,-4 2-2 0,-2 2 3 16,-7-1 1-16,-6 3 3 16,-6 1 2-16,-2 0 1 15,-9-2 1-15,-4 5 0 16,-7-6 0-16,-3 2 0 16,-7-2 0-16,-1 1-3 15,-6-3-2-15,0 1 0 16,-2-3-2-16,2 0 0 15,1-1-2-15,2 1-2 16,1 0 1-16,0-1-1 16,3 2 0-16,-2-1 0 0,-2 2-1 15,-4 1-1-15,-2-1 2 16,-5 3-1-16,-5-1 0 16,-6 1-1-16,-8 0 0 15,-7 2-1-15,-7 1 2 16,-3 1 0-16,-8 0 0 15,-6 0 0-15,-8 4-1 16,0-1 1-16,-5 1 1 16,0 1 1-16,-2 1-3 15,-6-1 0-15,2 1 0 0,-2 1 2 16,-2-2-1 0,-1 0 0-16,0 0 2 0,-3-1-3 15,-2 0 3-15,3 0-1 16,-2 0 2-16,0-1-2 15,0-1 0-15,1-2 0 16,-1 2-5-16,-2-2-10 16,5 1-16-16,-19 3-30 15,19-10-50-15,-19 10 0 16,16-13-1-16,-16 13 0 16,-11-19 65-16</inkml:trace>
  <inkml:trace contextRef="#ctx0" brushRef="#br0" timeOffset="104180.75">24212 11692 222 0,'-14'-10'99'0,"14"10"-32"16,-10-11-16-16,10 11-16 15,26 2-11-15,-2 3-11 16,9 3-6-16,6 3-8 15,10 1 1-15,9 2 0 16,-1 2 0-16,0 1-3 16,-3 0 1-16,-4 4 0 15,-10-1-3-15,-5 2-1 16,-15 1-4-16,-12 4 7 16,-14 3-5-16,-16 3 5 0,-14 3-3 15,-15 3 3-15,-8 3 0 16,-7 5 5-16,-7 3-8 15,0 4-61-15,1 2-26 16,2-2-2-16,9-2-2 16,8-9-7-16</inkml:trace>
  <inkml:trace contextRef="#ctx0" brushRef="#br0" timeOffset="107931.34">19570 11502 88 0,'1'-11'42'15,"-1"11"-4"-15,4-17-8 16,-4 17-6-16,0 0-2 16,6-13-2-16,-6 13 1 15,0 0-4-15,0 0-2 16,0 0-2-16,0 0 0 16,0 0 0-16,0 0-2 15,0 0 0-15,13-6-5 16,-13 6 1-16,0 0 0 15,12 0-2-15,-12 0 4 16,15 2 4-16,-15-2-2 0,24 2 1 16,-6-1 3-1,0-2 0-15,6-2-2 0,6-2 0 16,2 2-5-16,5-5-1 16,1 2-1-16,2-3-2 15,3 0-2-15,0 2-3 16,-2-2 3-16,1 0-1 15,-1-1 1-15,-2 0 0 16,1-1 1-16,-3 0 1 16,1-1 4-16,0-2 4 15,2 0-1-15,-6-1 2 16,3 0 0-16,1-3-3 16,2-2 0-16,0-1 0 15,2 1-3-15,-1-3-2 16,1 1-3-16,3-1 0 0,0 0-1 15,0-1 2 1,2 1-3-16,3-2 1 0,0 0 0 16,3-1 1-16,4-3-3 15,0 0 1-15,3 0 2 16,0 0-1-16,-2-1 0 16,0 2 0-16,-2 0-1 15,-3-1-1-15,-3 1 4 16,-1-1-1-16,1-4 0 15,-1-2-3-15,2-2 3 16,3-2 0-16,1 0 2 16,1-3-2-16,3 2-1 15,-4 1-2-15,-2 1 2 16,0 3 2-16,-3-1-4 0,-1 3 1 16,-4 0 0-16,-1 1 1 15,1-2 2-15,0 0-1 16,3 1 0-16,-1 0-1 15,0 3 2-15,-1-1 1 16,-2 2-1-16,-2 2 1 16,-3 2 0-16,-5 0 0 15,-2 0 5-15,-4 0-4 16,-3 0 4-16,2 0-6 16,0-2 5-16,-1-2-3 15,0 1-1-15,0-2 0 16,0 1-2-16,-3-2 1 15,1 0-1-15,-8 0 1 0,-1 1-1 16,-2 0 2-16,-2 1-3 16,-1 1 2-16,1 0-1 15,-3 0 1-15,1 4-3 16,1-1 1-16,0 4-3 16,-2 1 3-16,3 3-1 15,-2 0 2-15,-1 4-3 16,2 2 2-16,-10 11-1 15,17-18 1-15,-17 18-2 16,13-11 2-16,-13 11 0 16,0 0-3-16,0 0 2 15,0 0-1-15,0 0 0 16,0 0 0-16,0 0 0 16,0 0 0-16,0 0-4 0,0 0-1 15,0 0 0-15,0 0-4 0,0 0-8 16,0 0-10-16,0 0-24 15,0 0-58 1,0 0-16-16,0 0 0 16,0 0 0-16,-12 11-1 15</inkml:trace>
  <inkml:trace contextRef="#ctx0" brushRef="#br0" timeOffset="108681.36">21806 9992 198 0,'0'0'102'16,"0"0"-4"-16,0 0-51 0,0 0-16 16,0 0-15-16,0 0-5 15,0 0-7-15,0 0 0 16,14 4-2-16,2 1 1 16,5 0-1-16,7 1 2 15,3 1 2-15,4 0-3 16,3-1 1-16,0-1-2 15,-5 1-1-15,-4-1-2 16,-5 1-1-16,-6 0 1 16,-7 4 1-16,-7 3 2 15,-6 6 3-15,-7 6-1 16,-6 4 2-16,-4 8 4 16,-8 3-1-16,-1 5 2 0,-3-3-4 15,0 3 0 1,1 2 0-16,1-2-4 0,5 0-11 15,2-4-78-15,7 1-20 16,4-6-4-16,3-6-2 16,4-4-5-16</inkml:trace>
  <inkml:trace contextRef="#ctx0" brushRef="#br0" timeOffset="112015.13">18593 11402 107 0,'-5'-17'83'0,"-3"-3"4"16,3 3-23-16,5 4-9 16,-2-1-12-16,2 14-8 0,0-14-5 15,0 14-4-15,0 0-9 16,0 0-6-16,14 19-6 15,-3 8-3-15,4 16-3 16,2 11 3-16,4 13 4 0,3 13-1 16,-1 9 7-16,3 5 0 15,-2 0-2 1,-1-3-2-16,1-10-2 16,-4-8-14-16,1-7-42 15,-4-18-52-15,-1-16-8 16,-2-18-2-16,-14-14-1 15,3-22-2-15</inkml:trace>
  <inkml:trace contextRef="#ctx0" brushRef="#br0" timeOffset="112332.34">18570 11489 261 0,'-10'-32'97'0,"-1"2"-6"16,6-4-53-16,12 1-14 15,1-2-11-15,10 2-8 16,3 7-3-16,4 6-4 0,5 11-1 16,2 9-3-16,1 17-1 15,-5 12 5-15,-4 12-2 16,-5 11 7-16,-4 3-4 15,-5 1 2-15,-1-2-3 16,-7-4-4-16,-3-8-47 16,0-5-38-16,-3-13 0 15,2-7-7-15,2-17 2 16,0 0 24-16</inkml:trace>
  <inkml:trace contextRef="#ctx0" brushRef="#br0" timeOffset="112897.47">19123 11658 176 0,'0'0'74'15,"0"0"-1"-15,-12-6-52 16,12 6-8-16,-3 19-8 16,6-1 1-16,3 5-2 15,-4 4 2-15,3 7 2 16,0 6 0-16,4 0 0 15,-3 0-4-15,4-1 0 16,-2-3-3-16,1-3 4 16,2-5 1-16,2-8 2 15,5-7-2-15,2-7 0 16,2-4-1-16,-1-8-5 16,-1-3-17-16,5-3-34 0,-1-1-33 15,-3-4-4 1,0 4 2-16,-7-6-5 0,1 3 62 15</inkml:trace>
  <inkml:trace contextRef="#ctx0" brushRef="#br0" timeOffset="113348.49">19538 11738 296 0,'-7'-17'112'0,"1"0"-2"16,4 3-64-16,-1 1-19 0,3 13-13 16,0-14-5-16,0 14-2 15,0 0-5-15,16 20-5 16,-8 0-3-16,3 3 5 15,0 5 0-15,3 3 3 16,0 1 0-16,0-4-4 16,0-5-12-16,0-11-77 15,3-10-11-15,1-10-9 16,0-14 2-16,-2-10-3 16</inkml:trace>
  <inkml:trace contextRef="#ctx0" brushRef="#br0" timeOffset="113497.92">19553 11445 390 0,'-15'9'117'0,"4"-1"-4"0,11-8-101 16,0 0-44-16,12 4-75 16,10-8-6-16,5-7-4 15,5-3-3-15,0-15-3 16</inkml:trace>
  <inkml:trace contextRef="#ctx0" brushRef="#br0" timeOffset="114131.82">23942 8980 234 0,'0'0'92'0,"-17"-15"-5"15,17 15-74-15,0 0-3 16,0 0-9-16,8 21-1 15,2 1 0-15,5 7 0 16,2 7 2-16,1 12 4 16,0 8 2-16,3 7-3 15,-6 2 0-15,-2 4 1 16,-4-3 2-16,-2-4-3 16,-2-6-22-16,-4-11-53 15,-1-14-25-15,1-8-2 16,-1-23-1-16,0 0-5 15</inkml:trace>
  <inkml:trace contextRef="#ctx0" brushRef="#br0" timeOffset="114403.5">23899 9018 285 0,'-6'-39'110'0,"10"-2"-27"15,7 5-44-15,5 5-18 16,6 4-11-16,2 9-3 16,2 8-5-16,4 14-3 15,-1 12-3-15,-2 10 1 16,-2 11 1-16,-5 8 2 16,-4 6 0-16,-2 0-1 15,-6 0-9-15,-2-2-28 16,-4-4-64-16,-1-7-4 15,-1-7-1-15,-1-11-4 0,3-8 40 16</inkml:trace>
  <inkml:trace contextRef="#ctx0" brushRef="#br0" timeOffset="114998.48">24522 9178 212 0,'2'-17'105'16,"1"1"-2"-16,-1 3-53 0,-4-1-17 16,2 14-12-16,-4-17-14 15,4 17-4-15,0 0-5 16,-14 6-4-16,6 9 1 15,2 6-3-15,-3 5 2 16,1 5-2-16,-1 5 5 16,2 3 0-16,1 2 1 15,1-4-3-15,4-6 4 16,2-3 1-16,0-7 2 16,4-3 4-16,-5-18 1 15,17 12 1-15,-4-20 1 16,6-7 2-16,-1-6-1 15,6-7-1-15,2-4-1 16,1-5-4-16,-1-3 0 16,-2 1-1-16,-2 3 3 0,-7 6 3 15,-1 5 0-15,-3 7 3 16,-7 5-2-16,-4 13 3 16,5-14-5-16,-5 14 0 15,0 0-5-15,-8 15-3 16,0-3-1-16,1 5-4 15,1 6 2-15,-1 4-4 16,3 3 5-16,1 4 1 16,3 1 0-16,7-4 2 15,6-3 0-15,2-5 0 0,10-6-36 0,5-12-77 16,16-13-5 0,1-9-2-16,3-12-1 0,9-5-3 15</inkml:trace>
  <inkml:trace contextRef="#ctx0" brushRef="#br0" timeOffset="-156164.22">14901 15558 168 0,'0'0'94'16,"0"0"2"-16,0 0-38 15,13-4-15-15,-13 4 7 16,0 0 3-16,5-13-2 16,6 3-6-16,-1-12-9 15,6-3-8-15,1-15-4 16,5-5-3-16,-1-9-10 15,0-3-1-15,-3-2-6 0,-4 4 4 16,-6 9-2 0,-5 11 3-16,-6 9-6 0,-9 12-6 15,-7 11 1-15,-4 16 2 16,-5 10-2-16,-2 3-1 16,-1 10 1-16,2 1-4 15,3 8 5-15,7 1-1 16,5 2 1-16,8-4-3 15,8 3 2-15,8-5-3 16,7-6 6-16,7 6 3 16,5-1-7-16,5-2 5 15,3 7-1-15,-1 0-3 16,0 4 3-16,-7 4-2 16,-8 5-1-16,-9-3-1 15,-13-2 4-15,-12 0-1 0,-9-13 2 16,-4 0 1-16,-5-11-2 15,2-6 0-15,0-14 0 16,4-12-18-16,13-6-33 16,3-17-77-16,18 0-4 15,1-13 1-15,9 4-2 16,2 0-2-16</inkml:trace>
  <inkml:trace contextRef="#ctx0" brushRef="#br0" timeOffset="-155114.42">15474 15940 358 0,'15'-13'117'0,"-15"13"1"15,8-21-91-15,-2 10 3 16,-4-5-3-16,4 4-8 15,-4-2 0-15,1 0-8 16,-3 3 0-16,0 11-6 16,1-13 0-16,-1 13-6 15,0 0 2-15,-13 15-2 16,3 3 0-16,0 5-6 16,-2 5 4-16,-2 7-2 0,-3 11 1 15,-2 0-2 1,3-2 7-16,3 6-4 0,2 0 1 15,1-4 2-15,8-5 0 16,4-3 1 0,8-8 1-16,6-5 1 15,5-8-2-15,7-8-2 0,6-9-1 16,6-5 4-16,4-10-4 0,2-5 3 16,3-10-5-1,0-9 2-15,-1-3 1 16,-6-1 2-16,-5-5 2 15,-8 1 2-15,-7 3 1 16,-7 2 1-16,-8 7 2 16,-6 7-2-16,-3 3-1 0,-4 6 2 15,-1 7-2-15,7 12 0 16,-14-15-4-16,14 15-3 16,-12-3-4-16,12 3 5 15,-10 14-1-15,5-3 1 16,0 4-5-16,1 2-4 15,-3 7 5-15,0 5 2 16,2 0 6-16,-1 3-6 16,1 2 3-16,3 2-7 15,1-4 6-15,1 4 2 16,1-4 0-16,4-7-3 16,2 2-3-16,4-3 3 15,2-6 2-15,5-4 4 16,1-1-3-16,4-4-1 15,3-6 1-15,1-3 3 16,2-7 2-16,2-4-3 0,-3 5-5 16,-2-10-1-1,0-3 3-15,-1 1 4 0,-5 2-4 16,-1-4-5-16,-6 5 3 16,0 0 4-16,-2-6 1 15,-1 8 0-15,-1-3 0 16,-2-1-4-16,-1-2 3 15,-1 2 5-15,-1-3 0 16,-2 0-3-16,-1 0-1 16,-1-3-1-16,-1 4 1 15,0 3 5-15,0 3-4 16,-2-1-4-16,3 14-1 16,-2-12-1-16,2 12-2 0,0 0 4 15,0 0-1-15,0 0-5 16,-6 18 1-16,6-18 2 15,-4 13 0-15,4-13 0 16,0 0-1-16,0 0 0 16,-6 11 2-16,6-11 0 15,0 0 0-15,0 0-6 16,0 0-1-16,0 0-13 16,13-3-81-16,-13 3-31 15,15-4-7-15,-15 4 1 16,12-9-3-16</inkml:trace>
  <inkml:trace contextRef="#ctx0" brushRef="#br0" timeOffset="-153647.54">17876 15391 341 0,'0'0'128'0,"0"0"3"15,0 0-80-15,11-13-22 16,4 3-1-16,7-10-4 15,13 2-9-15,4-5-12 16,5-2-14-16,8 3-11 16,1-1-9-16,1 10-22 15,-10-2-33 1,-7 17-41-16,-13 4 3 0,-8 11 2 0,-11 7 8 0,-12 9 55 16,-11 0 59-16,-6 9 0 15,-4 2 0-15,0-3 2 16,-3-7 85-1,9-4 11-15,3-7 8 16,11-8-7-16,10-1-26 16,10-11-33-16,14-12-50 15,11-6-74-15,15 0-5 16,-2-7-10-16,6-1-13 16,-4-6 1-16</inkml:trace>
  <inkml:trace contextRef="#ctx0" brushRef="#br0" timeOffset="-153147.42">19658 13828 231 0,'-14'-7'95'16,"14"7"-1"-16,-14-11-16 0,14 11-14 16,0 0-19-1,0 0-12-15,8 20-13 0,3 4-7 16,5 6-4-16,5 14-2 16,2 10 6-16,3 17 0 15,-2 9 2-15,-1 8-2 16,-2 6 0-16,-4 2-5 15,-10 2 2-15,-2-5-4 16,-5-5-3-16,-2-12-8 16,-3-5-11-16,-1-19-32 15,2-7-81-15,-1-18 0 16,5-27 1-16,0 0-4 16,-5-22 1-16</inkml:trace>
  <inkml:trace contextRef="#ctx0" brushRef="#br0" timeOffset="-152779.9">19708 13990 283 0,'-6'-42'117'0,"-3"0"-1"15,5 8-52-15,-2-1-25 16,7 5-5-16,-3-1-7 15,7 7-2-15,2 3-10 0,7 3-7 16,10 2-1-16,8 5-4 16,3 10-2-16,3 7-2 15,5 11-2-15,-2 8 3 16,-4 12 3-16,-4 9-2 16,-14 9 1-16,-14 4 1 15,-7 3 2-15,-13 0 1 16,-9-6-1-16,-6-3-1 15,-5-9-1-15,-3-11-7 16,5-6-22-16,-2-8-96 16,8-6-2-16,10-9-5 15,6-3 0-15,11-1-5 16</inkml:trace>
  <inkml:trace contextRef="#ctx0" brushRef="#br0" timeOffset="-151929.87">20378 14368 357 0,'7'-18'117'0,"-1"0"0"15,-7 2-87-15,1 4-10 16,-6-4-5-16,-1 4-6 15,-4 5-3-15,-5 5-6 16,-3 10-4-16,-4 10 1 16,-4 9 1-16,-4 7 3 15,-4 11 3-15,2 6-4 16,3 3 6-16,3 2-2 16,5 1 1-16,6-4-2 15,10-4 2-15,9-8-6 16,12-7 1-16,10-6 5 15,9-11-8-15,9-8 1 0,7-11 1 16,4-6-1-16,5-11 0 16,2-6-3-16,-3-6-1 15,-7-6 4-15,-6-2-2 16,-8 2 6-16,-9 3-5 16,-7 2 7-16,-10 4-6 15,-5 7 6-15,-8 4 1 16,-2 6-3-16,4 11 1 15,-15-10-2 1,-2 12-2-16,17-2 3 16,-15 17-4-16,12-2 3 15,0 2-1-15,2 4 2 16,1-1-3-16,4 3 6 16,2-2-6-16,0-3 2 15,5-2 3-15,5-9 0 0,4-6 0 16,7-7-2-16,6-10 4 15,3-9-5-15,3-5 3 16,0-3-2-16,-3-1 2 16,-5 2-2-16,-8 7 2 15,-8 3 0-15,-15 22 0 16,0 0 1-16,0 0 0 16,-15 30 2-16,-1 1-5 15,0 4 2-15,4 2-2 16,4 4 3-16,4-1-5 15,8-2-2-15,7-6-23 16,15-6-102-16,9-11-1 16,5-7-3-16,4-7-4 15,0-2-4-15</inkml:trace>
  <inkml:trace contextRef="#ctx0" brushRef="#br0" timeOffset="-151597.54">19407 15353 409 0,'-29'11'125'0,"29"-11"1"16,25 1-85-16,29-5-32 15,23-8 1-15,28-6-1 16,25-5 0-16,26-4-2 16,21-2 0-16,13 2-2 15,15 0-6-15,2 3-2 16,-8 7-1-16,-9 4 0 16,-13 7-8-16,-22 0-8 15,-17 11-29-15,-31-2-79 16,-22 5 4-16,-30 0-6 15,-25 0 0-15,-30-8-3 16</inkml:trace>
  <inkml:trace contextRef="#ctx0" brushRef="#br0" timeOffset="-151214.21">19478 15871 417 0,'20'-9'115'0,"-3"3"1"15,4 10-108-15,-6 8-6 16,1 6 1-16,0 10 0 16,-1 11 2-16,-3 15 4 15,-5 14-4-15,1 9 1 16,-8 2-5-16,1 2 6 16,-4 7 0-16,2-7-10 15,2-4-18-15,-3-18-78 16,7-13-28-16,3-9 4 15,2-16-5-15,0-10-6 16</inkml:trace>
  <inkml:trace contextRef="#ctx0" brushRef="#br0" timeOffset="-150915.18">19468 16053 340 0,'-9'-62'128'0,"4"3"1"15,10 8-89-15,2 2-12 16,11 10-8-16,3 9-10 16,5 13-4-16,-1 17-5 15,-1 18-1-15,-6 15-8 16,-8 17-2-16,-8 9 5 16,-6 13 1-16,-3 3 1 15,-3-3-4-15,-1-2 1 16,2-7 3-16,5-8 4 0,10-12 0 15,11-4-1 1,10-11-3-16,10-5-9 0,6-8-16 16,11-1-86-16,4-1-8 15,-4-6 1-15,1 1 0 16,-7-4-5-16</inkml:trace>
  <inkml:trace contextRef="#ctx0" brushRef="#br0" timeOffset="-150563.41">20583 15991 365 0,'7'-13'120'16,"5"-2"1"-16,-12 15-98 16,0 0 1-16,15-3-10 15,-6 13-5-15,-2 9 1 16,4 10-10-16,1 12 6 16,4 15-6-16,-1 5 6 15,2 8-1-15,0 4 2 16,-3 1 0-16,-3-3-15 0,-2-14-17 15,2-3-99 1,-6-18 1-16,-4-13-1 0,-1-23-12 16,0 0 7-16</inkml:trace>
  <inkml:trace contextRef="#ctx0" brushRef="#br0" timeOffset="-150380.86">20308 16034 424 0,'6'-20'133'16,"15"-8"-5"-16,21 6-108 15,14 1-26-15,5-9-25 16,13 7-85-16,3-1-6 0,0 5 3 16,-5 4-9-1,-10 11 3-15</inkml:trace>
  <inkml:trace contextRef="#ctx0" brushRef="#br0" timeOffset="-150029.86">21153 16256 346 0,'6'-18'118'0,"-2"-9"-3"15,-1 6-91-15,-4-3-2 0,5 2 1 16,-6 1-1 0,2 8-8-16,0 13-3 0,0 0-7 15,0 0 0-15,-13 27-3 16,2 12-3-16,0 3-2 16,0 7-3-16,-1 7 8 15,0 2-1-15,1 5 6 16,1-2-9-16,6-13 4 15,7-10 3-15,4-5-3 16,3-4 3-16,7-11-5 16,7-7-4-16,4-14-21 15,11-4-61-15,-1-11-42 16,4-4 5-16,-2-5-3 0,-1-4-2 16</inkml:trace>
  <inkml:trace contextRef="#ctx0" brushRef="#br0" timeOffset="-149615.16">21507 16407 330 0,'0'0'121'0,"11"3"-1"16,6-13-85-16,-1-9-12 0,6-4-7 16,1-8-3-16,5-1-4 15,-1-8 0-15,0-2-8 16,-9 7-3-16,-3 5 5 16,-6 1 1-16,-6 13-4 15,-3 16 1-15,-20 13-2 16,2 16 1-1,-5 13 3-15,-2 6 2 0,5 4-3 16,0 4 0-16,8 0 8 16,8-10-5-16,10-6 6 15,13-12-5-15,11-11-4 16,15-11-16-16,8-12-56 16,13 0-51-16,5-9-11 15,3-4-2-15,-2-3-2 0,-2 2 16 16</inkml:trace>
  <inkml:trace contextRef="#ctx0" brushRef="#br0" timeOffset="-147430.83">22427 14426 185 0,'-10'-10'69'0,"10"10"0"16,-12-15-8-16,12 15-8 16,0 0-13-16,-6-12-7 15,6 12-5-15,0 0-9 16,0 0-3-16,0 0-5 0,0 0 0 16,0 0-4-1,0 0 0-15,0 0-2 16,0 0-3-16,10 13 4 15,1 1-1-15,7 3 3 16,10 1 0-16,11 4 1 0,11-2-1 16,10 3-1-16,12 2 0 15,9-2-7-15,4 0 4 16,3 1-8-16,-4 0 7 16,-6 4-6-16,-8 1 2 15,-10-1-5-15,-18 3 4 16,-11 0 2-16,-16 4 1 15,-14 5 4-15,-13 2-2 16,-13 0 1-16,-13 3 3 16,-9 6 3-16,-8-1 3 15,-6 2 0-15,-3-2-5 0,1-2-3 16,1 3 2 0,2-3 2-16,5-3-2 0,6-5-3 15,6-3-3-15,5-3 1 16,7-5-4-16,4-7-15 15,10-1-35-15,3-10-81 16,14-11 1-16,0 0-2 16,0-18-4-16,14-8-3 15</inkml:trace>
  <inkml:trace contextRef="#ctx0" brushRef="#br0" timeOffset="-146764.21">23631 14443 196 0,'0'0'101'0,"-9"21"-25"16,5-10-29-16,6 4-11 16,-5-4 2-16,7 4 1 15,-4-15-2-15,2 16-7 16,-2-16-3-16,12-8 0 15,-2-13 0-15,5-6-4 16,0-10-8-16,2-12-10 16,1-8-4-16,-1-4 1 15,-1 2 0-15,-5 5-3 16,-4 10-3-16,-9 10 2 16,-6 12 0-16,-7 20 2 15,-11 22 0-15,-5 11-4 16,0 17 0-16,-5 9 3 15,2 8 1-15,6 7 1 16,7 3-1-16,12-2-4 16,11-9 6-16,13 2-1 0,9-9 2 15,8-4-7-15,6 2 3 16,1-2-1-16,-1 2 1 16,-6 1 3-16,-5 2-2 15,-7-3 1-15,-12 3 3 16,-12 3-1-16,-14-5 3 15,-6-5-3-15,-9-9 4 16,-6-3-4-16,0-8-2 16,1-6 2-16,3-13-6 15,4-11-14-15,14-3-52 16,2-10-58-16,14-3-4 16,5-9-2-16,8 1-2 15,4 1 12-15</inkml:trace>
  <inkml:trace contextRef="#ctx0" brushRef="#br0" timeOffset="-145731.02">24083 15304 305 0,'0'-13'113'0,"-6"-2"2"16,0-1-95-16,3 3-3 16,-2-4-3-16,2 2 0 0,-2 2-1 15,5 13-3-15,-2-17-2 16,2 17-7-16,0 0-3 16,0 0-2-16,0 0-1 15,-10 24 3-15,3-3 0 16,-7 2-3-16,0 7 6 15,-2 4 1-15,-4 0 2 16,5-1-2-16,0-4 1 16,4-2-4-16,5-8-1 15,7-6 1-15,-1-13-1 16,24-4-4-16,0-7 1 16,-2-6 1-16,3-1 4 0,0-2 0 15,-3 3 1 1,-5 4-3-16,-5 6 2 0,-12 7 3 15,13 7-1-15,-13-7 0 16,-1 21-4-16,1-21 4 16,0 17 5-16,0-17 3 15,0 0-1-15,18-16-4 16,-7-8 3-16,3-5 0 16,3-14-2-16,4-10-5 15,-2-11-1-15,2-6 1 16,-5-3 0-16,-3-1 5 15,-2 5 4-15,-3 8-1 16,-7 10 2-16,-2 11-1 0,-1 11 0 16,0 15-3-1,2 14-3-15,0 0-4 0,-16 17-3 16,5 7 0-16,2 9 1 16,3 8 2-16,-2 9-5 15,-1 6 4-15,2 7 1 16,2 1 1-16,4-1 4 15,6-1-3-15,1-6-2 16,1-4 2-16,2-7 3 16,2-9-2-16,1-5-2 15,1-9-2-15,3-12-1 16,2-5 4-16,1-8 1 16,3-9-2-16,3-3-4 15,1-1 2-15,-3-4 3 16,0 3 0-16,-3 4-3 0,-8 3-5 15,0 3 0-15,-12 7 3 16,11 3 4-16,-11-3-2 16,0 0-1-16,0 0 0 15,0 0 3-15,13 7 3 16,0-13-2-16,2-4 1 16,2 1-5-16,1-3 2 15,-1 3-3-15,4 1 0 16,-2 4-2-16,-2 3 0 15,-4 8 4-15,-6 5-2 16,-1 5 3-16,-1 3-1 16,1-5 3-16,-3 1 3 15,0-3-1-15,-3-13 2 0,0 0-2 16,0 0-5 0,21-6-5-16,-8-15-7 0,3-1-21 15,-5-7-65-15,8-3-31 16,-4-2-2-16,-1 6-3 15,-8-2 2-15</inkml:trace>
  <inkml:trace contextRef="#ctx0" brushRef="#br0" timeOffset="-145562.45">24213 15114 402 0,'0'0'123'0,"3"-13"-34"0,33 4-194 16,25-5-13-16,21-4-9 16,21-7-3-16,12 0-3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C336E2A-946B-3F93-1A4A-40518672AF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3015EE-64EB-3495-6A4F-375704BB6C3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9C9A730-812D-45C7-BA68-B6481FA08A76}" type="datetimeFigureOut">
              <a:rPr lang="en-IN"/>
              <a:pPr>
                <a:defRPr/>
              </a:pPr>
              <a:t>04-09-2023</a:t>
            </a:fld>
            <a:endParaRPr lang="en-IN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19345A5-A0F9-D10D-BB5C-E51C33CE3E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8CA0E1A-1BEC-F022-4B58-1EA4BAE1B7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IN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B510EB-E3B4-C449-D095-67299466588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E3A4E2-29A6-58DF-4CD8-41CAF0E768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FA9331-094E-4190-8C00-718F7369ACDF}" type="slidenum">
              <a:rPr lang="en-IN" altLang="en-US"/>
              <a:pPr/>
              <a:t>‹#›</a:t>
            </a:fld>
            <a:endParaRPr lang="en-I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0EDE59-05E8-1420-AFA3-E0CC65B965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406F67-B728-0785-9986-3F454B671F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8C7C40-256F-11CC-4178-D6B0362019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C7105-16FB-43A6-8C44-89483D5553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371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9932C8-3E65-0A2C-B0E6-434FF63F62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D2A101-860E-13AF-B6FC-A3B9BFB630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29861E-68D0-461C-B047-E3F40E6B91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906394-DB88-4D80-B438-A7755274CF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68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532114-ADFD-DDE1-296F-CFCBD6B55C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BCBA13-67B0-250D-6AD2-5F152F1F68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6BE3D8-DE70-354F-5EC0-260CF2E882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1128E-3F50-4F5B-8E1A-F4B0A513FC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0550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3B2A8B-9C59-1A3C-9AEA-B862AD1CA7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849CDA-8781-77F5-8454-0ADDDD6F2E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DA52D1-9A8E-75D8-A4FC-05516C6D7B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C977A-7C17-4C4D-8E89-61DF46185E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33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C6EED4-0A94-AC6A-29D5-4966DEF95E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9A3551-34ED-03FC-3E04-3562BD819D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06FFA2-5647-8AD6-9ED4-B6CEA3059C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1AA7F5-E99A-4E59-8246-3A1053E500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32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56382C-1FB7-723C-66C7-AB9F87B30B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43CDBD-BBC2-1279-76E0-BBB565DB6E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8C2C2D-170D-3941-5847-83D60A44D9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2B46CD-E7B8-4191-A5E1-12DB753DE2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59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B16EFA-A5A8-092E-7545-21A8043624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9AC498-48EC-5203-A0C3-DDA54A2985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294176-7614-004A-930C-3344746297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4570D1-06E5-4A06-BE95-31795BEF03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1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43017CC-B0E2-071F-D19A-6CDB379EB7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024905B-D1ED-318B-15D3-654CA762E2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B2B4B6B-567B-5FEE-6428-99769CC219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65FD87-E6DB-4BAE-BE16-8C98C66850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838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D692B86-A5DF-A00D-1568-36B2816646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3F5F3DB-1B32-1216-6C9F-8F2EF1D2D6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9D23D5E-27ED-41E3-0946-35495AC3B5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4F10BA-72C1-4D3A-8801-D5C87C99A6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968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02AD9E9-94E6-B808-608B-8A4B321524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A9E93D6-FA88-D8FA-6EAD-F62045FF71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70A0089-FFA1-4A71-6C83-216826009D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48495-28AA-4F63-A492-1ADEFB8268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22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1B0362-DB23-6CD6-7B15-30CBADDE07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347261-E257-9591-20AF-B169D402D3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793A27-C5D1-B830-2038-BDF00ADD28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82F4C0-3931-4F82-A251-F5B706A38C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4766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0AE95A-A220-1E43-A228-A3369620A2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8F28EC-D348-088F-C2E9-B8AD0FAE5C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79228B-3D66-2692-844F-A84A57C0A2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F56069-5FDC-4F66-AAB9-57322265CB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225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F402A7E-0054-A458-5EEC-E91D23E6B8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1AB5395-C231-9F9A-BA49-ACD5BA4911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B459269-1840-3DF7-5FB4-F8DFAB309AE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A4D7F71-92C2-1804-6F8D-51A559AAE5C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7DDBBE2-E9D7-F8E5-7BD4-3A6EABFF7F1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285AB8D-F4F5-48F3-88F5-78E20853066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4.png"/><Relationship Id="rId7" Type="http://schemas.openxmlformats.org/officeDocument/2006/relationships/image" Target="../media/image45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7.png"/><Relationship Id="rId4" Type="http://schemas.openxmlformats.org/officeDocument/2006/relationships/customXml" Target="../ink/ink11.xml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0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5.jpeg"/><Relationship Id="rId7" Type="http://schemas.openxmlformats.org/officeDocument/2006/relationships/image" Target="../media/image6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customXml" Target="../ink/ink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customXml" Target="../ink/ink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customXml" Target="../ink/ink8.xml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10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openxmlformats.org/officeDocument/2006/relationships/customXml" Target="../ink/ink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A0C2BDF-61F5-0B65-9D47-753FE76314E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610600" cy="990600"/>
          </a:xfrm>
          <a:solidFill>
            <a:schemeClr val="bg1"/>
          </a:solidFill>
          <a:ln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IN" altLang="en-US" sz="2800" dirty="0"/>
              <a:t>Turbocharging of I.C. Engines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2A4A63A-796B-7149-FA1F-C5E17EC4CA2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7800" y="3581400"/>
            <a:ext cx="6400800" cy="13716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latin typeface="CommercialScript BT" pitchFamily="66" charset="0"/>
              </a:rPr>
              <a:t> P M V Subbarao</a:t>
            </a:r>
          </a:p>
          <a:p>
            <a:pPr eaLnBrk="1" hangingPunct="1"/>
            <a:r>
              <a:rPr lang="en-US" altLang="en-US" sz="1800" dirty="0">
                <a:latin typeface="CommercialScript BT" pitchFamily="66" charset="0"/>
              </a:rPr>
              <a:t>Professor</a:t>
            </a:r>
          </a:p>
          <a:p>
            <a:pPr eaLnBrk="1" hangingPunct="1"/>
            <a:r>
              <a:rPr lang="en-US" altLang="en-US" sz="1800" dirty="0">
                <a:latin typeface="Tempus Sans ITC" panose="04020404030D07020202" pitchFamily="82" charset="0"/>
              </a:rPr>
              <a:t>Mechanical Engineering Department</a:t>
            </a:r>
          </a:p>
        </p:txBody>
      </p:sp>
      <p:grpSp>
        <p:nvGrpSpPr>
          <p:cNvPr id="3076" name="Group 8">
            <a:extLst>
              <a:ext uri="{FF2B5EF4-FFF2-40B4-BE49-F238E27FC236}">
                <a16:creationId xmlns:a16="http://schemas.microsoft.com/office/drawing/2014/main" id="{E2B91588-0FE3-0BB2-8A99-72BA3050E15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080" name="Group 9">
              <a:extLst>
                <a:ext uri="{FF2B5EF4-FFF2-40B4-BE49-F238E27FC236}">
                  <a16:creationId xmlns:a16="http://schemas.microsoft.com/office/drawing/2014/main" id="{105C1B3E-79C1-7EA4-8212-FA6EF586DB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3090" name="Rectangle 10">
                <a:extLst>
                  <a:ext uri="{FF2B5EF4-FFF2-40B4-BE49-F238E27FC236}">
                    <a16:creationId xmlns:a16="http://schemas.microsoft.com/office/drawing/2014/main" id="{4C7CDB89-A3C6-1B96-2461-34C6D05AE6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1" name="Rectangle 11">
                <a:extLst>
                  <a:ext uri="{FF2B5EF4-FFF2-40B4-BE49-F238E27FC236}">
                    <a16:creationId xmlns:a16="http://schemas.microsoft.com/office/drawing/2014/main" id="{FAC9FA51-2EB9-E5BE-621C-80B85255BF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81" name="Group 12">
              <a:extLst>
                <a:ext uri="{FF2B5EF4-FFF2-40B4-BE49-F238E27FC236}">
                  <a16:creationId xmlns:a16="http://schemas.microsoft.com/office/drawing/2014/main" id="{4E829B7D-C125-18D6-0FE1-F52D04E745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3088" name="Rectangle 13">
                <a:extLst>
                  <a:ext uri="{FF2B5EF4-FFF2-40B4-BE49-F238E27FC236}">
                    <a16:creationId xmlns:a16="http://schemas.microsoft.com/office/drawing/2014/main" id="{4CF8728F-AA50-EAB9-03D1-8040748ACE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9" name="Rectangle 14">
                <a:extLst>
                  <a:ext uri="{FF2B5EF4-FFF2-40B4-BE49-F238E27FC236}">
                    <a16:creationId xmlns:a16="http://schemas.microsoft.com/office/drawing/2014/main" id="{D5690278-49BB-8574-0E14-4DD810DE1F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82" name="Group 15">
              <a:extLst>
                <a:ext uri="{FF2B5EF4-FFF2-40B4-BE49-F238E27FC236}">
                  <a16:creationId xmlns:a16="http://schemas.microsoft.com/office/drawing/2014/main" id="{BA8CFA6F-FBD5-F8D5-A452-AB97AC28D2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3086" name="Rectangle 16">
                <a:extLst>
                  <a:ext uri="{FF2B5EF4-FFF2-40B4-BE49-F238E27FC236}">
                    <a16:creationId xmlns:a16="http://schemas.microsoft.com/office/drawing/2014/main" id="{1E123775-9F78-21C5-BB5D-2BF4BED19E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7" name="Rectangle 17">
                <a:extLst>
                  <a:ext uri="{FF2B5EF4-FFF2-40B4-BE49-F238E27FC236}">
                    <a16:creationId xmlns:a16="http://schemas.microsoft.com/office/drawing/2014/main" id="{76574464-FDB2-769B-1373-AD0D8C616B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83" name="Group 18">
              <a:extLst>
                <a:ext uri="{FF2B5EF4-FFF2-40B4-BE49-F238E27FC236}">
                  <a16:creationId xmlns:a16="http://schemas.microsoft.com/office/drawing/2014/main" id="{6C39B414-D85E-FB7A-57BE-529E9104A5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3084" name="Rectangle 19">
                <a:extLst>
                  <a:ext uri="{FF2B5EF4-FFF2-40B4-BE49-F238E27FC236}">
                    <a16:creationId xmlns:a16="http://schemas.microsoft.com/office/drawing/2014/main" id="{BDF635D4-E3C3-7B0C-2591-AEADF8FF9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5" name="Rectangle 20">
                <a:extLst>
                  <a:ext uri="{FF2B5EF4-FFF2-40B4-BE49-F238E27FC236}">
                    <a16:creationId xmlns:a16="http://schemas.microsoft.com/office/drawing/2014/main" id="{C454C6B6-5ED3-3C5A-7EA6-C3DA7AE85D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055" name="TextBox 19">
            <a:extLst>
              <a:ext uri="{FF2B5EF4-FFF2-40B4-BE49-F238E27FC236}">
                <a16:creationId xmlns:a16="http://schemas.microsoft.com/office/drawing/2014/main" id="{7C40292D-B479-1E26-889B-220CCE3E4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5181600"/>
            <a:ext cx="8001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Blackadder ITC" panose="04020505051007020D02" pitchFamily="82" charset="0"/>
              </a:rPr>
              <a:t>Ideas to Extend Expansion Process &amp; Develop Compact Engines  …</a:t>
            </a:r>
          </a:p>
        </p:txBody>
      </p:sp>
      <p:pic>
        <p:nvPicPr>
          <p:cNvPr id="3078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186F2D7E-5B2A-82E8-C1DA-E5D4F3D79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1284288"/>
            <a:ext cx="4362450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D0F6960-F42A-3A77-4A82-D1AC8EB22BD8}"/>
                  </a:ext>
                </a:extLst>
              </p14:cNvPr>
              <p14:cNvContentPartPr/>
              <p14:nvPr/>
            </p14:nvContentPartPr>
            <p14:xfrm>
              <a:off x="6389640" y="2569680"/>
              <a:ext cx="10800" cy="26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D0F6960-F42A-3A77-4A82-D1AC8EB22B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80280" y="2560320"/>
                <a:ext cx="295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3990E06-2EA6-DA8D-97E2-B40782740E4E}"/>
                  </a:ext>
                </a:extLst>
              </p14:cNvPr>
              <p14:cNvContentPartPr/>
              <p14:nvPr/>
            </p14:nvContentPartPr>
            <p14:xfrm>
              <a:off x="8655480" y="627948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3990E06-2EA6-DA8D-97E2-B40782740E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46120" y="62701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045AD45-2085-1A16-4F19-2FD43A1E1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6400800" cy="1143000"/>
          </a:xfrm>
        </p:spPr>
        <p:txBody>
          <a:bodyPr/>
          <a:lstStyle/>
          <a:p>
            <a:r>
              <a:rPr lang="en-US" altLang="en-US" sz="2800" dirty="0"/>
              <a:t>True Modelling of Isentropic Compression Process: ci - </a:t>
            </a:r>
            <a:r>
              <a:rPr lang="en-US" altLang="en-US" sz="2800" dirty="0" err="1"/>
              <a:t>ce</a:t>
            </a:r>
            <a:endParaRPr lang="en-US" altLang="en-US" sz="2800" dirty="0"/>
          </a:p>
        </p:txBody>
      </p:sp>
      <p:sp>
        <p:nvSpPr>
          <p:cNvPr id="162819" name="Text Box 3">
            <a:extLst>
              <a:ext uri="{FF2B5EF4-FFF2-40B4-BE49-F238E27FC236}">
                <a16:creationId xmlns:a16="http://schemas.microsoft.com/office/drawing/2014/main" id="{F91ACA5C-B15C-C14F-E8EF-CD3E94614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379537"/>
            <a:ext cx="4892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/>
              <a:t>For an infinitesimal compression process in a CV: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2820" name="Object 2">
                <a:extLst>
                  <a:ext uri="{FF2B5EF4-FFF2-40B4-BE49-F238E27FC236}">
                    <a16:creationId xmlns:a16="http://schemas.microsoft.com/office/drawing/2014/main" id="{EA25F3D2-5625-6B7D-7BD5-BF105FBC16CD}"/>
                  </a:ext>
                </a:extLst>
              </p:cNvPr>
              <p:cNvSpPr txBox="1"/>
              <p:nvPr/>
            </p:nvSpPr>
            <p:spPr bwMode="auto">
              <a:xfrm>
                <a:off x="5207000" y="1439863"/>
                <a:ext cx="2819400" cy="6175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𝑇𝑑𝑠</m:t>
                      </m:r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𝑑h</m:t>
                      </m:r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𝑣𝑑𝑝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62820" name="Object 2">
                <a:extLst>
                  <a:ext uri="{FF2B5EF4-FFF2-40B4-BE49-F238E27FC236}">
                    <a16:creationId xmlns:a16="http://schemas.microsoft.com/office/drawing/2014/main" id="{EA25F3D2-5625-6B7D-7BD5-BF105FBC1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07000" y="1439863"/>
                <a:ext cx="2819400" cy="6175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821" name="Object 3">
                <a:extLst>
                  <a:ext uri="{FF2B5EF4-FFF2-40B4-BE49-F238E27FC236}">
                    <a16:creationId xmlns:a16="http://schemas.microsoft.com/office/drawing/2014/main" id="{1643C8E8-3B05-EC97-4B9C-8A4D833B78AF}"/>
                  </a:ext>
                </a:extLst>
              </p:cNvPr>
              <p:cNvSpPr txBox="1"/>
              <p:nvPr/>
            </p:nvSpPr>
            <p:spPr bwMode="auto">
              <a:xfrm>
                <a:off x="1401763" y="2952750"/>
                <a:ext cx="2378075" cy="6127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𝑑h</m:t>
                      </m:r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𝑣𝑑𝑝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62821" name="Object 3">
                <a:extLst>
                  <a:ext uri="{FF2B5EF4-FFF2-40B4-BE49-F238E27FC236}">
                    <a16:creationId xmlns:a16="http://schemas.microsoft.com/office/drawing/2014/main" id="{1643C8E8-3B05-EC97-4B9C-8A4D833B7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1763" y="2952750"/>
                <a:ext cx="2378075" cy="612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822" name="Object 4">
                <a:extLst>
                  <a:ext uri="{FF2B5EF4-FFF2-40B4-BE49-F238E27FC236}">
                    <a16:creationId xmlns:a16="http://schemas.microsoft.com/office/drawing/2014/main" id="{32548906-78D6-26FE-C62B-8ED323248E63}"/>
                  </a:ext>
                </a:extLst>
              </p:cNvPr>
              <p:cNvSpPr txBox="1"/>
              <p:nvPr/>
            </p:nvSpPr>
            <p:spPr bwMode="auto">
              <a:xfrm>
                <a:off x="2697163" y="4213225"/>
                <a:ext cx="2027237" cy="10445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𝑑𝑇</m:t>
                      </m:r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𝑑𝑝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62822" name="Object 4">
                <a:extLst>
                  <a:ext uri="{FF2B5EF4-FFF2-40B4-BE49-F238E27FC236}">
                    <a16:creationId xmlns:a16="http://schemas.microsoft.com/office/drawing/2014/main" id="{32548906-78D6-26FE-C62B-8ED323248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7163" y="4213225"/>
                <a:ext cx="2027237" cy="10445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894" name="Object 6">
                <a:extLst>
                  <a:ext uri="{FF2B5EF4-FFF2-40B4-BE49-F238E27FC236}">
                    <a16:creationId xmlns:a16="http://schemas.microsoft.com/office/drawing/2014/main" id="{C88B3237-35E1-20FC-64BC-D64467FD0AE3}"/>
                  </a:ext>
                </a:extLst>
              </p:cNvPr>
              <p:cNvSpPr txBox="1"/>
              <p:nvPr/>
            </p:nvSpPr>
            <p:spPr bwMode="auto">
              <a:xfrm>
                <a:off x="4337050" y="2852738"/>
                <a:ext cx="2838450" cy="7286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𝑑𝑇</m:t>
                      </m:r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𝑣𝑑𝑝</m:t>
                      </m:r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7894" name="Object 6">
                <a:extLst>
                  <a:ext uri="{FF2B5EF4-FFF2-40B4-BE49-F238E27FC236}">
                    <a16:creationId xmlns:a16="http://schemas.microsoft.com/office/drawing/2014/main" id="{C88B3237-35E1-20FC-64BC-D64467FD0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37050" y="2852738"/>
                <a:ext cx="2838450" cy="7286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896" name="Object 8">
                <a:extLst>
                  <a:ext uri="{FF2B5EF4-FFF2-40B4-BE49-F238E27FC236}">
                    <a16:creationId xmlns:a16="http://schemas.microsoft.com/office/drawing/2014/main" id="{38CA70CF-6E71-587B-4E2B-6B9903FBCC0E}"/>
                  </a:ext>
                </a:extLst>
              </p:cNvPr>
              <p:cNvSpPr txBox="1"/>
              <p:nvPr/>
            </p:nvSpPr>
            <p:spPr bwMode="auto">
              <a:xfrm>
                <a:off x="4337050" y="5197475"/>
                <a:ext cx="3625850" cy="11318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𝑑𝑇</m:t>
                              </m:r>
                            </m:num>
                            <m:den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𝑑𝑝</m:t>
                          </m:r>
                        </m:num>
                        <m:den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7896" name="Object 8">
                <a:extLst>
                  <a:ext uri="{FF2B5EF4-FFF2-40B4-BE49-F238E27FC236}">
                    <a16:creationId xmlns:a16="http://schemas.microsoft.com/office/drawing/2014/main" id="{38CA70CF-6E71-587B-4E2B-6B9903FBC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37050" y="5197475"/>
                <a:ext cx="3625850" cy="1131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7">
                <a:extLst>
                  <a:ext uri="{FF2B5EF4-FFF2-40B4-BE49-F238E27FC236}">
                    <a16:creationId xmlns:a16="http://schemas.microsoft.com/office/drawing/2014/main" id="{50581E8B-BB71-7C64-5A02-0CF754A23FC8}"/>
                  </a:ext>
                </a:extLst>
              </p:cNvPr>
              <p:cNvSpPr txBox="1"/>
              <p:nvPr/>
            </p:nvSpPr>
            <p:spPr bwMode="auto">
              <a:xfrm>
                <a:off x="5413375" y="3630613"/>
                <a:ext cx="2511425" cy="9413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𝑑𝑇</m:t>
                      </m:r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𝑅𝑇</m:t>
                          </m:r>
                        </m:num>
                        <m:den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𝑑𝑝</m:t>
                      </m:r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N" sz="2800"/>
              </a:p>
            </p:txBody>
          </p:sp>
        </mc:Choice>
        <mc:Fallback xmlns="">
          <p:sp>
            <p:nvSpPr>
              <p:cNvPr id="2" name="Object 7">
                <a:extLst>
                  <a:ext uri="{FF2B5EF4-FFF2-40B4-BE49-F238E27FC236}">
                    <a16:creationId xmlns:a16="http://schemas.microsoft.com/office/drawing/2014/main" id="{50581E8B-BB71-7C64-5A02-0CF754A23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13375" y="3630613"/>
                <a:ext cx="2511425" cy="9413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 Box 3">
            <a:extLst>
              <a:ext uri="{FF2B5EF4-FFF2-40B4-BE49-F238E27FC236}">
                <a16:creationId xmlns:a16="http://schemas.microsoft.com/office/drawing/2014/main" id="{4C6459D2-63E4-DDFA-34D8-F0091385E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3778250"/>
            <a:ext cx="5002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/>
              <a:t>Working fluid possess ideal gas nature:</a:t>
            </a:r>
          </a:p>
        </p:txBody>
      </p:sp>
      <p:grpSp>
        <p:nvGrpSpPr>
          <p:cNvPr id="15371" name="Group 46">
            <a:extLst>
              <a:ext uri="{FF2B5EF4-FFF2-40B4-BE49-F238E27FC236}">
                <a16:creationId xmlns:a16="http://schemas.microsoft.com/office/drawing/2014/main" id="{97EA7539-0B8E-3983-13EA-DBB04EE97E4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5374" name="Group 39">
              <a:extLst>
                <a:ext uri="{FF2B5EF4-FFF2-40B4-BE49-F238E27FC236}">
                  <a16:creationId xmlns:a16="http://schemas.microsoft.com/office/drawing/2014/main" id="{16FFD5B0-74B5-4024-142D-0ABC1578F7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5377" name="Group 27">
                <a:extLst>
                  <a:ext uri="{FF2B5EF4-FFF2-40B4-BE49-F238E27FC236}">
                    <a16:creationId xmlns:a16="http://schemas.microsoft.com/office/drawing/2014/main" id="{ABA2ABBE-A87F-3DC0-959C-D8352EA97C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5387" name="Rectangle 10">
                  <a:extLst>
                    <a:ext uri="{FF2B5EF4-FFF2-40B4-BE49-F238E27FC236}">
                      <a16:creationId xmlns:a16="http://schemas.microsoft.com/office/drawing/2014/main" id="{EA67BA22-A979-D45C-C5B7-68901A9E08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388" name="Rectangle 11">
                  <a:extLst>
                    <a:ext uri="{FF2B5EF4-FFF2-40B4-BE49-F238E27FC236}">
                      <a16:creationId xmlns:a16="http://schemas.microsoft.com/office/drawing/2014/main" id="{7368FE73-1FAD-BBFE-94D3-81A7ADF3C8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5378" name="Group 43">
                <a:extLst>
                  <a:ext uri="{FF2B5EF4-FFF2-40B4-BE49-F238E27FC236}">
                    <a16:creationId xmlns:a16="http://schemas.microsoft.com/office/drawing/2014/main" id="{80130786-58F8-703D-4A87-DF69C73B47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5385" name="Rectangle 13">
                  <a:extLst>
                    <a:ext uri="{FF2B5EF4-FFF2-40B4-BE49-F238E27FC236}">
                      <a16:creationId xmlns:a16="http://schemas.microsoft.com/office/drawing/2014/main" id="{B51277ED-0050-4723-4DCE-5B910B9DA3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386" name="Rectangle 14">
                  <a:extLst>
                    <a:ext uri="{FF2B5EF4-FFF2-40B4-BE49-F238E27FC236}">
                      <a16:creationId xmlns:a16="http://schemas.microsoft.com/office/drawing/2014/main" id="{02727AA7-51F5-C6C4-35B3-57C9B6BD15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5379" name="Group 15">
                <a:extLst>
                  <a:ext uri="{FF2B5EF4-FFF2-40B4-BE49-F238E27FC236}">
                    <a16:creationId xmlns:a16="http://schemas.microsoft.com/office/drawing/2014/main" id="{F1221574-0FB1-67CD-8FCD-314761FD21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5383" name="Rectangle 16">
                  <a:extLst>
                    <a:ext uri="{FF2B5EF4-FFF2-40B4-BE49-F238E27FC236}">
                      <a16:creationId xmlns:a16="http://schemas.microsoft.com/office/drawing/2014/main" id="{361ABA74-D0D9-8FA7-4959-71DC42D27B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384" name="Rectangle 17">
                  <a:extLst>
                    <a:ext uri="{FF2B5EF4-FFF2-40B4-BE49-F238E27FC236}">
                      <a16:creationId xmlns:a16="http://schemas.microsoft.com/office/drawing/2014/main" id="{CBEB9F90-484F-31E0-F1FA-6F4E58CEA9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5380" name="Group 18">
                <a:extLst>
                  <a:ext uri="{FF2B5EF4-FFF2-40B4-BE49-F238E27FC236}">
                    <a16:creationId xmlns:a16="http://schemas.microsoft.com/office/drawing/2014/main" id="{7445034F-125B-BF57-8C7D-D9545308E3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5381" name="Rectangle 19">
                  <a:extLst>
                    <a:ext uri="{FF2B5EF4-FFF2-40B4-BE49-F238E27FC236}">
                      <a16:creationId xmlns:a16="http://schemas.microsoft.com/office/drawing/2014/main" id="{08D85941-4ACE-C5B2-4828-4D004B4CF1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382" name="Rectangle 20">
                  <a:extLst>
                    <a:ext uri="{FF2B5EF4-FFF2-40B4-BE49-F238E27FC236}">
                      <a16:creationId xmlns:a16="http://schemas.microsoft.com/office/drawing/2014/main" id="{93A161B2-A806-E7FA-19D4-9734A24EB6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15375" name="Rectangle 19458">
              <a:extLst>
                <a:ext uri="{FF2B5EF4-FFF2-40B4-BE49-F238E27FC236}">
                  <a16:creationId xmlns:a16="http://schemas.microsoft.com/office/drawing/2014/main" id="{C5BE1661-32A1-AD6A-08DB-41D8AE3A0B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793DD4B-92B0-91AF-B740-52145F58C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31" name="Text Box 3">
            <a:extLst>
              <a:ext uri="{FF2B5EF4-FFF2-40B4-BE49-F238E27FC236}">
                <a16:creationId xmlns:a16="http://schemas.microsoft.com/office/drawing/2014/main" id="{1C89182A-362D-CBDB-3802-09C03D3E9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357438"/>
            <a:ext cx="8578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/>
              <a:t>For a infinitesimal reversible adiabatic compression process in a CV: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/>
      <p:bldP spid="162820" grpId="0"/>
      <p:bldP spid="162821" grpId="0"/>
      <p:bldP spid="162822" grpId="0"/>
      <p:bldP spid="37894" grpId="0"/>
      <p:bldP spid="37896" grpId="0"/>
      <p:bldP spid="2" grpId="0"/>
      <p:bldP spid="37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E98D0B11-88AD-2016-3868-6F37CDDEE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76200"/>
            <a:ext cx="6781800" cy="1143000"/>
          </a:xfrm>
        </p:spPr>
        <p:txBody>
          <a:bodyPr/>
          <a:lstStyle/>
          <a:p>
            <a:r>
              <a:rPr lang="en-US" altLang="en-US" sz="2800" dirty="0"/>
              <a:t>Extra Pumping Power Demand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245" name="Ink 11">
                <a:extLst>
                  <a:ext uri="{FF2B5EF4-FFF2-40B4-BE49-F238E27FC236}">
                    <a16:creationId xmlns:a16="http://schemas.microsoft.com/office/drawing/2014/main" id="{DFEAC000-C68F-0151-2DED-D10B6607905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2663" y="6005513"/>
              <a:ext cx="2351087" cy="109537"/>
            </p14:xfrm>
          </p:contentPart>
        </mc:Choice>
        <mc:Fallback xmlns="">
          <p:pic>
            <p:nvPicPr>
              <p:cNvPr id="10245" name="Ink 11">
                <a:extLst>
                  <a:ext uri="{FF2B5EF4-FFF2-40B4-BE49-F238E27FC236}">
                    <a16:creationId xmlns:a16="http://schemas.microsoft.com/office/drawing/2014/main" id="{DFEAC000-C68F-0151-2DED-D10B6607905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53309" y="5996145"/>
                <a:ext cx="2369795" cy="1282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46" name="Ink 25">
                <a:extLst>
                  <a:ext uri="{FF2B5EF4-FFF2-40B4-BE49-F238E27FC236}">
                    <a16:creationId xmlns:a16="http://schemas.microsoft.com/office/drawing/2014/main" id="{EBCE0E26-7E61-85DC-7974-2E9A174CCFB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75" y="6613525"/>
              <a:ext cx="1588" cy="1588"/>
            </p14:xfrm>
          </p:contentPart>
        </mc:Choice>
        <mc:Fallback xmlns="">
          <p:pic>
            <p:nvPicPr>
              <p:cNvPr id="10246" name="Ink 25">
                <a:extLst>
                  <a:ext uri="{FF2B5EF4-FFF2-40B4-BE49-F238E27FC236}">
                    <a16:creationId xmlns:a16="http://schemas.microsoft.com/office/drawing/2014/main" id="{EBCE0E26-7E61-85DC-7974-2E9A174CCFB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85087" y="6572237"/>
                <a:ext cx="84164" cy="84164"/>
              </a:xfrm>
              <a:prstGeom prst="rect">
                <a:avLst/>
              </a:prstGeom>
            </p:spPr>
          </p:pic>
        </mc:Fallback>
      </mc:AlternateContent>
      <p:grpSp>
        <p:nvGrpSpPr>
          <p:cNvPr id="20487" name="Group 46">
            <a:extLst>
              <a:ext uri="{FF2B5EF4-FFF2-40B4-BE49-F238E27FC236}">
                <a16:creationId xmlns:a16="http://schemas.microsoft.com/office/drawing/2014/main" id="{74DECE3C-4507-2343-F7A1-513BC527204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0495" name="Group 39">
              <a:extLst>
                <a:ext uri="{FF2B5EF4-FFF2-40B4-BE49-F238E27FC236}">
                  <a16:creationId xmlns:a16="http://schemas.microsoft.com/office/drawing/2014/main" id="{0DEC7A78-2BEA-2496-E077-F944380239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0498" name="Group 27">
                <a:extLst>
                  <a:ext uri="{FF2B5EF4-FFF2-40B4-BE49-F238E27FC236}">
                    <a16:creationId xmlns:a16="http://schemas.microsoft.com/office/drawing/2014/main" id="{A9EF4833-7FC7-F0CB-F370-9C5452B402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508" name="Rectangle 10">
                  <a:extLst>
                    <a:ext uri="{FF2B5EF4-FFF2-40B4-BE49-F238E27FC236}">
                      <a16:creationId xmlns:a16="http://schemas.microsoft.com/office/drawing/2014/main" id="{7B8000F5-F20C-7846-323E-030FECCF04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509" name="Rectangle 11">
                  <a:extLst>
                    <a:ext uri="{FF2B5EF4-FFF2-40B4-BE49-F238E27FC236}">
                      <a16:creationId xmlns:a16="http://schemas.microsoft.com/office/drawing/2014/main" id="{A30A5F2E-6F82-30EC-5FA5-9CCBC1E153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9" name="Group 43">
                <a:extLst>
                  <a:ext uri="{FF2B5EF4-FFF2-40B4-BE49-F238E27FC236}">
                    <a16:creationId xmlns:a16="http://schemas.microsoft.com/office/drawing/2014/main" id="{BFECDFA8-D74D-1695-54F7-8899368F37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0506" name="Rectangle 13">
                  <a:extLst>
                    <a:ext uri="{FF2B5EF4-FFF2-40B4-BE49-F238E27FC236}">
                      <a16:creationId xmlns:a16="http://schemas.microsoft.com/office/drawing/2014/main" id="{B14246A2-DDB4-0979-96CC-F2DAE06E69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507" name="Rectangle 14">
                  <a:extLst>
                    <a:ext uri="{FF2B5EF4-FFF2-40B4-BE49-F238E27FC236}">
                      <a16:creationId xmlns:a16="http://schemas.microsoft.com/office/drawing/2014/main" id="{B90CAFB9-DFA4-4553-F7EC-EBACCBD543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500" name="Group 15">
                <a:extLst>
                  <a:ext uri="{FF2B5EF4-FFF2-40B4-BE49-F238E27FC236}">
                    <a16:creationId xmlns:a16="http://schemas.microsoft.com/office/drawing/2014/main" id="{69237E05-5997-6911-F9E9-9EAE8F99AC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0504" name="Rectangle 16">
                  <a:extLst>
                    <a:ext uri="{FF2B5EF4-FFF2-40B4-BE49-F238E27FC236}">
                      <a16:creationId xmlns:a16="http://schemas.microsoft.com/office/drawing/2014/main" id="{0BD56A3E-E047-65C2-CBF4-CC5D4A8DEF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505" name="Rectangle 17">
                  <a:extLst>
                    <a:ext uri="{FF2B5EF4-FFF2-40B4-BE49-F238E27FC236}">
                      <a16:creationId xmlns:a16="http://schemas.microsoft.com/office/drawing/2014/main" id="{B9B5F189-C616-36C4-300B-00794F0439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501" name="Group 18">
                <a:extLst>
                  <a:ext uri="{FF2B5EF4-FFF2-40B4-BE49-F238E27FC236}">
                    <a16:creationId xmlns:a16="http://schemas.microsoft.com/office/drawing/2014/main" id="{E094C37F-E5AB-0AD6-28CE-FFB71B2F0D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0502" name="Rectangle 19">
                  <a:extLst>
                    <a:ext uri="{FF2B5EF4-FFF2-40B4-BE49-F238E27FC236}">
                      <a16:creationId xmlns:a16="http://schemas.microsoft.com/office/drawing/2014/main" id="{41AA7ABC-E9C5-13F4-BA19-22C804E27B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503" name="Rectangle 20">
                  <a:extLst>
                    <a:ext uri="{FF2B5EF4-FFF2-40B4-BE49-F238E27FC236}">
                      <a16:creationId xmlns:a16="http://schemas.microsoft.com/office/drawing/2014/main" id="{06BD556A-D976-BF5C-051A-FA4EC550F4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20496" name="Rectangle 19458">
              <a:extLst>
                <a:ext uri="{FF2B5EF4-FFF2-40B4-BE49-F238E27FC236}">
                  <a16:creationId xmlns:a16="http://schemas.microsoft.com/office/drawing/2014/main" id="{D9F716CE-3BE2-CB57-0771-BE6404ADE3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7CB6533-96EB-1BD4-31D9-8F6D94585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0298B005-412E-E0BB-DE26-74A0966A7BC3}"/>
              </a:ext>
            </a:extLst>
          </p:cNvPr>
          <p:cNvSpPr txBox="1">
            <a:spLocks/>
          </p:cNvSpPr>
          <p:nvPr/>
        </p:nvSpPr>
        <p:spPr bwMode="auto">
          <a:xfrm>
            <a:off x="381000" y="13716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400" b="0" kern="0" dirty="0"/>
              <a:t>The expenditure due to compression: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bject 7">
                <a:extLst>
                  <a:ext uri="{FF2B5EF4-FFF2-40B4-BE49-F238E27FC236}">
                    <a16:creationId xmlns:a16="http://schemas.microsoft.com/office/drawing/2014/main" id="{517F1A97-72F3-54EF-2318-B834800FF07A}"/>
                  </a:ext>
                </a:extLst>
              </p:cNvPr>
              <p:cNvSpPr txBox="1"/>
              <p:nvPr/>
            </p:nvSpPr>
            <p:spPr bwMode="auto">
              <a:xfrm>
                <a:off x="1219200" y="1752600"/>
                <a:ext cx="2898775" cy="1143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𝑐𝑜𝑚𝑝</m:t>
                          </m:r>
                        </m:sub>
                      </m:sSub>
                      <m:r>
                        <a:rPr lang="en-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̇"/>
                          <m:ctrlPr>
                            <a:rPr lang="en-IN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nary>
                        <m:naryPr>
                          <m:limLoc m:val="undOvr"/>
                          <m:ctrlP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IN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𝑎𝑡𝑚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IN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𝑐𝑒</m:t>
                              </m:r>
                            </m:sub>
                          </m:sSub>
                        </m:sup>
                        <m:e>
                          <m: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𝑣𝑑𝑝</m:t>
                          </m:r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42" name="Object 7">
                <a:extLst>
                  <a:ext uri="{FF2B5EF4-FFF2-40B4-BE49-F238E27FC236}">
                    <a16:creationId xmlns:a16="http://schemas.microsoft.com/office/drawing/2014/main" id="{517F1A97-72F3-54EF-2318-B834800FF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9200" y="1752600"/>
                <a:ext cx="2898775" cy="1143000"/>
              </a:xfrm>
              <a:prstGeom prst="rect">
                <a:avLst/>
              </a:prstGeom>
              <a:blipFill>
                <a:blip r:embed="rId7"/>
                <a:stretch>
                  <a:fillRect l="-420" t="-535" b="-3796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7">
                <a:extLst>
                  <a:ext uri="{FF2B5EF4-FFF2-40B4-BE49-F238E27FC236}">
                    <a16:creationId xmlns:a16="http://schemas.microsoft.com/office/drawing/2014/main" id="{9ECF6547-5C83-D67E-AC9F-F8C238968B7A}"/>
                  </a:ext>
                </a:extLst>
              </p:cNvPr>
              <p:cNvSpPr txBox="1"/>
              <p:nvPr/>
            </p:nvSpPr>
            <p:spPr bwMode="auto">
              <a:xfrm>
                <a:off x="3733800" y="1997621"/>
                <a:ext cx="3924300" cy="1143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𝑐𝑜𝑚𝑝</m:t>
                          </m:r>
                        </m:sub>
                      </m:sSub>
                      <m:r>
                        <a:rPr lang="en-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̇"/>
                          <m:ctrlPr>
                            <a:rPr lang="en-IN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nary>
                        <m:naryPr>
                          <m:limLoc m:val="undOvr"/>
                          <m:ctrlP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IN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𝑎𝑡𝑚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IN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𝑐𝑒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IN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4" name="Object 7">
                <a:extLst>
                  <a:ext uri="{FF2B5EF4-FFF2-40B4-BE49-F238E27FC236}">
                    <a16:creationId xmlns:a16="http://schemas.microsoft.com/office/drawing/2014/main" id="{9ECF6547-5C83-D67E-AC9F-F8C238968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3800" y="1997621"/>
                <a:ext cx="3924300" cy="1143000"/>
              </a:xfrm>
              <a:prstGeom prst="rect">
                <a:avLst/>
              </a:prstGeom>
              <a:blipFill>
                <a:blip r:embed="rId8"/>
                <a:stretch>
                  <a:fillRect b="-427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7">
                <a:extLst>
                  <a:ext uri="{FF2B5EF4-FFF2-40B4-BE49-F238E27FC236}">
                    <a16:creationId xmlns:a16="http://schemas.microsoft.com/office/drawing/2014/main" id="{C73CFDCC-F2A7-C681-C6CC-9084D67389A0}"/>
                  </a:ext>
                </a:extLst>
              </p:cNvPr>
              <p:cNvSpPr txBox="1"/>
              <p:nvPr/>
            </p:nvSpPr>
            <p:spPr bwMode="auto">
              <a:xfrm>
                <a:off x="508260" y="3810000"/>
                <a:ext cx="8340725" cy="22518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𝑐𝑜𝑚𝑝</m:t>
                          </m:r>
                        </m:sub>
                      </m:sSub>
                      <m:r>
                        <a:rPr lang="en-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IN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d>
                        <m:dPr>
                          <m:begChr m:val="{"/>
                          <m:endChr m:val="}"/>
                          <m:ctrlP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I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I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I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𝑐𝑒</m:t>
                                      </m:r>
                                    </m:sub>
                                  </m:sSub>
                                  <m:r>
                                    <a:rPr lang="en-I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I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𝑎𝑡𝑚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I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I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I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I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I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I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I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I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𝑐𝑒</m:t>
                                      </m:r>
                                    </m:sub>
                                    <m:sup>
                                      <m:r>
                                        <a:rPr lang="en-I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I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I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I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𝑎𝑡𝑚</m:t>
                                      </m:r>
                                    </m:sub>
                                    <m:sup>
                                      <m:r>
                                        <a:rPr lang="en-I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I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I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I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I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I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I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I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I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𝑐𝑒</m:t>
                                      </m:r>
                                    </m:sub>
                                    <m:sup>
                                      <m:r>
                                        <a:rPr lang="en-I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bSup>
                                  <m:r>
                                    <a:rPr lang="en-I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I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I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𝑎𝑡𝑚</m:t>
                                      </m:r>
                                    </m:sub>
                                    <m:sup>
                                      <m:r>
                                        <a:rPr lang="en-I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I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I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I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I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,3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I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I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I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I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𝑐𝑒</m:t>
                                      </m:r>
                                    </m:sub>
                                    <m:sup>
                                      <m:r>
                                        <a:rPr lang="en-I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bSup>
                                  <m:r>
                                    <a:rPr lang="en-I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I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I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𝑎𝑡𝑚</m:t>
                                      </m:r>
                                    </m:sub>
                                    <m:sup>
                                      <m:r>
                                        <a:rPr lang="en-I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𝐺𝑇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𝑎𝑣𝑎𝑖𝑙𝑎𝑏𝑙𝑒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</a:endParaRPr>
              </a:p>
              <a:p>
                <a:endParaRPr lang="en-IN" sz="2400" dirty="0"/>
              </a:p>
              <a:p>
                <a:r>
                  <a:rPr lang="en-IN" sz="2400" dirty="0"/>
                  <a:t>	</a:t>
                </a:r>
              </a:p>
              <a:p>
                <a:r>
                  <a:rPr lang="en-IN" sz="2400" dirty="0"/>
                  <a:t>	</a:t>
                </a:r>
              </a:p>
            </p:txBody>
          </p:sp>
        </mc:Choice>
        <mc:Fallback xmlns="">
          <p:sp>
            <p:nvSpPr>
              <p:cNvPr id="15" name="Object 7">
                <a:extLst>
                  <a:ext uri="{FF2B5EF4-FFF2-40B4-BE49-F238E27FC236}">
                    <a16:creationId xmlns:a16="http://schemas.microsoft.com/office/drawing/2014/main" id="{C73CFDCC-F2A7-C681-C6CC-9084D6738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8260" y="3810000"/>
                <a:ext cx="8340725" cy="2251821"/>
              </a:xfrm>
              <a:prstGeom prst="rect">
                <a:avLst/>
              </a:prstGeom>
              <a:blipFill>
                <a:blip r:embed="rId9"/>
                <a:stretch>
                  <a:fillRect l="-1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273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6578BD6E-5F57-1A37-016D-EC1E6466A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0"/>
            <a:ext cx="8001000" cy="1143000"/>
          </a:xfrm>
        </p:spPr>
        <p:txBody>
          <a:bodyPr/>
          <a:lstStyle/>
          <a:p>
            <a:r>
              <a:rPr lang="en-US" altLang="en-US" sz="2800" dirty="0">
                <a:cs typeface="Times New Roman" panose="02020603050405020304" pitchFamily="18" charset="0"/>
              </a:rPr>
              <a:t> Phenomenological Model for Isentropic Compressor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7">
                <a:extLst>
                  <a:ext uri="{FF2B5EF4-FFF2-40B4-BE49-F238E27FC236}">
                    <a16:creationId xmlns:a16="http://schemas.microsoft.com/office/drawing/2014/main" id="{52E77FD8-9176-9571-B37D-D63B5CDD68E5}"/>
                  </a:ext>
                </a:extLst>
              </p:cNvPr>
              <p:cNvSpPr txBox="1"/>
              <p:nvPr/>
            </p:nvSpPr>
            <p:spPr bwMode="auto">
              <a:xfrm>
                <a:off x="3213100" y="1066800"/>
                <a:ext cx="1968500" cy="9413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f>
                        <m:fPr>
                          <m:ctrlP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f>
                        <m:fPr>
                          <m:ctrlP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𝑑𝑝</m:t>
                          </m:r>
                        </m:num>
                        <m:den>
                          <m: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IN" sz="2400"/>
              </a:p>
            </p:txBody>
          </p:sp>
        </mc:Choice>
        <mc:Fallback xmlns="">
          <p:sp>
            <p:nvSpPr>
              <p:cNvPr id="4" name="Object 7">
                <a:extLst>
                  <a:ext uri="{FF2B5EF4-FFF2-40B4-BE49-F238E27FC236}">
                    <a16:creationId xmlns:a16="http://schemas.microsoft.com/office/drawing/2014/main" id="{52E77FD8-9176-9571-B37D-D63B5CDD6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13100" y="1066800"/>
                <a:ext cx="1968500" cy="9413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9CD207E-4ACB-DE8E-6134-B63A6AA1E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28800"/>
            <a:ext cx="3359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cs typeface="Times New Roman" panose="02020603050405020304" pitchFamily="18" charset="0"/>
              </a:rPr>
              <a:t>Let the air is modeled as: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7">
                <a:extLst>
                  <a:ext uri="{FF2B5EF4-FFF2-40B4-BE49-F238E27FC236}">
                    <a16:creationId xmlns:a16="http://schemas.microsoft.com/office/drawing/2014/main" id="{D2953452-2BF4-8F01-B535-A30DE637EFBE}"/>
                  </a:ext>
                </a:extLst>
              </p:cNvPr>
              <p:cNvSpPr txBox="1"/>
              <p:nvPr/>
            </p:nvSpPr>
            <p:spPr bwMode="auto">
              <a:xfrm>
                <a:off x="195262" y="4572000"/>
                <a:ext cx="8659814" cy="9255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IN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IN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N" sz="2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IN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IN" sz="2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sz="2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IN" sz="2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sz="2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N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IN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IN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IN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IN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IN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a:rPr lang="en-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IN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d>
                            <m:dPr>
                              <m:ctrlPr>
                                <a:rPr lang="en-IN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  <m:r>
                                <a:rPr lang="en-IN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func>
                        <m:funcPr>
                          <m:ctrlPr>
                            <a:rPr lang="en-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sz="2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IN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IN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IN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IN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IN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IN" sz="2200" dirty="0"/>
              </a:p>
            </p:txBody>
          </p:sp>
        </mc:Choice>
        <mc:Fallback xmlns="">
          <p:sp>
            <p:nvSpPr>
              <p:cNvPr id="5" name="Object 7">
                <a:extLst>
                  <a:ext uri="{FF2B5EF4-FFF2-40B4-BE49-F238E27FC236}">
                    <a16:creationId xmlns:a16="http://schemas.microsoft.com/office/drawing/2014/main" id="{D2953452-2BF4-8F01-B535-A30DE637E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5262" y="4572000"/>
                <a:ext cx="8659814" cy="9255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7">
                <a:extLst>
                  <a:ext uri="{FF2B5EF4-FFF2-40B4-BE49-F238E27FC236}">
                    <a16:creationId xmlns:a16="http://schemas.microsoft.com/office/drawing/2014/main" id="{6A69BE5C-8B28-5781-D2AD-1EFEE1D403DA}"/>
                  </a:ext>
                </a:extLst>
              </p:cNvPr>
              <p:cNvSpPr txBox="1"/>
              <p:nvPr/>
            </p:nvSpPr>
            <p:spPr bwMode="auto">
              <a:xfrm>
                <a:off x="469900" y="3124200"/>
                <a:ext cx="8335962" cy="11985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I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I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I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I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I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</m:den>
                              </m:f>
                              <m:r>
                                <a:rPr lang="en-I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I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I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I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IN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IN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num>
                                        <m:den>
                                          <m:r>
                                            <a:rPr lang="en-IN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1000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I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I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I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I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I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IN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IN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num>
                                        <m:den>
                                          <m:r>
                                            <a:rPr lang="en-IN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1000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I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  <m:f>
                            <m:fPr>
                              <m:ctrlPr>
                                <a:rPr lang="en-I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𝑑𝑇</m:t>
                              </m:r>
                            </m:num>
                            <m:den>
                              <m:r>
                                <a:rPr lang="en-I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nary>
                      <m:r>
                        <a:rPr lang="en-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nary>
                        <m:naryPr>
                          <m:limLoc m:val="undOvr"/>
                          <m:ctrlP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en-I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𝑑𝑝</m:t>
                              </m:r>
                            </m:num>
                            <m:den>
                              <m:r>
                                <a:rPr lang="en-I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7" name="Object 7">
                <a:extLst>
                  <a:ext uri="{FF2B5EF4-FFF2-40B4-BE49-F238E27FC236}">
                    <a16:creationId xmlns:a16="http://schemas.microsoft.com/office/drawing/2014/main" id="{6A69BE5C-8B28-5781-D2AD-1EFEE1D40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900" y="3124200"/>
                <a:ext cx="8335962" cy="11985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439" name="Group 46">
            <a:extLst>
              <a:ext uri="{FF2B5EF4-FFF2-40B4-BE49-F238E27FC236}">
                <a16:creationId xmlns:a16="http://schemas.microsoft.com/office/drawing/2014/main" id="{30554799-A2A0-63B8-702C-3A66FE2CE24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8443" name="Group 39">
              <a:extLst>
                <a:ext uri="{FF2B5EF4-FFF2-40B4-BE49-F238E27FC236}">
                  <a16:creationId xmlns:a16="http://schemas.microsoft.com/office/drawing/2014/main" id="{C19EF20F-C51B-DDF7-1FB3-C45F31B208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8446" name="Group 29">
                <a:extLst>
                  <a:ext uri="{FF2B5EF4-FFF2-40B4-BE49-F238E27FC236}">
                    <a16:creationId xmlns:a16="http://schemas.microsoft.com/office/drawing/2014/main" id="{607DC20F-F649-8B69-8806-68A0B9B2DE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456" name="Rectangle 10">
                  <a:extLst>
                    <a:ext uri="{FF2B5EF4-FFF2-40B4-BE49-F238E27FC236}">
                      <a16:creationId xmlns:a16="http://schemas.microsoft.com/office/drawing/2014/main" id="{D07EA69C-B61C-BAF5-B0B5-D7939226CF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8457" name="Rectangle 11">
                  <a:extLst>
                    <a:ext uri="{FF2B5EF4-FFF2-40B4-BE49-F238E27FC236}">
                      <a16:creationId xmlns:a16="http://schemas.microsoft.com/office/drawing/2014/main" id="{2EE32757-7163-3358-11A0-A66C3995C0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8447" name="Group 43">
                <a:extLst>
                  <a:ext uri="{FF2B5EF4-FFF2-40B4-BE49-F238E27FC236}">
                    <a16:creationId xmlns:a16="http://schemas.microsoft.com/office/drawing/2014/main" id="{D58FB42A-8460-3DCC-3D51-C6EC984A7C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8454" name="Rectangle 13">
                  <a:extLst>
                    <a:ext uri="{FF2B5EF4-FFF2-40B4-BE49-F238E27FC236}">
                      <a16:creationId xmlns:a16="http://schemas.microsoft.com/office/drawing/2014/main" id="{DA0DB48D-8C0C-56F4-585F-97EBFE7D73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8455" name="Rectangle 14">
                  <a:extLst>
                    <a:ext uri="{FF2B5EF4-FFF2-40B4-BE49-F238E27FC236}">
                      <a16:creationId xmlns:a16="http://schemas.microsoft.com/office/drawing/2014/main" id="{AD85EFBE-31FC-3012-08F6-D43D71B4AB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8448" name="Group 15">
                <a:extLst>
                  <a:ext uri="{FF2B5EF4-FFF2-40B4-BE49-F238E27FC236}">
                    <a16:creationId xmlns:a16="http://schemas.microsoft.com/office/drawing/2014/main" id="{092430A6-8092-0430-105B-D661D3F8D3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8452" name="Rectangle 16">
                  <a:extLst>
                    <a:ext uri="{FF2B5EF4-FFF2-40B4-BE49-F238E27FC236}">
                      <a16:creationId xmlns:a16="http://schemas.microsoft.com/office/drawing/2014/main" id="{063A20D5-F25C-9ABE-10E7-7B121ED8E0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8453" name="Rectangle 17">
                  <a:extLst>
                    <a:ext uri="{FF2B5EF4-FFF2-40B4-BE49-F238E27FC236}">
                      <a16:creationId xmlns:a16="http://schemas.microsoft.com/office/drawing/2014/main" id="{3EE68A09-0C6A-6DD3-41AA-BC5828FDDD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8449" name="Group 18">
                <a:extLst>
                  <a:ext uri="{FF2B5EF4-FFF2-40B4-BE49-F238E27FC236}">
                    <a16:creationId xmlns:a16="http://schemas.microsoft.com/office/drawing/2014/main" id="{D25152D0-1D21-7531-4F6E-CF4E44BF08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8450" name="Rectangle 19">
                  <a:extLst>
                    <a:ext uri="{FF2B5EF4-FFF2-40B4-BE49-F238E27FC236}">
                      <a16:creationId xmlns:a16="http://schemas.microsoft.com/office/drawing/2014/main" id="{93198871-A0F4-F472-FFE5-D83118F542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8451" name="Rectangle 20">
                  <a:extLst>
                    <a:ext uri="{FF2B5EF4-FFF2-40B4-BE49-F238E27FC236}">
                      <a16:creationId xmlns:a16="http://schemas.microsoft.com/office/drawing/2014/main" id="{4215A4A6-FCB5-973D-625F-DE84120298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18444" name="Rectangle 19458">
              <a:extLst>
                <a:ext uri="{FF2B5EF4-FFF2-40B4-BE49-F238E27FC236}">
                  <a16:creationId xmlns:a16="http://schemas.microsoft.com/office/drawing/2014/main" id="{EB4CEB2F-559A-FC28-44DC-E45C08EA7D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110336D-2675-B023-976B-512F7624B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bject 2">
                <a:extLst>
                  <a:ext uri="{FF2B5EF4-FFF2-40B4-BE49-F238E27FC236}">
                    <a16:creationId xmlns:a16="http://schemas.microsoft.com/office/drawing/2014/main" id="{9BF31509-8844-3BED-3EC4-4BEB3455D773}"/>
                  </a:ext>
                </a:extLst>
              </p:cNvPr>
              <p:cNvSpPr txBox="1"/>
              <p:nvPr/>
            </p:nvSpPr>
            <p:spPr bwMode="auto">
              <a:xfrm>
                <a:off x="469900" y="2274887"/>
                <a:ext cx="7454900" cy="10017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en-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I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I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𝑘𝐽</m:t>
                      </m:r>
                      <m:r>
                        <a:rPr lang="en-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𝑘𝑔𝐾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42" name="Object 2">
                <a:extLst>
                  <a:ext uri="{FF2B5EF4-FFF2-40B4-BE49-F238E27FC236}">
                    <a16:creationId xmlns:a16="http://schemas.microsoft.com/office/drawing/2014/main" id="{9BF31509-8844-3BED-3EC4-4BEB3455D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900" y="2274887"/>
                <a:ext cx="7454900" cy="10017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ject 7">
                <a:extLst>
                  <a:ext uri="{FF2B5EF4-FFF2-40B4-BE49-F238E27FC236}">
                    <a16:creationId xmlns:a16="http://schemas.microsoft.com/office/drawing/2014/main" id="{CB615DD9-527D-7418-22D2-408A14781F18}"/>
                  </a:ext>
                </a:extLst>
              </p:cNvPr>
              <p:cNvSpPr txBox="1"/>
              <p:nvPr/>
            </p:nvSpPr>
            <p:spPr bwMode="auto">
              <a:xfrm>
                <a:off x="332581" y="5618162"/>
                <a:ext cx="8478838" cy="1066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IN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IN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N" sz="2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IN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IN" sz="2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sz="2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IN" sz="2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sz="2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N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IN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IN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IN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IN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IN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a:rPr lang="en-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IN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d>
                            <m:dPr>
                              <m:ctrlPr>
                                <a:rPr lang="en-IN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  <m:r>
                                <a:rPr lang="en-IN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func>
                        <m:funcPr>
                          <m:ctrlPr>
                            <a:rPr lang="en-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sz="2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IN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IN" sz="2200" dirty="0"/>
              </a:p>
            </p:txBody>
          </p:sp>
        </mc:Choice>
        <mc:Fallback xmlns="">
          <p:sp>
            <p:nvSpPr>
              <p:cNvPr id="43" name="Object 7">
                <a:extLst>
                  <a:ext uri="{FF2B5EF4-FFF2-40B4-BE49-F238E27FC236}">
                    <a16:creationId xmlns:a16="http://schemas.microsoft.com/office/drawing/2014/main" id="{CB615DD9-527D-7418-22D2-408A14781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2581" y="5618162"/>
                <a:ext cx="8478838" cy="10668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5105922-054E-A42E-4502-0F6BE10D42B5}"/>
                  </a:ext>
                </a:extLst>
              </p14:cNvPr>
              <p14:cNvContentPartPr/>
              <p14:nvPr/>
            </p14:nvContentPartPr>
            <p14:xfrm>
              <a:off x="3113640" y="5315400"/>
              <a:ext cx="2336760" cy="1343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5105922-054E-A42E-4502-0F6BE10D42B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04280" y="5306040"/>
                <a:ext cx="2355480" cy="1362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42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6" name="Rectangle 2">
            <a:extLst>
              <a:ext uri="{FF2B5EF4-FFF2-40B4-BE49-F238E27FC236}">
                <a16:creationId xmlns:a16="http://schemas.microsoft.com/office/drawing/2014/main" id="{48B8C69E-1DD6-EC7D-1E87-7A7F1A7CE4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7772400" cy="1143000"/>
          </a:xfrm>
        </p:spPr>
        <p:txBody>
          <a:bodyPr/>
          <a:lstStyle/>
          <a:p>
            <a:r>
              <a:rPr lang="en-US" altLang="en-US" sz="2800" dirty="0"/>
              <a:t>3—4 Isentropic (Incomplete) expansion of the burned gases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4AA45819-2068-F9D6-3AD7-C4FB4474CF0D}"/>
              </a:ext>
            </a:extLst>
          </p:cNvPr>
          <p:cNvSpPr/>
          <p:nvPr/>
        </p:nvSpPr>
        <p:spPr>
          <a:xfrm>
            <a:off x="1798638" y="3305175"/>
            <a:ext cx="3751262" cy="1366838"/>
          </a:xfrm>
          <a:custGeom>
            <a:avLst/>
            <a:gdLst>
              <a:gd name="connsiteX0" fmla="*/ 3518262 w 3751217"/>
              <a:gd name="connsiteY0" fmla="*/ 0 h 1367245"/>
              <a:gd name="connsiteX1" fmla="*/ 3688079 w 3751217"/>
              <a:gd name="connsiteY1" fmla="*/ 222068 h 1367245"/>
              <a:gd name="connsiteX2" fmla="*/ 3740330 w 3751217"/>
              <a:gd name="connsiteY2" fmla="*/ 404948 h 1367245"/>
              <a:gd name="connsiteX3" fmla="*/ 3727268 w 3751217"/>
              <a:gd name="connsiteY3" fmla="*/ 509451 h 1367245"/>
              <a:gd name="connsiteX4" fmla="*/ 3596639 w 3751217"/>
              <a:gd name="connsiteY4" fmla="*/ 627017 h 1367245"/>
              <a:gd name="connsiteX5" fmla="*/ 3452948 w 3751217"/>
              <a:gd name="connsiteY5" fmla="*/ 757646 h 1367245"/>
              <a:gd name="connsiteX6" fmla="*/ 3243942 w 3751217"/>
              <a:gd name="connsiteY6" fmla="*/ 822960 h 1367245"/>
              <a:gd name="connsiteX7" fmla="*/ 3008810 w 3751217"/>
              <a:gd name="connsiteY7" fmla="*/ 927463 h 1367245"/>
              <a:gd name="connsiteX8" fmla="*/ 2734490 w 3751217"/>
              <a:gd name="connsiteY8" fmla="*/ 953588 h 1367245"/>
              <a:gd name="connsiteX9" fmla="*/ 1924593 w 3751217"/>
              <a:gd name="connsiteY9" fmla="*/ 992777 h 1367245"/>
              <a:gd name="connsiteX10" fmla="*/ 1310639 w 3751217"/>
              <a:gd name="connsiteY10" fmla="*/ 992777 h 1367245"/>
              <a:gd name="connsiteX11" fmla="*/ 670559 w 3751217"/>
              <a:gd name="connsiteY11" fmla="*/ 979714 h 1367245"/>
              <a:gd name="connsiteX12" fmla="*/ 304799 w 3751217"/>
              <a:gd name="connsiteY12" fmla="*/ 1018903 h 1367245"/>
              <a:gd name="connsiteX13" fmla="*/ 134982 w 3751217"/>
              <a:gd name="connsiteY13" fmla="*/ 1018903 h 1367245"/>
              <a:gd name="connsiteX14" fmla="*/ 69668 w 3751217"/>
              <a:gd name="connsiteY14" fmla="*/ 1097280 h 1367245"/>
              <a:gd name="connsiteX15" fmla="*/ 161108 w 3751217"/>
              <a:gd name="connsiteY15" fmla="*/ 1227908 h 1367245"/>
              <a:gd name="connsiteX16" fmla="*/ 1036319 w 3751217"/>
              <a:gd name="connsiteY16" fmla="*/ 1345474 h 1367245"/>
              <a:gd name="connsiteX17" fmla="*/ 1741713 w 3751217"/>
              <a:gd name="connsiteY17" fmla="*/ 1358537 h 1367245"/>
              <a:gd name="connsiteX18" fmla="*/ 2564673 w 3751217"/>
              <a:gd name="connsiteY18" fmla="*/ 1332411 h 1367245"/>
              <a:gd name="connsiteX19" fmla="*/ 3439885 w 3751217"/>
              <a:gd name="connsiteY19" fmla="*/ 1267097 h 1367245"/>
              <a:gd name="connsiteX20" fmla="*/ 3609702 w 3751217"/>
              <a:gd name="connsiteY20" fmla="*/ 1214846 h 1367245"/>
              <a:gd name="connsiteX21" fmla="*/ 3740330 w 3751217"/>
              <a:gd name="connsiteY21" fmla="*/ 1149531 h 136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751217" h="1367245">
                <a:moveTo>
                  <a:pt x="3518262" y="0"/>
                </a:moveTo>
                <a:cubicBezTo>
                  <a:pt x="3584665" y="77288"/>
                  <a:pt x="3651068" y="154577"/>
                  <a:pt x="3688079" y="222068"/>
                </a:cubicBezTo>
                <a:cubicBezTo>
                  <a:pt x="3725090" y="289559"/>
                  <a:pt x="3733799" y="357051"/>
                  <a:pt x="3740330" y="404948"/>
                </a:cubicBezTo>
                <a:cubicBezTo>
                  <a:pt x="3746861" y="452845"/>
                  <a:pt x="3751217" y="472440"/>
                  <a:pt x="3727268" y="509451"/>
                </a:cubicBezTo>
                <a:cubicBezTo>
                  <a:pt x="3703320" y="546463"/>
                  <a:pt x="3596639" y="627017"/>
                  <a:pt x="3596639" y="627017"/>
                </a:cubicBezTo>
                <a:cubicBezTo>
                  <a:pt x="3550919" y="668383"/>
                  <a:pt x="3511731" y="724989"/>
                  <a:pt x="3452948" y="757646"/>
                </a:cubicBezTo>
                <a:cubicBezTo>
                  <a:pt x="3394165" y="790303"/>
                  <a:pt x="3317965" y="794657"/>
                  <a:pt x="3243942" y="822960"/>
                </a:cubicBezTo>
                <a:cubicBezTo>
                  <a:pt x="3169919" y="851263"/>
                  <a:pt x="3093719" y="905692"/>
                  <a:pt x="3008810" y="927463"/>
                </a:cubicBezTo>
                <a:cubicBezTo>
                  <a:pt x="2923901" y="949234"/>
                  <a:pt x="2915193" y="942702"/>
                  <a:pt x="2734490" y="953588"/>
                </a:cubicBezTo>
                <a:cubicBezTo>
                  <a:pt x="2553787" y="964474"/>
                  <a:pt x="2161901" y="986246"/>
                  <a:pt x="1924593" y="992777"/>
                </a:cubicBezTo>
                <a:cubicBezTo>
                  <a:pt x="1687285" y="999308"/>
                  <a:pt x="1310639" y="992777"/>
                  <a:pt x="1310639" y="992777"/>
                </a:cubicBezTo>
                <a:cubicBezTo>
                  <a:pt x="1101633" y="990600"/>
                  <a:pt x="838199" y="975360"/>
                  <a:pt x="670559" y="979714"/>
                </a:cubicBezTo>
                <a:cubicBezTo>
                  <a:pt x="502919" y="984068"/>
                  <a:pt x="394062" y="1012371"/>
                  <a:pt x="304799" y="1018903"/>
                </a:cubicBezTo>
                <a:cubicBezTo>
                  <a:pt x="215536" y="1025435"/>
                  <a:pt x="174170" y="1005840"/>
                  <a:pt x="134982" y="1018903"/>
                </a:cubicBezTo>
                <a:cubicBezTo>
                  <a:pt x="95794" y="1031966"/>
                  <a:pt x="65314" y="1062446"/>
                  <a:pt x="69668" y="1097280"/>
                </a:cubicBezTo>
                <a:cubicBezTo>
                  <a:pt x="74022" y="1132114"/>
                  <a:pt x="0" y="1186542"/>
                  <a:pt x="161108" y="1227908"/>
                </a:cubicBezTo>
                <a:cubicBezTo>
                  <a:pt x="322217" y="1269274"/>
                  <a:pt x="772885" y="1323703"/>
                  <a:pt x="1036319" y="1345474"/>
                </a:cubicBezTo>
                <a:cubicBezTo>
                  <a:pt x="1299753" y="1367245"/>
                  <a:pt x="1486987" y="1360714"/>
                  <a:pt x="1741713" y="1358537"/>
                </a:cubicBezTo>
                <a:cubicBezTo>
                  <a:pt x="1996439" y="1356360"/>
                  <a:pt x="2281644" y="1347651"/>
                  <a:pt x="2564673" y="1332411"/>
                </a:cubicBezTo>
                <a:cubicBezTo>
                  <a:pt x="2847702" y="1317171"/>
                  <a:pt x="3265714" y="1286691"/>
                  <a:pt x="3439885" y="1267097"/>
                </a:cubicBezTo>
                <a:cubicBezTo>
                  <a:pt x="3614056" y="1247503"/>
                  <a:pt x="3559628" y="1234440"/>
                  <a:pt x="3609702" y="1214846"/>
                </a:cubicBezTo>
                <a:cubicBezTo>
                  <a:pt x="3659776" y="1195252"/>
                  <a:pt x="3700053" y="1172391"/>
                  <a:pt x="3740330" y="1149531"/>
                </a:cubicBezTo>
              </a:path>
            </a:pathLst>
          </a:cu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40">
            <a:extLst>
              <a:ext uri="{FF2B5EF4-FFF2-40B4-BE49-F238E27FC236}">
                <a16:creationId xmlns:a16="http://schemas.microsoft.com/office/drawing/2014/main" id="{DA1EC1A1-2717-E338-CE5B-8FFBA6C9197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E973F539-3016-93ED-014C-EAFAE8A850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8" name="Group 8">
                <a:extLst>
                  <a:ext uri="{FF2B5EF4-FFF2-40B4-BE49-F238E27FC236}">
                    <a16:creationId xmlns:a16="http://schemas.microsoft.com/office/drawing/2014/main" id="{B38FC72E-0216-F586-4F89-197798C776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60184622-6AD0-7C7E-B93D-8AC54B064E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0" name="Rectangle 10">
                    <a:extLst>
                      <a:ext uri="{FF2B5EF4-FFF2-40B4-BE49-F238E27FC236}">
                        <a16:creationId xmlns:a16="http://schemas.microsoft.com/office/drawing/2014/main" id="{1D12B367-ACC7-3ADE-9E6D-270D09FEDA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" name="Rectangle 11">
                    <a:extLst>
                      <a:ext uri="{FF2B5EF4-FFF2-40B4-BE49-F238E27FC236}">
                        <a16:creationId xmlns:a16="http://schemas.microsoft.com/office/drawing/2014/main" id="{110AEC53-77AF-C407-8EE6-BE6A674C9F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2">
                  <a:extLst>
                    <a:ext uri="{FF2B5EF4-FFF2-40B4-BE49-F238E27FC236}">
                      <a16:creationId xmlns:a16="http://schemas.microsoft.com/office/drawing/2014/main" id="{E81E3AED-F557-9A1A-88CE-97804093BC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8" name="Rectangle 13">
                    <a:extLst>
                      <a:ext uri="{FF2B5EF4-FFF2-40B4-BE49-F238E27FC236}">
                        <a16:creationId xmlns:a16="http://schemas.microsoft.com/office/drawing/2014/main" id="{58A87D64-CDDC-55B3-B536-269B31F53B5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14">
                    <a:extLst>
                      <a:ext uri="{FF2B5EF4-FFF2-40B4-BE49-F238E27FC236}">
                        <a16:creationId xmlns:a16="http://schemas.microsoft.com/office/drawing/2014/main" id="{3867AE6D-BC0F-9B86-DE7B-6237B17148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5">
                  <a:extLst>
                    <a:ext uri="{FF2B5EF4-FFF2-40B4-BE49-F238E27FC236}">
                      <a16:creationId xmlns:a16="http://schemas.microsoft.com/office/drawing/2014/main" id="{C1A1004F-B2AF-33E3-7723-B8C129C457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6" name="Rectangle 16">
                    <a:extLst>
                      <a:ext uri="{FF2B5EF4-FFF2-40B4-BE49-F238E27FC236}">
                        <a16:creationId xmlns:a16="http://schemas.microsoft.com/office/drawing/2014/main" id="{203FB853-DB8D-D8EB-532F-F7ED0DDC9F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17">
                    <a:extLst>
                      <a:ext uri="{FF2B5EF4-FFF2-40B4-BE49-F238E27FC236}">
                        <a16:creationId xmlns:a16="http://schemas.microsoft.com/office/drawing/2014/main" id="{B4A8E24E-F6C2-6C2F-BA18-70B7D1A484D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8">
                  <a:extLst>
                    <a:ext uri="{FF2B5EF4-FFF2-40B4-BE49-F238E27FC236}">
                      <a16:creationId xmlns:a16="http://schemas.microsoft.com/office/drawing/2014/main" id="{481B6F60-0E74-E3AD-CCAA-4BF254F3AD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4" name="Rectangle 19">
                    <a:extLst>
                      <a:ext uri="{FF2B5EF4-FFF2-40B4-BE49-F238E27FC236}">
                        <a16:creationId xmlns:a16="http://schemas.microsoft.com/office/drawing/2014/main" id="{C8A927B4-11B3-4835-C239-A8A41E320A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20">
                    <a:extLst>
                      <a:ext uri="{FF2B5EF4-FFF2-40B4-BE49-F238E27FC236}">
                        <a16:creationId xmlns:a16="http://schemas.microsoft.com/office/drawing/2014/main" id="{CE729E89-9009-726A-82A0-FA11751A87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9" name="Rectangle 21">
                <a:extLst>
                  <a:ext uri="{FF2B5EF4-FFF2-40B4-BE49-F238E27FC236}">
                    <a16:creationId xmlns:a16="http://schemas.microsoft.com/office/drawing/2014/main" id="{452CED78-4CDC-82E1-26AC-C0BE8B5ECF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7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5F9EA143-2296-D3F9-DD76-928B30BECD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747" name="Picture 1027" descr="Pv">
            <a:extLst>
              <a:ext uri="{FF2B5EF4-FFF2-40B4-BE49-F238E27FC236}">
                <a16:creationId xmlns:a16="http://schemas.microsoft.com/office/drawing/2014/main" id="{DFB7727D-1DD3-5379-1092-44910734C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7724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ject 7">
                <a:extLst>
                  <a:ext uri="{FF2B5EF4-FFF2-40B4-BE49-F238E27FC236}">
                    <a16:creationId xmlns:a16="http://schemas.microsoft.com/office/drawing/2014/main" id="{F8FE9E78-5E39-6754-F852-B2C01CF7AD50}"/>
                  </a:ext>
                </a:extLst>
              </p:cNvPr>
              <p:cNvSpPr txBox="1"/>
              <p:nvPr/>
            </p:nvSpPr>
            <p:spPr bwMode="auto">
              <a:xfrm>
                <a:off x="320675" y="1349375"/>
                <a:ext cx="6046775" cy="10287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I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N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I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I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I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  <m:d>
                            <m:dPr>
                              <m:ctrlP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I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I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I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I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a:rPr lang="en-I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I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,3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d>
                            <m:dPr>
                              <m:ctrlP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I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  <m: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I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I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I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func>
                        <m:funcPr>
                          <m:ctrlPr>
                            <a:rPr lang="en-I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I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Object 7">
                <a:extLst>
                  <a:ext uri="{FF2B5EF4-FFF2-40B4-BE49-F238E27FC236}">
                    <a16:creationId xmlns:a16="http://schemas.microsoft.com/office/drawing/2014/main" id="{F8FE9E78-5E39-6754-F852-B2C01CF7A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675" y="1349375"/>
                <a:ext cx="6046775" cy="10287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87248A2B-DD1E-6EAD-486B-DD4EBCAC3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50" y="1170902"/>
            <a:ext cx="2471750" cy="198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FF25CC0-FFF6-451E-8088-02A12B615A4F}"/>
                  </a:ext>
                </a:extLst>
              </p:cNvPr>
              <p:cNvSpPr txBox="1"/>
              <p:nvPr/>
            </p:nvSpPr>
            <p:spPr>
              <a:xfrm>
                <a:off x="533400" y="2125735"/>
                <a:ext cx="2232214" cy="8460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FF25CC0-FFF6-451E-8088-02A12B615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125735"/>
                <a:ext cx="2232214" cy="8460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31F081F-4AA0-B1CB-8428-20EADF3F360F}"/>
                  </a:ext>
                </a:extLst>
              </p:cNvPr>
              <p:cNvSpPr txBox="1"/>
              <p:nvPr/>
            </p:nvSpPr>
            <p:spPr>
              <a:xfrm>
                <a:off x="3643311" y="5505452"/>
                <a:ext cx="4281489" cy="97154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𝑮𝑻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den>
                      </m:f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𝑮𝑻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𝒂𝒕𝒎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31F081F-4AA0-B1CB-8428-20EADF3F3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311" y="5505452"/>
                <a:ext cx="4281489" cy="9715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9B5CCBE-2848-C244-E150-986C0B8DF675}"/>
              </a:ext>
            </a:extLst>
          </p:cNvPr>
          <p:cNvCxnSpPr/>
          <p:nvPr/>
        </p:nvCxnSpPr>
        <p:spPr>
          <a:xfrm>
            <a:off x="1066800" y="4419600"/>
            <a:ext cx="7772400" cy="0"/>
          </a:xfrm>
          <a:prstGeom prst="line">
            <a:avLst/>
          </a:prstGeom>
          <a:ln w="603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F0BB814-7EBE-6756-162F-DCD10F6B8C7F}"/>
              </a:ext>
            </a:extLst>
          </p:cNvPr>
          <p:cNvSpPr txBox="1"/>
          <p:nvPr/>
        </p:nvSpPr>
        <p:spPr>
          <a:xfrm>
            <a:off x="7603325" y="40386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00B050"/>
                </a:solidFill>
              </a:rPr>
              <a:t>p</a:t>
            </a:r>
            <a:r>
              <a:rPr lang="en-US" i="1" baseline="-25000" dirty="0" err="1">
                <a:solidFill>
                  <a:srgbClr val="00B050"/>
                </a:solidFill>
              </a:rPr>
              <a:t>atm</a:t>
            </a:r>
            <a:endParaRPr lang="en-IN" i="1" baseline="-25000" dirty="0">
              <a:solidFill>
                <a:srgbClr val="00B050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DFFF4C8-7298-9DDE-2D56-4632876B4DBE}"/>
              </a:ext>
            </a:extLst>
          </p:cNvPr>
          <p:cNvSpPr/>
          <p:nvPr/>
        </p:nvSpPr>
        <p:spPr>
          <a:xfrm>
            <a:off x="5368977" y="3312826"/>
            <a:ext cx="2098623" cy="1094282"/>
          </a:xfrm>
          <a:custGeom>
            <a:avLst/>
            <a:gdLst>
              <a:gd name="connsiteX0" fmla="*/ 0 w 2098623"/>
              <a:gd name="connsiteY0" fmla="*/ 0 h 1094282"/>
              <a:gd name="connsiteX1" fmla="*/ 269823 w 2098623"/>
              <a:gd name="connsiteY1" fmla="*/ 299804 h 1094282"/>
              <a:gd name="connsiteX2" fmla="*/ 944381 w 2098623"/>
              <a:gd name="connsiteY2" fmla="*/ 734518 h 1094282"/>
              <a:gd name="connsiteX3" fmla="*/ 2098623 w 2098623"/>
              <a:gd name="connsiteY3" fmla="*/ 1094282 h 109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8623" h="1094282">
                <a:moveTo>
                  <a:pt x="0" y="0"/>
                </a:moveTo>
                <a:cubicBezTo>
                  <a:pt x="56213" y="88692"/>
                  <a:pt x="112426" y="177384"/>
                  <a:pt x="269823" y="299804"/>
                </a:cubicBezTo>
                <a:cubicBezTo>
                  <a:pt x="427220" y="422224"/>
                  <a:pt x="639581" y="602105"/>
                  <a:pt x="944381" y="734518"/>
                </a:cubicBezTo>
                <a:cubicBezTo>
                  <a:pt x="1249181" y="866931"/>
                  <a:pt x="1673902" y="980606"/>
                  <a:pt x="2098623" y="1094282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0241" name="Group 10240">
            <a:extLst>
              <a:ext uri="{FF2B5EF4-FFF2-40B4-BE49-F238E27FC236}">
                <a16:creationId xmlns:a16="http://schemas.microsoft.com/office/drawing/2014/main" id="{39A65C42-1405-B9D8-B41E-DDE7D10A033F}"/>
              </a:ext>
            </a:extLst>
          </p:cNvPr>
          <p:cNvGrpSpPr/>
          <p:nvPr/>
        </p:nvGrpSpPr>
        <p:grpSpPr>
          <a:xfrm rot="1686806">
            <a:off x="5368978" y="2843025"/>
            <a:ext cx="2098622" cy="1149958"/>
            <a:chOff x="6477000" y="3152794"/>
            <a:chExt cx="2098622" cy="1149958"/>
          </a:xfrm>
        </p:grpSpPr>
        <p:sp>
          <p:nvSpPr>
            <p:cNvPr id="31" name="Callout: Down Arrow 30">
              <a:extLst>
                <a:ext uri="{FF2B5EF4-FFF2-40B4-BE49-F238E27FC236}">
                  <a16:creationId xmlns:a16="http://schemas.microsoft.com/office/drawing/2014/main" id="{0DF589A2-008C-6B94-1650-535981A2D6C6}"/>
                </a:ext>
              </a:extLst>
            </p:cNvPr>
            <p:cNvSpPr/>
            <p:nvPr/>
          </p:nvSpPr>
          <p:spPr>
            <a:xfrm>
              <a:off x="6477000" y="3152794"/>
              <a:ext cx="2098622" cy="1149958"/>
            </a:xfrm>
            <a:prstGeom prst="downArrowCallou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240" name="TextBox 10239">
              <a:extLst>
                <a:ext uri="{FF2B5EF4-FFF2-40B4-BE49-F238E27FC236}">
                  <a16:creationId xmlns:a16="http://schemas.microsoft.com/office/drawing/2014/main" id="{EDE4534A-BED7-D5C9-F292-C0E90C29A7A4}"/>
                </a:ext>
              </a:extLst>
            </p:cNvPr>
            <p:cNvSpPr txBox="1"/>
            <p:nvPr/>
          </p:nvSpPr>
          <p:spPr>
            <a:xfrm>
              <a:off x="6477000" y="3200400"/>
              <a:ext cx="209075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 Gas Turbine can do this easily!</a:t>
              </a:r>
              <a:endParaRPr lang="en-IN" dirty="0">
                <a:solidFill>
                  <a:srgbClr val="0070C0"/>
                </a:solidFill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FA1176E-CAAF-1EF2-9FE2-02FEC7D4B1BE}"/>
                  </a:ext>
                </a:extLst>
              </p14:cNvPr>
              <p14:cNvContentPartPr/>
              <p14:nvPr/>
            </p14:nvContentPartPr>
            <p14:xfrm>
              <a:off x="2047680" y="3650400"/>
              <a:ext cx="5105160" cy="871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FA1176E-CAAF-1EF2-9FE2-02FEC7D4B1B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38320" y="3641040"/>
                <a:ext cx="5123880" cy="890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9" grpId="0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C56E507F-F683-AA50-5761-03CD666A6ECE}"/>
              </a:ext>
            </a:extLst>
          </p:cNvPr>
          <p:cNvSpPr txBox="1">
            <a:spLocks/>
          </p:cNvSpPr>
          <p:nvPr/>
        </p:nvSpPr>
        <p:spPr>
          <a:xfrm>
            <a:off x="76200" y="306388"/>
            <a:ext cx="8229600" cy="63976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Turbocharged Engine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F845AA2-E3A8-2C9C-FA29-9F431B8DF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447800"/>
            <a:ext cx="50196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CB98FF-163C-A598-E093-8079AE4E7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6013" y="1336675"/>
            <a:ext cx="3400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The Primary Objective: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46" name="Ink 25">
                <a:extLst>
                  <a:ext uri="{FF2B5EF4-FFF2-40B4-BE49-F238E27FC236}">
                    <a16:creationId xmlns:a16="http://schemas.microsoft.com/office/drawing/2014/main" id="{3AA2E7B2-FE3C-ADCA-50CB-D0EADAAAFF5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20988" y="5803900"/>
              <a:ext cx="19050" cy="6350"/>
            </p14:xfrm>
          </p:contentPart>
        </mc:Choice>
        <mc:Fallback xmlns="">
          <p:pic>
            <p:nvPicPr>
              <p:cNvPr id="1046" name="Ink 25">
                <a:extLst>
                  <a:ext uri="{FF2B5EF4-FFF2-40B4-BE49-F238E27FC236}">
                    <a16:creationId xmlns:a16="http://schemas.microsoft.com/office/drawing/2014/main" id="{3AA2E7B2-FE3C-ADCA-50CB-D0EADAAAFF5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12733" y="5795211"/>
                <a:ext cx="35560" cy="23729"/>
              </a:xfrm>
              <a:prstGeom prst="rect">
                <a:avLst/>
              </a:prstGeom>
            </p:spPr>
          </p:pic>
        </mc:Fallback>
      </mc:AlternateContent>
      <p:grpSp>
        <p:nvGrpSpPr>
          <p:cNvPr id="5126" name="Group 38">
            <a:extLst>
              <a:ext uri="{FF2B5EF4-FFF2-40B4-BE49-F238E27FC236}">
                <a16:creationId xmlns:a16="http://schemas.microsoft.com/office/drawing/2014/main" id="{BC9B170D-A1EE-CD40-AA58-7325B41A5D4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128" name="Group 19">
              <a:extLst>
                <a:ext uri="{FF2B5EF4-FFF2-40B4-BE49-F238E27FC236}">
                  <a16:creationId xmlns:a16="http://schemas.microsoft.com/office/drawing/2014/main" id="{C32203DD-DA6A-6EF3-DA56-A6FB4448B9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130" name="Group 8">
                <a:extLst>
                  <a:ext uri="{FF2B5EF4-FFF2-40B4-BE49-F238E27FC236}">
                    <a16:creationId xmlns:a16="http://schemas.microsoft.com/office/drawing/2014/main" id="{6F606DCE-0816-824E-C62E-0EF35CBD21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5132" name="Group 9">
                  <a:extLst>
                    <a:ext uri="{FF2B5EF4-FFF2-40B4-BE49-F238E27FC236}">
                      <a16:creationId xmlns:a16="http://schemas.microsoft.com/office/drawing/2014/main" id="{95A81077-6A8D-7E8A-50CD-BD3784B066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5142" name="Rectangle 10">
                    <a:extLst>
                      <a:ext uri="{FF2B5EF4-FFF2-40B4-BE49-F238E27FC236}">
                        <a16:creationId xmlns:a16="http://schemas.microsoft.com/office/drawing/2014/main" id="{B9F4A39D-5C38-9D63-6ECC-DD2FE4DB98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143" name="Rectangle 11">
                    <a:extLst>
                      <a:ext uri="{FF2B5EF4-FFF2-40B4-BE49-F238E27FC236}">
                        <a16:creationId xmlns:a16="http://schemas.microsoft.com/office/drawing/2014/main" id="{EACDADA0-B642-085D-087D-E38C21BEF5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5133" name="Group 12">
                  <a:extLst>
                    <a:ext uri="{FF2B5EF4-FFF2-40B4-BE49-F238E27FC236}">
                      <a16:creationId xmlns:a16="http://schemas.microsoft.com/office/drawing/2014/main" id="{3F206BB0-19B8-592D-D29E-59012FA761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5140" name="Rectangle 13">
                    <a:extLst>
                      <a:ext uri="{FF2B5EF4-FFF2-40B4-BE49-F238E27FC236}">
                        <a16:creationId xmlns:a16="http://schemas.microsoft.com/office/drawing/2014/main" id="{4ADA7D47-22CE-7EBE-7004-4673B820F8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141" name="Rectangle 14">
                    <a:extLst>
                      <a:ext uri="{FF2B5EF4-FFF2-40B4-BE49-F238E27FC236}">
                        <a16:creationId xmlns:a16="http://schemas.microsoft.com/office/drawing/2014/main" id="{7F578B19-8698-7A3E-8AC7-A65CFEEC41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5134" name="Group 10">
                  <a:extLst>
                    <a:ext uri="{FF2B5EF4-FFF2-40B4-BE49-F238E27FC236}">
                      <a16:creationId xmlns:a16="http://schemas.microsoft.com/office/drawing/2014/main" id="{1462F060-E32D-FC81-E1A6-571A0D3C44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5138" name="Rectangle 16">
                    <a:extLst>
                      <a:ext uri="{FF2B5EF4-FFF2-40B4-BE49-F238E27FC236}">
                        <a16:creationId xmlns:a16="http://schemas.microsoft.com/office/drawing/2014/main" id="{C523849D-48DF-0899-6812-3305D9877E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139" name="Rectangle 17">
                    <a:extLst>
                      <a:ext uri="{FF2B5EF4-FFF2-40B4-BE49-F238E27FC236}">
                        <a16:creationId xmlns:a16="http://schemas.microsoft.com/office/drawing/2014/main" id="{B4EEBE6E-18F4-AB0D-F33E-5DCEDF4D5B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5135" name="Group 11">
                  <a:extLst>
                    <a:ext uri="{FF2B5EF4-FFF2-40B4-BE49-F238E27FC236}">
                      <a16:creationId xmlns:a16="http://schemas.microsoft.com/office/drawing/2014/main" id="{75384C76-BE21-45E9-53FC-64CD4DA374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5136" name="Rectangle 12">
                    <a:extLst>
                      <a:ext uri="{FF2B5EF4-FFF2-40B4-BE49-F238E27FC236}">
                        <a16:creationId xmlns:a16="http://schemas.microsoft.com/office/drawing/2014/main" id="{C7A060E1-C162-CA39-159C-290BE09298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137" name="Rectangle 13">
                    <a:extLst>
                      <a:ext uri="{FF2B5EF4-FFF2-40B4-BE49-F238E27FC236}">
                        <a16:creationId xmlns:a16="http://schemas.microsoft.com/office/drawing/2014/main" id="{197D777F-BA7B-2E9C-BEA0-619028EAF5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40" name="Rectangle 21">
                <a:extLst>
                  <a:ext uri="{FF2B5EF4-FFF2-40B4-BE49-F238E27FC236}">
                    <a16:creationId xmlns:a16="http://schemas.microsoft.com/office/drawing/2014/main" id="{89C91DE9-ACEF-7BA6-245D-F5B90449A8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129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AB5BD57D-A187-9498-8DBA-EE4A7713EF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D3D5ADA-E022-982C-EA0E-8D8DF7830507}"/>
              </a:ext>
            </a:extLst>
          </p:cNvPr>
          <p:cNvSpPr/>
          <p:nvPr/>
        </p:nvSpPr>
        <p:spPr>
          <a:xfrm>
            <a:off x="175434" y="1248022"/>
            <a:ext cx="5352199" cy="3684524"/>
          </a:xfrm>
          <a:custGeom>
            <a:avLst/>
            <a:gdLst>
              <a:gd name="connsiteX0" fmla="*/ 34428 w 5352199"/>
              <a:gd name="connsiteY0" fmla="*/ 2199716 h 3684524"/>
              <a:gd name="connsiteX1" fmla="*/ 499123 w 5352199"/>
              <a:gd name="connsiteY1" fmla="*/ 2304647 h 3684524"/>
              <a:gd name="connsiteX2" fmla="*/ 589064 w 5352199"/>
              <a:gd name="connsiteY2" fmla="*/ 1585119 h 3684524"/>
              <a:gd name="connsiteX3" fmla="*/ 708986 w 5352199"/>
              <a:gd name="connsiteY3" fmla="*/ 1030483 h 3684524"/>
              <a:gd name="connsiteX4" fmla="*/ 2432855 w 5352199"/>
              <a:gd name="connsiteY4" fmla="*/ 1060463 h 3684524"/>
              <a:gd name="connsiteX5" fmla="*/ 3272304 w 5352199"/>
              <a:gd name="connsiteY5" fmla="*/ 2214706 h 3684524"/>
              <a:gd name="connsiteX6" fmla="*/ 3002481 w 5352199"/>
              <a:gd name="connsiteY6" fmla="*/ 2874273 h 3684524"/>
              <a:gd name="connsiteX7" fmla="*/ 3092422 w 5352199"/>
              <a:gd name="connsiteY7" fmla="*/ 3353958 h 3684524"/>
              <a:gd name="connsiteX8" fmla="*/ 3122402 w 5352199"/>
              <a:gd name="connsiteY8" fmla="*/ 3683742 h 3684524"/>
              <a:gd name="connsiteX9" fmla="*/ 4096763 w 5352199"/>
              <a:gd name="connsiteY9" fmla="*/ 3443899 h 3684524"/>
              <a:gd name="connsiteX10" fmla="*/ 5325956 w 5352199"/>
              <a:gd name="connsiteY10" fmla="*/ 3383939 h 3684524"/>
              <a:gd name="connsiteX11" fmla="*/ 4831281 w 5352199"/>
              <a:gd name="connsiteY11" fmla="*/ 2004844 h 3684524"/>
              <a:gd name="connsiteX12" fmla="*/ 3602087 w 5352199"/>
              <a:gd name="connsiteY12" fmla="*/ 236004 h 3684524"/>
              <a:gd name="connsiteX13" fmla="*/ 1623386 w 5352199"/>
              <a:gd name="connsiteY13" fmla="*/ 11152 h 3684524"/>
              <a:gd name="connsiteX14" fmla="*/ 349222 w 5352199"/>
              <a:gd name="connsiteY14" fmla="*/ 161053 h 3684524"/>
              <a:gd name="connsiteX15" fmla="*/ 184330 w 5352199"/>
              <a:gd name="connsiteY15" fmla="*/ 610758 h 3684524"/>
              <a:gd name="connsiteX16" fmla="*/ 49418 w 5352199"/>
              <a:gd name="connsiteY16" fmla="*/ 1420227 h 3684524"/>
              <a:gd name="connsiteX17" fmla="*/ 34428 w 5352199"/>
              <a:gd name="connsiteY17" fmla="*/ 2199716 h 368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352199" h="3684524">
                <a:moveTo>
                  <a:pt x="34428" y="2199716"/>
                </a:moveTo>
                <a:cubicBezTo>
                  <a:pt x="109379" y="2347119"/>
                  <a:pt x="406684" y="2407080"/>
                  <a:pt x="499123" y="2304647"/>
                </a:cubicBezTo>
                <a:cubicBezTo>
                  <a:pt x="591562" y="2202214"/>
                  <a:pt x="554087" y="1797480"/>
                  <a:pt x="589064" y="1585119"/>
                </a:cubicBezTo>
                <a:cubicBezTo>
                  <a:pt x="624041" y="1372758"/>
                  <a:pt x="401687" y="1117926"/>
                  <a:pt x="708986" y="1030483"/>
                </a:cubicBezTo>
                <a:cubicBezTo>
                  <a:pt x="1016285" y="943040"/>
                  <a:pt x="2005635" y="863093"/>
                  <a:pt x="2432855" y="1060463"/>
                </a:cubicBezTo>
                <a:cubicBezTo>
                  <a:pt x="2860075" y="1257833"/>
                  <a:pt x="3177366" y="1912404"/>
                  <a:pt x="3272304" y="2214706"/>
                </a:cubicBezTo>
                <a:cubicBezTo>
                  <a:pt x="3367242" y="2517008"/>
                  <a:pt x="3032461" y="2684398"/>
                  <a:pt x="3002481" y="2874273"/>
                </a:cubicBezTo>
                <a:cubicBezTo>
                  <a:pt x="2972501" y="3064148"/>
                  <a:pt x="3072435" y="3219047"/>
                  <a:pt x="3092422" y="3353958"/>
                </a:cubicBezTo>
                <a:cubicBezTo>
                  <a:pt x="3112409" y="3488869"/>
                  <a:pt x="2955012" y="3668752"/>
                  <a:pt x="3122402" y="3683742"/>
                </a:cubicBezTo>
                <a:cubicBezTo>
                  <a:pt x="3289792" y="3698732"/>
                  <a:pt x="3729504" y="3493866"/>
                  <a:pt x="4096763" y="3443899"/>
                </a:cubicBezTo>
                <a:cubicBezTo>
                  <a:pt x="4464022" y="3393932"/>
                  <a:pt x="5203536" y="3623781"/>
                  <a:pt x="5325956" y="3383939"/>
                </a:cubicBezTo>
                <a:cubicBezTo>
                  <a:pt x="5448376" y="3144097"/>
                  <a:pt x="5118592" y="2529500"/>
                  <a:pt x="4831281" y="2004844"/>
                </a:cubicBezTo>
                <a:cubicBezTo>
                  <a:pt x="4543970" y="1480188"/>
                  <a:pt x="4136736" y="568286"/>
                  <a:pt x="3602087" y="236004"/>
                </a:cubicBezTo>
                <a:cubicBezTo>
                  <a:pt x="3067438" y="-96278"/>
                  <a:pt x="2165530" y="23644"/>
                  <a:pt x="1623386" y="11152"/>
                </a:cubicBezTo>
                <a:cubicBezTo>
                  <a:pt x="1081242" y="-1340"/>
                  <a:pt x="589065" y="61119"/>
                  <a:pt x="349222" y="161053"/>
                </a:cubicBezTo>
                <a:cubicBezTo>
                  <a:pt x="109379" y="260987"/>
                  <a:pt x="234297" y="400896"/>
                  <a:pt x="184330" y="610758"/>
                </a:cubicBezTo>
                <a:cubicBezTo>
                  <a:pt x="134363" y="820620"/>
                  <a:pt x="71903" y="1160397"/>
                  <a:pt x="49418" y="1420227"/>
                </a:cubicBezTo>
                <a:cubicBezTo>
                  <a:pt x="26933" y="1680056"/>
                  <a:pt x="-40523" y="2052313"/>
                  <a:pt x="34428" y="21997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B45BE6-644A-81CD-21C2-8306562438F5}"/>
              </a:ext>
            </a:extLst>
          </p:cNvPr>
          <p:cNvSpPr txBox="1"/>
          <p:nvPr/>
        </p:nvSpPr>
        <p:spPr>
          <a:xfrm>
            <a:off x="3971926" y="1828800"/>
            <a:ext cx="50196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Conversion of unutilized exhaust gas microscopic kinetic energy into shaft 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Invention of better ways to utilize the additional Mechanical Power.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069674-0C71-2146-426F-40FE239E5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810000"/>
            <a:ext cx="36583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The Best Feasible Option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B2ECA9-9136-DF16-ADEF-81EAA17C177F}"/>
              </a:ext>
            </a:extLst>
          </p:cNvPr>
          <p:cNvSpPr txBox="1"/>
          <p:nvPr/>
        </p:nvSpPr>
        <p:spPr>
          <a:xfrm>
            <a:off x="4419600" y="4549676"/>
            <a:ext cx="4587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driving of an air compressor using additional shaft power delivered by Gas Turbine</a:t>
            </a:r>
            <a:endParaRPr lang="en-IN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2" grpId="0" build="p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>
            <a:extLst>
              <a:ext uri="{FF2B5EF4-FFF2-40B4-BE49-F238E27FC236}">
                <a16:creationId xmlns:a16="http://schemas.microsoft.com/office/drawing/2014/main" id="{79CB98B6-329A-AD3A-8F0F-E792F65091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38125"/>
            <a:ext cx="8229600" cy="792163"/>
          </a:xfrm>
        </p:spPr>
        <p:txBody>
          <a:bodyPr/>
          <a:lstStyle/>
          <a:p>
            <a:r>
              <a:rPr lang="en-US" altLang="en-US" sz="2800"/>
              <a:t>Turbocharger</a:t>
            </a:r>
          </a:p>
        </p:txBody>
      </p:sp>
      <p:pic>
        <p:nvPicPr>
          <p:cNvPr id="86018" name="Picture 2" descr="http://s.hswstatic.com/gif/turbo-parts.gif">
            <a:extLst>
              <a:ext uri="{FF2B5EF4-FFF2-40B4-BE49-F238E27FC236}">
                <a16:creationId xmlns:a16="http://schemas.microsoft.com/office/drawing/2014/main" id="{2D6048C2-9B4A-DADD-0C3C-A3F72221E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1966913"/>
            <a:ext cx="4708525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A73C5C-8BC7-0B44-9749-7265EEECC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8" y="5027613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Compressor :A device to increase microscopic kinetic energy of intake air.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EF6CB1-2DB2-709E-7D51-184AAFD66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052513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Turbine :A device to utilize waste microscopic kinetic energy of Engine exhaust gas.</a:t>
            </a:r>
          </a:p>
        </p:txBody>
      </p:sp>
      <p:grpSp>
        <p:nvGrpSpPr>
          <p:cNvPr id="6150" name="Group 38">
            <a:extLst>
              <a:ext uri="{FF2B5EF4-FFF2-40B4-BE49-F238E27FC236}">
                <a16:creationId xmlns:a16="http://schemas.microsoft.com/office/drawing/2014/main" id="{59AF01DE-706A-1B0A-CCF1-EB5821FFDC5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154" name="Group 19">
              <a:extLst>
                <a:ext uri="{FF2B5EF4-FFF2-40B4-BE49-F238E27FC236}">
                  <a16:creationId xmlns:a16="http://schemas.microsoft.com/office/drawing/2014/main" id="{40CC69BF-D640-86B5-6F9F-AB2FC8A7F9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156" name="Group 8">
                <a:extLst>
                  <a:ext uri="{FF2B5EF4-FFF2-40B4-BE49-F238E27FC236}">
                    <a16:creationId xmlns:a16="http://schemas.microsoft.com/office/drawing/2014/main" id="{1B89F443-37AF-D923-0E0C-0D2F44F140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6158" name="Group 9">
                  <a:extLst>
                    <a:ext uri="{FF2B5EF4-FFF2-40B4-BE49-F238E27FC236}">
                      <a16:creationId xmlns:a16="http://schemas.microsoft.com/office/drawing/2014/main" id="{4673099F-D057-A35C-42E8-97963B2D03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6168" name="Rectangle 10">
                    <a:extLst>
                      <a:ext uri="{FF2B5EF4-FFF2-40B4-BE49-F238E27FC236}">
                        <a16:creationId xmlns:a16="http://schemas.microsoft.com/office/drawing/2014/main" id="{7E79A9B0-E72A-C031-B200-A4AC83B2CA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69" name="Rectangle 11">
                    <a:extLst>
                      <a:ext uri="{FF2B5EF4-FFF2-40B4-BE49-F238E27FC236}">
                        <a16:creationId xmlns:a16="http://schemas.microsoft.com/office/drawing/2014/main" id="{0F6CBF4B-CB8C-4202-FEB0-9EC0762C59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6159" name="Group 12">
                  <a:extLst>
                    <a:ext uri="{FF2B5EF4-FFF2-40B4-BE49-F238E27FC236}">
                      <a16:creationId xmlns:a16="http://schemas.microsoft.com/office/drawing/2014/main" id="{3BBAC153-6E90-5454-32AE-B1E6E2E69D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6166" name="Rectangle 13">
                    <a:extLst>
                      <a:ext uri="{FF2B5EF4-FFF2-40B4-BE49-F238E27FC236}">
                        <a16:creationId xmlns:a16="http://schemas.microsoft.com/office/drawing/2014/main" id="{C7A22DF0-3F09-62B3-0E9C-97824351366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67" name="Rectangle 14">
                    <a:extLst>
                      <a:ext uri="{FF2B5EF4-FFF2-40B4-BE49-F238E27FC236}">
                        <a16:creationId xmlns:a16="http://schemas.microsoft.com/office/drawing/2014/main" id="{D5FA2697-583C-ADB9-BD9C-0A258F31F4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6160" name="Group 10">
                  <a:extLst>
                    <a:ext uri="{FF2B5EF4-FFF2-40B4-BE49-F238E27FC236}">
                      <a16:creationId xmlns:a16="http://schemas.microsoft.com/office/drawing/2014/main" id="{D2E55C84-1DFF-F450-24FA-176AF44FA5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6164" name="Rectangle 16">
                    <a:extLst>
                      <a:ext uri="{FF2B5EF4-FFF2-40B4-BE49-F238E27FC236}">
                        <a16:creationId xmlns:a16="http://schemas.microsoft.com/office/drawing/2014/main" id="{BB9CA2EF-B1AB-E37D-7D2D-E12DFFBE29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65" name="Rectangle 17">
                    <a:extLst>
                      <a:ext uri="{FF2B5EF4-FFF2-40B4-BE49-F238E27FC236}">
                        <a16:creationId xmlns:a16="http://schemas.microsoft.com/office/drawing/2014/main" id="{1C935B87-2199-FB3B-D7CB-D73AB0A4D1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6161" name="Group 11">
                  <a:extLst>
                    <a:ext uri="{FF2B5EF4-FFF2-40B4-BE49-F238E27FC236}">
                      <a16:creationId xmlns:a16="http://schemas.microsoft.com/office/drawing/2014/main" id="{049A2A09-6C9C-3F1A-5636-0A5C61FCE7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6162" name="Rectangle 12">
                    <a:extLst>
                      <a:ext uri="{FF2B5EF4-FFF2-40B4-BE49-F238E27FC236}">
                        <a16:creationId xmlns:a16="http://schemas.microsoft.com/office/drawing/2014/main" id="{98603C55-46E6-7701-0342-4A451BEE25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63" name="Rectangle 13">
                    <a:extLst>
                      <a:ext uri="{FF2B5EF4-FFF2-40B4-BE49-F238E27FC236}">
                        <a16:creationId xmlns:a16="http://schemas.microsoft.com/office/drawing/2014/main" id="{5EA61661-43A9-491E-2703-DC6910B442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11" name="Rectangle 21">
                <a:extLst>
                  <a:ext uri="{FF2B5EF4-FFF2-40B4-BE49-F238E27FC236}">
                    <a16:creationId xmlns:a16="http://schemas.microsoft.com/office/drawing/2014/main" id="{239F6A9E-5F85-F892-654C-1592C8E64A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15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5D803D5-BFE3-9FD1-008E-4530165779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0CFAA4D-25E6-159D-BA10-21812028F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8" y="2760663"/>
            <a:ext cx="3897312" cy="34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rrow: Bent 2">
            <a:extLst>
              <a:ext uri="{FF2B5EF4-FFF2-40B4-BE49-F238E27FC236}">
                <a16:creationId xmlns:a16="http://schemas.microsoft.com/office/drawing/2014/main" id="{829BD018-E0F9-A0F8-F5E9-6FAADEAC08FD}"/>
              </a:ext>
            </a:extLst>
          </p:cNvPr>
          <p:cNvSpPr/>
          <p:nvPr/>
        </p:nvSpPr>
        <p:spPr>
          <a:xfrm rot="5400000">
            <a:off x="7481275" y="2338998"/>
            <a:ext cx="1048973" cy="752475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285A6FD-963C-57B4-76D5-DE7C7BD0FE54}"/>
              </a:ext>
            </a:extLst>
          </p:cNvPr>
          <p:cNvSpPr/>
          <p:nvPr/>
        </p:nvSpPr>
        <p:spPr>
          <a:xfrm rot="20498443">
            <a:off x="4343400" y="4914900"/>
            <a:ext cx="990600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7BF893C3-497C-DA7F-5FF2-0FEC21F7B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5025"/>
            <a:ext cx="6172200" cy="602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B0ECA9B2-752C-29EE-0D3C-B5F980541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" y="177800"/>
            <a:ext cx="64531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Engine Artificial Respiratory System: An Inclusion of CV</a:t>
            </a:r>
          </a:p>
        </p:txBody>
      </p:sp>
      <p:sp>
        <p:nvSpPr>
          <p:cNvPr id="226312" name="Text Box 8">
            <a:extLst>
              <a:ext uri="{FF2B5EF4-FFF2-40B4-BE49-F238E27FC236}">
                <a16:creationId xmlns:a16="http://schemas.microsoft.com/office/drawing/2014/main" id="{3CB95C55-A06E-C257-0C41-524204A45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925" y="6288088"/>
            <a:ext cx="3289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Turbo-Charged Engine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1244F6-2AFD-3F57-0F3F-4336011782F1}"/>
              </a:ext>
            </a:extLst>
          </p:cNvPr>
          <p:cNvSpPr/>
          <p:nvPr/>
        </p:nvSpPr>
        <p:spPr>
          <a:xfrm>
            <a:off x="3876675" y="1039813"/>
            <a:ext cx="3733800" cy="3733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26309" name="Picture 5" descr="http://images.motortrend.com/roadtests/coupes/112_0605_pvtg_16z+porsche_vtg_turbocharger+cutaway.jpg">
            <a:extLst>
              <a:ext uri="{FF2B5EF4-FFF2-40B4-BE49-F238E27FC236}">
                <a16:creationId xmlns:a16="http://schemas.microsoft.com/office/drawing/2014/main" id="{89105E34-4962-2089-BD1C-00998B6FA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216025"/>
            <a:ext cx="5486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837CDF-8491-93B0-B1A1-F0F8BFA4C2FC}"/>
              </a:ext>
            </a:extLst>
          </p:cNvPr>
          <p:cNvCxnSpPr/>
          <p:nvPr/>
        </p:nvCxnSpPr>
        <p:spPr>
          <a:xfrm flipV="1">
            <a:off x="4648200" y="685800"/>
            <a:ext cx="76200" cy="6172200"/>
          </a:xfrm>
          <a:prstGeom prst="line">
            <a:avLst/>
          </a:prstGeom>
          <a:ln w="444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856A03-C1E6-1C59-0A63-2104DA93C3A2}"/>
              </a:ext>
            </a:extLst>
          </p:cNvPr>
          <p:cNvCxnSpPr/>
          <p:nvPr/>
        </p:nvCxnSpPr>
        <p:spPr>
          <a:xfrm flipV="1">
            <a:off x="6629400" y="685800"/>
            <a:ext cx="76200" cy="6172200"/>
          </a:xfrm>
          <a:prstGeom prst="line">
            <a:avLst/>
          </a:prstGeom>
          <a:ln w="444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8" name="Ink 11">
                <a:extLst>
                  <a:ext uri="{FF2B5EF4-FFF2-40B4-BE49-F238E27FC236}">
                    <a16:creationId xmlns:a16="http://schemas.microsoft.com/office/drawing/2014/main" id="{877169E2-34BA-E684-7D18-7BEE594339C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6325" y="3405188"/>
              <a:ext cx="1588" cy="1587"/>
            </p14:xfrm>
          </p:contentPart>
        </mc:Choice>
        <mc:Fallback xmlns="">
          <p:pic>
            <p:nvPicPr>
              <p:cNvPr id="1028" name="Ink 11">
                <a:extLst>
                  <a:ext uri="{FF2B5EF4-FFF2-40B4-BE49-F238E27FC236}">
                    <a16:creationId xmlns:a16="http://schemas.microsoft.com/office/drawing/2014/main" id="{877169E2-34BA-E684-7D18-7BEE594339C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45037" y="3363926"/>
                <a:ext cx="84164" cy="84111"/>
              </a:xfrm>
              <a:prstGeom prst="rect">
                <a:avLst/>
              </a:prstGeom>
            </p:spPr>
          </p:pic>
        </mc:Fallback>
      </mc:AlternateContent>
      <p:grpSp>
        <p:nvGrpSpPr>
          <p:cNvPr id="7178" name="Group 38">
            <a:extLst>
              <a:ext uri="{FF2B5EF4-FFF2-40B4-BE49-F238E27FC236}">
                <a16:creationId xmlns:a16="http://schemas.microsoft.com/office/drawing/2014/main" id="{A0A0C560-3E8F-01C8-4B99-6A595A5AA57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179" name="Group 19">
              <a:extLst>
                <a:ext uri="{FF2B5EF4-FFF2-40B4-BE49-F238E27FC236}">
                  <a16:creationId xmlns:a16="http://schemas.microsoft.com/office/drawing/2014/main" id="{47E592E7-8DB6-6BA3-81A2-D91EA18468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181" name="Group 8">
                <a:extLst>
                  <a:ext uri="{FF2B5EF4-FFF2-40B4-BE49-F238E27FC236}">
                    <a16:creationId xmlns:a16="http://schemas.microsoft.com/office/drawing/2014/main" id="{A0CA880F-3465-4052-3801-63EC562531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183" name="Group 9">
                  <a:extLst>
                    <a:ext uri="{FF2B5EF4-FFF2-40B4-BE49-F238E27FC236}">
                      <a16:creationId xmlns:a16="http://schemas.microsoft.com/office/drawing/2014/main" id="{6FEE88E0-4265-B419-6C01-2F65E8E1B7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7193" name="Rectangle 10">
                    <a:extLst>
                      <a:ext uri="{FF2B5EF4-FFF2-40B4-BE49-F238E27FC236}">
                        <a16:creationId xmlns:a16="http://schemas.microsoft.com/office/drawing/2014/main" id="{82FDADCB-2AA0-38EF-DB97-3C246F6EC7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194" name="Rectangle 11">
                    <a:extLst>
                      <a:ext uri="{FF2B5EF4-FFF2-40B4-BE49-F238E27FC236}">
                        <a16:creationId xmlns:a16="http://schemas.microsoft.com/office/drawing/2014/main" id="{38D9C399-B3D9-2602-252B-A0A173030A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7184" name="Group 12">
                  <a:extLst>
                    <a:ext uri="{FF2B5EF4-FFF2-40B4-BE49-F238E27FC236}">
                      <a16:creationId xmlns:a16="http://schemas.microsoft.com/office/drawing/2014/main" id="{20C526B2-E550-5E88-9122-D68BDABBE6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7191" name="Rectangle 13">
                    <a:extLst>
                      <a:ext uri="{FF2B5EF4-FFF2-40B4-BE49-F238E27FC236}">
                        <a16:creationId xmlns:a16="http://schemas.microsoft.com/office/drawing/2014/main" id="{180E29E3-2FCF-54C5-4C8F-418BEF9E39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192" name="Rectangle 14">
                    <a:extLst>
                      <a:ext uri="{FF2B5EF4-FFF2-40B4-BE49-F238E27FC236}">
                        <a16:creationId xmlns:a16="http://schemas.microsoft.com/office/drawing/2014/main" id="{DBAB4366-1DBA-BB65-2015-8C01FBB6FF9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7185" name="Group 10">
                  <a:extLst>
                    <a:ext uri="{FF2B5EF4-FFF2-40B4-BE49-F238E27FC236}">
                      <a16:creationId xmlns:a16="http://schemas.microsoft.com/office/drawing/2014/main" id="{AD608624-D0AB-94B3-C985-8CD9465818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7189" name="Rectangle 16">
                    <a:extLst>
                      <a:ext uri="{FF2B5EF4-FFF2-40B4-BE49-F238E27FC236}">
                        <a16:creationId xmlns:a16="http://schemas.microsoft.com/office/drawing/2014/main" id="{E38E4231-5B01-4E09-371F-5BB38ED0F9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190" name="Rectangle 17">
                    <a:extLst>
                      <a:ext uri="{FF2B5EF4-FFF2-40B4-BE49-F238E27FC236}">
                        <a16:creationId xmlns:a16="http://schemas.microsoft.com/office/drawing/2014/main" id="{BE3434A6-A95D-7DA1-3B14-01EDB7C8D6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7186" name="Group 11">
                  <a:extLst>
                    <a:ext uri="{FF2B5EF4-FFF2-40B4-BE49-F238E27FC236}">
                      <a16:creationId xmlns:a16="http://schemas.microsoft.com/office/drawing/2014/main" id="{570130E5-228B-1695-ECFA-EA4A482B5C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7187" name="Rectangle 12">
                    <a:extLst>
                      <a:ext uri="{FF2B5EF4-FFF2-40B4-BE49-F238E27FC236}">
                        <a16:creationId xmlns:a16="http://schemas.microsoft.com/office/drawing/2014/main" id="{4F7B79AF-C00C-DF8E-6C4F-BC77AA751F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188" name="Rectangle 13">
                    <a:extLst>
                      <a:ext uri="{FF2B5EF4-FFF2-40B4-BE49-F238E27FC236}">
                        <a16:creationId xmlns:a16="http://schemas.microsoft.com/office/drawing/2014/main" id="{70DE05C9-7D37-9F6A-1696-7CF9A026CC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31" name="Rectangle 21">
                <a:extLst>
                  <a:ext uri="{FF2B5EF4-FFF2-40B4-BE49-F238E27FC236}">
                    <a16:creationId xmlns:a16="http://schemas.microsoft.com/office/drawing/2014/main" id="{548868A8-7175-F142-4D53-CD310F8499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7180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38A0CE9-E9EA-F0F0-9D16-FF67CBDE77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26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12" grpId="0" autoUpdateAnimBg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EF79A49E-7A13-7CFD-B909-A39EB9FC8D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2763" y="76200"/>
            <a:ext cx="6553200" cy="1143000"/>
          </a:xfrm>
        </p:spPr>
        <p:txBody>
          <a:bodyPr/>
          <a:lstStyle/>
          <a:p>
            <a:r>
              <a:rPr lang="en-US" altLang="en-US" sz="2800" dirty="0"/>
              <a:t>Characteristics of Turbo-Charged Engines</a:t>
            </a:r>
          </a:p>
        </p:txBody>
      </p:sp>
      <p:pic>
        <p:nvPicPr>
          <p:cNvPr id="9219" name="Picture 2" descr="http://pi.b5z.net/i/u/1473169/i/Turbo_HP_graph.jpg">
            <a:extLst>
              <a:ext uri="{FF2B5EF4-FFF2-40B4-BE49-F238E27FC236}">
                <a16:creationId xmlns:a16="http://schemas.microsoft.com/office/drawing/2014/main" id="{6A97BB59-3240-28C3-1F17-D3A99E473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924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0" name="Group 38">
            <a:extLst>
              <a:ext uri="{FF2B5EF4-FFF2-40B4-BE49-F238E27FC236}">
                <a16:creationId xmlns:a16="http://schemas.microsoft.com/office/drawing/2014/main" id="{DA3643B5-47E5-DA37-9731-E32B6368757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9221" name="Group 19">
              <a:extLst>
                <a:ext uri="{FF2B5EF4-FFF2-40B4-BE49-F238E27FC236}">
                  <a16:creationId xmlns:a16="http://schemas.microsoft.com/office/drawing/2014/main" id="{5400A111-5E95-859C-EED0-266C939BAB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223" name="Group 8">
                <a:extLst>
                  <a:ext uri="{FF2B5EF4-FFF2-40B4-BE49-F238E27FC236}">
                    <a16:creationId xmlns:a16="http://schemas.microsoft.com/office/drawing/2014/main" id="{1DCAB9A8-1034-DF5A-7687-D267B8E5AC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225" name="Group 9">
                  <a:extLst>
                    <a:ext uri="{FF2B5EF4-FFF2-40B4-BE49-F238E27FC236}">
                      <a16:creationId xmlns:a16="http://schemas.microsoft.com/office/drawing/2014/main" id="{D537E7FD-BACB-FB3E-AD5B-A9AAC6CB0E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9235" name="Rectangle 10">
                    <a:extLst>
                      <a:ext uri="{FF2B5EF4-FFF2-40B4-BE49-F238E27FC236}">
                        <a16:creationId xmlns:a16="http://schemas.microsoft.com/office/drawing/2014/main" id="{A9DE3647-8A5A-A3D7-3AD5-66097D679E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236" name="Rectangle 11">
                    <a:extLst>
                      <a:ext uri="{FF2B5EF4-FFF2-40B4-BE49-F238E27FC236}">
                        <a16:creationId xmlns:a16="http://schemas.microsoft.com/office/drawing/2014/main" id="{C9943883-AC37-F543-8B30-F21A10E9AF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226" name="Group 12">
                  <a:extLst>
                    <a:ext uri="{FF2B5EF4-FFF2-40B4-BE49-F238E27FC236}">
                      <a16:creationId xmlns:a16="http://schemas.microsoft.com/office/drawing/2014/main" id="{DD04E4A4-D5CB-67DD-374B-EB2A5A43B0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9233" name="Rectangle 13">
                    <a:extLst>
                      <a:ext uri="{FF2B5EF4-FFF2-40B4-BE49-F238E27FC236}">
                        <a16:creationId xmlns:a16="http://schemas.microsoft.com/office/drawing/2014/main" id="{7C95C969-2FEF-857E-4CBD-BA53A37555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234" name="Rectangle 14">
                    <a:extLst>
                      <a:ext uri="{FF2B5EF4-FFF2-40B4-BE49-F238E27FC236}">
                        <a16:creationId xmlns:a16="http://schemas.microsoft.com/office/drawing/2014/main" id="{F1C135B6-584F-48C6-4BC2-52CDC1599D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227" name="Group 10">
                  <a:extLst>
                    <a:ext uri="{FF2B5EF4-FFF2-40B4-BE49-F238E27FC236}">
                      <a16:creationId xmlns:a16="http://schemas.microsoft.com/office/drawing/2014/main" id="{921B9EA0-0E1E-2E32-5B06-3A5BD30928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9231" name="Rectangle 16">
                    <a:extLst>
                      <a:ext uri="{FF2B5EF4-FFF2-40B4-BE49-F238E27FC236}">
                        <a16:creationId xmlns:a16="http://schemas.microsoft.com/office/drawing/2014/main" id="{EB93AE66-D4EF-4D16-B309-2049E268DB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232" name="Rectangle 17">
                    <a:extLst>
                      <a:ext uri="{FF2B5EF4-FFF2-40B4-BE49-F238E27FC236}">
                        <a16:creationId xmlns:a16="http://schemas.microsoft.com/office/drawing/2014/main" id="{9C1191A4-E33A-65DA-3D0E-E4E6EAA115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228" name="Group 11">
                  <a:extLst>
                    <a:ext uri="{FF2B5EF4-FFF2-40B4-BE49-F238E27FC236}">
                      <a16:creationId xmlns:a16="http://schemas.microsoft.com/office/drawing/2014/main" id="{655C636D-6EFD-6F5E-9958-A5DF65B70A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9229" name="Rectangle 12">
                    <a:extLst>
                      <a:ext uri="{FF2B5EF4-FFF2-40B4-BE49-F238E27FC236}">
                        <a16:creationId xmlns:a16="http://schemas.microsoft.com/office/drawing/2014/main" id="{D1445AD0-3241-2313-A192-9FF5668817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230" name="Rectangle 13">
                    <a:extLst>
                      <a:ext uri="{FF2B5EF4-FFF2-40B4-BE49-F238E27FC236}">
                        <a16:creationId xmlns:a16="http://schemas.microsoft.com/office/drawing/2014/main" id="{348A9FAE-B09B-CE2B-CC04-E81EBE9D6F2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24" name="Rectangle 21">
                <a:extLst>
                  <a:ext uri="{FF2B5EF4-FFF2-40B4-BE49-F238E27FC236}">
                    <a16:creationId xmlns:a16="http://schemas.microsoft.com/office/drawing/2014/main" id="{29F644D7-AB8C-B475-4E16-6F58FD9E60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9222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2D306D6-0610-6B98-7CAC-C57E127E4A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B036F03-C007-43BC-97F3-621131B70B02}"/>
              </a:ext>
            </a:extLst>
          </p:cNvPr>
          <p:cNvSpPr/>
          <p:nvPr/>
        </p:nvSpPr>
        <p:spPr>
          <a:xfrm>
            <a:off x="1698676" y="2538242"/>
            <a:ext cx="6649254" cy="3397846"/>
          </a:xfrm>
          <a:custGeom>
            <a:avLst/>
            <a:gdLst>
              <a:gd name="connsiteX0" fmla="*/ 175094 w 6649254"/>
              <a:gd name="connsiteY0" fmla="*/ 1703974 h 3397846"/>
              <a:gd name="connsiteX1" fmla="*/ 1599160 w 6649254"/>
              <a:gd name="connsiteY1" fmla="*/ 1014427 h 3397846"/>
              <a:gd name="connsiteX2" fmla="*/ 4282399 w 6649254"/>
              <a:gd name="connsiteY2" fmla="*/ 55056 h 3397846"/>
              <a:gd name="connsiteX3" fmla="*/ 5466622 w 6649254"/>
              <a:gd name="connsiteY3" fmla="*/ 159988 h 3397846"/>
              <a:gd name="connsiteX4" fmla="*/ 5601534 w 6649254"/>
              <a:gd name="connsiteY4" fmla="*/ 519751 h 3397846"/>
              <a:gd name="connsiteX5" fmla="*/ 6291081 w 6649254"/>
              <a:gd name="connsiteY5" fmla="*/ 849535 h 3397846"/>
              <a:gd name="connsiteX6" fmla="*/ 6291081 w 6649254"/>
              <a:gd name="connsiteY6" fmla="*/ 849535 h 3397846"/>
              <a:gd name="connsiteX7" fmla="*/ 6440983 w 6649254"/>
              <a:gd name="connsiteY7" fmla="*/ 669653 h 3397846"/>
              <a:gd name="connsiteX8" fmla="*/ 6126190 w 6649254"/>
              <a:gd name="connsiteY8" fmla="*/ 474781 h 3397846"/>
              <a:gd name="connsiteX9" fmla="*/ 5781416 w 6649254"/>
              <a:gd name="connsiteY9" fmla="*/ 249928 h 3397846"/>
              <a:gd name="connsiteX10" fmla="*/ 6246111 w 6649254"/>
              <a:gd name="connsiteY10" fmla="*/ 115017 h 3397846"/>
              <a:gd name="connsiteX11" fmla="*/ 6575894 w 6649254"/>
              <a:gd name="connsiteY11" fmla="*/ 774584 h 3397846"/>
              <a:gd name="connsiteX12" fmla="*/ 6425993 w 6649254"/>
              <a:gd name="connsiteY12" fmla="*/ 2438492 h 3397846"/>
              <a:gd name="connsiteX13" fmla="*/ 4387331 w 6649254"/>
              <a:gd name="connsiteY13" fmla="*/ 2423502 h 3397846"/>
              <a:gd name="connsiteX14" fmla="*/ 1434268 w 6649254"/>
              <a:gd name="connsiteY14" fmla="*/ 2903188 h 3397846"/>
              <a:gd name="connsiteX15" fmla="*/ 295016 w 6649254"/>
              <a:gd name="connsiteY15" fmla="*/ 3322912 h 3397846"/>
              <a:gd name="connsiteX16" fmla="*/ 70163 w 6649254"/>
              <a:gd name="connsiteY16" fmla="*/ 3337902 h 3397846"/>
              <a:gd name="connsiteX17" fmla="*/ 10203 w 6649254"/>
              <a:gd name="connsiteY17" fmla="*/ 2708315 h 3397846"/>
              <a:gd name="connsiteX18" fmla="*/ 175094 w 6649254"/>
              <a:gd name="connsiteY18" fmla="*/ 1703974 h 3397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649254" h="3397846">
                <a:moveTo>
                  <a:pt x="175094" y="1703974"/>
                </a:moveTo>
                <a:cubicBezTo>
                  <a:pt x="439920" y="1421659"/>
                  <a:pt x="914609" y="1289247"/>
                  <a:pt x="1599160" y="1014427"/>
                </a:cubicBezTo>
                <a:cubicBezTo>
                  <a:pt x="2283711" y="739607"/>
                  <a:pt x="3637822" y="197462"/>
                  <a:pt x="4282399" y="55056"/>
                </a:cubicBezTo>
                <a:cubicBezTo>
                  <a:pt x="4926976" y="-87351"/>
                  <a:pt x="5246766" y="82539"/>
                  <a:pt x="5466622" y="159988"/>
                </a:cubicBezTo>
                <a:cubicBezTo>
                  <a:pt x="5686478" y="237437"/>
                  <a:pt x="5464124" y="404827"/>
                  <a:pt x="5601534" y="519751"/>
                </a:cubicBezTo>
                <a:cubicBezTo>
                  <a:pt x="5738944" y="634675"/>
                  <a:pt x="6291081" y="849535"/>
                  <a:pt x="6291081" y="849535"/>
                </a:cubicBezTo>
                <a:lnTo>
                  <a:pt x="6291081" y="849535"/>
                </a:lnTo>
                <a:cubicBezTo>
                  <a:pt x="6316065" y="819555"/>
                  <a:pt x="6468465" y="732112"/>
                  <a:pt x="6440983" y="669653"/>
                </a:cubicBezTo>
                <a:cubicBezTo>
                  <a:pt x="6413501" y="607194"/>
                  <a:pt x="6126190" y="474781"/>
                  <a:pt x="6126190" y="474781"/>
                </a:cubicBezTo>
                <a:cubicBezTo>
                  <a:pt x="6016262" y="404827"/>
                  <a:pt x="5761429" y="309889"/>
                  <a:pt x="5781416" y="249928"/>
                </a:cubicBezTo>
                <a:cubicBezTo>
                  <a:pt x="5801403" y="189967"/>
                  <a:pt x="6113698" y="27574"/>
                  <a:pt x="6246111" y="115017"/>
                </a:cubicBezTo>
                <a:cubicBezTo>
                  <a:pt x="6378524" y="202460"/>
                  <a:pt x="6545914" y="387338"/>
                  <a:pt x="6575894" y="774584"/>
                </a:cubicBezTo>
                <a:cubicBezTo>
                  <a:pt x="6605874" y="1161830"/>
                  <a:pt x="6790754" y="2163672"/>
                  <a:pt x="6425993" y="2438492"/>
                </a:cubicBezTo>
                <a:cubicBezTo>
                  <a:pt x="6061232" y="2713312"/>
                  <a:pt x="5219285" y="2346053"/>
                  <a:pt x="4387331" y="2423502"/>
                </a:cubicBezTo>
                <a:cubicBezTo>
                  <a:pt x="3555377" y="2500951"/>
                  <a:pt x="2116320" y="2753286"/>
                  <a:pt x="1434268" y="2903188"/>
                </a:cubicBezTo>
                <a:cubicBezTo>
                  <a:pt x="752216" y="3053090"/>
                  <a:pt x="522367" y="3250460"/>
                  <a:pt x="295016" y="3322912"/>
                </a:cubicBezTo>
                <a:cubicBezTo>
                  <a:pt x="67665" y="3395364"/>
                  <a:pt x="117632" y="3440335"/>
                  <a:pt x="70163" y="3337902"/>
                </a:cubicBezTo>
                <a:cubicBezTo>
                  <a:pt x="22694" y="3235469"/>
                  <a:pt x="-9784" y="2985633"/>
                  <a:pt x="10203" y="2708315"/>
                </a:cubicBezTo>
                <a:cubicBezTo>
                  <a:pt x="30190" y="2430997"/>
                  <a:pt x="-89732" y="1986289"/>
                  <a:pt x="175094" y="17039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DC2C3BD-DA35-AED3-D98B-3C1940BB48C1}"/>
                  </a:ext>
                </a:extLst>
              </p14:cNvPr>
              <p14:cNvContentPartPr/>
              <p14:nvPr/>
            </p14:nvContentPartPr>
            <p14:xfrm>
              <a:off x="1888560" y="1512000"/>
              <a:ext cx="4609800" cy="1808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DC2C3BD-DA35-AED3-D98B-3C1940BB48C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79200" y="1502640"/>
                <a:ext cx="4628520" cy="1827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C4AA03FF-637E-130C-FC84-6C0D69EE8E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492875" cy="654050"/>
          </a:xfrm>
        </p:spPr>
        <p:txBody>
          <a:bodyPr/>
          <a:lstStyle/>
          <a:p>
            <a:r>
              <a:rPr lang="en-US" altLang="en-US" sz="2800"/>
              <a:t>Matching of Turbocharger with Engine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E15C2343-6B17-32ED-DB5F-FF7A2008AE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1488" y="1417638"/>
            <a:ext cx="8229600" cy="5075237"/>
          </a:xfrm>
        </p:spPr>
        <p:txBody>
          <a:bodyPr/>
          <a:lstStyle/>
          <a:p>
            <a:r>
              <a:rPr lang="en-US" altLang="en-US" sz="2400" dirty="0"/>
              <a:t>I.C. Engines are intermittent control volumes.</a:t>
            </a:r>
          </a:p>
          <a:p>
            <a:r>
              <a:rPr lang="en-US" altLang="en-US" sz="2400" dirty="0"/>
              <a:t>Can accept or deliver flow across the boundary intermittently.</a:t>
            </a:r>
          </a:p>
          <a:p>
            <a:r>
              <a:rPr lang="en-US" altLang="en-US" sz="2400" dirty="0"/>
              <a:t>Turbine and compressor are continuous control volumes.</a:t>
            </a:r>
          </a:p>
          <a:p>
            <a:r>
              <a:rPr lang="en-US" altLang="en-US" sz="2400" dirty="0"/>
              <a:t>They need to continuously accept and deliver flow across boundary.</a:t>
            </a:r>
          </a:p>
          <a:p>
            <a:r>
              <a:rPr lang="en-US" altLang="en-US" sz="2400" dirty="0"/>
              <a:t>Demands a special engineering art called as tuning.</a:t>
            </a:r>
          </a:p>
          <a:p>
            <a:r>
              <a:rPr lang="en-US" altLang="en-US" sz="2400" dirty="0"/>
              <a:t>An art of tuning CVs with semi-CM.</a:t>
            </a:r>
          </a:p>
          <a:p>
            <a:pPr lvl="1"/>
            <a:r>
              <a:rPr lang="en-US" altLang="en-US" sz="2400" dirty="0"/>
              <a:t>Fluid Dynamic Turning.</a:t>
            </a:r>
          </a:p>
          <a:p>
            <a:pPr lvl="1"/>
            <a:r>
              <a:rPr lang="en-US" altLang="en-US" sz="2400" dirty="0"/>
              <a:t>Thermodynamic Tuning.</a:t>
            </a:r>
          </a:p>
        </p:txBody>
      </p:sp>
      <p:grpSp>
        <p:nvGrpSpPr>
          <p:cNvPr id="10244" name="Group 38">
            <a:extLst>
              <a:ext uri="{FF2B5EF4-FFF2-40B4-BE49-F238E27FC236}">
                <a16:creationId xmlns:a16="http://schemas.microsoft.com/office/drawing/2014/main" id="{8A96F258-E309-BCFB-D64C-D2A05DD18A4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0245" name="Group 19">
              <a:extLst>
                <a:ext uri="{FF2B5EF4-FFF2-40B4-BE49-F238E27FC236}">
                  <a16:creationId xmlns:a16="http://schemas.microsoft.com/office/drawing/2014/main" id="{74891CE3-DEFB-5EDD-78A6-EF0646387F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247" name="Group 8">
                <a:extLst>
                  <a:ext uri="{FF2B5EF4-FFF2-40B4-BE49-F238E27FC236}">
                    <a16:creationId xmlns:a16="http://schemas.microsoft.com/office/drawing/2014/main" id="{1E2824F0-E3CB-7E22-EB6C-242463DE63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0249" name="Group 9">
                  <a:extLst>
                    <a:ext uri="{FF2B5EF4-FFF2-40B4-BE49-F238E27FC236}">
                      <a16:creationId xmlns:a16="http://schemas.microsoft.com/office/drawing/2014/main" id="{8FBCA53B-9CAC-EC5E-FB35-13FFB0FC9B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0259" name="Rectangle 10">
                    <a:extLst>
                      <a:ext uri="{FF2B5EF4-FFF2-40B4-BE49-F238E27FC236}">
                        <a16:creationId xmlns:a16="http://schemas.microsoft.com/office/drawing/2014/main" id="{57BEB71C-83AD-C923-20B6-A94363B0F2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260" name="Rectangle 11">
                    <a:extLst>
                      <a:ext uri="{FF2B5EF4-FFF2-40B4-BE49-F238E27FC236}">
                        <a16:creationId xmlns:a16="http://schemas.microsoft.com/office/drawing/2014/main" id="{AECC0C8B-13BF-B83E-2141-B048DD63D8D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250" name="Group 12">
                  <a:extLst>
                    <a:ext uri="{FF2B5EF4-FFF2-40B4-BE49-F238E27FC236}">
                      <a16:creationId xmlns:a16="http://schemas.microsoft.com/office/drawing/2014/main" id="{87649194-7E29-1D83-2301-029C901E50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0257" name="Rectangle 13">
                    <a:extLst>
                      <a:ext uri="{FF2B5EF4-FFF2-40B4-BE49-F238E27FC236}">
                        <a16:creationId xmlns:a16="http://schemas.microsoft.com/office/drawing/2014/main" id="{C487A766-1E40-34D6-5BB7-80071F065A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258" name="Rectangle 14">
                    <a:extLst>
                      <a:ext uri="{FF2B5EF4-FFF2-40B4-BE49-F238E27FC236}">
                        <a16:creationId xmlns:a16="http://schemas.microsoft.com/office/drawing/2014/main" id="{3620631A-7BFD-22E6-8A6A-E1F4E11267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251" name="Group 10">
                  <a:extLst>
                    <a:ext uri="{FF2B5EF4-FFF2-40B4-BE49-F238E27FC236}">
                      <a16:creationId xmlns:a16="http://schemas.microsoft.com/office/drawing/2014/main" id="{70337CF2-5EEB-56E8-DAE7-3B9A26D67C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0255" name="Rectangle 16">
                    <a:extLst>
                      <a:ext uri="{FF2B5EF4-FFF2-40B4-BE49-F238E27FC236}">
                        <a16:creationId xmlns:a16="http://schemas.microsoft.com/office/drawing/2014/main" id="{64BE0197-0D25-B89A-1B83-F7E31031DF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256" name="Rectangle 17">
                    <a:extLst>
                      <a:ext uri="{FF2B5EF4-FFF2-40B4-BE49-F238E27FC236}">
                        <a16:creationId xmlns:a16="http://schemas.microsoft.com/office/drawing/2014/main" id="{9F710086-30F2-E946-2FD2-9072F63210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252" name="Group 11">
                  <a:extLst>
                    <a:ext uri="{FF2B5EF4-FFF2-40B4-BE49-F238E27FC236}">
                      <a16:creationId xmlns:a16="http://schemas.microsoft.com/office/drawing/2014/main" id="{0B9571F9-4DC2-893C-7554-25433D1F54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0253" name="Rectangle 12">
                    <a:extLst>
                      <a:ext uri="{FF2B5EF4-FFF2-40B4-BE49-F238E27FC236}">
                        <a16:creationId xmlns:a16="http://schemas.microsoft.com/office/drawing/2014/main" id="{D58532DE-8FD0-C9BD-674F-519B23DAA91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254" name="Rectangle 13">
                    <a:extLst>
                      <a:ext uri="{FF2B5EF4-FFF2-40B4-BE49-F238E27FC236}">
                        <a16:creationId xmlns:a16="http://schemas.microsoft.com/office/drawing/2014/main" id="{59C60FFF-61FD-C67B-F7B4-CBADEF8B21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24" name="Rectangle 21">
                <a:extLst>
                  <a:ext uri="{FF2B5EF4-FFF2-40B4-BE49-F238E27FC236}">
                    <a16:creationId xmlns:a16="http://schemas.microsoft.com/office/drawing/2014/main" id="{6A6D4E8D-045E-0D15-58F8-56F6AC01E1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024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5C06408-2A65-FBC9-17B9-82F7E9132A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>
            <a:extLst>
              <a:ext uri="{FF2B5EF4-FFF2-40B4-BE49-F238E27FC236}">
                <a16:creationId xmlns:a16="http://schemas.microsoft.com/office/drawing/2014/main" id="{BA5F15E3-C55B-0B17-2E99-9360B4E9F3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8" y="231775"/>
            <a:ext cx="6819900" cy="762000"/>
          </a:xfrm>
        </p:spPr>
        <p:txBody>
          <a:bodyPr/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Thermodynamic Layout of A Turbocharged I.C. Engine</a:t>
            </a:r>
          </a:p>
        </p:txBody>
      </p:sp>
      <p:sp>
        <p:nvSpPr>
          <p:cNvPr id="4099" name="Rectangle 28">
            <a:extLst>
              <a:ext uri="{FF2B5EF4-FFF2-40B4-BE49-F238E27FC236}">
                <a16:creationId xmlns:a16="http://schemas.microsoft.com/office/drawing/2014/main" id="{49153BF1-942D-F612-4E84-7656ED32B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9" name="AutoShape 27">
            <a:extLst>
              <a:ext uri="{FF2B5EF4-FFF2-40B4-BE49-F238E27FC236}">
                <a16:creationId xmlns:a16="http://schemas.microsoft.com/office/drawing/2014/main" id="{BF7820AA-7B7C-23C8-80E9-BA6484ACBAC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31788" y="1298575"/>
            <a:ext cx="8647112" cy="2895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5021FBE-2E62-34FE-A255-3BF587F7F524}"/>
              </a:ext>
            </a:extLst>
          </p:cNvPr>
          <p:cNvGrpSpPr>
            <a:grpSpLocks/>
          </p:cNvGrpSpPr>
          <p:nvPr/>
        </p:nvGrpSpPr>
        <p:grpSpPr bwMode="auto">
          <a:xfrm>
            <a:off x="523875" y="1490663"/>
            <a:ext cx="3267075" cy="2308225"/>
            <a:chOff x="524497" y="1491069"/>
            <a:chExt cx="3266656" cy="2308336"/>
          </a:xfrm>
        </p:grpSpPr>
        <p:sp>
          <p:nvSpPr>
            <p:cNvPr id="4136" name="AutoShape 25">
              <a:extLst>
                <a:ext uri="{FF2B5EF4-FFF2-40B4-BE49-F238E27FC236}">
                  <a16:creationId xmlns:a16="http://schemas.microsoft.com/office/drawing/2014/main" id="{503C9971-D993-384A-A92D-686CB419FD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774227" y="2741379"/>
              <a:ext cx="1345667" cy="77038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7 w 21600"/>
                <a:gd name="T13" fmla="*/ 4503 h 21600"/>
                <a:gd name="T14" fmla="*/ 17103 w 21600"/>
                <a:gd name="T15" fmla="*/ 1709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4137" name="Line 22">
              <a:extLst>
                <a:ext uri="{FF2B5EF4-FFF2-40B4-BE49-F238E27FC236}">
                  <a16:creationId xmlns:a16="http://schemas.microsoft.com/office/drawing/2014/main" id="{321433B6-B91F-9323-BFFC-9E6E18AFB4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497" y="2838116"/>
              <a:ext cx="153805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138" name="Line 21">
              <a:extLst>
                <a:ext uri="{FF2B5EF4-FFF2-40B4-BE49-F238E27FC236}">
                  <a16:creationId xmlns:a16="http://schemas.microsoft.com/office/drawing/2014/main" id="{49B60608-BEFC-A5E6-4B7E-6B65BDCB39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7296" y="2038997"/>
              <a:ext cx="5444" cy="67766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139" name="Line 18">
              <a:extLst>
                <a:ext uri="{FF2B5EF4-FFF2-40B4-BE49-F238E27FC236}">
                  <a16:creationId xmlns:a16="http://schemas.microsoft.com/office/drawing/2014/main" id="{C1516005-EC36-45AE-ED5B-A45DFA91B2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64157" y="2065220"/>
              <a:ext cx="1126996" cy="27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140" name="Text Box 16">
              <a:extLst>
                <a:ext uri="{FF2B5EF4-FFF2-40B4-BE49-F238E27FC236}">
                  <a16:creationId xmlns:a16="http://schemas.microsoft.com/office/drawing/2014/main" id="{B8989526-30FA-538A-C919-2BE642A7FB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3384" y="2375759"/>
              <a:ext cx="558054" cy="36574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ci</a:t>
              </a:r>
            </a:p>
          </p:txBody>
        </p:sp>
        <p:sp>
          <p:nvSpPr>
            <p:cNvPr id="4141" name="Text Box 15">
              <a:extLst>
                <a:ext uri="{FF2B5EF4-FFF2-40B4-BE49-F238E27FC236}">
                  <a16:creationId xmlns:a16="http://schemas.microsoft.com/office/drawing/2014/main" id="{57D4EADE-AF1C-9D85-0FCA-B2B554035A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0212" y="1491069"/>
              <a:ext cx="473665" cy="57691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ce</a:t>
              </a:r>
            </a:p>
          </p:txBody>
        </p:sp>
        <p:sp>
          <p:nvSpPr>
            <p:cNvPr id="4142" name="Oval 11">
              <a:extLst>
                <a:ext uri="{FF2B5EF4-FFF2-40B4-BE49-F238E27FC236}">
                  <a16:creationId xmlns:a16="http://schemas.microsoft.com/office/drawing/2014/main" id="{5EB69AB7-2B3B-5140-F24F-CA863CB2F46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305772" y="2802232"/>
              <a:ext cx="73500" cy="73149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43" name="Oval 10">
              <a:extLst>
                <a:ext uri="{FF2B5EF4-FFF2-40B4-BE49-F238E27FC236}">
                  <a16:creationId xmlns:a16="http://schemas.microsoft.com/office/drawing/2014/main" id="{11AADB58-04DC-C9EC-C178-EA0EE425D6B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009878" y="2010013"/>
              <a:ext cx="72139" cy="74529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44" name="Text Box 8">
              <a:extLst>
                <a:ext uri="{FF2B5EF4-FFF2-40B4-BE49-F238E27FC236}">
                  <a16:creationId xmlns:a16="http://schemas.microsoft.com/office/drawing/2014/main" id="{EAC3D6D5-384F-0D71-13AF-F22CC94155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413" y="3028580"/>
              <a:ext cx="1152858" cy="57691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en-US" sz="2000" i="1" baseline="-250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en-US" sz="2000" i="1" baseline="-300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en-US" sz="2000" i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T</a:t>
              </a:r>
              <a:r>
                <a:rPr lang="en-US" altLang="en-US" sz="2000" i="1" baseline="-300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ci</a:t>
              </a:r>
              <a:endParaRPr lang="en-US" altLang="en-US" sz="20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45" name="Text Box 7">
              <a:extLst>
                <a:ext uri="{FF2B5EF4-FFF2-40B4-BE49-F238E27FC236}">
                  <a16:creationId xmlns:a16="http://schemas.microsoft.com/office/drawing/2014/main" id="{4ABBB503-196F-9991-7700-F626C4E65E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5241" y="2103984"/>
              <a:ext cx="820568" cy="45724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en-US" sz="2000" i="1" baseline="-3000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</a:t>
              </a:r>
              <a:r>
                <a:rPr lang="en-US" altLang="en-US" sz="2000" i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T</a:t>
              </a:r>
              <a:r>
                <a:rPr lang="en-US" altLang="en-US" sz="2000" i="1" baseline="-3000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</a:t>
              </a:r>
              <a:endParaRPr lang="en-US" altLang="en-US" sz="2000" i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63B3C43-02B4-02A3-129E-6C3A8BB7109F}"/>
              </a:ext>
            </a:extLst>
          </p:cNvPr>
          <p:cNvGrpSpPr>
            <a:grpSpLocks/>
          </p:cNvGrpSpPr>
          <p:nvPr/>
        </p:nvGrpSpPr>
        <p:grpSpPr bwMode="auto">
          <a:xfrm>
            <a:off x="2830513" y="1490663"/>
            <a:ext cx="5765800" cy="2703512"/>
            <a:chOff x="2830212" y="1491069"/>
            <a:chExt cx="5765649" cy="2703756"/>
          </a:xfrm>
        </p:grpSpPr>
        <p:sp>
          <p:nvSpPr>
            <p:cNvPr id="4124" name="AutoShape 26">
              <a:extLst>
                <a:ext uri="{FF2B5EF4-FFF2-40B4-BE49-F238E27FC236}">
                  <a16:creationId xmlns:a16="http://schemas.microsoft.com/office/drawing/2014/main" id="{ACD82A90-A539-7B55-E7C9-DCE158F651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809909" y="2740008"/>
              <a:ext cx="1345667" cy="7717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7 w 21600"/>
                <a:gd name="T13" fmla="*/ 4495 h 21600"/>
                <a:gd name="T14" fmla="*/ 17103 w 21600"/>
                <a:gd name="T15" fmla="*/ 1710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Т</a:t>
              </a:r>
            </a:p>
          </p:txBody>
        </p:sp>
        <p:sp>
          <p:nvSpPr>
            <p:cNvPr id="4125" name="Line 24">
              <a:extLst>
                <a:ext uri="{FF2B5EF4-FFF2-40B4-BE49-F238E27FC236}">
                  <a16:creationId xmlns:a16="http://schemas.microsoft.com/office/drawing/2014/main" id="{79285986-BB69-C8DE-D104-353BA9A6D7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0212" y="3221804"/>
              <a:ext cx="326665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126" name="Line 23">
              <a:extLst>
                <a:ext uri="{FF2B5EF4-FFF2-40B4-BE49-F238E27FC236}">
                  <a16:creationId xmlns:a16="http://schemas.microsoft.com/office/drawing/2014/main" id="{247C404F-FFF9-75FB-43A3-2570F28740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0212" y="3029960"/>
              <a:ext cx="3266657" cy="13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127" name="Line 20">
              <a:extLst>
                <a:ext uri="{FF2B5EF4-FFF2-40B4-BE49-F238E27FC236}">
                  <a16:creationId xmlns:a16="http://schemas.microsoft.com/office/drawing/2014/main" id="{6EFD1B66-EC2F-CD3F-7F8D-A817996C99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3118" y="2070741"/>
              <a:ext cx="12250" cy="601755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128" name="Line 19">
              <a:extLst>
                <a:ext uri="{FF2B5EF4-FFF2-40B4-BE49-F238E27FC236}">
                  <a16:creationId xmlns:a16="http://schemas.microsoft.com/office/drawing/2014/main" id="{06A23A41-0AE0-ED37-1BEE-E9A1B4A766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65894" y="3415028"/>
              <a:ext cx="172996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129" name="Line 17">
              <a:extLst>
                <a:ext uri="{FF2B5EF4-FFF2-40B4-BE49-F238E27FC236}">
                  <a16:creationId xmlns:a16="http://schemas.microsoft.com/office/drawing/2014/main" id="{772611D1-D069-F63A-007B-4AEA10A48E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35927" y="2065220"/>
              <a:ext cx="1267191" cy="414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130" name="Text Box 14">
              <a:extLst>
                <a:ext uri="{FF2B5EF4-FFF2-40B4-BE49-F238E27FC236}">
                  <a16:creationId xmlns:a16="http://schemas.microsoft.com/office/drawing/2014/main" id="{29315E41-2B7C-9DA7-DC2A-02250B90F4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1120" y="1491069"/>
              <a:ext cx="383832" cy="57691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ti</a:t>
              </a:r>
            </a:p>
          </p:txBody>
        </p:sp>
        <p:sp>
          <p:nvSpPr>
            <p:cNvPr id="4131" name="Text Box 13">
              <a:extLst>
                <a:ext uri="{FF2B5EF4-FFF2-40B4-BE49-F238E27FC236}">
                  <a16:creationId xmlns:a16="http://schemas.microsoft.com/office/drawing/2014/main" id="{32E03E8A-1496-9C35-A60F-7CDD7BA083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1642" y="2836736"/>
              <a:ext cx="385193" cy="5782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te</a:t>
              </a:r>
            </a:p>
          </p:txBody>
        </p:sp>
        <p:sp>
          <p:nvSpPr>
            <p:cNvPr id="4132" name="Oval 12">
              <a:extLst>
                <a:ext uri="{FF2B5EF4-FFF2-40B4-BE49-F238E27FC236}">
                  <a16:creationId xmlns:a16="http://schemas.microsoft.com/office/drawing/2014/main" id="{09144300-DBBA-99D0-9057-253230AC920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7634919" y="3350160"/>
              <a:ext cx="72139" cy="73149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33" name="Oval 9">
              <a:extLst>
                <a:ext uri="{FF2B5EF4-FFF2-40B4-BE49-F238E27FC236}">
                  <a16:creationId xmlns:a16="http://schemas.microsoft.com/office/drawing/2014/main" id="{39601730-5870-72BA-AAD7-8591094D718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687175" y="2010013"/>
              <a:ext cx="72139" cy="74529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34" name="Text Box 6">
              <a:extLst>
                <a:ext uri="{FF2B5EF4-FFF2-40B4-BE49-F238E27FC236}">
                  <a16:creationId xmlns:a16="http://schemas.microsoft.com/office/drawing/2014/main" id="{492C46EB-6A4B-94FC-8D54-1D32740583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1621" y="2108006"/>
              <a:ext cx="920191" cy="44524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en-US" sz="2000" i="1" baseline="-300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</a:t>
              </a:r>
              <a:r>
                <a:rPr lang="en-US" altLang="en-US" sz="2000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T</a:t>
              </a:r>
              <a:r>
                <a:rPr lang="en-US" altLang="en-US" sz="2000" i="1" baseline="-300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</a:t>
              </a:r>
              <a:endParaRPr lang="en-US" altLang="en-US" sz="20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35" name="Text Box 5">
              <a:extLst>
                <a:ext uri="{FF2B5EF4-FFF2-40B4-BE49-F238E27FC236}">
                  <a16:creationId xmlns:a16="http://schemas.microsoft.com/office/drawing/2014/main" id="{ECD6E858-EFF9-6D2E-5935-0CD758EEF5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49726" y="3605492"/>
              <a:ext cx="1152858" cy="58933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en-US" sz="2000" i="1" baseline="-30000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</a:t>
              </a:r>
              <a:r>
                <a:rPr lang="en-US" altLang="en-US" sz="2000" i="1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T</a:t>
              </a:r>
              <a:r>
                <a:rPr lang="en-US" altLang="en-US" sz="2000" i="1" baseline="-30000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</a:t>
              </a:r>
              <a:endParaRPr lang="en-US" altLang="en-US" sz="2000" i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312" name="Rectangle 4">
            <a:extLst>
              <a:ext uri="{FF2B5EF4-FFF2-40B4-BE49-F238E27FC236}">
                <a16:creationId xmlns:a16="http://schemas.microsoft.com/office/drawing/2014/main" id="{0BA08A22-518E-4D50-008C-3AFA2AC44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6513" y="1781175"/>
            <a:ext cx="1344612" cy="57785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Engine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33">
                <a:extLst>
                  <a:ext uri="{FF2B5EF4-FFF2-40B4-BE49-F238E27FC236}">
                    <a16:creationId xmlns:a16="http://schemas.microsoft.com/office/drawing/2014/main" id="{84151490-5C50-052C-F1FC-1D12389FBBD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67700" y="6496050"/>
              <a:ext cx="1588" cy="1588"/>
            </p14:xfrm>
          </p:contentPart>
        </mc:Choice>
        <mc:Fallback xmlns="">
          <p:pic>
            <p:nvPicPr>
              <p:cNvPr id="2" name="Ink 33">
                <a:extLst>
                  <a:ext uri="{FF2B5EF4-FFF2-40B4-BE49-F238E27FC236}">
                    <a16:creationId xmlns:a16="http://schemas.microsoft.com/office/drawing/2014/main" id="{84151490-5C50-052C-F1FC-1D12389FBBD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26412" y="6454762"/>
                <a:ext cx="84164" cy="84164"/>
              </a:xfrm>
              <a:prstGeom prst="rect">
                <a:avLst/>
              </a:prstGeom>
            </p:spPr>
          </p:pic>
        </mc:Fallback>
      </mc:AlternateContent>
      <p:grpSp>
        <p:nvGrpSpPr>
          <p:cNvPr id="4105" name="Group 38">
            <a:extLst>
              <a:ext uri="{FF2B5EF4-FFF2-40B4-BE49-F238E27FC236}">
                <a16:creationId xmlns:a16="http://schemas.microsoft.com/office/drawing/2014/main" id="{3A89B833-9644-EC52-DAB5-5571EB2FF5C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108" name="Group 19">
              <a:extLst>
                <a:ext uri="{FF2B5EF4-FFF2-40B4-BE49-F238E27FC236}">
                  <a16:creationId xmlns:a16="http://schemas.microsoft.com/office/drawing/2014/main" id="{F5221AAB-C609-28F2-5A64-7FFE806575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110" name="Group 8">
                <a:extLst>
                  <a:ext uri="{FF2B5EF4-FFF2-40B4-BE49-F238E27FC236}">
                    <a16:creationId xmlns:a16="http://schemas.microsoft.com/office/drawing/2014/main" id="{1E28F915-0397-1350-2359-9D244CE1B9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4112" name="Group 9">
                  <a:extLst>
                    <a:ext uri="{FF2B5EF4-FFF2-40B4-BE49-F238E27FC236}">
                      <a16:creationId xmlns:a16="http://schemas.microsoft.com/office/drawing/2014/main" id="{94A4F68D-3BC8-ED7F-2AFB-4A4F58C3CD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122" name="Rectangle 10">
                    <a:extLst>
                      <a:ext uri="{FF2B5EF4-FFF2-40B4-BE49-F238E27FC236}">
                        <a16:creationId xmlns:a16="http://schemas.microsoft.com/office/drawing/2014/main" id="{1F0D2993-01BC-AE3D-DC3D-8B972CEBCD8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23" name="Rectangle 11">
                    <a:extLst>
                      <a:ext uri="{FF2B5EF4-FFF2-40B4-BE49-F238E27FC236}">
                        <a16:creationId xmlns:a16="http://schemas.microsoft.com/office/drawing/2014/main" id="{4C3B4CA3-99DD-5C9C-47E9-E34777D1B2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4113" name="Group 12">
                  <a:extLst>
                    <a:ext uri="{FF2B5EF4-FFF2-40B4-BE49-F238E27FC236}">
                      <a16:creationId xmlns:a16="http://schemas.microsoft.com/office/drawing/2014/main" id="{AE9A5466-2F67-F08B-AD02-DF9AFA444B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120" name="Rectangle 13">
                    <a:extLst>
                      <a:ext uri="{FF2B5EF4-FFF2-40B4-BE49-F238E27FC236}">
                        <a16:creationId xmlns:a16="http://schemas.microsoft.com/office/drawing/2014/main" id="{E175489F-EA40-3487-7C43-2AF6E3E606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21" name="Rectangle 14">
                    <a:extLst>
                      <a:ext uri="{FF2B5EF4-FFF2-40B4-BE49-F238E27FC236}">
                        <a16:creationId xmlns:a16="http://schemas.microsoft.com/office/drawing/2014/main" id="{CC1E2CC8-EE36-F02C-1444-4E5022FAF3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4114" name="Group 10">
                  <a:extLst>
                    <a:ext uri="{FF2B5EF4-FFF2-40B4-BE49-F238E27FC236}">
                      <a16:creationId xmlns:a16="http://schemas.microsoft.com/office/drawing/2014/main" id="{D319E51B-D58C-A81F-DB88-4116E1AA61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118" name="Rectangle 16">
                    <a:extLst>
                      <a:ext uri="{FF2B5EF4-FFF2-40B4-BE49-F238E27FC236}">
                        <a16:creationId xmlns:a16="http://schemas.microsoft.com/office/drawing/2014/main" id="{766651F3-E0D7-2730-4628-FEE3C5C7C7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19" name="Rectangle 17">
                    <a:extLst>
                      <a:ext uri="{FF2B5EF4-FFF2-40B4-BE49-F238E27FC236}">
                        <a16:creationId xmlns:a16="http://schemas.microsoft.com/office/drawing/2014/main" id="{61F85016-3B01-B37A-FE9C-0497A4F5B02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4115" name="Group 11">
                  <a:extLst>
                    <a:ext uri="{FF2B5EF4-FFF2-40B4-BE49-F238E27FC236}">
                      <a16:creationId xmlns:a16="http://schemas.microsoft.com/office/drawing/2014/main" id="{714E9638-252B-0AB6-8BCD-FC1FC2646D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116" name="Rectangle 12">
                    <a:extLst>
                      <a:ext uri="{FF2B5EF4-FFF2-40B4-BE49-F238E27FC236}">
                        <a16:creationId xmlns:a16="http://schemas.microsoft.com/office/drawing/2014/main" id="{66282BB3-246C-75DD-8D2A-F27634B061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17" name="Rectangle 13">
                    <a:extLst>
                      <a:ext uri="{FF2B5EF4-FFF2-40B4-BE49-F238E27FC236}">
                        <a16:creationId xmlns:a16="http://schemas.microsoft.com/office/drawing/2014/main" id="{828637AD-873A-E521-B356-A6451D6143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52" name="Rectangle 21">
                <a:extLst>
                  <a:ext uri="{FF2B5EF4-FFF2-40B4-BE49-F238E27FC236}">
                    <a16:creationId xmlns:a16="http://schemas.microsoft.com/office/drawing/2014/main" id="{6CC4A58F-C939-A8F5-55E1-C6C25F1D4F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109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3848A63-71DB-B097-8084-535DC7199E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A195138-12C2-9469-D33C-D0C511CD7F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48100" y="2743200"/>
          <a:ext cx="1562100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0" imgH="0" progId="PBrush">
                  <p:embed/>
                </p:oleObj>
              </mc:Choice>
              <mc:Fallback>
                <p:oleObj name="Bitmap Image" r:id="rId5" imgW="0" imgH="0" progId="PBrush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7A195138-12C2-9469-D33C-D0C511CD7F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8100" y="2743200"/>
                        <a:ext cx="1562100" cy="261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0F3EA3C-F728-8683-65CA-1704B7F10E3E}"/>
                  </a:ext>
                </a:extLst>
              </p14:cNvPr>
              <p14:cNvContentPartPr/>
              <p14:nvPr/>
            </p14:nvContentPartPr>
            <p14:xfrm>
              <a:off x="599040" y="3575880"/>
              <a:ext cx="7231320" cy="1925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0F3EA3C-F728-8683-65CA-1704B7F10E3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9680" y="3566520"/>
                <a:ext cx="7250040" cy="1944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>
            <a:extLst>
              <a:ext uri="{FF2B5EF4-FFF2-40B4-BE49-F238E27FC236}">
                <a16:creationId xmlns:a16="http://schemas.microsoft.com/office/drawing/2014/main" id="{1F30EBC7-D507-A066-0060-EB0037AD2E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5600" y="238125"/>
            <a:ext cx="6502400" cy="757238"/>
          </a:xfrm>
        </p:spPr>
        <p:txBody>
          <a:bodyPr/>
          <a:lstStyle/>
          <a:p>
            <a:r>
              <a:rPr lang="en-IN" altLang="en-US" sz="2800" dirty="0"/>
              <a:t>Steady State Steady Flow Model of An Isentropic  Compressor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Object 2">
                <a:extLst>
                  <a:ext uri="{FF2B5EF4-FFF2-40B4-BE49-F238E27FC236}">
                    <a16:creationId xmlns:a16="http://schemas.microsoft.com/office/drawing/2014/main" id="{1C432E0E-28E4-8340-CA44-5028C320E019}"/>
                  </a:ext>
                </a:extLst>
              </p:cNvPr>
              <p:cNvSpPr txBox="1"/>
              <p:nvPr/>
            </p:nvSpPr>
            <p:spPr bwMode="auto">
              <a:xfrm>
                <a:off x="381001" y="1243013"/>
                <a:ext cx="6199188" cy="10878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sSub>
                        <m:sSubPr>
                          <m:ctrlP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I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I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I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I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IN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IN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I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I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𝑐𝑖</m:t>
                          </m:r>
                        </m:sub>
                      </m:sSub>
                      <m:r>
                        <a:rPr lang="en-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sSub>
                        <m:sSubPr>
                          <m:ctrlP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I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I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I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I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IN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IN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I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I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𝑐𝑒</m:t>
                          </m:r>
                        </m:sub>
                      </m:sSub>
                      <m:r>
                        <a:rPr lang="en-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𝑐𝑜𝑚𝑝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5123" name="Object 2">
                <a:extLst>
                  <a:ext uri="{FF2B5EF4-FFF2-40B4-BE49-F238E27FC236}">
                    <a16:creationId xmlns:a16="http://schemas.microsoft.com/office/drawing/2014/main" id="{1C432E0E-28E4-8340-CA44-5028C320E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1" y="1243013"/>
                <a:ext cx="6199188" cy="10878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4" name="Picture 26">
            <a:extLst>
              <a:ext uri="{FF2B5EF4-FFF2-40B4-BE49-F238E27FC236}">
                <a16:creationId xmlns:a16="http://schemas.microsoft.com/office/drawing/2014/main" id="{244F48E0-EC85-BFFB-3F35-8BE93A541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1214438"/>
            <a:ext cx="19796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5" name="Group 38">
            <a:extLst>
              <a:ext uri="{FF2B5EF4-FFF2-40B4-BE49-F238E27FC236}">
                <a16:creationId xmlns:a16="http://schemas.microsoft.com/office/drawing/2014/main" id="{008D7219-793D-2AC2-AEFF-3F92F7F0F28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132" name="Group 19">
              <a:extLst>
                <a:ext uri="{FF2B5EF4-FFF2-40B4-BE49-F238E27FC236}">
                  <a16:creationId xmlns:a16="http://schemas.microsoft.com/office/drawing/2014/main" id="{CE683813-41B5-B41A-6C0E-6A964BEA8C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134" name="Group 8">
                <a:extLst>
                  <a:ext uri="{FF2B5EF4-FFF2-40B4-BE49-F238E27FC236}">
                    <a16:creationId xmlns:a16="http://schemas.microsoft.com/office/drawing/2014/main" id="{400E431F-4BD9-E20D-548B-A17702708C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5136" name="Group 9">
                  <a:extLst>
                    <a:ext uri="{FF2B5EF4-FFF2-40B4-BE49-F238E27FC236}">
                      <a16:creationId xmlns:a16="http://schemas.microsoft.com/office/drawing/2014/main" id="{D9BAF5FA-D901-0D1B-B8A7-7C020DCD21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5146" name="Rectangle 10">
                    <a:extLst>
                      <a:ext uri="{FF2B5EF4-FFF2-40B4-BE49-F238E27FC236}">
                        <a16:creationId xmlns:a16="http://schemas.microsoft.com/office/drawing/2014/main" id="{69582B05-CB2D-88AF-2B87-8BC8B2DFC5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147" name="Rectangle 11">
                    <a:extLst>
                      <a:ext uri="{FF2B5EF4-FFF2-40B4-BE49-F238E27FC236}">
                        <a16:creationId xmlns:a16="http://schemas.microsoft.com/office/drawing/2014/main" id="{62EA1761-A457-90CB-2477-82C17D2F93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5137" name="Group 12">
                  <a:extLst>
                    <a:ext uri="{FF2B5EF4-FFF2-40B4-BE49-F238E27FC236}">
                      <a16:creationId xmlns:a16="http://schemas.microsoft.com/office/drawing/2014/main" id="{0CA427E2-D1E2-53BA-9BEC-C2B0A6098B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5144" name="Rectangle 13">
                    <a:extLst>
                      <a:ext uri="{FF2B5EF4-FFF2-40B4-BE49-F238E27FC236}">
                        <a16:creationId xmlns:a16="http://schemas.microsoft.com/office/drawing/2014/main" id="{7E5DE676-4159-F87A-1D33-88517F09D11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145" name="Rectangle 14">
                    <a:extLst>
                      <a:ext uri="{FF2B5EF4-FFF2-40B4-BE49-F238E27FC236}">
                        <a16:creationId xmlns:a16="http://schemas.microsoft.com/office/drawing/2014/main" id="{B3D4A3EE-3118-E74F-9FB4-C0C718CC1B9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5138" name="Group 10">
                  <a:extLst>
                    <a:ext uri="{FF2B5EF4-FFF2-40B4-BE49-F238E27FC236}">
                      <a16:creationId xmlns:a16="http://schemas.microsoft.com/office/drawing/2014/main" id="{43806052-EE1E-E6D6-0EF2-3E8129117F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5142" name="Rectangle 16">
                    <a:extLst>
                      <a:ext uri="{FF2B5EF4-FFF2-40B4-BE49-F238E27FC236}">
                        <a16:creationId xmlns:a16="http://schemas.microsoft.com/office/drawing/2014/main" id="{529BC138-59BB-CA45-9A83-5B9A7C7989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143" name="Rectangle 17">
                    <a:extLst>
                      <a:ext uri="{FF2B5EF4-FFF2-40B4-BE49-F238E27FC236}">
                        <a16:creationId xmlns:a16="http://schemas.microsoft.com/office/drawing/2014/main" id="{24E3C267-03BA-111E-E23B-28124DBDED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5139" name="Group 11">
                  <a:extLst>
                    <a:ext uri="{FF2B5EF4-FFF2-40B4-BE49-F238E27FC236}">
                      <a16:creationId xmlns:a16="http://schemas.microsoft.com/office/drawing/2014/main" id="{89AA9E75-533C-CE49-64CE-D1318A5ACA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5140" name="Rectangle 12">
                    <a:extLst>
                      <a:ext uri="{FF2B5EF4-FFF2-40B4-BE49-F238E27FC236}">
                        <a16:creationId xmlns:a16="http://schemas.microsoft.com/office/drawing/2014/main" id="{2BF14642-704F-B7D6-67B3-11DE62D0D7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141" name="Rectangle 13">
                    <a:extLst>
                      <a:ext uri="{FF2B5EF4-FFF2-40B4-BE49-F238E27FC236}">
                        <a16:creationId xmlns:a16="http://schemas.microsoft.com/office/drawing/2014/main" id="{F8E04412-F9A9-3A12-9BEF-4A8B28CC7E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12" name="Rectangle 21">
                <a:extLst>
                  <a:ext uri="{FF2B5EF4-FFF2-40B4-BE49-F238E27FC236}">
                    <a16:creationId xmlns:a16="http://schemas.microsoft.com/office/drawing/2014/main" id="{14F71D08-6875-4112-C32C-AF1CF4DF14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133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D880D61C-44E3-3FDB-8BEB-FDCE6C3D36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26" name="Object 2">
                <a:extLst>
                  <a:ext uri="{FF2B5EF4-FFF2-40B4-BE49-F238E27FC236}">
                    <a16:creationId xmlns:a16="http://schemas.microsoft.com/office/drawing/2014/main" id="{CA97FEF3-B4B1-A997-A344-080AE3C3C4C7}"/>
                  </a:ext>
                </a:extLst>
              </p:cNvPr>
              <p:cNvSpPr txBox="1"/>
              <p:nvPr/>
            </p:nvSpPr>
            <p:spPr bwMode="auto">
              <a:xfrm>
                <a:off x="838200" y="2559050"/>
                <a:ext cx="3197225" cy="5651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sSub>
                        <m:sSubPr>
                          <m:ctrlP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𝑐𝑖</m:t>
                          </m:r>
                        </m:sub>
                      </m:sSub>
                      <m:r>
                        <a:rPr lang="en-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sSub>
                        <m:sSubPr>
                          <m:ctrlP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𝑐𝑒</m:t>
                          </m:r>
                        </m:sub>
                      </m:sSub>
                      <m:r>
                        <a:rPr lang="en-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𝑐𝑜𝑚𝑝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5126" name="Object 2">
                <a:extLst>
                  <a:ext uri="{FF2B5EF4-FFF2-40B4-BE49-F238E27FC236}">
                    <a16:creationId xmlns:a16="http://schemas.microsoft.com/office/drawing/2014/main" id="{CA97FEF3-B4B1-A997-A344-080AE3C3C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2559050"/>
                <a:ext cx="3197225" cy="5651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7" name="TextBox 4">
            <a:extLst>
              <a:ext uri="{FF2B5EF4-FFF2-40B4-BE49-F238E27FC236}">
                <a16:creationId xmlns:a16="http://schemas.microsoft.com/office/drawing/2014/main" id="{412890C2-BBF1-1FCF-8FD7-CA684366D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124200"/>
            <a:ext cx="68259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 dirty="0"/>
              <a:t>Infinitesimal Isentropic compression of intake air: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8" name="Object 2">
                <a:extLst>
                  <a:ext uri="{FF2B5EF4-FFF2-40B4-BE49-F238E27FC236}">
                    <a16:creationId xmlns:a16="http://schemas.microsoft.com/office/drawing/2014/main" id="{BC5017BB-E5FE-6A40-F62F-DCF8CFCA3C22}"/>
                  </a:ext>
                </a:extLst>
              </p:cNvPr>
              <p:cNvSpPr txBox="1"/>
              <p:nvPr/>
            </p:nvSpPr>
            <p:spPr bwMode="auto">
              <a:xfrm>
                <a:off x="1006474" y="5395912"/>
                <a:ext cx="3450949" cy="10810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IN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I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𝑐𝑜𝑚𝑝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IN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nary>
                        <m:naryPr>
                          <m:ctrlP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I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𝑎𝑡𝑚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I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𝑐𝑒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I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𝑑𝑇</m:t>
                          </m:r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5128" name="Object 2">
                <a:extLst>
                  <a:ext uri="{FF2B5EF4-FFF2-40B4-BE49-F238E27FC236}">
                    <a16:creationId xmlns:a16="http://schemas.microsoft.com/office/drawing/2014/main" id="{BC5017BB-E5FE-6A40-F62F-DCF8CFCA3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6474" y="5395912"/>
                <a:ext cx="3450949" cy="1081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4">
                <a:extLst>
                  <a:ext uri="{FF2B5EF4-FFF2-40B4-BE49-F238E27FC236}">
                    <a16:creationId xmlns:a16="http://schemas.microsoft.com/office/drawing/2014/main" id="{785CE99C-55DF-7455-7C11-EBC1235345A8}"/>
                  </a:ext>
                </a:extLst>
              </p:cNvPr>
              <p:cNvSpPr txBox="1"/>
              <p:nvPr/>
            </p:nvSpPr>
            <p:spPr bwMode="auto">
              <a:xfrm>
                <a:off x="572020" y="3733800"/>
                <a:ext cx="2018780" cy="6365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𝑣𝑑𝑝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8" name="Object 4">
                <a:extLst>
                  <a:ext uri="{FF2B5EF4-FFF2-40B4-BE49-F238E27FC236}">
                    <a16:creationId xmlns:a16="http://schemas.microsoft.com/office/drawing/2014/main" id="{785CE99C-55DF-7455-7C11-EBC123534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2020" y="3733800"/>
                <a:ext cx="2018780" cy="6365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4">
                <a:extLst>
                  <a:ext uri="{FF2B5EF4-FFF2-40B4-BE49-F238E27FC236}">
                    <a16:creationId xmlns:a16="http://schemas.microsoft.com/office/drawing/2014/main" id="{9A29E6C9-D745-A6EB-84A4-83D5E587B82D}"/>
                  </a:ext>
                </a:extLst>
              </p:cNvPr>
              <p:cNvSpPr txBox="1"/>
              <p:nvPr/>
            </p:nvSpPr>
            <p:spPr bwMode="auto">
              <a:xfrm>
                <a:off x="2503228" y="4208043"/>
                <a:ext cx="3516572" cy="120215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IN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IN" sz="2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𝑎𝑡𝑚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IN" sz="2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𝑐𝑒</m:t>
                              </m:r>
                            </m:sub>
                          </m:sSub>
                        </m:sup>
                        <m:e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nary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𝑎𝑡𝑚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𝑐𝑒</m:t>
                              </m:r>
                            </m:sub>
                          </m:sSub>
                        </m:sup>
                        <m:e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𝑣𝑑𝑝</m:t>
                          </m:r>
                        </m:e>
                      </m:nary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9" name="Object 4">
                <a:extLst>
                  <a:ext uri="{FF2B5EF4-FFF2-40B4-BE49-F238E27FC236}">
                    <a16:creationId xmlns:a16="http://schemas.microsoft.com/office/drawing/2014/main" id="{9A29E6C9-D745-A6EB-84A4-83D5E587B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3228" y="4208043"/>
                <a:ext cx="3516572" cy="12021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645D74B-8565-A733-98CC-876042D6AE27}"/>
                  </a:ext>
                </a:extLst>
              </p14:cNvPr>
              <p14:cNvContentPartPr/>
              <p14:nvPr/>
            </p14:nvContentPartPr>
            <p14:xfrm>
              <a:off x="2754360" y="1701720"/>
              <a:ext cx="6235560" cy="4323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645D74B-8565-A733-98CC-876042D6AE2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45000" y="1692360"/>
                <a:ext cx="6254280" cy="4342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6" grpId="0"/>
      <p:bldP spid="5127" grpId="0"/>
      <p:bldP spid="5128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2692</TotalTime>
  <Words>435</Words>
  <Application>Microsoft Office PowerPoint</Application>
  <PresentationFormat>On-screen Show (4:3)</PresentationFormat>
  <Paragraphs>77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Blackadder ITC</vt:lpstr>
      <vt:lpstr>Calibri</vt:lpstr>
      <vt:lpstr>Cambria Math</vt:lpstr>
      <vt:lpstr>CommercialScript BT</vt:lpstr>
      <vt:lpstr>Tempus Sans ITC</vt:lpstr>
      <vt:lpstr>Times New Roman</vt:lpstr>
      <vt:lpstr>Default Design</vt:lpstr>
      <vt:lpstr>Bitmap Image</vt:lpstr>
      <vt:lpstr>Turbocharging of I.C. Engines</vt:lpstr>
      <vt:lpstr>3—4 Isentropic (Incomplete) expansion of the burned gases</vt:lpstr>
      <vt:lpstr>PowerPoint Presentation</vt:lpstr>
      <vt:lpstr>Turbocharger</vt:lpstr>
      <vt:lpstr>PowerPoint Presentation</vt:lpstr>
      <vt:lpstr>Characteristics of Turbo-Charged Engines</vt:lpstr>
      <vt:lpstr>Matching of Turbocharger with Engine</vt:lpstr>
      <vt:lpstr>Thermodynamic Layout of A Turbocharged I.C. Engine</vt:lpstr>
      <vt:lpstr>Steady State Steady Flow Model of An Isentropic  Compressor</vt:lpstr>
      <vt:lpstr>True Modelling of Isentropic Compression Process: ci - ce</vt:lpstr>
      <vt:lpstr>Extra Pumping Power Demand</vt:lpstr>
      <vt:lpstr> Phenomenological Model for Isentropic Compressor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MOHAN</dc:creator>
  <cp:lastModifiedBy>P M V Subbarao</cp:lastModifiedBy>
  <cp:revision>255</cp:revision>
  <dcterms:created xsi:type="dcterms:W3CDTF">2005-03-30T16:54:51Z</dcterms:created>
  <dcterms:modified xsi:type="dcterms:W3CDTF">2023-09-04T09:07:29Z</dcterms:modified>
</cp:coreProperties>
</file>