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55" r:id="rId2"/>
    <p:sldId id="958" r:id="rId3"/>
    <p:sldId id="445" r:id="rId4"/>
    <p:sldId id="873" r:id="rId5"/>
    <p:sldId id="874" r:id="rId6"/>
    <p:sldId id="961" r:id="rId7"/>
    <p:sldId id="962" r:id="rId8"/>
    <p:sldId id="924" r:id="rId9"/>
    <p:sldId id="886" r:id="rId10"/>
    <p:sldId id="760" r:id="rId11"/>
    <p:sldId id="899" r:id="rId12"/>
    <p:sldId id="966" r:id="rId13"/>
    <p:sldId id="893" r:id="rId14"/>
    <p:sldId id="967" r:id="rId15"/>
    <p:sldId id="908" r:id="rId16"/>
    <p:sldId id="909" r:id="rId17"/>
    <p:sldId id="910" r:id="rId18"/>
    <p:sldId id="911" r:id="rId19"/>
    <p:sldId id="912" r:id="rId20"/>
    <p:sldId id="913" r:id="rId21"/>
    <p:sldId id="91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7DB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249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2T06:32:29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7210 759 0,'0'0'16'0,"0"0"4"0,0-5 1 15,0 5 1-15,0-6-22 0,0 1 0 0,0 0 0 0,0-1 0 0,0 6 0 0,0-5 0 0,0 0 0 0,0 0 0 16,3-1 0-16,-3 1 0 0,0 0 0 0,0 5 0 16,3-6 36-16,-3 6 4 0,0 0 0 0,0-2 0 15,0-4 12-15,0 6 4 0,0 0 0 0,0 0 0 16,0 0-45-16,0 0-11 0,0 0 0 0,0 0 0 15,0 0 0-15,0 0 0 0,-8 0 0 0,2 3 0 16,6-3 8-16,0 0 0 0,-3 3 0 0,3-3 0 16,0 0 13-16,-6 5 3 0,6-5 0 0,0 0 0 15,-3 5 23-15,3-5 5 0,-3 3 0 0,3-3 1 16,0 0-24-16,0 0-5 0,0 0 0 0,0 0-1 0,0 0-4 0,0 0-1 16,0 0 0-16,0 0 0 0,0 0-3 0,0 0-1 15,0 0 0-15,0 0 0 0,0 0-14 0,0 0 11 16,0 0-11-16,0 0 10 0,0 0-10 0,0 0-9 15,0-5 9-15,0 5-723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3T05:51:43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0 7998,'25'12'4773,"-25"-12"-129,10 14-129,-10-14-3354,0 0-645,-9 12-387,9-12-3870,-16 6-387,-6-6-645,22 0-258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1T06:43:12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5606 10063 144 0,'-3'-22'93'0,"3"22"2"15,0 0-48-15,-5-16-5 16,5 16-12-16,0 0-7 15,0 0-5-15,0 0-6 16,0 0-5-16,0 0-6 16,0 0-2-16,0 0-2 0,0 17-4 15,1-1-2 1,-1 2 0-16,0 9 3 0,0 6 3 16,-1 5 1-16,0 7 1 15,-2 4-1-15,-2 4 2 16,0 7 3-16,-2 4-1 15,-1 5 3-15,-6 4-3 16,1 7 5-16,-4 9 1 16,-1 9 1-16,-1 8 2 15,-2 7-4-15,3 7 5 16,-2 6-5-16,6 8 3 16,-3 3-3-16,1 7-2 15,-1 4 1-15,0 4 2 16,-2 5 3-16,-1 5-2 0,-7 7 4 15,-1 6-2-15,-5 7 0 16,0 6 3-16,-5 5-6 16,0 7 1-16,-3 4-5 15,0-2 3-15,-1 2-2 16,-1 1 2-16,3-1-4 16,0-8-2-16,3-6 2 15,0 0-1-15,2-9 0 16,0-4-8-16,5-8 6 15,3-5-2-15,-2-7-3 16,3-11 2-16,2-5 1 16,2-15-11-16,5-9-14 15,0-16-27-15,2-16-61 0,5-9-1 16,0-18 1-16,7-18-4 16,4-29-1-16</inkml:trace>
  <inkml:trace contextRef="#ctx0" brushRef="#br0" timeOffset="866.35">8201 9415 150 0,'0'0'73'0,"-22"-5"-4"15,22 5-64-15,0 0-7 16,0 0-2-16,-13-10 1 16,13 10 5-16,0 0 1 15,0 0 1-15,0 0 1 16,0 0-1-16,0 0 0 15,-3 23 1-15,7 6 2 16,-1 10-5-16,-3 12 4 0,-2 16 1 16,0 18 2-16,-5 15 2 15,-4 18 1-15,-3 15-1 16,-3 13-5-16,-5 18 4 16,4 11-1-16,-4 18 7 15,1 17 7-15,-2 10 2 16,3 14 0-16,-4 10 1 15,4 8 5-15,-4 6-3 16,0 10 0-16,-3-1-6 16,5 5-3-16,-3 4-7 15,5 0 3-15,-4 0-4 16,6 5-1-16,0 0-2 16,4-4-4-16,3-4-1 0,2-5-3 15,1-9 2 1,3-12-4-16,2-15-4 0,2-22 0 15,-2-17 0-15,1-19 5 16,-2-19-4-16,-2-22-1 16,-1-24-8-16,-8-22-21 15,-2-15-78-15,-8-17-3 16,-9-23 4-16,-6-19-8 16,-11-31 2-16</inkml:trace>
  <inkml:trace contextRef="#ctx0" brushRef="#br0" timeOffset="2266.37">3782 11848 174 0,'7'-12'98'0,"-7"12"-7"16,0 0-40-16,10-14-20 15,-10 14-7-15,0 0-12 16,0 0-6-16,0 0-5 0,0 0-8 15,0 0 2-15,6 13 1 16,-4 2 2-16,2 4-6 16,0 10 5-16,2 10-1 15,-1 16 7-15,-1 12 2 16,3 11 1-16,-1 13 0 16,-1 11 1-16,-2 12 3 15,1 13 1-15,-1 8 1 16,2 9-4-16,0 9 6 15,-1 9 4-15,3 9-3 16,-2 5 2-16,4 8 3 16,-2-2-4-16,5 4 4 15,-2-4-3 1,5-3-3-16,-3-10-5 0,2-8 2 16,0-10 0-16,-2-11-7 0,-2-15 4 15,-3-13-4-15,-4-12-1 16,-3-16 1-16,-3-13 1 15,-2-9-1-15,-1-14-5 16,0-13 2-16,-2-11-1 16,-2-6 0-16,-2-10-4 15,-7-13-16-15,2-5-37 16,-7-13-62-16,-2-10 2 16,-3-15-2-16,0-13 1 15,0-18-6-15</inkml:trace>
  <inkml:trace contextRef="#ctx0" brushRef="#br0" timeOffset="2899.65">3691 11812 245 0,'0'0'83'0,"0"0"-6"15,0 0-62-15,0 0-13 16,1 28-9-16,-3-3 4 15,-4 9-3-15,-1 10 7 16,-4 6-1-16,-4 3 2 16,-1 3-1-16,-2-6 2 15,1-7 3-15,-2-5-1 16,5-9 10-16,0-11 4 0,14-18 1 16,-18-2 3-1,16-14-1-15,0-13 0 0,7-5-2 16,1-6-1-16,4 0-11 15,1 4-4-15,3 8-6 16,3 12 2-16,3 16-2 16,0 16 0-16,-1 15 3 15,1 15 0-15,-3 7 1 16,4 5 1-16,1 1 5 16,0 2-20-16,-4-6-81 15,4-7-9-15,6-9 0 0,-2-15-9 16,5-9 0-16</inkml:trace>
  <inkml:trace contextRef="#ctx0" brushRef="#br0" timeOffset="3884.19">3319 15296 25 0,'-11'1'42'16,"0"1"-16"-16,11-2-10 16,0 0-1-16,0 0 6 15,0 0 0-15,0 0 8 16,18 11 0-16,-3-7 1 15,3 1-7-15,7 0 5 16,4 1 0-16,4 0-2 16,5 0 3-16,3 1-4 0,11-1 1 0,2 3-9 15,10-2 0-15,7-2 1 16,11 1-2 0,9-4-3-16,12 1-4 15,14-2-3-15,10-1 1 16,17-5 5-16,13 3-1 15,14-2-1-15,13-1-2 16,18 3 0-16,15-2 2 16,10 2 1-16,11 0 1 15,4 1 0-15,4 2-2 16,6-1-1-16,3 3 3 16,-5-2-3-16,-2 1 0 15,-8 0-3-15,-5 0-2 16,-10-2 1-16,-2 0 0 15,-15 1-1-15,-9 0-3 0,-13-2 3 16,-10 1 1 0,-12-1 0-16,-10-1-2 0,-11-1 1 15,-14 1-3-15,-14-3 5 16,-14 1-1-16,-16-1 4 16,-20 3-2-16,-14-3 2 15,-14 3-1-15,-13-2 6 16,-10 4-2-16,-14 0-2 15,0 0-4-15,0 0-1 16,0 0-2-16,0 0-2 16,-13-7-1-16,13 7-11 15,-19-6-6-15,19 6-16 16,-24-11-28-16,11 7-62 16,-4-1-1-16,-2 0-1 15,-3-3 5-15,-2-1-4 0</inkml:trace>
  <inkml:trace contextRef="#ctx0" brushRef="#br0" timeOffset="4300.64">9466 15037 338 0,'-9'-12'100'0,"9"12"0"15,14-15-63-15,2 8-14 16,7 1-12-16,8-1-6 0,10 1-3 16,8 2-1-16,9-3 0 15,6 2-3-15,2 5 0 16,1 2-2 0,-4 3 1-16,-5 4 1 0,-8 5-1 15,-10 2 0-15,-11 8 0 16,-12 8 5-16,-11-1 0 15,-12 5 4-15,-11 4 2 16,-6 5-1-16,-10-2 2 16,-6 3 1-16,-4-4 0 15,1-2-4-15,1-1-1 16,7-5-3-16,5-8 0 16,6-3-4-16,7-2-10 0,3-7-16 15,10 5-29 1,-1-8-45-16,5 0 0 0,-1-11-2 15,3 15-4-15,-3-15 4 16</inkml:trace>
  <inkml:trace contextRef="#ctx0" brushRef="#br0" timeOffset="5700.04">3791 13620 129 0,'-33'-8'79'0,"3"-3"12"0,9 1-37 15,10 8-5-15,0-3-9 16,11 5-1-16,0 0-4 15,0 0-4-15,28-4-14 16,2 8-9-16,9 2-7 16,12-1-2-16,11 2 2 15,13-1 1-15,12-1 1 16,14-1 0-16,7-1-1 16,12-3 1-16,14-1 1 15,9-1-1-15,13-3 4 16,14 1 1-16,10 0-1 15,7 1 3-15,2-1 1 16,4-2-2-16,1-2-1 16,5 4 4-16,-3-3-4 0,-7-3 0 15,-1 1-1-15,1-5-2 16,-1 3-2-16,-4 4 3 16,-13 0 0-16,-6-1-2 0,-10 4-3 15,-8 0 1-15,-12 1 0 16,-14 5 0-1,-14-4 0-15,-12 0-2 16,-12-3 1-16,-10 3-1 16,-12-3 3-16,-12 0-1 15,-13 0 1-15,-8 3 3 16,-11-3 2-16,-5 1 1 16,-12 4 0-16,11-1-2 15,-11 1 1-15,0 0-1 0,0 0-3 16,0 0-11-16,0 0-20 15,-10-11-52-15,10 11-43 16,-17-7-1-16,0-3-5 16,-4-1-1-16,-8-7-3 15</inkml:trace>
  <inkml:trace contextRef="#ctx0" brushRef="#br0" timeOffset="6667.34">5937 12737 197 0,'-12'-10'88'0,"12"10"5"31,0 0-35-31,-11-14-17 0,11 14-3 0,0-14-7 15,0 14-5-15,6-20-6 16,-6 20-10-16,18-24-4 0,-3 14-4 16,6 0-2-1,2 1-6-15,4 5 1 0,1 2 0 16,2 5 0-16,0 5 3 16,-1 7-3-16,-5 2 0 15,-2 7 1-15,-3 2 3 16,-7 3 0-16,-5 0 1 15,-3 0 0-15,-4-4 3 16,-5-3 1-16,0-4 2 16,-3-4 7-16,8-14 4 15,-13 11 4-15,13-11 0 16,0 0 0-16,-5-17-3 16,9-1-1-16,6-3-4 15,3-3-4-15,6-1-8 16,-1 2-4-16,3 1-4 0,1 7 0 15,-3 4-1 1,-1 6 2-16,-4 5-2 0,-3 5-3 16,-11-5 2-16,12 9 0 15,-12-9 4-15,0 0 2 16,0 0 3-16,0 0-1 16,0 0 1-16,15-4 1 15,-8-7 1-15,5-4-2 16,5 2 0-16,5-1-1 0,2 1-3 15,4 5 3 1,-2 4 0-16,0 8 0 16,-3 8 1-16,-7 5 1 15,-5 3 2-15,-4 2-2 16,-4 1 1-16,-4-2 2 0,-2-3 4 16,0-5-2-16,3-13-8 15,0 0-42-15,0 0-62 16,-13-21-1-16,12-1 2 15,-1-7-4-15,0-9-5 16</inkml:trace>
  <inkml:trace contextRef="#ctx0" brushRef="#br0" timeOffset="6833.01">6480 12392 410 0,'-12'-7'117'0,"12"7"0"16,-17-7-75-16,17 7-17 15,0 0-21-15,0 0-45 16,18-7-70-16,3 6-5 0,5-1-4 16,2-1-2-16,5 3 0 15</inkml:trace>
  <inkml:trace contextRef="#ctx0" brushRef="#br0" timeOffset="7858.37">7094 12738 188 0,'14'-16'89'0,"-6"0"4"16,-4 2-43-16,-4 14-7 15,6-24-1-15,-6 24-5 16,-2-16-10-16,2 16-10 16,0 0-7-16,0 0-7 15,-19-4-4-15,7 14-1 16,-3 4-1-16,-4 7 0 16,-1 7 0-16,-3 5 3 15,0 3-1-15,2 1 3 31,4 0-4-31,6-2 2 0,4-2 1 0,6-4 2 16,4-6 1-16,8-6 0 16,5-6 2-16,6-2-1 0,2-7 3 15,5-2-4-15,1-1 0 16,1-1-4-16,-3-1-3 16,-2 7 1-16,-2 2-1 15,-5 5 1-15,-2 2-3 16,-3 4 4-16,-5 0 1 15,0-1 3-15,-3-1 2 16,1-5 0-16,-7-10 1 16,16 5-2-16,-16-5-1 15,17-19-4-15,-8-1-3 16,-2-5-3-16,1-8 0 16,-2-2-1-16,-1-1 4 15,-3-1 1-15,2 4 2 0,-2 5 2 16,2 7 2-16,2 6 1 15,-6 15-2-15,16-5-2 16,-5 10-2-16,-11-5-2 16,21 21 1-16,-12-10 3 15,3 2 0-15,-12-13 0 16,20 16 3-16,-20-16 2 16,20 9 1-16,-8-10-2 15,1-2 0-15,1-5 1 16,0 0-2-16,1-1-2 0,-2 3-6 15,-2-1-2-15,0 5 0 16,-11 2 2 0,17 8-1-16,-17-8-1 0,10 13 2 15,-10-13 6 1,7 11 10-16,-7-11 1 0,16 4 0 16,-2-14-3-16,-1-3 2 15,3 0-2-15,1-4 2 16,4 0-4-16,-2 1-10 15,-3 2 0-15,-4 13 1 16,-12 1 0-16,16 32 1 16,-14 1 3-16,-6 10-4 15,-6 9 4-15,-3 6 4 16,-3 3 0-16,-7-6 1 16,-1-3-1-16,1-14 2 15,3-8 2-15,-2-10 3 16,7-11-4-16,3-11 1 15,12 2 1-15,-5-27-3 0,10 4 0 16,3-2-5-16,3-2-7 16,4 3-23-16,-4 2-89 15,1 4-3-15,-5 2-6 16,-4 1 0-16,-3 15-3 16</inkml:trace>
  <inkml:trace contextRef="#ctx0" brushRef="#br0" timeOffset="10650.01">16537 9634 63 0,'0'-31'43'0,"3"-5"-5"16,9 4-8-16,6-5-7 15,4 1-3-15,3 2-1 16,2 0 1-16,0 4 5 16,-1 2 5-16,-5 5 1 15,-3 0-3-15,-1 6-2 16,-5 0-1-16,0 3-3 15,-6 2-1-15,3 1-6 16,-9 11-5-16,13-18-7 16,-13 18 3-16,10-13 3 15,-10 13-3-15,0 0-1 0,6-13 2 16,-6 13 3-16,0 0-1 16,0 0 3-16,0 0-4 15,0 0-1-15,0 0-4 16,0 0-1-16,0 0-1 15,0 0-6-15,0 14 4 16,2-3-5-16,3 7 3 16,0 6-2-16,3 10 2 15,0 9 5-15,3 10-2 16,1 8 2-16,3 6-2 16,1 10 1-16,1 6 0 0,0 7 0 15,3 5 1-15,-1 7-1 16,-3 2 0-16,0 5 1 15,-4 5 2-15,0 6-2 16,-4 6 0 0,-2 2-2-16,-4 3 6 15,2 4-3-15,-3 7 1 0,-1 2-1 16,-1 7-1-16,-3-1 2 16,2 4 0-16,-6 4 2 15,0 2-4-15,-2 2 3 16,3-1 0-16,-2 3 2 15,2-2 1-15,-1 0-1 16,1 0-2-16,5 0 3 0,0-3-3 16,1 0 3-16,0-3-5 15,3-5 2-15,0 2-3 16,3-5 2-16,-2-4 0 16,2-7-5-16,-1-2 4 15,-1-6-4-15,0-4 5 16,-2-4 2-16,-1-8-2 15,0-5-1-15,-2-8 0 16,-1-1 2-16,0-13-5 16,1-6 4-16,0-10-2 15,1-4-2-15,-2-10-1 16,1-7 1-16,1-8 2 16,-1-5 2-16,1-6 2 15,1-5-5-15,-2-5-1 16,2-6 0-16,0-14 6 0,0 17-3 15,0-17 2-15,0 0-2 16,0 0 0-16,0 0 3 16,0 0 4-16,0 0-3 15,0 0-7-15,0 0-7 0,0 0-20 16,0 0-58-16,0 0-39 16,0 0-3-16,2-11-2 15,-4 0-4 1,-2-1 6-16</inkml:trace>
  <inkml:trace contextRef="#ctx0" brushRef="#br0" timeOffset="10898.67">15177 15291 116 0,'-22'-35'19'0,"5"-1"-13"15,3 4-53 1,8 4-2-16,0-4 5 0</inkml:trace>
  <inkml:trace contextRef="#ctx0" brushRef="#br0" timeOffset="12017">15129 15007 106 0,'0'0'58'16,"17"0"-2"-16,-17 0-8 16,27 22-7-16,-2-8-8 15,8 4-1-15,11 3-2 16,9 0-5-16,14 0-5 15,12-4-3-15,12-4-6 16,14-5-3-16,13-3 1 16,13-8 0-16,13-1 2 0,11-4-6 15,12-3 0 1,11-1 0-16,7 0-1 0,10-2 2 16,9-2-1-16,7 0 0 15,8-1-2-15,5-2 5 16,7 0-1-16,2 1 2 15,11 0-6-15,1 2 1 16,2 0-4-16,2 2 0 16,-1 3 1-1,-3 1-3-15,-3 1 1 0,-4 0-4 16,-8 2 3-16,-7-3 1 16,-6 2 0-16,-12 1 1 15,-5-2-1-15,-9 0 3 0,-5 4 0 16,-8-1 2-1,-7 1-1-15,-6 2-1 0,-5 2 4 16,-7-2-1-16,-9 4 1 16,-8-3 1-16,-8 2-2 15,-8-1-1-15,-10 0 5 16,-16-3 0-16,-6 1 0 16,-16 0 1-16,-9-3-1 15,-13 1 1-15,-8 1 1 16,-17 1-1-16,-4-1-3 15,-6 3-1-15,-15 1 0 16,0 0-4-16,12-1 1 16,-12 1-2-16,0 0 0 0,0 0-3 15,18 1 3 1,-7 0 2-16,3 1-4 0,2 1-1 16,3-2 1-16,1 3 0 15,-3-1 0-15,-3 2 0 16,-14-5-3-16,20 7 0 15,-20-7 3-15,11 7-2 16,-11-7 1-16,0 0 0 16,0 0 0-16,0 0 3 15,0 0 2-15,0 0 0 16,0 0-2-16,0 0 3 0,0 0 2 16,0 0-1-16,0 0-1 15,0 0 0-15,0 0-3 16,0 0 0-16,0 0 3 15,0 0-1-15,0 0-3 16,0 0 1-16,0 0 0 16,0 0 0-16,0 0 2 15,0 0-2-15,0 0-3 16,0 0-2-16,0 0 3 16,0 0 0-16,0 0-3 15,0 0 0-15,0 0 1 16,0 0 1-16,0 0 3 15,0 0 0-15,0 0 0 16,0 0-1-16,0 0 3 16,0 0-1-16,0 0 0 15,0 0-2-15,0 0 1 16,0 0 2-16,0 0 1 16,0 0-1-16,0 0-1 15,0 0-2-15,0 0 0 0,0 0 0 16,0 0 1-16,0 0-2 15,0 0-1-15,0 0-4 16,0 0 2-16,0 0-2 16,0 0-3-16,0 0-9 15,0 0-4-15,0 0-9 16,0 0-17-16,-1 15-61 16,1-15-13-16,-4 21 2 15,4-21-1-15,-6 16 7 16</inkml:trace>
  <inkml:trace contextRef="#ctx0" brushRef="#br0" timeOffset="14739.03">14851 12863 230 0,'0'0'105'0,"-12"4"3"16,12-4-38-16,0 0-13 31,0 0-10-31,0 0-12 0,0 0-10 0,1-15-6 16,-1 15-7-16,4-12-3 15,-4 12-5-15,7-13-2 16,0 2-2-16,3 0 0 16,5-1 0-16,4 2-1 15,7-1-1-15,4 5-1 16,6 2 2-16,4 7-2 16,0 8 2-16,2 7-2 0,-3 6 1 15,-5 8-1-15,-5 3 3 16,-7 1-2-16,-6 1-1 15,-7-3 2-15,-6-6 0 16,-3-4 3-16,-2-7 0 16,2-17 2-16,0 0-2 15,-15 0 2-15,12-16-1 16,4-7 2-16,3-2-4 16,4-2 0-16,3-2-4 15,6 4 0-15,3 5 0 0,0 5 0 16,2 8-1-1,-1 5 0-15,-1 2 1 0,-4 3 2 16,-3 1 2-16,-2-4 0 16,-11 0 0-16,22-5 2 15,-9-2-2-15,2-5 2 16,5-3-1-16,3-2-3 16,2 2-2-16,3 5 1 15,1 5 0-15,-3 7-1 16,0 9-1-16,-3 11 1 0,-4 8 2 15,-6 4-1-15,-3 3 5 16,-5-3-2 0,-2-6 1-16,-2-5-7 15,-3-13-77-15,2-10-28 16,-12-16-3-16,5-12 1 0,0-11-6 16,0-10 1-1</inkml:trace>
  <inkml:trace contextRef="#ctx0" brushRef="#br0" timeOffset="14883.02">15556 12554 379 0,'-10'-4'104'15,"10"4"-4"-15,0 0-119 16,20 6-79-16,10 1-5 16,9-8 1-16,7 2-3 15,3-2-3-15</inkml:trace>
  <inkml:trace contextRef="#ctx0" brushRef="#br0" timeOffset="15283.68">16090 12830 242 0,'0'0'99'15,"0"0"-1"-15,19-20-47 16,-5 3-13-16,-2-5-15 15,3-1-11-15,-2 1-12 16,-1 1-3-16,-2 5-4 16,-4 6 2-16,-6 10-1 15,0 0-2-15,-6 19 3 0,-1 0 0 16,2 4 1-16,-1 4-1 16,1 0 6-16,1-2 0 15,4-2 0-15,3-4 4 16,5-6-2-16,3-2-1 15,4 2-2-15,3 4 5 16,2 11 0-16,-3 7 1 16,-1 11-1-16,-7 12-1 15,-5 5-1-15,-6 3 5 16,-8-4 0-16,-1-6 1 16,-3-13-8-16,0-18-38 31,3-18-60-31,11-7 1 0,3-41-2 0,13-3-7 15,4-16 0-15</inkml:trace>
  <inkml:trace contextRef="#ctx0" brushRef="#br0" timeOffset="16083.04">16894 12855 270 0,'9'-20'94'15,"8"9"1"-15,7 6-61 16,2 4-15-16,7 2-5 16,4 1-3-16,4 6 0 15,-1 1 2-15,5 4 0 16,2 1 1-16,3 5 1 15,8-6 0-15,7 4 0 0,5-2 1 16,15-1-1-16,8-4-2 16,13-2-4-1,11-3-3-15,18-4 1 0,7-2-2 16,13-2-3-16,11-3 1 16,10-5-4-16,10 0-1 15,7 0 1-15,5-1 1 16,1 1-2-16,3-1 1 15,0 1-1-15,1-2 3 16,-6 5-4-16,-7-2 3 16,-5 2-3-16,-6 0 0 15,-10 0-2-15,-8-3 5 16,-8 1-1-16,-14 4-1 16,-12-2 5-16,-10 1 1 0,-12 0 2 15,-16 0 2 1,-12 0 0-16,-17 2 1 0,-12 4 1 15,-14-3 2-15,-9 3 1 16,-12-4-2-16,-13 5-1 16,0 0-1-16,8-13-1 15,-8 13 0-15,-8-15-1 16,8 15-2-16,-14-16-4 16,14 16 1-16,-9-11-1 15,9 11 2-15,0 0-2 16,0 0 0-16,-14-9-2 15,14 9-12-15,0 0-30 16,0 0-91-16,-15-4-4 16,2 2-9-16,-5-3 2 15,-7-2-10-15</inkml:trace>
  <inkml:trace contextRef="#ctx0" brushRef="#br0" timeOffset="18266.39">10193 3945 344 0,'-17'-19'122'0,"6"4"-2"16,1-2-74-16,10 17-18 0,-8-18-13 16,8 18-4-1,0 0-4-15,-3-11-6 0,3 11-2 16,0 0-1-16,8 24-1 15,-1-1 0-15,2 10-1 16,2 11 2-16,0 12 0 0,3 14 5 16,0 11 0-16,-1 13-4 15,1 14 1 1,-3 9-1-16,0 15 0 16,-3 8-3-16,3 16 2 15,-5 8-1-15,4 15-4 16,-3 9 4-16,1 11 2 15,-1 7-6-15,-2 13 5 16,0 7-1-16,-3 10 5 16,-2 8-4-16,-1 7 7 15,-3 5-1-15,-2 7-1 0,-4 7 3 16,1 4-3-16,-4 3 3 16,-1 6-6-16,-2 0 4 15,-4 4-1-15,-3 5-3 16,0 5 3-16,-3 0-1 15,-1 1 0-15,-1 2 6 16,0-5 1-16,3 3-3 16,0-7-2-16,6-3 6 15,3-10-7-15,4-5 7 16,7-7-3-16,4-3 2 16,5-2-8-16,4-4 4 15,4-7-1-15,1-3-3 16,2-2 1-16,2-3 0 15,0-7 2-15,-2-3-6 0,-2-8 3 16,1-11-4-16,-2 0 2 16,1-11 1-16,1-7 1 15,0-8-2-15,1-4-2 16,3-12-1-16,4-12 0 16,-1-4 6-16,2-15 3 15,0-7 2-15,1-9-6 16,-4-8-4-16,0-19-3 15,-4-9 16-15,-4-4-3 16,-2-11-7-16,-4-9-11 16,-2-12 10-16,-3-8 1 15,-1-44 14-15,0 90-4 16,0-90-28-16,0 49-28 0,0-49-76 16,2 15-1-1,-2-15-5-15,8-36-4 0,1-14-12 16</inkml:trace>
  <inkml:trace contextRef="#ctx0" brushRef="#br0" timeOffset="19532.04">14022 4308 204 0,'-17'-26'107'0,"5"3"-5"0,5-1-47 15,7 10-20-15,0 1-16 16,0 13-12-16,17 0-6 16,-6 11-8-16,0 11-4 15,-2 6-1-15,0 10 5 16,-3 7-5-16,-1 8 4 15,-6 4 0-15,0 7 3 16,-4 3 1-16,3 5 4 16,1 3 0-16,2 9-1 15,2 3 2-15,2 8 0 16,2 8 3-16,-1 10-1 16,5 8-8-16,-4 12 6 15,1 7 1-15,-3 11-2 16,1 7-1-16,-4 6 2 0,1 6 2 15,-1 1-2-15,-1 2 10 16,2 5-5-16,-2 1-2 16,0 4 6-16,-1 7 1 15,-2 6-1-15,-1 6-7 16,-4 14 9-16,-5 9 0 16,-5 9-4-16,-4 7 3 15,-5 5-7-15,1 1 4 16,-3 4-1-16,-2 4 7 15,-1 2-4-15,3 2 0 16,-1 5-2-16,3 4 6 0,-1 5 1 16,0 7-1-1,-1-2-2-15,2 2 1 0,4-4-6 16,3 0 4-16,3-7-1 16,5 0-3-16,5-1-4 15,6 0 5-15,6-1-7 16,7 0 0-16,3-7-1 15,5-1 2-15,-2-9-2 16,3-6-2 0,0-13 4-16,-2-8-11 0,-2-7 10 15,-2-12-1-15,-3-5 1 16,0-11-3-16,-4-3 4 16,1-15-3-16,-2-13 6 15,-2-3 6-15,-3-17-7 16,-1-10 6-16,-4-19-10 15,-1-3 11-15,-2-15-5 0,-1-9 11 16,0-3-6-16,-2-20-5 16,3-6-4-16,0 1 10 15,3-10 7-15,2-5-12 16,2-9-12-16,-2-29 5 16,14 47-22-16,-4-26-34 15,7-16-81-15,4-18-5 16,-2-10-7-16,7-21 7 15,-4-14 16-15</inkml:trace>
  <inkml:trace contextRef="#ctx0" brushRef="#br0" timeOffset="26705.74">9908 12993 116 0,'0'0'46'16,"0"0"-7"-16,12 10-12 15,-12-10-8-15,0 0 0 16,0 0 7-16,0 0 5 0,0 0 3 16,0 0 1-1,0 0-1-15,0 0 2 0,0 0 2 16,8-12-5-1,-8 12-6-15,4-20-6 0,0 7-2 16,-4-5 0 0,3-6 1-16,-3-3-2 0,4-7-3 15,-5-6 1-15,6-4-4 16,-5-7 3-16,3-4-3 16,0-7 0-16,2 3-5 15,-2-7 3-15,2 6-2 16,-1-4 1-16,1 4-6 0,-2 3 1 0,2 3-4 31,0 5 4-31,-1 5-1 16,0 6 0-16,-1 3-2 0,1 2-5 15,-2 5 6-15,1 0-5 16,-1 5 7-16,-2 4-10 16,1 1 6-16,-1 2-5 15,0 1 5-15,0 15 2 16,-1-15-1-16,1 15-1 15,0 0 0-15,-2-11 1 16,2 11-2-16,0 0 2 16,0 0-2-16,0 0 0 15,0 0 0-15,0 0 0 16,0 0-1-16,0 0 1 16,0 0 1-16,0 0 0 15,5 11 1-15,-5-11-1 16,0 0 0-16,3 11-1 15,-3-11 1-15,0 0 1 16,0 0-1-16,0 0 0 0,14 8 0 16,-14-8 0-16,13 0 1 15,-2 0 1-15,3-1-3 16,4 1 1-16,5-1 0 16,3-1 0-16,5 1 0 15,7-1 1-15,5-1-2 16,3 2 1-16,4 0 0 15,4-2 0-15,3 0 2 16,6-2-2-16,1-1-1 16,2-1 0-16,3-2 2 15,1-2-1-15,3 1-1 16,-3-2 1-16,-5 1 0 0,-5 3-1 16,-7 1 0-16,-10 1 1 15,-7 1-2-15,-11 1 1 16,-8 3 2-16,-17 1-1 15,16 0-2-15,-16 0 2 16,0 0 0-16,0 0 1 16,0 0 1-16,0 0-2 15,0 0 0-15,0 0-2 16,0 0 3-16,0 0 0 16,0 0-1-1,0 0-1-15,0 0 1 0,0 0 1 16,0 0-1-16,0 0 2 0,0 0-3 15,0 0 1-15,0 0 0 16,0 0 1-16,0 0-1 16,0 0 0-16,0 0-1 15,0 0 2-15,0 0 0 16,0 0-1-16,0 0 0 16,-2 14-2-16,2-14 1 15,1 26 1-15,-1-5 2 16,2 9 1-16,0 6-3 15,-1 9 5-15,-1 10-3 16,1 6 5-16,-1 6-4 16,3 4 3-16,-1 2-5 15,-1-2 0-15,2 0 2 0,0-4-6 16,2-7 4-16,0-4-3 16,1-6 1-16,0-5-1 15,-1-6 2-15,1-4-2 16,2-6 2-16,-2-4 2 15,0-3-1-15,-1-1-1 16,0-4 0-16,-2 0 0 16,1 0 1-16,-2-1 0 15,0 2 0-15,-1-1 0 16,0-1-1-16,-1 1 1 16,1 3 1-16,-1 0 0 15,-1 2-2-15,1-1 0 16,0 4-1-16,0-2 1 0,0 0 3 15,1 0-2-15,-1-3 0 0,0-1-1 16,1-5-1 0,1 0 4-16,-2-14-2 15,2 18 1-15,-2-18-2 16,0 0-1-16,5 13 2 16,-5-13 1-16,0 0 2 15,0 0-1-15,0 0 3 16,0 0 0-16,0 0 1 15,0 0 5-15,0 0 0 16,0 0 1-16,0 0-4 16,0 0-1-16,0 0 0 15,0 0-3-15,0 0 1 16,-1-11-6-16,1 11-1 16,0 0 1-16,-3-14 1 15,3 14-2-15,0 0 0 16,0 0 1-16,0 0 1 0,0 0-1 15,0 0 0-15,0 0-1 16,0 0 2-16,0 0 0 16,0 0-1-16,0 0-2 15,0 0 0-15,0 0 1 16,0 0 1-16,0 0-1 16,0 0 0-16,0 0 0 15,0 0 2-15,0 0-1 16,0 0 1-16,0 0 0 15,0 0-1-15,0 0-1 16,0 0 3-16,-6-11-2 0,6 11 1 16,0 0-2-1,0 0 1-15,0 0 2 0,0 0-1 16,0 0-1-16,0 0-2 16,0 0 0-16,0 0 1 15,0 0 1-15,0 0 0 16,0 0-2-16,0 0 2 15,0 0 1-15,0 0-2 16,0 0 3-16,-6-12-2 16,6 12-1-16,0 0 2 15,0 0-3-15,-4-11 1 16,4 11 1-16,0 0 1 16,0 0 0-16,0 0 0 15,0 0 0-15,0 0-2 16,0 0 0-16,0 0 1 0,0 0 2 15,0 0-3-15,0 0-1 16,0 0 1-16,0 0 0 16,0 0 3-16,-4-14 0 15,4 14-3-15,0 0-1 16,0 0 0-16,0 0 3 16,0 0 0-16,0 0 0 15,0 0-3-15,0 0 2 16,0 0-1-16,0 0 1 15,0 0 3-15,0 0-5 16,0 0-1-16,0 0 2 16,0 0 2-16,0 0-1 0,0 0-1 15,0 0 0-15,0 0 0 16,0 0 3-16,0 0-1 16,0 0-1-16,0 0-1 15,0 0-1-15,0 0 3 16,0 0 0-16,0 0-2 15,0 0 0-15,0 0 0 16,-5-11 4-16,5 11-1 16,0 0-1-16,0 0-2 15,0 0 1-15,0 0 1 16,0 0 0-16,0 0-1 16,0 0-2-16,0 0 2 15,0 0-1-15,0 0 2 16,0 0 0-16,0 0-2 15,0 0 0-15,0 0 0 0,0 0 1 16,0 0 1-16,0 0-2 16,0 0-1-16,-2-11 3 15,2 11-1-15,0 0 2 16,0 0-1-16,0 0-2 16,-2-12-1-16,2 12 2 15,0 0 1-15,0 0-2 16,0 0 0-16,0 0-1 15,0 0 2-15,0 0 1 16,0 0 1-16,0 0-1 16,0 0-1-16,0 0 0 15,0 0 1-15,0 0-2 16,0 0 2-16,0 0-1 0,0 0-2 16,-5-11 1-1,5 11 2-15,0 0 0 0,0 0-2 16,0 0 2-16,0 0-2 15,0 0 1-15,0 0-1 16,0 0 0-16,0 0 1 16,-2-11-1-16,2 11 2 15,0 0 0-15,0 0-1 16,0 0 0-16,0 0 2 16,0 0-1-16,0 0-1 15,0 0-1-15,0 0-1 16,0 0 1-16,0 0 2 15,0 0-1-15,0 0-2 0,0 0 1 16,0 0 0-16,0 0 3 16,0 0-1-16,0 0-1 15,0 0-1-15,0 0-1 16,1-12 3-16,-1 12 0 16,0 0-1-16,0 0-1 15,0 0 0-15,0 0 1 16,0 0 3-16,0 0-3 15,0 0-1-15,0 0 1 16,0 0-1-16,0 0 2 16,0 0 0-16,0 0 0 15,0 0-2-15,0 0 2 16,0 0 0-16,0 0 1 16,0 0-2-16,0 0-2 0,0 0 1 31,0 0 2-31,0 0 1 0,-4-11-2 0,4 11-2 15,0 0 1-15,0 0 2 16,0 0-1-16,0 0 0 16,0 0-2-16,0 0 1 15,0 0-1-15,0 0 4 16,0 0-2-16,0 0-2 16,-2-11 3-16,2 11 0 15,0 0 0-15,0 0-1 16,0 0 0-16,0 0-3 15,0 0 3-15,0 0 1 16,0 0-1-16,0 0-1 0,0 0 0 16,0 0 2-16,0 0 0 15,0 0 2-15,0 0-3 16,0 0 0-16,0 0-1 16,0 0 2-16,0 0 0 15,0 0-2-15,0 0 1 16,0 0-1-16,0 0 2 15,5-10-1-15,-5 10 3 16,0 0-5-16,0 0 0 16,0 0 1-16,0 0 0 15,9-13 2-15,-9 13-3 16,0 0 0-16,14-9 1 16,-14 9 2-16,16-8 0 15,-16 8 0-15,19-6-3 0,-7 2 1 16,2 0 0-16,1-1 2 15,0-1 0-15,2 1-3 16,1 0 1-16,1 2 3 16,2-5-1-16,1 5 0 15,1-1-2-15,3 0-1 16,2 3 1-16,0 0 3 16,2 0-2-16,3 0-1 15,3-1 1-15,-1 4 0 16,3-2 2-16,3 0 0 15,2 0-1-15,2-2-3 16,2 1 1-16,0 1 1 16,3 0 0-16,2-2-1 15,0-1-1-15,-1 1 2 0,-1-2 1 16,0 1-1-16,-2 0 1 16,0-2-1-16,-3 0-2 15,0 2 3-15,-2 0-1 16,-4 1 0-16,-3-4-2 15,-1 2 3-15,-3-1 0 16,-1 2-2-16,-1 0 3 16,0 0-3-16,-1-3 1 15,2 2-1-15,-1 4 3 16,2-5-3-16,1 3-1 16,1-4 2-16,3-1-1 15,-2 3 2-15,2 0-1 16,-2-2 2-16,3 1-4 15,1 1 1-15,2-2 2 0,1 4-1 16,2-1 0 0,0 1-1-16,2-3 2 0,-1 2-4 15,0-2 4-15,-5 0 1 16,-5-1-1-16,-3 2 1 16,-5-1-1-16,-3-1 0 15,-2 1 1-15,-1-1-2 16,-1 0 1-16,4 1 0 15,0-1-2-15,4-1 2 16,0 1-1-16,1-1-2 16,0 2 2-16,0 0 0 0,-1 1 1 15,-2-2-4 1,-1 1 4-16,1 3-3 0,-3-2 4 16,-1-1 0-16,-1 3 1 15,-4-3-1-15,-3 3-2 31,0-1 5-31,-14 3-1 0,15-3-1 0,-15 3 0 16,0 0 1-16,0 0-3 16,0 0 3-16,0 0-1 15,0 0-3-15,0 0-1 16,0 0 2-16,0 0-1 16,0 0-1-16,0 0 1 15,0 0-1-15,0 0 0 16,0 0 2-16,0 0 3 15,0 0-3-15,0 0-3 0,0 0 3 16,0 0 0-16,0 0-1 16,0 0-2-16,0 0 0 15,0 0-2-15,0 0 4 16,0 0 1-16,0 0-1 16,0 0-2-16,0 0 3 15,0 0-1-15,0 0 2 16,0 0-4-16,0 0-3 15,0 0-7-15,0 0-19 16,0 0-106-16,-21 0-4 16,7-2-6-16,-8 0 0 0,-4-2-2 15</inkml:trace>
  <inkml:trace contextRef="#ctx0" brushRef="#br0" timeOffset="30501.15">13951 12878 101 0,'-11'-6'74'0,"11"6"-9"16,-17-11-16-16,17 11-8 15,-19-11-3-15,8 6-8 16,0-4-10-16,-3 2-8 15,2-3-7-15,-2 2 1 16,0-1 5-16,0 1 5 16,1 1 5-16,0-4 3 15,13 11 4-15,-23-20 4 16,23 20 1-16,-19-24-2 0,13 9-4 16,-2-5-3-16,3-2-3 15,-1-8-1-15,5-1-3 16,-2-5-2-16,6-5-6 15,-1-10 1-15,4-6-3 16,1-7-1-16,3-2-5 16,-1-2 0-16,2-3-4 15,-3 3 0-15,-2 2 2 16,-1 2-1-16,-4 9 3 16,-2 2-5-16,-2 5 6 15,-2 4-4-15,0 2 5 16,-1 2-3-16,1 4 1 15,0 4-1-15,1 2 1 16,1 6 1-16,0 4-1 16,1 3-1-16,-2 2 0 0,0 3 2 15,4 12-2-15,-8-20 0 16,8 20-1-16,-11-19-1 16,11 19 2-16,-14-19 1 15,14 19-2-15,-11-17 1 16,11 17 0-16,-11-14 1 15,11 14 0-15,0 0 0 16,-8-12-2-16,8 12 1 16,0 0 1-16,0 0-1 15,0 0 0-15,0 0-1 16,0 0 0-16,0 0 2 0,12-4-1 16,6 7 0-16,9 2-1 0,10 1 0 15,12 1 1-15,12 0 2 16,12 1 0-1,8 0-1-15,8 1 0 16,3-1 0-16,2 1 3 16,-1 0-3-16,-4-4 0 15,-6 4 0-15,-8-3-2 16,-9 0 2-16,-13-1 0 16,-7-2-1-16,-9-1-2 15,-10-2 3-15,-6 1 0 16,-8-2 1-16,-13 1-3 15,16 1 2-15,-16-1-1 16,0 0 1-16,0 0 0 16,12 0 0-16,-12 0-1 0,0 0 0 15,13-5 2 1,-13 5 0-16,0 0 0 0,14-5-2 16,-14 5 1-16,0 0 1 15,13-5 2-15,-13 5 0 16,0 0 0-16,10-7 0 15,-10 7-1-15,0 0 0 16,16-11 1-16,-16 11-1 16,15-10-2-16,-15 10-1 15,21-12 0-15,-10 6 1 16,3 0 0-16,1 0 0 16,2-3-2-16,3 2 1 15,-3 1 1-15,-1 1 0 0,-2 2 1 16,-2-1-3-16,-12 4-1 15,18-5 3-15,-18 5 0 16,0 0 1-16,0 0-3 16,0 0 1-16,0 0 1 15,0 0 0-15,0 0 0 16,0 0-1-16,0 0-2 16,0 0 1-16,0 0 2 15,0 0-1-15,0 0-1 16,0 0 1-16,0 0 0 15,0 0-1-15,0 0 4 16,0 0-3-16,0 0 0 16,0 0 0-16,0 0 1 15,0 0 0-15,0 0-1 0,0 0-1 16,0 0 2-16,0 0-2 16,0 0 1-16,0 0 0 15,0 0 0-15,0 0-1 16,0 0 2-16,0 0 0 15,0 0-2-15,0 0 0 16,0 0 1-16,0 0 1 16,0 0-1-16,0 0-1 15,0 0 0-15,0 0 1 16,0 0 0-16,0 0 0 16,0 0 1-16,0 0-3 15,0 0 4-15,0 0-2 16,0 0 1-16,0 0 0 0,0 0 1 15,0 0-3 1,0 0 0-16,0 0 2 0,0 0 0 16,0 0-1-16,0 0-1 15,0 0 2-15,0 0-3 16,0 0 4-16,0 0-1 16,0 0 0-16,0 0-2 15,0 0 1-15,0 0 1 16,0 0-1-16,0 0-1 15,0 0 0-15,0 0 3 16,0 0-3-16,0 0 3 16,0 0-3-16,0 0-1 15,0 0 1-15,0 0 3 16,0 0-3-16,0 0-2 16,0 0 2-16,0 0-1 0,3 11 2 0,0 2 1 15,-1 4 0-15,-1 9-2 16,2 5 1-16,-1 8 1 15,1 6-1 1,-1 3 1-16,-1 9-1 16,-1 0 0-16,0 3-1 15,2 1 1-15,-2 2 1 16,1-2-1-16,0 2 0 31,1 0 1-31,1-3-1 0,2-6 1 0,0-2-1 16,-2-4 1-16,2-8 0 15,1-4 1-15,0-7 0 16,-1-6-1-16,1-4-1 0,0-4-2 16,2 2 3-1,5-2-2-15,1-2 1 0,0 1-3 16,1-1 1-16,1-1 1 16,1-1 2-16,1 1-1 15,-1-7 1-15,-1 1-1 16,1-1 1-16,4-3 1 15,2 1-2-15,6-4 0 16,3-1-1-16,5 0 2 16,3 0 1-16,8-5-3 15,4 0 3-15,4-3-1 16,8 0 1-16,3 1-1 16,6-2-1-16,5 0-1 15,2 0 0-15,4 2 3 0,1 0-3 16,-1 3 3-16,3-1-3 15,-3-5 0-15,-1 2 1 16,0-2 1-16,2-3 0 16,-4 1-1-16,0-2-2 15,-4-1-1-15,-6 2 2 16,-4-1 4-16,-7 2 2 16,-9 3-2-16,-8 1-3 15,-8 1 3-15,-7-1 2 16,-6 4-4-16,-6 0 4 15,-16 6-6-15,18-8 0 16,-18 8 2-16,0 0 1 16,0 0-2-16,0 0-6 15,0 0-9-15,0 0-71 0,0 0-48 16,-17-7-5-16,1-3-6 16,-2-7-1-16,-4-4-5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3-14T04:47:33.0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3-19T03:15:20.7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-51 0 14448,'11'27'5031,"-3"-7"-387,-8-20 129,0 0-3999,0 0-516,0 0-516,0 0-3741,0 0-645,20 0-258,-20 0-258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3-19T03:15:34.1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3-18T02:50:24.6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1T06:53:33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13547 7989 147 0,'5'-18'94'15,"-5"-1"-1"-15,-2 2-51 16,3 5-4-16,-2-2-8 16,1 14-3-16,-5-23-3 15,5 23 1-15,-11-22-13 16,4 10 5-16,-6-1-14 15,1 0 1-15,-5-3-4 0,-2 1 2 16,-7-1-3-16,-1 1-6 16,-5-1 5-16,-3 1-4 15,-4 4 6-15,-5 2 0 16,-2 1 1-16,-2 5-2 16,-3 4 1-16,-3 4 0 15,-2 6 0-15,-1 2 0 16,-2 8 3-16,-2 5-3 0,-3 7 1 0,0 5-1 15,-5 9 1-15,0 5 0 32,-4 9 0-32,-3 6 0 15,2 5-3-15,1 4 4 16,1 7-4-16,4 4 3 0,5 4-3 16,5 6 3-1,8 0-1-15,8 6 3 0,5 1-1 16,8 2 1-16,7 2 0 15,8 2 2-15,7-4-1 16,7-1 3-16,7 0 0 16,7-5-4-16,9-5 4 15,9-3-2-15,5-6 1 16,10-7 0-16,6-9 2 16,7-7-4-16,7-13-1 15,8-11 3-15,-1-13-1 16,3-15 2-16,1-16-2 15,2-12-2-15,-7-12 2 0,-4-12-1 16,-6-9 2 15,-10-11-2-31,-5-6-5 0,-8-3 3 0,-9-7-3 0,-7 2 2 16,-7 0-1-16,-2 2 1 16,-4 7-2-16,-5 10 2 15,-1 8 4-15,-1 8-3 16,-3 9 2-16,0 10-1 15,-1 6-1-15,0 15-1 16,1-16-4-16,-1 16-1 16,0 0-2-16,0 0 1 15,-1 16 0-15,-1 1 0 0,-6 9 0 16,-5 5 2 0,-3 9 1-16,-5 4 5 15,-4 3-2-15,-5 1 2 0,-3-4-2 16,-2-3 3-1,2-7-2-15,0-7 4 0,4-8 0 16,4-7 0-16,2-10 0 16,7-7-1-16,7-14 4 15,9-8-5-15,4-13 2 16,11-11-6-16,6-6 1 16,8-5-2-16,7 4 1 15,4 2-2-15,-1 10-1 16,0 7 2-16,-1 12-3 15,-3 13 2-15,-1 10 0 16,-2 10-1-16,-4 9 0 0,-1 9 2 16,-1 5-2-16,-3 8 2 15,1 4-1-15,1 3 2 16,-3-2 2-16,0 3 1 16,1-6-1-16,0-4 0 15,6-3-17-15,-1-6-94 16,6-3-8-16,2-4-6 15,-1-10-5-15,4-3-2 16</inkml:trace>
  <inkml:trace contextRef="#ctx0" brushRef="#br0" timeOffset="2751.44">8344 12760 207 0,'0'0'73'0,"14"-4"-3"16,1 1-57-16,10 3-12 15,7-2-4-15,8 2 4 16,6 3-1-16,9-2 2 16,10 1-2-16,9 0 1 0,12 0-3 15,9-1 4-15,10 2-1 16,11-2 1-1,11 0 3-15,8 2 4 0,9-2 3 16,9 2 2-16,7 1 4 16,9 2 0-16,7 0-1 15,9 5 2-15,6 0-4 16,9 2-1-16,5 0-5 16,7-1 1-16,4-1-5 15,6 2 1-15,2 0-2 16,2-1 1-16,5-1 0 15,1 0 0-15,3-1 3 16,6 2-1-16,0-1 2 16,4-2-2-16,1-3 3 15,4 1-3-15,-1-2 2 0,3-2-3 32,-3 0-1-32,0 1-2 0,-6-2 1 15,-5 2 1-15,-5-2-2 0,-4 0-1 16,-8 1-1-16,-5 1 1 15,-8-1 0-15,-11 0 1 16,-9-1-2-16,-9-1-1 16,-15-1 0-16,-12 1 0 15,-18 2 0-15,-17-2-1 16,-19-2 2-16,-19 0 0 16,-19 1-4-16,-16-2-4 15,-16 5-13-15,-28-3-33 16,0 0-52-16,-33 0-1 0,-16 0-5 15,-17-1-2 1,-23-4 3-16</inkml:trace>
  <inkml:trace contextRef="#ctx0" brushRef="#br0" timeOffset="3670.87">8514 12449 82 0,'0'0'58'16,"-11"-22"5"-16,11 22-36 15,-10-13-1-15,10 13-2 0,-15-1 2 0,15 1-1 32,-23 16-3-32,6 2-6 15,-7 10-5-15,-8 4-1 16,-7 12 1-16,-9 7 0 16,-4 6 3-16,-7 5-1 15,-5 1 3-15,-6-2 0 16,5-4 1-16,3-6-2 0,10-7 2 15,6-12-2-15,12-7 1 16,6-8-2-16,15-9-4 16,13-8-3-16,8-17 1 15,14-2-1-15,6-7-2 16,5-2-3-16,4 2-4 16,4-1-3-16,3 6-3 15,0 12 1-15,-3 12-2 16,-4 13-1-16,0 8 3 15,1 7 0-15,-2 3 4 16,0-2 4-16,-1-1 4 16,-3-8 5-16,1-9 4 0,-3-12 1 15,0-10 0-15,-3-15 1 16,-1-10-3-16,-2-10-1 31,-1-8 0-31,-6-8 2 0,0 1-4 0,-6 1 1 16,-1 5-1-16,-5 7 1 15,-3 10-2-15,-1 11-18 16,-2 7-37-16,1 17-69 16,0 0 2-16,0 0-6 15,16 4-2-15,-5 6-5 16</inkml:trace>
  <inkml:trace contextRef="#ctx0" brushRef="#br0" timeOffset="4202.45">11868 13640 260 0,'-5'-17'81'16,"5"17"-19"-16,-5-11-13 15,9 22-12-15,1 6-9 16,4 16-8-16,6 12-8 16,2 14-1-16,2 11 6 15,1 22 7-15,-4 8-3 0,0 11-1 16,-5 6-6-1,-4 10-2-15,-7-1-2 0,-5 0 1 16,-3-7-2-16,-1-8-6 16,0-17 3-16,0-9-4 15,2-13-15-15,-3-21-45 16,6-11-48-16,-1-21-6 16,5-19-1-16,-7-22-8 15,5-16 1-15</inkml:trace>
  <inkml:trace contextRef="#ctx0" brushRef="#br0" timeOffset="4534.08">11869 13833 354 0,'3'-41'116'15,"3"3"-5"-15,0-3-28 16,4 10-57-16,-3 5-15 16,1 4-7-16,2 11-2 15,4 8-2-15,-1 20 0 16,2 10-1-16,-2 11-4 16,-1 7 6-16,2 8-3 15,-2 7 3-15,-4-3-1 16,-5 0 4-16,-7-8-2 0,-7-5-7 15,-2-4-30 1,-8-9-72-16,-1-8-2 0,-2-10-4 16,-2-6-3-1,2-3-5-15</inkml:trace>
  <inkml:trace contextRef="#ctx0" brushRef="#br0" timeOffset="6982.76">8366 10755 190 0,'0'0'79'0,"0"0"2"16,0 0-42-16,-5 11-22 15,4 3-9-15,1 7-2 16,1 9 3-16,0 5 1 15,2 10 3-15,-1 5 1 16,2 9 0-16,-4 7 3 16,2 10 6-16,-5 8-5 15,2 10 1-15,-6 5-2 16,1 9 2-16,-2 6 2 16,-2 7 0-16,0 1-3 0,2 1-6 15,-2-8 2-15,4-2-3 16,-4-9 0-16,2-7-2 15,-1-9-4-15,3-10 1 16,-1-13-2-16,-1-10 2 16,1-8-2-16,1-9-2 15,0-8-2-15,1-9-4 16,2-3-11-16,3-18-12 16,-6 22-26-16,6-22-61 15,0 0-2-15,-14 9-2 16,14-9 2-16,-15-14 1 15</inkml:trace>
  <inkml:trace contextRef="#ctx0" brushRef="#br0" timeOffset="8552.4">8362 10977 147 0,'11'-4'79'0,"0"-4"0"16,8 2-40-16,5 1-11 15,8-3-17-15,8 1-3 16,10-3-2-16,11-3 0 15,10-4-4-15,10-5 0 16,10-3-2-16,10-4 2 16,7-5 6-16,10-3 0 15,9-3 5-15,7-2 6 0,8-3-3 16,8 2 2 0,9-3 0-16,8 1 0 0,9-2-5 15,8-2-1-15,7-4-5 16,5 3-3-16,4-2 3 15,2 0-1-15,-3-3 2 16,4 3-2-16,-2 0 2 16,-4 0-1-16,-3 2-3 15,3 1 1-15,-6 2-3 16,1 1 3-16,-4 0-3 16,-1-3 2-16,-4 1-3 15,-1 1 3-15,-6-1 2 16,-3-4-4-16,-5-1 4 15,-2 0-2-15,-6 2 0 16,-5 0 0 0,-6 0 1-16,-6 1-2 0,-8 2 0 0,-6 3 0 15,-11 0 1-15,-4 1-3 16,-8 2 1-16,-6 1-1 16,-9 2 0-16,-2-1 0 15,-4 0 1-15,-2 1-3 16,-4 1 1-16,-3 3 0 15,1 0 1-15,-7 2 1 16,1 1-1-16,-4 3 2 16,-4 5-4-16,-7 2 1 15,-8 1 0-15,-4 3-1 16,-9 2 3-16,-7 6-1 0,-9 0 5 16,-3 3-3-1,-16 7 9-15,14-8 0 0,-14 8 0 16,0 0-1-16,0 0-1 15,7-11 0-15,-7 11-2 16,0 0-3-16,0 0-2 16,0 0 1-16,0 0-2 15,0 0-1-15,0 0 0 16,0 0-2-16,0 0 0 16,0 0-1-16,0 0-1 15,0 0-3-15,0 0 0 16,0 0 1-16,0 0 1 15,0 15-5-15,0-1 5 0,1 5 2 16,0 5 0 0,-1 5 3-16,1 9 1 0,1 5-1 15,-1 7-2-15,0 4 9 16,0 5-9-16,3 4 3 16,-3 5-2-16,3 1 0 15,0 2-2-15,0 0 1 16,3 3 0-16,0 0 0 15,0 2-1-15,1 1-1 16,-1 0 1-16,0 5 2 16,-2 1 2-16,0 1-1 15,-1 4-1-15,-1 5 1 16,-2 1 0-16,-1 2 1 16,-2 5 1-16,-2 1-3 15,-2 2 0-15,-3 3-1 0,-2-3 2 16,-3 1 0-16,-1-1 3 15,0 1-4-15,-2-2 1 16,1 1 2-16,0 1-3 16,2-1 5-16,1-2-6 0,2 0-1 0,2 1 3 15,3-2-1-15,5 3-1 32,2-2 2-32,4 1 1 15,1-2 2-15,4 2-2 16,3-1 4-16,2 0-5 15,3 0 2-15,0 0-3 16,1-5 3-16,1-5-3 16,0 1 1-16,1-8-3 0,-1-6 0 15,-3-8 1-15,-3-6 2 16,0-16 0-16,-4-6-2 16,-3-8 0-16,-1-9 1 15,-4-10 2-15,0-3-2 16,-2-13 1-16,1 11 0 15,-1-11-1-15,0 0 1 16,0 0-6-16,0 0-22 16,-11-15-99-16,-4 4 6 15,-3-6-9-15,-8-11-2 16,-3-7-3-16</inkml:trace>
  <inkml:trace contextRef="#ctx0" brushRef="#br0" timeOffset="9433.79">11403 9748 177 0,'12'-1'76'0,"3"12"0"15,-6 0-64-15,-1 12-9 16,-6 4-3-16,-5 6 5 15,-8 4 1-15,-9 4 5 16,-9 3 3-16,-13-1 0 16,-5 3 3-16,-11-3 0 15,-6 1 0-15,-7-1-3 0,2-5-1 16,2-5-5 0,9-1-3-16,7-7-4 0,8 0-1 15,12-6 0-15,14-2 1 16,10-1 3-16,13 0 4 15,10-1-1-15,8 1 2 16,8-4 4-16,5 0 0 16,4-6-2-16,1-1 1 15,-2-7 1-15,-1-5 1 0,-9-9 3 0,-3-7-1 16,-10-12-1 0,-1-7 0-1,-10-10 3-15,0-5-2 16,-6-6 1-16,2 1-7 15,-5 1 0-15,3 5-2 16,0 5-3-16,1 10-2 0,2 15-20 16,-4 1-48-16,1 25-60 15,14-13-2-15,-14 13-5 16,17 1-1-16,-17-1-2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1T06:58:07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9712 4716 146 0,'0'0'57'15,"-2"-11"-12"-15,2 11-7 32,0 0-8-32,0 0-9 0,0 0-8 0,0 0-10 15,12 3 0-15,-12-3 0 16,17 3 2-16,-3-3 3 15,4-4 4-15,4-3-3 16,4-6 0-16,3-1-2 0,5 0-2 16,-1-1-1-1,1 4-1-15,-1 4-1 0,-4 3-2 16,-2 4 1-16,-1 5 0 16,-4 1 2-16,-1 2 1 15,1-4 2-15,3-1 2 16,3-7 1-16,4-2 1 15,1-7 2-15,5-2-2 16,1-3 1-16,2 2-1 16,-3 2-2-16,-2 4-3 15,-5 5-1-15,-1 7 0 16,-2 7-3-16,-4 7 0 16,-2 3-1-16,-1 3 2 15,1 0 2-15,3-1 0 16,4-7 1-16,3-3 1 0,4-11 2 15,3-6-2-15,1-11 1 16,4-4-2-16,1-4 2 16,-1 2-2-16,-1 0-1 15,-5 4-3-15,-5 7 1 16,-4 9-1-16,-2 8-1 16,-4 7 0-16,-1 8-4 15,0 1 2-15,0 2 0 16,-1 3 1-16,2-6 1 15,1-2-2-15,2-6-3 16,0-5-6-16,-1-4-16 16,-4-9-19-16,3 2-32 15,-5-5-31-15,-7-1 0 0,-6-1 2 16,-6 11 13-16</inkml:trace>
  <inkml:trace contextRef="#ctx0" brushRef="#br0" timeOffset="816.3">9645 4725 322 0,'-5'-25'111'0,"19"1"-3"16,18-3-68-16,22 8-25 15,15 2-9-15,19 3-6 16,17 3 0-16,12 6 1 0,12 4 0 16,8 2-4-16,3 2 2 15,4-1 0-15,5-2 0 16,0-1-1-16,-2-1-1 16,-5-3 2-16,-9-1-1 0,-13 0 0 15,-21 0 3-15,-19 1-2 0,-22 1 1 16,-18 3 0-1,-19-3 1 1,-21 4-1-16,-31 0 0 16,-17 1-1-16,-18 1 1 15,-21-1 1-15,-22 1-1 16,-22 1 1-16,-20 0-1 16,-7-1 2-16,3 0 0 15,5-2 0-15,10 0-1 0,18-1 1 16,24 0 1-16,23-1 6 15,25-1-2-15,23-2 0 16,27 5-1-16,23-17 0 16,29 4 1-16,28-1-3 15,28-2 0-15,23-1-6 16,23 0 2-16,12 2 1 16,-5 3 0-16,-9 4-3 15,-19 2 3-15,-22 4-3 16,-28 1-2-16,-28 2 1 15,-31 0 1-15,-36 7-6 0,-30 0 6 16,-33 1 1 0,-31 5-2-16,-31 2 5 0,-27 1 0 15,-20 2 0 1,-11 4-3-16,5-2 5 0,12-1-3 16,21-4 1-16,25 0-3 15,31-5 3-15,30-1-1 16,29-7 1-16,42-3 0 15,14-10 0-15,41-2 0 16,30-1-1-16,31-4 3 16,27 2-5-16,21 1 3 15,15 5-4-15,-2 7 2 16,-1 4-2-16,-10 7 0 0,-15 5 1 16,-18 5-2-16,-19 1 0 15,-13 6-13-15,-16-6-67 16,4 7-34-16,3-6-1 15,6-7-5-15,8-4-4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4T06:17:59.4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13 774,'-30'-15'3612,"30"15"0,-22 7 0,22-7-2580,-1 15-645,1-15-2967,16 14-516,-16-14-387,36-4-129</inkml:trace>
  <inkml:trace contextRef="#ctx0" brushRef="#br0" timeOffset="2605">385 1233 387,'0'0'1290,"0"0"-645,0 0-387,0 0-2064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31:33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24043 17443 125 0,'0'0'85'16,"0"0"-15"-16,0 0-80 15,0 0-28-15,0 0-42 16,0 0-4-16,0 0 17 15,0 0 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3-18T02:50:24.6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1T06:31:15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4868 15390 181 0,'-5'15'75'16,"5"-15"0"-16,0 0-21 15,10 18-36-15,-10-18 5 16,14 17 8-16,-14-17 4 16,24 16 0-16,-13-11 1 15,4 1 2-15,-2-7-4 16,5-2-3-16,-3-7-2 0,5-3-4 16,-1-10-4-16,3-5-2 15,-3-10-5-15,3-3-3 16,-1-5-5-16,-3 1 0 15,-3-2-2-15,-3-1-2 16,-7 6-2-16,-4 7 2 16,-3 2 0-16,-6 6-3 15,-3 7 2-15,-4 9-4 16,-5 10-2-16,-3 9 2 16,0 9 1-16,-3 8-3 15,0 12 0-15,1 2 5 16,2 13-4-16,2-1 6 15,5 1-1-15,4 2-2 16,3-1 0-16,6-2 3 16,3 0-1-16,6 0-4 0,3-6 5 15,8 0-2-15,4-3-1 16,5 2 6-16,3-4-4 16,4 1 1-16,0-4-3 15,-2-1 3-15,-5 0 0 16,-2 1-4-16,-7-2 6 15,-6-2-7-15,-9-3 6 16,-7-1 0-16,-9 3 5 16,-7-5 0-16,-8-10-1 15,-7 1 7-15,-8-4-7 16,-1-4 8-16,-4-4-3 16,4-3-2-16,6-12-4 15,5 4-1-15,8-1 0 0,8-6-8 16,8-1-5-16,8-2-25 15,20 3-102-15,3-1-2 16,7 5-2-16,1-3-2 16,7 2-5-16</inkml:trace>
  <inkml:trace contextRef="#ctx0" brushRef="#br0" timeOffset="1317.98">5857 15929 302 0,'0'0'107'0,"0"0"2"0,0 0-39 15,1-14-21-15,-1 14-8 16,0 0-14-16,0 0-7 16,0 0-13-16,0 0-1 15,1 13-5-15,0-1-7 16,2 5 3-16,-2 11 0 15,1 7 2-15,2 3-1 16,-2 3 5-16,3 0-3 16,-1 2 0-16,1-4 5 15,2-3-1-15,1-8 0 16,1-8 0-16,3-3 2 0,3-4-10 16,-1-12-28-1,8-3-83-15,-3-6 0 0,5-6-2 16,0-9-4-16,-2-3-2 15</inkml:trace>
  <inkml:trace contextRef="#ctx0" brushRef="#br0" timeOffset="1535.26">6080 15711 454 0,'-11'-9'110'0,"11"9"-6"0,0 0-97 16,0 0-10-1,0 0 1-15,0 0-15 0,6 12-28 16,1-1-57-16,2 0-6 16,-2 1 6-16,3 2-2 15,1-2-1-15</inkml:trace>
  <inkml:trace contextRef="#ctx0" brushRef="#br0" timeOffset="1984.97">6352 15787 401 0,'0'0'101'0,"12"-3"0"15,-12 3-76-15,13 15-19 16,-5 1-4-16,4 5-1 16,2 5-1-16,3 7 3 15,4 7 1-15,-2 2-3 16,2 5-2-16,0-5 4 16,-2 1-1-16,-3-2 1 15,-1-7-1-15,-3-8-2 16,-2-3 3-16,-2-8 3 15,-8-15 9-15,10 16 4 16,-10-16 7-16,0 0-1 16,0 0 6-16,5-19-2 0,-2-2-4 15,-3-9-1 1,5-4-9-16,-1-15-3 0,2 0-4 16,1-5-4-16,2-2-4 15,1 4 2-15,-2 6 0 16,3 6-5-16,-2 3-8 15,3 17-27-15,-7-2-69 16,8 12-23-16,-13 10-4 16,24-2 1-16,-24 2-3 15,21 7 4-15</inkml:trace>
  <inkml:trace contextRef="#ctx0" brushRef="#br0" timeOffset="2384.71">7081 15787 356 0,'13'-13'114'16,"1"1"1"-16,-7-4-54 16,-7 16-16-16,10-28-2 15,-10 28-12-15,1-23-11 16,-2 11-7-16,1 12-3 15,-6-14-2-15,6 14-5 16,-15 4-3-16,5 13-4 0,-2 6 2 16,-1 12 2-1,-2 10-2-15,0 6-2 0,1 4-1 16,1 6 2-16,5-2 5 16,4-3-1-16,5-4-1 15,7-11-1-15,4-5 6 16,8-15 2-16,8 0 3 15,3-12-3-15,6-5-3 16,3-8-2-16,1-4-2 16,2-4-18-16,-7-2-95 15,4 5-17-15,-8-12 0 16,-5 3-2-16,-5 2 0 16</inkml:trace>
  <inkml:trace contextRef="#ctx0" brushRef="#br0" timeOffset="3684.98">7933 15994 311 0,'0'0'109'16,"0"0"5"-16,0 0-39 16,0 0-37-16,0 0-7 15,0 0-5-15,0 0-2 16,0 0-4-16,0 0 0 16,14 6-5-16,5-5-5 15,4-2 3-15,11 2 3 16,8-2 0-16,9-2-1 15,6 1-1-15,5 1-11 16,6-3 2-16,-2 1 4 16,-3 1-5-16,-4-2-6 15,-8 0 3-15,-10 2-6 16,-5-3-4-16,-12-3-5 16,-6 2-26-16,-15-5-70 0,-3 11-22 15,0 0 5-15,-10-16-7 16,2 5 1-16,8 11 4 15</inkml:trace>
  <inkml:trace contextRef="#ctx0" brushRef="#br0" timeOffset="4367.51">9004 15544 374 0,'0'0'106'16,"5"-13"-3"-16,-5 13-74 15,0 0-12-15,15 4-6 16,-15-4-5-16,15 18-4 15,-7 1 0-15,2 7-1 16,1 4 3-16,0 8 6 16,-1 3 1-16,-1 5-1 15,0 0-2-15,1 2 0 16,-2-5-1-16,3-4 0 0,-2-7 1 16,3-4-3-16,3-10 0 15,3-5 2 1,3-12 5-16,2-4 0 0,0-14-2 15,3-5 0-15,-1-5-3 16,0-1 2-16,-6 3-1 16,-2 1 0-16,-3 3-6 15,-4 4-1-15,-10 17 0 16,15-1-3-16,-8 12 4 16,-3 4-2-16,3 4-2 15,0 0-3-15,1 4 7 16,5-1-1-16,-2-7 8 0,3-7 0 15,3-6-3 1,5-9 2-16,-1-6 0 16,3-5 5-16,0-13-9 15,0-4 5-15,-3-9-6 0,-2-4 2 16,-6-1 1-16,-4 1-7 16,-5-3 7-16,-2 5-3 15,-4 10 1-15,-2 4-6 16,1 9 0-16,-3 6-4 15,3 6-8-15,3 11-24 16,0 0-88-16,0 0-7 16,0 0-1-16,0 0 1 15,16 11-3-15</inkml:trace>
  <inkml:trace contextRef="#ctx0" brushRef="#br0" timeOffset="4803.18">10252 15534 417 0,'24'-16'127'0,"-8"-4"2"16,4 9-65-16,-14-4-21 15,5 4-8-15,-9-5-11 16,1 4-5-16,-3 12-9 15,-3-18-6-15,3 18-3 16,-13-4-2-16,-1 9 0 16,-2 12 0-16,-4 8 0 0,-5 15-3 15,-2 6 3-15,-1 9 1 16,0 7 0-16,5 0 0 16,4 1 2-16,8-5-3 15,8-7 3-15,11-7 0 16,7-10-3-16,15-10 3 15,9-9 1-15,7-7 1 16,10-8-5-16,2-6 10 16,4-4-6-16,-2-4 5 15,-4-6-6-15,-9 3-1 16,-6 1-4-16,-12-1-16 16,-3 7-65-16,-13-1-51 0,-13 11-2 15,6-16-6 1,-6 16 5-16,-11-11-6 0</inkml:trace>
  <inkml:trace contextRef="#ctx0" brushRef="#br0" timeOffset="6003.07">11690 15012 286 0,'0'0'99'16,"0"0"-11"-16,0 0-36 0,0 0-13 15,0 0-12 1,0 0-6-16,0 0-1 16,0 0-1-16,0 0 1 15,0 0 0-15,0 0-1 16,0 0-2-16,0 0 0 16,0 0-1-16,0 0-4 15,0 0-3-15,0 0 0 16,18 10 0-16,4 3-2 15,11 0 1-15,12 5-2 16,12 6 0-16,14 2 1 16,12-2-1-16,9 0-5 15,3 1 3-15,0-1 1 0,-1-1-4 16,-7-2-2-16,-11-3 1 16,-15-2-5-16,-13-2 4 15,-12 1 1-15,-13-2-1 16,-10-1 0-16,-13-12 2 15,-3 21 2-15,3-21 3 16,-22 24 2-16,5-12 1 16,-2 3-5-16,-1 0-1 15,-1 4 2-15,-2 2 0 16,-1 0-3-16,-2 5-1 0,-4 3 3 16,-4 5-4-16,-7 2 8 15,-7 3 1-15,-4 0-3 16,-5 0-3-16,-2-1 6 15,-4-2-2-15,2-2-4 16,2-4 5-16,6-3-11 16,8-5 5-16,6-5 0 15,8-4 4-15,8-2-7 16,5-1-1-16,7-4 5 16,11-6-3-16,0 0 9 15,0 0-8-15,0 0-4 16,0 0 0-16,0 0 5 15,0 0 1-15,0 0-3 16,0 0-9-16,11 1-11 16,1-2-8-16,-12 1-111 0,31-1-8 15,-9-5-2-15,4-3-1 16,4-1-4-16</inkml:trace>
  <inkml:trace contextRef="#ctx0" brushRef="#br0" timeOffset="7017.06">13925 14916 210 0,'-11'22'93'15,"9"-9"0"1,4 5-34-16,-1-1-16 16,7 7 0-16,1-3-5 15,6 2-5-15,2-8-4 16,5 0-1-16,-2-7-3 16,6-5-5-16,-2-6-2 0,4-7-5 15,-2-7-2-15,1-6 0 16,-4-5-2-16,-1-6-5 15,-4-5-2-15,0-2 0 16,-7 0-1-16,-4 1 0 16,-6 4-2-16,-3 4-2 15,-6 5-1-15,-4 5 4 16,-3 7 1-16,-4 7-2 16,-3 4-2-16,0 4 0 15,-1 3 4-15,-3 3-3 16,2 2 5-16,-1 7-6 15,3 3 1-15,2 5 2 16,1 3 3-16,2 5 0 16,3 7-1-16,3 2 0 15,2 5-2-15,4-2 6 0,4 4-3 16,5-2 0-16,3-2 1 16,9 1-1-16,5-5-1 15,5 0-1-15,6-3 2 16,5 2-8-16,2-6 5 15,1 5-2-15,0-1 0 16,-3-2-2-16,-5 5 2 16,-5 0 1-16,-8-3 1 15,-3 0 5-15,-10 2-3 16,-7-1 2-16,-9-7-1 16,-8 1 6-16,-5-4-2 15,-6-7 2-15,-2-1-4 16,-2-5-1-16,-3-7 1 0,6-2 0 15,1-2 0 1,4-4-5-16,4-1-3 0,6 2-3 16,4-3-11-16,-2-3-64 15,13 6-51-15,0 0-5 16,0 0 0-16,0 0-3 16,0-13 0-16</inkml:trace>
  <inkml:trace contextRef="#ctx0" brushRef="#br0" timeOffset="7687.74">15005 15435 333 0,'0'0'100'15,"10"17"-1"-15,-6-2-78 16,0 5-7-16,2 5 1 16,2 7 2-16,-1 2 0 15,3 5 0-15,-2-5-5 16,3-1 2-16,-1-5-5 16,3-3-13-16,3-4-46 15,3-10-58-15,1-10-3 16,2-12-2-16,0-6-2 15,1-7-5-15</inkml:trace>
  <inkml:trace contextRef="#ctx0" brushRef="#br0" timeOffset="7850.96">15174 15280 462 0,'-19'-6'122'0,"7"5"-3"16,12 1-107-16,0 0-9 15,0 0-40-15,13-10-76 16,13 6-1-16,3-1-3 16,9-3-3-16,5-3-4 15</inkml:trace>
  <inkml:trace contextRef="#ctx0" brushRef="#br0" timeOffset="8269.44">15476 15378 349 0,'8'11'106'16,"2"4"-2"-16,2 0-74 16,3 11-23-16,2 7-2 15,1 3 0-15,1 7-2 16,0 0 4-16,-2 0 0 15,1-3 1-15,-3-6-3 16,-1-7 3-16,-3-6 4 31,1-2 9-31,-12-19 3 0,12 13-1 0,-12-13-1 16,9-20 2-16,-8-5 1 0,5-3 0 16,-1-16-6-16,2-3-9 15,4-6-3-15,1-3-2 16,2 2 1-16,1 5-6 15,-2 7-1-15,0 4-1 16,1 8 0-16,-2 9-7 16,-1 6-10-16,-4 2-30 15,7 13-91-15,-14 0 6 16,23 3-3-16,-11 7-2 16,2 2-3-16</inkml:trace>
  <inkml:trace contextRef="#ctx0" brushRef="#br0" timeOffset="9134.94">16263 15299 315 0,'14'0'98'0,"-14"0"1"16,0 0-79-16,12 5-18 15,-12-5-3-15,0 0 6 0,0 0 6 16,5 15 9-16,-5-15 2 16,0 0 1-16,0 0 2 15,0 0 2-15,0 0 0 16,0 0-3-16,0 0-4 16,0 0-10-16,0 0 0 15,0 0 0-15,-8-14-2 16,8 14-3-16,0 0-1 15,0 0 1-15,0 0-3 16,0 0 6-16,0 0-2 16,0 0-6-16,0 0 4 15,0 0-1-15,0 0 1 16,0 0-3-16,0 0 0 16,0 0-3-16,0 0 0 0,0 0 2 15,-13 6 1-15,13-6-2 16,-15 13-2-16,3-4 2 15,-3 7 4-15,0 5-4 16,-5 4 2-16,2 4-2 16,2 2 0-16,2 7 4 15,7 0-1-15,7 2 0 16,6-2-3-16,10-4 4 16,7-4 1-16,9-3 2 15,3-7-4-15,6-5-1 16,-1-6-1-16,0-3 3 15,-1-3 0-15,-6-4-1 16,-3-3-5-16,-10-3-5 16,0 3-8-16,-13-8-81 15,4 9-35 1,-11 3-3-16,6-12-5 0,-7 1-1 0,1 11 1 16</inkml:trace>
  <inkml:trace contextRef="#ctx0" brushRef="#br0" timeOffset="9801.95">17380 15234 315 0,'0'0'115'0,"0"0"-5"0,0 0-44 0,18 2-49 15,-8 11-8 1,2 8-10-16,2 3 2 16,0 9-1-16,1 7 3 15,1 4-1-15,-4 0 2 16,-1-3-2-16,-1-5 1 16,1-2 7-16,-3-9 0 15,5-6-3-15,0-13-1 16,3-6 1-16,-1-10 0 15,3-4-2-15,1-6 2 16,1-5-7-16,-1 2 0 16,-1 3 0-16,-4 5 1 15,1 7-2-15,-3 13-2 16,0 6 3-16,-1 11-1 0,-1 1 2 16,0 2-2-1,2-3 7-15,-1-3 0 0,2-7 4 16,3-14 3-16,3-2-1 15,-2-17-1-15,2-7 0 16,1-11 3-16,2-6-6 16,-3-8 0-16,-2-1-5 15,-3 5 2-15,-5 3-2 16,-2 7 1-16,-4 7-11 16,3 14-23-16,-11 6-99 15,5 12 0-15,0 0-4 16,3 17-6-16,-3-17 3 15</inkml:trace>
  <inkml:trace contextRef="#ctx0" brushRef="#br0" timeOffset="10134.9">18309 14931 412 0,'11'-31'124'16,"0"7"0"-16,-7 7-91 15,-4 17-6-15,0 0-10 16,13 11-6-16,-11 14-11 16,2 10 1-16,-1 11-1 15,-2 11 3-15,0 10 3 16,-2 11-3-16,-5 3 0 16,-3 4 2-16,-3 3 3 15,-3-2-6-15,-3-3 1 16,0-5-2-16,-2-6-2 15,3-8 1-15,2-9 0 0,3-12-11 16,5-10-9-16,1-15-35 16,8-2-83-16,-2-16 7 15,28-2 2 1,-6-15-1-16,9-11 1 16</inkml:trace>
  <inkml:trace contextRef="#ctx0" brushRef="#br0" timeOffset="10503.43">18752 15275 398 0,'9'-19'124'0,"-3"5"-2"16,-6 14-85-16,0 0-8 0,0 0-13 16,-8 16-11-16,3 7-6 15,1 9 4-15,-3 0 1 16,1 11-2-16,-1 7-2 15,1 1 5-15,1-6-2 16,3-1 3-16,3-7 1 16,4-9-4-16,3-9-2 15,8-8 4-15,5-15 0 16,4-10 2-16,4-13 0 16,2-10-3-16,1-8 1 15,0-8 2-15,-3-5 3 0,-8 1-5 16,-9 6 0-16,-10 5-4 15,-10 10 3-15,-14 10 2 16,-10 8-10-16,-8 6-21 16,-4 17-112-16,-7-1 6 15,1 4-5-15,4-1 0 16,10 6-8-16</inkml:trace>
  <inkml:trace contextRef="#ctx0" brushRef="#br0" timeOffset="11050.96">19794 15162 331 0,'3'-16'119'16,"2"-1"3"-16,-4-5-58 15,4 10-14-15,-5-6-15 16,3 4-11-16,-4-3-5 15,-4 6-11-15,-2 0-7 16,-6 6 1-16,-6 5-2 16,-3 3-3-16,-5 11 0 0,-6 5 2 15,-3 9 3-15,-6 7-1 16,3 9 2-16,1 3-2 16,6 4 1-16,5 4 1 15,7 0 0-15,10-1 2 16,10 0-5-16,13-5 4 15,7-7-1-15,12-5 3 16,11-8 1-16,8-7-4 16,6-7 0-16,3-8 0 15,1-8 1-15,-1-6 1 16,-5-7-6-16,-9-1-20 16,-5 0-109-16,-16-3 1 15,-10 6-4-15,-13-3-5 0,-8 3-5 16</inkml:trace>
  <inkml:trace contextRef="#ctx0" brushRef="#br0" timeOffset="13538.33">3396 14526 419 0,'-20'-2'129'0,"5"-4"-8"15,15 6-82-15,-10-19-16 16,10 19-11-16,11-22-8 16,-2 12-3-16,-9 10 1 0,20-21-5 15,-8 12 0-15,2 2-1 16,2 1 3-16,1 4 0 16,6 2-2-16,4 0 1 15,8 2-2-15,10 2 4 16,10 1 0-16,12-2 3 15,15 3-2-15,13-5-1 16,14-1 2-16,15-2 3 16,20-4 1-16,19-6-2 15,20-3 1-15,22-2-3 16,23-7 3-16,21-1 0 16,26-3 2-16,20-4-5 15,22-1 1-15,18 2-1 16,18-4 2-16,8-1-2 15,12 5 0-15,11-1-4 16,12-2 2-16,11 1-1 0,10 2 2 16,9 1 1-1,4 0-2-15,9 1 3 0,1-2-2 16,0-1 4-16,0 1 0 16,-2 0 2-16,-6 3-3 15,-4 0 0-15,-3 3-2 16,-5 2 0-16,-7 2 0 15,-9 5-3-15,-15 4 0 16,-12 6-3-16,-19 3 2 16,-20-1-2-16,-23 4 0 0,-19 5 1 15,-17-2 2 1,-19 1 0-16,-19 1-1 0,-14-4 3 16,-18 2 0-16,-11 1 0 15,-19 1 1-15,-10 1 0 16,-17 2-2-16,-11 3 0 15,-17-2 1-15,-13 6-1 16,-12-1-2-16,-11 1-1 16,-10 0 2-16,-11 2-1 15,-11-3 1-15,-8 1 0 16,-7 0 1-16,-3 6 1 16,-5 0 3-1,-2 2 0-15,-4 0 1 0,-1 1-3 16,3 4 4-16,-1 2-4 15,-2 2 0-15,4 1 1 16,-3 6-3-16,3 1 0 16,-1 9-2-16,-2 7 6 0,-2 6-4 15,-2 2 2-15,-2 9 1 16,1 5-6-16,-3 5 10 16,-1 8-5-16,1 3 4 15,-2 5-4-15,1 5 4 16,-1 10-5-16,3 1 3 15,-3 7 0-15,0-2-7 16,0 2 1-16,0-5 0 16,-1 1 1-16,-1-3-7 15,-2-6 3-15,-2-5-2 16,-1-9 6-16,-3 3-3 16,-2-20 1-16,0-1 1 15,-3-7 0-15,1-8 1 16,-1-7 4-16,2-8 1 0,-2-10-7 15,0-12 2-15,0 2 1 16,-1-7 5-16,0-7-4 16,-1-13-1-16,0 0-3 15,-1 12 6-15,1-12 4 16,0 0 3-16,0 0-3 16,0 0-6-16,0 0 4 15,0 0 2-15,-11-3 2 16,11 3-8-16,-16-8-5 15,2 2-2-15,-7 2 4 16,-8 4 4-16,-8 1-3 0,-8 5-3 16,-11-2 5-1,-15 2-6-15,-14 4 10 0,-19 4-4 16,-17-2-4-16,-22-3-3 16,-22 8 6-16,-20-6 4 15,-21 2-10-15,-14 5 5 16,-15-7-4-16,-12 0 5 15,-14 6 4-15,-9-2-1 16,-12-10-3-16,-12 4-6 16,-14 0 10-16,-11-3 3 15,-10 4 1-15,-8-3-8 16,-12-7 1-16,-7 2 1 16,-2 2 5-16,-1 5 5 15,1-5-10-15,-5 1-2 16,-3-4 1-16,-3-2 8 15,4 11 0-15,0 3-7 0,0-8-5 16,1-2 3-16,2 4 4 16,4 4 2-16,4-2-4 15,5 8-4-15,5-4-1 16,8-4 7-16,8 7 1 16,3 6-7-16,8-3 2 15,7-2-9-15,11 5 11 16,10-1-3-16,10 0-11 15,10 4 9-15,9-1-5 16,9-4 7-16,15 2 12 16,7-3-11-16,14-3-9 15,10 2 15-15,13 0 10 0,6-7-11 16,16 2 10-16,14 3-15 16,6-1-4-16,13 2 5 15,9 0 17-15,7-6-13 16,9 0-1-16,10 6-13 15,6-10 6-15,8 1 4 16,10-2 6-16,6 4-6 16,5-11-11-16,10 5-4 15,3 4 16-15,5-9 5 16,5 2-5-16,5-2 3 16,4-2-13-16,4-6 13 15,4 9 3 1,4-5-7-16,4-7-2 0,3 2-7 0,4-3 5 15,2-1 5 1,3 0-22-16,1-3 18 0,3-6-18 16,1-2 23-16,3-2-23 15,0-7 22-15,0 0-9 16,1-7-4-16,-2-5 25 16,0-2-15-16,-4-10 11 15,0-10-9-15,-1-8 10 16,0-5-10-16,1-14-3 15,0-13 11-15,3-11-10 16,4-9-1-16,6-3 4 16,3-4 1-16,4 0-1 15,2-2 3-15,2 5 0 16,-2 8-6-16,-1 6 2 16,-2 8 5-16,-7 10-8 0,-5 3-2 15,-6 7 2-15,-4 9 0 16,-4 6 0-16,-5 4 0 15,-2 8 0-15,-2 2-3 16,1 5 4-16,1 7 3 0,0 3-1 0,5 6-5 16,0 8 1-1,6 6-16-15,-2 0-72 0,6 15-49 16,3 11-1 0,-12 7-10-1,5 6-8-15,7 9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1T06:37:12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19553 10836 269 0,'2'-16'105'15,"-2"5"2"-15,-5-1-58 16,5 12-13-16,-3-12-7 16,3 12-6-16,0 0-7 15,0 0-4-15,0 0-3 0,0 0-3 16,0 0-1 0,17 7-3-16,-1 4-3 15,5 1 1-15,11 4 0 0,11 5 2 16,11-1 0-1,9 3-1-15,5 3 0 0,6 2-1 16,3-1 0-16,-3 2 1 16,-3-1-3-16,-10 1 1 15,-11 2 0-15,-9 1 4 16,-13-2-3-16,-10 1 4 16,-14-1-3-16,-11 0 4 15,-11-2 0-15,-8 0 2 16,-9 1-1-16,-4 0-1 15,-3 4-2-15,0 4 2 16,-1 3-1-16,0 2-1 16,2 7-1-16,0 3 1 15,3 2-4-15,3 2 1 16,2-1 2-16,1-3-5 0,4-6 6 16,4-1-4-16,2-8 3 15,6-5-4-15,4-6 4 16,3-8-2-16,2-6 3 15,7-12 5-15,-6 16 2 16,6-16 1-16,0 0 1 16,0 0 1-16,0 0 3 15,0 0 0-15,0 0-2 16,0 0-5-16,0 0-4 16,0 0 0-16,0 0 0 0,0 0-1 15,0 0-5-15,0 0 0 16,0 0 0-16,0 0 0 15,0 0-1-15,5-13-4 16,-5 13-8-16,2-13-13 16,-2 13-62-16,6-12-43 15,-6 12-5-15,6-18 2 16,-2 7-5-16,-1-3 6 16</inkml:trace>
  <inkml:trace contextRef="#ctx0" brushRef="#br0" timeOffset="1284.32">21169 10518 235 0,'5'-17'102'0,"-2"2"3"16,1 0-53 0,-4 15-16-16,5-15-17 0,-5 15-1 15,0 0-6-15,0 0-3 16,0 0-4-16,16 5-3 16,-10 8 4-16,4 9-5 15,-1 10 3-15,1 10-3 16,-1 16 6-16,2 14-1 15,-4 9 2-15,-2 9-3 16,-5 2-5-16,-1 2 7 16,-2-3-3-16,1-1 1 15,0-13-3-15,0-6-1 16,2-12-1-16,-2-9-5 16,5-9-21-16,-5-12-76 15,4-9-10-15,-2-20-2 0,0 0-3 16,-1-22 0-1</inkml:trace>
  <inkml:trace contextRef="#ctx0" brushRef="#br0" timeOffset="1637.33">21160 10628 183 0,'-3'-49'103'0,"3"2"6"0,-4 3-45 32,5 10-8-32,-2 0-18 0,7 9-6 15,-1 3-5-15,6 8-11 16,3 3-7-16,4 9-5 16,2 5-4-16,5 11 2 15,-1 7 2-15,-2 12-2 16,0 8 2-16,-6 9-3 15,-8 7 4-15,-6 3-1 16,-6 0 1-16,-6 1-3 16,-3-7-1-16,-2-7 1 15,-1-8-8-15,0-11-21 16,5-7-86-16,0-10-1 16,11-11-3-16,-12-2-4 0,12 2 0 15</inkml:trace>
  <inkml:trace contextRef="#ctx0" brushRef="#br0" timeOffset="2424.98">21868 11388 207 0,'0'0'89'0,"4"-12"-1"0,-4 12-56 16,0 0-14-16,5-16-6 15,-5 16-2-15,0 0 1 16,8-12-4-16,-8 12-1 16,0 0 1-16,4-14 0 15,-4 14 0-15,0 0 0 16,5-11-2-16,-5 11 0 15,0 0 3-15,0-15 1 16,0 15-1-16,-3-11 2 16,3 11-1-16,-2-11 1 15,2 11 0-15,0 0 0 16,0 0-4-16,0 0-2 16,0 0 0-16,-5 16-1 0,7 2-3 15,1 9 0-15,2 5 1 16,0 6-1-16,1 7 4 15,0 1 0-15,4 1 1 16,1-3-2-16,0-3 2 16,0-8-1-16,0-5 2 15,2-7-3-15,0-8 2 16,3-7 0-16,1-6 0 16,0-7 1-16,2-4-6 15,4-5-16-15,-6-9-61 16,5-3-34-16,-4-7-6 0,-1-5-2 0,-4-4-3 15,-4-4 20-15</inkml:trace>
  <inkml:trace contextRef="#ctx0" brushRef="#br0" timeOffset="2600.01">22024 11059 352 0,'0'0'101'15,"-12"-5"-4"-15,12 5-99 16,0 0-28-16,17-3-67 16,-2 4-5-16,2-1 0 15,4-2-3-15,-1-1 0 16</inkml:trace>
  <inkml:trace contextRef="#ctx0" brushRef="#br0" timeOffset="3383.34">22222 11614 109 0,'0'0'95'0,"0"0"-2"15,12-4-36-15,2-7-9 16,-1-7-7-16,8-2-4 15,-2-11-14-15,5-2-12 0,-1-5-6 16,-1-1-2 0,-5 4 1-16,-4 3 0 0,-3 3-1 15,-6 8-3-15,-6 9 0 16,2 12 0-16,-14 4-1 16,3 10 3-16,0 7-2 15,1 4 1-15,2 9-1 16,3 3 2-16,3 3-1 15,7 2 2-15,3 0-1 16,1 0 0-16,2-2-1 16,-1 0 0-16,-3-3-2 15,-2-5 3-15,-3 2 0 16,-7-3-3-16,-4-6 5 16,-1-4 0-16,-2-4 4 15,2-3 1-15,10-14 6 0,-15 8-4 16,10-22 1-1,11-5 3-15,7-10-5 0,7-8 0 16,5-4-5-16,10-4-1 16,1-1-6-16,2 7 3 15,-3 5-1-15,-4 9-3 16,-8 5 2-16,-6 11 0 16,-5 9 0-16,-12 0-1 15,7 23-1-15,-9-5 2 16,2 6 0-16,0 2 0 15,2 5-1-15,-2 1 2 16,0-1 0-16,1-1 2 16,-1-5-1-16,1-3 0 15,0-6-1-15,0-2 7 16,-1-14 2-16,0 0 0 16,19 0 0-16,-8-12 0 0,2-12 5 15,3-5-3-15,-3-11 1 16,3 0-4-16,-2-4-2 15,-7 1-2-15,-7 3 1 16,-6 4-3-16,-12 12-1 16,-10 8-8-16,-4 18-50 15,-12 2-66-15,-3 9-5 16,0-2-7-16,2 1-2 16,6-1-1-16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3-18T02:50:24.6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3-13T05:51:43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0 7998,'26'11'4773,"-26"-11"-129,10 13-129,-10-13-3354,0 0-645,-9 12-387,9-12-3870,-16 5-387,-7-5-645,23 0-258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1T06:41:49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10733 13889 94 0,'13'-5'76'16,"-13"5"-1"-16,23-26-11 16,-4 7 6-16,-1-7-6 15,4-1-16-15,-5-9-7 16,4 0-6-16,-8-8-8 16,2 3-5-16,-9-3-4 15,-1 3-4-15,-6 1-3 16,-3 5-3-16,-5 2-1 15,-3 8-3-15,-4 8 0 16,-6 6-2-16,-3 8-1 16,-5 8-3-16,0 6 1 15,-1 10 0-15,2 4-1 0,0 7 0 16,8 5 0-16,6 5 3 16,8 0 0-16,8 3 4 15,8 1-2-15,8-3 1 16,9-2-2-16,8 2 5 15,4-2-4-15,3 0-1 16,2 3-3 0,-2 0 0-16,-3 5-1 0,-7 2 3 15,-9 4 1-15,-10 0 1 16,-12-2 3-16,-7-1 5 16,-13-7 3-16,-7-3-3 15,-7-7 3-15,-3-8-3 16,-2-10 2-16,3-7-1 15,3-9-2-15,3-8-5 0,6-8-2 16,9-5-2-16,7-6-8 16,4-3-12-16,12 6-75 15,-1-5-33-15,9 9-1 16,0 2-1-16,4 2-1 16,0 4-1-16</inkml:trace>
  <inkml:trace contextRef="#ctx0" brushRef="#br0" timeOffset="1150.01">11498 14128 273 0,'-7'18'85'0,"-3"6"0"16,4 8-65-16,3 8 2 15,0 6 2-15,4 5 1 16,1-4-2-16,6 4 1 15,-2-6-5-15,4 1-9 0,1-7-2 0,1-5-7 16,0-11 6 0,6-4-5-1,1-10 4-15,1-9-14 0,6-7-28 16,0-12-59-16,-1-13-6 16,1-7 1-16,-4-8-8 15,-5-8 2-15</inkml:trace>
  <inkml:trace contextRef="#ctx0" brushRef="#br0" timeOffset="1300.01">11629 13964 323 0,'0'0'92'0,"-14"-13"-17"16,14 13-105-16,0 0-48 15,27 2-9-15,-7-2-6 16,5 4-4-16,2-3-3 0</inkml:trace>
  <inkml:trace contextRef="#ctx0" brushRef="#br0" timeOffset="1899.97">11936 14274 257 0,'0'0'82'0,"15"-7"-14"16,-15 7-34-1,10 13-9-15,-3 0-9 0,-1 3-6 16,5 3-1-16,-1 3 3 15,2 6 0-15,-2-1 0 16,0 3-1-16,-2 0-4 16,-1-1-3-16,-2-1-1 15,-1-2-4-15,-2-4 3 16,0-2-6-16,-1 0 4 16,0-1-1-16,-1-4 7 15,4 4-2-15,-2-3 2 16,3 0 1-16,-1-2 0 15,2 1 3-15,0-4-3 0,-6-11-1 16,11 16 0-16,-11-16 4 16,0 0 3-16,0 0 6 15,11 7 5-15,-11-7-2 16,0 0-1-16,4-15 2 16,-4 1 1-16,4-4-5 15,-1-10-5-15,4-8-2 16,3-5-7-16,2-5 3 15,3-7-4-15,1 0 1 16,0 1-5-16,-1 5 4 16,1 9-5-16,-2 7-1 31,-4 8-4-31,-4 6-10 0,-6 17-9 0,7-11-20 0,-7 11-72 16,4 14-11-16,-3-2 0 15,-4 1 0-15,3 5 2 16</inkml:trace>
  <inkml:trace contextRef="#ctx0" brushRef="#br0" timeOffset="2383.33">12621 14311 208 0,'0'-23'89'16,"1"11"0"-16,-1 12-38 16,-5-17-15-16,5 17-10 15,0 0-9-15,0 0-7 16,-18 2-3-16,8 15-1 0,-3 5 1 16,-1 10 2-1,-3 3 2-15,0 5 1 0,3 4-1 16,3 2 0-16,3-6 3 15,10-1-1-15,4-10 2 16,9-5-9-16,11-9 1 16,7-6-11-16,9-6-32 15,3-7-70-15,5-4-3 16,1-4-1-16,-2-3-10 16,-3 0 7-16</inkml:trace>
  <inkml:trace contextRef="#ctx0" brushRef="#br0" timeOffset="3166.17">13616 13759 382 0,'0'0'101'16,"12"4"3"-16,1-8-83 15,8 1-6-15,4-5 1 16,9-1-5-16,4-1-3 16,4-4-28-16,8-2-78 15,0 3-7-15,-1 2-2 16,-4-1-1-16,-9 8-4 15</inkml:trace>
  <inkml:trace contextRef="#ctx0" brushRef="#br0" timeOffset="3349.98">13616 14158 370 0,'-30'34'111'0,"18"-8"1"16,17-15-79-16,23-8-14 15,15-10-3-15,13-8-11 16,12-2-31-16,4-1-71 16,5-5-11-16,-1-1-3 15,-5 2-1-15,-10 6-3 16</inkml:trace>
  <inkml:trace contextRef="#ctx0" brushRef="#br0" timeOffset="4134.33">15333 13480 325 0,'0'0'93'0,"-13"3"0"16,13-3-72-16,0 0-8 16,0 0 6-16,0 0 7 15,11-12 1-15,-11 12 1 16,19-23-3-16,-4 9-2 16,-2-13 0-16,8-6-14 15,0-6-5-15,3-3-3 16,-2-7 1-16,-1 3-2 15,-4-1 1-15,-4 7-2 16,-4 6-3-16,-7 7 2 16,-4 10 0-16,-10 8-3 0,-7 13-1 15,-7 8 1-15,-5 13 1 16,-3 6 1 0,-3 9 5-1,3 9 1-15,2 5 0 0,9 5 1 0,11 0 1 16,12 2 3-16,13-3-4 15,13-2 2-15,12-4-4 16,8-2 2-16,8-3-2 16,2 3 1-16,-6-1-4 15,-2-1-1-15,-12-2 2 16,-11 3 0-16,-17-3 4 16,-14-1-2-16,-16-5 3 15,-13-6 0-15,-12-6 4 0,-7-8 3 16,-9-9-2-16,1-8 0 15,2-9-4-15,8-8 1 0,8-6-5 16,10-6-8-16,18 1-21 0,7-4-76 31,21 4-25-31,10 2-2 16,14 5-4-16,3 5 0 16,7 1-1-16</inkml:trace>
  <inkml:trace contextRef="#ctx0" brushRef="#br0" timeOffset="4754.96">16417 13815 188 0,'20'-8'93'0,"-20"8"-15"16,15-3-27-16,-2 3 3 15,-13 0 0-15,11-7-4 16,-11 7-2-16,3-11-7 16,-6-2-14-16,3 13-10 15,-7-21-8-15,3 8-5 16,4 13-2-16,-16-19 0 15,5 12-6-15,-3 3 0 16,-3 9-1-16,-2 6 3 16,-3 7-3-16,-3 11 3 15,-2 5-2-15,1 6 2 0,-1 6 4 16,4 2-2 0,3 4 2-16,7-1-3 0,3-1 3 15,5-7 0 1,6-3 4-16,5-2-1 0,5-5-2 15,5-4 4-15,4-8 0 16,7-2 2-16,1-7-1 16,3-2-4-16,6-4-8 15,1-6-17-15,6-2-77 16,-3-6-23-16,6-4-4 16,-6-4-1-16,1-6 0 15</inkml:trace>
  <inkml:trace contextRef="#ctx0" brushRef="#br0" timeOffset="5249.96">16788 13997 183 0,'0'0'89'0,"4"13"9"0,-4-13-48 15,14 12-11-15,1-7 3 16,-2-6-4-16,7 2-9 16,0-9-4-16,4-3-4 15,-1-7-6-15,0-6-6 16,-1-3-2-16,-3-4 0 0,-4 0-1 16,0 0 5-16,-5 2-3 15,-4 5-2-15,-6 7-2 16,0 17 4-16,-16-6-6 15,1 14-4-15,-4 12 0 16,-2 8-1-16,-3 6 1 0,-1 6 3 16,1 2 1-16,3 3-1 15,3 1 1 1,6 3 4-16,3-8 1 16,5-1 2-16,6-2-5 15,5-7 3-15,5-5-1 16,9-3 3-16,6-5-2 15,6-5-1-15,3-7-4 16,3-2-3-16,4-8 0 0,0-3-14 16,1 2-31-1,-9-8-80-15,2 0 0 0,-9-6 1 16,-2 5-2 0,-6-7 1-16</inkml:trace>
  <inkml:trace contextRef="#ctx0" brushRef="#br0" timeOffset="5949.92">17808 13902 223 0,'-6'-12'97'16,"6"12"-23"-16,-5-15-27 15,5 15-5-15,-4-20-13 0,4 20-5 16,-7-18-12 0,7 18 3-16,-8-22-6 15,8 22 1-15,-16-14-8 16,16 14-1-16,-19-7-1 0,5 7-2 16,-1 4 1-16,0 1 0 15,-4 5-1-15,3 3-1 16,-4 5 8-16,3 6-5 15,-2 3 3-15,3 4-4 16,-1 3 4-16,5 3-3 16,2 0 7-16,1 6 1 15,7-8-3-15,4-1 2 16,4-6 1-16,6-4 2 16,6-7-2-16,5-5 1 15,8-8-5-15,4-11-1 0,3-8 1 16,2-5 1-1,1-6-2-15,-3-5-3 0,-5-3 3 16,-5 1 0-16,-9 1 5 16,-7 8-3-16,-6 7 0 15,-6 17-4-15,-4-11 1 16,4 11 3-16,-16 19-2 16,8-3-1-16,5 4-1 15,4 4 1 1,7 1 0-16,8-3-12 0,16 3-106 15,6-2-2-15,7-8-4 16,8 1-1-16,4-4-4 16</inkml:trace>
  <inkml:trace contextRef="#ctx0" brushRef="#br0" timeOffset="8700.08">18695 13126 138 0,'-14'-14'89'16,"14"14"3"0,-5-11-26-1,5 11-9-15,0 0-2 16,-3-13-6-16,3 13-10 15,0 0-9-15,0 0-10 16,0 0-6-16,0 0-6 16,0 0-7-16,0 0-1 15,0 0-1-15,18 11 5 0,-2-4-2 16,7 3 2-16,8 0 1 16,12 3-1-16,11 0 3 15,13 0 0-15,11 2-4 16,8 1-3-16,2 1 1 15,3 0-2-15,0-3 1 16,-6 1-3-16,-8 1 0 16,-12-1-3-16,-12-4 5 15,-10 0-1-15,-11 0 0 16,-10-2 0-16,-9 0 1 16,-7 2 4-16,-7 0-1 15,-5 1 2-15,-6 2-1 0,-4 3 1 16,-4 2-1-16,-4 3 1 15,-5 2 0-15,-3 4 3 16,-7 2-2-16,-3 4 2 16,-5 3 1-16,-5 2-1 15,-6-2 0-15,-2 2 2 16,0-1-3-16,4-3 1 16,1-2 0-16,8-4-7 15,5-7 3-15,9-3-1 16,9-5 3-16,7-5-3 15,6 0 2-15,11-9-4 16,-13 5-1-16,13-5 4 16,0 0 0-16,0 0 0 15,0 0-3-15,0 0 0 16,0 0 0-16,0 0 2 0,0 0 3 16,0 0-2-16,0 0-3 15,0 0-5-15,0 0-5 16,0 0-27-16,13-9-89 15,-13 9-4-15,18-13-1 16,-8-1-2-16,6 0-2 16</inkml:trace>
  <inkml:trace contextRef="#ctx0" brushRef="#br0" timeOffset="9566.71">20782 13085 104 0,'0'0'70'16,"-12"6"-21"-16,12-6-8 15,0 0-1-15,3 16-3 0,-3-16 4 16,12 13 6 0,-12-13-2-16,22 5-7 15,-2-6-6-15,-3-11-3 16,9-3-6-16,-4-13-2 15,4-2-7-15,-2-9-4 16,0-2-7-16,-4-3 0 0,-5-2 0 16,-4 2 1-16,-4 4-5 15,-5 8 1-15,-6 6-2 16,-5 8-1-16,-6 8 3 16,-7 11-2-16,-6 9 1 15,-5 11-3-15,-2 7 5 16,-3 8-3-16,-1 5 3 15,3 7-2-15,6 0 0 16,5 0 3-16,12-1 1 16,8-3 1-16,10-3-2 15,12-1 1-15,10-2-2 16,7-2 2-16,8 0-2 16,3 4-2-16,1 1-1 0,3 1-1 15,-6 7 3 1,-7-1-2-16,-10 3 3 0,-9 1-2 15,-10 0 5-15,-10-4 0 16,-11-6 3-16,-10-2 2 16,-8-7-2-16,-7-10 2 15,2-5 1-15,-2-7 0 16,4-3 0-16,2-6-3 16,7-1-1-16,6-4-4 15,5 0-4-15,15 3-22 16,-16-5-80-16,16 5-16 15,0 0-5-15,12-1-1 16,-12 1-5-16</inkml:trace>
  <inkml:trace contextRef="#ctx0" brushRef="#br0" timeOffset="10967.05">21722 13443 140 0,'2'-17'84'0,"-2"17"-23"0,0 0-13 16,0 0-14-16,0 0-6 15,0 0-2-15,0 0-6 16,5 18-6-16,-4 4-5 16,-2 9-3-16,0 5 2 15,-2 5 3-15,2 7 0 16,-1-1-7-16,2-2 1 16,0-6 0-16,2-3 1 15,2-7 3-15,2-6-2 16,4-8-1-16,4-8-3 15,3-6-11-15,0-7-22 16,9-5-58-16,0-1-13 16,2-7 0-16,2 1-2 31,-2-3-4-31</inkml:trace>
  <inkml:trace contextRef="#ctx0" brushRef="#br0" timeOffset="12367.04">21932 13510 135 0,'-11'-23'87'16,"0"0"-2"-16,1 1-41 15,-6 0-12-15,0 6-6 16,-5 1-7-16,2 5-5 15,-4 5-2-15,-1 8 0 16,-2 6 1-16,1 8 0 16,-3 6-1-16,5 9-3 15,-2 2-1-15,6 5-3 16,2 2-2-16,5 1-1 0,4-3-1 16,7-2 3-16,4-6 1 15,4-8 4-15,6-7 1 16,8-6-2-16,3-10 0 15,5-6 1-15,1-8 0 16,2-6-3-16,0-2-1 16,-4 0-2-16,-5 3-1 15,-6 2 1-15,-5 4-3 16,-12 13-2-16,12 0 0 16,-12 14 2-16,-1 5-2 15,1 4 0-15,3 2 0 16,1 0 2-16,5-2 4 0,4-5 1 15,6-7 2 1,6-6 1-16,5-10-2 0,3-7 1 16,1-15 0-16,4-9-3 15,-2-11-1-15,0-10-2 16,-5-9 0-16,-6-4-4 16,-6-4 2-16,-4-2-2 15,-5 2 3-15,-8 6 0 16,-4 3 1-16,-4 5 1 15,-4 6 1-15,1 6 1 16,-2 6 1-16,2 8-3 16,0 5 4-16,3 9-3 15,2 7-1-15,1 2-3 16,3 11 1-16,0 0-3 16,0 0 1-16,-3 26 0 0,3 0-2 15,-4 8 2-15,0 10 0 16,-1 6 3-16,-1 10-2 15,-4 7 5-15,-1 6-3 16,0 2 4-16,0 1-3 16,1-2 2-16,4-2-2 15,1-1 1-15,4-11 0 16,3-4 1-16,6-10-2 16,6-8 1-16,7-11 0 15,6-5 1-15,2-11 2 16,5-7 1-16,3-7-2 0,2-6-1 15,0-8 0 1,-3-1-1-16,-6-1-1 0,-3-2-1 16,-6 5-1-16,-8-1-2 15,-1 5 0 1,-12 12-3-16,0 0 1 0,0 0-1 16,11 6-2-16,-11-6 4 15,4 16 0-15,1-5 2 16,-5-11 1-16,16 18 2 15,-3-18 1-15,5-1-2 16,3-6 3-16,2-6-3 16,4-4-1-16,0-1-3 15,0 1-1-15,-5 0-1 16,-3 6-1-16,-4 3-1 0,-3 10-1 16,-12-2 2-16,15 21 1 15,-13-4 2-15,2 1 0 16,-2 0 3-16,5-3 3 15,-1-1 3-15,-6-14-1 16,24 10 0-16,-4-12-1 16,3-3 0-16,2-6 2 15,6 0-1-15,-2-1-4 16,-1 1-2-16,-3 2-3 16,-6 6 2-16,-3 3-1 15,-1 5-2-15,-4 6 1 16,-4 0 0-16,0 1 1 15,-1 0 4-15,-6-12 4 16,13 16-1-16,-13-16-1 0,0 0-9 16,19-5-61-1,-13-11-48-15,0-6-2 0,-3-9-6 16,-2-7-1-16,-5-5-3 16</inkml:trace>
  <inkml:trace contextRef="#ctx0" brushRef="#br0" timeOffset="12550.02">22016 13317 318 0,'-60'6'117'16,"36"-5"-1"-16,35-3-68 0,34-1-36 16,34 0-19-1,39-2-53-15,31-6-44 0,30-2-4 16,11-1-13-1,-4-1-1-15,-8 1 34 0</inkml:trace>
  <inkml:trace contextRef="#ctx0" brushRef="#br0" timeOffset="14270.38">8493 15803 344 0,'0'0'95'16,"0"0"-2"-16,5 11-69 15,-14 2-4-15,6 8 0 16,-2 6 0-16,1 10-4 0,-2 2 3 16,2 12-7-1,-2 6 5-15,0 17-1 0,-6 6-1 16,0 13-5-1,-4 5-5-15,-2 0 6 0,-4 4 0 16,-2 9 4-16,-2-8-11 16,1-15-5-16,3-6-2 15,3-12 5-15,3-10-16 16,-1-12-55-16,5-9-57 16,4-20-5-16,8-19 9 15,0 0-4-15,-11-7-5 16</inkml:trace>
  <inkml:trace contextRef="#ctx0" brushRef="#br0" timeOffset="14601.04">8061 16588 319 0,'-4'-14'105'16,"1"-3"2"-16,3 17-69 16,-9-17-4-16,9 17-1 15,-7-21-7-15,7 21-1 16,0 0-8-16,0 0-6 0,-5 13-8 15,5 2-6 1,1-2 0-16,-1-13-25 0,12 22-81 16,-1-6-5-16,5-16 5 15,5-1-12-15,6-14 5 16</inkml:trace>
  <inkml:trace contextRef="#ctx0" brushRef="#br0" timeOffset="14969.69">8825 16684 231 0,'15'-14'106'0,"-3"-5"-4"16,-5 4-48-16,4 7-1 15,-8-3-9-15,-3 11-7 16,0 0-7-16,0 0-9 16,0 0-8-16,3 21-3 15,-6-5-9-15,0 0-7 16,0-2 8-16,0 3 2 16,1-3-1-16,2-14 1 15,-3 12 5-15,3-12-5 16,0 0 4-16,16-18-1 0,-16 18-9 15,12-21-18 1,-12 21-66-16,17-16-29 0,-17 16-7 16,15-14-2-16,-15 14-2 15,0 0 1-15</inkml:trace>
  <inkml:trace contextRef="#ctx0" brushRef="#br0" timeOffset="15652.04">10158 16217 322 0,'0'0'95'0,"-3"18"1"0,6 6-70 16,-3 2-13-16,4 7 2 15,-1 3-1-15,3 9 2 16,-2 5-3-16,6 1 2 16,-2-9-1-16,4-1-3 15,2-2-1-15,1-6-5 16,2-10-19-16,-3-7-61 16,8-12-28-16,1-13-7 15,1-8-3-15,1-7 0 16,1-15-2-16</inkml:trace>
  <inkml:trace contextRef="#ctx0" brushRef="#br0" timeOffset="15832.34">10351 15984 397 0,'-20'-12'95'0,"9"4"-15"16,11 8-97-16,0 0-42 15,8-13-32-15,5 7-8 16,5 5-2-16,-1-2 0 16,3 5 9-16</inkml:trace>
  <inkml:trace contextRef="#ctx0" brushRef="#br0" timeOffset="16367.08">10464 16563 148 0,'21'31'82'0,"-5"-8"4"16,3-1-36-16,2-6-8 16,0-12-5-16,0 2 3 15,-5-12-6-15,4-6-2 31,-9-7-2-31,5-1-6 0,-6-9-7 0,2 1-5 16,-2-6 3-16,2 3-10 16,-1 1 0-16,1 6-4 15,2 3-3-15,0 9 2 0,2 8 0 16,0 8-3-16,-1 4-5 16,-1 5 6-16,-1 1 3 15,-2 0-4-15,-3-1 3 16,-2-2-1-16,-6-11 4 15,5 12 1-15,-5-12 2 16,0 0 0-16,-2-21-5 16,2 6 5-16,3-6 0 15,3-1 2-15,3-3-3 16,4-1 0-16,4 8-1 16,3 7 1-16,2 10 3 15,0 12 1-15,-6 8-7 16,-3 8 1-16,-3 3-1 15,-3 13 4-15,-4-2-4 16,-2-5 4-16,-3-9-7 0,0-3-8 16,8-1-58-16,2-9-50 15,3-13 2-15,3-11-12 16,2-7 8-16,1-1-12 16</inkml:trace>
  <inkml:trace contextRef="#ctx0" brushRef="#br0" timeOffset="18333.06">11485 16353 315 0,'2'-27'104'0,"1"11"1"16,0 5-66-16,-4-6-6 0,2 3-12 16,-2 3-8-16,1 0-2 15,0 11-1-15,-6-15-2 16,6 15-6-16,-15 4-4 16,15-4 0-16,-22 30 4 15,10-6-1-15,-3 5-2 16,2 6-2-16,1 6 3 15,3 2 0-15,6 2 6 16,4-1-3-16,6-2 2 16,5-8-1-16,5 1 4 15,7-12 4-15,5-2-5 16,6-7-2-16,3-11-1 16,2-14 0-16,1-5-4 0,-2-10 0 15,-3-9-6 1,-3 1 1-16,-3-6 2 0,-10-4 4 15,0 4 1-15,-7 5 2 16,-2 6-2-16,-2 10-1 16,-2 2 5-16,0 6-3 15,-7 11-3-15,18 2-2 16,-18-2-3-16,18 22 1 16,-8-4 0-16,1 3 1 15,-3 2 0-15,2 1 0 16,-2 0 2-16,1 0 2 31,-2-5-1-31,1-3-1 0,0-3 3 0,-2 3 0 16,5-10 4-16,-11-6 0 15,24 8 4-15,-7-14-8 0,3-2 3 0,4-3 2 0,4-5 0 16,1-8-2 0,4 3-7-1,-4-9 5-15,-2 7-3 16,-5 2 4-16,-4 1-4 15,-6-1 0-15,-2 4-3 16,-7 2 6-16,-5 2 3 16,2 13-3-16,-7-19-3 15,1 8 0-15,6 11 4 16,-11-15 0-16,11 15-2 16,-11-5-5-16,11 5-2 15,0 0 2-15,-8 23 4 16,6-4 1-16,0 5-4 15,2 0-3-15,-1 0 7 16,1 4-1-16,1-1 0 0,4-6 2 16,3-2-7-16,1-4 2 15,4-3 5-15,2-3 3 16,4-6-4-16,2-3-1 16,1-3 0-16,1-4 3 15,2-6 3-15,-2-2-3 16,-2-1-4-16,-3 1-2 15,-5 3 5-15,-3-2 3 16,-10 14-2-16,11-13-4 16,-11 13-2-16,0 0 0 15,0 0 3-15,0 0 0 16,0 0-6-16,0 0-2 16,0 0 3-16,14 12 2 0,-14-12 4 15,14 8 0-15,-3-1-4 16,3-6 4-16,2 0 5 15,3-8-5-15,2-5 0 16,2-3 0-16,-1-2-4 16,0-4 4-16,-3-3 0 15,-3 3-3-15,-3 0-3 16,-6 1 4-16,-7 6 0 16,0 14-1-16,-11-17-1 15,-3 18-2-15,-3 4 0 16,0 3-2-16,-1 3 4 15,2 2 2-15,1 1-2 0,3-3 0 16,4 0 1-16,8-11 4 16,0 0 2-16,0 0 1 15,18-8-7-15,0-7 1 16,6-6 1-16,4-7 0 16,3-4 0-16,2-2-3 15,0 0-3-15,-5 2 2 16,-3 7 7-16,-7 5 0 15,-5 5-3-15,-13 15 0 16,11-13 3-16,-11 13 2 16,0 0-2-16,0 0 1 15,0 0-7-15,0 0 5 16,-11-10 1-16,11 10 1 0,0 0-6 16,-8-11-2-16,8 11 2 15,0 0-1-15,0 0 3 16,0 0-4-16,0 0-4 15,0 0 1-15,-7 12 4 16,7 8 3-16,-2 4-1 16,1 10-6-16,1 6 3 15,0 3 1-15,0 5 5 16,-2 3-4-16,2-4 1 16,-2-8-4-16,0-2 6 15,-3-7 2-15,-1-3 2 16,-2-4-6-16,-1-5 6 15,9-18-1-15,-17 7-1 16,17-7-1 0,-14-12-5-16,12-5 1 0,4-6 0 15,9-13 3-15,5-6-6 0,8 1 3 0,5-10-3 16,7-1 3-16,3 2 1 16,-1 3 6-1,-2 4-6-15,-6 9-1 16,-4 2-1-16,-9 7 7 15,-4 10 1-15,-13 15 0 16,8-16-4-16,-8 16-4 16,0 0 4-16,0 0 0 15,-13 28-2-15,5-6-2 16,1 7 1-16,2 1-4 0,2 5 8 16,2-3 0-1,2-1 1-15,5-5-4 0,10-16 5 16,10 1-2-16,3-10-8 15,7 0-36-15,-2-14-90 16,6 3-3-16,-3-10-3 16,2 2 0-16,-8 5-6 15</inkml:trace>
  <inkml:trace contextRef="#ctx0" brushRef="#br0" timeOffset="18783.04">14187 15991 340 0,'0'0'105'0,"0"0"-18"0,0 0-30 15,6 27-18-15,-1 6-17 16,-3 7-7-16,5 8-7 16,0 3 1-16,4 4 1 15,0 1-1-15,2-7-8 16,6-12-37-16,3-18-80 16,8-11-2-16,2-18-1 15,2-12-4-15,-1-11-1 16</inkml:trace>
  <inkml:trace contextRef="#ctx0" brushRef="#br0" timeOffset="18934.04">14377 15813 409 0,'-14'-4'117'0,"14"4"-21"15,0 0-104-15,11-16-92 16,12 7-6-16,7-1-3 15,2 1-4-15,0 3-6 16</inkml:trace>
  <inkml:trace contextRef="#ctx0" brushRef="#br0" timeOffset="19366.71">14635 16199 265 0,'0'0'104'16,"17"6"-7"-16,-5-14-56 15,7-4-13-15,-2-7-5 0,6 3-5 16,2-3-11-16,1-2-5 0,-4 3-6 16,-2 6-2-1,-3 7 1-15,-3 6 1 16,-3 11 0-16,-6 0-2 15,-2 7-1-15,-5-1 5 16,1 0 3-16,-1 1 6 16,-2-6 0-16,3-3 0 15,1-10 3-15,0 0 0 16,15-15 0-16,0 0-3 16,6-2-1-16,5 1-1 0,2 1-2 15,2 5 1-15,0 9-2 16,-3 9 2-16,-7 8-2 15,-5 9 5-15,-7 5 1 16,-3 2-3-16,-6 1-6 16,-1-9-20-16,3-1-88 15,-4-9-5-15,3-14 1 16,0 0-8-16,19-22-1 16</inkml:trace>
  <inkml:trace contextRef="#ctx0" brushRef="#br0" timeOffset="20076.18">15714 15977 222 0,'-15'7'113'0,"15"-7"1"16,0 0-52-16,-11-9-16 15,11 9 0-15,37-43 18 16,-18 14-47 0,5-7-6-16,-1-1-6 15,1-6-3-15,-2 1 0 16,-2-4-3-16,-6 4 2 16,-6 2-6-16,-7 9 1 15,-6 9 2-15,-8 7 0 16,-7 12 3-16,-4 9-3 15,-3 9 1-15,-1 10-2 16,0 12 6-16,2 5-4 16,7 6 2-16,6 7 1 0,11 3-5 15,7 5 7-15,7 6-2 16,10-4 3-16,5 3-6 16,3 3 2-16,2 0 2 15,-3-4-2-15,-3 4 1 16,-9-3-1-16,-8-10 2 15,-12-4 7-15,-9-3 5 16,-10-15-1-16,-5-10-2 16,-9-7 1-16,-2-12 2 15,-3-10-1-15,4-8 0 16,2-5-9-16,6-2 2 16,6-6 0-16,7-1-2 15,7 2-3-15,7 0-6 16,4 5-9-16,5 5-12 15,8 7-40-15,0-8-77 0,3 11 1 16,-3 0 0 0,0 3 0-16,-3-1 2 15</inkml:trace>
  <inkml:trace contextRef="#ctx0" brushRef="#br0" timeOffset="23434.04">17328 15920 366 0,'0'0'115'0,"0"0"7"16,-5-11-81-1,16 7-21-15,-11 4-3 0,27-18-6 16,-7 10-5-16,7-5-3 16,5 3-8-16,3-5-19 15,8 5-41-15,-2 1-56 16,2 5 2-16,-7 0-6 15,-6 3 3-15,-9 8 3 16</inkml:trace>
  <inkml:trace contextRef="#ctx0" brushRef="#br0" timeOffset="23637.39">17337 16295 195 0,'0'0'93'0,"19"0"2"16,6 0-71-16,7-10-7 16,7-3-10-16,4-2-15 15,-1 2-20-15,2-1-61 16,-1 9-5-16,-11 1-3 16,0 4-1-16,-13 0 82 15</inkml:trace>
  <inkml:trace contextRef="#ctx0" brushRef="#br0" timeOffset="25085.62">19429 15218 83 0,'0'0'84'16,"-1"14"11"-16,1-14-22 15,12 10-10-15,4-9-5 16,0-12-3-16,10 4-4 16,-3-11-8-16,10-1-14 15,-4-11-13-15,4-1-10 16,-5-4-3-16,-2-4 0 0,-5-1-2 15,-6-2-2 1,-5 2 0-16,-4 2 1 16,-4 2 0-16,-7 5-1 15,-4 3-1-15,-2 6-2 16,-4 5 3-16,-3 7 0 0,-4 4 1 16,-1 10-4-16,-1 8 2 15,-3 7 0-15,1 9 3 16,2 6-1-16,1 8 1 15,2 4 1-15,5 2-2 16,4 2 6-16,3-3-2 16,7 0-2-16,2-1 2 15,6 0-3-15,5-2 1 16,2-1 0-16,3 6-3 16,2-2-1-16,3 2-1 15,0 3 4-15,-2-1-3 16,-1-1 4-16,-5-4-5 0,-3-3 4 15,-7-5 2-15,-3-2 0 16,-7-4 4-16,-6-5-2 16,-4-8 1-16,-4-1 1 15,-4-5 5-15,2-5-1 16,0-7-1-16,3 3 2 16,3-8-3-16,5-4 2 15,12 8-1-15,-13-20-5 16,13 20-11-16,-3-22-10 15,3 22-40-15,9-18-70 16,3 10-3-16,-12 8-4 16,20-10 0-16,-9 3-3 15</inkml:trace>
  <inkml:trace contextRef="#ctx0" brushRef="#br0" timeOffset="30984.02">20237 15503 187 0,'5'-18'93'0,"-1"3"-10"16,-4 15-39-16,6-20-4 16,-6 20-3-16,4-25-5 15,-4 25-5-15,1-25-4 16,0 14-4 0,-3-1-7-16,-1 1-6 0,3 11-3 15,-17-15-5-15,4 14 1 0,-6 2 3 16,-1 4-1-16,-3 4-4 15,-1 3 2-15,0 10 7 16,-1 2-1-16,5 5 5 16,-1 9-5-16,8 1 0 15,3 3 1-15,4 8 5 16,3-2 1-16,8-5-4 16,4-1-2-16,5-3 1 15,6-12 2-15,4 3 2 16,2-13-2-16,4-5-7 15,2-7-3-15,0-2 0 16,3-8-6-16,-3-4-18 16,3 3-58-16,-4-7-40 0,-3 2-1 15,-5-4 4 1,-2 3 0-16,-4-2 11 0</inkml:trace>
  <inkml:trace contextRef="#ctx0" brushRef="#br0" timeOffset="31733.41">20550 15626 318 0,'0'0'103'0,"0"0"-13"16,16 2-76-16,-5-4-5 15,3-2 3-15,0-6 3 16,5-2-1-16,0-5-2 16,1-3-8-16,-3-2 0 15,-1 1-5-15,-5-3 5 16,-3 2-3-16,-3 5-4 15,-5 2-1-15,0 15-1 0,-13-9 3 16,2 15 0 0,-2 4 2-16,-3 10-3 0,-2 3 4 15,-1 8 4-15,2 3 4 16,1 2 0-16,5 4-1 16,5-4-1-16,6 1 1 15,5-6 3-15,10-1-5 16,4-9-1-16,6-7-5 15,5-3-7-15,1-9-13 16,7-2-47-16,0-6-48 16,-1-5-1-16,0-3 2 15,-2-6-2-15,0-2 23 16</inkml:trace>
  <inkml:trace contextRef="#ctx0" brushRef="#br0" timeOffset="32202.41">21191 15436 143 0,'5'-20'84'0,"-3"4"4"16,-2 16-46-16,-5-19-13 15,5 19-7-15,-5-16-3 16,5 16-3-16,0 0-4 16,-13-5-6-16,13 5-3 15,-15 13 0-15,5-2-3 16,-2 3 6-16,-1 6-1 0,-2 3 3 15,0 4 1 1,2 5 1-16,1 0 4 0,3 7 1 16,2-1 1-16,3-2-6 15,4-4 1-15,5 1 1 16,3-9-2-16,6-5 2 16,4-8-3-16,6-10-5 15,3-9 1-15,2-2 2 16,3-9-3-16,-1-9-1 15,-1-3-2-15,-4 0-3 16,-6 1 6-16,-5 4 6 16,-7 2-3-16,-2 6-3 15,-5 7 3-15,-1 11 2 16,0 0 2-16,-14 25-4 16,10-3 0-16,2 6-6 0,2 5 3 15,5 2 6-15,3-6-4 16,9-7-12-16,11 1-40 15,5-12-75-15,9-8-3 16,3-6-1-16,-1-4-4 16,-1-10-8-16</inkml:trace>
  <inkml:trace contextRef="#ctx0" brushRef="#br0" timeOffset="32833.42">18674 16466 169 0,'-4'-22'88'15,"15"12"0"-15,3-3-39 16,8 1-45-16,6 1 8 0,5 2 5 15,4 2 4-15,4-3 0 16,9 9 6-16,2-4 1 16,13 8-1-16,2-1-4 15,16 4-6-15,9-6 0 16,17 9 2-16,17-8 2 16,17 0-4-16,14-5-1 15,20 1-2-15,14-6 1 16,7 1 2-16,2 0-2 15,-3 0-8-15,-9 3-3 16,-11-1 0-16,-15-2 2 16,-18 6-3-16,-17-1 0 15,-16-5-6-15,-16-4 3 0,-13 3 3 16,-18-4 1 0,-11 3-2-16,-15-1-4 15,-15-6-2-15,-13 2-2 0,-13 4-3 16,-9 5-17-16,-15-6-54 15,0 6-53-15,-11 9 1 16,-2 5-3-16,-5-3 1 16,-5 7 21-16</inkml:trace>
  <inkml:trace contextRef="#ctx0" brushRef="#br0" timeOffset="33636.4">19481 17006 244 0,'13'14'108'0,"-13"-14"11"31,16-2-80-31,1 7-1 15,-1-11-7-15,8-6-2 16,1-15-3-16,5-1-3 16,1-8 0-16,3-2-14 0,-2-3-3 15,-3-4-3-15,-3-1-5 16,-6 3 1-16,-7 13 2 16,-6 3-2-16,-11 10-7 15,-8 7 3-15,-10 10-1 16,-6 16 0-16,-7 10 6 15,-3 8-2-15,1 8 1 16,2 13 0-16,5 6 4 16,10-2-2-16,11 3 0 15,14-5 7-15,13-1-8 16,12 3 5-16,11-5 1 16,4-6-10-16,4 1-1 15,1-1 15-15,-5-2-3 0,-7 3-1 16,-7-4-8-16,-12-7 4 15,-14-7-1-15,-9-2 17 16,-10-11-5-16,-6-7-18 16,-5-1 1-16,-5-9-2 15,2-4-8-15,-2-9-60 16,2 2-63-16,9-10 2 16,7 8-1-16,7 0 16 15,6-6 16-15</inkml:trace>
  <inkml:trace contextRef="#ctx0" brushRef="#br0" timeOffset="34899.1">20440 17540 291 0,'0'0'97'0,"-9"-15"22"16,9 15-71-16,-14-15-33 16,14 15 6-16,-6-22-2 15,2 11-16-15,-1-2 2 16,4 2 9-16,-3-3-11 16,3 3-3-16,1 11 4 0,-6-13-15 15,6 13 13-15,-16 4-2 16,3 3 3-16,-2-1-2 15,-1 12-2-15,-2 3 13 16,0 1-9-16,0 6 11 16,5-3-8-16,4 1 7 15,5-1-19-15,5-1 15 16,6-7-1-16,8-1-1 16,4-9-8-16,5-9-8 15,0-4 3-15,2-3 8 16,-1 0 8-16,-3-5-12 15,-4 5-6-15,-7-1 2 16,-11 10 10-16,0 0 4 16,7 13-7-16,-11-2-6 15,-2 3-3-15,2 0 12 0,4-14 3 16,-6 20 1-16,6-20-9 16,0 0-7-16,18-17 14 15,-5-3 5-15,2-7-4 16,4-9-18-16,1-2 9 15,1-11-15-15,-1-11 21 16,-2 4-2-16,-5-2-5 16,-4-3-9-16,-7-3 11 15,-2 6 12-15,-7 2-4 16,-1 11 4-16,-6 5-11 16,1 3 2-16,-2 8 5 0,5 11 1 15,1 6-4-15,9 12-9 16,-11-15 2-16,11 15 8 15,-7 16-4-15,7 6 0 16,0 6-5-16,2 6 4 16,-1 6-2-16,3 10 12 15,2 7-6-15,1 2-10 16,5-4 12-16,2 0-2 16,2-1 2-16,3-9 1 15,3-4 1-15,0-4-11 16,1-12-1-16,2-7 13 15,0-5-5-15,1-11-12 16,-4-7 7-16,1-3-6 16,-3-12 1-16,2 0 0 15,-4-3 9-15,-2-2-9 0,-3-3 9 16,-2 9-4-16,-2-5-3 16,-1 7 7-16,-8 17 2 15,9-21-1-15,-9 21-5 16,0 0 5-16,14-11-9 15,-14 11 14-15,13 13-5 16,-13-13-9-16,13 7 4 16,-13-7-4-16,22 6 6 15,-11-15-7-15,6 1 6 16,-1-6 5-16,6-4-7 16,0-3 3-16,1 3-3 15,1 9 13-15,-4-2-10 16,-2 9 4-16,-2 12-6 0,-2-4-12 15,-3 14 10 1,-3 0 4-16,-3 1-2 0,0 1-10 16,0-5 11-1,3-4-2-15,-8-13 3 0,22 1 0 16,-6-7 2-16,2-7-4 16,3-4 2-16,1-4 13 15,1 3-11-15,-3 6 1 16,-3 0-3-1,-4 9 10-15,-13 3-13 0,18 6 7 16,-15 10-4-16,-2 4-11 16,-1-3 8-16,0-17-9 15,-2 23 9-15,1-11-12 16,1 0-14-16,0-12-113 0,0 0 9 16,-19-23 7-16,8 6-15 15,-6-1 8-15</inkml:trace>
  <inkml:trace contextRef="#ctx0" brushRef="#br0" timeOffset="35067.72">20342 17095 393 0,'-25'-14'134'15,"25"-4"-19"-15,27-9-110 16,15-13-22-16,27 3-63 15,12-7-41-15,13-2 1 0,4 4-3 16,-3 4-3-16</inkml:trace>
  <inkml:trace contextRef="#ctx0" brushRef="#br0" timeOffset="35499.08">22235 15821 325 0,'0'0'122'16,"0"0"7"-16,22 18-79 15,9 1-15-15,3 0-3 16,11 9-8-16,4 2-8 15,7 7-5-15,0 5-1 16,1 6-5-16,-2-1-5 16,-7-2-4-16,-5-4-9 15,-11-8-24-15,-3 0-90 0,-13-9-4 16,-16-24-3 0,12 6 0-16,-17-19 1 0</inkml:trace>
  <inkml:trace contextRef="#ctx0" brushRef="#br0" timeOffset="35719.75">22531 15899 253 0,'-12'-12'111'0,"12"12"7"16,-17-4-34-16,10 26-57 16,3 3-4-16,2 9-1 15,-7 11-3-15,0 8-5 16,-4 2-3-16,3 10-5 0,3-6-16 15,-4-10-52-15,4 3-60 16,3-12-1-16,5-16-3 16,7-10 0-16,7-14 8 15</inkml:trace>
  <inkml:trace contextRef="#ctx0" brushRef="#br0" timeOffset="35983.4">22892 15774 388 0,'20'-5'123'0,"-14"16"-4"16,-1 3-102-16,-3 7-6 0,2 6 0 16,1 4 1-16,6 9-4 15,-3 8 3-15,1 5-4 16,-4 1 0-16,0-2-5 15,-2 0 2-15,-2-5-7 16,2-2-14-16,-8-13-72 16,5-7-41-16,0-13 3 15,0-12-2-15,7-13-2 16</inkml:trace>
  <inkml:trace contextRef="#ctx0" brushRef="#br0" timeOffset="36400.1">23289 15773 389 0,'-3'-16'126'0,"3"16"-5"16,-11 3-104-16,4 11-7 16,3 2-1-16,1 3-3 15,-1 7-3-15,2 5 4 16,-1 7-5-16,1 5 0 15,4 11 7-15,2-6-1 16,-2 11-5-16,3-2 0 16,0-4 3-16,4-9-1 15,3 0 1-15,2-13 0 0,6-13-7 16,2-9 0 0,2-12 8-16,2-15 1 0,2-12-4 0,-3-10-4 0,-4-11 1 15,-5-8-1 1,-5-2 3-1,-11-1-5-15,-8 1 0 16,-9 10-2-16,-10 9 4 16,-7 9 2-16,-5 11-1 15,-5 11-4-15,-1 5-9 16,7 12-14-16,0-4-68 16,15 8-33-16,8-1-6 15,17 3 0-15,12-6 0 16,15-3 41-16</inkml:trace>
  <inkml:trace contextRef="#ctx0" brushRef="#br0" timeOffset="36785.01">23847 15790 280 0,'7'-13'130'0,"-7"1"-3"16,0 12-40-16,-4-17-54 15,4 17-10-15,-6-12-5 16,6 12-6-16,0 0-3 16,0 0-7-16,-12 15-3 15,5 7 2-15,1 12-1 16,-3 6 4-16,-1 9 0 16,1 5-5-16,0 5 1 15,5 1 4-15,6-9 4 16,6-5-2-16,3-10-2 0,7-9 1 15,7-16 1-15,8-9 2 16,3-13 2-16,3-12-8 16,0-12-1-16,-2-4 2 15,-5-7-2-15,-8-5-1 16,-9 6-1-16,-14 2-5 16,-12 5-34-16,-16 5-91 15,-17 10-8-15,-12-2-6 16,-2 2 0-16,-3 7-5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4-03-18T02:50:24.6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336E2A-946B-3F93-1A4A-40518672AF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015EE-64EB-3495-6A4F-375704BB6C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C9A730-812D-45C7-BA68-B6481FA08A76}" type="datetimeFigureOut">
              <a:rPr lang="en-IN"/>
              <a:pPr>
                <a:defRPr/>
              </a:pPr>
              <a:t>04-09-2023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9345A5-A0F9-D10D-BB5C-E51C33CE3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CA0E1A-1BEC-F022-4B58-1EA4BAE1B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510EB-E3B4-C449-D095-6729946658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3A4E2-29A6-58DF-4CD8-41CAF0E76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A9331-094E-4190-8C00-718F7369ACDF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EDE59-05E8-1420-AFA3-E0CC65B96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06F67-B728-0785-9986-3F454B671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C7C40-256F-11CC-4178-D6B036201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C7105-16FB-43A6-8C44-89483D555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7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932C8-3E65-0A2C-B0E6-434FF63F6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2A101-860E-13AF-B6FC-A3B9BFB63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29861E-68D0-461C-B047-E3F40E6B9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06394-DB88-4D80-B438-A7755274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32114-ADFD-DDE1-296F-CFCBD6B55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BCBA13-67B0-250D-6AD2-5F152F1F6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BE3D8-DE70-354F-5EC0-260CF2E88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1128E-3F50-4F5B-8E1A-F4B0A513F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5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2A8B-9C59-1A3C-9AEA-B862AD1CA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49CDA-8781-77F5-8454-0ADDDD6F2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A52D1-9A8E-75D8-A4FC-05516C6D7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C977A-7C17-4C4D-8E89-61DF46185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6EED4-0A94-AC6A-29D5-4966DEF95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A3551-34ED-03FC-3E04-3562BD819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6FFA2-5647-8AD6-9ED4-B6CEA3059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AA7F5-E99A-4E59-8246-3A1053E50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6382C-1FB7-723C-66C7-AB9F87B30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3CDBD-BBC2-1279-76E0-BBB565DB6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C2C2D-170D-3941-5847-83D60A44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B46CD-E7B8-4191-A5E1-12DB753DE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16EFA-A5A8-092E-7545-21A804362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AC498-48EC-5203-A0C3-DDA54A298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94176-7614-004A-930C-334474629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70D1-06E5-4A06-BE95-31795BEF0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3017CC-B0E2-071F-D19A-6CDB379EB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24905B-D1ED-318B-15D3-654CA762E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B4B6B-567B-5FEE-6428-99769CC21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5FD87-E6DB-4BAE-BE16-8C98C6685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692B86-A5DF-A00D-1568-36B28166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F5F3DB-1B32-1216-6C9F-8F2EF1D2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D23D5E-27ED-41E3-0946-35495AC3B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F10BA-72C1-4D3A-8801-D5C87C99A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6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2AD9E9-94E6-B808-608B-8A4B32152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9E93D6-FA88-D8FA-6EAD-F62045FF7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A0089-FFA1-4A71-6C83-216826009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48495-28AA-4F63-A492-1ADEFB826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B0362-DB23-6CD6-7B15-30CBADDE0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47261-E257-9591-20AF-B169D402D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93A27-C5D1-B830-2038-BDF00ADD2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F4C0-3931-4F82-A251-F5B706A38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AE95A-A220-1E43-A228-A3369620A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F28EC-D348-088F-C2E9-B8AD0FAE5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9228B-3D66-2692-844F-A84A57C0A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56069-5FDC-4F66-AAB9-57322265C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402A7E-0054-A458-5EEC-E91D23E6B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AB5395-C231-9F9A-BA49-ACD5BA49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459269-1840-3DF7-5FB4-F8DFAB309A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4D7F71-92C2-1804-6F8D-51A559AAE5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DDBBE2-E9D7-F8E5-7BD4-3A6EABFF7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85AB8D-F4F5-48F3-88F5-78E2085306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customXml" Target="../ink/ink4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customXml" Target="../ink/ink8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3.png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customXml" Target="../ink/ink11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4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0C2BDF-61F5-0B65-9D47-753FE76314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IN" altLang="en-US" sz="2800" dirty="0"/>
              <a:t>Analysis of Turbocharging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A4A63A-796B-7149-FA1F-C5E17EC4CA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E2B91588-0FE3-0BB2-8A99-72BA3050E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9">
              <a:extLst>
                <a:ext uri="{FF2B5EF4-FFF2-40B4-BE49-F238E27FC236}">
                  <a16:creationId xmlns:a16="http://schemas.microsoft.com/office/drawing/2014/main" id="{105C1B3E-79C1-7EA4-8212-FA6EF586D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0" name="Rectangle 10">
                <a:extLst>
                  <a:ext uri="{FF2B5EF4-FFF2-40B4-BE49-F238E27FC236}">
                    <a16:creationId xmlns:a16="http://schemas.microsoft.com/office/drawing/2014/main" id="{4C7CDB89-A3C6-1B96-2461-34C6D05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Rectangle 11">
                <a:extLst>
                  <a:ext uri="{FF2B5EF4-FFF2-40B4-BE49-F238E27FC236}">
                    <a16:creationId xmlns:a16="http://schemas.microsoft.com/office/drawing/2014/main" id="{FAC9FA51-2EB9-E5BE-621C-80B85255B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2">
              <a:extLst>
                <a:ext uri="{FF2B5EF4-FFF2-40B4-BE49-F238E27FC236}">
                  <a16:creationId xmlns:a16="http://schemas.microsoft.com/office/drawing/2014/main" id="{4E829B7D-C125-18D6-0FE1-F52D04E7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8" name="Rectangle 13">
                <a:extLst>
                  <a:ext uri="{FF2B5EF4-FFF2-40B4-BE49-F238E27FC236}">
                    <a16:creationId xmlns:a16="http://schemas.microsoft.com/office/drawing/2014/main" id="{4CF8728F-AA50-EAB9-03D1-8040748A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Rectangle 14">
                <a:extLst>
                  <a:ext uri="{FF2B5EF4-FFF2-40B4-BE49-F238E27FC236}">
                    <a16:creationId xmlns:a16="http://schemas.microsoft.com/office/drawing/2014/main" id="{D5690278-49BB-8574-0E14-4DD810DE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5">
              <a:extLst>
                <a:ext uri="{FF2B5EF4-FFF2-40B4-BE49-F238E27FC236}">
                  <a16:creationId xmlns:a16="http://schemas.microsoft.com/office/drawing/2014/main" id="{BA8CFA6F-FBD5-F8D5-A452-AB97AC28D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6" name="Rectangle 16">
                <a:extLst>
                  <a:ext uri="{FF2B5EF4-FFF2-40B4-BE49-F238E27FC236}">
                    <a16:creationId xmlns:a16="http://schemas.microsoft.com/office/drawing/2014/main" id="{1E123775-9F78-21C5-BB5D-2BF4BED1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" name="Rectangle 17">
                <a:extLst>
                  <a:ext uri="{FF2B5EF4-FFF2-40B4-BE49-F238E27FC236}">
                    <a16:creationId xmlns:a16="http://schemas.microsoft.com/office/drawing/2014/main" id="{76574464-FDB2-769B-1373-AD0D8C616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3" name="Group 18">
              <a:extLst>
                <a:ext uri="{FF2B5EF4-FFF2-40B4-BE49-F238E27FC236}">
                  <a16:creationId xmlns:a16="http://schemas.microsoft.com/office/drawing/2014/main" id="{6C39B414-D85E-FB7A-57BE-529E9104A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4" name="Rectangle 19">
                <a:extLst>
                  <a:ext uri="{FF2B5EF4-FFF2-40B4-BE49-F238E27FC236}">
                    <a16:creationId xmlns:a16="http://schemas.microsoft.com/office/drawing/2014/main" id="{BDF635D4-E3C3-7B0C-2591-AEADF8FF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Rectangle 20">
                <a:extLst>
                  <a:ext uri="{FF2B5EF4-FFF2-40B4-BE49-F238E27FC236}">
                    <a16:creationId xmlns:a16="http://schemas.microsoft.com/office/drawing/2014/main" id="{C454C6B6-5ED3-3C5A-7EA6-C3DA7AE85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7C40292D-B479-1E26-889B-220CCE3E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1816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Blackadder ITC" panose="04020505051007020D02" pitchFamily="82" charset="0"/>
              </a:rPr>
              <a:t>Optimal Use of Power Generated due to Extended Expansion Process …</a:t>
            </a:r>
          </a:p>
        </p:txBody>
      </p:sp>
      <p:pic>
        <p:nvPicPr>
          <p:cNvPr id="307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86F2D7E-5B2A-82E8-C1DA-E5D4F3D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14:cNvPr>
              <p14:cNvContentPartPr/>
              <p14:nvPr/>
            </p14:nvContentPartPr>
            <p14:xfrm>
              <a:off x="6389640" y="2569680"/>
              <a:ext cx="1080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0280" y="2560320"/>
                <a:ext cx="29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14:cNvPr>
              <p14:cNvContentPartPr/>
              <p14:nvPr/>
            </p14:nvContentPartPr>
            <p14:xfrm>
              <a:off x="8655480" y="62794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6120" y="6270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8D02C43-382F-0677-01CA-9B9F60F74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63" y="147638"/>
            <a:ext cx="8229600" cy="1143000"/>
          </a:xfrm>
        </p:spPr>
        <p:txBody>
          <a:bodyPr/>
          <a:lstStyle/>
          <a:p>
            <a:r>
              <a:rPr lang="en-US" altLang="en-US" sz="2800"/>
              <a:t>Engine in the House of Compressor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15" name="Ink 5">
                <a:extLst>
                  <a:ext uri="{FF2B5EF4-FFF2-40B4-BE49-F238E27FC236}">
                    <a16:creationId xmlns:a16="http://schemas.microsoft.com/office/drawing/2014/main" id="{B39566BC-6511-FA62-A657-84CA363C81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2843213"/>
              <a:ext cx="7937" cy="12700"/>
            </p14:xfrm>
          </p:contentPart>
        </mc:Choice>
        <mc:Fallback xmlns="">
          <p:pic>
            <p:nvPicPr>
              <p:cNvPr id="13315" name="Ink 5">
                <a:extLst>
                  <a:ext uri="{FF2B5EF4-FFF2-40B4-BE49-F238E27FC236}">
                    <a16:creationId xmlns:a16="http://schemas.microsoft.com/office/drawing/2014/main" id="{B39566BC-6511-FA62-A657-84CA363C81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00554" y="2836334"/>
                <a:ext cx="18255" cy="2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24" name="Ink 14">
                <a:extLst>
                  <a:ext uri="{FF2B5EF4-FFF2-40B4-BE49-F238E27FC236}">
                    <a16:creationId xmlns:a16="http://schemas.microsoft.com/office/drawing/2014/main" id="{24950F2E-3F4F-28F9-66D1-DCAED3E0EB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6521450"/>
              <a:ext cx="1587" cy="1588"/>
            </p14:xfrm>
          </p:contentPart>
        </mc:Choice>
        <mc:Fallback xmlns="">
          <p:pic>
            <p:nvPicPr>
              <p:cNvPr id="13324" name="Ink 14">
                <a:extLst>
                  <a:ext uri="{FF2B5EF4-FFF2-40B4-BE49-F238E27FC236}">
                    <a16:creationId xmlns:a16="http://schemas.microsoft.com/office/drawing/2014/main" id="{24950F2E-3F4F-28F9-66D1-DCAED3E0EB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0301" y="6480162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6149" name="Group 38">
            <a:extLst>
              <a:ext uri="{FF2B5EF4-FFF2-40B4-BE49-F238E27FC236}">
                <a16:creationId xmlns:a16="http://schemas.microsoft.com/office/drawing/2014/main" id="{811F6577-9F14-6641-1B48-2DB47A2A2B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5" name="Group 19">
              <a:extLst>
                <a:ext uri="{FF2B5EF4-FFF2-40B4-BE49-F238E27FC236}">
                  <a16:creationId xmlns:a16="http://schemas.microsoft.com/office/drawing/2014/main" id="{1FF31057-4B69-C1AB-B6DF-C75FA7F04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7" name="Group 8">
                <a:extLst>
                  <a:ext uri="{FF2B5EF4-FFF2-40B4-BE49-F238E27FC236}">
                    <a16:creationId xmlns:a16="http://schemas.microsoft.com/office/drawing/2014/main" id="{4978DB15-CDA9-D58B-139C-206861AF6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9" name="Group 9">
                  <a:extLst>
                    <a:ext uri="{FF2B5EF4-FFF2-40B4-BE49-F238E27FC236}">
                      <a16:creationId xmlns:a16="http://schemas.microsoft.com/office/drawing/2014/main" id="{CF7E4341-08FF-F4F8-78B8-B7887EADF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9" name="Rectangle 10">
                    <a:extLst>
                      <a:ext uri="{FF2B5EF4-FFF2-40B4-BE49-F238E27FC236}">
                        <a16:creationId xmlns:a16="http://schemas.microsoft.com/office/drawing/2014/main" id="{B39DD842-B5F1-5478-04F8-EF86832A8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0" name="Rectangle 11">
                    <a:extLst>
                      <a:ext uri="{FF2B5EF4-FFF2-40B4-BE49-F238E27FC236}">
                        <a16:creationId xmlns:a16="http://schemas.microsoft.com/office/drawing/2014/main" id="{EC89569C-C1E7-6781-6359-6B9C088773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60" name="Group 12">
                  <a:extLst>
                    <a:ext uri="{FF2B5EF4-FFF2-40B4-BE49-F238E27FC236}">
                      <a16:creationId xmlns:a16="http://schemas.microsoft.com/office/drawing/2014/main" id="{47C708F4-E020-24E2-6711-BE141433D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7" name="Rectangle 13">
                    <a:extLst>
                      <a:ext uri="{FF2B5EF4-FFF2-40B4-BE49-F238E27FC236}">
                        <a16:creationId xmlns:a16="http://schemas.microsoft.com/office/drawing/2014/main" id="{7CCFBAAE-A876-FCDE-DEE4-2FD279BFF4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8" name="Rectangle 14">
                    <a:extLst>
                      <a:ext uri="{FF2B5EF4-FFF2-40B4-BE49-F238E27FC236}">
                        <a16:creationId xmlns:a16="http://schemas.microsoft.com/office/drawing/2014/main" id="{9EA58FA9-B5BF-45EC-624A-02DE230FB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61" name="Group 10">
                  <a:extLst>
                    <a:ext uri="{FF2B5EF4-FFF2-40B4-BE49-F238E27FC236}">
                      <a16:creationId xmlns:a16="http://schemas.microsoft.com/office/drawing/2014/main" id="{D16EAB6E-9585-B0A6-682D-B59AECB902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65" name="Rectangle 16">
                    <a:extLst>
                      <a:ext uri="{FF2B5EF4-FFF2-40B4-BE49-F238E27FC236}">
                        <a16:creationId xmlns:a16="http://schemas.microsoft.com/office/drawing/2014/main" id="{BA7A3827-DA56-3F69-C8D7-488026D28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6" name="Rectangle 17">
                    <a:extLst>
                      <a:ext uri="{FF2B5EF4-FFF2-40B4-BE49-F238E27FC236}">
                        <a16:creationId xmlns:a16="http://schemas.microsoft.com/office/drawing/2014/main" id="{2D9FEF30-C4C2-D0B1-CA4D-3C51882828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62" name="Group 11">
                  <a:extLst>
                    <a:ext uri="{FF2B5EF4-FFF2-40B4-BE49-F238E27FC236}">
                      <a16:creationId xmlns:a16="http://schemas.microsoft.com/office/drawing/2014/main" id="{3CB83C7C-32D9-F8D0-C847-2E7475A9C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63" name="Rectangle 12">
                    <a:extLst>
                      <a:ext uri="{FF2B5EF4-FFF2-40B4-BE49-F238E27FC236}">
                        <a16:creationId xmlns:a16="http://schemas.microsoft.com/office/drawing/2014/main" id="{2035B4A5-CCE3-5592-F55B-4A81DB3101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4" name="Rectangle 13">
                    <a:extLst>
                      <a:ext uri="{FF2B5EF4-FFF2-40B4-BE49-F238E27FC236}">
                        <a16:creationId xmlns:a16="http://schemas.microsoft.com/office/drawing/2014/main" id="{CAA26194-033C-518D-7682-F2DD85CEE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C5840321-B0C8-C5B7-FC5A-3FF0CE76E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94ABEAD-6573-4F3C-F9F5-5A7A0F2A9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1">
            <a:extLst>
              <a:ext uri="{FF2B5EF4-FFF2-40B4-BE49-F238E27FC236}">
                <a16:creationId xmlns:a16="http://schemas.microsoft.com/office/drawing/2014/main" id="{06F50B3A-BACB-49D0-248B-4ECA7341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190625"/>
            <a:ext cx="83343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C08716-2227-F8F0-7801-F86F44474A50}"/>
              </a:ext>
            </a:extLst>
          </p:cNvPr>
          <p:cNvCxnSpPr/>
          <p:nvPr/>
        </p:nvCxnSpPr>
        <p:spPr>
          <a:xfrm flipV="1">
            <a:off x="2209800" y="3944938"/>
            <a:ext cx="1646238" cy="215106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903818-32EA-FFCF-91D7-44DB9C727D3A}"/>
              </a:ext>
            </a:extLst>
          </p:cNvPr>
          <p:cNvCxnSpPr>
            <a:cxnSpLocks/>
          </p:cNvCxnSpPr>
          <p:nvPr/>
        </p:nvCxnSpPr>
        <p:spPr>
          <a:xfrm flipH="1">
            <a:off x="3856038" y="3881438"/>
            <a:ext cx="2620962" cy="6350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5D458-3370-D102-0CD1-D4EA5E5C0C4D}"/>
              </a:ext>
            </a:extLst>
          </p:cNvPr>
          <p:cNvCxnSpPr/>
          <p:nvPr/>
        </p:nvCxnSpPr>
        <p:spPr>
          <a:xfrm>
            <a:off x="5715000" y="1290638"/>
            <a:ext cx="76200" cy="480536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25E853-4021-C7A6-A238-7B7A8670F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1406525"/>
            <a:ext cx="229076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Average engine mass flow rate at Full load</a:t>
            </a:r>
            <a:endParaRPr lang="en-I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65E66E3-6849-71A8-7774-695EF09EF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42888"/>
            <a:ext cx="8229600" cy="733425"/>
          </a:xfrm>
        </p:spPr>
        <p:txBody>
          <a:bodyPr/>
          <a:lstStyle/>
          <a:p>
            <a:r>
              <a:rPr lang="en-US" altLang="en-US" sz="2800"/>
              <a:t>The Power needs of Compressor </a:t>
            </a:r>
          </a:p>
        </p:txBody>
      </p:sp>
      <p:pic>
        <p:nvPicPr>
          <p:cNvPr id="3" name="Picture 2" descr="http://www.turbobygarrett.com/turbobygarrett/sites/default/files/turboTech/TurboTech-Advanced/Garrett_rotating_group_enlarged.jpg">
            <a:extLst>
              <a:ext uri="{FF2B5EF4-FFF2-40B4-BE49-F238E27FC236}">
                <a16:creationId xmlns:a16="http://schemas.microsoft.com/office/drawing/2014/main" id="{1DD8FB42-4D7A-5095-616C-D5731028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1088"/>
            <a:ext cx="7010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38">
            <a:extLst>
              <a:ext uri="{FF2B5EF4-FFF2-40B4-BE49-F238E27FC236}">
                <a16:creationId xmlns:a16="http://schemas.microsoft.com/office/drawing/2014/main" id="{3ED85810-3248-F07E-7971-D4B1670F43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198" name="Group 19">
              <a:extLst>
                <a:ext uri="{FF2B5EF4-FFF2-40B4-BE49-F238E27FC236}">
                  <a16:creationId xmlns:a16="http://schemas.microsoft.com/office/drawing/2014/main" id="{CE14F35D-A0D9-B5A5-48B2-961A6CA04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0" name="Group 8">
                <a:extLst>
                  <a:ext uri="{FF2B5EF4-FFF2-40B4-BE49-F238E27FC236}">
                    <a16:creationId xmlns:a16="http://schemas.microsoft.com/office/drawing/2014/main" id="{00D42208-7AB8-5ABB-78F8-51FE20E047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2" name="Group 9">
                  <a:extLst>
                    <a:ext uri="{FF2B5EF4-FFF2-40B4-BE49-F238E27FC236}">
                      <a16:creationId xmlns:a16="http://schemas.microsoft.com/office/drawing/2014/main" id="{9C5017E2-F6D5-97CC-0B61-4702E190B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2" name="Rectangle 10">
                    <a:extLst>
                      <a:ext uri="{FF2B5EF4-FFF2-40B4-BE49-F238E27FC236}">
                        <a16:creationId xmlns:a16="http://schemas.microsoft.com/office/drawing/2014/main" id="{ABCB4FAB-68B1-D624-BD1C-DC1C953952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3" name="Rectangle 11">
                    <a:extLst>
                      <a:ext uri="{FF2B5EF4-FFF2-40B4-BE49-F238E27FC236}">
                        <a16:creationId xmlns:a16="http://schemas.microsoft.com/office/drawing/2014/main" id="{A85D642E-8605-F0D5-5D83-EAC49A37A2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3" name="Group 12">
                  <a:extLst>
                    <a:ext uri="{FF2B5EF4-FFF2-40B4-BE49-F238E27FC236}">
                      <a16:creationId xmlns:a16="http://schemas.microsoft.com/office/drawing/2014/main" id="{155BD598-D8AF-8C55-F317-25491D80EF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0" name="Rectangle 13">
                    <a:extLst>
                      <a:ext uri="{FF2B5EF4-FFF2-40B4-BE49-F238E27FC236}">
                        <a16:creationId xmlns:a16="http://schemas.microsoft.com/office/drawing/2014/main" id="{898AFF74-0C75-7408-EC43-3663982B96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1" name="Rectangle 14">
                    <a:extLst>
                      <a:ext uri="{FF2B5EF4-FFF2-40B4-BE49-F238E27FC236}">
                        <a16:creationId xmlns:a16="http://schemas.microsoft.com/office/drawing/2014/main" id="{DE6D18FC-1EF4-880C-C926-B340C5BB9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4" name="Group 10">
                  <a:extLst>
                    <a:ext uri="{FF2B5EF4-FFF2-40B4-BE49-F238E27FC236}">
                      <a16:creationId xmlns:a16="http://schemas.microsoft.com/office/drawing/2014/main" id="{90532FE7-AF57-1330-684E-0E154C20A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08" name="Rectangle 16">
                    <a:extLst>
                      <a:ext uri="{FF2B5EF4-FFF2-40B4-BE49-F238E27FC236}">
                        <a16:creationId xmlns:a16="http://schemas.microsoft.com/office/drawing/2014/main" id="{DDA6DBB0-7688-46A5-4FF8-F3E80601C9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09" name="Rectangle 17">
                    <a:extLst>
                      <a:ext uri="{FF2B5EF4-FFF2-40B4-BE49-F238E27FC236}">
                        <a16:creationId xmlns:a16="http://schemas.microsoft.com/office/drawing/2014/main" id="{C9B739C0-43C5-659D-1A2C-FCA190E93A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5" name="Group 11">
                  <a:extLst>
                    <a:ext uri="{FF2B5EF4-FFF2-40B4-BE49-F238E27FC236}">
                      <a16:creationId xmlns:a16="http://schemas.microsoft.com/office/drawing/2014/main" id="{5CD518C5-34A2-829F-E9ED-C4FF46C39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6" name="Rectangle 12">
                    <a:extLst>
                      <a:ext uri="{FF2B5EF4-FFF2-40B4-BE49-F238E27FC236}">
                        <a16:creationId xmlns:a16="http://schemas.microsoft.com/office/drawing/2014/main" id="{67148F98-DC58-916B-FC4C-4E03B3C26C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07" name="Rectangle 13">
                    <a:extLst>
                      <a:ext uri="{FF2B5EF4-FFF2-40B4-BE49-F238E27FC236}">
                        <a16:creationId xmlns:a16="http://schemas.microsoft.com/office/drawing/2014/main" id="{BBF7425B-6D47-716E-3218-2F4F1488F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C0516EAF-7D41-D9CA-1F3C-EC3C9D4A2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1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16828D0-3A79-484A-A95A-C90A0B7ED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38D73FE2-5D3F-BD31-A782-7C728AE59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31775"/>
            <a:ext cx="6819900" cy="762000"/>
          </a:xfrm>
        </p:spPr>
        <p:txBody>
          <a:bodyPr/>
          <a:lstStyle/>
          <a:p>
            <a:r>
              <a:rPr lang="en-US" altLang="en-US" sz="2800"/>
              <a:t>The Turbine to Drive the Compressor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28">
            <a:extLst>
              <a:ext uri="{FF2B5EF4-FFF2-40B4-BE49-F238E27FC236}">
                <a16:creationId xmlns:a16="http://schemas.microsoft.com/office/drawing/2014/main" id="{F1C4F892-ED04-685A-0FAE-972B302F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AutoShape 27">
            <a:extLst>
              <a:ext uri="{FF2B5EF4-FFF2-40B4-BE49-F238E27FC236}">
                <a16:creationId xmlns:a16="http://schemas.microsoft.com/office/drawing/2014/main" id="{F217D551-4EEA-69D5-FBA4-5963CF1546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1788" y="1298575"/>
            <a:ext cx="8647112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9221" name="Group 4">
            <a:extLst>
              <a:ext uri="{FF2B5EF4-FFF2-40B4-BE49-F238E27FC236}">
                <a16:creationId xmlns:a16="http://schemas.microsoft.com/office/drawing/2014/main" id="{F6A5FA18-9E0A-F133-793A-FA602E416302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490663"/>
            <a:ext cx="3443288" cy="2308225"/>
            <a:chOff x="524497" y="1491069"/>
            <a:chExt cx="3442239" cy="2308336"/>
          </a:xfrm>
        </p:grpSpPr>
        <p:sp>
          <p:nvSpPr>
            <p:cNvPr id="9258" name="AutoShape 25">
              <a:extLst>
                <a:ext uri="{FF2B5EF4-FFF2-40B4-BE49-F238E27FC236}">
                  <a16:creationId xmlns:a16="http://schemas.microsoft.com/office/drawing/2014/main" id="{E89AD44D-0B52-765E-D5CC-17F69E97DA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4227" y="2741379"/>
              <a:ext cx="1345667" cy="770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3 h 21600"/>
                <a:gd name="T14" fmla="*/ 17103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59" name="Line 22">
              <a:extLst>
                <a:ext uri="{FF2B5EF4-FFF2-40B4-BE49-F238E27FC236}">
                  <a16:creationId xmlns:a16="http://schemas.microsoft.com/office/drawing/2014/main" id="{046F48C9-1396-B573-73E5-4F52A5D0F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497" y="2838116"/>
              <a:ext cx="15380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60" name="Line 21">
              <a:extLst>
                <a:ext uri="{FF2B5EF4-FFF2-40B4-BE49-F238E27FC236}">
                  <a16:creationId xmlns:a16="http://schemas.microsoft.com/office/drawing/2014/main" id="{8671AFD3-7282-5BF2-900E-9F3298B63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296" y="2038997"/>
              <a:ext cx="5444" cy="677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61" name="Line 18">
              <a:extLst>
                <a:ext uri="{FF2B5EF4-FFF2-40B4-BE49-F238E27FC236}">
                  <a16:creationId xmlns:a16="http://schemas.microsoft.com/office/drawing/2014/main" id="{421FE8F6-E901-634C-65B0-EFEEE96A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157" y="2065220"/>
              <a:ext cx="1126996" cy="27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62" name="Text Box 16">
              <a:extLst>
                <a:ext uri="{FF2B5EF4-FFF2-40B4-BE49-F238E27FC236}">
                  <a16:creationId xmlns:a16="http://schemas.microsoft.com/office/drawing/2014/main" id="{B2E1908B-6978-F3C3-AA2E-29EEB82F5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384" y="2375759"/>
              <a:ext cx="558054" cy="365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</a:p>
          </p:txBody>
        </p:sp>
        <p:sp>
          <p:nvSpPr>
            <p:cNvPr id="9263" name="Text Box 15">
              <a:extLst>
                <a:ext uri="{FF2B5EF4-FFF2-40B4-BE49-F238E27FC236}">
                  <a16:creationId xmlns:a16="http://schemas.microsoft.com/office/drawing/2014/main" id="{68D83732-8197-0810-96E8-BBB1C02F6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0212" y="1491069"/>
              <a:ext cx="473665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</a:p>
          </p:txBody>
        </p:sp>
        <p:sp>
          <p:nvSpPr>
            <p:cNvPr id="9264" name="Oval 11">
              <a:extLst>
                <a:ext uri="{FF2B5EF4-FFF2-40B4-BE49-F238E27FC236}">
                  <a16:creationId xmlns:a16="http://schemas.microsoft.com/office/drawing/2014/main" id="{C35129BE-F04A-26F3-97BF-B59804296E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05772" y="2802232"/>
              <a:ext cx="73500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5" name="Oval 10">
              <a:extLst>
                <a:ext uri="{FF2B5EF4-FFF2-40B4-BE49-F238E27FC236}">
                  <a16:creationId xmlns:a16="http://schemas.microsoft.com/office/drawing/2014/main" id="{1F2D4B0D-7FE5-4FBA-0D04-9A7C27359B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09878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6" name="Text Box 8">
              <a:extLst>
                <a:ext uri="{FF2B5EF4-FFF2-40B4-BE49-F238E27FC236}">
                  <a16:creationId xmlns:a16="http://schemas.microsoft.com/office/drawing/2014/main" id="{81840169-99DD-7B62-A4F6-8E352749F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13" y="3028580"/>
              <a:ext cx="1152858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7" name="Text Box 7">
              <a:extLst>
                <a:ext uri="{FF2B5EF4-FFF2-40B4-BE49-F238E27FC236}">
                  <a16:creationId xmlns:a16="http://schemas.microsoft.com/office/drawing/2014/main" id="{FD159E76-02DB-1D12-7217-49366D2E0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240" y="2154931"/>
              <a:ext cx="1151496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5182AE-DF1A-63A7-3B3A-966F0E429437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1490663"/>
            <a:ext cx="5765800" cy="2703512"/>
            <a:chOff x="2830212" y="1491069"/>
            <a:chExt cx="5765649" cy="2703756"/>
          </a:xfrm>
        </p:grpSpPr>
        <p:sp>
          <p:nvSpPr>
            <p:cNvPr id="9246" name="AutoShape 26">
              <a:extLst>
                <a:ext uri="{FF2B5EF4-FFF2-40B4-BE49-F238E27FC236}">
                  <a16:creationId xmlns:a16="http://schemas.microsoft.com/office/drawing/2014/main" id="{1F234FD8-CB5B-D25A-29F3-60F00E5BA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9909" y="2740008"/>
              <a:ext cx="1345667" cy="7717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5 h 21600"/>
                <a:gd name="T14" fmla="*/ 17103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9247" name="Line 24">
              <a:extLst>
                <a:ext uri="{FF2B5EF4-FFF2-40B4-BE49-F238E27FC236}">
                  <a16:creationId xmlns:a16="http://schemas.microsoft.com/office/drawing/2014/main" id="{BDD25B7F-8D82-342B-4CFA-CEA3E13CC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221804"/>
              <a:ext cx="32666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48" name="Line 23">
              <a:extLst>
                <a:ext uri="{FF2B5EF4-FFF2-40B4-BE49-F238E27FC236}">
                  <a16:creationId xmlns:a16="http://schemas.microsoft.com/office/drawing/2014/main" id="{19EF1216-516E-B409-6179-0D12BC4B9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029960"/>
              <a:ext cx="3266657" cy="1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49" name="Line 20">
              <a:extLst>
                <a:ext uri="{FF2B5EF4-FFF2-40B4-BE49-F238E27FC236}">
                  <a16:creationId xmlns:a16="http://schemas.microsoft.com/office/drawing/2014/main" id="{B266A899-CC9F-6578-37D9-A5643FF8E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118" y="2070741"/>
              <a:ext cx="12250" cy="6017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50" name="Line 19">
              <a:extLst>
                <a:ext uri="{FF2B5EF4-FFF2-40B4-BE49-F238E27FC236}">
                  <a16:creationId xmlns:a16="http://schemas.microsoft.com/office/drawing/2014/main" id="{6F666532-C630-BE0E-4AB1-33B4199CB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894" y="3415028"/>
              <a:ext cx="17299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51" name="Line 17">
              <a:extLst>
                <a:ext uri="{FF2B5EF4-FFF2-40B4-BE49-F238E27FC236}">
                  <a16:creationId xmlns:a16="http://schemas.microsoft.com/office/drawing/2014/main" id="{F94A8097-38E8-A012-52C3-2A982FB61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5927" y="2065220"/>
              <a:ext cx="1267191" cy="41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252" name="Text Box 14">
              <a:extLst>
                <a:ext uri="{FF2B5EF4-FFF2-40B4-BE49-F238E27FC236}">
                  <a16:creationId xmlns:a16="http://schemas.microsoft.com/office/drawing/2014/main" id="{FB693414-2126-514D-01CE-B8593F579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120" y="1491069"/>
              <a:ext cx="383832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</a:p>
          </p:txBody>
        </p:sp>
        <p:sp>
          <p:nvSpPr>
            <p:cNvPr id="9253" name="Text Box 13">
              <a:extLst>
                <a:ext uri="{FF2B5EF4-FFF2-40B4-BE49-F238E27FC236}">
                  <a16:creationId xmlns:a16="http://schemas.microsoft.com/office/drawing/2014/main" id="{246FCF3A-D2D1-08A3-B821-EEB910B0B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642" y="2836736"/>
              <a:ext cx="385193" cy="5782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</a:p>
          </p:txBody>
        </p:sp>
        <p:sp>
          <p:nvSpPr>
            <p:cNvPr id="9254" name="Oval 12">
              <a:extLst>
                <a:ext uri="{FF2B5EF4-FFF2-40B4-BE49-F238E27FC236}">
                  <a16:creationId xmlns:a16="http://schemas.microsoft.com/office/drawing/2014/main" id="{F2C1F3F8-37CF-E053-A0BC-A9EE41E4E0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34919" y="3350160"/>
              <a:ext cx="72139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Oval 9">
              <a:extLst>
                <a:ext uri="{FF2B5EF4-FFF2-40B4-BE49-F238E27FC236}">
                  <a16:creationId xmlns:a16="http://schemas.microsoft.com/office/drawing/2014/main" id="{016B614A-D405-76F0-53BB-D4F424950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87175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6" name="Text Box 6">
              <a:extLst>
                <a:ext uri="{FF2B5EF4-FFF2-40B4-BE49-F238E27FC236}">
                  <a16:creationId xmlns:a16="http://schemas.microsoft.com/office/drawing/2014/main" id="{FB3EB4D4-DF5C-E49F-7769-9661F84D1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621" y="2108006"/>
              <a:ext cx="1151496" cy="57553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7" name="Text Box 5">
              <a:extLst>
                <a:ext uri="{FF2B5EF4-FFF2-40B4-BE49-F238E27FC236}">
                  <a16:creationId xmlns:a16="http://schemas.microsoft.com/office/drawing/2014/main" id="{5AA4140B-C5BB-E1A9-0317-9BA019CA0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9726" y="3605492"/>
              <a:ext cx="1152858" cy="5893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23" name="Rectangle 4">
            <a:extLst>
              <a:ext uri="{FF2B5EF4-FFF2-40B4-BE49-F238E27FC236}">
                <a16:creationId xmlns:a16="http://schemas.microsoft.com/office/drawing/2014/main" id="{DC415209-CE08-5CE1-5C72-9F5E6289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781175"/>
            <a:ext cx="1344612" cy="577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33">
                <a:extLst>
                  <a:ext uri="{FF2B5EF4-FFF2-40B4-BE49-F238E27FC236}">
                    <a16:creationId xmlns:a16="http://schemas.microsoft.com/office/drawing/2014/main" id="{592FFB6A-2894-DF51-D00F-491488F7C7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6496050"/>
              <a:ext cx="1588" cy="1588"/>
            </p14:xfrm>
          </p:contentPart>
        </mc:Choice>
        <mc:Fallback xmlns="">
          <p:pic>
            <p:nvPicPr>
              <p:cNvPr id="2" name="Ink 33">
                <a:extLst>
                  <a:ext uri="{FF2B5EF4-FFF2-40B4-BE49-F238E27FC236}">
                    <a16:creationId xmlns:a16="http://schemas.microsoft.com/office/drawing/2014/main" id="{592FFB6A-2894-DF51-D00F-491488F7C7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412" y="64547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9225" name="Group 38">
            <a:extLst>
              <a:ext uri="{FF2B5EF4-FFF2-40B4-BE49-F238E27FC236}">
                <a16:creationId xmlns:a16="http://schemas.microsoft.com/office/drawing/2014/main" id="{93D4015C-F209-C1C3-843C-FA24C9B0FE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30" name="Group 19">
              <a:extLst>
                <a:ext uri="{FF2B5EF4-FFF2-40B4-BE49-F238E27FC236}">
                  <a16:creationId xmlns:a16="http://schemas.microsoft.com/office/drawing/2014/main" id="{A407EB1A-D865-766B-DDE6-42D9A465B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2" name="Group 8">
                <a:extLst>
                  <a:ext uri="{FF2B5EF4-FFF2-40B4-BE49-F238E27FC236}">
                    <a16:creationId xmlns:a16="http://schemas.microsoft.com/office/drawing/2014/main" id="{AE72048F-3DD5-4727-9304-36C97CD60F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4" name="Group 9">
                  <a:extLst>
                    <a:ext uri="{FF2B5EF4-FFF2-40B4-BE49-F238E27FC236}">
                      <a16:creationId xmlns:a16="http://schemas.microsoft.com/office/drawing/2014/main" id="{58E377B7-EC89-F3D9-1AB7-7D5F99746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4" name="Rectangle 10">
                    <a:extLst>
                      <a:ext uri="{FF2B5EF4-FFF2-40B4-BE49-F238E27FC236}">
                        <a16:creationId xmlns:a16="http://schemas.microsoft.com/office/drawing/2014/main" id="{BDBCE00A-C4F4-FDAB-994D-9CD6C9C551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5" name="Rectangle 11">
                    <a:extLst>
                      <a:ext uri="{FF2B5EF4-FFF2-40B4-BE49-F238E27FC236}">
                        <a16:creationId xmlns:a16="http://schemas.microsoft.com/office/drawing/2014/main" id="{61E145FA-4E01-8316-AF49-E3FA91400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35" name="Group 12">
                  <a:extLst>
                    <a:ext uri="{FF2B5EF4-FFF2-40B4-BE49-F238E27FC236}">
                      <a16:creationId xmlns:a16="http://schemas.microsoft.com/office/drawing/2014/main" id="{879A9195-8B9E-C093-7660-8E54455582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2" name="Rectangle 13">
                    <a:extLst>
                      <a:ext uri="{FF2B5EF4-FFF2-40B4-BE49-F238E27FC236}">
                        <a16:creationId xmlns:a16="http://schemas.microsoft.com/office/drawing/2014/main" id="{3BAD3592-20E5-6BE2-1340-C5473CD77A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3" name="Rectangle 14">
                    <a:extLst>
                      <a:ext uri="{FF2B5EF4-FFF2-40B4-BE49-F238E27FC236}">
                        <a16:creationId xmlns:a16="http://schemas.microsoft.com/office/drawing/2014/main" id="{D81C495B-C1C9-899F-752D-EAEBCEBF73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36" name="Group 10">
                  <a:extLst>
                    <a:ext uri="{FF2B5EF4-FFF2-40B4-BE49-F238E27FC236}">
                      <a16:creationId xmlns:a16="http://schemas.microsoft.com/office/drawing/2014/main" id="{1D142842-0383-DD04-3192-9ACD9D6D33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40" name="Rectangle 16">
                    <a:extLst>
                      <a:ext uri="{FF2B5EF4-FFF2-40B4-BE49-F238E27FC236}">
                        <a16:creationId xmlns:a16="http://schemas.microsoft.com/office/drawing/2014/main" id="{31F3644F-265B-8B99-1047-B2A362E081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1" name="Rectangle 17">
                    <a:extLst>
                      <a:ext uri="{FF2B5EF4-FFF2-40B4-BE49-F238E27FC236}">
                        <a16:creationId xmlns:a16="http://schemas.microsoft.com/office/drawing/2014/main" id="{E220EBC4-90CE-EB31-8913-BC141FBE1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237" name="Group 11">
                  <a:extLst>
                    <a:ext uri="{FF2B5EF4-FFF2-40B4-BE49-F238E27FC236}">
                      <a16:creationId xmlns:a16="http://schemas.microsoft.com/office/drawing/2014/main" id="{7DD3BFEF-96A4-B0CA-E630-27F654A922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8" name="Rectangle 12">
                    <a:extLst>
                      <a:ext uri="{FF2B5EF4-FFF2-40B4-BE49-F238E27FC236}">
                        <a16:creationId xmlns:a16="http://schemas.microsoft.com/office/drawing/2014/main" id="{9068A2A2-3CFB-5B08-AC80-5BDC8790BC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9" name="Rectangle 13">
                    <a:extLst>
                      <a:ext uri="{FF2B5EF4-FFF2-40B4-BE49-F238E27FC236}">
                        <a16:creationId xmlns:a16="http://schemas.microsoft.com/office/drawing/2014/main" id="{8B0321C0-0CD9-DCEF-DADB-6C16A1775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5CBB1102-B0D6-E719-5955-9E83F8113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3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34DE438-1C45-E644-95B7-C50E5A29D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2">
            <a:extLst>
              <a:ext uri="{FF2B5EF4-FFF2-40B4-BE49-F238E27FC236}">
                <a16:creationId xmlns:a16="http://schemas.microsoft.com/office/drawing/2014/main" id="{CB1D87AB-5203-E9EF-BFD2-E7EE968A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354263"/>
            <a:ext cx="32972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76959F9-2ED5-2EEB-768C-FA7695201EA3}"/>
              </a:ext>
            </a:extLst>
          </p:cNvPr>
          <p:cNvCxnSpPr/>
          <p:nvPr/>
        </p:nvCxnSpPr>
        <p:spPr bwMode="auto">
          <a:xfrm flipV="1">
            <a:off x="768350" y="3810000"/>
            <a:ext cx="7232650" cy="1457325"/>
          </a:xfrm>
          <a:prstGeom prst="line">
            <a:avLst/>
          </a:prstGeom>
          <a:ln w="730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92DA86-3464-3FCD-0CCC-C87E2A6AFD88}"/>
              </a:ext>
            </a:extLst>
          </p:cNvPr>
          <p:cNvCxnSpPr/>
          <p:nvPr/>
        </p:nvCxnSpPr>
        <p:spPr bwMode="auto">
          <a:xfrm>
            <a:off x="1524000" y="3886200"/>
            <a:ext cx="6546850" cy="1303338"/>
          </a:xfrm>
          <a:prstGeom prst="line">
            <a:avLst/>
          </a:prstGeom>
          <a:ln w="730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76345B-8FA6-7196-11F8-88C1758C4BAD}"/>
                  </a:ext>
                </a:extLst>
              </p14:cNvPr>
              <p14:cNvContentPartPr/>
              <p14:nvPr/>
            </p14:nvContentPartPr>
            <p14:xfrm>
              <a:off x="2790000" y="2772720"/>
              <a:ext cx="3692160" cy="271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76345B-8FA6-7196-11F8-88C1758C4B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0640" y="2763360"/>
                <a:ext cx="3710880" cy="27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487E8DF-5DE3-9136-876E-F423D008F9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09550"/>
            <a:ext cx="6797675" cy="893763"/>
          </a:xfrm>
        </p:spPr>
        <p:txBody>
          <a:bodyPr/>
          <a:lstStyle/>
          <a:p>
            <a:r>
              <a:rPr lang="en-US" altLang="en-US" sz="2800"/>
              <a:t>Irreversible Adiabatic Flow Through Turbine : SSSF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300DC61-D412-CE9C-FB6C-359AD3AE84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09800"/>
            <a:ext cx="5965825" cy="4321175"/>
            <a:chOff x="311" y="1510"/>
            <a:chExt cx="4047" cy="2722"/>
          </a:xfrm>
        </p:grpSpPr>
        <p:sp>
          <p:nvSpPr>
            <p:cNvPr id="10278" name="Line 4">
              <a:extLst>
                <a:ext uri="{FF2B5EF4-FFF2-40B4-BE49-F238E27FC236}">
                  <a16:creationId xmlns:a16="http://schemas.microsoft.com/office/drawing/2014/main" id="{B53D97AE-0E8A-2A39-7229-5CF6EDFA1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" y="3862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9" name="Line 5">
              <a:extLst>
                <a:ext uri="{FF2B5EF4-FFF2-40B4-BE49-F238E27FC236}">
                  <a16:creationId xmlns:a16="http://schemas.microsoft.com/office/drawing/2014/main" id="{A736D263-8FF8-8679-D157-F212DE38E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" y="1510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0" name="Text Box 6">
              <a:extLst>
                <a:ext uri="{FF2B5EF4-FFF2-40B4-BE49-F238E27FC236}">
                  <a16:creationId xmlns:a16="http://schemas.microsoft.com/office/drawing/2014/main" id="{6D6E3912-4E93-F377-6DB6-4ECB445D4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" y="2518"/>
              <a:ext cx="2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Times New Roman" panose="02020603050405020304" pitchFamily="18" charset="0"/>
                </a:rPr>
                <a:t>h</a:t>
              </a:r>
              <a:endParaRPr lang="en-US" altLang="en-US" sz="2400" i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281" name="Text Box 7">
              <a:extLst>
                <a:ext uri="{FF2B5EF4-FFF2-40B4-BE49-F238E27FC236}">
                  <a16:creationId xmlns:a16="http://schemas.microsoft.com/office/drawing/2014/main" id="{23C0EEC2-36B8-0B8E-1A36-CBCDCA28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2095" y="3941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9220" name="Group 8">
            <a:extLst>
              <a:ext uri="{FF2B5EF4-FFF2-40B4-BE49-F238E27FC236}">
                <a16:creationId xmlns:a16="http://schemas.microsoft.com/office/drawing/2014/main" id="{8C8B7781-370F-4E85-ADF1-C3D9F1CD5C4D}"/>
              </a:ext>
            </a:extLst>
          </p:cNvPr>
          <p:cNvGrpSpPr>
            <a:grpSpLocks/>
          </p:cNvGrpSpPr>
          <p:nvPr/>
        </p:nvGrpSpPr>
        <p:grpSpPr bwMode="auto">
          <a:xfrm>
            <a:off x="2112968" y="2590800"/>
            <a:ext cx="831851" cy="2756957"/>
            <a:chOff x="1354" y="1750"/>
            <a:chExt cx="524" cy="2248"/>
          </a:xfrm>
        </p:grpSpPr>
        <p:sp>
          <p:nvSpPr>
            <p:cNvPr id="10276" name="Line 9">
              <a:extLst>
                <a:ext uri="{FF2B5EF4-FFF2-40B4-BE49-F238E27FC236}">
                  <a16:creationId xmlns:a16="http://schemas.microsoft.com/office/drawing/2014/main" id="{F890A4B2-0BE6-4748-A4A8-628C3F73C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750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7" name="Text Box 10">
              <a:extLst>
                <a:ext uri="{FF2B5EF4-FFF2-40B4-BE49-F238E27FC236}">
                  <a16:creationId xmlns:a16="http://schemas.microsoft.com/office/drawing/2014/main" id="{E4C930AA-02C0-F9D8-CCEC-B081B4B76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4" y="3622"/>
              <a:ext cx="52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 dirty="0" err="1">
                  <a:latin typeface="Times New Roman" panose="02020603050405020304" pitchFamily="18" charset="0"/>
                </a:rPr>
                <a:t>ti</a:t>
              </a:r>
              <a:r>
                <a:rPr lang="en-US" altLang="en-US" sz="2400" baseline="-25000" dirty="0">
                  <a:latin typeface="Times New Roman" panose="02020603050405020304" pitchFamily="18" charset="0"/>
                </a:rPr>
                <a:t>-iso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A0335C93-A395-0ECA-2AD4-95E5BE637267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2590801"/>
            <a:ext cx="2671764" cy="2347913"/>
            <a:chOff x="1402" y="1750"/>
            <a:chExt cx="1683" cy="1479"/>
          </a:xfrm>
        </p:grpSpPr>
        <p:sp>
          <p:nvSpPr>
            <p:cNvPr id="10274" name="Text Box 14">
              <a:extLst>
                <a:ext uri="{FF2B5EF4-FFF2-40B4-BE49-F238E27FC236}">
                  <a16:creationId xmlns:a16="http://schemas.microsoft.com/office/drawing/2014/main" id="{F665403B-560C-791D-03FA-12719993D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2614"/>
              <a:ext cx="6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h</a:t>
              </a:r>
              <a:r>
                <a:rPr lang="en-US" altLang="en-US" sz="2400" baseline="-25000" dirty="0" err="1">
                  <a:latin typeface="Times New Roman" panose="02020603050405020304" pitchFamily="18" charset="0"/>
                </a:rPr>
                <a:t>te</a:t>
              </a:r>
              <a:r>
                <a:rPr lang="en-US" altLang="en-US" sz="2400" baseline="-25000" dirty="0">
                  <a:latin typeface="Times New Roman" panose="02020603050405020304" pitchFamily="18" charset="0"/>
                </a:rPr>
                <a:t>-actual</a:t>
              </a:r>
            </a:p>
          </p:txBody>
        </p:sp>
        <p:sp>
          <p:nvSpPr>
            <p:cNvPr id="10275" name="Freeform 15">
              <a:extLst>
                <a:ext uri="{FF2B5EF4-FFF2-40B4-BE49-F238E27FC236}">
                  <a16:creationId xmlns:a16="http://schemas.microsoft.com/office/drawing/2014/main" id="{764C8F09-252D-1144-AF93-AA600286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750"/>
              <a:ext cx="964" cy="1479"/>
            </a:xfrm>
            <a:custGeom>
              <a:avLst/>
              <a:gdLst>
                <a:gd name="T0" fmla="*/ 0 w 720"/>
                <a:gd name="T1" fmla="*/ 0 h 1776"/>
                <a:gd name="T2" fmla="*/ 576 w 720"/>
                <a:gd name="T3" fmla="*/ 1302 h 1776"/>
                <a:gd name="T4" fmla="*/ 1729 w 720"/>
                <a:gd name="T5" fmla="*/ 2409 h 1776"/>
                <a:gd name="T6" fmla="*/ 0 60000 65536"/>
                <a:gd name="T7" fmla="*/ 0 60000 65536"/>
                <a:gd name="T8" fmla="*/ 0 60000 65536"/>
                <a:gd name="T9" fmla="*/ 0 w 720"/>
                <a:gd name="T10" fmla="*/ 0 h 1776"/>
                <a:gd name="T11" fmla="*/ 720 w 720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776">
                  <a:moveTo>
                    <a:pt x="0" y="0"/>
                  </a:moveTo>
                  <a:cubicBezTo>
                    <a:pt x="60" y="332"/>
                    <a:pt x="120" y="664"/>
                    <a:pt x="240" y="960"/>
                  </a:cubicBezTo>
                  <a:cubicBezTo>
                    <a:pt x="360" y="1256"/>
                    <a:pt x="540" y="1516"/>
                    <a:pt x="720" y="1776"/>
                  </a:cubicBezTo>
                </a:path>
              </a:pathLst>
            </a:custGeom>
            <a:noFill/>
            <a:ln w="34925" cap="flat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17" name="Object 3">
                <a:extLst>
                  <a:ext uri="{FF2B5EF4-FFF2-40B4-BE49-F238E27FC236}">
                    <a16:creationId xmlns:a16="http://schemas.microsoft.com/office/drawing/2014/main" id="{EF6AE310-E388-E0C6-FB0D-519B8664AC27}"/>
                  </a:ext>
                </a:extLst>
              </p:cNvPr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993774" y="1181100"/>
                <a:ext cx="3197225" cy="1017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𝑡𝑒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7217" name="Object 3">
                <a:extLst>
                  <a:ext uri="{FF2B5EF4-FFF2-40B4-BE49-F238E27FC236}">
                    <a16:creationId xmlns:a16="http://schemas.microsoft.com/office/drawing/2014/main" id="{EF6AE310-E388-E0C6-FB0D-519B8664AC2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993774" y="1181100"/>
                <a:ext cx="3197225" cy="1017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8">
            <a:extLst>
              <a:ext uri="{FF2B5EF4-FFF2-40B4-BE49-F238E27FC236}">
                <a16:creationId xmlns:a16="http://schemas.microsoft.com/office/drawing/2014/main" id="{4320EDC1-986D-A699-2520-6D29F96E4F49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2198688"/>
            <a:ext cx="2133600" cy="496887"/>
            <a:chOff x="1296" y="1488"/>
            <a:chExt cx="1344" cy="313"/>
          </a:xfrm>
        </p:grpSpPr>
        <p:sp>
          <p:nvSpPr>
            <p:cNvPr id="10272" name="Text Box 19">
              <a:extLst>
                <a:ext uri="{FF2B5EF4-FFF2-40B4-BE49-F238E27FC236}">
                  <a16:creationId xmlns:a16="http://schemas.microsoft.com/office/drawing/2014/main" id="{D95E6D80-635A-524C-20AC-7A68EF400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2" y="1510"/>
              <a:ext cx="2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ti</a:t>
              </a:r>
            </a:p>
          </p:txBody>
        </p:sp>
        <p:sp>
          <p:nvSpPr>
            <p:cNvPr id="10273" name="Freeform 20">
              <a:extLst>
                <a:ext uri="{FF2B5EF4-FFF2-40B4-BE49-F238E27FC236}">
                  <a16:creationId xmlns:a16="http://schemas.microsoft.com/office/drawing/2014/main" id="{CCD03D6B-B0B7-6887-8FF9-4719029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488"/>
              <a:ext cx="1344" cy="288"/>
            </a:xfrm>
            <a:custGeom>
              <a:avLst/>
              <a:gdLst>
                <a:gd name="T0" fmla="*/ 0 w 1344"/>
                <a:gd name="T1" fmla="*/ 288 h 288"/>
                <a:gd name="T2" fmla="*/ 720 w 1344"/>
                <a:gd name="T3" fmla="*/ 192 h 288"/>
                <a:gd name="T4" fmla="*/ 1344 w 1344"/>
                <a:gd name="T5" fmla="*/ 0 h 288"/>
                <a:gd name="T6" fmla="*/ 0 60000 65536"/>
                <a:gd name="T7" fmla="*/ 0 60000 65536"/>
                <a:gd name="T8" fmla="*/ 0 60000 65536"/>
                <a:gd name="T9" fmla="*/ 0 w 1344"/>
                <a:gd name="T10" fmla="*/ 0 h 288"/>
                <a:gd name="T11" fmla="*/ 1344 w 134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288">
                  <a:moveTo>
                    <a:pt x="0" y="288"/>
                  </a:moveTo>
                  <a:cubicBezTo>
                    <a:pt x="248" y="264"/>
                    <a:pt x="496" y="240"/>
                    <a:pt x="720" y="192"/>
                  </a:cubicBezTo>
                  <a:cubicBezTo>
                    <a:pt x="944" y="144"/>
                    <a:pt x="1144" y="72"/>
                    <a:pt x="13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21" name="Object 4">
                <a:extLst>
                  <a:ext uri="{FF2B5EF4-FFF2-40B4-BE49-F238E27FC236}">
                    <a16:creationId xmlns:a16="http://schemas.microsoft.com/office/drawing/2014/main" id="{9E8F7464-D936-770A-A0C2-D98BAB8DBE2D}"/>
                  </a:ext>
                </a:extLst>
              </p:cNvPr>
              <p:cNvSpPr txBox="1"/>
              <p:nvPr/>
            </p:nvSpPr>
            <p:spPr bwMode="auto">
              <a:xfrm>
                <a:off x="5238087" y="1300163"/>
                <a:ext cx="3753513" cy="590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</m:t>
                          </m:r>
                        </m:sub>
                      </m:sSub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07221" name="Object 4">
                <a:extLst>
                  <a:ext uri="{FF2B5EF4-FFF2-40B4-BE49-F238E27FC236}">
                    <a16:creationId xmlns:a16="http://schemas.microsoft.com/office/drawing/2014/main" id="{9E8F7464-D936-770A-A0C2-D98BAB8DB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087" y="1300163"/>
                <a:ext cx="3753513" cy="590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50" name="Group 38">
            <a:extLst>
              <a:ext uri="{FF2B5EF4-FFF2-40B4-BE49-F238E27FC236}">
                <a16:creationId xmlns:a16="http://schemas.microsoft.com/office/drawing/2014/main" id="{331C7C0E-0744-3F18-0902-27107999CF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56" name="Group 19">
              <a:extLst>
                <a:ext uri="{FF2B5EF4-FFF2-40B4-BE49-F238E27FC236}">
                  <a16:creationId xmlns:a16="http://schemas.microsoft.com/office/drawing/2014/main" id="{EB655983-CF37-DB46-01F5-1637B3C36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8" name="Group 8">
                <a:extLst>
                  <a:ext uri="{FF2B5EF4-FFF2-40B4-BE49-F238E27FC236}">
                    <a16:creationId xmlns:a16="http://schemas.microsoft.com/office/drawing/2014/main" id="{608C73C9-4EC6-81F6-DE0E-118A9AC6D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60" name="Group 9">
                  <a:extLst>
                    <a:ext uri="{FF2B5EF4-FFF2-40B4-BE49-F238E27FC236}">
                      <a16:creationId xmlns:a16="http://schemas.microsoft.com/office/drawing/2014/main" id="{DFA0B15F-A76E-FBF8-E36A-3C8D9E3BD1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70" name="Rectangle 10">
                    <a:extLst>
                      <a:ext uri="{FF2B5EF4-FFF2-40B4-BE49-F238E27FC236}">
                        <a16:creationId xmlns:a16="http://schemas.microsoft.com/office/drawing/2014/main" id="{8230F7D4-B661-CF15-BADF-784FE675DD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1" name="Rectangle 11">
                    <a:extLst>
                      <a:ext uri="{FF2B5EF4-FFF2-40B4-BE49-F238E27FC236}">
                        <a16:creationId xmlns:a16="http://schemas.microsoft.com/office/drawing/2014/main" id="{BCBAA707-C1B3-FAEC-2610-D1F33F13E7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61" name="Group 12">
                  <a:extLst>
                    <a:ext uri="{FF2B5EF4-FFF2-40B4-BE49-F238E27FC236}">
                      <a16:creationId xmlns:a16="http://schemas.microsoft.com/office/drawing/2014/main" id="{8381EDB7-8685-20E3-02AC-A22F8C6AD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8" name="Rectangle 13">
                    <a:extLst>
                      <a:ext uri="{FF2B5EF4-FFF2-40B4-BE49-F238E27FC236}">
                        <a16:creationId xmlns:a16="http://schemas.microsoft.com/office/drawing/2014/main" id="{649A20A1-D6F2-401A-2A2A-11B9F13B2A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9" name="Rectangle 14">
                    <a:extLst>
                      <a:ext uri="{FF2B5EF4-FFF2-40B4-BE49-F238E27FC236}">
                        <a16:creationId xmlns:a16="http://schemas.microsoft.com/office/drawing/2014/main" id="{3B40ADEE-7448-1C64-E412-95CE09E277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62" name="Group 10">
                  <a:extLst>
                    <a:ext uri="{FF2B5EF4-FFF2-40B4-BE49-F238E27FC236}">
                      <a16:creationId xmlns:a16="http://schemas.microsoft.com/office/drawing/2014/main" id="{99DE4E46-CCEC-7F85-6579-9C7B6033DB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66" name="Rectangle 16">
                    <a:extLst>
                      <a:ext uri="{FF2B5EF4-FFF2-40B4-BE49-F238E27FC236}">
                        <a16:creationId xmlns:a16="http://schemas.microsoft.com/office/drawing/2014/main" id="{90A9CFF2-D5B2-F856-6C06-E113E0CCB1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7" name="Rectangle 17">
                    <a:extLst>
                      <a:ext uri="{FF2B5EF4-FFF2-40B4-BE49-F238E27FC236}">
                        <a16:creationId xmlns:a16="http://schemas.microsoft.com/office/drawing/2014/main" id="{D3740C84-1A44-8CBF-630F-33FB9E9091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63" name="Group 11">
                  <a:extLst>
                    <a:ext uri="{FF2B5EF4-FFF2-40B4-BE49-F238E27FC236}">
                      <a16:creationId xmlns:a16="http://schemas.microsoft.com/office/drawing/2014/main" id="{0F38413C-B23F-BBB9-A788-32B9D7D7CF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64" name="Rectangle 12">
                    <a:extLst>
                      <a:ext uri="{FF2B5EF4-FFF2-40B4-BE49-F238E27FC236}">
                        <a16:creationId xmlns:a16="http://schemas.microsoft.com/office/drawing/2014/main" id="{08BCEB09-90C6-BE65-7FC4-FB4730A4EF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5" name="Rectangle 13">
                    <a:extLst>
                      <a:ext uri="{FF2B5EF4-FFF2-40B4-BE49-F238E27FC236}">
                        <a16:creationId xmlns:a16="http://schemas.microsoft.com/office/drawing/2014/main" id="{8B2798B9-D8F1-4044-E5EF-A82B4460D2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0BC8A11A-DED2-1593-39A6-D80234BEA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AD5D9A8-3325-2F70-6D71-85E931E95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792EC2-28BB-5D2B-8FF7-BF1FE284C67B}"/>
              </a:ext>
            </a:extLst>
          </p:cNvPr>
          <p:cNvCxnSpPr/>
          <p:nvPr/>
        </p:nvCxnSpPr>
        <p:spPr>
          <a:xfrm>
            <a:off x="893763" y="2590800"/>
            <a:ext cx="3717925" cy="4127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97B58F-77AC-A6F4-C1B5-D1975503527E}"/>
              </a:ext>
            </a:extLst>
          </p:cNvPr>
          <p:cNvCxnSpPr/>
          <p:nvPr/>
        </p:nvCxnSpPr>
        <p:spPr>
          <a:xfrm>
            <a:off x="879475" y="4884738"/>
            <a:ext cx="3717925" cy="41275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6">
            <a:extLst>
              <a:ext uri="{FF2B5EF4-FFF2-40B4-BE49-F238E27FC236}">
                <a16:creationId xmlns:a16="http://schemas.microsoft.com/office/drawing/2014/main" id="{1F161C29-FA3C-E055-64AF-50864096F90E}"/>
              </a:ext>
            </a:extLst>
          </p:cNvPr>
          <p:cNvSpPr>
            <a:spLocks/>
          </p:cNvSpPr>
          <p:nvPr/>
        </p:nvSpPr>
        <p:spPr bwMode="auto">
          <a:xfrm rot="-856785">
            <a:off x="1547813" y="4408488"/>
            <a:ext cx="2133600" cy="457200"/>
          </a:xfrm>
          <a:custGeom>
            <a:avLst/>
            <a:gdLst>
              <a:gd name="T0" fmla="*/ 0 w 1344"/>
              <a:gd name="T1" fmla="*/ 2147483646 h 288"/>
              <a:gd name="T2" fmla="*/ 2147483646 w 1344"/>
              <a:gd name="T3" fmla="*/ 2147483646 h 288"/>
              <a:gd name="T4" fmla="*/ 2147483646 w 1344"/>
              <a:gd name="T5" fmla="*/ 0 h 288"/>
              <a:gd name="T6" fmla="*/ 0 60000 65536"/>
              <a:gd name="T7" fmla="*/ 0 60000 65536"/>
              <a:gd name="T8" fmla="*/ 0 60000 65536"/>
              <a:gd name="T9" fmla="*/ 0 w 1344"/>
              <a:gd name="T10" fmla="*/ 0 h 288"/>
              <a:gd name="T11" fmla="*/ 1344 w 13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88">
                <a:moveTo>
                  <a:pt x="0" y="288"/>
                </a:moveTo>
                <a:cubicBezTo>
                  <a:pt x="248" y="264"/>
                  <a:pt x="496" y="240"/>
                  <a:pt x="720" y="192"/>
                </a:cubicBezTo>
                <a:cubicBezTo>
                  <a:pt x="944" y="144"/>
                  <a:pt x="1144" y="72"/>
                  <a:pt x="13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AC2FF-85AA-8F52-1AA1-B12CB04C89CE}"/>
              </a:ext>
            </a:extLst>
          </p:cNvPr>
          <p:cNvCxnSpPr>
            <a:cxnSpLocks/>
          </p:cNvCxnSpPr>
          <p:nvPr/>
        </p:nvCxnSpPr>
        <p:spPr>
          <a:xfrm>
            <a:off x="4552013" y="2604660"/>
            <a:ext cx="0" cy="1814940"/>
          </a:xfrm>
          <a:prstGeom prst="straightConnector1">
            <a:avLst/>
          </a:prstGeom>
          <a:ln w="47625">
            <a:solidFill>
              <a:schemeClr val="accent1">
                <a:shade val="95000"/>
                <a:satMod val="10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D182D-C4AE-0202-D5B9-FB2FA6B652C1}"/>
              </a:ext>
            </a:extLst>
          </p:cNvPr>
          <p:cNvCxnSpPr/>
          <p:nvPr/>
        </p:nvCxnSpPr>
        <p:spPr>
          <a:xfrm>
            <a:off x="1031875" y="4378325"/>
            <a:ext cx="3717925" cy="41275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5E024A-FD77-63A9-FEB8-6AF822855C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1638" y="271463"/>
            <a:ext cx="6797675" cy="893762"/>
          </a:xfrm>
        </p:spPr>
        <p:txBody>
          <a:bodyPr/>
          <a:lstStyle/>
          <a:p>
            <a:r>
              <a:rPr lang="en-US" altLang="en-US" sz="2800"/>
              <a:t>Irreversible Adiabatic Flow Through Turbine : SSSF</a:t>
            </a:r>
          </a:p>
        </p:txBody>
      </p:sp>
      <p:sp>
        <p:nvSpPr>
          <p:cNvPr id="307211" name="Text Box 11">
            <a:extLst>
              <a:ext uri="{FF2B5EF4-FFF2-40B4-BE49-F238E27FC236}">
                <a16:creationId xmlns:a16="http://schemas.microsoft.com/office/drawing/2014/main" id="{F1E2C38E-4B54-4F7D-31F1-C13A1E5F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0327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Actual Power generated available per unit mass flow rate: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		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w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act</a:t>
            </a:r>
            <a:r>
              <a:rPr lang="en-US" altLang="en-US" sz="2400" i="1" dirty="0">
                <a:latin typeface="Times New Roman" panose="02020603050405020304" pitchFamily="18" charset="0"/>
              </a:rPr>
              <a:t> =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ti</a:t>
            </a:r>
            <a:r>
              <a:rPr lang="en-US" altLang="en-US" sz="2400" i="1" dirty="0">
                <a:latin typeface="Times New Roman" panose="02020603050405020304" pitchFamily="18" charset="0"/>
              </a:rPr>
              <a:t> –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tea</a:t>
            </a:r>
            <a:endParaRPr lang="en-US" altLang="en-US" sz="2400" i="1" baseline="-25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baseline="-25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Isentropic Power available for unit mass flow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12" name="Object 2">
                <a:extLst>
                  <a:ext uri="{FF2B5EF4-FFF2-40B4-BE49-F238E27FC236}">
                    <a16:creationId xmlns:a16="http://schemas.microsoft.com/office/drawing/2014/main" id="{72374312-878E-570E-38CB-CE94B24B4181}"/>
                  </a:ext>
                </a:extLst>
              </p:cNvPr>
              <p:cNvSpPr txBox="1"/>
              <p:nvPr/>
            </p:nvSpPr>
            <p:spPr bwMode="auto">
              <a:xfrm>
                <a:off x="4402137" y="4193931"/>
                <a:ext cx="3797407" cy="1085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𝑖𝑠𝑜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𝑡𝑢𝑟𝑏𝑖𝑛𝑒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𝑡𝑒𝑎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𝑡𝑒𝑠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07212" name="Object 2">
                <a:extLst>
                  <a:ext uri="{FF2B5EF4-FFF2-40B4-BE49-F238E27FC236}">
                    <a16:creationId xmlns:a16="http://schemas.microsoft.com/office/drawing/2014/main" id="{72374312-878E-570E-38CB-CE94B24B4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2137" y="4193931"/>
                <a:ext cx="3797407" cy="1085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75" name="Group 38">
            <a:extLst>
              <a:ext uri="{FF2B5EF4-FFF2-40B4-BE49-F238E27FC236}">
                <a16:creationId xmlns:a16="http://schemas.microsoft.com/office/drawing/2014/main" id="{727F2DBB-D827-1742-9195-FC3AFFD8D1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285" name="Group 19">
              <a:extLst>
                <a:ext uri="{FF2B5EF4-FFF2-40B4-BE49-F238E27FC236}">
                  <a16:creationId xmlns:a16="http://schemas.microsoft.com/office/drawing/2014/main" id="{1CC8C1EC-BADC-01D1-A709-8B9DE3C54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87" name="Group 8">
                <a:extLst>
                  <a:ext uri="{FF2B5EF4-FFF2-40B4-BE49-F238E27FC236}">
                    <a16:creationId xmlns:a16="http://schemas.microsoft.com/office/drawing/2014/main" id="{86AF4C83-D840-55C6-011F-7D4561FF4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89" name="Group 9">
                  <a:extLst>
                    <a:ext uri="{FF2B5EF4-FFF2-40B4-BE49-F238E27FC236}">
                      <a16:creationId xmlns:a16="http://schemas.microsoft.com/office/drawing/2014/main" id="{A3C9B0B9-FA08-197D-F710-43B91E25D8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99" name="Rectangle 10">
                    <a:extLst>
                      <a:ext uri="{FF2B5EF4-FFF2-40B4-BE49-F238E27FC236}">
                        <a16:creationId xmlns:a16="http://schemas.microsoft.com/office/drawing/2014/main" id="{3F71200C-4AC2-DC7F-F35D-6ACB39F5A1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00" name="Rectangle 11">
                    <a:extLst>
                      <a:ext uri="{FF2B5EF4-FFF2-40B4-BE49-F238E27FC236}">
                        <a16:creationId xmlns:a16="http://schemas.microsoft.com/office/drawing/2014/main" id="{B342564A-6BD2-0636-0DBF-185915E420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90" name="Group 12">
                  <a:extLst>
                    <a:ext uri="{FF2B5EF4-FFF2-40B4-BE49-F238E27FC236}">
                      <a16:creationId xmlns:a16="http://schemas.microsoft.com/office/drawing/2014/main" id="{5770688C-2434-DD15-2C19-B53B1A2332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97" name="Rectangle 13">
                    <a:extLst>
                      <a:ext uri="{FF2B5EF4-FFF2-40B4-BE49-F238E27FC236}">
                        <a16:creationId xmlns:a16="http://schemas.microsoft.com/office/drawing/2014/main" id="{83D6F75C-D500-C017-039B-CA9A54BC1D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98" name="Rectangle 14">
                    <a:extLst>
                      <a:ext uri="{FF2B5EF4-FFF2-40B4-BE49-F238E27FC236}">
                        <a16:creationId xmlns:a16="http://schemas.microsoft.com/office/drawing/2014/main" id="{0A51B07B-E989-3D23-436D-825D17079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91" name="Group 10">
                  <a:extLst>
                    <a:ext uri="{FF2B5EF4-FFF2-40B4-BE49-F238E27FC236}">
                      <a16:creationId xmlns:a16="http://schemas.microsoft.com/office/drawing/2014/main" id="{F8FD6DC7-9774-0718-3BD9-8710B93DB1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95" name="Rectangle 16">
                    <a:extLst>
                      <a:ext uri="{FF2B5EF4-FFF2-40B4-BE49-F238E27FC236}">
                        <a16:creationId xmlns:a16="http://schemas.microsoft.com/office/drawing/2014/main" id="{A1EC6493-8E9D-55A8-AA8B-030086E40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96" name="Rectangle 17">
                    <a:extLst>
                      <a:ext uri="{FF2B5EF4-FFF2-40B4-BE49-F238E27FC236}">
                        <a16:creationId xmlns:a16="http://schemas.microsoft.com/office/drawing/2014/main" id="{E397431D-813D-576C-9CA9-C168B3A3E9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92" name="Group 11">
                  <a:extLst>
                    <a:ext uri="{FF2B5EF4-FFF2-40B4-BE49-F238E27FC236}">
                      <a16:creationId xmlns:a16="http://schemas.microsoft.com/office/drawing/2014/main" id="{58BE2423-A32D-F377-B4E2-1FE5D85F4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93" name="Rectangle 12">
                    <a:extLst>
                      <a:ext uri="{FF2B5EF4-FFF2-40B4-BE49-F238E27FC236}">
                        <a16:creationId xmlns:a16="http://schemas.microsoft.com/office/drawing/2014/main" id="{5D4BAE3C-D039-FF21-68BF-663799BF1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94" name="Rectangle 13">
                    <a:extLst>
                      <a:ext uri="{FF2B5EF4-FFF2-40B4-BE49-F238E27FC236}">
                        <a16:creationId xmlns:a16="http://schemas.microsoft.com/office/drawing/2014/main" id="{F67A8C6B-5311-0DBA-F8B2-F9C2FD6181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9E14A75-FAD8-8B9F-7BBB-474245B93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94B9621-9B50-75CC-1A1C-AC18E7BB9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 Box 11">
            <a:extLst>
              <a:ext uri="{FF2B5EF4-FFF2-40B4-BE49-F238E27FC236}">
                <a16:creationId xmlns:a16="http://schemas.microsoft.com/office/drawing/2014/main" id="{096B4FAB-3F4D-1B8C-1AC7-0CE755D0A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2587625"/>
            <a:ext cx="4500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w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iso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 =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ti</a:t>
            </a:r>
            <a:r>
              <a:rPr lang="en-US" altLang="en-US" sz="2400" i="1" dirty="0">
                <a:latin typeface="Times New Roman" panose="02020603050405020304" pitchFamily="18" charset="0"/>
              </a:rPr>
              <a:t> –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tes</a:t>
            </a:r>
            <a:endParaRPr lang="en-US" altLang="en-US" sz="2400" i="1" baseline="-25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Isentropic Efficiency of a turbine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E8DDFB-A131-C3B7-E0C4-4A195DECABEB}"/>
                  </a:ext>
                </a:extLst>
              </p14:cNvPr>
              <p14:cNvContentPartPr/>
              <p14:nvPr/>
            </p14:nvContentPartPr>
            <p14:xfrm>
              <a:off x="3470400" y="1589040"/>
              <a:ext cx="885960" cy="11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E8DDFB-A131-C3B7-E0C4-4A195DECAB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1040" y="1579680"/>
                <a:ext cx="904680" cy="13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1" grpId="0" build="p"/>
      <p:bldP spid="307212" grpId="0"/>
      <p:bldP spid="4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BAA8CF81-70FA-0870-321D-9A00EC217D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/>
              <a:t>Performance Studies on Turbocharged Engine</a:t>
            </a:r>
          </a:p>
        </p:txBody>
      </p:sp>
      <p:sp>
        <p:nvSpPr>
          <p:cNvPr id="16387" name="Subtitle 3">
            <a:extLst>
              <a:ext uri="{FF2B5EF4-FFF2-40B4-BE49-F238E27FC236}">
                <a16:creationId xmlns:a16="http://schemas.microsoft.com/office/drawing/2014/main" id="{C53A6156-5D88-BB74-EE75-EC51C28FA1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16388" name="Group 38">
            <a:extLst>
              <a:ext uri="{FF2B5EF4-FFF2-40B4-BE49-F238E27FC236}">
                <a16:creationId xmlns:a16="http://schemas.microsoft.com/office/drawing/2014/main" id="{9DC33AC4-3860-4B98-0233-25891C6A3D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389" name="Group 19">
              <a:extLst>
                <a:ext uri="{FF2B5EF4-FFF2-40B4-BE49-F238E27FC236}">
                  <a16:creationId xmlns:a16="http://schemas.microsoft.com/office/drawing/2014/main" id="{023DF728-0A8A-8310-4F12-EEA7E978C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391" name="Group 8">
                <a:extLst>
                  <a:ext uri="{FF2B5EF4-FFF2-40B4-BE49-F238E27FC236}">
                    <a16:creationId xmlns:a16="http://schemas.microsoft.com/office/drawing/2014/main" id="{BB8A4774-7C55-CBC5-8C66-511FE4F6F8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393" name="Group 9">
                  <a:extLst>
                    <a:ext uri="{FF2B5EF4-FFF2-40B4-BE49-F238E27FC236}">
                      <a16:creationId xmlns:a16="http://schemas.microsoft.com/office/drawing/2014/main" id="{06C7D2A2-DB24-4E5B-08EC-74FE96E80E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403" name="Rectangle 10">
                    <a:extLst>
                      <a:ext uri="{FF2B5EF4-FFF2-40B4-BE49-F238E27FC236}">
                        <a16:creationId xmlns:a16="http://schemas.microsoft.com/office/drawing/2014/main" id="{40C5A861-A1C8-8F19-C22C-EB6AFA5599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04" name="Rectangle 11">
                    <a:extLst>
                      <a:ext uri="{FF2B5EF4-FFF2-40B4-BE49-F238E27FC236}">
                        <a16:creationId xmlns:a16="http://schemas.microsoft.com/office/drawing/2014/main" id="{2A810373-C5A1-4135-391E-69BD4FADF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394" name="Group 12">
                  <a:extLst>
                    <a:ext uri="{FF2B5EF4-FFF2-40B4-BE49-F238E27FC236}">
                      <a16:creationId xmlns:a16="http://schemas.microsoft.com/office/drawing/2014/main" id="{1EC90E3F-F4C3-709B-1305-D0E555E37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401" name="Rectangle 13">
                    <a:extLst>
                      <a:ext uri="{FF2B5EF4-FFF2-40B4-BE49-F238E27FC236}">
                        <a16:creationId xmlns:a16="http://schemas.microsoft.com/office/drawing/2014/main" id="{3C7DC3F0-4639-266C-D9C1-DD09F6290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02" name="Rectangle 14">
                    <a:extLst>
                      <a:ext uri="{FF2B5EF4-FFF2-40B4-BE49-F238E27FC236}">
                        <a16:creationId xmlns:a16="http://schemas.microsoft.com/office/drawing/2014/main" id="{74802FFE-7FBD-DBFF-C889-3048B7661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395" name="Group 10">
                  <a:extLst>
                    <a:ext uri="{FF2B5EF4-FFF2-40B4-BE49-F238E27FC236}">
                      <a16:creationId xmlns:a16="http://schemas.microsoft.com/office/drawing/2014/main" id="{0E28BBA0-FEBF-2C0E-EE5D-693181A9B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399" name="Rectangle 16">
                    <a:extLst>
                      <a:ext uri="{FF2B5EF4-FFF2-40B4-BE49-F238E27FC236}">
                        <a16:creationId xmlns:a16="http://schemas.microsoft.com/office/drawing/2014/main" id="{D7729719-597C-6080-CC64-171FCEB514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00" name="Rectangle 17">
                    <a:extLst>
                      <a:ext uri="{FF2B5EF4-FFF2-40B4-BE49-F238E27FC236}">
                        <a16:creationId xmlns:a16="http://schemas.microsoft.com/office/drawing/2014/main" id="{BE6BB662-1D71-FDD6-C5E3-C560FA456F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396" name="Group 11">
                  <a:extLst>
                    <a:ext uri="{FF2B5EF4-FFF2-40B4-BE49-F238E27FC236}">
                      <a16:creationId xmlns:a16="http://schemas.microsoft.com/office/drawing/2014/main" id="{F212BA16-FBCB-51FE-FF57-7B139F594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397" name="Rectangle 12">
                    <a:extLst>
                      <a:ext uri="{FF2B5EF4-FFF2-40B4-BE49-F238E27FC236}">
                        <a16:creationId xmlns:a16="http://schemas.microsoft.com/office/drawing/2014/main" id="{0A71AED1-D066-C97A-C779-4D31F60364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98" name="Rectangle 13">
                    <a:extLst>
                      <a:ext uri="{FF2B5EF4-FFF2-40B4-BE49-F238E27FC236}">
                        <a16:creationId xmlns:a16="http://schemas.microsoft.com/office/drawing/2014/main" id="{9B25C65B-9D67-6F52-0D6F-F0F63C8F6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F87B87EE-DAF3-2607-3E68-FB83B9E7A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39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050CB43-5BE3-68AA-DCFB-1A45CA9F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0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84C140B-4762-C7D5-0FAA-11539F9F8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95275"/>
            <a:ext cx="8229600" cy="747713"/>
          </a:xfrm>
        </p:spPr>
        <p:txBody>
          <a:bodyPr/>
          <a:lstStyle/>
          <a:p>
            <a:r>
              <a:rPr lang="en-US" altLang="en-US" sz="2800" dirty="0"/>
              <a:t>The Turbo Effectiveness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665D56BD-D7AD-6DDD-CC5B-9DAC9BC4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181100"/>
            <a:ext cx="7432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38">
            <a:extLst>
              <a:ext uri="{FF2B5EF4-FFF2-40B4-BE49-F238E27FC236}">
                <a16:creationId xmlns:a16="http://schemas.microsoft.com/office/drawing/2014/main" id="{565DC8D7-DAD4-34B5-EE2C-849888481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16" name="Group 19">
              <a:extLst>
                <a:ext uri="{FF2B5EF4-FFF2-40B4-BE49-F238E27FC236}">
                  <a16:creationId xmlns:a16="http://schemas.microsoft.com/office/drawing/2014/main" id="{DA6C2FD2-173F-91D3-9F48-BCE2B575E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18" name="Group 8">
                <a:extLst>
                  <a:ext uri="{FF2B5EF4-FFF2-40B4-BE49-F238E27FC236}">
                    <a16:creationId xmlns:a16="http://schemas.microsoft.com/office/drawing/2014/main" id="{F602A584-993E-05E0-07CA-3CBC7A0EE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0" name="Group 9">
                  <a:extLst>
                    <a:ext uri="{FF2B5EF4-FFF2-40B4-BE49-F238E27FC236}">
                      <a16:creationId xmlns:a16="http://schemas.microsoft.com/office/drawing/2014/main" id="{1A571707-503B-FC70-64C0-988C6C33A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0" name="Rectangle 10">
                    <a:extLst>
                      <a:ext uri="{FF2B5EF4-FFF2-40B4-BE49-F238E27FC236}">
                        <a16:creationId xmlns:a16="http://schemas.microsoft.com/office/drawing/2014/main" id="{2BD32DA0-8D9A-BC72-849B-2BB7065323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1" name="Rectangle 11">
                    <a:extLst>
                      <a:ext uri="{FF2B5EF4-FFF2-40B4-BE49-F238E27FC236}">
                        <a16:creationId xmlns:a16="http://schemas.microsoft.com/office/drawing/2014/main" id="{F58C14E1-FEFF-349F-574A-DA01CD545C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421" name="Group 12">
                  <a:extLst>
                    <a:ext uri="{FF2B5EF4-FFF2-40B4-BE49-F238E27FC236}">
                      <a16:creationId xmlns:a16="http://schemas.microsoft.com/office/drawing/2014/main" id="{BA91A67E-1770-CA98-488C-7AED78C5AC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28" name="Rectangle 13">
                    <a:extLst>
                      <a:ext uri="{FF2B5EF4-FFF2-40B4-BE49-F238E27FC236}">
                        <a16:creationId xmlns:a16="http://schemas.microsoft.com/office/drawing/2014/main" id="{3320BB12-2390-98E7-8EF9-4DC87888CC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29" name="Rectangle 14">
                    <a:extLst>
                      <a:ext uri="{FF2B5EF4-FFF2-40B4-BE49-F238E27FC236}">
                        <a16:creationId xmlns:a16="http://schemas.microsoft.com/office/drawing/2014/main" id="{C9DC2ADB-E177-2468-21D4-390FBC501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422" name="Group 10">
                  <a:extLst>
                    <a:ext uri="{FF2B5EF4-FFF2-40B4-BE49-F238E27FC236}">
                      <a16:creationId xmlns:a16="http://schemas.microsoft.com/office/drawing/2014/main" id="{83F271EC-6A0E-22B8-F92A-B4E0BCD96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26" name="Rectangle 16">
                    <a:extLst>
                      <a:ext uri="{FF2B5EF4-FFF2-40B4-BE49-F238E27FC236}">
                        <a16:creationId xmlns:a16="http://schemas.microsoft.com/office/drawing/2014/main" id="{FF42A8DF-E3C2-C97C-82C4-C46519EE65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27" name="Rectangle 17">
                    <a:extLst>
                      <a:ext uri="{FF2B5EF4-FFF2-40B4-BE49-F238E27FC236}">
                        <a16:creationId xmlns:a16="http://schemas.microsoft.com/office/drawing/2014/main" id="{42C4FA95-3B85-023C-933C-C9B11CDB1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423" name="Group 11">
                  <a:extLst>
                    <a:ext uri="{FF2B5EF4-FFF2-40B4-BE49-F238E27FC236}">
                      <a16:creationId xmlns:a16="http://schemas.microsoft.com/office/drawing/2014/main" id="{A8E00618-654B-937E-E5F4-47372F9FE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24" name="Rectangle 12">
                    <a:extLst>
                      <a:ext uri="{FF2B5EF4-FFF2-40B4-BE49-F238E27FC236}">
                        <a16:creationId xmlns:a16="http://schemas.microsoft.com/office/drawing/2014/main" id="{8B805DE3-B525-5948-B510-96F487AD2D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25" name="Rectangle 13">
                    <a:extLst>
                      <a:ext uri="{FF2B5EF4-FFF2-40B4-BE49-F238E27FC236}">
                        <a16:creationId xmlns:a16="http://schemas.microsoft.com/office/drawing/2014/main" id="{20014D51-700B-F2CB-1E2D-75691E435D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6926A5EA-8F62-7C5E-8EC2-8158B9782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1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79AEC65-0948-0522-2080-3A76C4E25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EA71D1-9A50-1FF9-D58A-2EBFF0D6D26B}"/>
              </a:ext>
            </a:extLst>
          </p:cNvPr>
          <p:cNvSpPr txBox="1"/>
          <p:nvPr/>
        </p:nvSpPr>
        <p:spPr>
          <a:xfrm>
            <a:off x="2057400" y="12909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% increase in density at IVC, CR = 10</a:t>
            </a:r>
            <a:endParaRPr lang="en-IN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3FC202D-F62D-5620-A914-99140B32F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65125"/>
            <a:ext cx="8229600" cy="685800"/>
          </a:xfrm>
        </p:spPr>
        <p:txBody>
          <a:bodyPr/>
          <a:lstStyle/>
          <a:p>
            <a:r>
              <a:rPr lang="en-US" altLang="en-US" sz="2800"/>
              <a:t>Engine Power Rating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47E25E15-D888-06B6-6988-FF2E4763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7" y="1142999"/>
            <a:ext cx="850969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38">
            <a:extLst>
              <a:ext uri="{FF2B5EF4-FFF2-40B4-BE49-F238E27FC236}">
                <a16:creationId xmlns:a16="http://schemas.microsoft.com/office/drawing/2014/main" id="{1C8B1FDC-5E46-2436-0F70-8938E3190D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437" name="Group 19">
              <a:extLst>
                <a:ext uri="{FF2B5EF4-FFF2-40B4-BE49-F238E27FC236}">
                  <a16:creationId xmlns:a16="http://schemas.microsoft.com/office/drawing/2014/main" id="{F2DADDF5-11D9-46F5-6CAA-3250198C7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439" name="Group 8">
                <a:extLst>
                  <a:ext uri="{FF2B5EF4-FFF2-40B4-BE49-F238E27FC236}">
                    <a16:creationId xmlns:a16="http://schemas.microsoft.com/office/drawing/2014/main" id="{58E25309-0C70-8DFD-28FB-E4A2740F9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8441" name="Group 9">
                  <a:extLst>
                    <a:ext uri="{FF2B5EF4-FFF2-40B4-BE49-F238E27FC236}">
                      <a16:creationId xmlns:a16="http://schemas.microsoft.com/office/drawing/2014/main" id="{FCE582C7-B706-0348-62D0-F6D438498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451" name="Rectangle 10">
                    <a:extLst>
                      <a:ext uri="{FF2B5EF4-FFF2-40B4-BE49-F238E27FC236}">
                        <a16:creationId xmlns:a16="http://schemas.microsoft.com/office/drawing/2014/main" id="{D4ADBFCC-5D56-86CD-0781-738AD91DCE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2" name="Rectangle 11">
                    <a:extLst>
                      <a:ext uri="{FF2B5EF4-FFF2-40B4-BE49-F238E27FC236}">
                        <a16:creationId xmlns:a16="http://schemas.microsoft.com/office/drawing/2014/main" id="{619F16F7-82ED-E09D-898C-975FD6D33D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42" name="Group 12">
                  <a:extLst>
                    <a:ext uri="{FF2B5EF4-FFF2-40B4-BE49-F238E27FC236}">
                      <a16:creationId xmlns:a16="http://schemas.microsoft.com/office/drawing/2014/main" id="{C6F167FF-F477-83C5-5FBF-ED9E7CE01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449" name="Rectangle 13">
                    <a:extLst>
                      <a:ext uri="{FF2B5EF4-FFF2-40B4-BE49-F238E27FC236}">
                        <a16:creationId xmlns:a16="http://schemas.microsoft.com/office/drawing/2014/main" id="{86D2838D-D4A7-C1AD-4F30-0581A87CC0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0" name="Rectangle 14">
                    <a:extLst>
                      <a:ext uri="{FF2B5EF4-FFF2-40B4-BE49-F238E27FC236}">
                        <a16:creationId xmlns:a16="http://schemas.microsoft.com/office/drawing/2014/main" id="{79220631-04AB-60ED-CC81-75AD68685A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43" name="Group 10">
                  <a:extLst>
                    <a:ext uri="{FF2B5EF4-FFF2-40B4-BE49-F238E27FC236}">
                      <a16:creationId xmlns:a16="http://schemas.microsoft.com/office/drawing/2014/main" id="{809485CE-32AA-45CD-BC3A-D60AEEFE79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447" name="Rectangle 16">
                    <a:extLst>
                      <a:ext uri="{FF2B5EF4-FFF2-40B4-BE49-F238E27FC236}">
                        <a16:creationId xmlns:a16="http://schemas.microsoft.com/office/drawing/2014/main" id="{821C9EC3-5EAC-65F5-AE27-AAC35827F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48" name="Rectangle 17">
                    <a:extLst>
                      <a:ext uri="{FF2B5EF4-FFF2-40B4-BE49-F238E27FC236}">
                        <a16:creationId xmlns:a16="http://schemas.microsoft.com/office/drawing/2014/main" id="{80413899-6FF9-BCE2-0F19-D9C4992FA6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44" name="Group 11">
                  <a:extLst>
                    <a:ext uri="{FF2B5EF4-FFF2-40B4-BE49-F238E27FC236}">
                      <a16:creationId xmlns:a16="http://schemas.microsoft.com/office/drawing/2014/main" id="{FB18DFF4-5189-3AEF-0085-E3A9C23534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445" name="Rectangle 12">
                    <a:extLst>
                      <a:ext uri="{FF2B5EF4-FFF2-40B4-BE49-F238E27FC236}">
                        <a16:creationId xmlns:a16="http://schemas.microsoft.com/office/drawing/2014/main" id="{FC270CD6-440D-9FBE-3DF8-F72F5E95F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46" name="Rectangle 13">
                    <a:extLst>
                      <a:ext uri="{FF2B5EF4-FFF2-40B4-BE49-F238E27FC236}">
                        <a16:creationId xmlns:a16="http://schemas.microsoft.com/office/drawing/2014/main" id="{C5789E0D-4F61-CFF2-4FD2-BD7E742199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40C6C813-8451-7E1D-373A-CE34923E8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84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4497594-C929-9CE3-6894-93E4D12D5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BD1A48A-339C-FB3E-4043-78DEF0704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z="2800"/>
              <a:t>Engine Compactness 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B004CC8A-C944-8911-ABB2-A6C7CE2A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38">
            <a:extLst>
              <a:ext uri="{FF2B5EF4-FFF2-40B4-BE49-F238E27FC236}">
                <a16:creationId xmlns:a16="http://schemas.microsoft.com/office/drawing/2014/main" id="{7D341359-A037-5FB2-2B45-8D452C3682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1" name="Group 19">
              <a:extLst>
                <a:ext uri="{FF2B5EF4-FFF2-40B4-BE49-F238E27FC236}">
                  <a16:creationId xmlns:a16="http://schemas.microsoft.com/office/drawing/2014/main" id="{AAF53A7A-1A1E-A0D4-22AB-76456AA11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3" name="Group 8">
                <a:extLst>
                  <a:ext uri="{FF2B5EF4-FFF2-40B4-BE49-F238E27FC236}">
                    <a16:creationId xmlns:a16="http://schemas.microsoft.com/office/drawing/2014/main" id="{537B2D55-0D89-DA00-BCD5-418B45D3B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5" name="Group 9">
                  <a:extLst>
                    <a:ext uri="{FF2B5EF4-FFF2-40B4-BE49-F238E27FC236}">
                      <a16:creationId xmlns:a16="http://schemas.microsoft.com/office/drawing/2014/main" id="{22DF837F-3D1F-D167-B85C-03D32C0761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5" name="Rectangle 10">
                    <a:extLst>
                      <a:ext uri="{FF2B5EF4-FFF2-40B4-BE49-F238E27FC236}">
                        <a16:creationId xmlns:a16="http://schemas.microsoft.com/office/drawing/2014/main" id="{A55EAA17-C996-E867-2DC2-A9DECA472C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76" name="Rectangle 11">
                    <a:extLst>
                      <a:ext uri="{FF2B5EF4-FFF2-40B4-BE49-F238E27FC236}">
                        <a16:creationId xmlns:a16="http://schemas.microsoft.com/office/drawing/2014/main" id="{2454AF6C-B4A2-7EBD-0344-18E9F5870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466" name="Group 12">
                  <a:extLst>
                    <a:ext uri="{FF2B5EF4-FFF2-40B4-BE49-F238E27FC236}">
                      <a16:creationId xmlns:a16="http://schemas.microsoft.com/office/drawing/2014/main" id="{3E52E520-E9FC-E351-A610-828F224CDE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3" name="Rectangle 13">
                    <a:extLst>
                      <a:ext uri="{FF2B5EF4-FFF2-40B4-BE49-F238E27FC236}">
                        <a16:creationId xmlns:a16="http://schemas.microsoft.com/office/drawing/2014/main" id="{1AF6702D-15E9-968A-8460-38DD75D6A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74" name="Rectangle 14">
                    <a:extLst>
                      <a:ext uri="{FF2B5EF4-FFF2-40B4-BE49-F238E27FC236}">
                        <a16:creationId xmlns:a16="http://schemas.microsoft.com/office/drawing/2014/main" id="{4EF4CD23-0CDA-0679-46EE-15CCD17E3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467" name="Group 10">
                  <a:extLst>
                    <a:ext uri="{FF2B5EF4-FFF2-40B4-BE49-F238E27FC236}">
                      <a16:creationId xmlns:a16="http://schemas.microsoft.com/office/drawing/2014/main" id="{E0FDD6C8-1073-ADA7-35CB-CB272B2F9D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1" name="Rectangle 16">
                    <a:extLst>
                      <a:ext uri="{FF2B5EF4-FFF2-40B4-BE49-F238E27FC236}">
                        <a16:creationId xmlns:a16="http://schemas.microsoft.com/office/drawing/2014/main" id="{54061740-66D8-2491-AABB-CE68697AD8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72" name="Rectangle 17">
                    <a:extLst>
                      <a:ext uri="{FF2B5EF4-FFF2-40B4-BE49-F238E27FC236}">
                        <a16:creationId xmlns:a16="http://schemas.microsoft.com/office/drawing/2014/main" id="{82D89D19-8EB8-3174-001F-E2E7E14F22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468" name="Group 11">
                  <a:extLst>
                    <a:ext uri="{FF2B5EF4-FFF2-40B4-BE49-F238E27FC236}">
                      <a16:creationId xmlns:a16="http://schemas.microsoft.com/office/drawing/2014/main" id="{02675BD9-5E45-FF4F-0186-7B152F808F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69" name="Rectangle 12">
                    <a:extLst>
                      <a:ext uri="{FF2B5EF4-FFF2-40B4-BE49-F238E27FC236}">
                        <a16:creationId xmlns:a16="http://schemas.microsoft.com/office/drawing/2014/main" id="{F6E95A9C-BFDC-4D92-3780-9E512BDFD0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70" name="Rectangle 13">
                    <a:extLst>
                      <a:ext uri="{FF2B5EF4-FFF2-40B4-BE49-F238E27FC236}">
                        <a16:creationId xmlns:a16="http://schemas.microsoft.com/office/drawing/2014/main" id="{EE0A8DA0-6154-17DE-1E55-2010D0ECE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FD26895B-2749-ADB5-05B0-140C7614D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E1A66FD-AA2C-8604-1772-46AA3A1DB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ACCD01F-2E88-3F09-1269-4DCB1FA6C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800"/>
              <a:t>Engine Fuel Economy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BC81AA7-CC98-09A8-7F61-F1F57D70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642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38">
            <a:extLst>
              <a:ext uri="{FF2B5EF4-FFF2-40B4-BE49-F238E27FC236}">
                <a16:creationId xmlns:a16="http://schemas.microsoft.com/office/drawing/2014/main" id="{91722937-9EA9-17AF-FB38-D4966495DA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19">
              <a:extLst>
                <a:ext uri="{FF2B5EF4-FFF2-40B4-BE49-F238E27FC236}">
                  <a16:creationId xmlns:a16="http://schemas.microsoft.com/office/drawing/2014/main" id="{270DEE2A-1C50-0533-202D-4E54428FC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487" name="Group 8">
                <a:extLst>
                  <a:ext uri="{FF2B5EF4-FFF2-40B4-BE49-F238E27FC236}">
                    <a16:creationId xmlns:a16="http://schemas.microsoft.com/office/drawing/2014/main" id="{5D2BEDAA-E40F-02B3-E0B8-26D5D9880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0489" name="Group 9">
                  <a:extLst>
                    <a:ext uri="{FF2B5EF4-FFF2-40B4-BE49-F238E27FC236}">
                      <a16:creationId xmlns:a16="http://schemas.microsoft.com/office/drawing/2014/main" id="{E0F5E8C1-E483-2F8C-3FE4-F8BDDAEEF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499" name="Rectangle 10">
                    <a:extLst>
                      <a:ext uri="{FF2B5EF4-FFF2-40B4-BE49-F238E27FC236}">
                        <a16:creationId xmlns:a16="http://schemas.microsoft.com/office/drawing/2014/main" id="{A0D2F32B-A0B7-94C5-C969-B980EB4096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00" name="Rectangle 11">
                    <a:extLst>
                      <a:ext uri="{FF2B5EF4-FFF2-40B4-BE49-F238E27FC236}">
                        <a16:creationId xmlns:a16="http://schemas.microsoft.com/office/drawing/2014/main" id="{279BCE28-5723-4338-5F70-3C1B7B3D09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490" name="Group 12">
                  <a:extLst>
                    <a:ext uri="{FF2B5EF4-FFF2-40B4-BE49-F238E27FC236}">
                      <a16:creationId xmlns:a16="http://schemas.microsoft.com/office/drawing/2014/main" id="{1879511D-A478-37D8-56C8-6653459F86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497" name="Rectangle 13">
                    <a:extLst>
                      <a:ext uri="{FF2B5EF4-FFF2-40B4-BE49-F238E27FC236}">
                        <a16:creationId xmlns:a16="http://schemas.microsoft.com/office/drawing/2014/main" id="{6AC16083-5B23-276A-8113-EB411CB2D2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98" name="Rectangle 14">
                    <a:extLst>
                      <a:ext uri="{FF2B5EF4-FFF2-40B4-BE49-F238E27FC236}">
                        <a16:creationId xmlns:a16="http://schemas.microsoft.com/office/drawing/2014/main" id="{BCD4A91A-91C3-F033-B204-34203702B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491" name="Group 10">
                  <a:extLst>
                    <a:ext uri="{FF2B5EF4-FFF2-40B4-BE49-F238E27FC236}">
                      <a16:creationId xmlns:a16="http://schemas.microsoft.com/office/drawing/2014/main" id="{FDCF369B-1610-2983-4D9B-5C36231C8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495" name="Rectangle 16">
                    <a:extLst>
                      <a:ext uri="{FF2B5EF4-FFF2-40B4-BE49-F238E27FC236}">
                        <a16:creationId xmlns:a16="http://schemas.microsoft.com/office/drawing/2014/main" id="{9B246E0B-4906-DF23-47A1-7383A64B41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96" name="Rectangle 17">
                    <a:extLst>
                      <a:ext uri="{FF2B5EF4-FFF2-40B4-BE49-F238E27FC236}">
                        <a16:creationId xmlns:a16="http://schemas.microsoft.com/office/drawing/2014/main" id="{643396E2-CFA1-E829-3051-E80FB3FEBB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492" name="Group 11">
                  <a:extLst>
                    <a:ext uri="{FF2B5EF4-FFF2-40B4-BE49-F238E27FC236}">
                      <a16:creationId xmlns:a16="http://schemas.microsoft.com/office/drawing/2014/main" id="{DC93852A-6639-D183-A5C1-26D302B26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493" name="Rectangle 12">
                    <a:extLst>
                      <a:ext uri="{FF2B5EF4-FFF2-40B4-BE49-F238E27FC236}">
                        <a16:creationId xmlns:a16="http://schemas.microsoft.com/office/drawing/2014/main" id="{52B29C7E-277A-936D-4D5D-31079EF721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94" name="Rectangle 13">
                    <a:extLst>
                      <a:ext uri="{FF2B5EF4-FFF2-40B4-BE49-F238E27FC236}">
                        <a16:creationId xmlns:a16="http://schemas.microsoft.com/office/drawing/2014/main" id="{ADFF6745-8583-C158-C993-6D100EB011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54ECEB2A-D07B-8636-8ED4-7645F0514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4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D2EEA7D-932B-BDB0-BD86-69F79AAE1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BA5F15E3-C55B-0B17-2E99-9360B4E9F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31775"/>
            <a:ext cx="6819900" cy="7620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Layout of A Turbocharged I.C. Engine</a:t>
            </a:r>
          </a:p>
        </p:txBody>
      </p:sp>
      <p:sp>
        <p:nvSpPr>
          <p:cNvPr id="4099" name="Rectangle 28">
            <a:extLst>
              <a:ext uri="{FF2B5EF4-FFF2-40B4-BE49-F238E27FC236}">
                <a16:creationId xmlns:a16="http://schemas.microsoft.com/office/drawing/2014/main" id="{49153BF1-942D-F612-4E84-7656ED32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AutoShape 27">
            <a:extLst>
              <a:ext uri="{FF2B5EF4-FFF2-40B4-BE49-F238E27FC236}">
                <a16:creationId xmlns:a16="http://schemas.microsoft.com/office/drawing/2014/main" id="{BF7820AA-7B7C-23C8-80E9-BA6484ACBA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1788" y="1298575"/>
            <a:ext cx="8647112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021FBE-2E62-34FE-A255-3BF587F7F524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490663"/>
            <a:ext cx="3267075" cy="2308225"/>
            <a:chOff x="524497" y="1491069"/>
            <a:chExt cx="3266656" cy="2308336"/>
          </a:xfrm>
        </p:grpSpPr>
        <p:sp>
          <p:nvSpPr>
            <p:cNvPr id="4136" name="AutoShape 25">
              <a:extLst>
                <a:ext uri="{FF2B5EF4-FFF2-40B4-BE49-F238E27FC236}">
                  <a16:creationId xmlns:a16="http://schemas.microsoft.com/office/drawing/2014/main" id="{503C9971-D993-384A-A92D-686CB419F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4227" y="2741379"/>
              <a:ext cx="1345667" cy="770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3 h 21600"/>
                <a:gd name="T14" fmla="*/ 17103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137" name="Line 22">
              <a:extLst>
                <a:ext uri="{FF2B5EF4-FFF2-40B4-BE49-F238E27FC236}">
                  <a16:creationId xmlns:a16="http://schemas.microsoft.com/office/drawing/2014/main" id="{321433B6-B91F-9323-BFFC-9E6E18AFB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497" y="2838116"/>
              <a:ext cx="15380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8" name="Line 21">
              <a:extLst>
                <a:ext uri="{FF2B5EF4-FFF2-40B4-BE49-F238E27FC236}">
                  <a16:creationId xmlns:a16="http://schemas.microsoft.com/office/drawing/2014/main" id="{49B60608-BEFC-A5E6-4B7E-6B65BDCB3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296" y="2038997"/>
              <a:ext cx="5444" cy="677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9" name="Line 18">
              <a:extLst>
                <a:ext uri="{FF2B5EF4-FFF2-40B4-BE49-F238E27FC236}">
                  <a16:creationId xmlns:a16="http://schemas.microsoft.com/office/drawing/2014/main" id="{C1516005-EC36-45AE-ED5B-A45DFA91B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157" y="2065220"/>
              <a:ext cx="1126996" cy="27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40" name="Text Box 16">
              <a:extLst>
                <a:ext uri="{FF2B5EF4-FFF2-40B4-BE49-F238E27FC236}">
                  <a16:creationId xmlns:a16="http://schemas.microsoft.com/office/drawing/2014/main" id="{B8989526-30FA-538A-C919-2BE642A7F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384" y="2375759"/>
              <a:ext cx="558054" cy="365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</a:p>
          </p:txBody>
        </p:sp>
        <p:sp>
          <p:nvSpPr>
            <p:cNvPr id="4141" name="Text Box 15">
              <a:extLst>
                <a:ext uri="{FF2B5EF4-FFF2-40B4-BE49-F238E27FC236}">
                  <a16:creationId xmlns:a16="http://schemas.microsoft.com/office/drawing/2014/main" id="{57D4EADE-AF1C-9D85-0FCA-B2B554035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0212" y="1491069"/>
              <a:ext cx="473665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</a:p>
          </p:txBody>
        </p:sp>
        <p:sp>
          <p:nvSpPr>
            <p:cNvPr id="4142" name="Oval 11">
              <a:extLst>
                <a:ext uri="{FF2B5EF4-FFF2-40B4-BE49-F238E27FC236}">
                  <a16:creationId xmlns:a16="http://schemas.microsoft.com/office/drawing/2014/main" id="{5EB69AB7-2B3B-5140-F24F-CA863CB2F4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05772" y="2802232"/>
              <a:ext cx="73500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3" name="Oval 10">
              <a:extLst>
                <a:ext uri="{FF2B5EF4-FFF2-40B4-BE49-F238E27FC236}">
                  <a16:creationId xmlns:a16="http://schemas.microsoft.com/office/drawing/2014/main" id="{11AADB58-04DC-C9EC-C178-EA0EE425D6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09878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4" name="Text Box 8">
              <a:extLst>
                <a:ext uri="{FF2B5EF4-FFF2-40B4-BE49-F238E27FC236}">
                  <a16:creationId xmlns:a16="http://schemas.microsoft.com/office/drawing/2014/main" id="{EAC3D6D5-384F-0D71-13AF-F22CC9415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13" y="3028580"/>
              <a:ext cx="1152858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25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i="1" baseline="-30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endParaRPr lang="en-US" altLang="en-US" sz="2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5" name="Text Box 7">
              <a:extLst>
                <a:ext uri="{FF2B5EF4-FFF2-40B4-BE49-F238E27FC236}">
                  <a16:creationId xmlns:a16="http://schemas.microsoft.com/office/drawing/2014/main" id="{4ABBB503-196F-9991-7700-F626C4E65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241" y="2103984"/>
              <a:ext cx="820568" cy="4572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altLang="en-US" sz="2000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endParaRPr lang="en-US" alt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B3C43-02B4-02A3-129E-6C3A8BB7109F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1490663"/>
            <a:ext cx="5765800" cy="2703512"/>
            <a:chOff x="2830212" y="1491069"/>
            <a:chExt cx="5765649" cy="2703756"/>
          </a:xfrm>
        </p:grpSpPr>
        <p:sp>
          <p:nvSpPr>
            <p:cNvPr id="4124" name="AutoShape 26">
              <a:extLst>
                <a:ext uri="{FF2B5EF4-FFF2-40B4-BE49-F238E27FC236}">
                  <a16:creationId xmlns:a16="http://schemas.microsoft.com/office/drawing/2014/main" id="{ACD82A90-A539-7B55-E7C9-DCE158F65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9909" y="2740008"/>
              <a:ext cx="1345667" cy="7717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5 h 21600"/>
                <a:gd name="T14" fmla="*/ 17103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4125" name="Line 24">
              <a:extLst>
                <a:ext uri="{FF2B5EF4-FFF2-40B4-BE49-F238E27FC236}">
                  <a16:creationId xmlns:a16="http://schemas.microsoft.com/office/drawing/2014/main" id="{79285986-BB69-C8DE-D104-353BA9A6D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221804"/>
              <a:ext cx="32666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6" name="Line 23">
              <a:extLst>
                <a:ext uri="{FF2B5EF4-FFF2-40B4-BE49-F238E27FC236}">
                  <a16:creationId xmlns:a16="http://schemas.microsoft.com/office/drawing/2014/main" id="{247C404F-FFF9-75FB-43A3-2570F2874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029960"/>
              <a:ext cx="3266657" cy="1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7" name="Line 20">
              <a:extLst>
                <a:ext uri="{FF2B5EF4-FFF2-40B4-BE49-F238E27FC236}">
                  <a16:creationId xmlns:a16="http://schemas.microsoft.com/office/drawing/2014/main" id="{6EFD1B66-EC2F-CD3F-7F8D-A817996C9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118" y="2070741"/>
              <a:ext cx="12250" cy="60175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8" name="Line 19">
              <a:extLst>
                <a:ext uri="{FF2B5EF4-FFF2-40B4-BE49-F238E27FC236}">
                  <a16:creationId xmlns:a16="http://schemas.microsoft.com/office/drawing/2014/main" id="{06A23A41-0AE0-ED37-1BEE-E9A1B4A76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894" y="3415028"/>
              <a:ext cx="17299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9" name="Line 17">
              <a:extLst>
                <a:ext uri="{FF2B5EF4-FFF2-40B4-BE49-F238E27FC236}">
                  <a16:creationId xmlns:a16="http://schemas.microsoft.com/office/drawing/2014/main" id="{772611D1-D069-F63A-007B-4AEA10A48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5927" y="2065220"/>
              <a:ext cx="1267191" cy="414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0" name="Text Box 14">
              <a:extLst>
                <a:ext uri="{FF2B5EF4-FFF2-40B4-BE49-F238E27FC236}">
                  <a16:creationId xmlns:a16="http://schemas.microsoft.com/office/drawing/2014/main" id="{29315E41-2B7C-9DA7-DC2A-02250B90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120" y="1491069"/>
              <a:ext cx="383832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</a:p>
          </p:txBody>
        </p:sp>
        <p:sp>
          <p:nvSpPr>
            <p:cNvPr id="4131" name="Text Box 13">
              <a:extLst>
                <a:ext uri="{FF2B5EF4-FFF2-40B4-BE49-F238E27FC236}">
                  <a16:creationId xmlns:a16="http://schemas.microsoft.com/office/drawing/2014/main" id="{32E03E8A-1496-9C35-A60F-7CDD7BA08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642" y="2836736"/>
              <a:ext cx="385193" cy="5782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</a:p>
          </p:txBody>
        </p:sp>
        <p:sp>
          <p:nvSpPr>
            <p:cNvPr id="4132" name="Oval 12">
              <a:extLst>
                <a:ext uri="{FF2B5EF4-FFF2-40B4-BE49-F238E27FC236}">
                  <a16:creationId xmlns:a16="http://schemas.microsoft.com/office/drawing/2014/main" id="{09144300-DBBA-99D0-9057-253230AC92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34919" y="3350160"/>
              <a:ext cx="72139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3" name="Oval 9">
              <a:extLst>
                <a:ext uri="{FF2B5EF4-FFF2-40B4-BE49-F238E27FC236}">
                  <a16:creationId xmlns:a16="http://schemas.microsoft.com/office/drawing/2014/main" id="{39601730-5870-72BA-AAD7-8591094D71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87175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4" name="Text Box 6">
              <a:extLst>
                <a:ext uri="{FF2B5EF4-FFF2-40B4-BE49-F238E27FC236}">
                  <a16:creationId xmlns:a16="http://schemas.microsoft.com/office/drawing/2014/main" id="{492C46EB-6A4B-94FC-8D54-1D3274058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621" y="2108006"/>
              <a:ext cx="920191" cy="44524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000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altLang="en-US" sz="2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5" name="Text Box 5">
              <a:extLst>
                <a:ext uri="{FF2B5EF4-FFF2-40B4-BE49-F238E27FC236}">
                  <a16:creationId xmlns:a16="http://schemas.microsoft.com/office/drawing/2014/main" id="{ECD6E858-EFF9-6D2E-5935-0CD758EEF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9726" y="3605492"/>
              <a:ext cx="1152858" cy="5893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altLang="en-US" sz="2000" i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endParaRPr lang="en-US" altLang="en-US" sz="2000" i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12" name="Rectangle 4">
            <a:extLst>
              <a:ext uri="{FF2B5EF4-FFF2-40B4-BE49-F238E27FC236}">
                <a16:creationId xmlns:a16="http://schemas.microsoft.com/office/drawing/2014/main" id="{0BA08A22-518E-4D50-008C-3AFA2AC4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781175"/>
            <a:ext cx="1344612" cy="577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33">
                <a:extLst>
                  <a:ext uri="{FF2B5EF4-FFF2-40B4-BE49-F238E27FC236}">
                    <a16:creationId xmlns:a16="http://schemas.microsoft.com/office/drawing/2014/main" id="{84151490-5C50-052C-F1FC-1D12389FBB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6496050"/>
              <a:ext cx="1588" cy="1588"/>
            </p14:xfrm>
          </p:contentPart>
        </mc:Choice>
        <mc:Fallback xmlns="">
          <p:pic>
            <p:nvPicPr>
              <p:cNvPr id="2" name="Ink 33">
                <a:extLst>
                  <a:ext uri="{FF2B5EF4-FFF2-40B4-BE49-F238E27FC236}">
                    <a16:creationId xmlns:a16="http://schemas.microsoft.com/office/drawing/2014/main" id="{84151490-5C50-052C-F1FC-1D12389FBB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412" y="64547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4105" name="Group 38">
            <a:extLst>
              <a:ext uri="{FF2B5EF4-FFF2-40B4-BE49-F238E27FC236}">
                <a16:creationId xmlns:a16="http://schemas.microsoft.com/office/drawing/2014/main" id="{3A89B833-9644-EC52-DAB5-5571EB2FF5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8" name="Group 19">
              <a:extLst>
                <a:ext uri="{FF2B5EF4-FFF2-40B4-BE49-F238E27FC236}">
                  <a16:creationId xmlns:a16="http://schemas.microsoft.com/office/drawing/2014/main" id="{F5221AAB-C609-28F2-5A64-7FFE80657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10" name="Group 8">
                <a:extLst>
                  <a:ext uri="{FF2B5EF4-FFF2-40B4-BE49-F238E27FC236}">
                    <a16:creationId xmlns:a16="http://schemas.microsoft.com/office/drawing/2014/main" id="{1E28F915-0397-1350-2359-9D244CE1B9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12" name="Group 9">
                  <a:extLst>
                    <a:ext uri="{FF2B5EF4-FFF2-40B4-BE49-F238E27FC236}">
                      <a16:creationId xmlns:a16="http://schemas.microsoft.com/office/drawing/2014/main" id="{94A4F68D-3BC8-ED7F-2AFB-4A4F58C3CD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22" name="Rectangle 10">
                    <a:extLst>
                      <a:ext uri="{FF2B5EF4-FFF2-40B4-BE49-F238E27FC236}">
                        <a16:creationId xmlns:a16="http://schemas.microsoft.com/office/drawing/2014/main" id="{1F0D2993-01BC-AE3D-DC3D-8B972CEBC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3" name="Rectangle 11">
                    <a:extLst>
                      <a:ext uri="{FF2B5EF4-FFF2-40B4-BE49-F238E27FC236}">
                        <a16:creationId xmlns:a16="http://schemas.microsoft.com/office/drawing/2014/main" id="{4C3B4CA3-99DD-5C9C-47E9-E34777D1B2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3" name="Group 12">
                  <a:extLst>
                    <a:ext uri="{FF2B5EF4-FFF2-40B4-BE49-F238E27FC236}">
                      <a16:creationId xmlns:a16="http://schemas.microsoft.com/office/drawing/2014/main" id="{AE9A5466-2F67-F08B-AD02-DF9AFA444B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20" name="Rectangle 13">
                    <a:extLst>
                      <a:ext uri="{FF2B5EF4-FFF2-40B4-BE49-F238E27FC236}">
                        <a16:creationId xmlns:a16="http://schemas.microsoft.com/office/drawing/2014/main" id="{E175489F-EA40-3487-7C43-2AF6E3E60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1" name="Rectangle 14">
                    <a:extLst>
                      <a:ext uri="{FF2B5EF4-FFF2-40B4-BE49-F238E27FC236}">
                        <a16:creationId xmlns:a16="http://schemas.microsoft.com/office/drawing/2014/main" id="{CC1E2CC8-EE36-F02C-1444-4E5022FAF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4" name="Group 10">
                  <a:extLst>
                    <a:ext uri="{FF2B5EF4-FFF2-40B4-BE49-F238E27FC236}">
                      <a16:creationId xmlns:a16="http://schemas.microsoft.com/office/drawing/2014/main" id="{D319E51B-D58C-A81F-DB88-4116E1AA61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18" name="Rectangle 16">
                    <a:extLst>
                      <a:ext uri="{FF2B5EF4-FFF2-40B4-BE49-F238E27FC236}">
                        <a16:creationId xmlns:a16="http://schemas.microsoft.com/office/drawing/2014/main" id="{766651F3-E0D7-2730-4628-FEE3C5C7C7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9" name="Rectangle 17">
                    <a:extLst>
                      <a:ext uri="{FF2B5EF4-FFF2-40B4-BE49-F238E27FC236}">
                        <a16:creationId xmlns:a16="http://schemas.microsoft.com/office/drawing/2014/main" id="{61F85016-3B01-B37A-FE9C-0497A4F5B0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15" name="Group 11">
                  <a:extLst>
                    <a:ext uri="{FF2B5EF4-FFF2-40B4-BE49-F238E27FC236}">
                      <a16:creationId xmlns:a16="http://schemas.microsoft.com/office/drawing/2014/main" id="{714E9638-252B-0AB6-8BCD-FC1FC2646D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16" name="Rectangle 12">
                    <a:extLst>
                      <a:ext uri="{FF2B5EF4-FFF2-40B4-BE49-F238E27FC236}">
                        <a16:creationId xmlns:a16="http://schemas.microsoft.com/office/drawing/2014/main" id="{66282BB3-246C-75DD-8D2A-F27634B06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7" name="Rectangle 13">
                    <a:extLst>
                      <a:ext uri="{FF2B5EF4-FFF2-40B4-BE49-F238E27FC236}">
                        <a16:creationId xmlns:a16="http://schemas.microsoft.com/office/drawing/2014/main" id="{828637AD-873A-E521-B356-A6451D614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6CC4A58F-C939-A8F5-55E1-C6C25F1D4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0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3848A63-71DB-B097-8084-535DC7199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195138-12C2-9469-D33C-D0C511CD7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8100" y="2743200"/>
          <a:ext cx="15621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0" imgH="0" progId="PBrush">
                  <p:embed/>
                </p:oleObj>
              </mc:Choice>
              <mc:Fallback>
                <p:oleObj name="Bitmap Image" r:id="rId5" imgW="0" imgH="0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A195138-12C2-9469-D33C-D0C511CD7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743200"/>
                        <a:ext cx="15621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7CE19F-A714-008E-F58B-B6606E3E260E}"/>
                  </a:ext>
                </a:extLst>
              </p14:cNvPr>
              <p14:cNvContentPartPr/>
              <p14:nvPr/>
            </p14:nvContentPartPr>
            <p14:xfrm>
              <a:off x="1206360" y="4898160"/>
              <a:ext cx="6131160" cy="144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7CE19F-A714-008E-F58B-B6606E3E26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7000" y="4888800"/>
                <a:ext cx="6149880" cy="146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FD878E35-AF98-30A9-C6A0-45CA0C37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242888"/>
            <a:ext cx="6754812" cy="976312"/>
          </a:xfrm>
        </p:spPr>
        <p:txBody>
          <a:bodyPr/>
          <a:lstStyle/>
          <a:p>
            <a:r>
              <a:rPr lang="en-US" altLang="en-US" sz="2800"/>
              <a:t>Sustainable Thinking/Understanding for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A0AF7-A3A9-F7DA-292E-E269B384CC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2425"/>
            <a:ext cx="8229600" cy="4525963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Turbocharged modes were found to match or exceed the capabilities of typical larger bore normally aspirated engines found in passenger vehicles.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showed that A normally aspirated engine could be readily matched with the smaller turbocharged unit, with a 66% reduction in engine capacity.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achieve a reduction in fuel consumption and 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emissions?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 to reduce fuel consumption at idle conditions?</a:t>
            </a:r>
          </a:p>
        </p:txBody>
      </p:sp>
      <p:grpSp>
        <p:nvGrpSpPr>
          <p:cNvPr id="21508" name="Group 38">
            <a:extLst>
              <a:ext uri="{FF2B5EF4-FFF2-40B4-BE49-F238E27FC236}">
                <a16:creationId xmlns:a16="http://schemas.microsoft.com/office/drawing/2014/main" id="{C1D42C46-CE19-EC45-B943-67710AE9EF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09" name="Group 19">
              <a:extLst>
                <a:ext uri="{FF2B5EF4-FFF2-40B4-BE49-F238E27FC236}">
                  <a16:creationId xmlns:a16="http://schemas.microsoft.com/office/drawing/2014/main" id="{1474A948-DD31-6A0C-FAA4-371E35A07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511" name="Group 8">
                <a:extLst>
                  <a:ext uri="{FF2B5EF4-FFF2-40B4-BE49-F238E27FC236}">
                    <a16:creationId xmlns:a16="http://schemas.microsoft.com/office/drawing/2014/main" id="{ADBCFA54-320B-0536-EED7-51A6F086F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1513" name="Group 9">
                  <a:extLst>
                    <a:ext uri="{FF2B5EF4-FFF2-40B4-BE49-F238E27FC236}">
                      <a16:creationId xmlns:a16="http://schemas.microsoft.com/office/drawing/2014/main" id="{6912259E-21A0-0DC7-039F-A97D4C67F8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23" name="Rectangle 10">
                    <a:extLst>
                      <a:ext uri="{FF2B5EF4-FFF2-40B4-BE49-F238E27FC236}">
                        <a16:creationId xmlns:a16="http://schemas.microsoft.com/office/drawing/2014/main" id="{455670A1-6D2D-BCFA-3AA3-80E7B3CCCA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24" name="Rectangle 11">
                    <a:extLst>
                      <a:ext uri="{FF2B5EF4-FFF2-40B4-BE49-F238E27FC236}">
                        <a16:creationId xmlns:a16="http://schemas.microsoft.com/office/drawing/2014/main" id="{63BD18D0-971C-00EB-38C2-2629460601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514" name="Group 12">
                  <a:extLst>
                    <a:ext uri="{FF2B5EF4-FFF2-40B4-BE49-F238E27FC236}">
                      <a16:creationId xmlns:a16="http://schemas.microsoft.com/office/drawing/2014/main" id="{F5254F8C-A1B6-6B52-9285-A44DF6F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21" name="Rectangle 13">
                    <a:extLst>
                      <a:ext uri="{FF2B5EF4-FFF2-40B4-BE49-F238E27FC236}">
                        <a16:creationId xmlns:a16="http://schemas.microsoft.com/office/drawing/2014/main" id="{F1D43255-3784-EA60-1902-42B80059AD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22" name="Rectangle 14">
                    <a:extLst>
                      <a:ext uri="{FF2B5EF4-FFF2-40B4-BE49-F238E27FC236}">
                        <a16:creationId xmlns:a16="http://schemas.microsoft.com/office/drawing/2014/main" id="{C79E9F4B-14C8-B81D-1582-DE23BD708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515" name="Group 10">
                  <a:extLst>
                    <a:ext uri="{FF2B5EF4-FFF2-40B4-BE49-F238E27FC236}">
                      <a16:creationId xmlns:a16="http://schemas.microsoft.com/office/drawing/2014/main" id="{ADEE8331-5FC0-B347-3696-D1D41226A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19" name="Rectangle 16">
                    <a:extLst>
                      <a:ext uri="{FF2B5EF4-FFF2-40B4-BE49-F238E27FC236}">
                        <a16:creationId xmlns:a16="http://schemas.microsoft.com/office/drawing/2014/main" id="{1C48CD65-CBED-F368-1200-C1003FE08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20" name="Rectangle 17">
                    <a:extLst>
                      <a:ext uri="{FF2B5EF4-FFF2-40B4-BE49-F238E27FC236}">
                        <a16:creationId xmlns:a16="http://schemas.microsoft.com/office/drawing/2014/main" id="{49ED3FB7-ECE4-D52A-D5A2-6174AB6CC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516" name="Group 11">
                  <a:extLst>
                    <a:ext uri="{FF2B5EF4-FFF2-40B4-BE49-F238E27FC236}">
                      <a16:creationId xmlns:a16="http://schemas.microsoft.com/office/drawing/2014/main" id="{07F9F390-9746-547D-F029-7731E3DE8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17" name="Rectangle 12">
                    <a:extLst>
                      <a:ext uri="{FF2B5EF4-FFF2-40B4-BE49-F238E27FC236}">
                        <a16:creationId xmlns:a16="http://schemas.microsoft.com/office/drawing/2014/main" id="{750B63F3-8D35-F584-50C7-F2A047A915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8" name="Rectangle 13">
                    <a:extLst>
                      <a:ext uri="{FF2B5EF4-FFF2-40B4-BE49-F238E27FC236}">
                        <a16:creationId xmlns:a16="http://schemas.microsoft.com/office/drawing/2014/main" id="{9D29064A-EF05-DC71-B903-9C91A5D6EC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CD60E05D-BBC9-68ED-8C8B-957AFBA4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51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6C13CC2-0D7B-8E60-5C50-FB0827945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B41CFB24-013A-8B7C-1FD9-9600C5D83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10400" cy="1143000"/>
          </a:xfrm>
        </p:spPr>
        <p:txBody>
          <a:bodyPr/>
          <a:lstStyle/>
          <a:p>
            <a:r>
              <a:rPr lang="en-US" altLang="en-US" sz="2800"/>
              <a:t>Advanced Turbo-charging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164CB-9BF6-5795-39D0-40FACC5C8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550989"/>
            <a:ext cx="8670925" cy="4697411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density is achieved through increased pressure @ IVC.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ratio has a great impact on fuel consumption of an engine.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with a higher the compression ratio,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alower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fuel consumption can be reached.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Knock limit constrains the compression ratio increase of SI engines.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known to all that any effort that leads decrease in intake air temperature at IVC will allow higher values of CR without knock!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Attainment of higher density at IVC with lower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ivc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theme of advanced turbo-charging methods.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290" name="Ink 4">
                <a:extLst>
                  <a:ext uri="{FF2B5EF4-FFF2-40B4-BE49-F238E27FC236}">
                    <a16:creationId xmlns:a16="http://schemas.microsoft.com/office/drawing/2014/main" id="{957479D3-4034-9457-6DB5-030B5C2896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3400" y="6048375"/>
              <a:ext cx="138113" cy="444500"/>
            </p14:xfrm>
          </p:contentPart>
        </mc:Choice>
        <mc:Fallback xmlns="">
          <p:pic>
            <p:nvPicPr>
              <p:cNvPr id="12290" name="Ink 4">
                <a:extLst>
                  <a:ext uri="{FF2B5EF4-FFF2-40B4-BE49-F238E27FC236}">
                    <a16:creationId xmlns:a16="http://schemas.microsoft.com/office/drawing/2014/main" id="{957479D3-4034-9457-6DB5-030B5C2896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4073" y="6039017"/>
                <a:ext cx="156767" cy="463216"/>
              </a:xfrm>
              <a:prstGeom prst="rect">
                <a:avLst/>
              </a:prstGeom>
            </p:spPr>
          </p:pic>
        </mc:Fallback>
      </mc:AlternateContent>
      <p:grpSp>
        <p:nvGrpSpPr>
          <p:cNvPr id="22533" name="Group 38">
            <a:extLst>
              <a:ext uri="{FF2B5EF4-FFF2-40B4-BE49-F238E27FC236}">
                <a16:creationId xmlns:a16="http://schemas.microsoft.com/office/drawing/2014/main" id="{1785B56A-E5E6-B7D6-4814-E0507DA941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34" name="Group 19">
              <a:extLst>
                <a:ext uri="{FF2B5EF4-FFF2-40B4-BE49-F238E27FC236}">
                  <a16:creationId xmlns:a16="http://schemas.microsoft.com/office/drawing/2014/main" id="{685394B6-3CFB-CF58-4337-467E50229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36" name="Group 8">
                <a:extLst>
                  <a:ext uri="{FF2B5EF4-FFF2-40B4-BE49-F238E27FC236}">
                    <a16:creationId xmlns:a16="http://schemas.microsoft.com/office/drawing/2014/main" id="{4C2B057E-49AA-B256-FFD7-C9747E1E73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38" name="Group 9">
                  <a:extLst>
                    <a:ext uri="{FF2B5EF4-FFF2-40B4-BE49-F238E27FC236}">
                      <a16:creationId xmlns:a16="http://schemas.microsoft.com/office/drawing/2014/main" id="{CD64F3A6-F9A2-0B06-21F5-FB77015314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48" name="Rectangle 10">
                    <a:extLst>
                      <a:ext uri="{FF2B5EF4-FFF2-40B4-BE49-F238E27FC236}">
                        <a16:creationId xmlns:a16="http://schemas.microsoft.com/office/drawing/2014/main" id="{1DBAB90F-58EC-DDED-2D52-AB96B79206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49" name="Rectangle 11">
                    <a:extLst>
                      <a:ext uri="{FF2B5EF4-FFF2-40B4-BE49-F238E27FC236}">
                        <a16:creationId xmlns:a16="http://schemas.microsoft.com/office/drawing/2014/main" id="{3749526E-E01E-8FCC-8531-AD8DF9D0E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2539" name="Group 12">
                  <a:extLst>
                    <a:ext uri="{FF2B5EF4-FFF2-40B4-BE49-F238E27FC236}">
                      <a16:creationId xmlns:a16="http://schemas.microsoft.com/office/drawing/2014/main" id="{A4A1C634-667E-E0F2-0242-4707B092F2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46" name="Rectangle 13">
                    <a:extLst>
                      <a:ext uri="{FF2B5EF4-FFF2-40B4-BE49-F238E27FC236}">
                        <a16:creationId xmlns:a16="http://schemas.microsoft.com/office/drawing/2014/main" id="{D23D7C9B-2925-428D-40BA-24F03014F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47" name="Rectangle 14">
                    <a:extLst>
                      <a:ext uri="{FF2B5EF4-FFF2-40B4-BE49-F238E27FC236}">
                        <a16:creationId xmlns:a16="http://schemas.microsoft.com/office/drawing/2014/main" id="{11E61EAD-3B6B-5DBF-83AC-E4EDC0F424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2540" name="Group 10">
                  <a:extLst>
                    <a:ext uri="{FF2B5EF4-FFF2-40B4-BE49-F238E27FC236}">
                      <a16:creationId xmlns:a16="http://schemas.microsoft.com/office/drawing/2014/main" id="{BD802610-6D38-B966-D6E2-9EBB40B4C2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4" name="Rectangle 16">
                    <a:extLst>
                      <a:ext uri="{FF2B5EF4-FFF2-40B4-BE49-F238E27FC236}">
                        <a16:creationId xmlns:a16="http://schemas.microsoft.com/office/drawing/2014/main" id="{A8319F33-1711-7D4E-F794-4E355B0554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45" name="Rectangle 17">
                    <a:extLst>
                      <a:ext uri="{FF2B5EF4-FFF2-40B4-BE49-F238E27FC236}">
                        <a16:creationId xmlns:a16="http://schemas.microsoft.com/office/drawing/2014/main" id="{BAE3AAFA-F4EA-28A5-81D5-19B22CF83C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2541" name="Group 11">
                  <a:extLst>
                    <a:ext uri="{FF2B5EF4-FFF2-40B4-BE49-F238E27FC236}">
                      <a16:creationId xmlns:a16="http://schemas.microsoft.com/office/drawing/2014/main" id="{8F10B89F-E3DB-1EAD-917A-A3EEDED386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2" name="Rectangle 12">
                    <a:extLst>
                      <a:ext uri="{FF2B5EF4-FFF2-40B4-BE49-F238E27FC236}">
                        <a16:creationId xmlns:a16="http://schemas.microsoft.com/office/drawing/2014/main" id="{85662C09-636B-D205-E684-3F3EA15797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43" name="Rectangle 13">
                    <a:extLst>
                      <a:ext uri="{FF2B5EF4-FFF2-40B4-BE49-F238E27FC236}">
                        <a16:creationId xmlns:a16="http://schemas.microsoft.com/office/drawing/2014/main" id="{4CE67B30-3F24-9029-5527-91711CBED4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ED1CBE69-34F2-BCBC-3BAB-E21816CAD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314A458-32C2-3825-52AD-AE136F5E9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578BD6E-5F57-1A37-016D-EC1E6466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8001000" cy="11430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 Phenomenological Model for Isentropic Compressor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52E77FD8-9176-9571-B37D-D63B5CDD68E5}"/>
                  </a:ext>
                </a:extLst>
              </p:cNvPr>
              <p:cNvSpPr txBox="1"/>
              <p:nvPr/>
            </p:nvSpPr>
            <p:spPr bwMode="auto">
              <a:xfrm>
                <a:off x="3213100" y="1219200"/>
                <a:ext cx="1968500" cy="941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52E77FD8-9176-9571-B37D-D63B5CDD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100" y="1219200"/>
                <a:ext cx="1968500" cy="941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39" name="Group 46">
            <a:extLst>
              <a:ext uri="{FF2B5EF4-FFF2-40B4-BE49-F238E27FC236}">
                <a16:creationId xmlns:a16="http://schemas.microsoft.com/office/drawing/2014/main" id="{30554799-A2A0-63B8-702C-3A66FE2CE2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443" name="Group 39">
              <a:extLst>
                <a:ext uri="{FF2B5EF4-FFF2-40B4-BE49-F238E27FC236}">
                  <a16:creationId xmlns:a16="http://schemas.microsoft.com/office/drawing/2014/main" id="{C19EF20F-C51B-DDF7-1FB3-C45F31B20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8446" name="Group 29">
                <a:extLst>
                  <a:ext uri="{FF2B5EF4-FFF2-40B4-BE49-F238E27FC236}">
                    <a16:creationId xmlns:a16="http://schemas.microsoft.com/office/drawing/2014/main" id="{607DC20F-F649-8B69-8806-68A0B9B2D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456" name="Rectangle 10">
                  <a:extLst>
                    <a:ext uri="{FF2B5EF4-FFF2-40B4-BE49-F238E27FC236}">
                      <a16:creationId xmlns:a16="http://schemas.microsoft.com/office/drawing/2014/main" id="{D07EA69C-B61C-BAF5-B0B5-D7939226C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7" name="Rectangle 11">
                  <a:extLst>
                    <a:ext uri="{FF2B5EF4-FFF2-40B4-BE49-F238E27FC236}">
                      <a16:creationId xmlns:a16="http://schemas.microsoft.com/office/drawing/2014/main" id="{2EE32757-7163-3358-11A0-A66C3995C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447" name="Group 43">
                <a:extLst>
                  <a:ext uri="{FF2B5EF4-FFF2-40B4-BE49-F238E27FC236}">
                    <a16:creationId xmlns:a16="http://schemas.microsoft.com/office/drawing/2014/main" id="{D58FB42A-8460-3DCC-3D51-C6EC984A7C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454" name="Rectangle 13">
                  <a:extLst>
                    <a:ext uri="{FF2B5EF4-FFF2-40B4-BE49-F238E27FC236}">
                      <a16:creationId xmlns:a16="http://schemas.microsoft.com/office/drawing/2014/main" id="{DA0DB48D-8C0C-56F4-585F-97EBFE7D7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5" name="Rectangle 14">
                  <a:extLst>
                    <a:ext uri="{FF2B5EF4-FFF2-40B4-BE49-F238E27FC236}">
                      <a16:creationId xmlns:a16="http://schemas.microsoft.com/office/drawing/2014/main" id="{AD85EFBE-31FC-3012-08F6-D43D71B4A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448" name="Group 15">
                <a:extLst>
                  <a:ext uri="{FF2B5EF4-FFF2-40B4-BE49-F238E27FC236}">
                    <a16:creationId xmlns:a16="http://schemas.microsoft.com/office/drawing/2014/main" id="{092430A6-8092-0430-105B-D661D3F8D3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8452" name="Rectangle 16">
                  <a:extLst>
                    <a:ext uri="{FF2B5EF4-FFF2-40B4-BE49-F238E27FC236}">
                      <a16:creationId xmlns:a16="http://schemas.microsoft.com/office/drawing/2014/main" id="{063A20D5-F25C-9ABE-10E7-7B121ED8E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3" name="Rectangle 17">
                  <a:extLst>
                    <a:ext uri="{FF2B5EF4-FFF2-40B4-BE49-F238E27FC236}">
                      <a16:creationId xmlns:a16="http://schemas.microsoft.com/office/drawing/2014/main" id="{3EE68A09-0C6A-6DD3-41AA-BC5828FDD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449" name="Group 18">
                <a:extLst>
                  <a:ext uri="{FF2B5EF4-FFF2-40B4-BE49-F238E27FC236}">
                    <a16:creationId xmlns:a16="http://schemas.microsoft.com/office/drawing/2014/main" id="{D25152D0-1D21-7531-4F6E-CF4E44BF0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8450" name="Rectangle 19">
                  <a:extLst>
                    <a:ext uri="{FF2B5EF4-FFF2-40B4-BE49-F238E27FC236}">
                      <a16:creationId xmlns:a16="http://schemas.microsoft.com/office/drawing/2014/main" id="{93198871-A0F4-F472-FFE5-D83118F54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451" name="Rectangle 20">
                  <a:extLst>
                    <a:ext uri="{FF2B5EF4-FFF2-40B4-BE49-F238E27FC236}">
                      <a16:creationId xmlns:a16="http://schemas.microsoft.com/office/drawing/2014/main" id="{4215A4A6-FCB5-973D-625F-DE8412029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8444" name="Rectangle 19458">
              <a:extLst>
                <a:ext uri="{FF2B5EF4-FFF2-40B4-BE49-F238E27FC236}">
                  <a16:creationId xmlns:a16="http://schemas.microsoft.com/office/drawing/2014/main" id="{EB4CEB2F-559A-FC28-44DC-E45C08EA7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10336D-2675-B023-976B-512F7624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CB615DD9-527D-7418-22D2-408A14781F18}"/>
                  </a:ext>
                </a:extLst>
              </p:cNvPr>
              <p:cNvSpPr txBox="1"/>
              <p:nvPr/>
            </p:nvSpPr>
            <p:spPr bwMode="auto">
              <a:xfrm>
                <a:off x="228599" y="2362200"/>
                <a:ext cx="8812213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</m:t>
                                  </m:r>
                                </m:sub>
                              </m:sSub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</m:t>
                                  </m:r>
                                </m:sub>
                                <m:sup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CB615DD9-527D-7418-22D2-408A1478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2362200"/>
                <a:ext cx="8812213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3EF8997E-F29E-6DDE-821F-D0CB84B5BB9E}"/>
                  </a:ext>
                </a:extLst>
              </p:cNvPr>
              <p:cNvSpPr txBox="1"/>
              <p:nvPr/>
            </p:nvSpPr>
            <p:spPr bwMode="auto">
              <a:xfrm>
                <a:off x="3206854" y="3733800"/>
                <a:ext cx="3416300" cy="941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3EF8997E-F29E-6DDE-821F-D0CB84B5B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854" y="3733800"/>
                <a:ext cx="3416300" cy="941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32B80-FE3D-4C32-D040-DC9DA9659B00}"/>
                  </a:ext>
                </a:extLst>
              </p:cNvPr>
              <p:cNvSpPr txBox="1"/>
              <p:nvPr/>
            </p:nvSpPr>
            <p:spPr>
              <a:xfrm>
                <a:off x="1406199" y="4708365"/>
                <a:ext cx="6457013" cy="1263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𝐶𝑜𝑚𝑝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nary>
                        <m:nary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nary>
                        <m:nary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532B80-FE3D-4C32-D040-DC9DA9659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99" y="4708365"/>
                <a:ext cx="6457013" cy="1263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76E503-6F56-FAEC-0D7D-739B8BE44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7463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Irreversible Compressor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7844F3D-3A65-10F9-AC36-33004E419CEB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1524000"/>
            <a:ext cx="6021388" cy="1905000"/>
            <a:chOff x="1248" y="240"/>
            <a:chExt cx="3793" cy="1200"/>
          </a:xfrm>
        </p:grpSpPr>
        <p:sp>
          <p:nvSpPr>
            <p:cNvPr id="7213" name="Text Box 4">
              <a:extLst>
                <a:ext uri="{FF2B5EF4-FFF2-40B4-BE49-F238E27FC236}">
                  <a16:creationId xmlns:a16="http://schemas.microsoft.com/office/drawing/2014/main" id="{1B527D74-5E30-21C5-6E67-1B7BB7DED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" y="240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 err="1"/>
                <a:t>p</a:t>
              </a:r>
              <a:r>
                <a:rPr lang="en-US" altLang="en-US" sz="1800" i="1" baseline="-25000" dirty="0" err="1"/>
                <a:t>ce</a:t>
              </a:r>
              <a:endParaRPr lang="en-US" altLang="en-US" sz="1800" i="1" dirty="0"/>
            </a:p>
          </p:txBody>
        </p:sp>
        <p:sp>
          <p:nvSpPr>
            <p:cNvPr id="7214" name="Line 5">
              <a:extLst>
                <a:ext uri="{FF2B5EF4-FFF2-40B4-BE49-F238E27FC236}">
                  <a16:creationId xmlns:a16="http://schemas.microsoft.com/office/drawing/2014/main" id="{A5D6F322-1FC0-30F4-2892-4562AE14E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432"/>
              <a:ext cx="3456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24326B1C-A4C0-69F5-0077-A0F244BF3A57}"/>
              </a:ext>
            </a:extLst>
          </p:cNvPr>
          <p:cNvGrpSpPr>
            <a:grpSpLocks/>
          </p:cNvGrpSpPr>
          <p:nvPr/>
        </p:nvGrpSpPr>
        <p:grpSpPr bwMode="auto">
          <a:xfrm>
            <a:off x="5929305" y="2194553"/>
            <a:ext cx="789614" cy="3520446"/>
            <a:chOff x="3534" y="2126"/>
            <a:chExt cx="474" cy="1810"/>
          </a:xfrm>
        </p:grpSpPr>
        <p:sp>
          <p:nvSpPr>
            <p:cNvPr id="7211" name="Line 7">
              <a:extLst>
                <a:ext uri="{FF2B5EF4-FFF2-40B4-BE49-F238E27FC236}">
                  <a16:creationId xmlns:a16="http://schemas.microsoft.com/office/drawing/2014/main" id="{F07D69B8-53F2-B712-455D-48214E17C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4" y="2126"/>
              <a:ext cx="9" cy="181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12" name="Object 2">
                  <a:extLst>
                    <a:ext uri="{FF2B5EF4-FFF2-40B4-BE49-F238E27FC236}">
                      <a16:creationId xmlns:a16="http://schemas.microsoft.com/office/drawing/2014/main" id="{FEBA7586-CDF8-216E-60E3-76252D1C7656}"/>
                    </a:ext>
                  </a:extLst>
                </p:cNvPr>
                <p:cNvSpPr txBox="1"/>
                <p:nvPr/>
              </p:nvSpPr>
              <p:spPr bwMode="auto">
                <a:xfrm>
                  <a:off x="3634" y="2925"/>
                  <a:ext cx="374" cy="2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</m:oMath>
                    </m:oMathPara>
                  </a14:m>
                  <a:endParaRPr lang="en-IN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12" name="Object 2">
                  <a:extLst>
                    <a:ext uri="{FF2B5EF4-FFF2-40B4-BE49-F238E27FC236}">
                      <a16:creationId xmlns:a16="http://schemas.microsoft.com/office/drawing/2014/main" id="{FEBA7586-CDF8-216E-60E3-76252D1C7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34" y="2925"/>
                  <a:ext cx="374" cy="267"/>
                </a:xfrm>
                <a:prstGeom prst="rect">
                  <a:avLst/>
                </a:prstGeom>
                <a:blipFill>
                  <a:blip r:embed="rId2"/>
                  <a:stretch>
                    <a:fillRect r="-37255" b="-1294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73" name="Line 17">
            <a:extLst>
              <a:ext uri="{FF2B5EF4-FFF2-40B4-BE49-F238E27FC236}">
                <a16:creationId xmlns:a16="http://schemas.microsoft.com/office/drawing/2014/main" id="{F99CFC81-0921-F933-4C2E-ECC108756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6477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174" name="Line 18">
            <a:extLst>
              <a:ext uri="{FF2B5EF4-FFF2-40B4-BE49-F238E27FC236}">
                <a16:creationId xmlns:a16="http://schemas.microsoft.com/office/drawing/2014/main" id="{2C5A0039-364E-D311-58E1-A2B8800530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075" y="8382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60A9450A-A3FF-BD5D-FFAB-77AB579DA4BB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2667000"/>
            <a:ext cx="6232526" cy="584201"/>
            <a:chOff x="864" y="1737"/>
            <a:chExt cx="3926" cy="368"/>
          </a:xfrm>
        </p:grpSpPr>
        <p:sp>
          <p:nvSpPr>
            <p:cNvPr id="7209" name="Line 20">
              <a:extLst>
                <a:ext uri="{FF2B5EF4-FFF2-40B4-BE49-F238E27FC236}">
                  <a16:creationId xmlns:a16="http://schemas.microsoft.com/office/drawing/2014/main" id="{C1CA0FAA-57EF-BF90-6AD9-AFE3F05AB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016"/>
              <a:ext cx="3360" cy="0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10" name="Text Box 21">
              <a:extLst>
                <a:ext uri="{FF2B5EF4-FFF2-40B4-BE49-F238E27FC236}">
                  <a16:creationId xmlns:a16="http://schemas.microsoft.com/office/drawing/2014/main" id="{0FE91AC4-1CC1-61B0-9289-06BB352A7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1737"/>
              <a:ext cx="5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 baseline="-25000" dirty="0" err="1">
                  <a:solidFill>
                    <a:srgbClr val="0070C0"/>
                  </a:solidFill>
                </a:rPr>
                <a:t>h,ces</a:t>
              </a:r>
              <a:endParaRPr lang="en-US" altLang="en-US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176" name="Text Box 22">
            <a:extLst>
              <a:ext uri="{FF2B5EF4-FFF2-40B4-BE49-F238E27FC236}">
                <a16:creationId xmlns:a16="http://schemas.microsoft.com/office/drawing/2014/main" id="{8E07971C-41E5-307A-3CA5-03EAC16E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60960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/>
              <a:t>s</a:t>
            </a:r>
          </a:p>
        </p:txBody>
      </p:sp>
      <p:sp>
        <p:nvSpPr>
          <p:cNvPr id="7177" name="Text Box 23">
            <a:extLst>
              <a:ext uri="{FF2B5EF4-FFF2-40B4-BE49-F238E27FC236}">
                <a16:creationId xmlns:a16="http://schemas.microsoft.com/office/drawing/2014/main" id="{403E0825-A0E0-38A9-1D23-58C9550B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76588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/>
              <a:t>h</a:t>
            </a:r>
          </a:p>
        </p:txBody>
      </p:sp>
      <p:sp>
        <p:nvSpPr>
          <p:cNvPr id="915480" name="Line 24">
            <a:extLst>
              <a:ext uri="{FF2B5EF4-FFF2-40B4-BE49-F238E27FC236}">
                <a16:creationId xmlns:a16="http://schemas.microsoft.com/office/drawing/2014/main" id="{7BBA0D6E-CA29-7F3E-6000-94B9D5763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875" y="3138485"/>
            <a:ext cx="43030" cy="2576513"/>
          </a:xfrm>
          <a:prstGeom prst="line">
            <a:avLst/>
          </a:prstGeom>
          <a:noFill/>
          <a:ln w="57150" cmpd="thinThick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2CBFA9-4756-3802-38BE-0472F59CF689}"/>
              </a:ext>
            </a:extLst>
          </p:cNvPr>
          <p:cNvGrpSpPr/>
          <p:nvPr/>
        </p:nvGrpSpPr>
        <p:grpSpPr>
          <a:xfrm>
            <a:off x="5638800" y="2238375"/>
            <a:ext cx="2895600" cy="885825"/>
            <a:chOff x="5638800" y="2195513"/>
            <a:chExt cx="2895600" cy="885825"/>
          </a:xfrm>
        </p:grpSpPr>
        <p:sp>
          <p:nvSpPr>
            <p:cNvPr id="7207" name="Line 27">
              <a:extLst>
                <a:ext uri="{FF2B5EF4-FFF2-40B4-BE49-F238E27FC236}">
                  <a16:creationId xmlns:a16="http://schemas.microsoft.com/office/drawing/2014/main" id="{A7004101-1781-2819-2B1A-7015AF181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8800" y="2195513"/>
              <a:ext cx="15875" cy="885825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dirty="0">
                <a:solidFill>
                  <a:srgbClr val="7030A0"/>
                </a:solidFill>
              </a:endParaRPr>
            </a:p>
          </p:txBody>
        </p:sp>
        <p:sp>
          <p:nvSpPr>
            <p:cNvPr id="7208" name="Text Box 28">
              <a:extLst>
                <a:ext uri="{FF2B5EF4-FFF2-40B4-BE49-F238E27FC236}">
                  <a16:creationId xmlns:a16="http://schemas.microsoft.com/office/drawing/2014/main" id="{7E321712-D19C-B9DF-24BD-CF8C7E232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5996" y="2243138"/>
              <a:ext cx="24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7030A0"/>
                  </a:solidFill>
                </a:rPr>
                <a:t>Penalty due to Irreversibility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6C339FD0-6371-1D2A-E528-A85112D2AB5F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5257800"/>
            <a:ext cx="5622925" cy="584200"/>
            <a:chOff x="864" y="3671"/>
            <a:chExt cx="3542" cy="368"/>
          </a:xfrm>
        </p:grpSpPr>
        <p:sp>
          <p:nvSpPr>
            <p:cNvPr id="7204" name="Line 35">
              <a:extLst>
                <a:ext uri="{FF2B5EF4-FFF2-40B4-BE49-F238E27FC236}">
                  <a16:creationId xmlns:a16="http://schemas.microsoft.com/office/drawing/2014/main" id="{C09CE2C0-3710-E1FB-EC11-B9DFAA4DD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936"/>
              <a:ext cx="3216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05" name="Text Box 36">
              <a:extLst>
                <a:ext uri="{FF2B5EF4-FFF2-40B4-BE49-F238E27FC236}">
                  <a16:creationId xmlns:a16="http://schemas.microsoft.com/office/drawing/2014/main" id="{7BAA6B23-06F6-BA90-CCE5-69A1AD1B6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3671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 dirty="0" err="1"/>
                <a:t>h</a:t>
              </a:r>
              <a:r>
                <a:rPr lang="en-US" altLang="en-US" i="1" baseline="-25000" dirty="0" err="1"/>
                <a:t>ci</a:t>
              </a:r>
              <a:endParaRPr lang="en-US" altLang="en-US" i="1" dirty="0"/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E9E630C4-C4F7-9FB0-3346-E134B6DD842A}"/>
              </a:ext>
            </a:extLst>
          </p:cNvPr>
          <p:cNvGrpSpPr>
            <a:grpSpLocks/>
          </p:cNvGrpSpPr>
          <p:nvPr/>
        </p:nvGrpSpPr>
        <p:grpSpPr bwMode="auto">
          <a:xfrm>
            <a:off x="1768475" y="4648200"/>
            <a:ext cx="3124201" cy="1295400"/>
            <a:chOff x="1056" y="3120"/>
            <a:chExt cx="1968" cy="816"/>
          </a:xfrm>
        </p:grpSpPr>
        <p:sp>
          <p:nvSpPr>
            <p:cNvPr id="7202" name="Line 38">
              <a:extLst>
                <a:ext uri="{FF2B5EF4-FFF2-40B4-BE49-F238E27FC236}">
                  <a16:creationId xmlns:a16="http://schemas.microsoft.com/office/drawing/2014/main" id="{201413F5-70D7-A558-84DD-B6A4A33B1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264"/>
              <a:ext cx="158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03" name="Text Box 39">
              <a:extLst>
                <a:ext uri="{FF2B5EF4-FFF2-40B4-BE49-F238E27FC236}">
                  <a16:creationId xmlns:a16="http://schemas.microsoft.com/office/drawing/2014/main" id="{40CD714D-4FF3-FBFA-0E53-5FF7CA80F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2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 dirty="0" err="1"/>
                <a:t>p</a:t>
              </a:r>
              <a:r>
                <a:rPr lang="en-US" altLang="en-US" i="1" baseline="-25000" dirty="0" err="1"/>
                <a:t>ci</a:t>
              </a:r>
              <a:endParaRPr lang="en-US" altLang="en-US" i="1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0C01D6-A59F-156E-463B-0292F47B91A8}"/>
              </a:ext>
            </a:extLst>
          </p:cNvPr>
          <p:cNvSpPr/>
          <p:nvPr/>
        </p:nvSpPr>
        <p:spPr>
          <a:xfrm>
            <a:off x="2346325" y="2246312"/>
            <a:ext cx="2895759" cy="3455987"/>
          </a:xfrm>
          <a:custGeom>
            <a:avLst/>
            <a:gdLst>
              <a:gd name="connsiteX0" fmla="*/ 0 w 3465095"/>
              <a:gd name="connsiteY0" fmla="*/ 4716379 h 4716379"/>
              <a:gd name="connsiteX1" fmla="*/ 108284 w 3465095"/>
              <a:gd name="connsiteY1" fmla="*/ 4211053 h 4716379"/>
              <a:gd name="connsiteX2" fmla="*/ 469231 w 3465095"/>
              <a:gd name="connsiteY2" fmla="*/ 3416969 h 4716379"/>
              <a:gd name="connsiteX3" fmla="*/ 1143000 w 3465095"/>
              <a:gd name="connsiteY3" fmla="*/ 2418348 h 4716379"/>
              <a:gd name="connsiteX4" fmla="*/ 2201779 w 3465095"/>
              <a:gd name="connsiteY4" fmla="*/ 1203158 h 4716379"/>
              <a:gd name="connsiteX5" fmla="*/ 2815389 w 3465095"/>
              <a:gd name="connsiteY5" fmla="*/ 649706 h 4716379"/>
              <a:gd name="connsiteX6" fmla="*/ 3465095 w 3465095"/>
              <a:gd name="connsiteY6" fmla="*/ 0 h 47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5095" h="4716379">
                <a:moveTo>
                  <a:pt x="0" y="4716379"/>
                </a:moveTo>
                <a:cubicBezTo>
                  <a:pt x="15039" y="4572000"/>
                  <a:pt x="30079" y="4427621"/>
                  <a:pt x="108284" y="4211053"/>
                </a:cubicBezTo>
                <a:cubicBezTo>
                  <a:pt x="186489" y="3994485"/>
                  <a:pt x="296778" y="3715753"/>
                  <a:pt x="469231" y="3416969"/>
                </a:cubicBezTo>
                <a:cubicBezTo>
                  <a:pt x="641684" y="3118185"/>
                  <a:pt x="854242" y="2787316"/>
                  <a:pt x="1143000" y="2418348"/>
                </a:cubicBezTo>
                <a:cubicBezTo>
                  <a:pt x="1431758" y="2049380"/>
                  <a:pt x="1923048" y="1497932"/>
                  <a:pt x="2201779" y="1203158"/>
                </a:cubicBezTo>
                <a:cubicBezTo>
                  <a:pt x="2480511" y="908384"/>
                  <a:pt x="2604836" y="850232"/>
                  <a:pt x="2815389" y="649706"/>
                </a:cubicBezTo>
                <a:cubicBezTo>
                  <a:pt x="3025942" y="449180"/>
                  <a:pt x="3245518" y="224590"/>
                  <a:pt x="3465095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9C9EC0-BD67-B4F3-220D-F702B2F77DA0}"/>
              </a:ext>
            </a:extLst>
          </p:cNvPr>
          <p:cNvGrpSpPr/>
          <p:nvPr/>
        </p:nvGrpSpPr>
        <p:grpSpPr>
          <a:xfrm>
            <a:off x="1158875" y="1752600"/>
            <a:ext cx="7162800" cy="461665"/>
            <a:chOff x="1158875" y="1752600"/>
            <a:chExt cx="7162800" cy="461665"/>
          </a:xfrm>
        </p:grpSpPr>
        <p:sp>
          <p:nvSpPr>
            <p:cNvPr id="7206" name="Line 26">
              <a:extLst>
                <a:ext uri="{FF2B5EF4-FFF2-40B4-BE49-F238E27FC236}">
                  <a16:creationId xmlns:a16="http://schemas.microsoft.com/office/drawing/2014/main" id="{8DD1C79F-1022-9BB7-1D55-B5A9AFF44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8875" y="2209800"/>
              <a:ext cx="7162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2" name="Text Box 21">
              <a:extLst>
                <a:ext uri="{FF2B5EF4-FFF2-40B4-BE49-F238E27FC236}">
                  <a16:creationId xmlns:a16="http://schemas.microsoft.com/office/drawing/2014/main" id="{3AEA1371-8BD6-99E0-0B25-DFFD4FCB8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394" y="1752600"/>
              <a:ext cx="6864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 err="1">
                  <a:solidFill>
                    <a:srgbClr val="FF0000"/>
                  </a:solidFill>
                </a:rPr>
                <a:t>h</a:t>
              </a:r>
              <a:r>
                <a:rPr lang="en-US" altLang="en-US" sz="2400" i="1" baseline="-25000" dirty="0" err="1">
                  <a:solidFill>
                    <a:srgbClr val="FF0000"/>
                  </a:solidFill>
                </a:rPr>
                <a:t>cea</a:t>
              </a:r>
              <a:endParaRPr lang="en-US" altLang="en-US" sz="24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A9EB2401-A37D-4EFB-F4E7-2CD3794D6B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ADE93400-EFB4-CD3C-4F0E-408C37A38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" name="Group 29">
                <a:extLst>
                  <a:ext uri="{FF2B5EF4-FFF2-40B4-BE49-F238E27FC236}">
                    <a16:creationId xmlns:a16="http://schemas.microsoft.com/office/drawing/2014/main" id="{80715825-DAF0-35C3-546D-A6FED7043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5" name="Rectangle 10">
                  <a:extLst>
                    <a:ext uri="{FF2B5EF4-FFF2-40B4-BE49-F238E27FC236}">
                      <a16:creationId xmlns:a16="http://schemas.microsoft.com/office/drawing/2014/main" id="{048DC5CA-40B8-9E74-50E6-B0BDA7B270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" name="Rectangle 11">
                  <a:extLst>
                    <a:ext uri="{FF2B5EF4-FFF2-40B4-BE49-F238E27FC236}">
                      <a16:creationId xmlns:a16="http://schemas.microsoft.com/office/drawing/2014/main" id="{5376E94C-2DCB-A0AE-052A-BD1A0D705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43">
                <a:extLst>
                  <a:ext uri="{FF2B5EF4-FFF2-40B4-BE49-F238E27FC236}">
                    <a16:creationId xmlns:a16="http://schemas.microsoft.com/office/drawing/2014/main" id="{6CF0CACB-EFCE-698D-31F7-5E73F56B9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3" name="Rectangle 13">
                  <a:extLst>
                    <a:ext uri="{FF2B5EF4-FFF2-40B4-BE49-F238E27FC236}">
                      <a16:creationId xmlns:a16="http://schemas.microsoft.com/office/drawing/2014/main" id="{347F9978-D680-A0DD-87C2-1F955A7DA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487D4D4E-F75B-0E79-AB36-1DB1DE1AF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7" name="Group 15">
                <a:extLst>
                  <a:ext uri="{FF2B5EF4-FFF2-40B4-BE49-F238E27FC236}">
                    <a16:creationId xmlns:a16="http://schemas.microsoft.com/office/drawing/2014/main" id="{22D226BA-139F-024A-A085-DF20BAB04E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1" name="Rectangle 16">
                  <a:extLst>
                    <a:ext uri="{FF2B5EF4-FFF2-40B4-BE49-F238E27FC236}">
                      <a16:creationId xmlns:a16="http://schemas.microsoft.com/office/drawing/2014/main" id="{63158C34-3B3C-2621-019C-F9FECCFE3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7">
                  <a:extLst>
                    <a:ext uri="{FF2B5EF4-FFF2-40B4-BE49-F238E27FC236}">
                      <a16:creationId xmlns:a16="http://schemas.microsoft.com/office/drawing/2014/main" id="{00BC924D-5604-118B-D2BF-C8B3ADCBC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DD341F3A-84D8-CA9A-725B-EBC71F3F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" name="Rectangle 19">
                  <a:extLst>
                    <a:ext uri="{FF2B5EF4-FFF2-40B4-BE49-F238E27FC236}">
                      <a16:creationId xmlns:a16="http://schemas.microsoft.com/office/drawing/2014/main" id="{80A2CECC-2A39-AD5F-29E3-22DA6BD3D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20">
                  <a:extLst>
                    <a:ext uri="{FF2B5EF4-FFF2-40B4-BE49-F238E27FC236}">
                      <a16:creationId xmlns:a16="http://schemas.microsoft.com/office/drawing/2014/main" id="{08217F68-5638-926C-8B84-B1CCE02E6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3" name="Rectangle 19458">
              <a:extLst>
                <a:ext uri="{FF2B5EF4-FFF2-40B4-BE49-F238E27FC236}">
                  <a16:creationId xmlns:a16="http://schemas.microsoft.com/office/drawing/2014/main" id="{5B5B7BE3-6792-C8F0-A246-81D8B4B14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811AB4-B514-74DF-2462-1E0AF2F07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1317A3-60FD-0C22-20DD-E9D8948930A8}"/>
                  </a:ext>
                </a:extLst>
              </p14:cNvPr>
              <p14:cNvContentPartPr/>
              <p14:nvPr/>
            </p14:nvContentPartPr>
            <p14:xfrm>
              <a:off x="7036920" y="3724560"/>
              <a:ext cx="1154520" cy="61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1317A3-60FD-0C22-20DD-E9D8948930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7560" y="3715200"/>
                <a:ext cx="1173240" cy="63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6ED14BF-E7A4-D6D7-B53C-73D46C8C1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2604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Work consumed by A compressor = mass flow rate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sz="2400" dirty="0"/>
              <a:t> Increase in Enthalpy of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6483" name="Object 2">
                <a:extLst>
                  <a:ext uri="{FF2B5EF4-FFF2-40B4-BE49-F238E27FC236}">
                    <a16:creationId xmlns:a16="http://schemas.microsoft.com/office/drawing/2014/main" id="{21D4A178-2D37-3551-AE85-402C1098B7A4}"/>
                  </a:ext>
                </a:extLst>
              </p:cNvPr>
              <p:cNvSpPr txBox="1"/>
              <p:nvPr/>
            </p:nvSpPr>
            <p:spPr bwMode="auto">
              <a:xfrm>
                <a:off x="1963739" y="2239962"/>
                <a:ext cx="3675061" cy="579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𝑐𝑒𝑎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16483" name="Object 2">
                <a:extLst>
                  <a:ext uri="{FF2B5EF4-FFF2-40B4-BE49-F238E27FC236}">
                    <a16:creationId xmlns:a16="http://schemas.microsoft.com/office/drawing/2014/main" id="{21D4A178-2D37-3551-AE85-402C1098B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3739" y="2239962"/>
                <a:ext cx="3675061" cy="57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6484" name="Text Box 4">
            <a:extLst>
              <a:ext uri="{FF2B5EF4-FFF2-40B4-BE49-F238E27FC236}">
                <a16:creationId xmlns:a16="http://schemas.microsoft.com/office/drawing/2014/main" id="{883B27A7-BB41-A3A4-A26F-EA19002C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903538"/>
            <a:ext cx="865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irreversible compressor of given pressure ratio, the actual temperature  rise is more than isentropic  temperature rise.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6485" name="Object 3">
                <a:extLst>
                  <a:ext uri="{FF2B5EF4-FFF2-40B4-BE49-F238E27FC236}">
                    <a16:creationId xmlns:a16="http://schemas.microsoft.com/office/drawing/2014/main" id="{11525291-292D-DA34-DFCC-971A5390E4C4}"/>
                  </a:ext>
                </a:extLst>
              </p:cNvPr>
              <p:cNvSpPr txBox="1"/>
              <p:nvPr/>
            </p:nvSpPr>
            <p:spPr bwMode="auto">
              <a:xfrm>
                <a:off x="3619500" y="3886200"/>
                <a:ext cx="1714500" cy="65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𝑐𝑒𝑎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𝑐𝑒𝑠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16485" name="Object 3">
                <a:extLst>
                  <a:ext uri="{FF2B5EF4-FFF2-40B4-BE49-F238E27FC236}">
                    <a16:creationId xmlns:a16="http://schemas.microsoft.com/office/drawing/2014/main" id="{11525291-292D-DA34-DFCC-971A5390E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9500" y="3886200"/>
                <a:ext cx="1714500" cy="650875"/>
              </a:xfrm>
              <a:prstGeom prst="rect">
                <a:avLst/>
              </a:prstGeom>
              <a:blipFill>
                <a:blip r:embed="rId3"/>
                <a:stretch>
                  <a:fillRect l="-10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6488" name="Text Box 8">
            <a:extLst>
              <a:ext uri="{FF2B5EF4-FFF2-40B4-BE49-F238E27FC236}">
                <a16:creationId xmlns:a16="http://schemas.microsoft.com/office/drawing/2014/main" id="{4F010E53-E1B0-5435-615C-219F3932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419600"/>
            <a:ext cx="5986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Define, isentropic Efficiency of A Compressor: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6489" name="Object 6">
                <a:extLst>
                  <a:ext uri="{FF2B5EF4-FFF2-40B4-BE49-F238E27FC236}">
                    <a16:creationId xmlns:a16="http://schemas.microsoft.com/office/drawing/2014/main" id="{C2C03626-B55D-59B5-898D-F381279BDC7B}"/>
                  </a:ext>
                </a:extLst>
              </p:cNvPr>
              <p:cNvSpPr txBox="1"/>
              <p:nvPr/>
            </p:nvSpPr>
            <p:spPr bwMode="auto">
              <a:xfrm>
                <a:off x="1455738" y="4861864"/>
                <a:ext cx="6545262" cy="15151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𝑐𝑜𝑚𝑝</m:t>
                        </m:r>
                      </m:sub>
                    </m:sSub>
                    <m:r>
                      <a:rPr lang="en-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𝑐𝑒𝑠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𝑐𝑒𝑎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e>
                        </m:nary>
                      </m:den>
                    </m:f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916489" name="Object 6">
                <a:extLst>
                  <a:ext uri="{FF2B5EF4-FFF2-40B4-BE49-F238E27FC236}">
                    <a16:creationId xmlns:a16="http://schemas.microsoft.com/office/drawing/2014/main" id="{C2C03626-B55D-59B5-898D-F381279BD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5738" y="4861864"/>
                <a:ext cx="6545262" cy="1515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2">
            <a:extLst>
              <a:ext uri="{FF2B5EF4-FFF2-40B4-BE49-F238E27FC236}">
                <a16:creationId xmlns:a16="http://schemas.microsoft.com/office/drawing/2014/main" id="{1E3A99B1-8BA4-5124-73FF-A158104A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36525"/>
            <a:ext cx="6680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Thermodynamics of Irreversible Compressor </a:t>
            </a:r>
          </a:p>
        </p:txBody>
      </p:sp>
      <p:grpSp>
        <p:nvGrpSpPr>
          <p:cNvPr id="8202" name="Group 38">
            <a:extLst>
              <a:ext uri="{FF2B5EF4-FFF2-40B4-BE49-F238E27FC236}">
                <a16:creationId xmlns:a16="http://schemas.microsoft.com/office/drawing/2014/main" id="{25B06D84-6FB2-899D-DA6E-20AC19AB69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203" name="Group 19">
              <a:extLst>
                <a:ext uri="{FF2B5EF4-FFF2-40B4-BE49-F238E27FC236}">
                  <a16:creationId xmlns:a16="http://schemas.microsoft.com/office/drawing/2014/main" id="{4C4FCD71-ABDE-9E82-29A4-820432E10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5" name="Group 8">
                <a:extLst>
                  <a:ext uri="{FF2B5EF4-FFF2-40B4-BE49-F238E27FC236}">
                    <a16:creationId xmlns:a16="http://schemas.microsoft.com/office/drawing/2014/main" id="{274AFD84-FEB6-180A-DBBD-946CCDB8E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7" name="Group 9">
                  <a:extLst>
                    <a:ext uri="{FF2B5EF4-FFF2-40B4-BE49-F238E27FC236}">
                      <a16:creationId xmlns:a16="http://schemas.microsoft.com/office/drawing/2014/main" id="{B4603ECC-60B9-67DC-C2E3-F051882B2E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7" name="Rectangle 10">
                    <a:extLst>
                      <a:ext uri="{FF2B5EF4-FFF2-40B4-BE49-F238E27FC236}">
                        <a16:creationId xmlns:a16="http://schemas.microsoft.com/office/drawing/2014/main" id="{CAD065E8-3EC3-05B9-B1BE-220BF9DB9A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8" name="Rectangle 11">
                    <a:extLst>
                      <a:ext uri="{FF2B5EF4-FFF2-40B4-BE49-F238E27FC236}">
                        <a16:creationId xmlns:a16="http://schemas.microsoft.com/office/drawing/2014/main" id="{4F2368F9-B93B-1E02-BD48-CA49CF2F0C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8" name="Group 12">
                  <a:extLst>
                    <a:ext uri="{FF2B5EF4-FFF2-40B4-BE49-F238E27FC236}">
                      <a16:creationId xmlns:a16="http://schemas.microsoft.com/office/drawing/2014/main" id="{4018C761-E730-F5CE-70E1-32EB3310D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5" name="Rectangle 13">
                    <a:extLst>
                      <a:ext uri="{FF2B5EF4-FFF2-40B4-BE49-F238E27FC236}">
                        <a16:creationId xmlns:a16="http://schemas.microsoft.com/office/drawing/2014/main" id="{087326BF-2C58-165E-BC1E-2B23ED0A9B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6" name="Rectangle 14">
                    <a:extLst>
                      <a:ext uri="{FF2B5EF4-FFF2-40B4-BE49-F238E27FC236}">
                        <a16:creationId xmlns:a16="http://schemas.microsoft.com/office/drawing/2014/main" id="{AD0DD6C5-A23D-D587-F881-D5AFFBF307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09" name="Group 10">
                  <a:extLst>
                    <a:ext uri="{FF2B5EF4-FFF2-40B4-BE49-F238E27FC236}">
                      <a16:creationId xmlns:a16="http://schemas.microsoft.com/office/drawing/2014/main" id="{6506993E-0BCD-3CF1-59BD-567AFEA5B4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13" name="Rectangle 16">
                    <a:extLst>
                      <a:ext uri="{FF2B5EF4-FFF2-40B4-BE49-F238E27FC236}">
                        <a16:creationId xmlns:a16="http://schemas.microsoft.com/office/drawing/2014/main" id="{B5AC78C8-9864-265A-0E14-EBCCE47940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4" name="Rectangle 17">
                    <a:extLst>
                      <a:ext uri="{FF2B5EF4-FFF2-40B4-BE49-F238E27FC236}">
                        <a16:creationId xmlns:a16="http://schemas.microsoft.com/office/drawing/2014/main" id="{ADD3F606-4E21-CF20-0D07-BE8684C873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10" name="Group 11">
                  <a:extLst>
                    <a:ext uri="{FF2B5EF4-FFF2-40B4-BE49-F238E27FC236}">
                      <a16:creationId xmlns:a16="http://schemas.microsoft.com/office/drawing/2014/main" id="{2B7B9BEE-6F03-0EC9-CEC7-627CB34AA7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11" name="Rectangle 12">
                    <a:extLst>
                      <a:ext uri="{FF2B5EF4-FFF2-40B4-BE49-F238E27FC236}">
                        <a16:creationId xmlns:a16="http://schemas.microsoft.com/office/drawing/2014/main" id="{BE1242E0-1D41-A71D-7CC1-8B559B0DA8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12" name="Rectangle 13">
                    <a:extLst>
                      <a:ext uri="{FF2B5EF4-FFF2-40B4-BE49-F238E27FC236}">
                        <a16:creationId xmlns:a16="http://schemas.microsoft.com/office/drawing/2014/main" id="{FF273816-70CC-F089-2934-12F836EB78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646BEBF4-6CBB-AA6E-D95D-43993CB5E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20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74C5A5B-5954-EF48-84A0-CE0596C9D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916483" grpId="0"/>
      <p:bldP spid="916484" grpId="0" autoUpdateAnimBg="0"/>
      <p:bldP spid="916485" grpId="0"/>
      <p:bldP spid="916488" grpId="0" autoUpdateAnimBg="0"/>
      <p:bldP spid="916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>
            <a:extLst>
              <a:ext uri="{FF2B5EF4-FFF2-40B4-BE49-F238E27FC236}">
                <a16:creationId xmlns:a16="http://schemas.microsoft.com/office/drawing/2014/main" id="{4854D257-7C66-2B8F-E4EE-1D2288F0B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31775"/>
            <a:ext cx="6819900" cy="7620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Thermodynamic Tuning</a:t>
            </a:r>
          </a:p>
        </p:txBody>
      </p:sp>
      <p:sp>
        <p:nvSpPr>
          <p:cNvPr id="10243" name="Rectangle 28">
            <a:extLst>
              <a:ext uri="{FF2B5EF4-FFF2-40B4-BE49-F238E27FC236}">
                <a16:creationId xmlns:a16="http://schemas.microsoft.com/office/drawing/2014/main" id="{CA23716E-43E1-99DF-9F4D-776A05BD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AutoShape 27">
            <a:extLst>
              <a:ext uri="{FF2B5EF4-FFF2-40B4-BE49-F238E27FC236}">
                <a16:creationId xmlns:a16="http://schemas.microsoft.com/office/drawing/2014/main" id="{677E50E2-679C-D081-1CF7-9678922713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1788" y="1298575"/>
            <a:ext cx="8647112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34E56A-A439-47A9-481C-1D96FE9E3131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490663"/>
            <a:ext cx="3443288" cy="2308225"/>
            <a:chOff x="524497" y="1491069"/>
            <a:chExt cx="3442239" cy="2308336"/>
          </a:xfrm>
        </p:grpSpPr>
        <p:sp>
          <p:nvSpPr>
            <p:cNvPr id="10280" name="AutoShape 25">
              <a:extLst>
                <a:ext uri="{FF2B5EF4-FFF2-40B4-BE49-F238E27FC236}">
                  <a16:creationId xmlns:a16="http://schemas.microsoft.com/office/drawing/2014/main" id="{F6B3C161-3BAC-00B8-0E36-F47D681E0A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4227" y="2741379"/>
              <a:ext cx="1345667" cy="770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3 h 21600"/>
                <a:gd name="T14" fmla="*/ 17103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281" name="Line 22">
              <a:extLst>
                <a:ext uri="{FF2B5EF4-FFF2-40B4-BE49-F238E27FC236}">
                  <a16:creationId xmlns:a16="http://schemas.microsoft.com/office/drawing/2014/main" id="{834708F8-9D11-214D-D5DE-FF4015455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497" y="2838116"/>
              <a:ext cx="15380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2" name="Line 21">
              <a:extLst>
                <a:ext uri="{FF2B5EF4-FFF2-40B4-BE49-F238E27FC236}">
                  <a16:creationId xmlns:a16="http://schemas.microsoft.com/office/drawing/2014/main" id="{A58CAC71-55D6-58AD-01EA-C25CAB289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296" y="2038997"/>
              <a:ext cx="5444" cy="677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3" name="Line 18">
              <a:extLst>
                <a:ext uri="{FF2B5EF4-FFF2-40B4-BE49-F238E27FC236}">
                  <a16:creationId xmlns:a16="http://schemas.microsoft.com/office/drawing/2014/main" id="{4F2FEC7E-0B41-A990-6D17-AA2395660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157" y="2065220"/>
              <a:ext cx="1126996" cy="27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Text Box 16">
              <a:extLst>
                <a:ext uri="{FF2B5EF4-FFF2-40B4-BE49-F238E27FC236}">
                  <a16:creationId xmlns:a16="http://schemas.microsoft.com/office/drawing/2014/main" id="{74831A16-E276-61CE-6759-707B4A1B0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384" y="2375759"/>
              <a:ext cx="558054" cy="365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</a:p>
          </p:txBody>
        </p:sp>
        <p:sp>
          <p:nvSpPr>
            <p:cNvPr id="10285" name="Text Box 15">
              <a:extLst>
                <a:ext uri="{FF2B5EF4-FFF2-40B4-BE49-F238E27FC236}">
                  <a16:creationId xmlns:a16="http://schemas.microsoft.com/office/drawing/2014/main" id="{B3AFBA0E-0EAE-A533-1446-10564E227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0212" y="1491069"/>
              <a:ext cx="473665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</a:p>
          </p:txBody>
        </p:sp>
        <p:sp>
          <p:nvSpPr>
            <p:cNvPr id="10286" name="Oval 11">
              <a:extLst>
                <a:ext uri="{FF2B5EF4-FFF2-40B4-BE49-F238E27FC236}">
                  <a16:creationId xmlns:a16="http://schemas.microsoft.com/office/drawing/2014/main" id="{417C94AD-7845-F24C-6E6C-CBE0E9607B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05772" y="2802232"/>
              <a:ext cx="73500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7" name="Oval 10">
              <a:extLst>
                <a:ext uri="{FF2B5EF4-FFF2-40B4-BE49-F238E27FC236}">
                  <a16:creationId xmlns:a16="http://schemas.microsoft.com/office/drawing/2014/main" id="{EB769CA0-F647-F1EE-F25C-AE4490F010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09878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8" name="Text Box 8">
              <a:extLst>
                <a:ext uri="{FF2B5EF4-FFF2-40B4-BE49-F238E27FC236}">
                  <a16:creationId xmlns:a16="http://schemas.microsoft.com/office/drawing/2014/main" id="{029AD6ED-F630-172D-B735-A3F4A0E8A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13" y="3028580"/>
              <a:ext cx="1152858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9" name="Text Box 7">
              <a:extLst>
                <a:ext uri="{FF2B5EF4-FFF2-40B4-BE49-F238E27FC236}">
                  <a16:creationId xmlns:a16="http://schemas.microsoft.com/office/drawing/2014/main" id="{4DF67260-4B62-620D-FCE1-A2C4B057D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240" y="2154931"/>
              <a:ext cx="1151496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000" i="1" baseline="-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cea</a:t>
              </a:r>
              <a:endPara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66F168-5E80-E81A-E443-4F6E5FFE5655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1490663"/>
            <a:ext cx="5765800" cy="2703512"/>
            <a:chOff x="2830212" y="1491069"/>
            <a:chExt cx="5765649" cy="2703756"/>
          </a:xfrm>
        </p:grpSpPr>
        <p:sp>
          <p:nvSpPr>
            <p:cNvPr id="10268" name="AutoShape 26">
              <a:extLst>
                <a:ext uri="{FF2B5EF4-FFF2-40B4-BE49-F238E27FC236}">
                  <a16:creationId xmlns:a16="http://schemas.microsoft.com/office/drawing/2014/main" id="{52A80CDD-4A7D-8FDE-DBC5-A47E4B232B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9909" y="2740008"/>
              <a:ext cx="1345667" cy="7717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5 h 21600"/>
                <a:gd name="T14" fmla="*/ 17103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10269" name="Line 24">
              <a:extLst>
                <a:ext uri="{FF2B5EF4-FFF2-40B4-BE49-F238E27FC236}">
                  <a16:creationId xmlns:a16="http://schemas.microsoft.com/office/drawing/2014/main" id="{41AF84A9-8284-6E76-E58C-F0ADF74DC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221804"/>
              <a:ext cx="32666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0" name="Line 23">
              <a:extLst>
                <a:ext uri="{FF2B5EF4-FFF2-40B4-BE49-F238E27FC236}">
                  <a16:creationId xmlns:a16="http://schemas.microsoft.com/office/drawing/2014/main" id="{38188AE5-65FF-7234-0ADF-DE69DA482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029960"/>
              <a:ext cx="3266657" cy="1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1" name="Line 20">
              <a:extLst>
                <a:ext uri="{FF2B5EF4-FFF2-40B4-BE49-F238E27FC236}">
                  <a16:creationId xmlns:a16="http://schemas.microsoft.com/office/drawing/2014/main" id="{18511303-0013-59A5-B05C-6470F255C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118" y="2070741"/>
              <a:ext cx="12250" cy="6017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Line 19">
              <a:extLst>
                <a:ext uri="{FF2B5EF4-FFF2-40B4-BE49-F238E27FC236}">
                  <a16:creationId xmlns:a16="http://schemas.microsoft.com/office/drawing/2014/main" id="{C7785841-C95A-5017-B529-3285290F2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894" y="3415028"/>
              <a:ext cx="17299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3" name="Line 17">
              <a:extLst>
                <a:ext uri="{FF2B5EF4-FFF2-40B4-BE49-F238E27FC236}">
                  <a16:creationId xmlns:a16="http://schemas.microsoft.com/office/drawing/2014/main" id="{C3B41FB8-B622-E289-7DC7-BB38966C1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5927" y="2065220"/>
              <a:ext cx="1267191" cy="41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4" name="Text Box 14">
              <a:extLst>
                <a:ext uri="{FF2B5EF4-FFF2-40B4-BE49-F238E27FC236}">
                  <a16:creationId xmlns:a16="http://schemas.microsoft.com/office/drawing/2014/main" id="{5815989B-13F2-2A9E-E1BD-A26DC2633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120" y="1491069"/>
              <a:ext cx="383832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</a:p>
          </p:txBody>
        </p:sp>
        <p:sp>
          <p:nvSpPr>
            <p:cNvPr id="10275" name="Text Box 13">
              <a:extLst>
                <a:ext uri="{FF2B5EF4-FFF2-40B4-BE49-F238E27FC236}">
                  <a16:creationId xmlns:a16="http://schemas.microsoft.com/office/drawing/2014/main" id="{62B14F31-C4E9-0279-8A9D-33A4311E4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642" y="2836736"/>
              <a:ext cx="385193" cy="5782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</a:p>
          </p:txBody>
        </p:sp>
        <p:sp>
          <p:nvSpPr>
            <p:cNvPr id="10276" name="Oval 12">
              <a:extLst>
                <a:ext uri="{FF2B5EF4-FFF2-40B4-BE49-F238E27FC236}">
                  <a16:creationId xmlns:a16="http://schemas.microsoft.com/office/drawing/2014/main" id="{4430F8A2-7A4D-8FEF-C887-5691742594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34919" y="3350160"/>
              <a:ext cx="72139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7" name="Oval 9">
              <a:extLst>
                <a:ext uri="{FF2B5EF4-FFF2-40B4-BE49-F238E27FC236}">
                  <a16:creationId xmlns:a16="http://schemas.microsoft.com/office/drawing/2014/main" id="{F2EEC93F-6CF3-587C-CCA3-F303EF0E28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87175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8" name="Text Box 6">
              <a:extLst>
                <a:ext uri="{FF2B5EF4-FFF2-40B4-BE49-F238E27FC236}">
                  <a16:creationId xmlns:a16="http://schemas.microsoft.com/office/drawing/2014/main" id="{E79CA06C-5A09-576F-7A86-A8B60344D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621" y="2108006"/>
              <a:ext cx="1151496" cy="57553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9" name="Text Box 5">
              <a:extLst>
                <a:ext uri="{FF2B5EF4-FFF2-40B4-BE49-F238E27FC236}">
                  <a16:creationId xmlns:a16="http://schemas.microsoft.com/office/drawing/2014/main" id="{E4081410-6DAF-5CC2-CD0C-DEA6650AB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9726" y="3605492"/>
              <a:ext cx="1152858" cy="5893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12" name="Rectangle 4">
            <a:extLst>
              <a:ext uri="{FF2B5EF4-FFF2-40B4-BE49-F238E27FC236}">
                <a16:creationId xmlns:a16="http://schemas.microsoft.com/office/drawing/2014/main" id="{1D8DCD0A-5D7F-B767-B7BA-B509EB773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781175"/>
            <a:ext cx="1344612" cy="577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33">
                <a:extLst>
                  <a:ext uri="{FF2B5EF4-FFF2-40B4-BE49-F238E27FC236}">
                    <a16:creationId xmlns:a16="http://schemas.microsoft.com/office/drawing/2014/main" id="{60175ABE-C108-3920-8A10-D41FF31777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6496050"/>
              <a:ext cx="1588" cy="1588"/>
            </p14:xfrm>
          </p:contentPart>
        </mc:Choice>
        <mc:Fallback xmlns="">
          <p:pic>
            <p:nvPicPr>
              <p:cNvPr id="2" name="Ink 33">
                <a:extLst>
                  <a:ext uri="{FF2B5EF4-FFF2-40B4-BE49-F238E27FC236}">
                    <a16:creationId xmlns:a16="http://schemas.microsoft.com/office/drawing/2014/main" id="{60175ABE-C108-3920-8A10-D41FF31777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412" y="645476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69" name="Ink 32">
                <a:extLst>
                  <a:ext uri="{FF2B5EF4-FFF2-40B4-BE49-F238E27FC236}">
                    <a16:creationId xmlns:a16="http://schemas.microsoft.com/office/drawing/2014/main" id="{68567C7E-7D36-C6FB-B0CA-8FE06B0E0B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5857875"/>
              <a:ext cx="15875" cy="14288"/>
            </p14:xfrm>
          </p:contentPart>
        </mc:Choice>
        <mc:Fallback xmlns="">
          <p:pic>
            <p:nvPicPr>
              <p:cNvPr id="11269" name="Ink 32">
                <a:extLst>
                  <a:ext uri="{FF2B5EF4-FFF2-40B4-BE49-F238E27FC236}">
                    <a16:creationId xmlns:a16="http://schemas.microsoft.com/office/drawing/2014/main" id="{68567C7E-7D36-C6FB-B0CA-8FE06B0E0B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4368" y="5849030"/>
                <a:ext cx="33439" cy="31978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" name="Group 38">
            <a:extLst>
              <a:ext uri="{FF2B5EF4-FFF2-40B4-BE49-F238E27FC236}">
                <a16:creationId xmlns:a16="http://schemas.microsoft.com/office/drawing/2014/main" id="{C08897F7-AD93-38A8-5C38-93C8EBBD3F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52" name="Group 19">
              <a:extLst>
                <a:ext uri="{FF2B5EF4-FFF2-40B4-BE49-F238E27FC236}">
                  <a16:creationId xmlns:a16="http://schemas.microsoft.com/office/drawing/2014/main" id="{D1EDC090-904B-EF68-35BD-81C9D9A697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4" name="Group 8">
                <a:extLst>
                  <a:ext uri="{FF2B5EF4-FFF2-40B4-BE49-F238E27FC236}">
                    <a16:creationId xmlns:a16="http://schemas.microsoft.com/office/drawing/2014/main" id="{A47763B7-A430-C172-92C9-C605B79C8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6" name="Group 9">
                  <a:extLst>
                    <a:ext uri="{FF2B5EF4-FFF2-40B4-BE49-F238E27FC236}">
                      <a16:creationId xmlns:a16="http://schemas.microsoft.com/office/drawing/2014/main" id="{379B91AA-73F7-E005-C0C3-1086428605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6" name="Rectangle 10">
                    <a:extLst>
                      <a:ext uri="{FF2B5EF4-FFF2-40B4-BE49-F238E27FC236}">
                        <a16:creationId xmlns:a16="http://schemas.microsoft.com/office/drawing/2014/main" id="{3B9776AE-7EB9-C67C-55C3-BAD3B5D249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7" name="Rectangle 11">
                    <a:extLst>
                      <a:ext uri="{FF2B5EF4-FFF2-40B4-BE49-F238E27FC236}">
                        <a16:creationId xmlns:a16="http://schemas.microsoft.com/office/drawing/2014/main" id="{233CC76A-9205-0488-EC32-F059BA631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7" name="Group 12">
                  <a:extLst>
                    <a:ext uri="{FF2B5EF4-FFF2-40B4-BE49-F238E27FC236}">
                      <a16:creationId xmlns:a16="http://schemas.microsoft.com/office/drawing/2014/main" id="{72A2E153-3D76-B5CA-B8B0-9FD0B4D084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4" name="Rectangle 13">
                    <a:extLst>
                      <a:ext uri="{FF2B5EF4-FFF2-40B4-BE49-F238E27FC236}">
                        <a16:creationId xmlns:a16="http://schemas.microsoft.com/office/drawing/2014/main" id="{B3466FFB-6600-AA1F-3042-B8260D4E7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5" name="Rectangle 14">
                    <a:extLst>
                      <a:ext uri="{FF2B5EF4-FFF2-40B4-BE49-F238E27FC236}">
                        <a16:creationId xmlns:a16="http://schemas.microsoft.com/office/drawing/2014/main" id="{956863A5-4428-1B35-675F-63D91EA642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8" name="Group 10">
                  <a:extLst>
                    <a:ext uri="{FF2B5EF4-FFF2-40B4-BE49-F238E27FC236}">
                      <a16:creationId xmlns:a16="http://schemas.microsoft.com/office/drawing/2014/main" id="{947113D2-465B-107B-CA32-DC6E8ABF1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62" name="Rectangle 16">
                    <a:extLst>
                      <a:ext uri="{FF2B5EF4-FFF2-40B4-BE49-F238E27FC236}">
                        <a16:creationId xmlns:a16="http://schemas.microsoft.com/office/drawing/2014/main" id="{C3C43B8C-3D61-8E66-7492-0A40501910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3" name="Rectangle 17">
                    <a:extLst>
                      <a:ext uri="{FF2B5EF4-FFF2-40B4-BE49-F238E27FC236}">
                        <a16:creationId xmlns:a16="http://schemas.microsoft.com/office/drawing/2014/main" id="{D87BECC7-552E-0093-A8D9-1F16FFE7BE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59" name="Group 11">
                  <a:extLst>
                    <a:ext uri="{FF2B5EF4-FFF2-40B4-BE49-F238E27FC236}">
                      <a16:creationId xmlns:a16="http://schemas.microsoft.com/office/drawing/2014/main" id="{A6914AE5-9FDC-48C5-E831-170E0A4CEA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60" name="Rectangle 12">
                    <a:extLst>
                      <a:ext uri="{FF2B5EF4-FFF2-40B4-BE49-F238E27FC236}">
                        <a16:creationId xmlns:a16="http://schemas.microsoft.com/office/drawing/2014/main" id="{819EE9DE-191F-B3DD-724B-34F18EE2BC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6BEA635A-EE67-900C-42CA-9281249F3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32E98329-3F57-5C26-C18B-42F6D8656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EF3C005-D38F-A48A-61D8-FE8D411FD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320D4D-D1DB-3831-5C55-43C162597D1E}"/>
                  </a:ext>
                </a:extLst>
              </p14:cNvPr>
              <p14:cNvContentPartPr/>
              <p14:nvPr/>
            </p14:nvContentPartPr>
            <p14:xfrm>
              <a:off x="2891880" y="4571640"/>
              <a:ext cx="5783760" cy="1791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320D4D-D1DB-3831-5C55-43C162597D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2520" y="4562280"/>
                <a:ext cx="5802480" cy="181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2B8A518F-D43E-479D-04B2-B00D2F337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8" y="231775"/>
            <a:ext cx="6819900" cy="7620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Fluid dynamic Tuning</a:t>
            </a:r>
          </a:p>
        </p:txBody>
      </p:sp>
      <p:sp>
        <p:nvSpPr>
          <p:cNvPr id="12291" name="Rectangle 28">
            <a:extLst>
              <a:ext uri="{FF2B5EF4-FFF2-40B4-BE49-F238E27FC236}">
                <a16:creationId xmlns:a16="http://schemas.microsoft.com/office/drawing/2014/main" id="{C518C6EA-6A4B-3BEF-EFE1-C25506BE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AutoShape 27">
            <a:extLst>
              <a:ext uri="{FF2B5EF4-FFF2-40B4-BE49-F238E27FC236}">
                <a16:creationId xmlns:a16="http://schemas.microsoft.com/office/drawing/2014/main" id="{7FBBC9DD-4216-D22D-8C36-DCC459D2FCF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31788" y="1298575"/>
            <a:ext cx="8647112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0C8299-512F-3D19-3A3C-0E229354581E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1490663"/>
            <a:ext cx="3443288" cy="2308225"/>
            <a:chOff x="524497" y="1491069"/>
            <a:chExt cx="3442239" cy="2308336"/>
          </a:xfrm>
        </p:grpSpPr>
        <p:sp>
          <p:nvSpPr>
            <p:cNvPr id="12328" name="AutoShape 25">
              <a:extLst>
                <a:ext uri="{FF2B5EF4-FFF2-40B4-BE49-F238E27FC236}">
                  <a16:creationId xmlns:a16="http://schemas.microsoft.com/office/drawing/2014/main" id="{D890DA6B-8933-3847-4FBB-96CCAC6DC9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4227" y="2741379"/>
              <a:ext cx="1345667" cy="770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3 h 21600"/>
                <a:gd name="T14" fmla="*/ 17103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329" name="Line 22">
              <a:extLst>
                <a:ext uri="{FF2B5EF4-FFF2-40B4-BE49-F238E27FC236}">
                  <a16:creationId xmlns:a16="http://schemas.microsoft.com/office/drawing/2014/main" id="{A56FD94D-D673-521F-BDF3-C0E22EDDB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497" y="2838116"/>
              <a:ext cx="15380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0" name="Line 21">
              <a:extLst>
                <a:ext uri="{FF2B5EF4-FFF2-40B4-BE49-F238E27FC236}">
                  <a16:creationId xmlns:a16="http://schemas.microsoft.com/office/drawing/2014/main" id="{B3C8E502-D96A-793E-A582-124DF2D44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296" y="2038997"/>
              <a:ext cx="5444" cy="6776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1" name="Line 18">
              <a:extLst>
                <a:ext uri="{FF2B5EF4-FFF2-40B4-BE49-F238E27FC236}">
                  <a16:creationId xmlns:a16="http://schemas.microsoft.com/office/drawing/2014/main" id="{D41DC9FC-C22D-EA45-36D8-EAAF276A5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157" y="2065220"/>
              <a:ext cx="1126996" cy="27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2" name="Text Box 16">
              <a:extLst>
                <a:ext uri="{FF2B5EF4-FFF2-40B4-BE49-F238E27FC236}">
                  <a16:creationId xmlns:a16="http://schemas.microsoft.com/office/drawing/2014/main" id="{087B99A1-CB7E-7BB8-B2CD-5EC9EAF7F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384" y="2375759"/>
              <a:ext cx="558054" cy="365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</a:p>
          </p:txBody>
        </p:sp>
        <p:sp>
          <p:nvSpPr>
            <p:cNvPr id="12333" name="Text Box 15">
              <a:extLst>
                <a:ext uri="{FF2B5EF4-FFF2-40B4-BE49-F238E27FC236}">
                  <a16:creationId xmlns:a16="http://schemas.microsoft.com/office/drawing/2014/main" id="{6E45F281-64A1-5AB0-4E87-6A5289B94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0212" y="1491069"/>
              <a:ext cx="473665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</a:p>
          </p:txBody>
        </p:sp>
        <p:sp>
          <p:nvSpPr>
            <p:cNvPr id="12334" name="Oval 11">
              <a:extLst>
                <a:ext uri="{FF2B5EF4-FFF2-40B4-BE49-F238E27FC236}">
                  <a16:creationId xmlns:a16="http://schemas.microsoft.com/office/drawing/2014/main" id="{A7FAE4F3-8109-A478-79A4-65AD902198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05772" y="2802232"/>
              <a:ext cx="73500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5" name="Oval 10">
              <a:extLst>
                <a:ext uri="{FF2B5EF4-FFF2-40B4-BE49-F238E27FC236}">
                  <a16:creationId xmlns:a16="http://schemas.microsoft.com/office/drawing/2014/main" id="{436EB91C-6A7C-3455-2CBB-4593EF6222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09878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6" name="Text Box 8">
              <a:extLst>
                <a:ext uri="{FF2B5EF4-FFF2-40B4-BE49-F238E27FC236}">
                  <a16:creationId xmlns:a16="http://schemas.microsoft.com/office/drawing/2014/main" id="{E88B23FA-BB8B-B227-0B14-045679F2A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13" y="3028580"/>
              <a:ext cx="1152858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7" name="Text Box 7">
              <a:extLst>
                <a:ext uri="{FF2B5EF4-FFF2-40B4-BE49-F238E27FC236}">
                  <a16:creationId xmlns:a16="http://schemas.microsoft.com/office/drawing/2014/main" id="{2F87714E-17D2-A4C4-812E-07B3428E0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240" y="2154931"/>
              <a:ext cx="1151496" cy="576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3E852C-B734-A0C4-8663-CEF3FCF16F1D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1490663"/>
            <a:ext cx="5765800" cy="2703512"/>
            <a:chOff x="2830212" y="1491069"/>
            <a:chExt cx="5765649" cy="2703756"/>
          </a:xfrm>
        </p:grpSpPr>
        <p:sp>
          <p:nvSpPr>
            <p:cNvPr id="12316" name="AutoShape 26">
              <a:extLst>
                <a:ext uri="{FF2B5EF4-FFF2-40B4-BE49-F238E27FC236}">
                  <a16:creationId xmlns:a16="http://schemas.microsoft.com/office/drawing/2014/main" id="{771FB792-60B2-603D-5602-DB04DD0564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9909" y="2740008"/>
              <a:ext cx="1345667" cy="7717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5 h 21600"/>
                <a:gd name="T14" fmla="*/ 17103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  <p:sp>
          <p:nvSpPr>
            <p:cNvPr id="12317" name="Line 24">
              <a:extLst>
                <a:ext uri="{FF2B5EF4-FFF2-40B4-BE49-F238E27FC236}">
                  <a16:creationId xmlns:a16="http://schemas.microsoft.com/office/drawing/2014/main" id="{A2A2A8D0-659E-0A21-7462-454FD9582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221804"/>
              <a:ext cx="32666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Line 23">
              <a:extLst>
                <a:ext uri="{FF2B5EF4-FFF2-40B4-BE49-F238E27FC236}">
                  <a16:creationId xmlns:a16="http://schemas.microsoft.com/office/drawing/2014/main" id="{FDEBAD24-966A-479E-195E-BC9D07993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212" y="3029960"/>
              <a:ext cx="3266657" cy="1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9" name="Line 20">
              <a:extLst>
                <a:ext uri="{FF2B5EF4-FFF2-40B4-BE49-F238E27FC236}">
                  <a16:creationId xmlns:a16="http://schemas.microsoft.com/office/drawing/2014/main" id="{AC479138-08E6-981B-F67E-06F5A59E7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118" y="2070741"/>
              <a:ext cx="12250" cy="6017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0" name="Line 19">
              <a:extLst>
                <a:ext uri="{FF2B5EF4-FFF2-40B4-BE49-F238E27FC236}">
                  <a16:creationId xmlns:a16="http://schemas.microsoft.com/office/drawing/2014/main" id="{B26DCA85-82FA-E527-E208-DA2973275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894" y="3415028"/>
              <a:ext cx="17299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1" name="Line 17">
              <a:extLst>
                <a:ext uri="{FF2B5EF4-FFF2-40B4-BE49-F238E27FC236}">
                  <a16:creationId xmlns:a16="http://schemas.microsoft.com/office/drawing/2014/main" id="{598D43B5-7DF3-B300-FA17-E18491CB8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5927" y="2065220"/>
              <a:ext cx="1267191" cy="41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2" name="Text Box 14">
              <a:extLst>
                <a:ext uri="{FF2B5EF4-FFF2-40B4-BE49-F238E27FC236}">
                  <a16:creationId xmlns:a16="http://schemas.microsoft.com/office/drawing/2014/main" id="{B5EF5EAD-950C-C0DC-8C6A-33AC3C87D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120" y="1491069"/>
              <a:ext cx="383832" cy="576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</a:p>
          </p:txBody>
        </p:sp>
        <p:sp>
          <p:nvSpPr>
            <p:cNvPr id="12323" name="Text Box 13">
              <a:extLst>
                <a:ext uri="{FF2B5EF4-FFF2-40B4-BE49-F238E27FC236}">
                  <a16:creationId xmlns:a16="http://schemas.microsoft.com/office/drawing/2014/main" id="{C5E5DA6C-348C-E739-A36E-FF70DB613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642" y="2836736"/>
              <a:ext cx="385193" cy="5782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</a:p>
          </p:txBody>
        </p:sp>
        <p:sp>
          <p:nvSpPr>
            <p:cNvPr id="12324" name="Oval 12">
              <a:extLst>
                <a:ext uri="{FF2B5EF4-FFF2-40B4-BE49-F238E27FC236}">
                  <a16:creationId xmlns:a16="http://schemas.microsoft.com/office/drawing/2014/main" id="{0351F944-7D32-17C5-C60C-B76F52E48D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34919" y="3350160"/>
              <a:ext cx="72139" cy="7314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5" name="Oval 9">
              <a:extLst>
                <a:ext uri="{FF2B5EF4-FFF2-40B4-BE49-F238E27FC236}">
                  <a16:creationId xmlns:a16="http://schemas.microsoft.com/office/drawing/2014/main" id="{90FA4F3C-F059-9929-13CB-F6BC252410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87175" y="2010013"/>
              <a:ext cx="72139" cy="74529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6" name="Text Box 6">
              <a:extLst>
                <a:ext uri="{FF2B5EF4-FFF2-40B4-BE49-F238E27FC236}">
                  <a16:creationId xmlns:a16="http://schemas.microsoft.com/office/drawing/2014/main" id="{95EDD9DA-2CD8-7BCB-EE85-99B79073D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621" y="2108006"/>
              <a:ext cx="1151496" cy="57553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7" name="Text Box 5">
              <a:extLst>
                <a:ext uri="{FF2B5EF4-FFF2-40B4-BE49-F238E27FC236}">
                  <a16:creationId xmlns:a16="http://schemas.microsoft.com/office/drawing/2014/main" id="{0BFC9332-D2F6-A2B7-BA61-7D51EAD2E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9726" y="3605492"/>
              <a:ext cx="1152858" cy="5893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en-US" altLang="en-US" sz="2000" i="1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12" name="Rectangle 4">
            <a:extLst>
              <a:ext uri="{FF2B5EF4-FFF2-40B4-BE49-F238E27FC236}">
                <a16:creationId xmlns:a16="http://schemas.microsoft.com/office/drawing/2014/main" id="{41CE8B1B-FC57-D79B-47D5-2657F075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781175"/>
            <a:ext cx="1344612" cy="5778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33">
                <a:extLst>
                  <a:ext uri="{FF2B5EF4-FFF2-40B4-BE49-F238E27FC236}">
                    <a16:creationId xmlns:a16="http://schemas.microsoft.com/office/drawing/2014/main" id="{92B00FD6-D660-C2A5-C6FB-F25D206DF4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6496050"/>
              <a:ext cx="1588" cy="1588"/>
            </p14:xfrm>
          </p:contentPart>
        </mc:Choice>
        <mc:Fallback xmlns="">
          <p:pic>
            <p:nvPicPr>
              <p:cNvPr id="2" name="Ink 33">
                <a:extLst>
                  <a:ext uri="{FF2B5EF4-FFF2-40B4-BE49-F238E27FC236}">
                    <a16:creationId xmlns:a16="http://schemas.microsoft.com/office/drawing/2014/main" id="{92B00FD6-D660-C2A5-C6FB-F25D206DF4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412" y="645476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69" name="Ink 32">
                <a:extLst>
                  <a:ext uri="{FF2B5EF4-FFF2-40B4-BE49-F238E27FC236}">
                    <a16:creationId xmlns:a16="http://schemas.microsoft.com/office/drawing/2014/main" id="{02388254-F89F-7DD4-64F8-A9231BFD3A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5857875"/>
              <a:ext cx="15875" cy="14288"/>
            </p14:xfrm>
          </p:contentPart>
        </mc:Choice>
        <mc:Fallback xmlns="">
          <p:pic>
            <p:nvPicPr>
              <p:cNvPr id="11269" name="Ink 32">
                <a:extLst>
                  <a:ext uri="{FF2B5EF4-FFF2-40B4-BE49-F238E27FC236}">
                    <a16:creationId xmlns:a16="http://schemas.microsoft.com/office/drawing/2014/main" id="{02388254-F89F-7DD4-64F8-A9231BFD3A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4177" y="5849620"/>
                <a:ext cx="33821" cy="30799"/>
              </a:xfrm>
              <a:prstGeom prst="rect">
                <a:avLst/>
              </a:prstGeom>
            </p:spPr>
          </p:pic>
        </mc:Fallback>
      </mc:AlternateContent>
      <p:grpSp>
        <p:nvGrpSpPr>
          <p:cNvPr id="12298" name="Group 38">
            <a:extLst>
              <a:ext uri="{FF2B5EF4-FFF2-40B4-BE49-F238E27FC236}">
                <a16:creationId xmlns:a16="http://schemas.microsoft.com/office/drawing/2014/main" id="{AEA1D36B-C7FE-2777-3257-99E2AF5655C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300" name="Group 19">
              <a:extLst>
                <a:ext uri="{FF2B5EF4-FFF2-40B4-BE49-F238E27FC236}">
                  <a16:creationId xmlns:a16="http://schemas.microsoft.com/office/drawing/2014/main" id="{51F46945-9764-3FF7-5236-0649ADF1F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302" name="Group 8">
                <a:extLst>
                  <a:ext uri="{FF2B5EF4-FFF2-40B4-BE49-F238E27FC236}">
                    <a16:creationId xmlns:a16="http://schemas.microsoft.com/office/drawing/2014/main" id="{852EDFB2-46DE-4DF3-5447-903CD96414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304" name="Group 9">
                  <a:extLst>
                    <a:ext uri="{FF2B5EF4-FFF2-40B4-BE49-F238E27FC236}">
                      <a16:creationId xmlns:a16="http://schemas.microsoft.com/office/drawing/2014/main" id="{0590A189-78E8-9814-F52C-0CD2F6AD64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314" name="Rectangle 10">
                    <a:extLst>
                      <a:ext uri="{FF2B5EF4-FFF2-40B4-BE49-F238E27FC236}">
                        <a16:creationId xmlns:a16="http://schemas.microsoft.com/office/drawing/2014/main" id="{D44170B7-DC0E-02F2-C9F3-133FE7E537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15" name="Rectangle 11">
                    <a:extLst>
                      <a:ext uri="{FF2B5EF4-FFF2-40B4-BE49-F238E27FC236}">
                        <a16:creationId xmlns:a16="http://schemas.microsoft.com/office/drawing/2014/main" id="{EB4E4BD6-3AB5-F42C-E8A2-C68600B407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305" name="Group 12">
                  <a:extLst>
                    <a:ext uri="{FF2B5EF4-FFF2-40B4-BE49-F238E27FC236}">
                      <a16:creationId xmlns:a16="http://schemas.microsoft.com/office/drawing/2014/main" id="{6AD3BF4E-DB11-3146-8FC3-D80B6E9EE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312" name="Rectangle 13">
                    <a:extLst>
                      <a:ext uri="{FF2B5EF4-FFF2-40B4-BE49-F238E27FC236}">
                        <a16:creationId xmlns:a16="http://schemas.microsoft.com/office/drawing/2014/main" id="{A8F42D67-2948-0332-DE4A-528271F6E1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13" name="Rectangle 14">
                    <a:extLst>
                      <a:ext uri="{FF2B5EF4-FFF2-40B4-BE49-F238E27FC236}">
                        <a16:creationId xmlns:a16="http://schemas.microsoft.com/office/drawing/2014/main" id="{835F84FF-5875-0430-B1B5-13ED56BECA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306" name="Group 10">
                  <a:extLst>
                    <a:ext uri="{FF2B5EF4-FFF2-40B4-BE49-F238E27FC236}">
                      <a16:creationId xmlns:a16="http://schemas.microsoft.com/office/drawing/2014/main" id="{4DAB7AE3-F40C-7E3A-035E-FC220545B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310" name="Rectangle 16">
                    <a:extLst>
                      <a:ext uri="{FF2B5EF4-FFF2-40B4-BE49-F238E27FC236}">
                        <a16:creationId xmlns:a16="http://schemas.microsoft.com/office/drawing/2014/main" id="{D605B407-C7AF-686C-632D-7DFDAC8BC1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11" name="Rectangle 17">
                    <a:extLst>
                      <a:ext uri="{FF2B5EF4-FFF2-40B4-BE49-F238E27FC236}">
                        <a16:creationId xmlns:a16="http://schemas.microsoft.com/office/drawing/2014/main" id="{02D65B14-F168-2B6B-E546-902D0ADF69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307" name="Group 11">
                  <a:extLst>
                    <a:ext uri="{FF2B5EF4-FFF2-40B4-BE49-F238E27FC236}">
                      <a16:creationId xmlns:a16="http://schemas.microsoft.com/office/drawing/2014/main" id="{971137B0-9EC4-3002-D0B1-7A401DDC67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308" name="Rectangle 12">
                    <a:extLst>
                      <a:ext uri="{FF2B5EF4-FFF2-40B4-BE49-F238E27FC236}">
                        <a16:creationId xmlns:a16="http://schemas.microsoft.com/office/drawing/2014/main" id="{866CA432-C80A-A0F3-2C78-2D374DB507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09" name="Rectangle 13">
                    <a:extLst>
                      <a:ext uri="{FF2B5EF4-FFF2-40B4-BE49-F238E27FC236}">
                        <a16:creationId xmlns:a16="http://schemas.microsoft.com/office/drawing/2014/main" id="{0BB1D951-29B7-8DC5-E8BD-0487903D80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04BA2BCC-B82D-1DB7-96D2-5FE906814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30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09668DF-4E3F-F7C0-C345-EF9BCAAEA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1078A5-E5B4-B2E4-62CF-FB66CF450683}"/>
                  </a:ext>
                </a:extLst>
              </p14:cNvPr>
              <p14:cNvContentPartPr/>
              <p14:nvPr/>
            </p14:nvContentPartPr>
            <p14:xfrm>
              <a:off x="1186920" y="1391400"/>
              <a:ext cx="7374960" cy="509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1078A5-E5B4-B2E4-62CF-FB66CF4506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560" y="1382040"/>
                <a:ext cx="7393680" cy="511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503A23F-4A57-631D-B56C-2E3BFBBAE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868362"/>
          </a:xfrm>
        </p:spPr>
        <p:txBody>
          <a:bodyPr/>
          <a:lstStyle/>
          <a:p>
            <a:r>
              <a:rPr lang="en-US" altLang="en-US" sz="2800"/>
              <a:t>Turbocharged engine with Reservoirs 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D40631BE-3495-A05B-E73F-1FFE135B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66800"/>
            <a:ext cx="53816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5">
                <a:extLst>
                  <a:ext uri="{FF2B5EF4-FFF2-40B4-BE49-F238E27FC236}">
                    <a16:creationId xmlns:a16="http://schemas.microsoft.com/office/drawing/2014/main" id="{DE85866D-E3F7-8F18-CC36-43A1697E16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0175" y="5735638"/>
              <a:ext cx="1588" cy="1587"/>
            </p14:xfrm>
          </p:contentPart>
        </mc:Choice>
        <mc:Fallback xmlns="">
          <p:pic>
            <p:nvPicPr>
              <p:cNvPr id="2" name="Ink 5">
                <a:extLst>
                  <a:ext uri="{FF2B5EF4-FFF2-40B4-BE49-F238E27FC236}">
                    <a16:creationId xmlns:a16="http://schemas.microsoft.com/office/drawing/2014/main" id="{DE85866D-E3F7-8F18-CC36-43A1697E16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8887" y="5694376"/>
                <a:ext cx="84164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1" name="Group 38">
            <a:extLst>
              <a:ext uri="{FF2B5EF4-FFF2-40B4-BE49-F238E27FC236}">
                <a16:creationId xmlns:a16="http://schemas.microsoft.com/office/drawing/2014/main" id="{7D8E4A51-EF13-CAA4-3E32-2225F7FDBF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42" name="Group 19">
              <a:extLst>
                <a:ext uri="{FF2B5EF4-FFF2-40B4-BE49-F238E27FC236}">
                  <a16:creationId xmlns:a16="http://schemas.microsoft.com/office/drawing/2014/main" id="{798AFD74-111E-AC3F-01DD-19CBC26D2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4" name="Group 8">
                <a:extLst>
                  <a:ext uri="{FF2B5EF4-FFF2-40B4-BE49-F238E27FC236}">
                    <a16:creationId xmlns:a16="http://schemas.microsoft.com/office/drawing/2014/main" id="{5DABA817-7F42-FD0C-5663-5CFED432FA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6" name="Group 9">
                  <a:extLst>
                    <a:ext uri="{FF2B5EF4-FFF2-40B4-BE49-F238E27FC236}">
                      <a16:creationId xmlns:a16="http://schemas.microsoft.com/office/drawing/2014/main" id="{999DDA2E-F4F6-6D41-75DF-ACA55B47D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6" name="Rectangle 10">
                    <a:extLst>
                      <a:ext uri="{FF2B5EF4-FFF2-40B4-BE49-F238E27FC236}">
                        <a16:creationId xmlns:a16="http://schemas.microsoft.com/office/drawing/2014/main" id="{829A0528-F8A2-A3AA-CBBD-54A78915CF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7" name="Rectangle 11">
                    <a:extLst>
                      <a:ext uri="{FF2B5EF4-FFF2-40B4-BE49-F238E27FC236}">
                        <a16:creationId xmlns:a16="http://schemas.microsoft.com/office/drawing/2014/main" id="{A1D224C3-58DE-8F43-96AA-73B856DE67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347" name="Group 12">
                  <a:extLst>
                    <a:ext uri="{FF2B5EF4-FFF2-40B4-BE49-F238E27FC236}">
                      <a16:creationId xmlns:a16="http://schemas.microsoft.com/office/drawing/2014/main" id="{8192002A-BB40-671E-8032-286C804036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4" name="Rectangle 13">
                    <a:extLst>
                      <a:ext uri="{FF2B5EF4-FFF2-40B4-BE49-F238E27FC236}">
                        <a16:creationId xmlns:a16="http://schemas.microsoft.com/office/drawing/2014/main" id="{961C7489-A591-DA9C-7B67-492FF1E2A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5" name="Rectangle 14">
                    <a:extLst>
                      <a:ext uri="{FF2B5EF4-FFF2-40B4-BE49-F238E27FC236}">
                        <a16:creationId xmlns:a16="http://schemas.microsoft.com/office/drawing/2014/main" id="{2D4A45F9-2B1D-4508-0A66-BB2394F75E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348" name="Group 10">
                  <a:extLst>
                    <a:ext uri="{FF2B5EF4-FFF2-40B4-BE49-F238E27FC236}">
                      <a16:creationId xmlns:a16="http://schemas.microsoft.com/office/drawing/2014/main" id="{2F669073-045F-3E06-CEF4-948623385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2" name="Rectangle 16">
                    <a:extLst>
                      <a:ext uri="{FF2B5EF4-FFF2-40B4-BE49-F238E27FC236}">
                        <a16:creationId xmlns:a16="http://schemas.microsoft.com/office/drawing/2014/main" id="{8C9C6B54-4C21-0BDD-0CBD-C421D72F6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3" name="Rectangle 17">
                    <a:extLst>
                      <a:ext uri="{FF2B5EF4-FFF2-40B4-BE49-F238E27FC236}">
                        <a16:creationId xmlns:a16="http://schemas.microsoft.com/office/drawing/2014/main" id="{51DD568A-7B94-47C9-5118-C4897BBF2D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349" name="Group 11">
                  <a:extLst>
                    <a:ext uri="{FF2B5EF4-FFF2-40B4-BE49-F238E27FC236}">
                      <a16:creationId xmlns:a16="http://schemas.microsoft.com/office/drawing/2014/main" id="{FE3076E3-303D-FF08-373F-48DA10301E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50" name="Rectangle 12">
                    <a:extLst>
                      <a:ext uri="{FF2B5EF4-FFF2-40B4-BE49-F238E27FC236}">
                        <a16:creationId xmlns:a16="http://schemas.microsoft.com/office/drawing/2014/main" id="{6413C618-078F-2A9C-96AE-314185EECE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1" name="Rectangle 13">
                    <a:extLst>
                      <a:ext uri="{FF2B5EF4-FFF2-40B4-BE49-F238E27FC236}">
                        <a16:creationId xmlns:a16="http://schemas.microsoft.com/office/drawing/2014/main" id="{B2666C5B-E7A2-99E6-912B-34278B5A47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690325E-E5A2-C80D-1A48-3F4A5E462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E01E1BB-4E04-CEDE-FC59-984496CC8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A2FE4AA-91FE-774C-1767-C0824D2B3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" y="123825"/>
            <a:ext cx="7305675" cy="1143000"/>
          </a:xfrm>
        </p:spPr>
        <p:txBody>
          <a:bodyPr/>
          <a:lstStyle/>
          <a:p>
            <a:r>
              <a:rPr lang="en-US" altLang="en-US" sz="2800"/>
              <a:t>Three constraints on Compressor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5703-1F37-2DDA-8B78-E79A9CBC1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Generation of required Boost Pressure (ratio).</a:t>
            </a:r>
          </a:p>
          <a:p>
            <a:r>
              <a:rPr lang="en-US" altLang="en-US" sz="2400"/>
              <a:t>Isentropic efficiency must be better than 60%.</a:t>
            </a:r>
          </a:p>
          <a:p>
            <a:r>
              <a:rPr lang="en-US" altLang="en-US" sz="2400"/>
              <a:t>Mass flow rate must be higher than average engine mass flow rate at Full load.</a:t>
            </a:r>
          </a:p>
          <a:p>
            <a:r>
              <a:rPr lang="en-US" altLang="en-US" sz="2400"/>
              <a:t>Flexible parameters:</a:t>
            </a:r>
          </a:p>
          <a:p>
            <a:r>
              <a:rPr lang="en-US" altLang="en-US" sz="2400"/>
              <a:t>Compressor geometry : radial to Mixed</a:t>
            </a:r>
          </a:p>
          <a:p>
            <a:r>
              <a:rPr lang="en-US" altLang="en-US" sz="2400"/>
              <a:t>Compressor Speed : low to high.</a:t>
            </a:r>
          </a:p>
        </p:txBody>
      </p:sp>
      <p:grpSp>
        <p:nvGrpSpPr>
          <p:cNvPr id="18436" name="Group 38">
            <a:extLst>
              <a:ext uri="{FF2B5EF4-FFF2-40B4-BE49-F238E27FC236}">
                <a16:creationId xmlns:a16="http://schemas.microsoft.com/office/drawing/2014/main" id="{7F13F307-3114-0E4C-ED29-708296CAD9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438" name="Group 19">
              <a:extLst>
                <a:ext uri="{FF2B5EF4-FFF2-40B4-BE49-F238E27FC236}">
                  <a16:creationId xmlns:a16="http://schemas.microsoft.com/office/drawing/2014/main" id="{FB832A31-5621-2673-5CFF-1EF4F848B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440" name="Group 8">
                <a:extLst>
                  <a:ext uri="{FF2B5EF4-FFF2-40B4-BE49-F238E27FC236}">
                    <a16:creationId xmlns:a16="http://schemas.microsoft.com/office/drawing/2014/main" id="{8E048434-0B26-6F4D-378E-5F687F611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8442" name="Group 9">
                  <a:extLst>
                    <a:ext uri="{FF2B5EF4-FFF2-40B4-BE49-F238E27FC236}">
                      <a16:creationId xmlns:a16="http://schemas.microsoft.com/office/drawing/2014/main" id="{D1ACDA52-15BA-860D-C983-83E5EBDA52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452" name="Rectangle 10">
                    <a:extLst>
                      <a:ext uri="{FF2B5EF4-FFF2-40B4-BE49-F238E27FC236}">
                        <a16:creationId xmlns:a16="http://schemas.microsoft.com/office/drawing/2014/main" id="{0E3A2F66-6D19-8DEB-C004-EB4894DDE6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3" name="Rectangle 11">
                    <a:extLst>
                      <a:ext uri="{FF2B5EF4-FFF2-40B4-BE49-F238E27FC236}">
                        <a16:creationId xmlns:a16="http://schemas.microsoft.com/office/drawing/2014/main" id="{9C8FE6E6-6324-D63C-4A6E-7CF85D1EF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43" name="Group 12">
                  <a:extLst>
                    <a:ext uri="{FF2B5EF4-FFF2-40B4-BE49-F238E27FC236}">
                      <a16:creationId xmlns:a16="http://schemas.microsoft.com/office/drawing/2014/main" id="{26A5FB30-D5A2-6BD5-2F87-9777DE01CC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450" name="Rectangle 13">
                    <a:extLst>
                      <a:ext uri="{FF2B5EF4-FFF2-40B4-BE49-F238E27FC236}">
                        <a16:creationId xmlns:a16="http://schemas.microsoft.com/office/drawing/2014/main" id="{7D9FD9EC-080D-7AEE-0DAF-41431755D1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1" name="Rectangle 14">
                    <a:extLst>
                      <a:ext uri="{FF2B5EF4-FFF2-40B4-BE49-F238E27FC236}">
                        <a16:creationId xmlns:a16="http://schemas.microsoft.com/office/drawing/2014/main" id="{A088D078-EC95-066D-262F-2E262D3AC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44" name="Group 10">
                  <a:extLst>
                    <a:ext uri="{FF2B5EF4-FFF2-40B4-BE49-F238E27FC236}">
                      <a16:creationId xmlns:a16="http://schemas.microsoft.com/office/drawing/2014/main" id="{53994B44-C386-4995-9E9E-A7EE704059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448" name="Rectangle 16">
                    <a:extLst>
                      <a:ext uri="{FF2B5EF4-FFF2-40B4-BE49-F238E27FC236}">
                        <a16:creationId xmlns:a16="http://schemas.microsoft.com/office/drawing/2014/main" id="{9A1783F3-8E82-C129-0D23-961FF20CB8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49" name="Rectangle 17">
                    <a:extLst>
                      <a:ext uri="{FF2B5EF4-FFF2-40B4-BE49-F238E27FC236}">
                        <a16:creationId xmlns:a16="http://schemas.microsoft.com/office/drawing/2014/main" id="{B921BC04-9B29-F394-F5FB-063A1E6577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45" name="Group 11">
                  <a:extLst>
                    <a:ext uri="{FF2B5EF4-FFF2-40B4-BE49-F238E27FC236}">
                      <a16:creationId xmlns:a16="http://schemas.microsoft.com/office/drawing/2014/main" id="{3A4A4A28-844A-E130-5595-DAF05824AF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446" name="Rectangle 12">
                    <a:extLst>
                      <a:ext uri="{FF2B5EF4-FFF2-40B4-BE49-F238E27FC236}">
                        <a16:creationId xmlns:a16="http://schemas.microsoft.com/office/drawing/2014/main" id="{230548E5-E130-460E-5682-65F26949A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47" name="Rectangle 13">
                    <a:extLst>
                      <a:ext uri="{FF2B5EF4-FFF2-40B4-BE49-F238E27FC236}">
                        <a16:creationId xmlns:a16="http://schemas.microsoft.com/office/drawing/2014/main" id="{27FB1EEE-E076-441C-9AB3-215781308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4A55D2A9-C977-3942-5806-4908A9AE6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843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4EDE64A-0227-8E76-1A1F-F64EEB9FB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583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Blackadder ITC</vt:lpstr>
      <vt:lpstr>Calibri</vt:lpstr>
      <vt:lpstr>Cambria Math</vt:lpstr>
      <vt:lpstr>CommercialScript BT</vt:lpstr>
      <vt:lpstr>Tempus Sans ITC</vt:lpstr>
      <vt:lpstr>Times New Roman</vt:lpstr>
      <vt:lpstr>Default Design</vt:lpstr>
      <vt:lpstr>Bitmap Image</vt:lpstr>
      <vt:lpstr>Analysis of Turbocharging</vt:lpstr>
      <vt:lpstr>Thermodynamic Layout of A Turbocharged I.C. Engine</vt:lpstr>
      <vt:lpstr> Phenomenological Model for Isentropic Compressor</vt:lpstr>
      <vt:lpstr>PowerPoint Presentation</vt:lpstr>
      <vt:lpstr>PowerPoint Presentation</vt:lpstr>
      <vt:lpstr>The Problem of Thermodynamic Tuning</vt:lpstr>
      <vt:lpstr>The Problem of Fluid dynamic Tuning</vt:lpstr>
      <vt:lpstr>Turbocharged engine with Reservoirs </vt:lpstr>
      <vt:lpstr>Three constraints on Compressor Sizing</vt:lpstr>
      <vt:lpstr>Engine in the House of Compressor </vt:lpstr>
      <vt:lpstr>The Power needs of Compressor </vt:lpstr>
      <vt:lpstr>The Turbine to Drive the Compressor</vt:lpstr>
      <vt:lpstr>Irreversible Adiabatic Flow Through Turbine : SSSF</vt:lpstr>
      <vt:lpstr>Irreversible Adiabatic Flow Through Turbine : SSSF</vt:lpstr>
      <vt:lpstr>Performance Studies on Turbocharged Engine</vt:lpstr>
      <vt:lpstr>The Turbo Effectiveness</vt:lpstr>
      <vt:lpstr>Engine Power Rating</vt:lpstr>
      <vt:lpstr>Engine Compactness </vt:lpstr>
      <vt:lpstr>Engine Fuel Economy</vt:lpstr>
      <vt:lpstr>Sustainable Thinking/Understanding for Future</vt:lpstr>
      <vt:lpstr>Advanced Turbo-charging Systems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</dc:creator>
  <cp:lastModifiedBy>P M V Subbarao</cp:lastModifiedBy>
  <cp:revision>267</cp:revision>
  <dcterms:created xsi:type="dcterms:W3CDTF">2005-03-30T16:54:51Z</dcterms:created>
  <dcterms:modified xsi:type="dcterms:W3CDTF">2023-09-04T09:07:49Z</dcterms:modified>
</cp:coreProperties>
</file>