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2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955" r:id="rId2"/>
    <p:sldId id="929" r:id="rId3"/>
    <p:sldId id="939" r:id="rId4"/>
    <p:sldId id="940" r:id="rId5"/>
    <p:sldId id="932" r:id="rId6"/>
    <p:sldId id="915" r:id="rId7"/>
    <p:sldId id="917" r:id="rId8"/>
    <p:sldId id="933" r:id="rId9"/>
    <p:sldId id="934" r:id="rId10"/>
    <p:sldId id="968" r:id="rId11"/>
    <p:sldId id="969" r:id="rId12"/>
    <p:sldId id="936" r:id="rId13"/>
    <p:sldId id="970" r:id="rId14"/>
    <p:sldId id="965" r:id="rId15"/>
    <p:sldId id="681" r:id="rId16"/>
    <p:sldId id="761" r:id="rId17"/>
    <p:sldId id="762" r:id="rId18"/>
    <p:sldId id="648" r:id="rId19"/>
    <p:sldId id="763" r:id="rId20"/>
    <p:sldId id="764" r:id="rId21"/>
    <p:sldId id="766" r:id="rId22"/>
    <p:sldId id="76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7DB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49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02T06:32:29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17772 7210 759 0,'0'0'16'0,"0"0"4"0,0-5 1 15,0 5 1-15,0-6-22 0,0 1 0 0,0 0 0 0,0-1 0 0,0 6 0 0,0-5 0 0,0 0 0 0,0 0 0 16,3-1 0-16,-3 1 0 0,0 0 0 0,0 5 0 16,3-6 36-16,-3 6 4 0,0 0 0 0,0-2 0 15,0-4 12-15,0 6 4 0,0 0 0 0,0 0 0 16,0 0-45-16,0 0-11 0,0 0 0 0,0 0 0 15,0 0 0-15,0 0 0 0,-8 0 0 0,2 3 0 16,6-3 8-16,0 0 0 0,-3 3 0 0,3-3 0 16,0 0 13-16,-6 5 3 0,6-5 0 0,0 0 0 15,-3 5 23-15,3-5 5 0,-3 3 0 0,3-3 1 16,0 0-24-16,0 0-5 0,0 0 0 0,0 0-1 0,0 0-4 0,0 0-1 16,0 0 0-16,0 0 0 0,0 0-3 0,0 0-1 15,0 0 0-15,0 0 0 0,0 0-14 0,0 0 11 16,0 0-11-16,0 0 10 0,0 0-10 0,0 0-9 15,0-5 9-15,0 5-723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3-14T06:22:15.3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 5160,'0'0'4386,"0"0"-258,0 0-129,0-8-2322,0 8-1419,1-13-3354,-1-4-903,17 9-129,-17-20-645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06:52:23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19116 16900 168 0,'-6'-12'106'16,"6"12"6"-16,0 0-52 15,0 0-4-15,0 0-14 16,0 0-15-16,0 0-4 16,0 0-3-16,0 0-8 15,0 0-4-15,0 0-5 16,0 0 1-16,0 0 2 16,6 17 3-16,-3 4-2 15,-1 2-3-15,1 7 4 0,-2-7 0 16,2 16 6-1,1-4-8-15,-2 5 3 0,-1 3-8 16,0 5 1-16,-1 1 6 16,-1 3 8-16,-1 10-10 15,-2-5-6-15,-3 6 1 16,-3 2 8-16,0-4-4 16,-3-5 9-16,-1 3-15 15,0-11-3-15,2-4-3 16,-2 6 18-16,14-50-2 15,-18 76-8-15,18-76-1 16,-9 47 0-16,9-47-8 16,0 0 1-16,-3 54 5 15,3-54-43-15,0 0-49 16,2-17-43-16,-2 17 3 16,-6-24-11-16,-1-2 13 15,-1-4 54-15</inkml:trace>
  <inkml:trace contextRef="#ctx0" brushRef="#br0" timeOffset="302.36">18804 17633 235 0,'0'0'125'0,"13"-13"-11"15,-13 13-63-15,11-8-9 0,-11 8-5 16,0 0-19 0,16 18-5-16,-6 1-15 0,-1-1 2 15,4 8 9-15,0 4 3 16,3 1-12-16,-3-7-12 16,-2 9-2-16,-11-33-47 15,34 58-57-15,-18-42-8 16,5-5 3-16,-1-15 0 15,5 3 47-15</inkml:trace>
  <inkml:trace contextRef="#ctx0" brushRef="#br0" timeOffset="487.7">19311 17733 293 0,'0'0'115'0,"-12"12"2"16,-9-9-69-16,3 11-5 15,-10-5-4-15,2 0-14 16,-6-3-16-16,2 4 3 16,2-3-14-16,-2 7-36 15,6-5-92-15,3-1-1 16,3-1-8-16,6 9 14 16,0-2-6-16</inkml:trace>
  <inkml:trace contextRef="#ctx0" brushRef="#br0" timeOffset="1318.03">19587 17460 181 0,'-14'-12'106'0,"-3"-4"-16"16,-2 3-52-16,-3 3-1 15,-4 1-13-15,2-4-6 16,-8 7 2-16,-2 0-6 16,-9 1 2-16,-6 1-8 15,-7 4-8-15,-5 4 0 0,-10 0 7 16,-8 11 5-16,-5-1-4 16,-4 8 18-16,-2 4-19 15,2 5 10-15,1 5-10 16,7 2 13-16,5 1-17 15,12 7 13-15,11 1-10 16,10-3-10-16,14 6-2 16,10 20 14-16,14 3 0 15,11 7-16-15,14 5 9 16,12 3-18-16,15-1 13 16,13 11 6-16,14-9 11 15,12-21-24-15,13-5 11 16,9-21 1-16,10-11 6 15,4-16-1-15,-1-11 0 0,0-37-4 16,-1-18 10-16,-5-12 6 16,-11-22 1-16,-11-4 14 15,-18-12-17-15,-13-12 8 16,-19-3-6-16,-15 7 7 16,-22 5-20-16,-20 7-6 15,-23 4 3-15,-20 16-13 16,-30 14 11-1,-27 18-22-15,-34 13-2 16,-36 26-96-16,-22 16-29 0,-18 14 18 16,-22 10-20-16,-10 8 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3-10T02:45:39.0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1677,'0'0'2967,"0"0"129,0 0-1548,0 0-387,0 0-645,0 0-1677,3 10-1290,-3-10-516,0 0-129</inkml:trace>
  <inkml:trace contextRef="#ctx0" brushRef="#br0" timeOffset="2756">2314 253 10449,'-11'-14'4386,"-1"13"0,12 1-258,-2 8-3612,2-8-4128,4 13-516,-4-13-129,0 0-645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9T06:31:33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24043 17443 125 0,'0'0'85'16,"0"0"-15"-16,0 0-80 15,0 0-28-15,0 0-42 16,0 0-4-16,0 0 17 15,0 0 67-15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6:28:35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27 15214,'-17'6'8104,"-7"-22"-8584,36 34-10987,-24-36 3075,-1 1 5445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6:28:38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12716,'0'0'769,"35"17"-481,-18-9-4612,5-16-32,4 6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6-03-14T06:18:50.5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06:32:02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14779 5987 105 0,'17'-8'84'15,"6"2"6"-15,0 1-55 16,7-3-3-16,6 2 0 16,0-5-1-16,5 5-1 15,2-4 1-15,5 2-2 0,-1-2-7 16,6 3-4 0,-1-2-5-16,7 2-6 0,5 0 2 15,10-1-1-15,3-1 1 16,6 1-1-16,4 0 2 15,9 2 1-15,0 0-1 16,2 2-3-16,-3 0-2 16,-4 3-3-16,-6 1 1 15,-7 3 0-15,-9-1-1 16,-8 0-4-16,-11 0 3 16,-6 0 1-16,-11-1-2 15,-6 1 3-15,-8-1-3 16,-6-1 0-16,-13 0-6 15,0 0-15-15,13 3-55 16,-13-3-41-16,0 0-4 16,-15 9-1-16,15-9-4 15,-16 5 66-15</inkml:trace>
  <inkml:trace contextRef="#ctx0" brushRef="#br0" timeOffset="914.6">19741 5175 137 0,'0'-26'65'0,"3"1"-16"16,1 0-11-16,0 0-14 16,2 3-6-16,-3 0-5 15,3 6-1-15,-3-2 3 16,3 7-2-16,-5 0 4 16,-1 11 0-16,4-13 0 15,-4 13 0-15,0 0-4 16,0 0-3-16,0 0-5 15,0 0-4-15,0 0-2 16,0 0 0-16,0 0 1 16,11 12 0-16,-5 6 2 0,1 7-2 15,2 6 3 1,2 7-2-16,0 9 4 0,-1 7-4 16,-3 5 1-16,-1 5 0 15,-4 1-1-15,-2-2 2 16,-4 0-2-16,-3-2 4 15,-2-2-2-15,-5-6 4 16,0-8-3-16,0-6 0 16,1-5-8-16,1-11-16 15,5-3-52-15,0-6-30 16,7-14-5-16,0 0-2 16,-12-16 1-16</inkml:trace>
  <inkml:trace contextRef="#ctx0" brushRef="#br0" timeOffset="1368.84">19760 5136 150 0,'-5'-26'98'0,"9"1"-1"0,6-1-51 16,-4-2-10-16,10 5-8 15,0-6-8-15,8 7-8 16,3 0 1-16,8 7-4 15,-1 5-2-15,4 8-9 16,3 5-5-16,-4 9 2 16,0 9 1-16,-4 7 1 15,-9 8 2-15,-9 7 0 16,-9 2 4-16,-8 1-1 0,-9 1 4 16,-4-2-2-16,-8-5 1 0,-3-2 0 15,-2-9 0-15,1-7-8 16,2-3-24-1,-5-5-65 1,3-5-14-16,3 1-2 16,1-5-1-16,3 2 32 0</inkml:trace>
  <inkml:trace contextRef="#ctx0" brushRef="#br0" timeOffset="2646.11">20396 5655 222 0,'0'0'99'0,"0"0"-3"16,12-14-73-16,-12 14-16 15,6-15-2-15,-6 15 0 16,6-17 3-16,-6 17 1 15,0-18-1-15,-2 7 1 16,2 11-4-16,-11-17-1 16,11 17-4-16,-21-8-2 15,9 8-2-15,-4 6-1 16,-1 5 0-16,-1 6 3 16,1 4 0-16,-2 8 3 15,2 5 1-15,4 4-1 0,2 1 2 16,4-1 0-16,5-2 2 15,6-3-1-15,6-3 2 16,4-8-3-16,8-7 0 16,7-6-3-16,5-8-3 15,6-5-1-15,1-6 0 16,3-7 0-16,-1-7 0 16,1-4 2-16,-5-4-3 15,-5-1 6-15,-4 1 0 16,-8 1 3-16,-5 5 2 15,-5 1 0-15,-2 8 1 16,-7 1 0-16,0 6 2 0,-3 10 0 16,0 0-1-1,-6-14-3-15,6 14-4 0,0 0-1 16,-11-1-2-16,11 1-1 16,-11 17 0-16,5-4 0 15,-3 4 2-15,-1 8 3 16,0 1 1-16,1 3 1 15,-1 4-1-15,3-2 0 16,2-1 1-16,1-3 1 16,4-1 0-16,3-7-2 15,5-4 4-15,-8-15 0 16,27 17 1-16,-9-17 1 16,5-3 1-16,2-8-1 15,3-3-2-15,0-3-2 0,0 2-2 0,-5-1-1 16,-2 1-1-16,-5 3-2 31,-4 4-1-31,-12 8 0 0,14-8-1 16,-14 8 3-16,0 0-1 15,0 0 2-15,0 0-2 16,0 0 1-16,0 0 2 16,0 0-1-16,0 0 0 15,0 0 0-15,0 0 0 16,0 0-2-16,0 0 3 15,10-8 1-15,-10 8 0 16,0 0 3-16,0 0 1 16,0 0 2-16,0 0 1 0,0 0 0 15,0 0 0-15,0 0 0 16,0 0-2 0,-3-18 0-16,3 18-5 0,2-19 1 15,-2 19-3-15,3-20-1 16,-1 9-1-16,-2 11-2 15,3-16-2-15,-3 16-11 16,0 0-8-16,0 0-56 16,12-1-49-16,-12 1-1 15,0 0 0-15,13 12-3 16,-13-12 58-16</inkml:trace>
  <inkml:trace contextRef="#ctx0" brushRef="#br0" timeOffset="3928.84">21851 5110 145 0,'7'-16'100'16,"-1"-2"-1"-16,1 0-48 15,1 7-18-15,-4-2-8 16,-4 13-3-16,6-15-7 15,-6 15-4-15,0 0-4 16,0 0-2-16,-17 0-1 16,1 9-1-16,-5 5-3 0,-1 3-5 15,-2 5 2-15,-3 0 0 16,4 2 1-16,3-2 0 16,9 0 1-16,9-4-3 15,8-4 2-15,9-5-1 16,6 0-2-16,4-4-1 15,1 1 0-15,-2 1-3 16,-2 3 3-16,-6 5-1 16,-5 8 0-16,-12 8 2 15,-8 8-1-15,-6 3 4 16,-2 4-1-16,-3 0 3 16,0-4 0-16,2-6 4 15,2-8 2-15,6-9 4 0,10-19 0 16,-2 13-1-16,13-22 0 15,8-8-3-15,7-7 0 16,5-8-4-16,6-5-2 16,2-5-5-16,1-1 5 15,-4 4 2-15,-8 5 4 16,-5 6 1-16,-7 6 0 16,-6 11 0-16,-10 11 1 15,0 0-2-15,-17 16-1 16,4 0-3-16,-1 3-2 15,-1 5 2-15,0 8 2 16,3 3 1-16,6 3-2 16,5 2 2-16,5 2-11 15,3-2-18-15,9 5-41 0,-2-2-41 16,5-8-4-16,0-3-1 16,1-9-1-16,1-5 88 15</inkml:trace>
  <inkml:trace contextRef="#ctx0" brushRef="#br0" timeOffset="4207.46">22437 5068 358 0,'4'-17'114'16,"-2"3"-3"-16,-2 14-108 0,11 3-1 15,-4 10-7-15,2 7 0 16,-2 8-1-16,3 7 3 16,-3 10 1-16,2 11 2 15,-4 7-1-15,-3 3 1 16,-2 2 3-16,0 0-2 16,-4-3-6-16,3-5-16 15,-5-11-51-15,4-11-39 16,-1-13 2-16,3-25-5 15,0 0-2-15</inkml:trace>
  <inkml:trace contextRef="#ctx0" brushRef="#br0" timeOffset="4428.46">22085 5073 368 0,'0'0'116'0,"20"-22"-6"16,14 10-105 0,20 1-16-16,10-3-21 15,21 5-28-15,1-5-43 16,6 5-9-16,-3 0-2 16,-8 5 7-16,-7 4 48 15</inkml:trace>
  <inkml:trace contextRef="#ctx0" brushRef="#br0" timeOffset="4895.84">22929 5585 287 0,'7'11'122'0,"-7"-11"-2"16,11-10-69-16,-7-3-23 15,2-3-4-15,-2-7-9 16,3-3-7-16,-2-3-2 16,0-1 2-16,-3 2-2 0,-1 3 0 15,-1 5-3-15,0 6-3 16,0 14-1-16,0 0-1 15,-13 2 0-15,1 20-1 16,-1 8-1-16,-2 7 0 16,-3 6 2-16,-1 7 0 15,-1 6 2-15,5 1 0 16,1-4 0-16,7-3-1 16,4-6 2-16,6-5 0 15,5-7 0-15,6-5 3 16,4-9-2-16,2-6 0 15,3-5 0-15,1-6-2 16,3-6-5-16,-1-6-12 16,3 0-27-16,-6-6-67 0,4-1-14 15,-3-2 0-15,1-1-1 16,-3 1 4-16</inkml:trace>
  <inkml:trace contextRef="#ctx0" brushRef="#br0" timeOffset="5400.83">23256 5650 258 0,'0'0'102'0,"0"0"-3"16,0 0-74-16,0 0-17 15,13 9-5-15,-13-9 1 0,13 7 4 16,-13-7 3-16,21 1 3 15,-7-3-2-15,2-4 1 16,0-6-2-16,3-5-3 16,-1-4-3-16,-2-4-4 15,-1-2-2-15,-3 0 1 16,-3 1 1-16,-2 4-4 16,-3 5 1-16,-4 17 1 15,-5-14-1-15,5 14 0 16,-20 21 3-16,6-2-3 15,-1 6-2-15,-3 4 4 16,-1 2 0-16,1 2-3 16,3 2 4-16,3-2 0 0,2-3 2 15,6-2-2-15,0-2 3 16,5-4 0-16,2-4 1 16,5-1 5-16,6-7-1 15,4-2-1-15,8-3 0 16,6-3 1-16,8-3-3 15,5-1-1-15,2-3-1 16,5-1-5-16,-1 1-10 16,-6-3-42-16,-1 4-67 15,-4 3-3-15,-6-3-2 16,-7 0-1-16,-7-3 44 16</inkml:trace>
  <inkml:trace contextRef="#ctx0" brushRef="#br0" timeOffset="139697.43">16920 16155 173 0,'-4'-15'59'16,"3"0"6"-16,-4-1-7 15,6 4-6-15,-6-9-5 16,7 7-1-16,-7-7-3 16,5 21-2-16,-4-26-13 15,4 26-6-15,-5-21 2 16,5 21-7-16,0 0-1 16,-2-11-9-16,2 11-1 15,0 0-6-15,21 4 5 0,1 5-2 16,7 3-5-16,7 1 3 15,8 7-4-15,6 2 5 16,4 4-3 0,0 2 1-16,-5 3-4 0,-7-1 4 15,-3-2-1-15,-8 5 2 16,-10-2-3-16,-9 0 0 16,-11 1 2-16,-7 1 0 15,-11 6 2-15,-10-4 0 16,-10 7 0-16,-8-1 0 0,-4 1 1 0,-1 3 3 15,-2-1 1-15,1-3-4 47,4-7-4-47,5 0 0 0,6-5 6 0,6-2-10 16,6 3-15-16,4-21-36 0,8 3-74 16,12-12 3-16,0 0-2 15,0 0-1-15,17-27-3 16</inkml:trace>
  <inkml:trace contextRef="#ctx0" brushRef="#br0" timeOffset="140329.74">17883 16256 109 0,'0'0'92'15,"10"22"7"-15,-10-22-46 16,17 7 0-16,-3-11-1 16,-1-9-3-16,6-7-7 15,-3-17-4-15,6 2-9 16,0-16-6-16,4-5-10 16,-6-5-2-16,-1 9-2 0,-6-4 3 15,-6 11 2-15,-4 9-3 16,-3 11-4-16,-7 11-1 15,-9 18 2-15,-8 11-12 16,0 12 4-16,-2 9-4 16,3 7-6-16,1 7 5 15,3 9 4-15,8 3-3 16,10-4-4-16,13-1 9 16,7 2 0-16,9-5-2 15,4-4 5-15,1 3-6 16,0-5 0-16,-6-1-1 0,-5-1 4 15,-9-3-2 1,-9-2-1-16,-14-3 1 0,-8-4 0 16,-9-14 8-16,-5-2-3 15,-4-8-2-15,0-7-5 16,1-3 1-16,2-14-23 16,13 0-32-16,3-9-67 15,15-4-4-15,9-7-2 16,10-1 6-16,9 1 17 15</inkml:trace>
  <inkml:trace contextRef="#ctx0" brushRef="#br0" timeOffset="140699.44">18518 16397 202 0,'9'-16'112'15,"-9"5"3"-15,3 0-51 16,-3 11-29-16,1-26-4 16,3 13-5-16,-4-4-8 15,2 6-1-15,-2 0-5 16,0 11-4-16,1-12-3 16,-1 12-6-16,0 0 4 15,-14 20 0-15,3 0 0 16,-3 7-3-16,0 6-3 15,-3 8 2 1,-2 0 5-16,0 8-3 0,4 3 2 0,3-8-5 0,3-4 1 16,6-4-1-16,3-1 11 15,6-8-9 1,7-5-10-16,6-12-20 16,11-4-57-16,5-5-36 15,3-6 3-15,5-6 1 16,0-11-7-16</inkml:trace>
  <inkml:trace contextRef="#ctx0" brushRef="#br0" timeOffset="141113.82">18845 16509 190 0,'0'0'103'0,"-6"-13"-24"15,6 13-29-15,0 0-9 16,0 0-13-16,-2 18-12 0,4-6-6 15,3 1-6 1,-2 4 0-16,4 1 4 0,-7-18 2 16,21 13-4-16,-6-8 6 15,8-6 0-15,0-15-1 16,4 0 1-16,0-12 2 16,5-4-6-16,-3-2 5 15,-1 3 4-15,-8-3-2 16,-6 7-1-16,-5 6 1 15,-3 8-4-15,-6 13-6 16,-11 4 5-16,-5 9-2 16,-2 11-3-16,1 0-7 0,1 9-1 15,1 7 4-15,2 0 3 16,7-4 3-16,8 1-7 16,9-5 2-16,7-4-4 15,9-1 3-15,7-9-2 16,8-6-6-16,1-8-35 15,9 4-89-15,-1 0 7 16,1-7-15-16,-4-6 2 16,-4 0-2-16</inkml:trace>
  <inkml:trace contextRef="#ctx0" brushRef="#br0" timeOffset="144132.76">20098 15943 180 0,'-2'-16'112'16,"2"16"0"-16,0 0-49 16,-3-16-18-16,3 16-12 15,11 0-3-15,3 0-11 16,3 7-14-16,9 3-6 16,9 5-6-16,9 3 1 0,10 4 4 15,7 2 0-15,2 3-4 16,4 1 2-16,-1-3 4 15,-4 4-2-15,-7-1 3 16,-10-2-2-16,-9-1 1 16,-11 4 0-16,-12 0 5 15,-11 0 1-15,-12 3-1 16,-9-3 1-16,-8-3 2 16,-6 4 1-16,-7-2-2 15,-1 0 0-15,-2-5-4 16,1-1 0-16,2 0 0 15,3 2 0-15,5 3-12 16,3-8-19-16,11-3-56 0,2-4-35 16,16-12 7-16,-9 13-7 15,15-24 0-15</inkml:trace>
  <inkml:trace contextRef="#ctx0" brushRef="#br0" timeOffset="144847.62">21601 16110 114 0,'-4'18'101'0,"4"-18"6"16,0 0-40-16,14 2-6 16,-3-16-5-16,11 1-4 15,-3-13-13-15,9-3-8 16,-1-13-13-16,2 2-6 15,-1-10-4-15,-3 0-7 16,-8 8 2-16,-6 5-8 16,-6 6 5-16,-9 10-3 15,-8 14 1-15,-8 13-2 16,-4 14 0-16,-5 13-3 0,-2 10 1 0,3 9 4 16,2 9-1-16,8-1-2 31,11 5 4-31,9-1 1 15,12 1 0-15,10-4 4 16,8-4-3-16,3-1 0 0,2-3 0 16,-5 5 3-1,-7-8-3-15,-7-3-3 0,-10-6 4 16,-12-5 0-16,-11-3-2 16,-7-7-1-16,-3-9-9 15,-3-15-14-15,5-3-25 16,-3-10-62-16,8-5-3 15,9-5-2-15,8-5-1 16,9-2 18-16</inkml:trace>
  <inkml:trace contextRef="#ctx0" brushRef="#br0" timeOffset="146103.47">22261 16569 266 0,'14'-12'104'0,"-7"-3"4"16,-5-5-73-16,-2 5-11 15,-3-3-4-15,4 6-4 16,-4-7-1-16,3 19-4 16,-3-20-1-16,3 20-4 15,-9-11 3-15,9 11-9 16,-17 10 0-16,4-2 2 15,-3 9-2-15,-1 3 3 16,1 5-3-16,0 3 2 16,1 0-6-16,3-1 8 0,7-6-2 15,4-1-3-15,6-4 2 16,6-5 0-16,5-10-2 16,3-10 0-16,5-3 5 15,-1-1-7-15,-1-1 3 16,-2 2 0-16,-2 5 2 15,-7-2-3-15,-11 9 2 16,10 10 1-16,-8 5-3 16,-2-2 1-16,0 0 1 15,1 0 1-15,-1-13 1 16,8 15-1-16,-8-15 0 16,27-19 0-16,-8-2 2 15,3-5-1-15,1-8-2 0,2-8 1 16,0-11-2-16,-2-10 0 15,-6-2 2-15,-3-2-2 16,-7-1 3-16,-2 0 3 16,-8 6 3-16,-2 6-1 15,-3 10-3-15,-2 13 4 16,-1 10-2-16,3 8-1 16,0 4-2-16,8 11-6 15,-11 3-2-15,10 10 2 16,0 7 1-16,1 7-4 15,2 7 2 1,0 13 2-16,-1 7 2 16,1 8 0-16,4 0 2 0,-2 4-2 0,1-2-2 15,1 0 4 1,0-1 1-16,4-8-3 0,0-9-4 16,2-7 3-16,4-9 3 15,1-2-1-15,5-8-2 16,1-14-1-16,4-9 0 15,0-10 2-15,3-4 0 16,1-4 0-16,-3-5-4 16,-3-2 3-16,-1 1 2 15,-5 3 2-15,-2 4-3 16,-6 6-1-16,-11 14 0 0,11-16 2 0,-11 16 0 31,0 0 0-31,0 0-8 0,0 0 4 16,0 0 0-1,14-5 2-15,-14 5 0 16,12 6-7-16,-12-6 6 0,17 12-3 16,-17-12 4-16,16 20-1 15,-8-9 0-15,-2 0-2 16,0 6-3-16,-2 3 9 16,-1-2-7-16,-2-2 7 15,0-2-5-15,-1-14 4 16,0 19-2-16,1-8 3 15,-1-11 4-15,0 0 1 16,6-20-1-16,2 3-5 16,0-1 5-16,4-1-6 15,3-7 3-15,2 1 0 16,1 2-3-16,2 1-5 0,2 9 4 16,-4 4-5-16,1 2 1 15,-4 0 3-15,-1 9 0 16,-3-1-6-16,0 3 2 15,-11-4 0-15,12 19 4 16,-12-19 5-16,5 31-4 16,-8-13 3-16,2 1-7 15,-1 4 5-15,-3-3 2 16,0-1 0-16,0 2-3 16,0-1-4-16,5-20 4 15,-8 27-8-15,5-11-4 16,3-16-30-16,-3 21-63 0,3-21-19 15,-8 15-3 1,8-15 2-16,0 0-9 0</inkml:trace>
  <inkml:trace contextRef="#ctx0" brushRef="#br0" timeOffset="146401.39">22350 16224 334 0,'0'0'117'0,"0"0"-6"15,27-5-83-15,11-7-16 16,18 2-3-16,21-5-1 16,21-5-15-16,25-2-105 15,14-2-3-15,8-3-1 16,-2 6-3-16,-5-7-4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3-14T06:22:13.5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8 903,'0'0'1548,"0"0"-645,0 0-387,0 0-516,0 0-516,-4-8-1548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3-14T06:22:15.3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 5160,'0'0'4386,"0"0"-258,0 0-129,0-8-2322,0 8-1419,1-13-3354,-1-4-903,17 9-129,-17-20-645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3-14T06:22:13.5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8 903,'0'0'1548,"0"0"-645,0 0-387,0 0-516,0 0-516,-4-8-1548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336E2A-946B-3F93-1A4A-40518672AF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015EE-64EB-3495-6A4F-375704BB6C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C9A730-812D-45C7-BA68-B6481FA08A76}" type="datetimeFigureOut">
              <a:rPr lang="en-IN"/>
              <a:pPr>
                <a:defRPr/>
              </a:pPr>
              <a:t>05-09-2023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9345A5-A0F9-D10D-BB5C-E51C33CE3E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CA0E1A-1BEC-F022-4B58-1EA4BAE1B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510EB-E3B4-C449-D095-6729946658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3A4E2-29A6-58DF-4CD8-41CAF0E76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FA9331-094E-4190-8C00-718F7369ACDF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9331-094E-4190-8C00-718F7369ACDF}" type="slidenum">
              <a:rPr lang="en-IN" altLang="en-US" smtClean="0"/>
              <a:pPr/>
              <a:t>1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56587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961F897-5CF8-633F-7A63-E67AFDD21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5529B51-C9DE-40AE-D85E-25D1DE8DE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dirty="0"/>
              <a:t>Total volumes are mass multiplied by specific volume (or mass divided by density). In an open process with exhaust blow-down gases, occupy more volume than just the cylinder volume, after filling the exhaust pipe (expanding with mass conservation.)</a:t>
            </a:r>
          </a:p>
          <a:p>
            <a:r>
              <a:rPr lang="en-IN" altLang="en-US" dirty="0"/>
              <a:t>Way to determine this volume change is to find specific volume (or density) at point 4 (before blowdown) and point 6 (end of exhaust stroke) = V</a:t>
            </a:r>
            <a:r>
              <a:rPr lang="en-IN" altLang="en-US" baseline="-25000" dirty="0"/>
              <a:t>4</a:t>
            </a:r>
            <a:r>
              <a:rPr lang="en-IN" altLang="en-US" dirty="0"/>
              <a:t> – V</a:t>
            </a:r>
            <a:r>
              <a:rPr lang="en-IN" altLang="en-US" baseline="-25000" dirty="0"/>
              <a:t>6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3084690-0C74-5FC9-69C4-77BC7122E2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1C1AA0-C20C-41C5-B3EF-A41269817D28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9535465-BADD-CA0F-C4F9-36921FA58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7CEA3CD-B351-72FD-76DD-E262B1509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/>
              <a:t>Total volumes are mass multiplied by specific volume (or mass divided by density). In an open process with exhaust blow-down gases, occupy more volume than just the cylinder volume, after filling the exhaust pipe (expanding with mass conservation.)</a:t>
            </a:r>
          </a:p>
          <a:p>
            <a:r>
              <a:rPr lang="en-IN" altLang="en-US"/>
              <a:t>Way to determine this volume change is to find specific volume (or density) at point 4 (before blowdown) and point 6 (end of exhaust stroke) = V</a:t>
            </a:r>
            <a:r>
              <a:rPr lang="en-IN" altLang="en-US" baseline="-25000"/>
              <a:t>4</a:t>
            </a:r>
            <a:r>
              <a:rPr lang="en-IN" altLang="en-US"/>
              <a:t> – V</a:t>
            </a:r>
            <a:r>
              <a:rPr lang="en-IN" altLang="en-US" baseline="-25000"/>
              <a:t>6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0C73B35-E008-331C-9925-28B39BEB85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EF8F7C-BC54-44EA-BB35-5AEC0FA50EC7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2D0085E-24E1-EBBB-2660-8E6CD96EF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F147FC2-F085-5857-4BFB-8BBC5816B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/>
              <a:t>Total volumes are mass multiplied by specific volume (or mass divided by density). In an open process with exhaust blow-down gases, occupy more volume than just the cylinder volume, after filling the exhaust pipe (expanding with mass conservation.)</a:t>
            </a:r>
          </a:p>
          <a:p>
            <a:r>
              <a:rPr lang="en-IN" altLang="en-US"/>
              <a:t>Way to determine this volume change is to find specific volume (or density) at point 4 (before blowdown) and point 6 (end of exhaust stroke) = V</a:t>
            </a:r>
            <a:r>
              <a:rPr lang="en-IN" altLang="en-US" baseline="-25000"/>
              <a:t>4</a:t>
            </a:r>
            <a:r>
              <a:rPr lang="en-IN" altLang="en-US"/>
              <a:t> – V</a:t>
            </a:r>
            <a:r>
              <a:rPr lang="en-IN" altLang="en-US" baseline="-25000"/>
              <a:t>6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3514E23-F7C4-695C-CE12-21FBE0556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7FA910-3F0F-42AD-9420-034AE328391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FADFC43-B42E-E526-B93D-1505C6EFD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80B5AA8-A170-3BCC-72CE-CBDF8CFEF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/>
              <a:t>Total volumes are mass multiplied by specific volume (or mass divided by density). In an open process with exhaust blow-down gases, occupy more volume than just the cylinder volume, after filling the exhaust pipe (expanding with mass conservation.)</a:t>
            </a:r>
          </a:p>
          <a:p>
            <a:r>
              <a:rPr lang="en-IN" altLang="en-US"/>
              <a:t>Way to determine this volume change is to find specific volume (or density) at point 4 (before blowdown) and point 6 (end of exhaust stroke) = V</a:t>
            </a:r>
            <a:r>
              <a:rPr lang="en-IN" altLang="en-US" baseline="-25000"/>
              <a:t>4</a:t>
            </a:r>
            <a:r>
              <a:rPr lang="en-IN" altLang="en-US"/>
              <a:t> – V</a:t>
            </a:r>
            <a:r>
              <a:rPr lang="en-IN" altLang="en-US" baseline="-25000"/>
              <a:t>6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A2A1B3A-E501-FF17-136B-B23D4ECA0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3C5A60-AD59-4770-B118-F70ED7A1B556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B8AB84A-2502-2963-CAC7-16BA0C884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6E6AD58-D913-F7EF-AD2F-3559BD7E6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/>
              <a:t>Total volumes are mass multiplied by specific volume (or mass divided by density). In an open process with exhaust blow-down gases, occupy more volume than just the cylinder volume, after filling the exhaust pipe (expanding with mass conservation.)</a:t>
            </a:r>
          </a:p>
          <a:p>
            <a:r>
              <a:rPr lang="en-IN" altLang="en-US"/>
              <a:t>Way to determine this volume change is to find specific volume (or density) at point 4 (before blowdown) and point 6 (end of exhaust stroke) = V</a:t>
            </a:r>
            <a:r>
              <a:rPr lang="en-IN" altLang="en-US" baseline="-25000"/>
              <a:t>4</a:t>
            </a:r>
            <a:r>
              <a:rPr lang="en-IN" altLang="en-US"/>
              <a:t> – V</a:t>
            </a:r>
            <a:r>
              <a:rPr lang="en-IN" altLang="en-US" baseline="-25000"/>
              <a:t>6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8C50908-FDAD-18EA-5E44-C02B81DCC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EB96CD-1344-4B23-AD15-692453CA9F14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0EDE59-05E8-1420-AFA3-E0CC65B96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06F67-B728-0785-9986-3F454B671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8C7C40-256F-11CC-4178-D6B036201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C7105-16FB-43A6-8C44-89483D555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37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9932C8-3E65-0A2C-B0E6-434FF63F6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D2A101-860E-13AF-B6FC-A3B9BFB63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29861E-68D0-461C-B047-E3F40E6B9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06394-DB88-4D80-B438-A7755274C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8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532114-ADFD-DDE1-296F-CFCBD6B55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BCBA13-67B0-250D-6AD2-5F152F1F6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6BE3D8-DE70-354F-5EC0-260CF2E88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1128E-3F50-4F5B-8E1A-F4B0A513F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55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B2A8B-9C59-1A3C-9AEA-B862AD1CA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49CDA-8781-77F5-8454-0ADDDD6F2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A52D1-9A8E-75D8-A4FC-05516C6D7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C977A-7C17-4C4D-8E89-61DF46185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3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C6EED4-0A94-AC6A-29D5-4966DEF95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9A3551-34ED-03FC-3E04-3562BD819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06FFA2-5647-8AD6-9ED4-B6CEA3059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AA7F5-E99A-4E59-8246-3A1053E50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2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56382C-1FB7-723C-66C7-AB9F87B30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43CDBD-BBC2-1279-76E0-BBB565DB6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8C2C2D-170D-3941-5847-83D60A44D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B46CD-E7B8-4191-A5E1-12DB753DE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16EFA-A5A8-092E-7545-21A804362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AC498-48EC-5203-A0C3-DDA54A298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294176-7614-004A-930C-334474629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570D1-06E5-4A06-BE95-31795BEF0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1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3017CC-B0E2-071F-D19A-6CDB379EB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024905B-D1ED-318B-15D3-654CA762E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2B4B6B-567B-5FEE-6428-99769CC21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5FD87-E6DB-4BAE-BE16-8C98C6685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8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692B86-A5DF-A00D-1568-36B281664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F5F3DB-1B32-1216-6C9F-8F2EF1D2D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D23D5E-27ED-41E3-0946-35495AC3B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F10BA-72C1-4D3A-8801-D5C87C99A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96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2AD9E9-94E6-B808-608B-8A4B32152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9E93D6-FA88-D8FA-6EAD-F62045FF71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0A0089-FFA1-4A71-6C83-216826009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48495-28AA-4F63-A492-1ADEFB826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B0362-DB23-6CD6-7B15-30CBADDE0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47261-E257-9591-20AF-B169D402D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93A27-C5D1-B830-2038-BDF00ADD2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2F4C0-3931-4F82-A251-F5B706A38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76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AE95A-A220-1E43-A228-A3369620A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8F28EC-D348-088F-C2E9-B8AD0FAE5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9228B-3D66-2692-844F-A84A57C0A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56069-5FDC-4F66-AAB9-57322265C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22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402A7E-0054-A458-5EEC-E91D23E6B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AB5395-C231-9F9A-BA49-ACD5BA49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459269-1840-3DF7-5FB4-F8DFAB309A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4D7F71-92C2-1804-6F8D-51A559AAE5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DDBBE2-E9D7-F8E5-7BD4-3A6EABFF7F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285AB8D-F4F5-48F3-88F5-78E2085306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wmf"/><Relationship Id="rId7" Type="http://schemas.openxmlformats.org/officeDocument/2006/relationships/oleObject" Target="../embeddings/oleObject6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image" Target="../media/image7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7.wmf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2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1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1.png"/><Relationship Id="rId9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1.pn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6.xml"/><Relationship Id="rId4" Type="http://schemas.openxmlformats.org/officeDocument/2006/relationships/image" Target="../media/image50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8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customXml" Target="../ink/ink8.xml"/><Relationship Id="rId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9.xml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customXml" Target="../ink/ink10.xml"/><Relationship Id="rId10" Type="http://schemas.openxmlformats.org/officeDocument/2006/relationships/image" Target="../media/image22.png"/><Relationship Id="rId4" Type="http://schemas.openxmlformats.org/officeDocument/2006/relationships/image" Target="../media/image101.png"/><Relationship Id="rId9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A0C2BDF-61F5-0B65-9D47-753FE76314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906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IN" altLang="en-US" sz="2800" dirty="0"/>
              <a:t>Advanced Turbocharging Systems for Next generation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2A4A63A-796B-7149-FA1F-C5E17EC4CA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 dirty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grpSp>
        <p:nvGrpSpPr>
          <p:cNvPr id="3076" name="Group 8">
            <a:extLst>
              <a:ext uri="{FF2B5EF4-FFF2-40B4-BE49-F238E27FC236}">
                <a16:creationId xmlns:a16="http://schemas.microsoft.com/office/drawing/2014/main" id="{E2B91588-0FE3-0BB2-8A99-72BA3050E1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0" name="Group 9">
              <a:extLst>
                <a:ext uri="{FF2B5EF4-FFF2-40B4-BE49-F238E27FC236}">
                  <a16:creationId xmlns:a16="http://schemas.microsoft.com/office/drawing/2014/main" id="{105C1B3E-79C1-7EA4-8212-FA6EF586D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0" name="Rectangle 10">
                <a:extLst>
                  <a:ext uri="{FF2B5EF4-FFF2-40B4-BE49-F238E27FC236}">
                    <a16:creationId xmlns:a16="http://schemas.microsoft.com/office/drawing/2014/main" id="{4C7CDB89-A3C6-1B96-2461-34C6D05AE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" name="Rectangle 11">
                <a:extLst>
                  <a:ext uri="{FF2B5EF4-FFF2-40B4-BE49-F238E27FC236}">
                    <a16:creationId xmlns:a16="http://schemas.microsoft.com/office/drawing/2014/main" id="{FAC9FA51-2EB9-E5BE-621C-80B85255B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" name="Group 12">
              <a:extLst>
                <a:ext uri="{FF2B5EF4-FFF2-40B4-BE49-F238E27FC236}">
                  <a16:creationId xmlns:a16="http://schemas.microsoft.com/office/drawing/2014/main" id="{4E829B7D-C125-18D6-0FE1-F52D04E74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88" name="Rectangle 13">
                <a:extLst>
                  <a:ext uri="{FF2B5EF4-FFF2-40B4-BE49-F238E27FC236}">
                    <a16:creationId xmlns:a16="http://schemas.microsoft.com/office/drawing/2014/main" id="{4CF8728F-AA50-EAB9-03D1-8040748AC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" name="Rectangle 14">
                <a:extLst>
                  <a:ext uri="{FF2B5EF4-FFF2-40B4-BE49-F238E27FC236}">
                    <a16:creationId xmlns:a16="http://schemas.microsoft.com/office/drawing/2014/main" id="{D5690278-49BB-8574-0E14-4DD810DE1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" name="Group 15">
              <a:extLst>
                <a:ext uri="{FF2B5EF4-FFF2-40B4-BE49-F238E27FC236}">
                  <a16:creationId xmlns:a16="http://schemas.microsoft.com/office/drawing/2014/main" id="{BA8CFA6F-FBD5-F8D5-A452-AB97AC28D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6" name="Rectangle 16">
                <a:extLst>
                  <a:ext uri="{FF2B5EF4-FFF2-40B4-BE49-F238E27FC236}">
                    <a16:creationId xmlns:a16="http://schemas.microsoft.com/office/drawing/2014/main" id="{1E123775-9F78-21C5-BB5D-2BF4BED19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" name="Rectangle 17">
                <a:extLst>
                  <a:ext uri="{FF2B5EF4-FFF2-40B4-BE49-F238E27FC236}">
                    <a16:creationId xmlns:a16="http://schemas.microsoft.com/office/drawing/2014/main" id="{76574464-FDB2-769B-1373-AD0D8C616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3" name="Group 18">
              <a:extLst>
                <a:ext uri="{FF2B5EF4-FFF2-40B4-BE49-F238E27FC236}">
                  <a16:creationId xmlns:a16="http://schemas.microsoft.com/office/drawing/2014/main" id="{6C39B414-D85E-FB7A-57BE-529E9104A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4" name="Rectangle 19">
                <a:extLst>
                  <a:ext uri="{FF2B5EF4-FFF2-40B4-BE49-F238E27FC236}">
                    <a16:creationId xmlns:a16="http://schemas.microsoft.com/office/drawing/2014/main" id="{BDF635D4-E3C3-7B0C-2591-AEADF8FF9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" name="Rectangle 20">
                <a:extLst>
                  <a:ext uri="{FF2B5EF4-FFF2-40B4-BE49-F238E27FC236}">
                    <a16:creationId xmlns:a16="http://schemas.microsoft.com/office/drawing/2014/main" id="{C454C6B6-5ED3-3C5A-7EA6-C3DA7AE85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55" name="TextBox 19">
            <a:extLst>
              <a:ext uri="{FF2B5EF4-FFF2-40B4-BE49-F238E27FC236}">
                <a16:creationId xmlns:a16="http://schemas.microsoft.com/office/drawing/2014/main" id="{7C40292D-B479-1E26-889B-220CCE3E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18160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Blackadder ITC" panose="04020505051007020D02" pitchFamily="82" charset="0"/>
              </a:rPr>
              <a:t>Turbocharging for Sustainable Development…</a:t>
            </a:r>
          </a:p>
        </p:txBody>
      </p:sp>
      <p:pic>
        <p:nvPicPr>
          <p:cNvPr id="3078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86F2D7E-5B2A-82E8-C1DA-E5D4F3D7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842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0F6960-F42A-3A77-4A82-D1AC8EB22BD8}"/>
                  </a:ext>
                </a:extLst>
              </p14:cNvPr>
              <p14:cNvContentPartPr/>
              <p14:nvPr/>
            </p14:nvContentPartPr>
            <p14:xfrm>
              <a:off x="6389640" y="2569680"/>
              <a:ext cx="10800" cy="2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0F6960-F42A-3A77-4A82-D1AC8EB22B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0280" y="2560320"/>
                <a:ext cx="29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990E06-2EA6-DA8D-97E2-B40782740E4E}"/>
                  </a:ext>
                </a:extLst>
              </p14:cNvPr>
              <p14:cNvContentPartPr/>
              <p14:nvPr/>
            </p14:nvContentPartPr>
            <p14:xfrm>
              <a:off x="8655480" y="62794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990E06-2EA6-DA8D-97E2-B40782740E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46120" y="62701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560668-64E1-4DD5-3EA7-001CF8B779CA}"/>
                  </a:ext>
                </a:extLst>
              </p14:cNvPr>
              <p14:cNvContentPartPr/>
              <p14:nvPr/>
            </p14:nvContentPartPr>
            <p14:xfrm>
              <a:off x="8278366" y="3506483"/>
              <a:ext cx="19800" cy="1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560668-64E1-4DD5-3EA7-001CF8B779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72246" y="3500363"/>
                <a:ext cx="320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B8A2B8-582B-F1D4-1914-63BECB4DEBCC}"/>
                  </a:ext>
                </a:extLst>
              </p14:cNvPr>
              <p14:cNvContentPartPr/>
              <p14:nvPr/>
            </p14:nvContentPartPr>
            <p14:xfrm>
              <a:off x="10488766" y="6188843"/>
              <a:ext cx="36360" cy="9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B8A2B8-582B-F1D4-1914-63BECB4DEB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82646" y="6182723"/>
                <a:ext cx="48600" cy="2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7E6BB5E-76EE-556E-590E-5B8F017C7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265113"/>
            <a:ext cx="6778625" cy="790575"/>
          </a:xfrm>
        </p:spPr>
        <p:txBody>
          <a:bodyPr/>
          <a:lstStyle/>
          <a:p>
            <a:r>
              <a:rPr lang="en-IN" altLang="en-US" sz="2800"/>
              <a:t>Surplus Power Chart : turbo-compound installation</a:t>
            </a:r>
          </a:p>
        </p:txBody>
      </p:sp>
      <p:grpSp>
        <p:nvGrpSpPr>
          <p:cNvPr id="11267" name="Group 38">
            <a:extLst>
              <a:ext uri="{FF2B5EF4-FFF2-40B4-BE49-F238E27FC236}">
                <a16:creationId xmlns:a16="http://schemas.microsoft.com/office/drawing/2014/main" id="{B1B60BD1-E397-3674-1068-5074A7193F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273" name="Group 19">
              <a:extLst>
                <a:ext uri="{FF2B5EF4-FFF2-40B4-BE49-F238E27FC236}">
                  <a16:creationId xmlns:a16="http://schemas.microsoft.com/office/drawing/2014/main" id="{9662A091-7D3A-128D-F0E1-FFBFD96F5C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275" name="Group 8">
                <a:extLst>
                  <a:ext uri="{FF2B5EF4-FFF2-40B4-BE49-F238E27FC236}">
                    <a16:creationId xmlns:a16="http://schemas.microsoft.com/office/drawing/2014/main" id="{D55B807E-319B-E2A6-817B-186AAAEB3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277" name="Group 9">
                  <a:extLst>
                    <a:ext uri="{FF2B5EF4-FFF2-40B4-BE49-F238E27FC236}">
                      <a16:creationId xmlns:a16="http://schemas.microsoft.com/office/drawing/2014/main" id="{837AFA7F-F850-E7AF-349B-01C3C12E75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1287" name="Rectangle 10">
                    <a:extLst>
                      <a:ext uri="{FF2B5EF4-FFF2-40B4-BE49-F238E27FC236}">
                        <a16:creationId xmlns:a16="http://schemas.microsoft.com/office/drawing/2014/main" id="{3B4D5AD2-8242-22BC-6AC2-51FB2C7F5C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88" name="Rectangle 11">
                    <a:extLst>
                      <a:ext uri="{FF2B5EF4-FFF2-40B4-BE49-F238E27FC236}">
                        <a16:creationId xmlns:a16="http://schemas.microsoft.com/office/drawing/2014/main" id="{4AE9B027-CE1C-515F-BAAF-3BE8EC64A0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278" name="Group 12">
                  <a:extLst>
                    <a:ext uri="{FF2B5EF4-FFF2-40B4-BE49-F238E27FC236}">
                      <a16:creationId xmlns:a16="http://schemas.microsoft.com/office/drawing/2014/main" id="{93688EB2-57F6-CDD1-E41A-A9ADA2F483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1285" name="Rectangle 13">
                    <a:extLst>
                      <a:ext uri="{FF2B5EF4-FFF2-40B4-BE49-F238E27FC236}">
                        <a16:creationId xmlns:a16="http://schemas.microsoft.com/office/drawing/2014/main" id="{507A63C4-7ACE-EC34-8AE4-3B575D30AD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86" name="Rectangle 14">
                    <a:extLst>
                      <a:ext uri="{FF2B5EF4-FFF2-40B4-BE49-F238E27FC236}">
                        <a16:creationId xmlns:a16="http://schemas.microsoft.com/office/drawing/2014/main" id="{05359551-6231-26B6-0635-D298E043B7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279" name="Group 10">
                  <a:extLst>
                    <a:ext uri="{FF2B5EF4-FFF2-40B4-BE49-F238E27FC236}">
                      <a16:creationId xmlns:a16="http://schemas.microsoft.com/office/drawing/2014/main" id="{A03CC8CD-242D-634A-D3F3-A555693DA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1283" name="Rectangle 16">
                    <a:extLst>
                      <a:ext uri="{FF2B5EF4-FFF2-40B4-BE49-F238E27FC236}">
                        <a16:creationId xmlns:a16="http://schemas.microsoft.com/office/drawing/2014/main" id="{F8DCB170-3348-6187-4A62-D0130A13A3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84" name="Rectangle 17">
                    <a:extLst>
                      <a:ext uri="{FF2B5EF4-FFF2-40B4-BE49-F238E27FC236}">
                        <a16:creationId xmlns:a16="http://schemas.microsoft.com/office/drawing/2014/main" id="{2B20A2D5-2517-84D7-ACA5-4374567D2B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280" name="Group 11">
                  <a:extLst>
                    <a:ext uri="{FF2B5EF4-FFF2-40B4-BE49-F238E27FC236}">
                      <a16:creationId xmlns:a16="http://schemas.microsoft.com/office/drawing/2014/main" id="{3B8D079F-4AE5-343F-6F49-8A10CDB764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281" name="Rectangle 12">
                    <a:extLst>
                      <a:ext uri="{FF2B5EF4-FFF2-40B4-BE49-F238E27FC236}">
                        <a16:creationId xmlns:a16="http://schemas.microsoft.com/office/drawing/2014/main" id="{32ADF8E1-F596-2CA5-E7E9-1054A13055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82" name="Rectangle 13">
                    <a:extLst>
                      <a:ext uri="{FF2B5EF4-FFF2-40B4-BE49-F238E27FC236}">
                        <a16:creationId xmlns:a16="http://schemas.microsoft.com/office/drawing/2014/main" id="{0EE0DE7D-F9B3-2CED-F654-5A300CC34F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F9B4649D-06D3-B769-CB88-3849726DA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127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7CAA51B-6207-26A6-025E-9BBB6E9C6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Picture 1">
            <a:extLst>
              <a:ext uri="{FF2B5EF4-FFF2-40B4-BE49-F238E27FC236}">
                <a16:creationId xmlns:a16="http://schemas.microsoft.com/office/drawing/2014/main" id="{BB57525C-3659-518F-890F-9E086729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181100"/>
            <a:ext cx="79978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1D8AACB-A413-BD88-3D2B-B9F41F732F64}"/>
              </a:ext>
            </a:extLst>
          </p:cNvPr>
          <p:cNvSpPr/>
          <p:nvPr/>
        </p:nvSpPr>
        <p:spPr>
          <a:xfrm>
            <a:off x="3032125" y="2286000"/>
            <a:ext cx="4435475" cy="2382838"/>
          </a:xfrm>
          <a:custGeom>
            <a:avLst/>
            <a:gdLst>
              <a:gd name="connsiteX0" fmla="*/ 0 w 4511842"/>
              <a:gd name="connsiteY0" fmla="*/ 2358190 h 2358190"/>
              <a:gd name="connsiteX1" fmla="*/ 529389 w 4511842"/>
              <a:gd name="connsiteY1" fmla="*/ 2225842 h 2358190"/>
              <a:gd name="connsiteX2" fmla="*/ 1215189 w 4511842"/>
              <a:gd name="connsiteY2" fmla="*/ 1997242 h 2358190"/>
              <a:gd name="connsiteX3" fmla="*/ 2045368 w 4511842"/>
              <a:gd name="connsiteY3" fmla="*/ 1660358 h 2358190"/>
              <a:gd name="connsiteX4" fmla="*/ 2839453 w 4511842"/>
              <a:gd name="connsiteY4" fmla="*/ 1251284 h 2358190"/>
              <a:gd name="connsiteX5" fmla="*/ 3681663 w 4511842"/>
              <a:gd name="connsiteY5" fmla="*/ 770021 h 2358190"/>
              <a:gd name="connsiteX6" fmla="*/ 4511842 w 4511842"/>
              <a:gd name="connsiteY6" fmla="*/ 0 h 23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1842" h="2358190">
                <a:moveTo>
                  <a:pt x="0" y="2358190"/>
                </a:moveTo>
                <a:cubicBezTo>
                  <a:pt x="163429" y="2322095"/>
                  <a:pt x="326858" y="2286000"/>
                  <a:pt x="529389" y="2225842"/>
                </a:cubicBezTo>
                <a:cubicBezTo>
                  <a:pt x="731920" y="2165684"/>
                  <a:pt x="962526" y="2091489"/>
                  <a:pt x="1215189" y="1997242"/>
                </a:cubicBezTo>
                <a:cubicBezTo>
                  <a:pt x="1467852" y="1902995"/>
                  <a:pt x="1774657" y="1784684"/>
                  <a:pt x="2045368" y="1660358"/>
                </a:cubicBezTo>
                <a:cubicBezTo>
                  <a:pt x="2316079" y="1536032"/>
                  <a:pt x="2566737" y="1399673"/>
                  <a:pt x="2839453" y="1251284"/>
                </a:cubicBezTo>
                <a:cubicBezTo>
                  <a:pt x="3112169" y="1102894"/>
                  <a:pt x="3402932" y="978568"/>
                  <a:pt x="3681663" y="770021"/>
                </a:cubicBezTo>
                <a:cubicBezTo>
                  <a:pt x="3960395" y="561474"/>
                  <a:pt x="4236118" y="280737"/>
                  <a:pt x="4511842" y="0"/>
                </a:cubicBezTo>
              </a:path>
            </a:pathLst>
          </a:cu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4CAC99C-8ABD-5595-2871-F348353C90BB}"/>
              </a:ext>
            </a:extLst>
          </p:cNvPr>
          <p:cNvSpPr/>
          <p:nvPr/>
        </p:nvSpPr>
        <p:spPr>
          <a:xfrm>
            <a:off x="3032125" y="3525838"/>
            <a:ext cx="4487863" cy="1431925"/>
          </a:xfrm>
          <a:custGeom>
            <a:avLst/>
            <a:gdLst>
              <a:gd name="connsiteX0" fmla="*/ 0 w 4487779"/>
              <a:gd name="connsiteY0" fmla="*/ 1431758 h 1431758"/>
              <a:gd name="connsiteX1" fmla="*/ 926431 w 4487779"/>
              <a:gd name="connsiteY1" fmla="*/ 1287379 h 1431758"/>
              <a:gd name="connsiteX2" fmla="*/ 1744579 w 4487779"/>
              <a:gd name="connsiteY2" fmla="*/ 1130968 h 1431758"/>
              <a:gd name="connsiteX3" fmla="*/ 2334126 w 4487779"/>
              <a:gd name="connsiteY3" fmla="*/ 1034715 h 1431758"/>
              <a:gd name="connsiteX4" fmla="*/ 3116179 w 4487779"/>
              <a:gd name="connsiteY4" fmla="*/ 842210 h 1431758"/>
              <a:gd name="connsiteX5" fmla="*/ 4487779 w 4487779"/>
              <a:gd name="connsiteY5" fmla="*/ 0 h 14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7779" h="1431758">
                <a:moveTo>
                  <a:pt x="0" y="1431758"/>
                </a:moveTo>
                <a:lnTo>
                  <a:pt x="926431" y="1287379"/>
                </a:lnTo>
                <a:cubicBezTo>
                  <a:pt x="1217194" y="1237247"/>
                  <a:pt x="1509963" y="1173079"/>
                  <a:pt x="1744579" y="1130968"/>
                </a:cubicBezTo>
                <a:cubicBezTo>
                  <a:pt x="1979195" y="1088857"/>
                  <a:pt x="2105526" y="1082841"/>
                  <a:pt x="2334126" y="1034715"/>
                </a:cubicBezTo>
                <a:cubicBezTo>
                  <a:pt x="2562726" y="986589"/>
                  <a:pt x="2757237" y="1014662"/>
                  <a:pt x="3116179" y="842210"/>
                </a:cubicBezTo>
                <a:cubicBezTo>
                  <a:pt x="3475121" y="669758"/>
                  <a:pt x="3981450" y="334879"/>
                  <a:pt x="4487779" y="0"/>
                </a:cubicBezTo>
              </a:path>
            </a:pathLst>
          </a:custGeom>
          <a:noFill/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271" name="TextBox 4">
            <a:extLst>
              <a:ext uri="{FF2B5EF4-FFF2-40B4-BE49-F238E27FC236}">
                <a16:creationId xmlns:a16="http://schemas.microsoft.com/office/drawing/2014/main" id="{8BD02C9B-4F2A-863E-CA89-1E7A33B76557}"/>
              </a:ext>
            </a:extLst>
          </p:cNvPr>
          <p:cNvSpPr txBox="1">
            <a:spLocks noChangeArrowheads="1"/>
          </p:cNvSpPr>
          <p:nvPr/>
        </p:nvSpPr>
        <p:spPr bwMode="auto">
          <a:xfrm rot="-1674783">
            <a:off x="3959225" y="3000375"/>
            <a:ext cx="30845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C00000"/>
                </a:solidFill>
              </a:rPr>
              <a:t>Turbine power output</a:t>
            </a:r>
          </a:p>
        </p:txBody>
      </p:sp>
      <p:sp>
        <p:nvSpPr>
          <p:cNvPr id="11272" name="TextBox 24">
            <a:extLst>
              <a:ext uri="{FF2B5EF4-FFF2-40B4-BE49-F238E27FC236}">
                <a16:creationId xmlns:a16="http://schemas.microsoft.com/office/drawing/2014/main" id="{F76D1FE9-9CCE-A363-B6D1-7CBD628D092E}"/>
              </a:ext>
            </a:extLst>
          </p:cNvPr>
          <p:cNvSpPr txBox="1">
            <a:spLocks noChangeArrowheads="1"/>
          </p:cNvSpPr>
          <p:nvPr/>
        </p:nvSpPr>
        <p:spPr bwMode="auto">
          <a:xfrm rot="-1251094">
            <a:off x="4518025" y="4457700"/>
            <a:ext cx="35575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C00000"/>
                </a:solidFill>
              </a:rPr>
              <a:t>Compressor power Input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11A8247-70B7-8992-04A0-7599F5FA5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8" y="211138"/>
            <a:ext cx="6557962" cy="790575"/>
          </a:xfrm>
        </p:spPr>
        <p:txBody>
          <a:bodyPr/>
          <a:lstStyle/>
          <a:p>
            <a:r>
              <a:rPr lang="en-IN" altLang="en-US" sz="2800"/>
              <a:t>Turbine Compounded Engine : Fuel Economy @ 2000rpm</a:t>
            </a:r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CCA9AFFB-A618-B197-2890-250AB5D38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38">
            <a:extLst>
              <a:ext uri="{FF2B5EF4-FFF2-40B4-BE49-F238E27FC236}">
                <a16:creationId xmlns:a16="http://schemas.microsoft.com/office/drawing/2014/main" id="{50A1CFEE-A047-AE29-07E0-5FCFFDF4DA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293" name="Group 19">
              <a:extLst>
                <a:ext uri="{FF2B5EF4-FFF2-40B4-BE49-F238E27FC236}">
                  <a16:creationId xmlns:a16="http://schemas.microsoft.com/office/drawing/2014/main" id="{4D066093-F31E-94F2-1982-556BE8631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295" name="Group 8">
                <a:extLst>
                  <a:ext uri="{FF2B5EF4-FFF2-40B4-BE49-F238E27FC236}">
                    <a16:creationId xmlns:a16="http://schemas.microsoft.com/office/drawing/2014/main" id="{693F07E2-8612-73F8-ED40-83DB3599FA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297" name="Group 9">
                  <a:extLst>
                    <a:ext uri="{FF2B5EF4-FFF2-40B4-BE49-F238E27FC236}">
                      <a16:creationId xmlns:a16="http://schemas.microsoft.com/office/drawing/2014/main" id="{CCF045E1-5358-39F3-1DC1-67A964AB1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2307" name="Rectangle 10">
                    <a:extLst>
                      <a:ext uri="{FF2B5EF4-FFF2-40B4-BE49-F238E27FC236}">
                        <a16:creationId xmlns:a16="http://schemas.microsoft.com/office/drawing/2014/main" id="{449553C4-2BD4-F08A-D571-CF9666B113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08" name="Rectangle 11">
                    <a:extLst>
                      <a:ext uri="{FF2B5EF4-FFF2-40B4-BE49-F238E27FC236}">
                        <a16:creationId xmlns:a16="http://schemas.microsoft.com/office/drawing/2014/main" id="{44EB00B3-DE14-C9F6-6262-EAF5963173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298" name="Group 12">
                  <a:extLst>
                    <a:ext uri="{FF2B5EF4-FFF2-40B4-BE49-F238E27FC236}">
                      <a16:creationId xmlns:a16="http://schemas.microsoft.com/office/drawing/2014/main" id="{CC5A1DCF-AE94-82E0-8691-417530382E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2305" name="Rectangle 13">
                    <a:extLst>
                      <a:ext uri="{FF2B5EF4-FFF2-40B4-BE49-F238E27FC236}">
                        <a16:creationId xmlns:a16="http://schemas.microsoft.com/office/drawing/2014/main" id="{232B568B-A074-9955-8DCF-95F5986558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06" name="Rectangle 14">
                    <a:extLst>
                      <a:ext uri="{FF2B5EF4-FFF2-40B4-BE49-F238E27FC236}">
                        <a16:creationId xmlns:a16="http://schemas.microsoft.com/office/drawing/2014/main" id="{9F63F03A-1662-B6A1-D650-DAF9DA973B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299" name="Group 10">
                  <a:extLst>
                    <a:ext uri="{FF2B5EF4-FFF2-40B4-BE49-F238E27FC236}">
                      <a16:creationId xmlns:a16="http://schemas.microsoft.com/office/drawing/2014/main" id="{C2F1A6CE-C613-BF2E-D46A-39299E9CE0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2303" name="Rectangle 16">
                    <a:extLst>
                      <a:ext uri="{FF2B5EF4-FFF2-40B4-BE49-F238E27FC236}">
                        <a16:creationId xmlns:a16="http://schemas.microsoft.com/office/drawing/2014/main" id="{89EDD077-369C-2BFB-D3D4-BE8EF06430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04" name="Rectangle 17">
                    <a:extLst>
                      <a:ext uri="{FF2B5EF4-FFF2-40B4-BE49-F238E27FC236}">
                        <a16:creationId xmlns:a16="http://schemas.microsoft.com/office/drawing/2014/main" id="{D6B54AC5-D5C7-4C69-AF09-4A17C858AF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300" name="Group 11">
                  <a:extLst>
                    <a:ext uri="{FF2B5EF4-FFF2-40B4-BE49-F238E27FC236}">
                      <a16:creationId xmlns:a16="http://schemas.microsoft.com/office/drawing/2014/main" id="{B364B5AB-5BEB-4CA1-90DF-5E73EB78D0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301" name="Rectangle 12">
                    <a:extLst>
                      <a:ext uri="{FF2B5EF4-FFF2-40B4-BE49-F238E27FC236}">
                        <a16:creationId xmlns:a16="http://schemas.microsoft.com/office/drawing/2014/main" id="{220204BA-74CA-9712-C18D-05C52B7F94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02" name="Rectangle 13">
                    <a:extLst>
                      <a:ext uri="{FF2B5EF4-FFF2-40B4-BE49-F238E27FC236}">
                        <a16:creationId xmlns:a16="http://schemas.microsoft.com/office/drawing/2014/main" id="{50EF3B61-2EF2-6327-AAE3-FC2F764C78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9DAE773A-267C-BA6E-E613-D3336B920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29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8635836-92B6-3D20-D5A8-C6154B18A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CA1E3EB-3BAF-0E43-6745-081EA9DB3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925" y="282575"/>
            <a:ext cx="6818313" cy="792163"/>
          </a:xfrm>
        </p:spPr>
        <p:txBody>
          <a:bodyPr/>
          <a:lstStyle/>
          <a:p>
            <a:r>
              <a:rPr lang="en-IN" altLang="en-US" sz="2800"/>
              <a:t>Turbine Compounded Engine : Enhanced Power: Constant Fuel Economy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E74A7822-59A2-BDA1-A656-DD772A2B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57300"/>
            <a:ext cx="7081838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38">
            <a:extLst>
              <a:ext uri="{FF2B5EF4-FFF2-40B4-BE49-F238E27FC236}">
                <a16:creationId xmlns:a16="http://schemas.microsoft.com/office/drawing/2014/main" id="{761106FF-0ED4-ABD1-E186-FF1DF80AC8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317" name="Group 19">
              <a:extLst>
                <a:ext uri="{FF2B5EF4-FFF2-40B4-BE49-F238E27FC236}">
                  <a16:creationId xmlns:a16="http://schemas.microsoft.com/office/drawing/2014/main" id="{18393AA5-D088-2B88-1D8D-5E1C0D9565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319" name="Group 8">
                <a:extLst>
                  <a:ext uri="{FF2B5EF4-FFF2-40B4-BE49-F238E27FC236}">
                    <a16:creationId xmlns:a16="http://schemas.microsoft.com/office/drawing/2014/main" id="{E0D1FB86-0959-211B-E5F5-485F283B78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321" name="Group 9">
                  <a:extLst>
                    <a:ext uri="{FF2B5EF4-FFF2-40B4-BE49-F238E27FC236}">
                      <a16:creationId xmlns:a16="http://schemas.microsoft.com/office/drawing/2014/main" id="{539A57AD-834D-CF11-5BA0-C22EB6999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3331" name="Rectangle 10">
                    <a:extLst>
                      <a:ext uri="{FF2B5EF4-FFF2-40B4-BE49-F238E27FC236}">
                        <a16:creationId xmlns:a16="http://schemas.microsoft.com/office/drawing/2014/main" id="{42032E17-1BD7-3E95-024F-994C7753C2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32" name="Rectangle 11">
                    <a:extLst>
                      <a:ext uri="{FF2B5EF4-FFF2-40B4-BE49-F238E27FC236}">
                        <a16:creationId xmlns:a16="http://schemas.microsoft.com/office/drawing/2014/main" id="{AD6F3A5F-2860-C9D1-111F-72D7133BF1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322" name="Group 12">
                  <a:extLst>
                    <a:ext uri="{FF2B5EF4-FFF2-40B4-BE49-F238E27FC236}">
                      <a16:creationId xmlns:a16="http://schemas.microsoft.com/office/drawing/2014/main" id="{C202846B-4A1F-F01D-55DF-7466E84762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3329" name="Rectangle 13">
                    <a:extLst>
                      <a:ext uri="{FF2B5EF4-FFF2-40B4-BE49-F238E27FC236}">
                        <a16:creationId xmlns:a16="http://schemas.microsoft.com/office/drawing/2014/main" id="{D62A4E64-E783-A6C3-4B8A-F5F316EB5D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30" name="Rectangle 14">
                    <a:extLst>
                      <a:ext uri="{FF2B5EF4-FFF2-40B4-BE49-F238E27FC236}">
                        <a16:creationId xmlns:a16="http://schemas.microsoft.com/office/drawing/2014/main" id="{301941EC-EA60-8752-AACC-34BB09EF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323" name="Group 10">
                  <a:extLst>
                    <a:ext uri="{FF2B5EF4-FFF2-40B4-BE49-F238E27FC236}">
                      <a16:creationId xmlns:a16="http://schemas.microsoft.com/office/drawing/2014/main" id="{4D3C4861-DBA9-E82F-28F3-AF947F6838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327" name="Rectangle 16">
                    <a:extLst>
                      <a:ext uri="{FF2B5EF4-FFF2-40B4-BE49-F238E27FC236}">
                        <a16:creationId xmlns:a16="http://schemas.microsoft.com/office/drawing/2014/main" id="{E692F107-2D17-B238-ED1B-4624D15B89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28" name="Rectangle 17">
                    <a:extLst>
                      <a:ext uri="{FF2B5EF4-FFF2-40B4-BE49-F238E27FC236}">
                        <a16:creationId xmlns:a16="http://schemas.microsoft.com/office/drawing/2014/main" id="{B50C7F32-C225-28E5-AC89-84E40305D1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324" name="Group 11">
                  <a:extLst>
                    <a:ext uri="{FF2B5EF4-FFF2-40B4-BE49-F238E27FC236}">
                      <a16:creationId xmlns:a16="http://schemas.microsoft.com/office/drawing/2014/main" id="{B74E11E4-98B7-1EC7-E0D5-5D248E947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325" name="Rectangle 12">
                    <a:extLst>
                      <a:ext uri="{FF2B5EF4-FFF2-40B4-BE49-F238E27FC236}">
                        <a16:creationId xmlns:a16="http://schemas.microsoft.com/office/drawing/2014/main" id="{9471CFE4-F248-9A9B-BE8E-94DABA49D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26" name="Rectangle 13">
                    <a:extLst>
                      <a:ext uri="{FF2B5EF4-FFF2-40B4-BE49-F238E27FC236}">
                        <a16:creationId xmlns:a16="http://schemas.microsoft.com/office/drawing/2014/main" id="{7FF1576B-141D-E09A-3B1F-49E34D178F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42050D93-B780-ED9B-29C4-F3F70B77B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331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DEDAD69-464C-7E37-9DE7-2C4FC93CB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8FB428B-DE34-F60B-50E2-3CFB95694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2800"/>
              <a:t>Engines with Hybrid Turbocharger </a:t>
            </a:r>
          </a:p>
        </p:txBody>
      </p:sp>
      <p:grpSp>
        <p:nvGrpSpPr>
          <p:cNvPr id="14339" name="Group 38">
            <a:extLst>
              <a:ext uri="{FF2B5EF4-FFF2-40B4-BE49-F238E27FC236}">
                <a16:creationId xmlns:a16="http://schemas.microsoft.com/office/drawing/2014/main" id="{39148446-6653-3C95-885B-AA4BCD9083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341" name="Group 19">
              <a:extLst>
                <a:ext uri="{FF2B5EF4-FFF2-40B4-BE49-F238E27FC236}">
                  <a16:creationId xmlns:a16="http://schemas.microsoft.com/office/drawing/2014/main" id="{39994283-B991-C036-67E7-E11B09884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3" name="Group 8">
                <a:extLst>
                  <a:ext uri="{FF2B5EF4-FFF2-40B4-BE49-F238E27FC236}">
                    <a16:creationId xmlns:a16="http://schemas.microsoft.com/office/drawing/2014/main" id="{F1E35DA9-740B-3B54-DE72-70B60B8B29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5" name="Group 9">
                  <a:extLst>
                    <a:ext uri="{FF2B5EF4-FFF2-40B4-BE49-F238E27FC236}">
                      <a16:creationId xmlns:a16="http://schemas.microsoft.com/office/drawing/2014/main" id="{996A7E5A-BD40-BA35-4AF2-BF376DAC0B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5" name="Rectangle 10">
                    <a:extLst>
                      <a:ext uri="{FF2B5EF4-FFF2-40B4-BE49-F238E27FC236}">
                        <a16:creationId xmlns:a16="http://schemas.microsoft.com/office/drawing/2014/main" id="{9DA3BA33-2DA1-F7D0-3789-2C77DFF9C6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6" name="Rectangle 11">
                    <a:extLst>
                      <a:ext uri="{FF2B5EF4-FFF2-40B4-BE49-F238E27FC236}">
                        <a16:creationId xmlns:a16="http://schemas.microsoft.com/office/drawing/2014/main" id="{06EE267B-C2FC-FADF-A746-C3797BAE38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4346" name="Group 12">
                  <a:extLst>
                    <a:ext uri="{FF2B5EF4-FFF2-40B4-BE49-F238E27FC236}">
                      <a16:creationId xmlns:a16="http://schemas.microsoft.com/office/drawing/2014/main" id="{55DB2C84-6D58-5313-60BE-5B7916876B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3" name="Rectangle 13">
                    <a:extLst>
                      <a:ext uri="{FF2B5EF4-FFF2-40B4-BE49-F238E27FC236}">
                        <a16:creationId xmlns:a16="http://schemas.microsoft.com/office/drawing/2014/main" id="{D611D0F1-59E5-D72E-7501-77021560F8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4" name="Rectangle 14">
                    <a:extLst>
                      <a:ext uri="{FF2B5EF4-FFF2-40B4-BE49-F238E27FC236}">
                        <a16:creationId xmlns:a16="http://schemas.microsoft.com/office/drawing/2014/main" id="{874031FE-6E91-801F-FBFB-8BD7819BD2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4347" name="Group 10">
                  <a:extLst>
                    <a:ext uri="{FF2B5EF4-FFF2-40B4-BE49-F238E27FC236}">
                      <a16:creationId xmlns:a16="http://schemas.microsoft.com/office/drawing/2014/main" id="{6DF98E4F-CEEF-59D9-2E9E-F26558D046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1" name="Rectangle 16">
                    <a:extLst>
                      <a:ext uri="{FF2B5EF4-FFF2-40B4-BE49-F238E27FC236}">
                        <a16:creationId xmlns:a16="http://schemas.microsoft.com/office/drawing/2014/main" id="{F14FD6F7-8C2A-6C67-BFB9-797FC95FF9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2" name="Rectangle 17">
                    <a:extLst>
                      <a:ext uri="{FF2B5EF4-FFF2-40B4-BE49-F238E27FC236}">
                        <a16:creationId xmlns:a16="http://schemas.microsoft.com/office/drawing/2014/main" id="{E3535410-6BD9-FF46-D687-B74671A1BB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4348" name="Group 11">
                  <a:extLst>
                    <a:ext uri="{FF2B5EF4-FFF2-40B4-BE49-F238E27FC236}">
                      <a16:creationId xmlns:a16="http://schemas.microsoft.com/office/drawing/2014/main" id="{1EFA24B5-8C0D-EFE6-96AA-0DF1CFDBE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49" name="Rectangle 12">
                    <a:extLst>
                      <a:ext uri="{FF2B5EF4-FFF2-40B4-BE49-F238E27FC236}">
                        <a16:creationId xmlns:a16="http://schemas.microsoft.com/office/drawing/2014/main" id="{107D81A7-4984-7AD6-E343-A55159AA87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0" name="Rectangle 13">
                    <a:extLst>
                      <a:ext uri="{FF2B5EF4-FFF2-40B4-BE49-F238E27FC236}">
                        <a16:creationId xmlns:a16="http://schemas.microsoft.com/office/drawing/2014/main" id="{8A1D2385-B388-3E5C-E1DE-F62E2D9A5E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03FD1A30-18FC-DB9E-41B0-DC28BC106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C7862DC-CE10-C2F7-E2E0-067392F38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Picture 1">
            <a:extLst>
              <a:ext uri="{FF2B5EF4-FFF2-40B4-BE49-F238E27FC236}">
                <a16:creationId xmlns:a16="http://schemas.microsoft.com/office/drawing/2014/main" id="{2332705D-D1F5-A403-C965-68E4D1B4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0474"/>
            <a:ext cx="6629400" cy="53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060C4D-DBC6-22A7-15C9-F793F3C4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altLang="en-US" sz="2800"/>
              <a:t>Advanced Turbocharged Engine</a:t>
            </a:r>
            <a:endParaRPr lang="en-IN" altLang="en-US" sz="2800"/>
          </a:p>
        </p:txBody>
      </p:sp>
      <p:graphicFrame>
        <p:nvGraphicFramePr>
          <p:cNvPr id="7171" name="Object 2">
            <a:extLst>
              <a:ext uri="{FF2B5EF4-FFF2-40B4-BE49-F238E27FC236}">
                <a16:creationId xmlns:a16="http://schemas.microsoft.com/office/drawing/2014/main" id="{B181B49E-CE25-015E-8946-7B18C3B6B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730380"/>
              </p:ext>
            </p:extLst>
          </p:nvPr>
        </p:nvGraphicFramePr>
        <p:xfrm>
          <a:off x="282387" y="1122729"/>
          <a:ext cx="8823513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Brush">
                  <p:embed/>
                </p:oleObj>
              </mc:Choice>
              <mc:Fallback>
                <p:oleObj name="Bitmap Image" r:id="rId2" imgW="0" imgH="0" progId="PBrush">
                  <p:embed/>
                  <p:pic>
                    <p:nvPicPr>
                      <p:cNvPr id="7171" name="Object 2">
                        <a:extLst>
                          <a:ext uri="{FF2B5EF4-FFF2-40B4-BE49-F238E27FC236}">
                            <a16:creationId xmlns:a16="http://schemas.microsoft.com/office/drawing/2014/main" id="{B181B49E-CE25-015E-8946-7B18C3B6B1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87" y="1122729"/>
                        <a:ext cx="8823513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2" name="Group 38">
            <a:extLst>
              <a:ext uri="{FF2B5EF4-FFF2-40B4-BE49-F238E27FC236}">
                <a16:creationId xmlns:a16="http://schemas.microsoft.com/office/drawing/2014/main" id="{618267BD-EAF9-19F5-6A8E-FE2A742F69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73" name="Group 19">
              <a:extLst>
                <a:ext uri="{FF2B5EF4-FFF2-40B4-BE49-F238E27FC236}">
                  <a16:creationId xmlns:a16="http://schemas.microsoft.com/office/drawing/2014/main" id="{E9BCA5C1-CAEC-D978-F49B-2B4A2478B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75" name="Group 8">
                <a:extLst>
                  <a:ext uri="{FF2B5EF4-FFF2-40B4-BE49-F238E27FC236}">
                    <a16:creationId xmlns:a16="http://schemas.microsoft.com/office/drawing/2014/main" id="{817E1CB6-3D09-DB4C-557F-4A5693093D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177" name="Group 9">
                  <a:extLst>
                    <a:ext uri="{FF2B5EF4-FFF2-40B4-BE49-F238E27FC236}">
                      <a16:creationId xmlns:a16="http://schemas.microsoft.com/office/drawing/2014/main" id="{303E9718-1982-EC3D-374A-C1CE2325BF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187" name="Rectangle 10">
                    <a:extLst>
                      <a:ext uri="{FF2B5EF4-FFF2-40B4-BE49-F238E27FC236}">
                        <a16:creationId xmlns:a16="http://schemas.microsoft.com/office/drawing/2014/main" id="{379BB0B5-7215-877B-02D4-77F3C7F4C4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88" name="Rectangle 11">
                    <a:extLst>
                      <a:ext uri="{FF2B5EF4-FFF2-40B4-BE49-F238E27FC236}">
                        <a16:creationId xmlns:a16="http://schemas.microsoft.com/office/drawing/2014/main" id="{F25273F9-DAC2-4E2B-FC44-D3E068A24A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178" name="Group 12">
                  <a:extLst>
                    <a:ext uri="{FF2B5EF4-FFF2-40B4-BE49-F238E27FC236}">
                      <a16:creationId xmlns:a16="http://schemas.microsoft.com/office/drawing/2014/main" id="{CBEC6B5E-E187-EFEF-71EC-7314F59D1C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185" name="Rectangle 13">
                    <a:extLst>
                      <a:ext uri="{FF2B5EF4-FFF2-40B4-BE49-F238E27FC236}">
                        <a16:creationId xmlns:a16="http://schemas.microsoft.com/office/drawing/2014/main" id="{3D67D843-40D5-51D4-5D22-B4DA7A6F2F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86" name="Rectangle 14">
                    <a:extLst>
                      <a:ext uri="{FF2B5EF4-FFF2-40B4-BE49-F238E27FC236}">
                        <a16:creationId xmlns:a16="http://schemas.microsoft.com/office/drawing/2014/main" id="{B9342823-40DE-1918-332D-CF01209A4E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179" name="Group 10">
                  <a:extLst>
                    <a:ext uri="{FF2B5EF4-FFF2-40B4-BE49-F238E27FC236}">
                      <a16:creationId xmlns:a16="http://schemas.microsoft.com/office/drawing/2014/main" id="{E5F72C3B-0D68-ABAA-39A9-8F1B83C98F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7183" name="Rectangle 16">
                    <a:extLst>
                      <a:ext uri="{FF2B5EF4-FFF2-40B4-BE49-F238E27FC236}">
                        <a16:creationId xmlns:a16="http://schemas.microsoft.com/office/drawing/2014/main" id="{EA5A2F8D-00CB-B865-A199-A6A161F5D4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84" name="Rectangle 17">
                    <a:extLst>
                      <a:ext uri="{FF2B5EF4-FFF2-40B4-BE49-F238E27FC236}">
                        <a16:creationId xmlns:a16="http://schemas.microsoft.com/office/drawing/2014/main" id="{66CC1DF7-AB36-7E2D-4623-C97E613A13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180" name="Group 11">
                  <a:extLst>
                    <a:ext uri="{FF2B5EF4-FFF2-40B4-BE49-F238E27FC236}">
                      <a16:creationId xmlns:a16="http://schemas.microsoft.com/office/drawing/2014/main" id="{6B269252-A7B5-D5B2-AA01-46E695A48F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181" name="Rectangle 12">
                    <a:extLst>
                      <a:ext uri="{FF2B5EF4-FFF2-40B4-BE49-F238E27FC236}">
                        <a16:creationId xmlns:a16="http://schemas.microsoft.com/office/drawing/2014/main" id="{E8BE28A2-D3FC-0B4A-41D8-9DF5479EF6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82" name="Rectangle 13">
                    <a:extLst>
                      <a:ext uri="{FF2B5EF4-FFF2-40B4-BE49-F238E27FC236}">
                        <a16:creationId xmlns:a16="http://schemas.microsoft.com/office/drawing/2014/main" id="{17321E73-389A-D158-1B75-19165394D4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60D6B502-5FF3-6D87-05AF-1F7075A1B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17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136FD62-E1F6-9700-8E10-4C1754672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769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3EABF6A-2D12-E6DD-8564-D7AB9D0F4D2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187575"/>
            <a:ext cx="6715125" cy="4533900"/>
            <a:chOff x="729138" y="2023106"/>
            <a:chExt cx="6715125" cy="4533900"/>
          </a:xfrm>
        </p:grpSpPr>
        <p:pic>
          <p:nvPicPr>
            <p:cNvPr id="17432" name="Picture 27">
              <a:extLst>
                <a:ext uri="{FF2B5EF4-FFF2-40B4-BE49-F238E27FC236}">
                  <a16:creationId xmlns:a16="http://schemas.microsoft.com/office/drawing/2014/main" id="{029588AD-5DC7-4C07-C328-88A08966A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38" y="2023106"/>
              <a:ext cx="6715125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Box 28">
              <a:extLst>
                <a:ext uri="{FF2B5EF4-FFF2-40B4-BE49-F238E27FC236}">
                  <a16:creationId xmlns:a16="http://schemas.microsoft.com/office/drawing/2014/main" id="{529270D7-7B3B-FA07-E11D-0110AA0E9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448" y="424338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2</a:t>
              </a:r>
            </a:p>
          </p:txBody>
        </p:sp>
        <p:sp>
          <p:nvSpPr>
            <p:cNvPr id="17434" name="TextBox 29">
              <a:extLst>
                <a:ext uri="{FF2B5EF4-FFF2-40B4-BE49-F238E27FC236}">
                  <a16:creationId xmlns:a16="http://schemas.microsoft.com/office/drawing/2014/main" id="{4388535E-346A-9E8A-43CE-FA2198C03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261" y="5299749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0</a:t>
              </a:r>
            </a:p>
          </p:txBody>
        </p:sp>
        <p:sp>
          <p:nvSpPr>
            <p:cNvPr id="17435" name="TextBox 30">
              <a:extLst>
                <a:ext uri="{FF2B5EF4-FFF2-40B4-BE49-F238E27FC236}">
                  <a16:creationId xmlns:a16="http://schemas.microsoft.com/office/drawing/2014/main" id="{B5A5462F-B3AA-6D33-60F0-187BEDB21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3192" y="5518639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1</a:t>
              </a:r>
            </a:p>
          </p:txBody>
        </p:sp>
        <p:sp>
          <p:nvSpPr>
            <p:cNvPr id="17436" name="TextBox 31">
              <a:extLst>
                <a:ext uri="{FF2B5EF4-FFF2-40B4-BE49-F238E27FC236}">
                  <a16:creationId xmlns:a16="http://schemas.microsoft.com/office/drawing/2014/main" id="{183CFF61-FF46-5EEA-84B3-4EA67DAF9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478" y="232534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3</a:t>
              </a:r>
            </a:p>
          </p:txBody>
        </p:sp>
        <p:sp>
          <p:nvSpPr>
            <p:cNvPr id="17437" name="TextBox 32">
              <a:extLst>
                <a:ext uri="{FF2B5EF4-FFF2-40B4-BE49-F238E27FC236}">
                  <a16:creationId xmlns:a16="http://schemas.microsoft.com/office/drawing/2014/main" id="{253CEE3A-7963-F26E-6368-915609001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662" y="456210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4</a:t>
              </a:r>
            </a:p>
          </p:txBody>
        </p:sp>
        <p:sp>
          <p:nvSpPr>
            <p:cNvPr id="17438" name="TextBox 33">
              <a:extLst>
                <a:ext uri="{FF2B5EF4-FFF2-40B4-BE49-F238E27FC236}">
                  <a16:creationId xmlns:a16="http://schemas.microsoft.com/office/drawing/2014/main" id="{155586D6-0C1D-756D-071E-FCA66E977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505" y="524592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2B34CC1-1324-C4DA-55B1-B171C629253F}"/>
              </a:ext>
            </a:extLst>
          </p:cNvPr>
          <p:cNvSpPr txBox="1"/>
          <p:nvPr/>
        </p:nvSpPr>
        <p:spPr>
          <a:xfrm>
            <a:off x="862013" y="298450"/>
            <a:ext cx="39417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dirty="0">
                <a:solidFill>
                  <a:prstClr val="black"/>
                </a:solidFill>
                <a:latin typeface="+mj-lt"/>
              </a:rPr>
              <a:t>Open to Better Innovation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A1D4D4-F8C3-280D-5578-946E4F9593C8}"/>
              </a:ext>
            </a:extLst>
          </p:cNvPr>
          <p:cNvSpPr/>
          <p:nvPr/>
        </p:nvSpPr>
        <p:spPr>
          <a:xfrm>
            <a:off x="4495800" y="4700588"/>
            <a:ext cx="2286000" cy="14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221A0-59CF-BB29-D68B-F6398459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066800"/>
            <a:ext cx="310515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0E3639-E5CA-E089-7443-EF447C951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38" y="3287713"/>
            <a:ext cx="4017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Times New Roman" panose="02020603050405020304" pitchFamily="18" charset="0"/>
              </a:rPr>
              <a:t>Audi A3 35 TDI Premium Plus</a:t>
            </a:r>
            <a:endParaRPr lang="en-IN" altLang="en-US" sz="2400" i="1">
              <a:solidFill>
                <a:srgbClr val="0070C0"/>
              </a:solidFill>
            </a:endParaRPr>
          </a:p>
        </p:txBody>
      </p:sp>
      <p:grpSp>
        <p:nvGrpSpPr>
          <p:cNvPr id="17415" name="Group 38">
            <a:extLst>
              <a:ext uri="{FF2B5EF4-FFF2-40B4-BE49-F238E27FC236}">
                <a16:creationId xmlns:a16="http://schemas.microsoft.com/office/drawing/2014/main" id="{C1481559-A8EC-EA55-C254-6CD35C2963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416" name="Group 19">
              <a:extLst>
                <a:ext uri="{FF2B5EF4-FFF2-40B4-BE49-F238E27FC236}">
                  <a16:creationId xmlns:a16="http://schemas.microsoft.com/office/drawing/2014/main" id="{B6CAF805-E786-0D99-E885-69E79D102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418" name="Group 8">
                <a:extLst>
                  <a:ext uri="{FF2B5EF4-FFF2-40B4-BE49-F238E27FC236}">
                    <a16:creationId xmlns:a16="http://schemas.microsoft.com/office/drawing/2014/main" id="{26E3F361-CEE7-2CB4-C071-47B2758EC0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7420" name="Group 9">
                  <a:extLst>
                    <a:ext uri="{FF2B5EF4-FFF2-40B4-BE49-F238E27FC236}">
                      <a16:creationId xmlns:a16="http://schemas.microsoft.com/office/drawing/2014/main" id="{96636782-5E6E-80B9-AAE6-2AAEF6E4C5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30" name="Rectangle 10">
                    <a:extLst>
                      <a:ext uri="{FF2B5EF4-FFF2-40B4-BE49-F238E27FC236}">
                        <a16:creationId xmlns:a16="http://schemas.microsoft.com/office/drawing/2014/main" id="{4CBC212D-F43E-8DFA-463B-3380D7B7DE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1" name="Rectangle 11">
                    <a:extLst>
                      <a:ext uri="{FF2B5EF4-FFF2-40B4-BE49-F238E27FC236}">
                        <a16:creationId xmlns:a16="http://schemas.microsoft.com/office/drawing/2014/main" id="{982638F4-1D9E-6558-8C70-5F2E575552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1" name="Group 12">
                  <a:extLst>
                    <a:ext uri="{FF2B5EF4-FFF2-40B4-BE49-F238E27FC236}">
                      <a16:creationId xmlns:a16="http://schemas.microsoft.com/office/drawing/2014/main" id="{19F20E5F-588D-4075-C6C5-8D94B41D5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428" name="Rectangle 13">
                    <a:extLst>
                      <a:ext uri="{FF2B5EF4-FFF2-40B4-BE49-F238E27FC236}">
                        <a16:creationId xmlns:a16="http://schemas.microsoft.com/office/drawing/2014/main" id="{52FA8A82-1703-F7D0-28AF-728949C719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9" name="Rectangle 14">
                    <a:extLst>
                      <a:ext uri="{FF2B5EF4-FFF2-40B4-BE49-F238E27FC236}">
                        <a16:creationId xmlns:a16="http://schemas.microsoft.com/office/drawing/2014/main" id="{39534D7B-3C52-1C99-CAD6-AE8D8136E4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2" name="Group 15">
                  <a:extLst>
                    <a:ext uri="{FF2B5EF4-FFF2-40B4-BE49-F238E27FC236}">
                      <a16:creationId xmlns:a16="http://schemas.microsoft.com/office/drawing/2014/main" id="{9DEC75F7-82C0-03D6-733F-EA46956DE1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426" name="Rectangle 16">
                    <a:extLst>
                      <a:ext uri="{FF2B5EF4-FFF2-40B4-BE49-F238E27FC236}">
                        <a16:creationId xmlns:a16="http://schemas.microsoft.com/office/drawing/2014/main" id="{F8FE4EC2-F73A-4782-A3E4-4DBEF4FDDF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7" name="Rectangle 17">
                    <a:extLst>
                      <a:ext uri="{FF2B5EF4-FFF2-40B4-BE49-F238E27FC236}">
                        <a16:creationId xmlns:a16="http://schemas.microsoft.com/office/drawing/2014/main" id="{43B0B8A3-1085-3B24-0193-080A14E1D0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3" name="Group 18">
                  <a:extLst>
                    <a:ext uri="{FF2B5EF4-FFF2-40B4-BE49-F238E27FC236}">
                      <a16:creationId xmlns:a16="http://schemas.microsoft.com/office/drawing/2014/main" id="{8E72E6B2-5F6A-5DA6-010F-4E8DE15772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424" name="Rectangle 19">
                    <a:extLst>
                      <a:ext uri="{FF2B5EF4-FFF2-40B4-BE49-F238E27FC236}">
                        <a16:creationId xmlns:a16="http://schemas.microsoft.com/office/drawing/2014/main" id="{3A903084-4031-42F8-1A9E-A29727CD42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5" name="Rectangle 20">
                    <a:extLst>
                      <a:ext uri="{FF2B5EF4-FFF2-40B4-BE49-F238E27FC236}">
                        <a16:creationId xmlns:a16="http://schemas.microsoft.com/office/drawing/2014/main" id="{EC52A595-963A-572A-66F3-28D0312776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756372B5-174F-8462-859F-519070CFF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741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F950E14-4C46-7A5C-DF1E-D93DCAA96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805F6-5F43-1C24-8DC5-F2F6AF2EF9C7}"/>
              </a:ext>
            </a:extLst>
          </p:cNvPr>
          <p:cNvSpPr txBox="1"/>
          <p:nvPr/>
        </p:nvSpPr>
        <p:spPr>
          <a:xfrm>
            <a:off x="184150" y="98425"/>
            <a:ext cx="6324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dirty="0">
                <a:solidFill>
                  <a:prstClr val="black"/>
                </a:solidFill>
                <a:latin typeface="+mj-lt"/>
              </a:rPr>
              <a:t>Modelling of Ideal High Expansion Ratio Cycle</a:t>
            </a:r>
          </a:p>
        </p:txBody>
      </p:sp>
      <p:grpSp>
        <p:nvGrpSpPr>
          <p:cNvPr id="19459" name="Group 38">
            <a:extLst>
              <a:ext uri="{FF2B5EF4-FFF2-40B4-BE49-F238E27FC236}">
                <a16:creationId xmlns:a16="http://schemas.microsoft.com/office/drawing/2014/main" id="{5F1A30FF-1123-BF1A-4E3F-7A24A487C99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3" name="Group 19">
              <a:extLst>
                <a:ext uri="{FF2B5EF4-FFF2-40B4-BE49-F238E27FC236}">
                  <a16:creationId xmlns:a16="http://schemas.microsoft.com/office/drawing/2014/main" id="{1656466F-A819-1E7F-D277-AA166081E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65" name="Group 8">
                <a:extLst>
                  <a:ext uri="{FF2B5EF4-FFF2-40B4-BE49-F238E27FC236}">
                    <a16:creationId xmlns:a16="http://schemas.microsoft.com/office/drawing/2014/main" id="{C90DC7BE-15EC-6605-B780-C8AE2E11EC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67" name="Group 9">
                  <a:extLst>
                    <a:ext uri="{FF2B5EF4-FFF2-40B4-BE49-F238E27FC236}">
                      <a16:creationId xmlns:a16="http://schemas.microsoft.com/office/drawing/2014/main" id="{4ADB6492-74BF-3DB3-14EB-6B43C2B90A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77" name="Rectangle 10">
                    <a:extLst>
                      <a:ext uri="{FF2B5EF4-FFF2-40B4-BE49-F238E27FC236}">
                        <a16:creationId xmlns:a16="http://schemas.microsoft.com/office/drawing/2014/main" id="{E4951706-598C-747C-8F45-5166C042BE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8" name="Rectangle 11">
                    <a:extLst>
                      <a:ext uri="{FF2B5EF4-FFF2-40B4-BE49-F238E27FC236}">
                        <a16:creationId xmlns:a16="http://schemas.microsoft.com/office/drawing/2014/main" id="{4FB361DA-C72D-19AA-267E-7444E02CC3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8" name="Group 12">
                  <a:extLst>
                    <a:ext uri="{FF2B5EF4-FFF2-40B4-BE49-F238E27FC236}">
                      <a16:creationId xmlns:a16="http://schemas.microsoft.com/office/drawing/2014/main" id="{15876F89-1C29-A7B9-324E-E910088F49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75" name="Rectangle 13">
                    <a:extLst>
                      <a:ext uri="{FF2B5EF4-FFF2-40B4-BE49-F238E27FC236}">
                        <a16:creationId xmlns:a16="http://schemas.microsoft.com/office/drawing/2014/main" id="{0FAA4AF4-BCA2-80DC-34FA-F1AE7B686D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6" name="Rectangle 14">
                    <a:extLst>
                      <a:ext uri="{FF2B5EF4-FFF2-40B4-BE49-F238E27FC236}">
                        <a16:creationId xmlns:a16="http://schemas.microsoft.com/office/drawing/2014/main" id="{8EB5210E-6CA3-BCEC-7988-B8F9137E8D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9" name="Group 15">
                  <a:extLst>
                    <a:ext uri="{FF2B5EF4-FFF2-40B4-BE49-F238E27FC236}">
                      <a16:creationId xmlns:a16="http://schemas.microsoft.com/office/drawing/2014/main" id="{23470AEF-60E2-1D63-DA2C-2D50720573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3" name="Rectangle 16">
                    <a:extLst>
                      <a:ext uri="{FF2B5EF4-FFF2-40B4-BE49-F238E27FC236}">
                        <a16:creationId xmlns:a16="http://schemas.microsoft.com/office/drawing/2014/main" id="{20F17563-1577-FF71-1780-CC055AABD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4" name="Rectangle 17">
                    <a:extLst>
                      <a:ext uri="{FF2B5EF4-FFF2-40B4-BE49-F238E27FC236}">
                        <a16:creationId xmlns:a16="http://schemas.microsoft.com/office/drawing/2014/main" id="{934A1A04-BF03-FC02-724B-8ACF0647B9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70" name="Group 18">
                  <a:extLst>
                    <a:ext uri="{FF2B5EF4-FFF2-40B4-BE49-F238E27FC236}">
                      <a16:creationId xmlns:a16="http://schemas.microsoft.com/office/drawing/2014/main" id="{FBAD001B-D3D4-5554-3DE8-AC33A31EBA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71" name="Rectangle 19">
                    <a:extLst>
                      <a:ext uri="{FF2B5EF4-FFF2-40B4-BE49-F238E27FC236}">
                        <a16:creationId xmlns:a16="http://schemas.microsoft.com/office/drawing/2014/main" id="{81AE105A-9F64-7CE2-BED3-B35EC45BA7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2" name="Rectangle 20">
                    <a:extLst>
                      <a:ext uri="{FF2B5EF4-FFF2-40B4-BE49-F238E27FC236}">
                        <a16:creationId xmlns:a16="http://schemas.microsoft.com/office/drawing/2014/main" id="{723E7F4D-A340-F171-3AFF-6D7256733E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02B80B0D-F459-DC9F-DA4E-8A84C37EC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6FF6F65-B123-0A9A-81C0-A09933E27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F978B2-2E47-7AF4-C659-920B30F40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1184275"/>
            <a:ext cx="5664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Select the value of compression ratio based on current practice, (</a:t>
            </a:r>
            <a:r>
              <a:rPr lang="en-IN" altLang="en-US" sz="2400" i="1"/>
              <a:t>r</a:t>
            </a:r>
            <a:r>
              <a:rPr lang="en-IN" altLang="en-US" sz="2400" i="1" baseline="-25000"/>
              <a:t>comp</a:t>
            </a:r>
            <a:r>
              <a:rPr lang="en-IN" altLang="en-US" sz="240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FC809A-D488-8C28-01CC-8A0DA943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67000"/>
            <a:ext cx="349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Select required value of </a:t>
            </a:r>
            <a:r>
              <a:rPr lang="en-IN" altLang="en-US" sz="2400" i="1"/>
              <a:t>V</a:t>
            </a:r>
            <a:r>
              <a:rPr lang="en-IN" altLang="en-US" sz="2400" i="1" baseline="-25000"/>
              <a:t>1</a:t>
            </a:r>
          </a:p>
        </p:txBody>
      </p:sp>
      <p:graphicFrame>
        <p:nvGraphicFramePr>
          <p:cNvPr id="19462" name="Object 2">
            <a:extLst>
              <a:ext uri="{FF2B5EF4-FFF2-40B4-BE49-F238E27FC236}">
                <a16:creationId xmlns:a16="http://schemas.microsoft.com/office/drawing/2014/main" id="{D8AA0E0D-0A48-88B9-952F-248CE6BC61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3132138"/>
          <a:ext cx="5092700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Brush">
                  <p:embed/>
                </p:oleObj>
              </mc:Choice>
              <mc:Fallback>
                <p:oleObj name="Bitmap Image" r:id="rId4" imgW="0" imgH="0" progId="PBrush">
                  <p:embed/>
                  <p:pic>
                    <p:nvPicPr>
                      <p:cNvPr id="19462" name="Object 2">
                        <a:extLst>
                          <a:ext uri="{FF2B5EF4-FFF2-40B4-BE49-F238E27FC236}">
                            <a16:creationId xmlns:a16="http://schemas.microsoft.com/office/drawing/2014/main" id="{D8AA0E0D-0A48-88B9-952F-248CE6BC6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132138"/>
                        <a:ext cx="5092700" cy="349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CA4752D-EC73-0A7A-0D37-7CDBEE4D4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3" y="84138"/>
            <a:ext cx="7078662" cy="1143000"/>
          </a:xfrm>
        </p:spPr>
        <p:txBody>
          <a:bodyPr/>
          <a:lstStyle/>
          <a:p>
            <a:r>
              <a:rPr lang="en-US" altLang="en-US" sz="2800">
                <a:cs typeface="Times New Roman" panose="02020603050405020304" pitchFamily="18" charset="0"/>
              </a:rPr>
              <a:t>True Phenomenological Model for Isentropic Compression</a:t>
            </a: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96F65A1D-3D6B-29D4-720B-80FB0DC471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875" y="1366838"/>
          <a:ext cx="86026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57800" imgH="508000" progId="Equation.3">
                  <p:embed/>
                </p:oleObj>
              </mc:Choice>
              <mc:Fallback>
                <p:oleObj name="Equation" r:id="rId2" imgW="5257800" imgH="508000" progId="Equation.3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96F65A1D-3D6B-29D4-720B-80FB0DC471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1366838"/>
                        <a:ext cx="86026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EC4CF9A-FE7A-44D2-9061-AAC25FA223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8" y="2362200"/>
          <a:ext cx="8250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65600" imgH="508000" progId="Equation.3">
                  <p:embed/>
                </p:oleObj>
              </mc:Choice>
              <mc:Fallback>
                <p:oleObj name="Equation" r:id="rId4" imgW="4165600" imgH="5080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EC4CF9A-FE7A-44D2-9061-AAC25FA223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2362200"/>
                        <a:ext cx="82502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9" name="Group 38">
            <a:extLst>
              <a:ext uri="{FF2B5EF4-FFF2-40B4-BE49-F238E27FC236}">
                <a16:creationId xmlns:a16="http://schemas.microsoft.com/office/drawing/2014/main" id="{0B685858-C87A-3B3B-3A32-7F7DF2BF06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512" name="Group 19">
              <a:extLst>
                <a:ext uri="{FF2B5EF4-FFF2-40B4-BE49-F238E27FC236}">
                  <a16:creationId xmlns:a16="http://schemas.microsoft.com/office/drawing/2014/main" id="{4E88636B-C545-1E19-2D80-7084FE9E5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514" name="Group 8">
                <a:extLst>
                  <a:ext uri="{FF2B5EF4-FFF2-40B4-BE49-F238E27FC236}">
                    <a16:creationId xmlns:a16="http://schemas.microsoft.com/office/drawing/2014/main" id="{70EEF813-7C5C-1EC5-C367-A4098684DA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1516" name="Group 9">
                  <a:extLst>
                    <a:ext uri="{FF2B5EF4-FFF2-40B4-BE49-F238E27FC236}">
                      <a16:creationId xmlns:a16="http://schemas.microsoft.com/office/drawing/2014/main" id="{983054E2-090B-720D-E30D-6EA58EDF79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26" name="Rectangle 10">
                    <a:extLst>
                      <a:ext uri="{FF2B5EF4-FFF2-40B4-BE49-F238E27FC236}">
                        <a16:creationId xmlns:a16="http://schemas.microsoft.com/office/drawing/2014/main" id="{1544AF02-9192-643F-A479-21A3F3B221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7" name="Rectangle 11">
                    <a:extLst>
                      <a:ext uri="{FF2B5EF4-FFF2-40B4-BE49-F238E27FC236}">
                        <a16:creationId xmlns:a16="http://schemas.microsoft.com/office/drawing/2014/main" id="{7DE772A6-302C-3C64-CACB-4603B0ACDA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17" name="Group 12">
                  <a:extLst>
                    <a:ext uri="{FF2B5EF4-FFF2-40B4-BE49-F238E27FC236}">
                      <a16:creationId xmlns:a16="http://schemas.microsoft.com/office/drawing/2014/main" id="{4EC0E05C-DC82-5B6C-1F18-41F3379E33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24" name="Rectangle 13">
                    <a:extLst>
                      <a:ext uri="{FF2B5EF4-FFF2-40B4-BE49-F238E27FC236}">
                        <a16:creationId xmlns:a16="http://schemas.microsoft.com/office/drawing/2014/main" id="{877F85ED-F629-9522-3867-1C3CB218CC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5" name="Rectangle 14">
                    <a:extLst>
                      <a:ext uri="{FF2B5EF4-FFF2-40B4-BE49-F238E27FC236}">
                        <a16:creationId xmlns:a16="http://schemas.microsoft.com/office/drawing/2014/main" id="{741B0028-C46D-3D2F-09B1-C628973DF3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18" name="Group 15">
                  <a:extLst>
                    <a:ext uri="{FF2B5EF4-FFF2-40B4-BE49-F238E27FC236}">
                      <a16:creationId xmlns:a16="http://schemas.microsoft.com/office/drawing/2014/main" id="{C731B217-FB50-0764-6593-1A45378824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522" name="Rectangle 16">
                    <a:extLst>
                      <a:ext uri="{FF2B5EF4-FFF2-40B4-BE49-F238E27FC236}">
                        <a16:creationId xmlns:a16="http://schemas.microsoft.com/office/drawing/2014/main" id="{76603FFB-7E64-08AF-AA31-DF32A9C694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3" name="Rectangle 17">
                    <a:extLst>
                      <a:ext uri="{FF2B5EF4-FFF2-40B4-BE49-F238E27FC236}">
                        <a16:creationId xmlns:a16="http://schemas.microsoft.com/office/drawing/2014/main" id="{F5A9545B-0B55-5329-73AA-B104C399F9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19" name="Group 18">
                  <a:extLst>
                    <a:ext uri="{FF2B5EF4-FFF2-40B4-BE49-F238E27FC236}">
                      <a16:creationId xmlns:a16="http://schemas.microsoft.com/office/drawing/2014/main" id="{C330F02C-D447-A46A-6446-41BC1EB030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1520" name="Rectangle 19">
                    <a:extLst>
                      <a:ext uri="{FF2B5EF4-FFF2-40B4-BE49-F238E27FC236}">
                        <a16:creationId xmlns:a16="http://schemas.microsoft.com/office/drawing/2014/main" id="{CB6CCBA9-5D9E-4FAB-FCF1-948FC0E2AE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1" name="Rectangle 20">
                    <a:extLst>
                      <a:ext uri="{FF2B5EF4-FFF2-40B4-BE49-F238E27FC236}">
                        <a16:creationId xmlns:a16="http://schemas.microsoft.com/office/drawing/2014/main" id="{3D871237-F35E-0417-2980-A9B1EFB5DD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25F84EB1-5686-B40E-9196-E10F89350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51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47B0B0D-7A2D-AB46-5462-AF2EB2929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0" name="TextBox 8">
            <a:extLst>
              <a:ext uri="{FF2B5EF4-FFF2-40B4-BE49-F238E27FC236}">
                <a16:creationId xmlns:a16="http://schemas.microsoft.com/office/drawing/2014/main" id="{C7A58FBE-F649-E549-50F1-97F68666A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0"/>
            <a:ext cx="5729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The root of above equation gives value of </a:t>
            </a:r>
            <a:r>
              <a:rPr lang="en-IN" altLang="en-US" sz="2400" i="1"/>
              <a:t>T</a:t>
            </a:r>
            <a:r>
              <a:rPr lang="en-IN" altLang="en-US" sz="2400" i="1" baseline="-25000"/>
              <a:t>2.</a:t>
            </a:r>
          </a:p>
        </p:txBody>
      </p:sp>
      <p:graphicFrame>
        <p:nvGraphicFramePr>
          <p:cNvPr id="21511" name="Object 1">
            <a:extLst>
              <a:ext uri="{FF2B5EF4-FFF2-40B4-BE49-F238E27FC236}">
                <a16:creationId xmlns:a16="http://schemas.microsoft.com/office/drawing/2014/main" id="{FF18A3F7-263C-03E1-6B7D-6E9D94499E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3650" y="4262438"/>
          <a:ext cx="351472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0" imgH="0" progId="PBrush">
                  <p:embed/>
                </p:oleObj>
              </mc:Choice>
              <mc:Fallback>
                <p:oleObj name="Bitmap Image" r:id="rId7" imgW="0" imgH="0" progId="PBrush">
                  <p:embed/>
                  <p:pic>
                    <p:nvPicPr>
                      <p:cNvPr id="21511" name="Object 1">
                        <a:extLst>
                          <a:ext uri="{FF2B5EF4-FFF2-40B4-BE49-F238E27FC236}">
                            <a16:creationId xmlns:a16="http://schemas.microsoft.com/office/drawing/2014/main" id="{FF18A3F7-263C-03E1-6B7D-6E9D94499E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4262438"/>
                        <a:ext cx="3514725" cy="241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FC5E6AC-E20B-B0F9-B205-A59872C95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152400"/>
            <a:ext cx="6704012" cy="1143000"/>
          </a:xfrm>
        </p:spPr>
        <p:txBody>
          <a:bodyPr/>
          <a:lstStyle/>
          <a:p>
            <a:r>
              <a:rPr lang="en-US" altLang="en-US" sz="2800"/>
              <a:t>Engineering Model for Prediction of Highest Temperature</a:t>
            </a:r>
          </a:p>
        </p:txBody>
      </p:sp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0F6A0C4E-B742-A1E9-4BCE-55FDA2A282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488" y="1828800"/>
          <a:ext cx="853916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62400" imgH="495300" progId="Equation.3">
                  <p:embed/>
                </p:oleObj>
              </mc:Choice>
              <mc:Fallback>
                <p:oleObj name="Equation" r:id="rId2" imgW="3962400" imgH="495300" progId="Equation.3">
                  <p:embed/>
                  <p:pic>
                    <p:nvPicPr>
                      <p:cNvPr id="22531" name="Object 4">
                        <a:extLst>
                          <a:ext uri="{FF2B5EF4-FFF2-40B4-BE49-F238E27FC236}">
                            <a16:creationId xmlns:a16="http://schemas.microsoft.com/office/drawing/2014/main" id="{0F6A0C4E-B742-A1E9-4BCE-55FDA2A282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828800"/>
                        <a:ext cx="8539162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79EE7A2-E392-B4F8-4D82-B769C91C81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1963" y="2822575"/>
          <a:ext cx="41021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457200" progId="Equation.3">
                  <p:embed/>
                </p:oleObj>
              </mc:Choice>
              <mc:Fallback>
                <p:oleObj name="Equation" r:id="rId4" imgW="2146300" imgH="457200" progId="Equation.3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79EE7A2-E392-B4F8-4D82-B769C91C8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2822575"/>
                        <a:ext cx="41021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90ACFC12-209B-2552-15F3-FEB77C4CFA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4988" y="3878263"/>
          <a:ext cx="25892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254000" progId="Equation.3">
                  <p:embed/>
                </p:oleObj>
              </mc:Choice>
              <mc:Fallback>
                <p:oleObj name="Equation" r:id="rId6" imgW="1155700" imgH="254000" progId="Equation.3">
                  <p:embed/>
                  <p:pic>
                    <p:nvPicPr>
                      <p:cNvPr id="22" name="Content Placeholder 3">
                        <a:extLst>
                          <a:ext uri="{FF2B5EF4-FFF2-40B4-BE49-F238E27FC236}">
                            <a16:creationId xmlns:a16="http://schemas.microsoft.com/office/drawing/2014/main" id="{90ACFC12-209B-2552-15F3-FEB77C4CF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3878263"/>
                        <a:ext cx="25892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D7EE0E90-2CA2-BCF5-A59C-66657A2D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2998788"/>
            <a:ext cx="391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Second order Property Model: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CADD16-A7C4-9B21-C284-B17607BF1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892550"/>
            <a:ext cx="3713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First order Property Model:</a:t>
            </a:r>
          </a:p>
        </p:txBody>
      </p:sp>
      <p:graphicFrame>
        <p:nvGraphicFramePr>
          <p:cNvPr id="22536" name="Object 3">
            <a:extLst>
              <a:ext uri="{FF2B5EF4-FFF2-40B4-BE49-F238E27FC236}">
                <a16:creationId xmlns:a16="http://schemas.microsoft.com/office/drawing/2014/main" id="{2A59E0DD-AD8C-7F92-B352-BEB20BA46C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1825" y="1173163"/>
          <a:ext cx="18002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700" imgH="228600" progId="Equation.3">
                  <p:embed/>
                </p:oleObj>
              </mc:Choice>
              <mc:Fallback>
                <p:oleObj name="Equation" r:id="rId8" imgW="520700" imgH="228600" progId="Equation.3">
                  <p:embed/>
                  <p:pic>
                    <p:nvPicPr>
                      <p:cNvPr id="22536" name="Object 3">
                        <a:extLst>
                          <a:ext uri="{FF2B5EF4-FFF2-40B4-BE49-F238E27FC236}">
                            <a16:creationId xmlns:a16="http://schemas.microsoft.com/office/drawing/2014/main" id="{2A59E0DD-AD8C-7F92-B352-BEB20BA46C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1173163"/>
                        <a:ext cx="18002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387EFB-CBF9-50AF-3D8F-CC32BB15B9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5413" y="4421188"/>
          <a:ext cx="183356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753" imgH="431613" progId="Equation.3">
                  <p:embed/>
                </p:oleObj>
              </mc:Choice>
              <mc:Fallback>
                <p:oleObj name="Equation" r:id="rId10" imgW="799753" imgH="431613" progId="Equation.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387EFB-CBF9-50AF-3D8F-CC32BB15B9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4421188"/>
                        <a:ext cx="1833562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8" name="Group 26">
            <a:extLst>
              <a:ext uri="{FF2B5EF4-FFF2-40B4-BE49-F238E27FC236}">
                <a16:creationId xmlns:a16="http://schemas.microsoft.com/office/drawing/2014/main" id="{051F6AF3-A8A1-D995-0EAA-F1980E82EB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540" name="Group 19">
              <a:extLst>
                <a:ext uri="{FF2B5EF4-FFF2-40B4-BE49-F238E27FC236}">
                  <a16:creationId xmlns:a16="http://schemas.microsoft.com/office/drawing/2014/main" id="{113BD7E2-1B1F-CE35-4373-C0F79532E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542" name="Group 8">
                <a:extLst>
                  <a:ext uri="{FF2B5EF4-FFF2-40B4-BE49-F238E27FC236}">
                    <a16:creationId xmlns:a16="http://schemas.microsoft.com/office/drawing/2014/main" id="{F47C42BA-ADDB-9718-CF0A-280EEE6E7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2544" name="Group 9">
                  <a:extLst>
                    <a:ext uri="{FF2B5EF4-FFF2-40B4-BE49-F238E27FC236}">
                      <a16:creationId xmlns:a16="http://schemas.microsoft.com/office/drawing/2014/main" id="{52EA5F85-A4F9-FA0B-7526-62811999B2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554" name="Rectangle 10">
                    <a:extLst>
                      <a:ext uri="{FF2B5EF4-FFF2-40B4-BE49-F238E27FC236}">
                        <a16:creationId xmlns:a16="http://schemas.microsoft.com/office/drawing/2014/main" id="{657AF0EA-68C2-52F6-AFA6-693B8700E5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5" name="Rectangle 11">
                    <a:extLst>
                      <a:ext uri="{FF2B5EF4-FFF2-40B4-BE49-F238E27FC236}">
                        <a16:creationId xmlns:a16="http://schemas.microsoft.com/office/drawing/2014/main" id="{948CE377-CDA4-FC8A-C5AE-71B3AE617E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5" name="Group 12">
                  <a:extLst>
                    <a:ext uri="{FF2B5EF4-FFF2-40B4-BE49-F238E27FC236}">
                      <a16:creationId xmlns:a16="http://schemas.microsoft.com/office/drawing/2014/main" id="{AC9B0CA3-96AF-1C8B-98DD-E1E8526C1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552" name="Rectangle 13">
                    <a:extLst>
                      <a:ext uri="{FF2B5EF4-FFF2-40B4-BE49-F238E27FC236}">
                        <a16:creationId xmlns:a16="http://schemas.microsoft.com/office/drawing/2014/main" id="{E0597F8D-667B-D706-84FF-E9BC04F162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3" name="Rectangle 14">
                    <a:extLst>
                      <a:ext uri="{FF2B5EF4-FFF2-40B4-BE49-F238E27FC236}">
                        <a16:creationId xmlns:a16="http://schemas.microsoft.com/office/drawing/2014/main" id="{1E0C1691-4C83-086D-EA98-7F90FC1A81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6" name="Group 15">
                  <a:extLst>
                    <a:ext uri="{FF2B5EF4-FFF2-40B4-BE49-F238E27FC236}">
                      <a16:creationId xmlns:a16="http://schemas.microsoft.com/office/drawing/2014/main" id="{BAB30853-9A4E-D5BE-ED9B-38C52DAC64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550" name="Rectangle 16">
                    <a:extLst>
                      <a:ext uri="{FF2B5EF4-FFF2-40B4-BE49-F238E27FC236}">
                        <a16:creationId xmlns:a16="http://schemas.microsoft.com/office/drawing/2014/main" id="{2363823B-6EB5-63D4-AB71-CBC2CB03C3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1" name="Rectangle 17">
                    <a:extLst>
                      <a:ext uri="{FF2B5EF4-FFF2-40B4-BE49-F238E27FC236}">
                        <a16:creationId xmlns:a16="http://schemas.microsoft.com/office/drawing/2014/main" id="{FF38B640-477A-1020-9CF7-30B50C1567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7" name="Group 18">
                  <a:extLst>
                    <a:ext uri="{FF2B5EF4-FFF2-40B4-BE49-F238E27FC236}">
                      <a16:creationId xmlns:a16="http://schemas.microsoft.com/office/drawing/2014/main" id="{035B49D3-28F5-4401-844D-3222405589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2548" name="Rectangle 19">
                    <a:extLst>
                      <a:ext uri="{FF2B5EF4-FFF2-40B4-BE49-F238E27FC236}">
                        <a16:creationId xmlns:a16="http://schemas.microsoft.com/office/drawing/2014/main" id="{4FCAEEDA-E67E-FB0C-2DE4-D3E3911DEE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9" name="Rectangle 20">
                    <a:extLst>
                      <a:ext uri="{FF2B5EF4-FFF2-40B4-BE49-F238E27FC236}">
                        <a16:creationId xmlns:a16="http://schemas.microsoft.com/office/drawing/2014/main" id="{02A5EA8A-F6E3-C926-98BD-DC7A3C29E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BE42FA48-4712-D94D-91CE-D31CF6AF9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54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FF93D1F-0995-4D3A-3CA1-01740A052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2539" name="Object 2">
            <a:extLst>
              <a:ext uri="{FF2B5EF4-FFF2-40B4-BE49-F238E27FC236}">
                <a16:creationId xmlns:a16="http://schemas.microsoft.com/office/drawing/2014/main" id="{814E34DC-C520-79CF-F4B8-EA8F59F65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8275" y="4343400"/>
          <a:ext cx="3514725" cy="241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0" imgH="0" progId="PBrush">
                  <p:embed/>
                </p:oleObj>
              </mc:Choice>
              <mc:Fallback>
                <p:oleObj name="Bitmap Image" r:id="rId13" imgW="0" imgH="0" progId="PBrush">
                  <p:embed/>
                  <p:pic>
                    <p:nvPicPr>
                      <p:cNvPr id="22539" name="Object 2">
                        <a:extLst>
                          <a:ext uri="{FF2B5EF4-FFF2-40B4-BE49-F238E27FC236}">
                            <a16:creationId xmlns:a16="http://schemas.microsoft.com/office/drawing/2014/main" id="{814E34DC-C520-79CF-F4B8-EA8F59F65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4343400"/>
                        <a:ext cx="3514725" cy="241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>
            <a:extLst>
              <a:ext uri="{FF2B5EF4-FFF2-40B4-BE49-F238E27FC236}">
                <a16:creationId xmlns:a16="http://schemas.microsoft.com/office/drawing/2014/main" id="{768A58A4-E195-59A5-2F34-A672C08811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913" y="2438400"/>
          <a:ext cx="6135687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0" imgH="0" progId="PBrush">
                  <p:embed/>
                </p:oleObj>
              </mc:Choice>
              <mc:Fallback>
                <p:oleObj name="Bitmap Image" r:id="rId3" imgW="0" imgH="0" progId="PBrush">
                  <p:embed/>
                  <p:pic>
                    <p:nvPicPr>
                      <p:cNvPr id="23554" name="Object 1">
                        <a:extLst>
                          <a:ext uri="{FF2B5EF4-FFF2-40B4-BE49-F238E27FC236}">
                            <a16:creationId xmlns:a16="http://schemas.microsoft.com/office/drawing/2014/main" id="{768A58A4-E195-59A5-2F34-A672C08811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438400"/>
                        <a:ext cx="6135687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E33A822-55B7-22AD-21DC-7256897B218F}"/>
              </a:ext>
            </a:extLst>
          </p:cNvPr>
          <p:cNvSpPr txBox="1"/>
          <p:nvPr/>
        </p:nvSpPr>
        <p:spPr>
          <a:xfrm>
            <a:off x="184150" y="98425"/>
            <a:ext cx="6324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dirty="0">
                <a:solidFill>
                  <a:prstClr val="black"/>
                </a:solidFill>
                <a:latin typeface="+mj-lt"/>
              </a:rPr>
              <a:t>Modelling of Ideal High Expansion Ratio Cycle</a:t>
            </a:r>
          </a:p>
        </p:txBody>
      </p:sp>
      <p:grpSp>
        <p:nvGrpSpPr>
          <p:cNvPr id="23556" name="Group 38">
            <a:extLst>
              <a:ext uri="{FF2B5EF4-FFF2-40B4-BE49-F238E27FC236}">
                <a16:creationId xmlns:a16="http://schemas.microsoft.com/office/drawing/2014/main" id="{399F4B1B-1E34-47E4-7D8A-FBED54A056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563" name="Group 19">
              <a:extLst>
                <a:ext uri="{FF2B5EF4-FFF2-40B4-BE49-F238E27FC236}">
                  <a16:creationId xmlns:a16="http://schemas.microsoft.com/office/drawing/2014/main" id="{BDB25C14-CAB2-B413-41F7-5A891748B4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565" name="Group 8">
                <a:extLst>
                  <a:ext uri="{FF2B5EF4-FFF2-40B4-BE49-F238E27FC236}">
                    <a16:creationId xmlns:a16="http://schemas.microsoft.com/office/drawing/2014/main" id="{11F032A7-785D-52A9-82E3-06A2E2BAAD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567" name="Group 9">
                  <a:extLst>
                    <a:ext uri="{FF2B5EF4-FFF2-40B4-BE49-F238E27FC236}">
                      <a16:creationId xmlns:a16="http://schemas.microsoft.com/office/drawing/2014/main" id="{ADB88BB3-BD3E-A348-E8C6-C2681A6882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77" name="Rectangle 10">
                    <a:extLst>
                      <a:ext uri="{FF2B5EF4-FFF2-40B4-BE49-F238E27FC236}">
                        <a16:creationId xmlns:a16="http://schemas.microsoft.com/office/drawing/2014/main" id="{D4AB1AF1-8502-A56C-760C-2704895D90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8" name="Rectangle 11">
                    <a:extLst>
                      <a:ext uri="{FF2B5EF4-FFF2-40B4-BE49-F238E27FC236}">
                        <a16:creationId xmlns:a16="http://schemas.microsoft.com/office/drawing/2014/main" id="{3F46495D-4C87-9AE8-A287-DB3968C97D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8" name="Group 12">
                  <a:extLst>
                    <a:ext uri="{FF2B5EF4-FFF2-40B4-BE49-F238E27FC236}">
                      <a16:creationId xmlns:a16="http://schemas.microsoft.com/office/drawing/2014/main" id="{4A1032E6-F3D0-66B2-689B-A182E1A4F6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75" name="Rectangle 13">
                    <a:extLst>
                      <a:ext uri="{FF2B5EF4-FFF2-40B4-BE49-F238E27FC236}">
                        <a16:creationId xmlns:a16="http://schemas.microsoft.com/office/drawing/2014/main" id="{D61D6FBC-4AC5-2DFC-2A39-1A6A5D1023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6" name="Rectangle 14">
                    <a:extLst>
                      <a:ext uri="{FF2B5EF4-FFF2-40B4-BE49-F238E27FC236}">
                        <a16:creationId xmlns:a16="http://schemas.microsoft.com/office/drawing/2014/main" id="{11EB57E3-28FF-A419-E453-61650C9F42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9" name="Group 15">
                  <a:extLst>
                    <a:ext uri="{FF2B5EF4-FFF2-40B4-BE49-F238E27FC236}">
                      <a16:creationId xmlns:a16="http://schemas.microsoft.com/office/drawing/2014/main" id="{D6FFFEEB-401C-4AE9-D090-91181E9829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73" name="Rectangle 16">
                    <a:extLst>
                      <a:ext uri="{FF2B5EF4-FFF2-40B4-BE49-F238E27FC236}">
                        <a16:creationId xmlns:a16="http://schemas.microsoft.com/office/drawing/2014/main" id="{5BCDC4D0-C0EB-EB98-CC83-96BCF32B91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4" name="Rectangle 17">
                    <a:extLst>
                      <a:ext uri="{FF2B5EF4-FFF2-40B4-BE49-F238E27FC236}">
                        <a16:creationId xmlns:a16="http://schemas.microsoft.com/office/drawing/2014/main" id="{6C383535-A1D2-2D95-B0EB-425E876AA3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70" name="Group 18">
                  <a:extLst>
                    <a:ext uri="{FF2B5EF4-FFF2-40B4-BE49-F238E27FC236}">
                      <a16:creationId xmlns:a16="http://schemas.microsoft.com/office/drawing/2014/main" id="{3A06C1B4-6198-554A-5A05-58F99F7C4E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71" name="Rectangle 19">
                    <a:extLst>
                      <a:ext uri="{FF2B5EF4-FFF2-40B4-BE49-F238E27FC236}">
                        <a16:creationId xmlns:a16="http://schemas.microsoft.com/office/drawing/2014/main" id="{2DD70FFC-C5C3-26AF-A834-93959F837A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2" name="Rectangle 20">
                    <a:extLst>
                      <a:ext uri="{FF2B5EF4-FFF2-40B4-BE49-F238E27FC236}">
                        <a16:creationId xmlns:a16="http://schemas.microsoft.com/office/drawing/2014/main" id="{BD86BA48-B2E6-B99C-FA15-9746BB7BDE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D257208D-854C-91F3-B649-546A9050D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56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580B2CF-30B0-5ED6-6BC2-2246BAF16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B2E6A34-FED7-50F6-1F01-E9548CD65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112838"/>
            <a:ext cx="679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Estimate maximum possible value of expansion ratio: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D55A3D-447C-6DE5-3D3D-130E8E8C9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3541713"/>
            <a:ext cx="55530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>
                <a:sym typeface="Symbol" panose="05050102010706020507" pitchFamily="18" charset="2"/>
              </a:rPr>
              <a:t> </a:t>
            </a:r>
            <a:r>
              <a:rPr lang="en-IN" altLang="en-US" sz="2400" i="1">
                <a:sym typeface="Symbol" panose="05050102010706020507" pitchFamily="18" charset="2"/>
              </a:rPr>
              <a:t>V</a:t>
            </a:r>
            <a:r>
              <a:rPr lang="en-IN" altLang="en-US" sz="2400" i="1" baseline="-25000">
                <a:sym typeface="Symbol" panose="05050102010706020507" pitchFamily="18" charset="2"/>
              </a:rPr>
              <a:t>5</a:t>
            </a:r>
            <a:r>
              <a:rPr lang="en-IN" altLang="en-US" sz="2400" i="1">
                <a:sym typeface="Symbol" panose="05050102010706020507" pitchFamily="18" charset="2"/>
              </a:rPr>
              <a:t> </a:t>
            </a:r>
            <a:r>
              <a:rPr lang="en-IN" altLang="en-US" sz="2400">
                <a:sym typeface="Symbol" panose="05050102010706020507" pitchFamily="18" charset="2"/>
              </a:rPr>
              <a:t>is the maximum volume of cylinder</a:t>
            </a:r>
            <a:r>
              <a:rPr lang="en-IN" altLang="en-US" sz="2400"/>
              <a:t>: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24E04B2-88C4-B23A-6F36-28C94D4D9E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4003675"/>
          <a:ext cx="18034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400" imgH="431800" progId="Equation.3">
                  <p:embed/>
                </p:oleObj>
              </mc:Choice>
              <mc:Fallback>
                <p:oleObj name="Equation" r:id="rId6" imgW="787400" imgH="431800" progId="Equation.3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24E04B2-88C4-B23A-6F36-28C94D4D9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03675"/>
                        <a:ext cx="18034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>
            <a:extLst>
              <a:ext uri="{FF2B5EF4-FFF2-40B4-BE49-F238E27FC236}">
                <a16:creationId xmlns:a16="http://schemas.microsoft.com/office/drawing/2014/main" id="{1B76635F-0626-A489-4016-95013F0138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638" y="1566863"/>
          <a:ext cx="85947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41800" imgH="508000" progId="Equation.3">
                  <p:embed/>
                </p:oleObj>
              </mc:Choice>
              <mc:Fallback>
                <p:oleObj name="Equation" r:id="rId8" imgW="4241800" imgH="508000" progId="Equation.3">
                  <p:embed/>
                  <p:pic>
                    <p:nvPicPr>
                      <p:cNvPr id="31" name="Object 7">
                        <a:extLst>
                          <a:ext uri="{FF2B5EF4-FFF2-40B4-BE49-F238E27FC236}">
                            <a16:creationId xmlns:a16="http://schemas.microsoft.com/office/drawing/2014/main" id="{1B76635F-0626-A489-4016-95013F0138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1566863"/>
                        <a:ext cx="8594725" cy="1028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FA3B4F7E-1086-9B64-6058-40B17C549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6475" y="2906713"/>
          <a:ext cx="18335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00100" imgH="228600" progId="Equation.3">
                  <p:embed/>
                </p:oleObj>
              </mc:Choice>
              <mc:Fallback>
                <p:oleObj name="Equation" r:id="rId10" imgW="800100" imgH="228600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FA3B4F7E-1086-9B64-6058-40B17C549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906713"/>
                        <a:ext cx="18335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01BCE1CD-0261-2626-8B4A-3C61F3F18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7663" y="2865438"/>
          <a:ext cx="20653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01309" imgH="228501" progId="Equation.3">
                  <p:embed/>
                </p:oleObj>
              </mc:Choice>
              <mc:Fallback>
                <p:oleObj name="Equation" r:id="rId12" imgW="901309" imgH="228501" progId="Equation.3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01BCE1CD-0261-2626-8B4A-3C61F3F18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2865438"/>
                        <a:ext cx="20653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3.bp.blogspot.com/-8gTzYeTn9BE/UjeUCR2AJMI/AAAAAAAACZM/XXt88w_vhB8/s1600/turbo_diagram.jpg">
            <a:extLst>
              <a:ext uri="{FF2B5EF4-FFF2-40B4-BE49-F238E27FC236}">
                <a16:creationId xmlns:a16="http://schemas.microsoft.com/office/drawing/2014/main" id="{7F816BAC-1183-2474-A530-530A633B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4613"/>
            <a:ext cx="64293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2">
            <a:extLst>
              <a:ext uri="{FF2B5EF4-FFF2-40B4-BE49-F238E27FC236}">
                <a16:creationId xmlns:a16="http://schemas.microsoft.com/office/drawing/2014/main" id="{68FC6A2C-2CD6-0D20-3547-22311361D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45275" cy="715962"/>
          </a:xfrm>
        </p:spPr>
        <p:txBody>
          <a:bodyPr/>
          <a:lstStyle/>
          <a:p>
            <a:r>
              <a:rPr lang="en-US" altLang="en-US" sz="2800"/>
              <a:t>Turbocharger with Intercooler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7506" name="Object 2">
                <a:extLst>
                  <a:ext uri="{FF2B5EF4-FFF2-40B4-BE49-F238E27FC236}">
                    <a16:creationId xmlns:a16="http://schemas.microsoft.com/office/drawing/2014/main" id="{CCF73863-48A1-62AE-D8A6-581B587C1D7B}"/>
                  </a:ext>
                </a:extLst>
              </p:cNvPr>
              <p:cNvSpPr txBox="1"/>
              <p:nvPr/>
            </p:nvSpPr>
            <p:spPr bwMode="auto">
              <a:xfrm>
                <a:off x="558800" y="4592171"/>
                <a:ext cx="4622800" cy="620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𝑐𝑦𝑙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𝑖𝑣𝑐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𝑐𝑜𝑜𝑙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17506" name="Object 2">
                <a:extLst>
                  <a:ext uri="{FF2B5EF4-FFF2-40B4-BE49-F238E27FC236}">
                    <a16:creationId xmlns:a16="http://schemas.microsoft.com/office/drawing/2014/main" id="{CCF73863-48A1-62AE-D8A6-581B587C1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800" y="4592171"/>
                <a:ext cx="4622800" cy="620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Object 4">
                <a:extLst>
                  <a:ext uri="{FF2B5EF4-FFF2-40B4-BE49-F238E27FC236}">
                    <a16:creationId xmlns:a16="http://schemas.microsoft.com/office/drawing/2014/main" id="{6A0CFD75-3365-07FD-9E1D-AE03932D89E7}"/>
                  </a:ext>
                </a:extLst>
              </p:cNvPr>
              <p:cNvSpPr txBox="1"/>
              <p:nvPr/>
            </p:nvSpPr>
            <p:spPr bwMode="auto">
              <a:xfrm>
                <a:off x="571500" y="5600700"/>
                <a:ext cx="40005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𝑐𝑦𝑙</m:t>
                          </m:r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𝑖𝑣𝑐</m:t>
                          </m:r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𝑐𝑜𝑜𝑙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𝑐𝑦𝑙</m:t>
                          </m:r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𝑖𝑣𝑐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𝑜𝐶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6324" name="Object 4">
                <a:extLst>
                  <a:ext uri="{FF2B5EF4-FFF2-40B4-BE49-F238E27FC236}">
                    <a16:creationId xmlns:a16="http://schemas.microsoft.com/office/drawing/2014/main" id="{6A0CFD75-3365-07FD-9E1D-AE03932D8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5600700"/>
                <a:ext cx="4000500" cy="723900"/>
              </a:xfrm>
              <a:prstGeom prst="rect">
                <a:avLst/>
              </a:prstGeom>
              <a:blipFill>
                <a:blip r:embed="rId4"/>
                <a:stretch>
                  <a:fillRect l="-4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933F5C35-C619-8C77-510F-3CD033EC55DE}"/>
                  </a:ext>
                </a:extLst>
              </p:cNvPr>
              <p:cNvSpPr txBox="1"/>
              <p:nvPr/>
            </p:nvSpPr>
            <p:spPr bwMode="auto">
              <a:xfrm>
                <a:off x="3962400" y="4660900"/>
                <a:ext cx="5029200" cy="1206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𝑐𝑦𝑙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𝑖𝑣𝑐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𝑐𝑜𝑜𝑙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𝑐𝑦𝑙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𝑖𝑣𝑐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𝑐𝑜𝑜𝑙</m:t>
                              </m:r>
                            </m:sub>
                          </m:sSub>
                        </m:num>
                        <m:den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𝑐𝑦𝑙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𝑖𝑣𝑐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𝑐𝑜𝑜𝑙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933F5C35-C619-8C77-510F-3CD033EC5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4660900"/>
                <a:ext cx="5029200" cy="1206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17" name="Ink 7">
                <a:extLst>
                  <a:ext uri="{FF2B5EF4-FFF2-40B4-BE49-F238E27FC236}">
                    <a16:creationId xmlns:a16="http://schemas.microsoft.com/office/drawing/2014/main" id="{8A0DC697-9A73-563A-CD84-92F5E49BCF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0275" y="4152900"/>
              <a:ext cx="1588" cy="1588"/>
            </p14:xfrm>
          </p:contentPart>
        </mc:Choice>
        <mc:Fallback xmlns="">
          <p:pic>
            <p:nvPicPr>
              <p:cNvPr id="13317" name="Ink 7">
                <a:extLst>
                  <a:ext uri="{FF2B5EF4-FFF2-40B4-BE49-F238E27FC236}">
                    <a16:creationId xmlns:a16="http://schemas.microsoft.com/office/drawing/2014/main" id="{8A0DC697-9A73-563A-CD84-92F5E49BCF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8987" y="4111612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3560" name="Group 38">
            <a:extLst>
              <a:ext uri="{FF2B5EF4-FFF2-40B4-BE49-F238E27FC236}">
                <a16:creationId xmlns:a16="http://schemas.microsoft.com/office/drawing/2014/main" id="{C94E463D-0329-4893-2A09-DE9EEE9CF6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562" name="Group 19">
              <a:extLst>
                <a:ext uri="{FF2B5EF4-FFF2-40B4-BE49-F238E27FC236}">
                  <a16:creationId xmlns:a16="http://schemas.microsoft.com/office/drawing/2014/main" id="{02757D72-9138-2564-5350-97CCA9FE7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2B8210FE-BFBB-3B87-8E77-B8CA89A305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566" name="Group 9">
                  <a:extLst>
                    <a:ext uri="{FF2B5EF4-FFF2-40B4-BE49-F238E27FC236}">
                      <a16:creationId xmlns:a16="http://schemas.microsoft.com/office/drawing/2014/main" id="{F53C3731-A455-4299-5103-E6C7246E00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76" name="Rectangle 10">
                    <a:extLst>
                      <a:ext uri="{FF2B5EF4-FFF2-40B4-BE49-F238E27FC236}">
                        <a16:creationId xmlns:a16="http://schemas.microsoft.com/office/drawing/2014/main" id="{F28B9830-377E-468B-E2D0-4AFF52AADB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77" name="Rectangle 11">
                    <a:extLst>
                      <a:ext uri="{FF2B5EF4-FFF2-40B4-BE49-F238E27FC236}">
                        <a16:creationId xmlns:a16="http://schemas.microsoft.com/office/drawing/2014/main" id="{5B5DF6C9-7544-3499-D4FC-5CAAF9BC03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3567" name="Group 12">
                  <a:extLst>
                    <a:ext uri="{FF2B5EF4-FFF2-40B4-BE49-F238E27FC236}">
                      <a16:creationId xmlns:a16="http://schemas.microsoft.com/office/drawing/2014/main" id="{78ED12CD-0DE1-A2C7-BB52-A621315F8D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74" name="Rectangle 13">
                    <a:extLst>
                      <a:ext uri="{FF2B5EF4-FFF2-40B4-BE49-F238E27FC236}">
                        <a16:creationId xmlns:a16="http://schemas.microsoft.com/office/drawing/2014/main" id="{F878DD30-99BF-D832-5273-FF4EF0D4A4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75" name="Rectangle 14">
                    <a:extLst>
                      <a:ext uri="{FF2B5EF4-FFF2-40B4-BE49-F238E27FC236}">
                        <a16:creationId xmlns:a16="http://schemas.microsoft.com/office/drawing/2014/main" id="{43AD462E-E59B-CC6C-64A9-5A65C905F3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3568" name="Group 10">
                  <a:extLst>
                    <a:ext uri="{FF2B5EF4-FFF2-40B4-BE49-F238E27FC236}">
                      <a16:creationId xmlns:a16="http://schemas.microsoft.com/office/drawing/2014/main" id="{9B2E1F98-3E8C-2720-E2C8-81F765105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72" name="Rectangle 16">
                    <a:extLst>
                      <a:ext uri="{FF2B5EF4-FFF2-40B4-BE49-F238E27FC236}">
                        <a16:creationId xmlns:a16="http://schemas.microsoft.com/office/drawing/2014/main" id="{2428EAD4-85A4-019A-B24B-65177658F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73" name="Rectangle 17">
                    <a:extLst>
                      <a:ext uri="{FF2B5EF4-FFF2-40B4-BE49-F238E27FC236}">
                        <a16:creationId xmlns:a16="http://schemas.microsoft.com/office/drawing/2014/main" id="{6032A36C-2D86-5162-AA4C-72C790B379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3569" name="Group 11">
                  <a:extLst>
                    <a:ext uri="{FF2B5EF4-FFF2-40B4-BE49-F238E27FC236}">
                      <a16:creationId xmlns:a16="http://schemas.microsoft.com/office/drawing/2014/main" id="{77638F97-F7C2-D283-C688-74860752F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70" name="Rectangle 12">
                    <a:extLst>
                      <a:ext uri="{FF2B5EF4-FFF2-40B4-BE49-F238E27FC236}">
                        <a16:creationId xmlns:a16="http://schemas.microsoft.com/office/drawing/2014/main" id="{DD25D229-916A-F31E-975E-F40878D0B9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71" name="Rectangle 13">
                    <a:extLst>
                      <a:ext uri="{FF2B5EF4-FFF2-40B4-BE49-F238E27FC236}">
                        <a16:creationId xmlns:a16="http://schemas.microsoft.com/office/drawing/2014/main" id="{40185340-E0A2-65EC-FE48-461FA80432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16F85E8E-0E46-8F95-1EA3-F45ECD46F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56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924306-2539-40AF-1817-CAAD92725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7912CA-FB98-A4B7-2226-E3D24E5DFD20}"/>
                  </a:ext>
                </a:extLst>
              </p:cNvPr>
              <p:cNvSpPr txBox="1"/>
              <p:nvPr/>
            </p:nvSpPr>
            <p:spPr>
              <a:xfrm>
                <a:off x="255587" y="2795641"/>
                <a:ext cx="8751887" cy="18490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An interesting Information Obtained thru Simulations…</a:t>
                </a: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For any engine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𝐺𝑇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𝑐𝑜𝑚𝑝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𝑂𝑝𝑡</m:t>
                        </m:r>
                      </m:sub>
                    </m:sSub>
                  </m:oMath>
                </a14:m>
                <a:endParaRPr lang="en-IN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7912CA-FB98-A4B7-2226-E3D24E5DF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7" y="2795641"/>
                <a:ext cx="8751887" cy="1849096"/>
              </a:xfrm>
              <a:prstGeom prst="rect">
                <a:avLst/>
              </a:prstGeom>
              <a:blipFill>
                <a:blip r:embed="rId9"/>
                <a:stretch>
                  <a:fillRect t="-3630" b="-62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EEE6BE-B1DC-6FBD-91AA-FA2CE69A6B7B}"/>
                  </a:ext>
                </a:extLst>
              </p14:cNvPr>
              <p14:cNvContentPartPr/>
              <p14:nvPr/>
            </p14:nvContentPartPr>
            <p14:xfrm>
              <a:off x="5320440" y="1766880"/>
              <a:ext cx="3263040" cy="430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EEE6BE-B1DC-6FBD-91AA-FA2CE69A6B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1080" y="1757520"/>
                <a:ext cx="3281760" cy="432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6" grpId="0"/>
      <p:bldP spid="56324" grpId="0"/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>
            <a:extLst>
              <a:ext uri="{FF2B5EF4-FFF2-40B4-BE49-F238E27FC236}">
                <a16:creationId xmlns:a16="http://schemas.microsoft.com/office/drawing/2014/main" id="{FE308137-D709-C0D3-04DE-EC9254602F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000" y="1676400"/>
          <a:ext cx="6883400" cy="451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0" imgH="0" progId="PBrush">
                  <p:embed/>
                </p:oleObj>
              </mc:Choice>
              <mc:Fallback>
                <p:oleObj name="Bitmap Image" r:id="rId3" imgW="0" imgH="0" progId="PBrush">
                  <p:embed/>
                  <p:pic>
                    <p:nvPicPr>
                      <p:cNvPr id="25602" name="Object 1">
                        <a:extLst>
                          <a:ext uri="{FF2B5EF4-FFF2-40B4-BE49-F238E27FC236}">
                            <a16:creationId xmlns:a16="http://schemas.microsoft.com/office/drawing/2014/main" id="{FE308137-D709-C0D3-04DE-EC9254602F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676400"/>
                        <a:ext cx="6883400" cy="451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86DA8AB-CAF2-B42A-3705-450697394CB9}"/>
              </a:ext>
            </a:extLst>
          </p:cNvPr>
          <p:cNvSpPr txBox="1"/>
          <p:nvPr/>
        </p:nvSpPr>
        <p:spPr>
          <a:xfrm>
            <a:off x="255588" y="398463"/>
            <a:ext cx="6324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dirty="0">
                <a:solidFill>
                  <a:prstClr val="black"/>
                </a:solidFill>
                <a:latin typeface="+mj-lt"/>
              </a:rPr>
              <a:t>Constant Pressure Process: 5 –1 </a:t>
            </a:r>
          </a:p>
        </p:txBody>
      </p:sp>
      <p:grpSp>
        <p:nvGrpSpPr>
          <p:cNvPr id="25604" name="Group 38">
            <a:extLst>
              <a:ext uri="{FF2B5EF4-FFF2-40B4-BE49-F238E27FC236}">
                <a16:creationId xmlns:a16="http://schemas.microsoft.com/office/drawing/2014/main" id="{31B7F228-29A7-D2BD-3D06-E0876ACDBE7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609" name="Group 19">
              <a:extLst>
                <a:ext uri="{FF2B5EF4-FFF2-40B4-BE49-F238E27FC236}">
                  <a16:creationId xmlns:a16="http://schemas.microsoft.com/office/drawing/2014/main" id="{D016C7DF-67EC-F2B5-3DE1-6C9DA3A05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611" name="Group 8">
                <a:extLst>
                  <a:ext uri="{FF2B5EF4-FFF2-40B4-BE49-F238E27FC236}">
                    <a16:creationId xmlns:a16="http://schemas.microsoft.com/office/drawing/2014/main" id="{467CDD6F-90CF-9DEA-E49A-DEEE75F17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613" name="Group 9">
                  <a:extLst>
                    <a:ext uri="{FF2B5EF4-FFF2-40B4-BE49-F238E27FC236}">
                      <a16:creationId xmlns:a16="http://schemas.microsoft.com/office/drawing/2014/main" id="{9E5C0EB5-A5AD-4438-79FC-59710E18BD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623" name="Rectangle 10">
                    <a:extLst>
                      <a:ext uri="{FF2B5EF4-FFF2-40B4-BE49-F238E27FC236}">
                        <a16:creationId xmlns:a16="http://schemas.microsoft.com/office/drawing/2014/main" id="{0C4016D1-0EB3-9DA9-BD68-F6A5F69A9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4" name="Rectangle 11">
                    <a:extLst>
                      <a:ext uri="{FF2B5EF4-FFF2-40B4-BE49-F238E27FC236}">
                        <a16:creationId xmlns:a16="http://schemas.microsoft.com/office/drawing/2014/main" id="{4B1BC3D1-A507-55A6-3458-76F1731E11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4" name="Group 12">
                  <a:extLst>
                    <a:ext uri="{FF2B5EF4-FFF2-40B4-BE49-F238E27FC236}">
                      <a16:creationId xmlns:a16="http://schemas.microsoft.com/office/drawing/2014/main" id="{56AE3E5D-2B53-FC71-6BBC-343C9FD0FF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5621" name="Rectangle 13">
                    <a:extLst>
                      <a:ext uri="{FF2B5EF4-FFF2-40B4-BE49-F238E27FC236}">
                        <a16:creationId xmlns:a16="http://schemas.microsoft.com/office/drawing/2014/main" id="{E8994F53-D6E7-9B65-14D8-320410FA93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2" name="Rectangle 14">
                    <a:extLst>
                      <a:ext uri="{FF2B5EF4-FFF2-40B4-BE49-F238E27FC236}">
                        <a16:creationId xmlns:a16="http://schemas.microsoft.com/office/drawing/2014/main" id="{F0ABFD4E-466A-6C65-7193-B04B995DBB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5" name="Group 15">
                  <a:extLst>
                    <a:ext uri="{FF2B5EF4-FFF2-40B4-BE49-F238E27FC236}">
                      <a16:creationId xmlns:a16="http://schemas.microsoft.com/office/drawing/2014/main" id="{C1AC5472-89A5-D9DF-FD38-AA51204B21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5619" name="Rectangle 16">
                    <a:extLst>
                      <a:ext uri="{FF2B5EF4-FFF2-40B4-BE49-F238E27FC236}">
                        <a16:creationId xmlns:a16="http://schemas.microsoft.com/office/drawing/2014/main" id="{123A6BC6-2ABF-384A-1688-2424AF867A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0" name="Rectangle 17">
                    <a:extLst>
                      <a:ext uri="{FF2B5EF4-FFF2-40B4-BE49-F238E27FC236}">
                        <a16:creationId xmlns:a16="http://schemas.microsoft.com/office/drawing/2014/main" id="{98E88496-F370-560C-9E2A-174FD68711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6" name="Group 18">
                  <a:extLst>
                    <a:ext uri="{FF2B5EF4-FFF2-40B4-BE49-F238E27FC236}">
                      <a16:creationId xmlns:a16="http://schemas.microsoft.com/office/drawing/2014/main" id="{8CFE69CB-230D-1E81-9319-6722EF0EAA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5617" name="Rectangle 19">
                    <a:extLst>
                      <a:ext uri="{FF2B5EF4-FFF2-40B4-BE49-F238E27FC236}">
                        <a16:creationId xmlns:a16="http://schemas.microsoft.com/office/drawing/2014/main" id="{87791365-26ED-613B-5B7C-B79B5E5CA8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18" name="Rectangle 20">
                    <a:extLst>
                      <a:ext uri="{FF2B5EF4-FFF2-40B4-BE49-F238E27FC236}">
                        <a16:creationId xmlns:a16="http://schemas.microsoft.com/office/drawing/2014/main" id="{D00B729B-E146-A8E3-C264-C1649F399F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8A29FD5D-A970-C562-FD82-A6316E9D6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61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C6CAAF0-9876-B876-CEC5-5441D0D78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450647B-1757-FD68-8B46-6DA8EEBB4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362200"/>
            <a:ext cx="6684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Design four bar mechanism with a stroke length of</a:t>
            </a:r>
            <a:r>
              <a:rPr lang="en-IN" altLang="en-US" sz="2400" baseline="-25000"/>
              <a:t>,</a:t>
            </a:r>
            <a:r>
              <a:rPr lang="en-IN" altLang="en-US" sz="2400"/>
              <a:t> </a:t>
            </a:r>
            <a:r>
              <a:rPr lang="en-IN" altLang="en-US" sz="2400" i="1"/>
              <a:t>s</a:t>
            </a:r>
            <a:endParaRPr lang="en-US" altLang="en-US" sz="2400" i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EC5486-7B6B-ECFA-C45B-6FC8F0C3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301750"/>
            <a:ext cx="513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i="1">
                <a:solidFill>
                  <a:srgbClr val="FF0000"/>
                </a:solidFill>
              </a:rPr>
              <a:t>Keep the inlet valve open during 5 to 1.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9A68CD77-10FB-E5C2-A8D2-5EF91E7F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2957513"/>
            <a:ext cx="21177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D4D91D8-34FE-9411-FF2B-6CF11F63B3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2750" y="3136900"/>
          <a:ext cx="10350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197" imgH="583947" progId="Equation.3">
                  <p:embed/>
                </p:oleObj>
              </mc:Choice>
              <mc:Fallback>
                <p:oleObj name="Equation" r:id="rId7" imgW="698197" imgH="583947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D4D91D8-34FE-9411-FF2B-6CF11F63B3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136900"/>
                        <a:ext cx="10350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3C3227A-BDE2-03EF-99D1-E4F23ABC7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217488"/>
            <a:ext cx="6248400" cy="966787"/>
          </a:xfrm>
        </p:spPr>
        <p:txBody>
          <a:bodyPr/>
          <a:lstStyle/>
          <a:p>
            <a:r>
              <a:rPr lang="en-US" altLang="en-US" sz="2800"/>
              <a:t>Net Characteristics of High expansion ratio Otto’s Model: Realistic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22" name="Ink 11">
                <a:extLst>
                  <a:ext uri="{FF2B5EF4-FFF2-40B4-BE49-F238E27FC236}">
                    <a16:creationId xmlns:a16="http://schemas.microsoft.com/office/drawing/2014/main" id="{836D873F-2299-796D-A1D8-9DEEFB3E07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3700" y="2641600"/>
              <a:ext cx="833438" cy="93663"/>
            </p14:xfrm>
          </p:contentPart>
        </mc:Choice>
        <mc:Fallback xmlns="">
          <p:pic>
            <p:nvPicPr>
              <p:cNvPr id="9222" name="Ink 11">
                <a:extLst>
                  <a:ext uri="{FF2B5EF4-FFF2-40B4-BE49-F238E27FC236}">
                    <a16:creationId xmlns:a16="http://schemas.microsoft.com/office/drawing/2014/main" id="{836D873F-2299-796D-A1D8-9DEEFB3E07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4340" y="2632234"/>
                <a:ext cx="852159" cy="112396"/>
              </a:xfrm>
              <a:prstGeom prst="rect">
                <a:avLst/>
              </a:prstGeom>
            </p:spPr>
          </p:pic>
        </mc:Fallback>
      </mc:AlternateContent>
      <p:grpSp>
        <p:nvGrpSpPr>
          <p:cNvPr id="27652" name="Group 48">
            <a:extLst>
              <a:ext uri="{FF2B5EF4-FFF2-40B4-BE49-F238E27FC236}">
                <a16:creationId xmlns:a16="http://schemas.microsoft.com/office/drawing/2014/main" id="{96BBFF78-121B-41D0-5EDC-65515892E7C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657" name="Group 19">
              <a:extLst>
                <a:ext uri="{FF2B5EF4-FFF2-40B4-BE49-F238E27FC236}">
                  <a16:creationId xmlns:a16="http://schemas.microsoft.com/office/drawing/2014/main" id="{AE268069-58F5-A67A-E3C9-D753B6C81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659" name="Group 8">
                <a:extLst>
                  <a:ext uri="{FF2B5EF4-FFF2-40B4-BE49-F238E27FC236}">
                    <a16:creationId xmlns:a16="http://schemas.microsoft.com/office/drawing/2014/main" id="{9A07EC6E-53A9-F1C0-1ACB-5FBBA58C51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661" name="Group 9">
                  <a:extLst>
                    <a:ext uri="{FF2B5EF4-FFF2-40B4-BE49-F238E27FC236}">
                      <a16:creationId xmlns:a16="http://schemas.microsoft.com/office/drawing/2014/main" id="{3198D6D0-3FA3-BA7A-35DF-7A94795E26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7671" name="Rectangle 10">
                    <a:extLst>
                      <a:ext uri="{FF2B5EF4-FFF2-40B4-BE49-F238E27FC236}">
                        <a16:creationId xmlns:a16="http://schemas.microsoft.com/office/drawing/2014/main" id="{930179E7-8259-0319-00A0-FA1EFABF6E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72" name="Rectangle 11">
                    <a:extLst>
                      <a:ext uri="{FF2B5EF4-FFF2-40B4-BE49-F238E27FC236}">
                        <a16:creationId xmlns:a16="http://schemas.microsoft.com/office/drawing/2014/main" id="{081CC03C-C652-7F1B-3A08-D2FC0A6C23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2" name="Group 12">
                  <a:extLst>
                    <a:ext uri="{FF2B5EF4-FFF2-40B4-BE49-F238E27FC236}">
                      <a16:creationId xmlns:a16="http://schemas.microsoft.com/office/drawing/2014/main" id="{638B6B87-ECDB-0DDE-26F5-EF8E070624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7669" name="Rectangle 13">
                    <a:extLst>
                      <a:ext uri="{FF2B5EF4-FFF2-40B4-BE49-F238E27FC236}">
                        <a16:creationId xmlns:a16="http://schemas.microsoft.com/office/drawing/2014/main" id="{0E319ED3-6FC3-C45D-BF68-B58AF69A34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70" name="Rectangle 14">
                    <a:extLst>
                      <a:ext uri="{FF2B5EF4-FFF2-40B4-BE49-F238E27FC236}">
                        <a16:creationId xmlns:a16="http://schemas.microsoft.com/office/drawing/2014/main" id="{E14EB1B6-5262-8056-D01E-8016CE0A29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3" name="Group 15">
                  <a:extLst>
                    <a:ext uri="{FF2B5EF4-FFF2-40B4-BE49-F238E27FC236}">
                      <a16:creationId xmlns:a16="http://schemas.microsoft.com/office/drawing/2014/main" id="{EE622295-7383-A315-5CDD-1DA11B237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7667" name="Rectangle 16">
                    <a:extLst>
                      <a:ext uri="{FF2B5EF4-FFF2-40B4-BE49-F238E27FC236}">
                        <a16:creationId xmlns:a16="http://schemas.microsoft.com/office/drawing/2014/main" id="{F678E2A9-737F-4520-FCDC-8374AF272C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8" name="Rectangle 17">
                    <a:extLst>
                      <a:ext uri="{FF2B5EF4-FFF2-40B4-BE49-F238E27FC236}">
                        <a16:creationId xmlns:a16="http://schemas.microsoft.com/office/drawing/2014/main" id="{68347625-8218-3E57-8EDD-2033F9DB61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4" name="Group 18">
                  <a:extLst>
                    <a:ext uri="{FF2B5EF4-FFF2-40B4-BE49-F238E27FC236}">
                      <a16:creationId xmlns:a16="http://schemas.microsoft.com/office/drawing/2014/main" id="{F4005677-51D6-17E2-7881-E6DCF1FFB7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665" name="Rectangle 19">
                    <a:extLst>
                      <a:ext uri="{FF2B5EF4-FFF2-40B4-BE49-F238E27FC236}">
                        <a16:creationId xmlns:a16="http://schemas.microsoft.com/office/drawing/2014/main" id="{753FD2E0-C550-6B16-25B5-13E359C414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6" name="Rectangle 20">
                    <a:extLst>
                      <a:ext uri="{FF2B5EF4-FFF2-40B4-BE49-F238E27FC236}">
                        <a16:creationId xmlns:a16="http://schemas.microsoft.com/office/drawing/2014/main" id="{654D06E1-692F-3E2D-F27A-F63FF8DFF0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3" name="Rectangle 21">
                <a:extLst>
                  <a:ext uri="{FF2B5EF4-FFF2-40B4-BE49-F238E27FC236}">
                    <a16:creationId xmlns:a16="http://schemas.microsoft.com/office/drawing/2014/main" id="{14A3FE2F-DE2F-96E9-9821-92324CB82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765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9B52E4-72C7-87CF-E12F-3F788732F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9" name="Object 3">
            <a:extLst>
              <a:ext uri="{FF2B5EF4-FFF2-40B4-BE49-F238E27FC236}">
                <a16:creationId xmlns:a16="http://schemas.microsoft.com/office/drawing/2014/main" id="{B8A5C1D3-1ABD-2F2F-0F87-DD94B44B31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3" y="3313113"/>
          <a:ext cx="74152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00500" imgH="241300" progId="Equation.3">
                  <p:embed/>
                </p:oleObj>
              </mc:Choice>
              <mc:Fallback>
                <p:oleObj name="Equation" r:id="rId5" imgW="4000500" imgH="241300" progId="Equation.3">
                  <p:embed/>
                  <p:pic>
                    <p:nvPicPr>
                      <p:cNvPr id="29" name="Object 3">
                        <a:extLst>
                          <a:ext uri="{FF2B5EF4-FFF2-40B4-BE49-F238E27FC236}">
                            <a16:creationId xmlns:a16="http://schemas.microsoft.com/office/drawing/2014/main" id="{B8A5C1D3-1ABD-2F2F-0F87-DD94B44B31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3313113"/>
                        <a:ext cx="74152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>
            <a:extLst>
              <a:ext uri="{FF2B5EF4-FFF2-40B4-BE49-F238E27FC236}">
                <a16:creationId xmlns:a16="http://schemas.microsoft.com/office/drawing/2014/main" id="{CB85BD9C-8575-C76F-54FE-ACB6D02BB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8" y="1330325"/>
          <a:ext cx="8661400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156200" imgH="990600" progId="Equation.3">
                  <p:embed/>
                </p:oleObj>
              </mc:Choice>
              <mc:Fallback>
                <p:oleObj name="Equation" r:id="rId7" imgW="5156200" imgH="990600" progId="Equation.3">
                  <p:embed/>
                  <p:pic>
                    <p:nvPicPr>
                      <p:cNvPr id="31" name="Object 7">
                        <a:extLst>
                          <a:ext uri="{FF2B5EF4-FFF2-40B4-BE49-F238E27FC236}">
                            <a16:creationId xmlns:a16="http://schemas.microsoft.com/office/drawing/2014/main" id="{CB85BD9C-8575-C76F-54FE-ACB6D02BB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330325"/>
                        <a:ext cx="8661400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>
            <a:extLst>
              <a:ext uri="{FF2B5EF4-FFF2-40B4-BE49-F238E27FC236}">
                <a16:creationId xmlns:a16="http://schemas.microsoft.com/office/drawing/2014/main" id="{13B2BAA0-F188-62A3-F024-CB37FBEAF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038" y="4230688"/>
          <a:ext cx="3987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93900" imgH="431800" progId="Equation.3">
                  <p:embed/>
                </p:oleObj>
              </mc:Choice>
              <mc:Fallback>
                <p:oleObj name="Equation" r:id="rId9" imgW="1993900" imgH="431800" progId="Equation.3">
                  <p:embed/>
                  <p:pic>
                    <p:nvPicPr>
                      <p:cNvPr id="25" name="Object 7">
                        <a:extLst>
                          <a:ext uri="{FF2B5EF4-FFF2-40B4-BE49-F238E27FC236}">
                            <a16:creationId xmlns:a16="http://schemas.microsoft.com/office/drawing/2014/main" id="{13B2BAA0-F188-62A3-F024-CB37FBEAF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4230688"/>
                        <a:ext cx="3987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25">
            <a:extLst>
              <a:ext uri="{FF2B5EF4-FFF2-40B4-BE49-F238E27FC236}">
                <a16:creationId xmlns:a16="http://schemas.microsoft.com/office/drawing/2014/main" id="{66E42C33-1411-C873-190E-089BADD610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810000"/>
          <a:ext cx="34845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0" imgH="0" progId="PBrush">
                  <p:embed/>
                </p:oleObj>
              </mc:Choice>
              <mc:Fallback>
                <p:oleObj name="Bitmap Image" r:id="rId11" imgW="0" imgH="0" progId="PBrush">
                  <p:embed/>
                  <p:pic>
                    <p:nvPicPr>
                      <p:cNvPr id="27656" name="Object 25">
                        <a:extLst>
                          <a:ext uri="{FF2B5EF4-FFF2-40B4-BE49-F238E27FC236}">
                            <a16:creationId xmlns:a16="http://schemas.microsoft.com/office/drawing/2014/main" id="{66E42C33-1411-C873-190E-089BADD610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10000"/>
                        <a:ext cx="348456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1F8E7E-5BEC-1AC4-E8C6-37E6C9ADF981}"/>
              </a:ext>
            </a:extLst>
          </p:cNvPr>
          <p:cNvSpPr txBox="1"/>
          <p:nvPr/>
        </p:nvSpPr>
        <p:spPr>
          <a:xfrm>
            <a:off x="320675" y="171450"/>
            <a:ext cx="6324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dirty="0">
                <a:solidFill>
                  <a:prstClr val="black"/>
                </a:solidFill>
                <a:latin typeface="+mj-lt"/>
              </a:rPr>
              <a:t>Air Standard High Expansion Ratio Otto Cycle</a:t>
            </a:r>
          </a:p>
        </p:txBody>
      </p:sp>
      <p:grpSp>
        <p:nvGrpSpPr>
          <p:cNvPr id="28675" name="Group 38">
            <a:extLst>
              <a:ext uri="{FF2B5EF4-FFF2-40B4-BE49-F238E27FC236}">
                <a16:creationId xmlns:a16="http://schemas.microsoft.com/office/drawing/2014/main" id="{ED8C78B4-DAD6-0DB3-C463-ECBD0CE01AA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678" name="Group 19">
              <a:extLst>
                <a:ext uri="{FF2B5EF4-FFF2-40B4-BE49-F238E27FC236}">
                  <a16:creationId xmlns:a16="http://schemas.microsoft.com/office/drawing/2014/main" id="{08151A46-F713-0A05-75A2-552B9B83A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680" name="Group 8">
                <a:extLst>
                  <a:ext uri="{FF2B5EF4-FFF2-40B4-BE49-F238E27FC236}">
                    <a16:creationId xmlns:a16="http://schemas.microsoft.com/office/drawing/2014/main" id="{F096B30A-031B-F2CF-80B6-520400A92A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682" name="Group 9">
                  <a:extLst>
                    <a:ext uri="{FF2B5EF4-FFF2-40B4-BE49-F238E27FC236}">
                      <a16:creationId xmlns:a16="http://schemas.microsoft.com/office/drawing/2014/main" id="{8FE28ED7-B6C7-D8B9-1F93-D9D7B490CB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8692" name="Rectangle 10">
                    <a:extLst>
                      <a:ext uri="{FF2B5EF4-FFF2-40B4-BE49-F238E27FC236}">
                        <a16:creationId xmlns:a16="http://schemas.microsoft.com/office/drawing/2014/main" id="{67F84ABD-1FA6-9161-4E35-0A37916C6F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3" name="Rectangle 11">
                    <a:extLst>
                      <a:ext uri="{FF2B5EF4-FFF2-40B4-BE49-F238E27FC236}">
                        <a16:creationId xmlns:a16="http://schemas.microsoft.com/office/drawing/2014/main" id="{88A3C23D-12A4-1F05-8507-78CB1DE59D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3" name="Group 12">
                  <a:extLst>
                    <a:ext uri="{FF2B5EF4-FFF2-40B4-BE49-F238E27FC236}">
                      <a16:creationId xmlns:a16="http://schemas.microsoft.com/office/drawing/2014/main" id="{AE9DCA42-830A-6382-7A14-E033BE7C5A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8690" name="Rectangle 13">
                    <a:extLst>
                      <a:ext uri="{FF2B5EF4-FFF2-40B4-BE49-F238E27FC236}">
                        <a16:creationId xmlns:a16="http://schemas.microsoft.com/office/drawing/2014/main" id="{F141AC76-E712-588C-CBD3-4528311450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1" name="Rectangle 14">
                    <a:extLst>
                      <a:ext uri="{FF2B5EF4-FFF2-40B4-BE49-F238E27FC236}">
                        <a16:creationId xmlns:a16="http://schemas.microsoft.com/office/drawing/2014/main" id="{A7580617-7523-0BEC-5876-A50E822334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4" name="Group 15">
                  <a:extLst>
                    <a:ext uri="{FF2B5EF4-FFF2-40B4-BE49-F238E27FC236}">
                      <a16:creationId xmlns:a16="http://schemas.microsoft.com/office/drawing/2014/main" id="{D33E9ABF-43A3-DEB6-0F1C-2E6FAE2677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8688" name="Rectangle 16">
                    <a:extLst>
                      <a:ext uri="{FF2B5EF4-FFF2-40B4-BE49-F238E27FC236}">
                        <a16:creationId xmlns:a16="http://schemas.microsoft.com/office/drawing/2014/main" id="{6CCEA082-5A93-856E-98C6-57DE6C3D10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89" name="Rectangle 17">
                    <a:extLst>
                      <a:ext uri="{FF2B5EF4-FFF2-40B4-BE49-F238E27FC236}">
                        <a16:creationId xmlns:a16="http://schemas.microsoft.com/office/drawing/2014/main" id="{E24F5942-5F56-E8BE-FE1D-F94CED04E2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5" name="Group 18">
                  <a:extLst>
                    <a:ext uri="{FF2B5EF4-FFF2-40B4-BE49-F238E27FC236}">
                      <a16:creationId xmlns:a16="http://schemas.microsoft.com/office/drawing/2014/main" id="{F88230BD-8322-BC53-0FF6-25A5EA2B54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686" name="Rectangle 19">
                    <a:extLst>
                      <a:ext uri="{FF2B5EF4-FFF2-40B4-BE49-F238E27FC236}">
                        <a16:creationId xmlns:a16="http://schemas.microsoft.com/office/drawing/2014/main" id="{DB1261E5-150B-46F7-B98C-5D2FCBAEA2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87" name="Rectangle 20">
                    <a:extLst>
                      <a:ext uri="{FF2B5EF4-FFF2-40B4-BE49-F238E27FC236}">
                        <a16:creationId xmlns:a16="http://schemas.microsoft.com/office/drawing/2014/main" id="{43B00848-1AF6-CBDF-EF0E-D1A82DFD86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3907E9E6-274B-03A5-1D03-D7A4DA3A6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67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21CA8D9-800F-F6F2-D891-35F01F1B2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7D06B72-F8D8-F8A5-BD53-185DDA017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1223963"/>
            <a:ext cx="7370762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0 – 5 Constant pressure intake process (Open system)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5 – 1 Constant pressure air exhaust process (Open system)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1 – 2 Isentropic compression process (closed system)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2 – 3 Constant volume Heat Addition (closed system)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3 – 4 – 5 Isentropic expansion (closed system)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5 – 0: Constant pressure exhaust process (Open system)</a:t>
            </a:r>
          </a:p>
        </p:txBody>
      </p:sp>
      <p:graphicFrame>
        <p:nvGraphicFramePr>
          <p:cNvPr id="28677" name="Object 28">
            <a:extLst>
              <a:ext uri="{FF2B5EF4-FFF2-40B4-BE49-F238E27FC236}">
                <a16:creationId xmlns:a16="http://schemas.microsoft.com/office/drawing/2014/main" id="{CDCA3F48-8B74-7C47-B08C-510685FEC3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3581400"/>
          <a:ext cx="451485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Brush">
                  <p:embed/>
                </p:oleObj>
              </mc:Choice>
              <mc:Fallback>
                <p:oleObj name="Bitmap Image" r:id="rId4" imgW="0" imgH="0" progId="PBrush">
                  <p:embed/>
                  <p:pic>
                    <p:nvPicPr>
                      <p:cNvPr id="28677" name="Object 28">
                        <a:extLst>
                          <a:ext uri="{FF2B5EF4-FFF2-40B4-BE49-F238E27FC236}">
                            <a16:creationId xmlns:a16="http://schemas.microsoft.com/office/drawing/2014/main" id="{CDCA3F48-8B74-7C47-B08C-510685FEC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81400"/>
                        <a:ext cx="451485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A1610F4F-0ABD-A852-E653-32F00CA7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460750"/>
            <a:ext cx="857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C5BC04F-C034-9CE8-20C7-4D43F5F682AA}"/>
              </a:ext>
            </a:extLst>
          </p:cNvPr>
          <p:cNvGrpSpPr/>
          <p:nvPr/>
        </p:nvGrpSpPr>
        <p:grpSpPr>
          <a:xfrm>
            <a:off x="2819400" y="830263"/>
            <a:ext cx="2981325" cy="4857750"/>
            <a:chOff x="2819400" y="830263"/>
            <a:chExt cx="2981325" cy="4857750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1897BBD7-1DCF-7ABD-D3B5-60BBF086F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830263"/>
              <a:ext cx="2981325" cy="48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99DFBC-5060-81B1-3152-2320E0E0168C}"/>
                </a:ext>
              </a:extLst>
            </p:cNvPr>
            <p:cNvSpPr/>
            <p:nvPr/>
          </p:nvSpPr>
          <p:spPr>
            <a:xfrm>
              <a:off x="4127500" y="2405063"/>
              <a:ext cx="977900" cy="185737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4102" name="Group 38">
            <a:extLst>
              <a:ext uri="{FF2B5EF4-FFF2-40B4-BE49-F238E27FC236}">
                <a16:creationId xmlns:a16="http://schemas.microsoft.com/office/drawing/2014/main" id="{23F0A6AB-F9C1-E169-936D-E4B16BFF61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108" name="Group 19">
              <a:extLst>
                <a:ext uri="{FF2B5EF4-FFF2-40B4-BE49-F238E27FC236}">
                  <a16:creationId xmlns:a16="http://schemas.microsoft.com/office/drawing/2014/main" id="{017B266D-E593-A6F7-A855-CBDC4BC9D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10" name="Group 8">
                <a:extLst>
                  <a:ext uri="{FF2B5EF4-FFF2-40B4-BE49-F238E27FC236}">
                    <a16:creationId xmlns:a16="http://schemas.microsoft.com/office/drawing/2014/main" id="{C5F0FBBB-6EF4-1623-38BA-526AC49A6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12" name="Group 9">
                  <a:extLst>
                    <a:ext uri="{FF2B5EF4-FFF2-40B4-BE49-F238E27FC236}">
                      <a16:creationId xmlns:a16="http://schemas.microsoft.com/office/drawing/2014/main" id="{8DDA3974-04BC-6989-EBE1-D519DB392F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22" name="Rectangle 10">
                    <a:extLst>
                      <a:ext uri="{FF2B5EF4-FFF2-40B4-BE49-F238E27FC236}">
                        <a16:creationId xmlns:a16="http://schemas.microsoft.com/office/drawing/2014/main" id="{E38EF4C7-58D2-D8F6-B165-52A1E4BD34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23" name="Rectangle 11">
                    <a:extLst>
                      <a:ext uri="{FF2B5EF4-FFF2-40B4-BE49-F238E27FC236}">
                        <a16:creationId xmlns:a16="http://schemas.microsoft.com/office/drawing/2014/main" id="{825F1ABF-13C3-6358-8841-D903FC5457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13" name="Group 12">
                  <a:extLst>
                    <a:ext uri="{FF2B5EF4-FFF2-40B4-BE49-F238E27FC236}">
                      <a16:creationId xmlns:a16="http://schemas.microsoft.com/office/drawing/2014/main" id="{9CA2A70C-DB00-BBEA-A671-C28B9A1223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120" name="Rectangle 13">
                    <a:extLst>
                      <a:ext uri="{FF2B5EF4-FFF2-40B4-BE49-F238E27FC236}">
                        <a16:creationId xmlns:a16="http://schemas.microsoft.com/office/drawing/2014/main" id="{3AF133DA-FA93-F767-EA2A-D153E6CA80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21" name="Rectangle 14">
                    <a:extLst>
                      <a:ext uri="{FF2B5EF4-FFF2-40B4-BE49-F238E27FC236}">
                        <a16:creationId xmlns:a16="http://schemas.microsoft.com/office/drawing/2014/main" id="{8DE92364-0594-FB7B-31E4-143C3E4AF3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14" name="Group 10">
                  <a:extLst>
                    <a:ext uri="{FF2B5EF4-FFF2-40B4-BE49-F238E27FC236}">
                      <a16:creationId xmlns:a16="http://schemas.microsoft.com/office/drawing/2014/main" id="{85D38465-EB97-4233-2CED-450592E623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118" name="Rectangle 16">
                    <a:extLst>
                      <a:ext uri="{FF2B5EF4-FFF2-40B4-BE49-F238E27FC236}">
                        <a16:creationId xmlns:a16="http://schemas.microsoft.com/office/drawing/2014/main" id="{655291D4-4A25-7F16-57E7-DB19D2D36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19" name="Rectangle 17">
                    <a:extLst>
                      <a:ext uri="{FF2B5EF4-FFF2-40B4-BE49-F238E27FC236}">
                        <a16:creationId xmlns:a16="http://schemas.microsoft.com/office/drawing/2014/main" id="{0D830684-0596-8EB0-5A6E-619927370F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15" name="Group 11">
                  <a:extLst>
                    <a:ext uri="{FF2B5EF4-FFF2-40B4-BE49-F238E27FC236}">
                      <a16:creationId xmlns:a16="http://schemas.microsoft.com/office/drawing/2014/main" id="{6358A5CB-FFAB-D84E-A8E7-1F0F728067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16" name="Rectangle 12">
                    <a:extLst>
                      <a:ext uri="{FF2B5EF4-FFF2-40B4-BE49-F238E27FC236}">
                        <a16:creationId xmlns:a16="http://schemas.microsoft.com/office/drawing/2014/main" id="{F7571288-5234-38A5-BB99-0D302B1D6C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17" name="Rectangle 13">
                    <a:extLst>
                      <a:ext uri="{FF2B5EF4-FFF2-40B4-BE49-F238E27FC236}">
                        <a16:creationId xmlns:a16="http://schemas.microsoft.com/office/drawing/2014/main" id="{B4D00A4C-73F1-85C2-9E6E-514D6DE63E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5C3A8EFB-85E9-72CA-163A-1D3360D7A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0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CB7F0DD-CD15-0783-5EF3-53814BF91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Title 1">
            <a:extLst>
              <a:ext uri="{FF2B5EF4-FFF2-40B4-BE49-F238E27FC236}">
                <a16:creationId xmlns:a16="http://schemas.microsoft.com/office/drawing/2014/main" id="{31C240A4-8E69-1C50-FE4F-10AC85F71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65100"/>
            <a:ext cx="5943600" cy="911225"/>
          </a:xfrm>
        </p:spPr>
        <p:txBody>
          <a:bodyPr/>
          <a:lstStyle/>
          <a:p>
            <a:r>
              <a:rPr lang="en-IN" altLang="en-US" sz="2800" dirty="0"/>
              <a:t>Clues for Development of further Compact &amp; Sustainable Engines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310302-41FE-8E93-46F1-BD60522A2CA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576388"/>
            <a:ext cx="2616200" cy="1225550"/>
            <a:chOff x="3432909" y="5029199"/>
            <a:chExt cx="2615466" cy="1226067"/>
          </a:xfrm>
        </p:grpSpPr>
        <p:graphicFrame>
          <p:nvGraphicFramePr>
            <p:cNvPr id="4106" name="Object 4">
              <a:extLst>
                <a:ext uri="{FF2B5EF4-FFF2-40B4-BE49-F238E27FC236}">
                  <a16:creationId xmlns:a16="http://schemas.microsoft.com/office/drawing/2014/main" id="{B8E85FA5-7C74-17BF-EC63-470457AB46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32909" y="5029199"/>
            <a:ext cx="2429258" cy="12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5" imgW="0" imgH="0" progId="PBrush">
                    <p:embed/>
                  </p:oleObj>
                </mc:Choice>
                <mc:Fallback>
                  <p:oleObj name="Bitmap Image" r:id="rId5" imgW="0" imgH="0" progId="PBrush">
                    <p:embed/>
                    <p:pic>
                      <p:nvPicPr>
                        <p:cNvPr id="4106" name="Object 4">
                          <a:extLst>
                            <a:ext uri="{FF2B5EF4-FFF2-40B4-BE49-F238E27FC236}">
                              <a16:creationId xmlns:a16="http://schemas.microsoft.com/office/drawing/2014/main" id="{B8E85FA5-7C74-17BF-EC63-470457AB46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2909" y="5029199"/>
                          <a:ext cx="2429258" cy="12260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869BDB-2B9F-B326-E8B7-50F5E350A5F7}"/>
                </a:ext>
              </a:extLst>
            </p:cNvPr>
            <p:cNvCxnSpPr/>
            <p:nvPr/>
          </p:nvCxnSpPr>
          <p:spPr>
            <a:xfrm>
              <a:off x="5010441" y="5921750"/>
              <a:ext cx="1037934" cy="31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900908-05E2-16F2-D8D0-24CC72C113B8}"/>
              </a:ext>
            </a:extLst>
          </p:cNvPr>
          <p:cNvSpPr/>
          <p:nvPr/>
        </p:nvSpPr>
        <p:spPr>
          <a:xfrm>
            <a:off x="4127500" y="3236913"/>
            <a:ext cx="2051050" cy="384175"/>
          </a:xfrm>
          <a:custGeom>
            <a:avLst/>
            <a:gdLst>
              <a:gd name="connsiteX0" fmla="*/ 0 w 2051450"/>
              <a:gd name="connsiteY0" fmla="*/ 96334 h 385092"/>
              <a:gd name="connsiteX1" fmla="*/ 770021 w 2051450"/>
              <a:gd name="connsiteY1" fmla="*/ 108366 h 385092"/>
              <a:gd name="connsiteX2" fmla="*/ 770021 w 2051450"/>
              <a:gd name="connsiteY2" fmla="*/ 96334 h 385092"/>
              <a:gd name="connsiteX3" fmla="*/ 890336 w 2051450"/>
              <a:gd name="connsiteY3" fmla="*/ 156492 h 385092"/>
              <a:gd name="connsiteX4" fmla="*/ 998621 w 2051450"/>
              <a:gd name="connsiteY4" fmla="*/ 168524 h 385092"/>
              <a:gd name="connsiteX5" fmla="*/ 1022684 w 2051450"/>
              <a:gd name="connsiteY5" fmla="*/ 48208 h 385092"/>
              <a:gd name="connsiteX6" fmla="*/ 1961147 w 2051450"/>
              <a:gd name="connsiteY6" fmla="*/ 24145 h 385092"/>
              <a:gd name="connsiteX7" fmla="*/ 1961147 w 2051450"/>
              <a:gd name="connsiteY7" fmla="*/ 385092 h 38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450" h="385092">
                <a:moveTo>
                  <a:pt x="0" y="96334"/>
                </a:moveTo>
                <a:lnTo>
                  <a:pt x="770021" y="108366"/>
                </a:lnTo>
                <a:cubicBezTo>
                  <a:pt x="898358" y="108366"/>
                  <a:pt x="749969" y="88313"/>
                  <a:pt x="770021" y="96334"/>
                </a:cubicBezTo>
                <a:cubicBezTo>
                  <a:pt x="790073" y="104355"/>
                  <a:pt x="852236" y="144460"/>
                  <a:pt x="890336" y="156492"/>
                </a:cubicBezTo>
                <a:cubicBezTo>
                  <a:pt x="928436" y="168524"/>
                  <a:pt x="976563" y="186571"/>
                  <a:pt x="998621" y="168524"/>
                </a:cubicBezTo>
                <a:cubicBezTo>
                  <a:pt x="1020679" y="150477"/>
                  <a:pt x="862263" y="72271"/>
                  <a:pt x="1022684" y="48208"/>
                </a:cubicBezTo>
                <a:cubicBezTo>
                  <a:pt x="1183105" y="24145"/>
                  <a:pt x="1804737" y="-32002"/>
                  <a:pt x="1961147" y="24145"/>
                </a:cubicBezTo>
                <a:cubicBezTo>
                  <a:pt x="2117558" y="80292"/>
                  <a:pt x="2039352" y="232692"/>
                  <a:pt x="1961147" y="385092"/>
                </a:cubicBezTo>
              </a:path>
            </a:pathLst>
          </a:cu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18BA38-EC21-9C04-AC5B-BA8DCA36C5C4}"/>
              </a:ext>
            </a:extLst>
          </p:cNvPr>
          <p:cNvSpPr/>
          <p:nvPr/>
        </p:nvSpPr>
        <p:spPr>
          <a:xfrm>
            <a:off x="762000" y="1371600"/>
            <a:ext cx="2841625" cy="151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A224229-9C0E-2D11-8FF9-5B17793C2B37}"/>
              </a:ext>
            </a:extLst>
          </p:cNvPr>
          <p:cNvSpPr/>
          <p:nvPr/>
        </p:nvSpPr>
        <p:spPr>
          <a:xfrm>
            <a:off x="3265735" y="3995737"/>
            <a:ext cx="2981325" cy="2049587"/>
          </a:xfrm>
          <a:custGeom>
            <a:avLst/>
            <a:gdLst>
              <a:gd name="connsiteX0" fmla="*/ 2863765 w 3039809"/>
              <a:gd name="connsiteY0" fmla="*/ 0 h 1818098"/>
              <a:gd name="connsiteX1" fmla="*/ 2848775 w 3039809"/>
              <a:gd name="connsiteY1" fmla="*/ 1678899 h 1818098"/>
              <a:gd name="connsiteX2" fmla="*/ 915044 w 3039809"/>
              <a:gd name="connsiteY2" fmla="*/ 1723869 h 1818098"/>
              <a:gd name="connsiteX3" fmla="*/ 300447 w 3039809"/>
              <a:gd name="connsiteY3" fmla="*/ 1708879 h 1818098"/>
              <a:gd name="connsiteX4" fmla="*/ 644 w 3039809"/>
              <a:gd name="connsiteY4" fmla="*/ 974361 h 1818098"/>
              <a:gd name="connsiteX5" fmla="*/ 240487 w 3039809"/>
              <a:gd name="connsiteY5" fmla="*/ 389744 h 1818098"/>
              <a:gd name="connsiteX6" fmla="*/ 855083 w 3039809"/>
              <a:gd name="connsiteY6" fmla="*/ 329784 h 181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9809" h="1818098">
                <a:moveTo>
                  <a:pt x="2863765" y="0"/>
                </a:moveTo>
                <a:cubicBezTo>
                  <a:pt x="3018663" y="695793"/>
                  <a:pt x="3173562" y="1391587"/>
                  <a:pt x="2848775" y="1678899"/>
                </a:cubicBezTo>
                <a:cubicBezTo>
                  <a:pt x="2523988" y="1966211"/>
                  <a:pt x="1339765" y="1718872"/>
                  <a:pt x="915044" y="1723869"/>
                </a:cubicBezTo>
                <a:cubicBezTo>
                  <a:pt x="490323" y="1728866"/>
                  <a:pt x="452847" y="1833797"/>
                  <a:pt x="300447" y="1708879"/>
                </a:cubicBezTo>
                <a:cubicBezTo>
                  <a:pt x="148047" y="1583961"/>
                  <a:pt x="10637" y="1194217"/>
                  <a:pt x="644" y="974361"/>
                </a:cubicBezTo>
                <a:cubicBezTo>
                  <a:pt x="-9349" y="754505"/>
                  <a:pt x="98080" y="497174"/>
                  <a:pt x="240487" y="389744"/>
                </a:cubicBezTo>
                <a:cubicBezTo>
                  <a:pt x="382893" y="282315"/>
                  <a:pt x="618988" y="306049"/>
                  <a:pt x="855083" y="329784"/>
                </a:cubicBezTo>
              </a:path>
            </a:pathLst>
          </a:custGeom>
          <a:noFill/>
          <a:ln w="60325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2E0BB05-65AF-1791-5BA5-0AF5FDE0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0263"/>
            <a:ext cx="29813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9696746B-4D0A-F482-2CAD-B8F33CBE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460750"/>
            <a:ext cx="857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4C6956-5497-019E-0C9E-C039961BC4F1}"/>
              </a:ext>
            </a:extLst>
          </p:cNvPr>
          <p:cNvSpPr/>
          <p:nvPr/>
        </p:nvSpPr>
        <p:spPr>
          <a:xfrm>
            <a:off x="4127500" y="3236913"/>
            <a:ext cx="2051050" cy="384175"/>
          </a:xfrm>
          <a:custGeom>
            <a:avLst/>
            <a:gdLst>
              <a:gd name="connsiteX0" fmla="*/ 0 w 2051450"/>
              <a:gd name="connsiteY0" fmla="*/ 96334 h 385092"/>
              <a:gd name="connsiteX1" fmla="*/ 770021 w 2051450"/>
              <a:gd name="connsiteY1" fmla="*/ 108366 h 385092"/>
              <a:gd name="connsiteX2" fmla="*/ 770021 w 2051450"/>
              <a:gd name="connsiteY2" fmla="*/ 96334 h 385092"/>
              <a:gd name="connsiteX3" fmla="*/ 890336 w 2051450"/>
              <a:gd name="connsiteY3" fmla="*/ 156492 h 385092"/>
              <a:gd name="connsiteX4" fmla="*/ 998621 w 2051450"/>
              <a:gd name="connsiteY4" fmla="*/ 168524 h 385092"/>
              <a:gd name="connsiteX5" fmla="*/ 1022684 w 2051450"/>
              <a:gd name="connsiteY5" fmla="*/ 48208 h 385092"/>
              <a:gd name="connsiteX6" fmla="*/ 1961147 w 2051450"/>
              <a:gd name="connsiteY6" fmla="*/ 24145 h 385092"/>
              <a:gd name="connsiteX7" fmla="*/ 1961147 w 2051450"/>
              <a:gd name="connsiteY7" fmla="*/ 385092 h 38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450" h="385092">
                <a:moveTo>
                  <a:pt x="0" y="96334"/>
                </a:moveTo>
                <a:lnTo>
                  <a:pt x="770021" y="108366"/>
                </a:lnTo>
                <a:cubicBezTo>
                  <a:pt x="898358" y="108366"/>
                  <a:pt x="749969" y="88313"/>
                  <a:pt x="770021" y="96334"/>
                </a:cubicBezTo>
                <a:cubicBezTo>
                  <a:pt x="790073" y="104355"/>
                  <a:pt x="852236" y="144460"/>
                  <a:pt x="890336" y="156492"/>
                </a:cubicBezTo>
                <a:cubicBezTo>
                  <a:pt x="928436" y="168524"/>
                  <a:pt x="976563" y="186571"/>
                  <a:pt x="998621" y="168524"/>
                </a:cubicBezTo>
                <a:cubicBezTo>
                  <a:pt x="1020679" y="150477"/>
                  <a:pt x="862263" y="72271"/>
                  <a:pt x="1022684" y="48208"/>
                </a:cubicBezTo>
                <a:cubicBezTo>
                  <a:pt x="1183105" y="24145"/>
                  <a:pt x="1804737" y="-32002"/>
                  <a:pt x="1961147" y="24145"/>
                </a:cubicBezTo>
                <a:cubicBezTo>
                  <a:pt x="2117558" y="80292"/>
                  <a:pt x="2039352" y="232692"/>
                  <a:pt x="1961147" y="385092"/>
                </a:cubicBezTo>
              </a:path>
            </a:pathLst>
          </a:cu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5125" name="Group 1">
            <a:extLst>
              <a:ext uri="{FF2B5EF4-FFF2-40B4-BE49-F238E27FC236}">
                <a16:creationId xmlns:a16="http://schemas.microsoft.com/office/drawing/2014/main" id="{DF1DC731-2C13-9327-AA81-8448DEE10B9B}"/>
              </a:ext>
            </a:extLst>
          </p:cNvPr>
          <p:cNvGrpSpPr>
            <a:grpSpLocks/>
          </p:cNvGrpSpPr>
          <p:nvPr/>
        </p:nvGrpSpPr>
        <p:grpSpPr bwMode="auto">
          <a:xfrm>
            <a:off x="5800725" y="3962400"/>
            <a:ext cx="847725" cy="2724150"/>
            <a:chOff x="5800725" y="3962400"/>
            <a:chExt cx="847725" cy="2724150"/>
          </a:xfrm>
        </p:grpSpPr>
        <p:pic>
          <p:nvPicPr>
            <p:cNvPr id="5155" name="Picture 4">
              <a:extLst>
                <a:ext uri="{FF2B5EF4-FFF2-40B4-BE49-F238E27FC236}">
                  <a16:creationId xmlns:a16="http://schemas.microsoft.com/office/drawing/2014/main" id="{7A01E42A-C0F5-CF4B-5139-84D74F63C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725" y="4876800"/>
              <a:ext cx="847725" cy="180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27669E-EA0C-E0EE-59EE-055BBA3E448E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3962400"/>
              <a:ext cx="0" cy="15240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6" name="Group 2">
            <a:extLst>
              <a:ext uri="{FF2B5EF4-FFF2-40B4-BE49-F238E27FC236}">
                <a16:creationId xmlns:a16="http://schemas.microsoft.com/office/drawing/2014/main" id="{AFA24DE2-BBB8-6BA7-52B2-9F1F8CDBD1A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545013"/>
            <a:ext cx="3132138" cy="2008187"/>
            <a:chOff x="3352800" y="4545013"/>
            <a:chExt cx="3132138" cy="200818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4AC076-39F1-A900-6152-B46B1E930BEA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6553200"/>
              <a:ext cx="3132138" cy="0"/>
            </a:xfrm>
            <a:prstGeom prst="line">
              <a:avLst/>
            </a:prstGeom>
            <a:ln w="47625">
              <a:solidFill>
                <a:srgbClr val="0070C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E33F5B-3CAC-9372-8348-D87702A719CE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4545013"/>
              <a:ext cx="0" cy="2008187"/>
            </a:xfrm>
            <a:prstGeom prst="line">
              <a:avLst/>
            </a:prstGeom>
            <a:ln w="47625">
              <a:solidFill>
                <a:srgbClr val="0070C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738434-8FE0-8D0E-075C-DCED999F148B}"/>
                </a:ext>
              </a:extLst>
            </p:cNvPr>
            <p:cNvCxnSpPr>
              <a:cxnSpLocks/>
            </p:cNvCxnSpPr>
            <p:nvPr/>
          </p:nvCxnSpPr>
          <p:spPr>
            <a:xfrm>
              <a:off x="3497680" y="4413504"/>
              <a:ext cx="693320" cy="0"/>
            </a:xfrm>
            <a:prstGeom prst="line">
              <a:avLst/>
            </a:prstGeom>
            <a:ln w="47625">
              <a:solidFill>
                <a:srgbClr val="0070C0"/>
              </a:solidFill>
              <a:headEnd type="triangle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FB124A-AC7A-8EB6-7378-22B03572CA00}"/>
              </a:ext>
            </a:extLst>
          </p:cNvPr>
          <p:cNvSpPr/>
          <p:nvPr/>
        </p:nvSpPr>
        <p:spPr>
          <a:xfrm>
            <a:off x="4127500" y="2405063"/>
            <a:ext cx="977900" cy="18573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5128" name="Picture 20">
            <a:extLst>
              <a:ext uri="{FF2B5EF4-FFF2-40B4-BE49-F238E27FC236}">
                <a16:creationId xmlns:a16="http://schemas.microsoft.com/office/drawing/2014/main" id="{335BE436-F21B-C09D-C097-407699CB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6372225"/>
            <a:ext cx="733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9F84B65-A50E-8A3B-8F8F-71FB47AD6BAF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545013"/>
            <a:ext cx="4610100" cy="2084387"/>
            <a:chOff x="1438275" y="4545013"/>
            <a:chExt cx="4610100" cy="2084387"/>
          </a:xfrm>
        </p:grpSpPr>
        <p:pic>
          <p:nvPicPr>
            <p:cNvPr id="5149" name="Picture 17">
              <a:extLst>
                <a:ext uri="{FF2B5EF4-FFF2-40B4-BE49-F238E27FC236}">
                  <a16:creationId xmlns:a16="http://schemas.microsoft.com/office/drawing/2014/main" id="{C9AEDAFF-481E-9F50-4D7D-B3B6F3B4E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275" y="4991100"/>
              <a:ext cx="1314450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0AC25A-DAF1-01EB-B3AD-4A053A37508C}"/>
                </a:ext>
              </a:extLst>
            </p:cNvPr>
            <p:cNvSpPr/>
            <p:nvPr/>
          </p:nvSpPr>
          <p:spPr>
            <a:xfrm>
              <a:off x="2563813" y="5803900"/>
              <a:ext cx="3484562" cy="223838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pic>
          <p:nvPicPr>
            <p:cNvPr id="5151" name="Picture 21">
              <a:extLst>
                <a:ext uri="{FF2B5EF4-FFF2-40B4-BE49-F238E27FC236}">
                  <a16:creationId xmlns:a16="http://schemas.microsoft.com/office/drawing/2014/main" id="{C1B00D16-F661-66E8-4F5B-2E18A2B06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775" y="4545013"/>
              <a:ext cx="3143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" name="Group 38">
            <a:extLst>
              <a:ext uri="{FF2B5EF4-FFF2-40B4-BE49-F238E27FC236}">
                <a16:creationId xmlns:a16="http://schemas.microsoft.com/office/drawing/2014/main" id="{2A1C0671-A6EA-700D-D836-2445D573B19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33" name="Group 19">
              <a:extLst>
                <a:ext uri="{FF2B5EF4-FFF2-40B4-BE49-F238E27FC236}">
                  <a16:creationId xmlns:a16="http://schemas.microsoft.com/office/drawing/2014/main" id="{7B962E52-0985-B565-664F-16281CFE77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35" name="Group 8">
                <a:extLst>
                  <a:ext uri="{FF2B5EF4-FFF2-40B4-BE49-F238E27FC236}">
                    <a16:creationId xmlns:a16="http://schemas.microsoft.com/office/drawing/2014/main" id="{8DCF4E72-117B-94CC-7A18-0DE5FD63A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37" name="Group 9">
                  <a:extLst>
                    <a:ext uri="{FF2B5EF4-FFF2-40B4-BE49-F238E27FC236}">
                      <a16:creationId xmlns:a16="http://schemas.microsoft.com/office/drawing/2014/main" id="{7D307327-B0CB-4CA1-C197-DECD47E376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47" name="Rectangle 10">
                    <a:extLst>
                      <a:ext uri="{FF2B5EF4-FFF2-40B4-BE49-F238E27FC236}">
                        <a16:creationId xmlns:a16="http://schemas.microsoft.com/office/drawing/2014/main" id="{8BAD019B-55EA-1E0B-9D3D-B75EBEC97F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48" name="Rectangle 11">
                    <a:extLst>
                      <a:ext uri="{FF2B5EF4-FFF2-40B4-BE49-F238E27FC236}">
                        <a16:creationId xmlns:a16="http://schemas.microsoft.com/office/drawing/2014/main" id="{95C406A2-D866-B35E-3D79-52B73BFCD8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38" name="Group 12">
                  <a:extLst>
                    <a:ext uri="{FF2B5EF4-FFF2-40B4-BE49-F238E27FC236}">
                      <a16:creationId xmlns:a16="http://schemas.microsoft.com/office/drawing/2014/main" id="{43795C02-E20D-AD62-0989-EB2AE4893C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45" name="Rectangle 13">
                    <a:extLst>
                      <a:ext uri="{FF2B5EF4-FFF2-40B4-BE49-F238E27FC236}">
                        <a16:creationId xmlns:a16="http://schemas.microsoft.com/office/drawing/2014/main" id="{BD1DB60D-07FE-14BC-2455-4E4DEE7393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46" name="Rectangle 14">
                    <a:extLst>
                      <a:ext uri="{FF2B5EF4-FFF2-40B4-BE49-F238E27FC236}">
                        <a16:creationId xmlns:a16="http://schemas.microsoft.com/office/drawing/2014/main" id="{19454688-64A4-FB65-9087-55C889A3FB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39" name="Group 10">
                  <a:extLst>
                    <a:ext uri="{FF2B5EF4-FFF2-40B4-BE49-F238E27FC236}">
                      <a16:creationId xmlns:a16="http://schemas.microsoft.com/office/drawing/2014/main" id="{85A48662-7B26-A58E-DF02-07C5352B39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43" name="Rectangle 16">
                    <a:extLst>
                      <a:ext uri="{FF2B5EF4-FFF2-40B4-BE49-F238E27FC236}">
                        <a16:creationId xmlns:a16="http://schemas.microsoft.com/office/drawing/2014/main" id="{60CF42B3-0942-67E2-EDDD-F2971945DE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44" name="Rectangle 17">
                    <a:extLst>
                      <a:ext uri="{FF2B5EF4-FFF2-40B4-BE49-F238E27FC236}">
                        <a16:creationId xmlns:a16="http://schemas.microsoft.com/office/drawing/2014/main" id="{34E62146-0440-6AB4-1C5A-0DAAE291C6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40" name="Group 11">
                  <a:extLst>
                    <a:ext uri="{FF2B5EF4-FFF2-40B4-BE49-F238E27FC236}">
                      <a16:creationId xmlns:a16="http://schemas.microsoft.com/office/drawing/2014/main" id="{369B106E-83A7-EA5E-ECAC-4DEEBBEC39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41" name="Rectangle 12">
                    <a:extLst>
                      <a:ext uri="{FF2B5EF4-FFF2-40B4-BE49-F238E27FC236}">
                        <a16:creationId xmlns:a16="http://schemas.microsoft.com/office/drawing/2014/main" id="{CEECA6A2-1ADF-D78B-0BAB-86D061B78A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42" name="Rectangle 13">
                    <a:extLst>
                      <a:ext uri="{FF2B5EF4-FFF2-40B4-BE49-F238E27FC236}">
                        <a16:creationId xmlns:a16="http://schemas.microsoft.com/office/drawing/2014/main" id="{0E7AED14-4CEE-0663-5877-06DCC8D01D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8CE77001-3EC1-E20D-1DFA-94C935D8A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3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EA29A99-F9E4-5FBB-0D34-09D240994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1" name="Title 1">
            <a:extLst>
              <a:ext uri="{FF2B5EF4-FFF2-40B4-BE49-F238E27FC236}">
                <a16:creationId xmlns:a16="http://schemas.microsoft.com/office/drawing/2014/main" id="{5AA8D660-F365-7137-A8AA-A1F28B013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65100"/>
            <a:ext cx="5943600" cy="911225"/>
          </a:xfrm>
        </p:spPr>
        <p:txBody>
          <a:bodyPr/>
          <a:lstStyle/>
          <a:p>
            <a:r>
              <a:rPr lang="en-IN" altLang="en-US" sz="2800"/>
              <a:t>Clues for Development of further Compact Engines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BBB0830-A7CA-8A17-A9F5-90989A29F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613" y="358775"/>
            <a:ext cx="7596187" cy="654050"/>
          </a:xfrm>
        </p:spPr>
        <p:txBody>
          <a:bodyPr/>
          <a:lstStyle/>
          <a:p>
            <a:r>
              <a:rPr lang="en-IN" altLang="en-US" sz="2800"/>
              <a:t>Classification of Next generation Systems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5C3DBE7-FE54-1D2E-3E73-FEDA8A89B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z="2400"/>
              <a:t>Series Turbo-cool System : Double compression system.</a:t>
            </a:r>
          </a:p>
          <a:p>
            <a:r>
              <a:rPr lang="en-IN" altLang="en-US" sz="2400"/>
              <a:t>Parallel Turbo-cool System: Single compression system</a:t>
            </a:r>
          </a:p>
        </p:txBody>
      </p:sp>
      <p:grpSp>
        <p:nvGrpSpPr>
          <p:cNvPr id="6148" name="Group 38">
            <a:extLst>
              <a:ext uri="{FF2B5EF4-FFF2-40B4-BE49-F238E27FC236}">
                <a16:creationId xmlns:a16="http://schemas.microsoft.com/office/drawing/2014/main" id="{027902FE-0240-7609-1776-FDBFB85533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149" name="Group 19">
              <a:extLst>
                <a:ext uri="{FF2B5EF4-FFF2-40B4-BE49-F238E27FC236}">
                  <a16:creationId xmlns:a16="http://schemas.microsoft.com/office/drawing/2014/main" id="{19A9ADD8-BDE8-F282-C125-CA9049F96D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151" name="Group 8">
                <a:extLst>
                  <a:ext uri="{FF2B5EF4-FFF2-40B4-BE49-F238E27FC236}">
                    <a16:creationId xmlns:a16="http://schemas.microsoft.com/office/drawing/2014/main" id="{BC9532CF-08D1-4E81-9BEE-4172FC54D2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6153" name="Group 9">
                  <a:extLst>
                    <a:ext uri="{FF2B5EF4-FFF2-40B4-BE49-F238E27FC236}">
                      <a16:creationId xmlns:a16="http://schemas.microsoft.com/office/drawing/2014/main" id="{56832AFE-0C1A-1CB6-DEFA-B5CA7AFE6D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63" name="Rectangle 10">
                    <a:extLst>
                      <a:ext uri="{FF2B5EF4-FFF2-40B4-BE49-F238E27FC236}">
                        <a16:creationId xmlns:a16="http://schemas.microsoft.com/office/drawing/2014/main" id="{3DD4CC59-B34F-7A41-A57B-5FA3A6B247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4" name="Rectangle 11">
                    <a:extLst>
                      <a:ext uri="{FF2B5EF4-FFF2-40B4-BE49-F238E27FC236}">
                        <a16:creationId xmlns:a16="http://schemas.microsoft.com/office/drawing/2014/main" id="{E654F6C3-0874-07B2-7A2B-0078765B19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54" name="Group 12">
                  <a:extLst>
                    <a:ext uri="{FF2B5EF4-FFF2-40B4-BE49-F238E27FC236}">
                      <a16:creationId xmlns:a16="http://schemas.microsoft.com/office/drawing/2014/main" id="{26AA430F-E7F0-F8A7-0D57-D3DDAC13D3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161" name="Rectangle 13">
                    <a:extLst>
                      <a:ext uri="{FF2B5EF4-FFF2-40B4-BE49-F238E27FC236}">
                        <a16:creationId xmlns:a16="http://schemas.microsoft.com/office/drawing/2014/main" id="{BD2C4DEF-D474-AC38-0453-E68987EB1B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2" name="Rectangle 14">
                    <a:extLst>
                      <a:ext uri="{FF2B5EF4-FFF2-40B4-BE49-F238E27FC236}">
                        <a16:creationId xmlns:a16="http://schemas.microsoft.com/office/drawing/2014/main" id="{B1E9AC62-9F9E-6039-6DC4-7DEDB017DF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55" name="Group 10">
                  <a:extLst>
                    <a:ext uri="{FF2B5EF4-FFF2-40B4-BE49-F238E27FC236}">
                      <a16:creationId xmlns:a16="http://schemas.microsoft.com/office/drawing/2014/main" id="{7A475D38-5BC4-1510-F1F1-A2F1DECFDF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159" name="Rectangle 16">
                    <a:extLst>
                      <a:ext uri="{FF2B5EF4-FFF2-40B4-BE49-F238E27FC236}">
                        <a16:creationId xmlns:a16="http://schemas.microsoft.com/office/drawing/2014/main" id="{3BCA094D-41FF-2482-C9AA-776D6A6E20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0" name="Rectangle 17">
                    <a:extLst>
                      <a:ext uri="{FF2B5EF4-FFF2-40B4-BE49-F238E27FC236}">
                        <a16:creationId xmlns:a16="http://schemas.microsoft.com/office/drawing/2014/main" id="{A38C31E0-82B3-1E09-2E11-E1B65D69F7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56" name="Group 11">
                  <a:extLst>
                    <a:ext uri="{FF2B5EF4-FFF2-40B4-BE49-F238E27FC236}">
                      <a16:creationId xmlns:a16="http://schemas.microsoft.com/office/drawing/2014/main" id="{DC285C11-5403-545E-23E1-437FDB3A23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157" name="Rectangle 12">
                    <a:extLst>
                      <a:ext uri="{FF2B5EF4-FFF2-40B4-BE49-F238E27FC236}">
                        <a16:creationId xmlns:a16="http://schemas.microsoft.com/office/drawing/2014/main" id="{1B39BCC3-0C77-BC99-3DC2-FD36C5660C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58" name="Rectangle 13">
                    <a:extLst>
                      <a:ext uri="{FF2B5EF4-FFF2-40B4-BE49-F238E27FC236}">
                        <a16:creationId xmlns:a16="http://schemas.microsoft.com/office/drawing/2014/main" id="{9A1FF1C6-FE79-FA5B-7677-DE421FF253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004CDB87-A142-E372-52E9-3D81B364A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15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D671014-2597-7C48-7938-C9B1CD741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F31D34C8-FCF7-A77E-30C5-8476564D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343025"/>
            <a:ext cx="69246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BCCF19CA-C057-BC4A-9407-FBD68E28B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" y="100013"/>
            <a:ext cx="6781800" cy="1143000"/>
          </a:xfrm>
        </p:spPr>
        <p:txBody>
          <a:bodyPr/>
          <a:lstStyle/>
          <a:p>
            <a:r>
              <a:rPr lang="en-US" altLang="en-US" sz="2800"/>
              <a:t>Scheme of the Series turbo-cooling system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43" name="Ink 9">
                <a:extLst>
                  <a:ext uri="{FF2B5EF4-FFF2-40B4-BE49-F238E27FC236}">
                    <a16:creationId xmlns:a16="http://schemas.microsoft.com/office/drawing/2014/main" id="{C56E36C4-3400-4870-A0CB-5604965A4FB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4135438"/>
              <a:ext cx="1588" cy="3175"/>
            </p14:xfrm>
          </p:contentPart>
        </mc:Choice>
        <mc:Fallback xmlns="">
          <p:pic>
            <p:nvPicPr>
              <p:cNvPr id="14343" name="Ink 9">
                <a:extLst>
                  <a:ext uri="{FF2B5EF4-FFF2-40B4-BE49-F238E27FC236}">
                    <a16:creationId xmlns:a16="http://schemas.microsoft.com/office/drawing/2014/main" id="{C56E36C4-3400-4870-A0CB-5604965A4FB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3167" y="4126266"/>
                <a:ext cx="18103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45" name="Ink 11">
                <a:extLst>
                  <a:ext uri="{FF2B5EF4-FFF2-40B4-BE49-F238E27FC236}">
                    <a16:creationId xmlns:a16="http://schemas.microsoft.com/office/drawing/2014/main" id="{490D6723-2C3B-EE42-B8D0-A15E2E2CD9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5888" y="5651500"/>
              <a:ext cx="6350" cy="26988"/>
            </p14:xfrm>
          </p:contentPart>
        </mc:Choice>
        <mc:Fallback xmlns="">
          <p:pic>
            <p:nvPicPr>
              <p:cNvPr id="14345" name="Ink 11">
                <a:extLst>
                  <a:ext uri="{FF2B5EF4-FFF2-40B4-BE49-F238E27FC236}">
                    <a16:creationId xmlns:a16="http://schemas.microsoft.com/office/drawing/2014/main" id="{490D6723-2C3B-EE42-B8D0-A15E2E2CD9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7199" y="5642144"/>
                <a:ext cx="23729" cy="45700"/>
              </a:xfrm>
              <a:prstGeom prst="rect">
                <a:avLst/>
              </a:prstGeom>
            </p:spPr>
          </p:pic>
        </mc:Fallback>
      </mc:AlternateContent>
      <p:sp>
        <p:nvSpPr>
          <p:cNvPr id="7174" name="TextBox 25">
            <a:extLst>
              <a:ext uri="{FF2B5EF4-FFF2-40B4-BE49-F238E27FC236}">
                <a16:creationId xmlns:a16="http://schemas.microsoft.com/office/drawing/2014/main" id="{957AF571-F36E-F769-8B67-540B6214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3562350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Gas Turbine</a:t>
            </a:r>
          </a:p>
        </p:txBody>
      </p:sp>
      <p:sp>
        <p:nvSpPr>
          <p:cNvPr id="7175" name="TextBox 26">
            <a:extLst>
              <a:ext uri="{FF2B5EF4-FFF2-40B4-BE49-F238E27FC236}">
                <a16:creationId xmlns:a16="http://schemas.microsoft.com/office/drawing/2014/main" id="{DF43158A-9AE0-219F-38BD-EFD1CB339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002213"/>
            <a:ext cx="1300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Air Turbine</a:t>
            </a:r>
          </a:p>
        </p:txBody>
      </p:sp>
      <p:grpSp>
        <p:nvGrpSpPr>
          <p:cNvPr id="7176" name="Group 38">
            <a:extLst>
              <a:ext uri="{FF2B5EF4-FFF2-40B4-BE49-F238E27FC236}">
                <a16:creationId xmlns:a16="http://schemas.microsoft.com/office/drawing/2014/main" id="{6ABCC0C6-3924-EB9B-5911-99175914E0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82" name="Group 19">
              <a:extLst>
                <a:ext uri="{FF2B5EF4-FFF2-40B4-BE49-F238E27FC236}">
                  <a16:creationId xmlns:a16="http://schemas.microsoft.com/office/drawing/2014/main" id="{34CB0BD0-A697-432A-BA6C-2741041DE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84" name="Group 8">
                <a:extLst>
                  <a:ext uri="{FF2B5EF4-FFF2-40B4-BE49-F238E27FC236}">
                    <a16:creationId xmlns:a16="http://schemas.microsoft.com/office/drawing/2014/main" id="{FB270134-B52B-5EB0-CFCA-721F018206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186" name="Group 9">
                  <a:extLst>
                    <a:ext uri="{FF2B5EF4-FFF2-40B4-BE49-F238E27FC236}">
                      <a16:creationId xmlns:a16="http://schemas.microsoft.com/office/drawing/2014/main" id="{D7E9ECF3-EBA3-2C93-B38B-E594CCFEF4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196" name="Rectangle 10">
                    <a:extLst>
                      <a:ext uri="{FF2B5EF4-FFF2-40B4-BE49-F238E27FC236}">
                        <a16:creationId xmlns:a16="http://schemas.microsoft.com/office/drawing/2014/main" id="{BEB47031-A821-19F2-88FD-221134F97C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97" name="Rectangle 11">
                    <a:extLst>
                      <a:ext uri="{FF2B5EF4-FFF2-40B4-BE49-F238E27FC236}">
                        <a16:creationId xmlns:a16="http://schemas.microsoft.com/office/drawing/2014/main" id="{A7C0051E-365B-FC09-D3AA-CEE71B7E5E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187" name="Group 12">
                  <a:extLst>
                    <a:ext uri="{FF2B5EF4-FFF2-40B4-BE49-F238E27FC236}">
                      <a16:creationId xmlns:a16="http://schemas.microsoft.com/office/drawing/2014/main" id="{9E66ADCF-9256-4D9E-57A3-37473DFA42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194" name="Rectangle 13">
                    <a:extLst>
                      <a:ext uri="{FF2B5EF4-FFF2-40B4-BE49-F238E27FC236}">
                        <a16:creationId xmlns:a16="http://schemas.microsoft.com/office/drawing/2014/main" id="{1CBA4047-8367-E355-F885-322EBC9CAD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95" name="Rectangle 14">
                    <a:extLst>
                      <a:ext uri="{FF2B5EF4-FFF2-40B4-BE49-F238E27FC236}">
                        <a16:creationId xmlns:a16="http://schemas.microsoft.com/office/drawing/2014/main" id="{2B3FA16C-F2F4-721D-8143-5B706B2F03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188" name="Group 10">
                  <a:extLst>
                    <a:ext uri="{FF2B5EF4-FFF2-40B4-BE49-F238E27FC236}">
                      <a16:creationId xmlns:a16="http://schemas.microsoft.com/office/drawing/2014/main" id="{8707BD24-F738-E370-6AF0-54EA17FBA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7192" name="Rectangle 16">
                    <a:extLst>
                      <a:ext uri="{FF2B5EF4-FFF2-40B4-BE49-F238E27FC236}">
                        <a16:creationId xmlns:a16="http://schemas.microsoft.com/office/drawing/2014/main" id="{480EF0C2-49B4-A0CC-65BA-D46B85DC0D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93" name="Rectangle 17">
                    <a:extLst>
                      <a:ext uri="{FF2B5EF4-FFF2-40B4-BE49-F238E27FC236}">
                        <a16:creationId xmlns:a16="http://schemas.microsoft.com/office/drawing/2014/main" id="{9C1C40BD-F9BE-88E8-0A19-46135E688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189" name="Group 11">
                  <a:extLst>
                    <a:ext uri="{FF2B5EF4-FFF2-40B4-BE49-F238E27FC236}">
                      <a16:creationId xmlns:a16="http://schemas.microsoft.com/office/drawing/2014/main" id="{342257EE-EC58-A91B-1193-1C151831A5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190" name="Rectangle 12">
                    <a:extLst>
                      <a:ext uri="{FF2B5EF4-FFF2-40B4-BE49-F238E27FC236}">
                        <a16:creationId xmlns:a16="http://schemas.microsoft.com/office/drawing/2014/main" id="{AC741CEA-4CAB-EB62-8E67-40AFFEEF39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91" name="Rectangle 13">
                    <a:extLst>
                      <a:ext uri="{FF2B5EF4-FFF2-40B4-BE49-F238E27FC236}">
                        <a16:creationId xmlns:a16="http://schemas.microsoft.com/office/drawing/2014/main" id="{E3027D05-DC97-2F7E-88F2-21A4661C2A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3B467774-B936-4D5E-9EF7-FD3A8DCFB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18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9E4FBB2-414C-7741-09B1-DC3C58F7B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7" name="TextBox 24">
            <a:extLst>
              <a:ext uri="{FF2B5EF4-FFF2-40B4-BE49-F238E27FC236}">
                <a16:creationId xmlns:a16="http://schemas.microsoft.com/office/drawing/2014/main" id="{F4CA93E2-8EA7-E4DF-64E2-9FF17575C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180013"/>
            <a:ext cx="174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LP-compressor</a:t>
            </a:r>
          </a:p>
        </p:txBody>
      </p:sp>
      <p:sp>
        <p:nvSpPr>
          <p:cNvPr id="7178" name="TextBox 25">
            <a:extLst>
              <a:ext uri="{FF2B5EF4-FFF2-40B4-BE49-F238E27FC236}">
                <a16:creationId xmlns:a16="http://schemas.microsoft.com/office/drawing/2014/main" id="{FB40490A-73A2-E2C7-4664-8EFD27B6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3059113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HP-compressor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51CF7D-EF05-5DAE-AE41-01028BB5609C}"/>
              </a:ext>
            </a:extLst>
          </p:cNvPr>
          <p:cNvSpPr/>
          <p:nvPr/>
        </p:nvSpPr>
        <p:spPr>
          <a:xfrm>
            <a:off x="538163" y="4397375"/>
            <a:ext cx="7759700" cy="2144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159E0-5215-6DC9-9A78-34C5348D821D}"/>
              </a:ext>
            </a:extLst>
          </p:cNvPr>
          <p:cNvSpPr/>
          <p:nvPr/>
        </p:nvSpPr>
        <p:spPr>
          <a:xfrm>
            <a:off x="4930775" y="1936750"/>
            <a:ext cx="944563" cy="2144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2C7E242-0B74-27D1-A577-032D604B8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2800"/>
              <a:t>Effect of Series Turbo-cooling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D8C2BD11-5F71-1B50-5352-B17957C5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128713"/>
            <a:ext cx="8313737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38">
            <a:extLst>
              <a:ext uri="{FF2B5EF4-FFF2-40B4-BE49-F238E27FC236}">
                <a16:creationId xmlns:a16="http://schemas.microsoft.com/office/drawing/2014/main" id="{16F23027-5AD5-15DA-0DEC-EF0D714107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198" name="Group 19">
              <a:extLst>
                <a:ext uri="{FF2B5EF4-FFF2-40B4-BE49-F238E27FC236}">
                  <a16:creationId xmlns:a16="http://schemas.microsoft.com/office/drawing/2014/main" id="{4006404F-AD93-EA91-842F-6D0C273B8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200" name="Group 8">
                <a:extLst>
                  <a:ext uri="{FF2B5EF4-FFF2-40B4-BE49-F238E27FC236}">
                    <a16:creationId xmlns:a16="http://schemas.microsoft.com/office/drawing/2014/main" id="{40B1B390-68AF-5911-FD6F-8831D52AF0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202" name="Group 9">
                  <a:extLst>
                    <a:ext uri="{FF2B5EF4-FFF2-40B4-BE49-F238E27FC236}">
                      <a16:creationId xmlns:a16="http://schemas.microsoft.com/office/drawing/2014/main" id="{D6A764E3-9916-64A3-B6F2-0EC13CBC15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8212" name="Rectangle 10">
                    <a:extLst>
                      <a:ext uri="{FF2B5EF4-FFF2-40B4-BE49-F238E27FC236}">
                        <a16:creationId xmlns:a16="http://schemas.microsoft.com/office/drawing/2014/main" id="{092DA817-7ADB-7B68-23FB-9A9F77870C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13" name="Rectangle 11">
                    <a:extLst>
                      <a:ext uri="{FF2B5EF4-FFF2-40B4-BE49-F238E27FC236}">
                        <a16:creationId xmlns:a16="http://schemas.microsoft.com/office/drawing/2014/main" id="{45A8AF3F-9EEE-C9CE-39BA-B5FF40ED35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03" name="Group 12">
                  <a:extLst>
                    <a:ext uri="{FF2B5EF4-FFF2-40B4-BE49-F238E27FC236}">
                      <a16:creationId xmlns:a16="http://schemas.microsoft.com/office/drawing/2014/main" id="{4BD1A84F-5BDA-534D-047C-78802F00FD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210" name="Rectangle 13">
                    <a:extLst>
                      <a:ext uri="{FF2B5EF4-FFF2-40B4-BE49-F238E27FC236}">
                        <a16:creationId xmlns:a16="http://schemas.microsoft.com/office/drawing/2014/main" id="{38DF70A7-956E-F0CD-7A46-0B66D01C28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11" name="Rectangle 14">
                    <a:extLst>
                      <a:ext uri="{FF2B5EF4-FFF2-40B4-BE49-F238E27FC236}">
                        <a16:creationId xmlns:a16="http://schemas.microsoft.com/office/drawing/2014/main" id="{A5666E4C-E1C6-AE87-91D1-E9AFB43175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04" name="Group 10">
                  <a:extLst>
                    <a:ext uri="{FF2B5EF4-FFF2-40B4-BE49-F238E27FC236}">
                      <a16:creationId xmlns:a16="http://schemas.microsoft.com/office/drawing/2014/main" id="{C232138D-18D8-884A-5B7A-26BD9DA273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208" name="Rectangle 16">
                    <a:extLst>
                      <a:ext uri="{FF2B5EF4-FFF2-40B4-BE49-F238E27FC236}">
                        <a16:creationId xmlns:a16="http://schemas.microsoft.com/office/drawing/2014/main" id="{D8576CFD-7134-FC86-CF14-DBCB246442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09" name="Rectangle 17">
                    <a:extLst>
                      <a:ext uri="{FF2B5EF4-FFF2-40B4-BE49-F238E27FC236}">
                        <a16:creationId xmlns:a16="http://schemas.microsoft.com/office/drawing/2014/main" id="{89F11785-9174-5F32-8496-FDDD9921BE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05" name="Group 11">
                  <a:extLst>
                    <a:ext uri="{FF2B5EF4-FFF2-40B4-BE49-F238E27FC236}">
                      <a16:creationId xmlns:a16="http://schemas.microsoft.com/office/drawing/2014/main" id="{BE54DED3-CB58-E0F7-1E29-44805977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206" name="Rectangle 12">
                    <a:extLst>
                      <a:ext uri="{FF2B5EF4-FFF2-40B4-BE49-F238E27FC236}">
                        <a16:creationId xmlns:a16="http://schemas.microsoft.com/office/drawing/2014/main" id="{D9056C65-5972-F48D-4DF3-BDFB70F5DE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07" name="Rectangle 13">
                    <a:extLst>
                      <a:ext uri="{FF2B5EF4-FFF2-40B4-BE49-F238E27FC236}">
                        <a16:creationId xmlns:a16="http://schemas.microsoft.com/office/drawing/2014/main" id="{9232FA9D-9999-F6F0-2524-AC60FC42DA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CC4D23D1-2FFB-9724-5AD8-651FB06DC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19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9CF7C37-0125-F674-3265-3FE4B4E09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4019F00B-196E-4852-E136-4F1F2F13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322388"/>
            <a:ext cx="74771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787D3992-8036-ECD4-7385-4C12B9BBB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" y="100013"/>
            <a:ext cx="6781800" cy="1143000"/>
          </a:xfrm>
        </p:spPr>
        <p:txBody>
          <a:bodyPr/>
          <a:lstStyle/>
          <a:p>
            <a:r>
              <a:rPr lang="en-US" altLang="en-US" sz="2800"/>
              <a:t>Scheme of the Parallel turbo-cooling system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43" name="Ink 9">
                <a:extLst>
                  <a:ext uri="{FF2B5EF4-FFF2-40B4-BE49-F238E27FC236}">
                    <a16:creationId xmlns:a16="http://schemas.microsoft.com/office/drawing/2014/main" id="{146C205B-7151-2C93-4049-68356DA505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4135438"/>
              <a:ext cx="1588" cy="3175"/>
            </p14:xfrm>
          </p:contentPart>
        </mc:Choice>
        <mc:Fallback xmlns="">
          <p:pic>
            <p:nvPicPr>
              <p:cNvPr id="14343" name="Ink 9">
                <a:extLst>
                  <a:ext uri="{FF2B5EF4-FFF2-40B4-BE49-F238E27FC236}">
                    <a16:creationId xmlns:a16="http://schemas.microsoft.com/office/drawing/2014/main" id="{146C205B-7151-2C93-4049-68356DA505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3167" y="4126266"/>
                <a:ext cx="18103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45" name="Ink 11">
                <a:extLst>
                  <a:ext uri="{FF2B5EF4-FFF2-40B4-BE49-F238E27FC236}">
                    <a16:creationId xmlns:a16="http://schemas.microsoft.com/office/drawing/2014/main" id="{EFDFF580-B055-BE11-BF24-220AE236AA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5888" y="5651500"/>
              <a:ext cx="6350" cy="26988"/>
            </p14:xfrm>
          </p:contentPart>
        </mc:Choice>
        <mc:Fallback xmlns="">
          <p:pic>
            <p:nvPicPr>
              <p:cNvPr id="14345" name="Ink 11">
                <a:extLst>
                  <a:ext uri="{FF2B5EF4-FFF2-40B4-BE49-F238E27FC236}">
                    <a16:creationId xmlns:a16="http://schemas.microsoft.com/office/drawing/2014/main" id="{EFDFF580-B055-BE11-BF24-220AE236AA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7199" y="5642144"/>
                <a:ext cx="23729" cy="45700"/>
              </a:xfrm>
              <a:prstGeom prst="rect">
                <a:avLst/>
              </a:prstGeom>
            </p:spPr>
          </p:pic>
        </mc:Fallback>
      </mc:AlternateContent>
      <p:sp>
        <p:nvSpPr>
          <p:cNvPr id="9222" name="TextBox 26">
            <a:extLst>
              <a:ext uri="{FF2B5EF4-FFF2-40B4-BE49-F238E27FC236}">
                <a16:creationId xmlns:a16="http://schemas.microsoft.com/office/drawing/2014/main" id="{99C98EF3-67CA-13DE-34AA-BBA01F5B9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586163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Gas Turbine</a:t>
            </a:r>
          </a:p>
        </p:txBody>
      </p:sp>
      <p:sp>
        <p:nvSpPr>
          <p:cNvPr id="9223" name="TextBox 27">
            <a:extLst>
              <a:ext uri="{FF2B5EF4-FFF2-40B4-BE49-F238E27FC236}">
                <a16:creationId xmlns:a16="http://schemas.microsoft.com/office/drawing/2014/main" id="{10C8BDEE-EB96-EF7B-E83F-B4B2ECD0A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5494338"/>
            <a:ext cx="130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Air Turbine</a:t>
            </a:r>
          </a:p>
        </p:txBody>
      </p:sp>
      <p:grpSp>
        <p:nvGrpSpPr>
          <p:cNvPr id="9224" name="Group 38">
            <a:extLst>
              <a:ext uri="{FF2B5EF4-FFF2-40B4-BE49-F238E27FC236}">
                <a16:creationId xmlns:a16="http://schemas.microsoft.com/office/drawing/2014/main" id="{C64FC573-26CC-A379-EB15-CEE6452008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230" name="Group 19">
              <a:extLst>
                <a:ext uri="{FF2B5EF4-FFF2-40B4-BE49-F238E27FC236}">
                  <a16:creationId xmlns:a16="http://schemas.microsoft.com/office/drawing/2014/main" id="{4FE3F952-C91D-1915-B8ED-D75A4B9BF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232" name="Group 8">
                <a:extLst>
                  <a:ext uri="{FF2B5EF4-FFF2-40B4-BE49-F238E27FC236}">
                    <a16:creationId xmlns:a16="http://schemas.microsoft.com/office/drawing/2014/main" id="{706180D5-2253-BDC9-A17A-B9CA526D91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234" name="Group 9">
                  <a:extLst>
                    <a:ext uri="{FF2B5EF4-FFF2-40B4-BE49-F238E27FC236}">
                      <a16:creationId xmlns:a16="http://schemas.microsoft.com/office/drawing/2014/main" id="{81316B7A-654B-F87C-FF5E-211E868B5E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244" name="Rectangle 10">
                    <a:extLst>
                      <a:ext uri="{FF2B5EF4-FFF2-40B4-BE49-F238E27FC236}">
                        <a16:creationId xmlns:a16="http://schemas.microsoft.com/office/drawing/2014/main" id="{47A1AC3A-C733-3662-0862-E264A82D71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45" name="Rectangle 11">
                    <a:extLst>
                      <a:ext uri="{FF2B5EF4-FFF2-40B4-BE49-F238E27FC236}">
                        <a16:creationId xmlns:a16="http://schemas.microsoft.com/office/drawing/2014/main" id="{3A8DF6BD-DBB1-662A-74CB-BF68E8FD0C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235" name="Group 12">
                  <a:extLst>
                    <a:ext uri="{FF2B5EF4-FFF2-40B4-BE49-F238E27FC236}">
                      <a16:creationId xmlns:a16="http://schemas.microsoft.com/office/drawing/2014/main" id="{2CE4B803-890E-9747-149D-65455BC660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9242" name="Rectangle 13">
                    <a:extLst>
                      <a:ext uri="{FF2B5EF4-FFF2-40B4-BE49-F238E27FC236}">
                        <a16:creationId xmlns:a16="http://schemas.microsoft.com/office/drawing/2014/main" id="{33B8EDAE-7DDB-E43A-D1C9-82CCCAE312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43" name="Rectangle 14">
                    <a:extLst>
                      <a:ext uri="{FF2B5EF4-FFF2-40B4-BE49-F238E27FC236}">
                        <a16:creationId xmlns:a16="http://schemas.microsoft.com/office/drawing/2014/main" id="{F7831A31-1415-3570-DBE3-6BFA561E1B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236" name="Group 10">
                  <a:extLst>
                    <a:ext uri="{FF2B5EF4-FFF2-40B4-BE49-F238E27FC236}">
                      <a16:creationId xmlns:a16="http://schemas.microsoft.com/office/drawing/2014/main" id="{03EE8545-D7A3-89A4-F861-D95B44C24E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9240" name="Rectangle 16">
                    <a:extLst>
                      <a:ext uri="{FF2B5EF4-FFF2-40B4-BE49-F238E27FC236}">
                        <a16:creationId xmlns:a16="http://schemas.microsoft.com/office/drawing/2014/main" id="{7A09F993-78A8-0F00-4916-B8DC6799E0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41" name="Rectangle 17">
                    <a:extLst>
                      <a:ext uri="{FF2B5EF4-FFF2-40B4-BE49-F238E27FC236}">
                        <a16:creationId xmlns:a16="http://schemas.microsoft.com/office/drawing/2014/main" id="{905B58BE-F970-CD35-0E0C-AF9F0264A4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237" name="Group 11">
                  <a:extLst>
                    <a:ext uri="{FF2B5EF4-FFF2-40B4-BE49-F238E27FC236}">
                      <a16:creationId xmlns:a16="http://schemas.microsoft.com/office/drawing/2014/main" id="{99D951DC-4B54-F469-D4D2-2FB2D47073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9238" name="Rectangle 12">
                    <a:extLst>
                      <a:ext uri="{FF2B5EF4-FFF2-40B4-BE49-F238E27FC236}">
                        <a16:creationId xmlns:a16="http://schemas.microsoft.com/office/drawing/2014/main" id="{0F4B1E69-F2F8-0A26-4AD9-0015175910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39" name="Rectangle 13">
                    <a:extLst>
                      <a:ext uri="{FF2B5EF4-FFF2-40B4-BE49-F238E27FC236}">
                        <a16:creationId xmlns:a16="http://schemas.microsoft.com/office/drawing/2014/main" id="{45E94A56-D8B8-A361-A29A-DB4BE2DE6F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A30DE293-F01B-3755-E105-B10A11619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23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0A5752-36B5-96CF-AA8F-5231E7ABE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5" name="TextBox 2">
            <a:extLst>
              <a:ext uri="{FF2B5EF4-FFF2-40B4-BE49-F238E27FC236}">
                <a16:creationId xmlns:a16="http://schemas.microsoft.com/office/drawing/2014/main" id="{B49B8C4B-8BB2-1CCC-4678-D2BBF2C35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4811713"/>
            <a:ext cx="173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LF-compressor</a:t>
            </a:r>
          </a:p>
        </p:txBody>
      </p:sp>
      <p:sp>
        <p:nvSpPr>
          <p:cNvPr id="9226" name="TextBox 24">
            <a:extLst>
              <a:ext uri="{FF2B5EF4-FFF2-40B4-BE49-F238E27FC236}">
                <a16:creationId xmlns:a16="http://schemas.microsoft.com/office/drawing/2014/main" id="{0616E945-3F31-EFB8-C6E6-9BA5D4C30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9080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HF-compressor</a:t>
            </a:r>
          </a:p>
        </p:txBody>
      </p:sp>
      <p:sp>
        <p:nvSpPr>
          <p:cNvPr id="9227" name="TextBox 26">
            <a:extLst>
              <a:ext uri="{FF2B5EF4-FFF2-40B4-BE49-F238E27FC236}">
                <a16:creationId xmlns:a16="http://schemas.microsoft.com/office/drawing/2014/main" id="{8F5D72C2-8642-73B8-B8C8-9DA420531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71738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Engine</a:t>
            </a:r>
          </a:p>
        </p:txBody>
      </p:sp>
      <p:pic>
        <p:nvPicPr>
          <p:cNvPr id="9228" name="Picture 2">
            <a:extLst>
              <a:ext uri="{FF2B5EF4-FFF2-40B4-BE49-F238E27FC236}">
                <a16:creationId xmlns:a16="http://schemas.microsoft.com/office/drawing/2014/main" id="{05609432-E483-BDB9-5423-CACC4D091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3533775"/>
            <a:ext cx="942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C1E957-7CD5-B4C0-E578-D20B482C69B8}"/>
                  </a:ext>
                </a:extLst>
              </p14:cNvPr>
              <p14:cNvContentPartPr/>
              <p14:nvPr/>
            </p14:nvContentPartPr>
            <p14:xfrm>
              <a:off x="6566760" y="6079680"/>
              <a:ext cx="605880" cy="643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C1E957-7CD5-B4C0-E578-D20B482C69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57400" y="6070320"/>
                <a:ext cx="624600" cy="66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FA42F16-54B9-34C0-FDBE-3BB8C5CCE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8" y="211138"/>
            <a:ext cx="8229600" cy="790575"/>
          </a:xfrm>
        </p:spPr>
        <p:txBody>
          <a:bodyPr/>
          <a:lstStyle/>
          <a:p>
            <a:r>
              <a:rPr lang="en-IN" altLang="en-US" sz="2800"/>
              <a:t>Turbine Compounded Engine</a:t>
            </a:r>
          </a:p>
        </p:txBody>
      </p:sp>
      <p:grpSp>
        <p:nvGrpSpPr>
          <p:cNvPr id="10243" name="Group 7">
            <a:extLst>
              <a:ext uri="{FF2B5EF4-FFF2-40B4-BE49-F238E27FC236}">
                <a16:creationId xmlns:a16="http://schemas.microsoft.com/office/drawing/2014/main" id="{A21EA8A6-A145-D470-9342-DC44A9FEB950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1455738"/>
            <a:ext cx="7239000" cy="4724400"/>
            <a:chOff x="762000" y="1676400"/>
            <a:chExt cx="7239000" cy="4724400"/>
          </a:xfrm>
        </p:grpSpPr>
        <p:pic>
          <p:nvPicPr>
            <p:cNvPr id="10266" name="Picture 2">
              <a:extLst>
                <a:ext uri="{FF2B5EF4-FFF2-40B4-BE49-F238E27FC236}">
                  <a16:creationId xmlns:a16="http://schemas.microsoft.com/office/drawing/2014/main" id="{AE44C45A-88C8-2B39-7D0B-7FAF7387C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676400"/>
              <a:ext cx="68580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3E277B-3B14-A7FF-0138-31AD682020CB}"/>
                </a:ext>
              </a:extLst>
            </p:cNvPr>
            <p:cNvSpPr/>
            <p:nvPr/>
          </p:nvSpPr>
          <p:spPr>
            <a:xfrm>
              <a:off x="1066800" y="4267200"/>
              <a:ext cx="5715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99C94B-AD04-ACD3-CF86-787F6CCE19F9}"/>
                </a:ext>
              </a:extLst>
            </p:cNvPr>
            <p:cNvSpPr/>
            <p:nvPr/>
          </p:nvSpPr>
          <p:spPr>
            <a:xfrm>
              <a:off x="1447800" y="3581400"/>
              <a:ext cx="50292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27CEFB-83E3-08F3-E9A3-F914762DF4C8}"/>
                </a:ext>
              </a:extLst>
            </p:cNvPr>
            <p:cNvCxnSpPr/>
            <p:nvPr/>
          </p:nvCxnSpPr>
          <p:spPr>
            <a:xfrm>
              <a:off x="762000" y="4343400"/>
              <a:ext cx="7239000" cy="0"/>
            </a:xfrm>
            <a:prstGeom prst="line">
              <a:avLst/>
            </a:prstGeom>
            <a:ln w="412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4" name="TextBox 24">
            <a:extLst>
              <a:ext uri="{FF2B5EF4-FFF2-40B4-BE49-F238E27FC236}">
                <a16:creationId xmlns:a16="http://schemas.microsoft.com/office/drawing/2014/main" id="{D8EA74C1-C2A9-512C-40DD-685CEDE63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1524000"/>
            <a:ext cx="214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Screw Compressor</a:t>
            </a:r>
          </a:p>
        </p:txBody>
      </p:sp>
      <p:sp>
        <p:nvSpPr>
          <p:cNvPr id="10245" name="TextBox 25">
            <a:extLst>
              <a:ext uri="{FF2B5EF4-FFF2-40B4-BE49-F238E27FC236}">
                <a16:creationId xmlns:a16="http://schemas.microsoft.com/office/drawing/2014/main" id="{4D9E779F-E5F9-2BA1-D974-FECD56BBF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6072188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Gas Turbine</a:t>
            </a:r>
          </a:p>
        </p:txBody>
      </p:sp>
      <p:sp>
        <p:nvSpPr>
          <p:cNvPr id="10246" name="TextBox 26">
            <a:extLst>
              <a:ext uri="{FF2B5EF4-FFF2-40B4-BE49-F238E27FC236}">
                <a16:creationId xmlns:a16="http://schemas.microsoft.com/office/drawing/2014/main" id="{2A1F1B75-003E-2472-3659-CF9CB2A2E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4275138"/>
            <a:ext cx="903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Engine</a:t>
            </a:r>
          </a:p>
        </p:txBody>
      </p:sp>
      <p:sp>
        <p:nvSpPr>
          <p:cNvPr id="10247" name="TextBox 27">
            <a:extLst>
              <a:ext uri="{FF2B5EF4-FFF2-40B4-BE49-F238E27FC236}">
                <a16:creationId xmlns:a16="http://schemas.microsoft.com/office/drawing/2014/main" id="{CBEEFDAC-E2FC-1AF0-768F-B70DF7262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2627313"/>
            <a:ext cx="120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Air Cooler</a:t>
            </a:r>
          </a:p>
        </p:txBody>
      </p:sp>
      <p:grpSp>
        <p:nvGrpSpPr>
          <p:cNvPr id="10248" name="Group 38">
            <a:extLst>
              <a:ext uri="{FF2B5EF4-FFF2-40B4-BE49-F238E27FC236}">
                <a16:creationId xmlns:a16="http://schemas.microsoft.com/office/drawing/2014/main" id="{836CECAE-DA6C-D967-FFD5-DE7C5A3D0B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50" name="Group 19">
              <a:extLst>
                <a:ext uri="{FF2B5EF4-FFF2-40B4-BE49-F238E27FC236}">
                  <a16:creationId xmlns:a16="http://schemas.microsoft.com/office/drawing/2014/main" id="{1373C51C-987A-BE27-88A8-FC9BCBBAF8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2" name="Group 8">
                <a:extLst>
                  <a:ext uri="{FF2B5EF4-FFF2-40B4-BE49-F238E27FC236}">
                    <a16:creationId xmlns:a16="http://schemas.microsoft.com/office/drawing/2014/main" id="{296FCCB9-9A8D-54F4-1819-84D81F8EE7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4" name="Group 9">
                  <a:extLst>
                    <a:ext uri="{FF2B5EF4-FFF2-40B4-BE49-F238E27FC236}">
                      <a16:creationId xmlns:a16="http://schemas.microsoft.com/office/drawing/2014/main" id="{36D6070A-C382-C665-EB4F-804457416E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4" name="Rectangle 10">
                    <a:extLst>
                      <a:ext uri="{FF2B5EF4-FFF2-40B4-BE49-F238E27FC236}">
                        <a16:creationId xmlns:a16="http://schemas.microsoft.com/office/drawing/2014/main" id="{00FE627F-95E2-DFEA-8C6C-35FE97C236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5" name="Rectangle 11">
                    <a:extLst>
                      <a:ext uri="{FF2B5EF4-FFF2-40B4-BE49-F238E27FC236}">
                        <a16:creationId xmlns:a16="http://schemas.microsoft.com/office/drawing/2014/main" id="{05014DA7-17A9-071A-5289-6CBFA0B679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55" name="Group 12">
                  <a:extLst>
                    <a:ext uri="{FF2B5EF4-FFF2-40B4-BE49-F238E27FC236}">
                      <a16:creationId xmlns:a16="http://schemas.microsoft.com/office/drawing/2014/main" id="{57C218D0-C96D-4F0D-8F3D-29CC97D45D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2" name="Rectangle 13">
                    <a:extLst>
                      <a:ext uri="{FF2B5EF4-FFF2-40B4-BE49-F238E27FC236}">
                        <a16:creationId xmlns:a16="http://schemas.microsoft.com/office/drawing/2014/main" id="{34FE65BB-9565-E130-2FE0-C33D040F23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3" name="Rectangle 14">
                    <a:extLst>
                      <a:ext uri="{FF2B5EF4-FFF2-40B4-BE49-F238E27FC236}">
                        <a16:creationId xmlns:a16="http://schemas.microsoft.com/office/drawing/2014/main" id="{15E20558-094D-74AF-DC6E-5395FDEF0B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56" name="Group 10">
                  <a:extLst>
                    <a:ext uri="{FF2B5EF4-FFF2-40B4-BE49-F238E27FC236}">
                      <a16:creationId xmlns:a16="http://schemas.microsoft.com/office/drawing/2014/main" id="{D88CFF93-6FD5-170F-4BB3-8929DB5E1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60" name="Rectangle 16">
                    <a:extLst>
                      <a:ext uri="{FF2B5EF4-FFF2-40B4-BE49-F238E27FC236}">
                        <a16:creationId xmlns:a16="http://schemas.microsoft.com/office/drawing/2014/main" id="{180C4098-A31C-B865-0419-385B310067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1" name="Rectangle 17">
                    <a:extLst>
                      <a:ext uri="{FF2B5EF4-FFF2-40B4-BE49-F238E27FC236}">
                        <a16:creationId xmlns:a16="http://schemas.microsoft.com/office/drawing/2014/main" id="{5060C383-3D4F-2815-ACE6-B0CE97B263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57" name="Group 11">
                  <a:extLst>
                    <a:ext uri="{FF2B5EF4-FFF2-40B4-BE49-F238E27FC236}">
                      <a16:creationId xmlns:a16="http://schemas.microsoft.com/office/drawing/2014/main" id="{74829E1E-C775-C031-9BA9-E81260DDE1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8" name="Rectangle 12">
                    <a:extLst>
                      <a:ext uri="{FF2B5EF4-FFF2-40B4-BE49-F238E27FC236}">
                        <a16:creationId xmlns:a16="http://schemas.microsoft.com/office/drawing/2014/main" id="{8062E5E7-97F1-4379-5FEA-04B61F6403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59" name="Rectangle 13">
                    <a:extLst>
                      <a:ext uri="{FF2B5EF4-FFF2-40B4-BE49-F238E27FC236}">
                        <a16:creationId xmlns:a16="http://schemas.microsoft.com/office/drawing/2014/main" id="{15A72E13-DFB0-D080-CF9E-E6A8788B3E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2" name="Rectangle 21">
                <a:extLst>
                  <a:ext uri="{FF2B5EF4-FFF2-40B4-BE49-F238E27FC236}">
                    <a16:creationId xmlns:a16="http://schemas.microsoft.com/office/drawing/2014/main" id="{4480FEBE-41E3-FBFC-4D9A-73E008B40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10F5886-F69A-3444-D0EA-2B16CD34B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770</Words>
  <Application>Microsoft Office PowerPoint</Application>
  <PresentationFormat>On-screen Show (4:3)</PresentationFormat>
  <Paragraphs>87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Blackadder ITC</vt:lpstr>
      <vt:lpstr>Calibri</vt:lpstr>
      <vt:lpstr>Cambria Math</vt:lpstr>
      <vt:lpstr>CommercialScript BT</vt:lpstr>
      <vt:lpstr>Tempus Sans ITC</vt:lpstr>
      <vt:lpstr>Times New Roman</vt:lpstr>
      <vt:lpstr>Default Design</vt:lpstr>
      <vt:lpstr>Bitmap Image</vt:lpstr>
      <vt:lpstr>Equation</vt:lpstr>
      <vt:lpstr>Advanced Turbocharging Systems for Next generation</vt:lpstr>
      <vt:lpstr>Turbocharger with Intercooler</vt:lpstr>
      <vt:lpstr>Clues for Development of further Compact &amp; Sustainable Engines</vt:lpstr>
      <vt:lpstr>Clues for Development of further Compact Engines</vt:lpstr>
      <vt:lpstr>Classification of Next generation Systems</vt:lpstr>
      <vt:lpstr>Scheme of the Series turbo-cooling system</vt:lpstr>
      <vt:lpstr>Effect of Series Turbo-cooling</vt:lpstr>
      <vt:lpstr>Scheme of the Parallel turbo-cooling system</vt:lpstr>
      <vt:lpstr>Turbine Compounded Engine</vt:lpstr>
      <vt:lpstr>Surplus Power Chart : turbo-compound installation</vt:lpstr>
      <vt:lpstr>Turbine Compounded Engine : Fuel Economy @ 2000rpm</vt:lpstr>
      <vt:lpstr>Turbine Compounded Engine : Enhanced Power: Constant Fuel Economy</vt:lpstr>
      <vt:lpstr>Engines with Hybrid Turbocharger </vt:lpstr>
      <vt:lpstr>Advanced Turbocharged Engine</vt:lpstr>
      <vt:lpstr>PowerPoint Presentation</vt:lpstr>
      <vt:lpstr>PowerPoint Presentation</vt:lpstr>
      <vt:lpstr>True Phenomenological Model for Isentropic Compression</vt:lpstr>
      <vt:lpstr>Engineering Model for Prediction of Highest Temperature</vt:lpstr>
      <vt:lpstr>PowerPoint Presentation</vt:lpstr>
      <vt:lpstr>PowerPoint Presentation</vt:lpstr>
      <vt:lpstr>Net Characteristics of High expansion ratio Otto’s Model: Realistic Analysis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MOHAN</dc:creator>
  <cp:lastModifiedBy>P M V Subbarao</cp:lastModifiedBy>
  <cp:revision>271</cp:revision>
  <dcterms:created xsi:type="dcterms:W3CDTF">2005-03-30T16:54:51Z</dcterms:created>
  <dcterms:modified xsi:type="dcterms:W3CDTF">2023-09-05T07:12:58Z</dcterms:modified>
</cp:coreProperties>
</file>