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955" r:id="rId2"/>
    <p:sldId id="552" r:id="rId3"/>
    <p:sldId id="568" r:id="rId4"/>
    <p:sldId id="548" r:id="rId5"/>
    <p:sldId id="545" r:id="rId6"/>
    <p:sldId id="546" r:id="rId7"/>
    <p:sldId id="734" r:id="rId8"/>
    <p:sldId id="735" r:id="rId9"/>
    <p:sldId id="961" r:id="rId10"/>
    <p:sldId id="741" r:id="rId11"/>
    <p:sldId id="561" r:id="rId12"/>
    <p:sldId id="562" r:id="rId13"/>
    <p:sldId id="742" r:id="rId14"/>
    <p:sldId id="743" r:id="rId15"/>
    <p:sldId id="563" r:id="rId16"/>
    <p:sldId id="744" r:id="rId17"/>
    <p:sldId id="564" r:id="rId18"/>
    <p:sldId id="745" r:id="rId19"/>
    <p:sldId id="746" r:id="rId20"/>
    <p:sldId id="749" r:id="rId21"/>
    <p:sldId id="750" r:id="rId22"/>
    <p:sldId id="751" r:id="rId23"/>
    <p:sldId id="752" r:id="rId24"/>
    <p:sldId id="962" r:id="rId25"/>
    <p:sldId id="747" r:id="rId26"/>
    <p:sldId id="748" r:id="rId27"/>
    <p:sldId id="578" r:id="rId28"/>
    <p:sldId id="581" r:id="rId29"/>
    <p:sldId id="956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A0482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765" autoAdjust="0"/>
    <p:restoredTop sz="90929"/>
  </p:normalViewPr>
  <p:slideViewPr>
    <p:cSldViewPr>
      <p:cViewPr varScale="1">
        <p:scale>
          <a:sx n="75" d="100"/>
          <a:sy n="75" d="100"/>
        </p:scale>
        <p:origin x="118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6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54AA0E6-1CE6-48D3-B9D2-5F90A7F76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55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02T06:32:29.5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17772 7210 759 0,'0'0'16'0,"0"0"4"0,0-5 1 15,0 5 1-15,0-6-22 0,0 1 0 0,0 0 0 0,0-1 0 0,0 6 0 0,0-5 0 0,0 0 0 0,0 0 0 16,3-1 0-16,-3 1 0 0,0 0 0 0,0 5 0 16,3-6 36-16,-3 6 4 0,0 0 0 0,0-2 0 15,0-4 12-15,0 6 4 0,0 0 0 0,0 0 0 16,0 0-45-16,0 0-11 0,0 0 0 0,0 0 0 15,0 0 0-15,0 0 0 0,-8 0 0 0,2 3 0 16,6-3 8-16,0 0 0 0,-3 3 0 0,3-3 0 16,0 0 13-16,-6 5 3 0,6-5 0 0,0 0 0 15,-3 5 23-15,3-5 5 0,-3 3 0 0,3-3 1 16,0 0-24-16,0 0-5 0,0 0 0 0,0 0-1 0,0 0-4 0,0 0-1 16,0 0 0-16,0 0 0 0,0 0-3 0,0 0-1 15,0 0 0-15,0 0 0 0,0 0-14 0,0 0 11 16,0 0-11-16,0 0 10 0,0 0-10 0,0 0-9 15,0-5 9-15,0 5-723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8-29T06:31:33.4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24043 17443 125 0,'0'0'85'16,"0"0"-15"-16,0 0-80 15,0 0-28-15,0 0-42 16,0 0-4-16,0 0 17 15,0 0 67-15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6:28:35.4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27 15214,'-17'6'8104,"-7"-22"-8584,36 34-10987,-24-36 3075,-1 1 5445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06:28:38.0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12716,'0'0'769,"35"17"-481,-18-9-4612,5-16-32,4 6 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18T06:38:22.5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16648 14310 177 0,'0'0'70'0,"18"-16"3"15,-18 16-3-15,18-12-10 16,-5 8-9-16,-13 4-4 15,14-9-7-15,-14 9-5 16,7-11-15-16,-7 11-3 16,0 0-3-16,0-14-4 15,0 14 2-15,0 0-5 16,-13-11-1-16,13 11-5 16,-12-3 0-16,12 3-1 15,-15 0-1-15,4 6 0 0,11-6-2 16,-21 18 1-1,10-2 1-15,2 0 1 0,-1 1-1 16,1 1 0-16,5-1 1 16,1-4 2-16,6 1 2 15,-3-14-3-15,15 15 4 16,2-11-4-16,2-4 3 16,3-2-3-16,2-3 3 15,-1-5-2-15,-1-1 0 16,-1-3 3-16,-4-3-1 15,-7-4 1-15,-4 0-1 16,-6 3 4-16,-1 2-2 16,-5-1 0-16,-2 4-4 0,8 13-2 15,-18-15-1 1,7 15 1-16,-1 4 3 0,0 1-2 16,-1 3-2-16,1 9 1 15,3 2 4-15,0 0-3 16,3 3 4-16,6-2-5 15,6-1-2-15,3 0 2 16,4-6 2-16,5-8 0 16,2-5-1-16,1-7 1 15,1-5 1-15,-7-6 5 16,-1-1-4-16,-7-4 2 16,-4 2-3-16,-8 1 2 15,-5 7-2-15,-5 4 2 0,-5 4-2 16,-1 8-3-1,0 0 1-15,5 8-24 32,-2-7-73-32,18-4-35 0,0 0-2 0,0 0-1 0,28-5-5 15,-1-9-3-15</inkml:trace>
  <inkml:trace contextRef="#ctx0" brushRef="#br0" timeOffset="702.01">16959 13725 331 0,'-1'-28'117'0,"-5"0"-2"16,-4 3-42-16,-7-2-47 16,0 1-8-16,-7 0-2 15,1 5-2-15,-4 4-6 16,-4 2-3-16,-2 5-3 16,-4 6-2-16,-2 3 1 15,-1 6 0-15,-3 4 1 16,-2 6-2-16,-1 4-1 0,-3 6 3 15,0 1 2 1,-1 5 0-16,0 0-1 16,0 3 3-16,2 3-2 0,2 1 1 15,2 1 0-15,5 4-3 16,2-1 0-16,8 6 0 16,3 6 1-16,7 4-2 15,3 6-1-15,7 1 5 16,7 4-3-16,7 4 2 15,4 1-1-15,10 0-4 16,6-1 1-16,8 0 0 16,8-4 4-16,9-3-7 15,8-7 5-15,8-3-2 16,9-10 4-16,4-5 2 16,5-14 0-16,5-14-4 0,5-14 1 15,3-15 2-15,0-14 5 16,-1-12-6-16,-7-14-1 15,-6-14 4-15,-11-10-4 16,-11-11 5-16,-17-7 0 16,-16-3-3-16,-20 2-5 15,-14-2 7-15,-22 6 0 16,-18 8-3-16,-19 13-1 16,-18 13 3-16,-16 17-6 15,-16 14 3-15,-10 16-17 16,-14 8-103-16,6 14-24 15,2 2 4-15,15 5-8 16,16-4 1-16</inkml:trace>
  <inkml:trace contextRef="#ctx0" brushRef="#br0" timeOffset="1167.65">17268 12906 342 0,'0'0'95'0,"0"0"-3"16,-5 14-78-16,5-14-7 15,7 21 3-15,-3-2 2 16,4 9 3-16,-4 10 4 15,6 14 2-15,-4 6-1 16,0 13-1-16,-4 7-5 0,1 6 2 16,-6-5-5-1,2-1 1-15,0-14-9 0,-1-14-23 16,3-12-94-16,4-18 1 16,-5-20-6-16,14-33-3 15,-5-12-2-15</inkml:trace>
  <inkml:trace contextRef="#ctx0" brushRef="#br0" timeOffset="1432.9">17171 13016 439 0,'-13'12'121'0,"13"-12"-1"0,21-11-91 15,9-2-17-15,12-10-1 16,9 2 0-16,4-4-3 16,3-3-3-16,2-3-3 15,-4 2-3-15,-7 4-7 16,-15 2-33-16,-6 13-50 16,-15 2-29-16,-13 8 1 15,0 0-1-15,-21 20 0 16,-2 3 0-16</inkml:trace>
  <inkml:trace contextRef="#ctx0" brushRef="#br0" timeOffset="1784.36">17312 13238 219 0,'0'0'96'0,"19"3"-18"15,3-18-17-15,7-3-11 16,3-4-8-16,4 3-19 15,-2 2-28-15,-4 2-16 16,-5 16-20-16,-11 10-4 16,-8 12-3-16,-15 5 4 15,-6 13 2-15,-9 4 16 16,-3 5 14-16,-5 3 18 16,-1 0 25-16,1-5 12 15,2-3 1-15,10-4 3 16,0-9 6-16,12-3-2 15,2-10-7-15,12-2-6 0,5-13-10 16,15 2-4-16,2-9-3 16,9 0-12-16,3 1-35 15,0-4-89-15,5-4-2 16,-1-2-5-16,-2-3-1 16,-8-4-4-16</inkml:trace>
  <inkml:trace contextRef="#ctx0" brushRef="#br0" timeOffset="2216.35">17728 13112 371 0,'1'-20'109'0,"-1"20"-5"0,15-13-78 15,-4 12-11-15,3 6-2 16,3 7-8-16,3 9 0 16,1 8-1-16,1 7-2 15,-2 11 1-15,1 4-1 16,-4 2 2-16,0 0-2 16,-4-2 5-16,-2-9-3 15,-4-8 7-15,1-3 7 16,-3-17 3-16,-5-14 3 15,15 0-3-15,-3-15 1 0,-2-16 1 0,5-5-3 16,-2-16-2-16,4-7-9 16,1-5-5-1,1-3-3-15,-3-2 2 16,-1 4-3-16,-2 11-1 16,-2 4-6-16,-2 19-18 15,-6-1-25-15,5 21-43 16,-8 11-41-16,0 0 1 15,0 0-2-15,14 23 1 16,-8-7 4-16</inkml:trace>
  <inkml:trace contextRef="#ctx0" brushRef="#br0" timeOffset="2567.73">18394 13089 378 0,'13'-1'129'0,"-13"1"-4"0,13-6-57 16,-13 6-29-16,0 0-13 16,1 10-13-16,-4 10-4 15,-5 7-8-15,0 5-4 16,0 12 0-16,-1 7 2 16,0 1 2-16,3 2 0 15,3-3-2-15,2-9 0 16,5-8 2-16,4-7 5 15,2-13 2-15,9-14-2 16,1-13 1-16,7-12 0 0,-2-13 2 16,0-11-1-16,-2-5 1 15,-3-3-4-15,-7 0-3 16,-9 3 0-16,-15 9-2 16,-16 8-16-16,-7 12-111 15,-17 13-7-15,-7 10-3 16,-8-2-5-16,-2 4 3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1" units="in"/>
          <inkml:channel name="Y" type="integer" max="16319" units="in"/>
          <inkml:channel name="F" type="integer" max="32767" units="dev"/>
        </inkml:traceFormat>
        <inkml:channelProperties>
          <inkml:channelProperty channel="X" name="resolution" value="2540.22754" units="1/in"/>
          <inkml:channelProperty channel="Y" name="resolution" value="2540.31738" units="1/in"/>
          <inkml:channelProperty channel="F" name="resolution" value="0" units="1/dev"/>
        </inkml:channelProperties>
      </inkml:inkSource>
      <inkml:timestamp xml:id="ts0" timeString="2013-08-20T06:31:17.03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context xml:id="ctx1">
      <inkml:inkSource xml:id="inkSrc1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1" timeString="2013-08-20T06:31:20.601"/>
    </inkml:context>
  </inkml:definitions>
  <inkml:trace contextRef="#ctx0" brushRef="#br0">0 0 129,'0'0'258,"0"0"-644</inkml:trace>
  <inkml:trace contextRef="#ctx1" brushRef="#br0">7725 11460,'0'0,"0"0,0 0,0 0,0 0,0 0,0 0,0 0,0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18T06:56:50.4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1139 12560 337 0,'5'-15'108'0,"-5"15"-2"16,15-2-75-16,-15 2-9 16,25 0-7-16,-6-2-5 15,5 2-4-15,6-1 0 16,7 4 3-16,5-3-4 15,5 1-2-15,7-2 3 16,2 2-8-16,1-1 3 16,3 0 2-16,-1-3 0 15,-1 1-6-15,-5-4 5 16,-6-3-9-16,-1 5-12 16,-11-10-18-16,-2 2-45 0,-11-3-34 15,-7 0 4-15,-9-4-2 16,-8 1 2-16,-4 1 44 15</inkml:trace>
  <inkml:trace contextRef="#ctx0" brushRef="#br0" timeOffset="283.41">1793 12412 273 0,'0'0'114'0,"0"0"-24"16,0 0-21-16,15 0-11 15,-15 0-23-15,29-7-15 16,-4 3-13-16,5 1-5 0,4 0-6 16,3-1-2-16,1 3-3 15,-5-1 2-15,-4 5-4 16,-8 1-2-16,-10 5 1 16,-11-9 1-16,-10 27 4 15,-8-9 2-15,-8 4 2 16,-6 2-2-16,-1 3-22 15,-6-3-59-15,1-1-16 16,3 3-1-16,1-7-3 16,7 1-1-16</inkml:trace>
  <inkml:trace contextRef="#ctx0" brushRef="#br0" timeOffset="870.78">1272 13281 311 0,'0'0'102'0,"0"0"-5"16,0 0-74-16,0 0-15 15,1 20-7-15,4-2-3 16,3 12 1-16,-1 2 0 16,1 5 5-16,0 3 4 15,-2 4-7-15,1-3 2 16,-3-1-2-16,1-5 3 16,-3-6-16-16,-1-8-37 15,-2-7-51-15,1-14-2 16,0 0 1-16,17-11-4 15,-11-16 16-15</inkml:trace>
  <inkml:trace contextRef="#ctx0" brushRef="#br0" timeOffset="1116.75">1448 13281 317 0,'13'0'100'0,"-13"0"2"0,8 21-82 16,0 0-10-16,2 7 0 15,5 5 3-15,-2 1 3 16,5 7-1-16,-3-3 0 16,2 4-5-16,-2 1-6 0,-3-3 3 0,-5-6-2 15,-2-3-6-15,-4 1-20 16,-6-12-38 0,-3-3-50-1,-6-4-1-15,-3-10-1 0,-5-5-4 16,-4-5 1-1</inkml:trace>
  <inkml:trace contextRef="#ctx0" brushRef="#br0" timeOffset="1251.09">1299 13697 286 0,'0'0'120'16,"-9"-11"-4"-16,9 11-50 16,20-23-27-16,-1 5-36 15,8-5-97-15,5-3-16 16,5-3-10-16,2-1 1 15,1 2-3-15</inkml:trace>
  <inkml:trace contextRef="#ctx0" brushRef="#br0" timeOffset="1466.78">1698 13396 340 0,'0'0'103'0,"11"13"-2"0,-2-2-85 16,2 6-6-16,1 4-2 15,2 6 1-15,1 4 0 16,2 4 3-16,-5 3-5 16,3 0 3-16,-4-2-6 15,-2-3-11-15,-1 0-32 16,-3-6-66-16,-4-8-3 16,-1-5-2-16,0-14 2 15,0 0-6-15</inkml:trace>
  <inkml:trace contextRef="#ctx0" brushRef="#br0" timeOffset="1699.1">1677 13486 426 0,'3'-32'121'0,"3"2"-2"16,4 0-87-16,3 5-16 15,2 2-10-15,-1 7-5 16,2 9-2-16,0 8 0 15,-1 10 0-15,-3 10 0 16,-6 8 1-16,-2 5-2 16,-2 4-6-16,-4-2-17 15,3 3-82-15,-5-4-11 0,1-11-2 16,1-7 0-16,2-17-7 16</inkml:trace>
  <inkml:trace contextRef="#ctx0" brushRef="#br0" timeOffset="1949.05">1915 13633 432 0,'0'0'125'15,"0"0"-1"-15,17-10-91 16,1 4-8-16,0-4-11 15,6-2-8-15,4 2-5 16,4-1 0-16,1 3-7 16,-2-2-12-16,0 7-25 0,-8-4-68 15,2 3-11-15,-4 4-2 16,-3-5-2-16,-5-4 0 16</inkml:trace>
  <inkml:trace contextRef="#ctx0" brushRef="#br0" timeOffset="2150.1">2283 13358 477 0,'0'0'130'15,"0"0"-4"-15,0 0-101 0,5 17-15 16,-2 3-4 0,2 3-4-16,2 6-1 0,1 5 3 15,4 6-3-15,3 1-5 16,-2-3-40-16,3 6-79 15,-4-9-6-15,-1-10 1 16,1-4-4-16,-12-21-5 16</inkml:trace>
  <inkml:trace contextRef="#ctx0" brushRef="#br0" timeOffset="2999.1">9588 12176 349 0,'0'0'121'15,"-16"-7"1"-15,16 7-64 16,0 0-12-16,0 0-13 15,21-11-11-15,4 8-10 16,8-1-6-16,10-3-5 16,14-1-2-16,17-1 1 15,14 1 1-15,12-1-3 16,9 1-2-16,7-2-5 16,9 3-9-16,-2-4-13 0,1 5-29 15,-15-3-59-15,-9 1-3 16,-15 0 2-16,-17-2-1 15,-17-1 6-15</inkml:trace>
  <inkml:trace contextRef="#ctx0" brushRef="#br0" timeOffset="3515.79">9914 11942 401 0,'-10'-14'114'0,"10"14"0"0,-5-15-83 16,5 15-21-16,0 0-3 15,0 0-3-15,0 0-3 16,-16 20 1-16,2 2-6 15,-6 5 0-15,-8 2 3 16,-5 6 4-16,-6-1-1 16,-3-1-2-16,2-6 2 15,6-6 1-15,6-4 5 16,4-8-1-16,9-7-3 16,15-2 1-16,7-12 0 0,14 4-2 15,6 2-1-15,5 1-2 16,3 5-3-16,5 3 0 15,1 7 3-15,-5 4-2 16,-5-2 1-16,-6 1 1 16,-5-1 4-16,-4-3-1 15,-3-8 0-15,-1-8 1 16,1-10-1-16,-2-6 1 16,4-3-1-16,0-3 0 15,6-3-11-15,3 7-22 16,1-1-85-16,9 12-3 15,5 2-2-15,8 4-5 16,7 5 0-16</inkml:trace>
  <inkml:trace contextRef="#ctx0" brushRef="#br0" timeOffset="3883.18">11238 11655 287 0,'11'-14'104'0,"1"2"-1"16,2 2-58-16,4 11-18 0,-3 3-12 15,3 9-7-15,-2 8-4 16,-2 8-2-16,1 12 5 16,-3 10-4-16,-1 6 6 15,-3 6-6-15,-3 5 6 16,-3 3-2-16,-3-5 2 16,-2-2-1-16,-2-10-12 15,-1-10-18-15,4-7-34 16,-1-12-47-16,3-25-4 15,0 0-3-15,-8-22-1 16,9-16-4-16</inkml:trace>
  <inkml:trace contextRef="#ctx0" brushRef="#br0" timeOffset="4138.42">11560 11629 306 0,'16'-5'103'15,"0"8"-3"-15,-4 10-62 16,-1 2-23-16,3 12-8 16,-1 6 0-16,3 9 1 15,-1 4 5-15,-1 7-3 0,1-2 4 16,1 2-5-16,-5 0 2 16,0-4-5-1,-5-8 4-15,-2-6-17 0,-3-2-28 16,-4-10-70-1,-6-8-5-15,-2-10 0 0,-8-11-1 16,1-5-2-16</inkml:trace>
  <inkml:trace contextRef="#ctx0" brushRef="#br0" timeOffset="4282.45">11411 12086 432 0,'11'-8'115'0,"14"-3"-8"15,10-4-111-15,12-2-97 16,4-2-8-16,7-7-12 16,5-3 1-16,1-6-2 15</inkml:trace>
  <inkml:trace contextRef="#ctx0" brushRef="#br0" timeOffset="4516.79">11985 11757 290 0,'0'0'100'16,"1"17"-2"-16,3-2-58 16,2 7-23-16,3 6-6 15,0 6 4-15,4 6-3 16,-1 7 6-16,0 3-6 16,-1-2 2-16,0 2-6 15,-1-5-17-15,-4-11-24 16,1-6-66-16,-3-6-6 15,-4-22-1-15,0 0-1 0,-11-16-4 16</inkml:trace>
  <inkml:trace contextRef="#ctx0" brushRef="#br0" timeOffset="4741.85">11962 11792 390 0,'7'-30'115'16,"7"5"5"-16,0-1-81 15,11 7-18-15,-6 0-13 16,1 7-7-16,-1 6-1 16,-4 10-3-16,-5 10 0 15,-10 8 1-15,-6 10 4 16,-8 3-4-16,0 4 7 16,-5-1-21-16,2 2-52 15,-1-6-43-15,3-8-2 16,9-7-4-16,6-19-3 15,12 10-3-15</inkml:trace>
  <inkml:trace contextRef="#ctx0" brushRef="#br0" timeOffset="5205.12">12406 11942 418 0,'-1'-18'124'16,"-1"-4"-3"-16,5 2-82 16,-2-2-15-16,7 7-4 0,-2 1-13 15,-6 14-1-15,19-9-7 16,-10 20 3-16,-3 12 1 16,-5 8-8-16,-2 10 9 15,-5 9-5-15,-3 5 6 16,-2 4-6-16,0 0 6 15,0-6-2-15,4-8 0 16,3-6 1-16,7-10-1 16,9-9 5-16,10-9-1 15,15-9 5-15,13-11 0 16,13-7-2-16,14-7 1 16,13-2 2-16,6-4 0 0,1-2-4 15,-6 2 0-15,-8 2-4 16,-15 2 1-16,-12 7 0 15,-16 4 1-15,-15 5-4 16,-11 3-3-16,-14 6 0 16,0 0-4-16,0 0-10 15,0 0-27-15,0 0-98 16,-22 17-6-16,3-13 2 16,-4 5-5-16,-8-3-2 15</inkml:trace>
  <inkml:trace contextRef="#ctx0" brushRef="#br0" timeOffset="6101.13">5078 11623 410 0,'1'-13'121'0,"-1"13"-1"16,3-13-90-16,-3 13-16 16,0 0-11-16,0 0-2 15,0 0-1-15,6 12-2 16,-3 4-2-16,2 8 2 15,0 7-1-15,1 10 4 16,-2 7-3-16,-2 8 3 0,-1 4-2 16,-2 3 3-16,0-4-1 15,-1 0 2-15,2-5-2 16,1-9 3-16,4-5 6 16,1-8 2-16,5-7 6 15,2-10-2-15,9-4 1 16,6-11-2-16,8-4 1 15,4-7-3-15,8-2-5 16,3-1-1-16,4 0-7 16,0-1 2-16,-3 4-2 15,-5 3-6-15,-7-3-11 16,-5 10-23-16,-12-5-89 0,-2 0-2 16,-10-3 0-1,-11 9-6-15,5-25 2 0</inkml:trace>
  <inkml:trace contextRef="#ctx0" brushRef="#br0" timeOffset="6416.78">5791 11729 473 0,'0'0'129'0,"5"-19"-6"0,-5 19-96 16,12 0-12-16,-1 6-6 16,3 5-4-16,2 5-3 15,4 6-2-15,1 9-4 16,2 7 6-16,0 7-5 16,-2 4 6-16,-4 6-4 15,-4 1 4-15,-2 1-4 16,-1-4 5-16,-3-4-2 15,1-7-9-15,-5-9-28 16,3-4-86-16,-3-8-3 16,-3-10-1-16,0-11-2 15,0 0-1-15</inkml:trace>
  <inkml:trace contextRef="#ctx0" brushRef="#br0" timeOffset="6716.8">5890 11644 412 0,'2'-40'125'0,"0"3"-1"16,8 5-77-16,-2 1-13 15,7 7-14-15,1 6-7 16,5 12-7-16,0 6-5 15,1 14-4-15,0 7 3 16,-3 12-2-16,-4 11 1 16,-8 4 2-16,-4 5-3 0,-8 1 5 15,-7 0-4 1,-8-8-19-16,0-3-88 0,-8-9-16 16,0-7 0-16,4-9-5 15,1-5 0-15</inkml:trace>
  <inkml:trace contextRef="#ctx0" brushRef="#br0" timeOffset="8849.98">2898 9584 60 0,'4'-14'73'15,"-8"-3"-19"-15,1 0-18 16,0-1 0-16,-2 0 1 16,-1-1 0-16,-2 0-1 15,2-1-5-15,-3 0-8 16,0 0-2-16,-4-1-7 16,0 1-3-16,-4-2-1 15,1 4-2-15,-4 0 0 16,-2 2-2-16,-6 3 1 15,-3 3-2-15,-3 4-2 16,-3 4-3-16,-3 4-1 16,-6 4-2-16,-4 7 0 15,-4 4 1-15,-5 9-2 16,-2 2 3-16,0 5-1 16,-2 4 1-16,-1 7-1 0,5 2 2 15,2 4 0-15,7 1 3 16,8 3 1-16,6 2-3 15,8 1 1-15,9 3 0 16,9 0 1-16,7 5 0 16,10 3 1-16,6 0-4 15,7-2 1-15,8 1 3 16,5 0 2-16,8-1 0 16,7-8 0-16,4-5 0 15,6-5 2-15,6-7 1 16,5-5 3-16,3-4-3 0,6-12 0 15,6-5 2 1,5-9 0-16,7-8 1 0,6-12 0 16,5-8 1-16,5-12-8 15,6-4 2-15,-7-9-5 16,-6-5 2-16,-13-7-3 16,-12 1 1-16,-19-7-3 15,-16 2-1-15,-24-1 7 16,-21-7-2-16,-22 0-3 15,-14 0 2-15,-15 3-3 16,-10 2 1-16,-10 1-3 16,-3 3-1-16,-4 5 1 15,0 9-3-15,3 4 2 16,1 2-13-16,9 10-33 0,0 0-70 16,4 7 0-1,3 3-2 1,3-1-5-16,5 2 23 0</inkml:trace>
  <inkml:trace contextRef="#ctx0" brushRef="#br0" timeOffset="9516.6">1005 8882 249 0,'0'0'107'16,"-8"-23"1"-16,4 8-77 0,4 15-2 15,-7-19-2-15,7 19-4 16,-4-15-2-16,4 15-5 16,0 0-3-16,0 0-3 15,0 12-6-15,3 10-4 16,3 11-5-16,0 4 2 16,2 12 2-16,2 4 1 15,1 4 1-15,0-2 0 16,0-3 3-16,-2-6-2 15,1-10 1-15,-4-8 0 16,0-9 8-16,0-6 3 16,-6-13 1-16,0 0-1 15,0-29-4-15,-2 0 2 16,-4-10 0-16,2-5 1 0,-2-6-12 16,-1-6-1-16,1 2-2 15,2 4 2-15,2 9-6 16,-2 4-28-16,4 10-94 15,-1 5-5-15,1 9 1 16,0 2-4-16,0 11-3 16</inkml:trace>
  <inkml:trace contextRef="#ctx0" brushRef="#br0" timeOffset="9901.15">1157 8797 346 0,'13'0'115'16,"0"1"-2"-16,2 6-99 16,-4 4-12-16,4 4-5 15,4 4 1-15,0 4 0 16,0 8 2-16,1 3-1 16,0-1 1-16,-1 4-1 15,1-1 1-15,0 1-1 16,-3-4 3-16,-3-6 0 15,-2-4 1-15,-3-4 2 16,-9-19 16-16,13 18-2 16,-13-18 2-16,8-20 0 15,-8-1-6-15,3-8 4 0,0-10-5 16,2-7 1-16,0-7-15 16,1-1 0-16,1 0-1 15,-1 5-2 1,1 5-8-16,-3 3-44 15,2 15-73-15,-1 8-3 0,1 6-3 16,-6 12-1-16,5-12 0 16</inkml:trace>
  <inkml:trace contextRef="#ctx0" brushRef="#br0" timeOffset="10119.89">1652 8702 335 0,'12'-4'114'0,"-1"1"-6"16,-11 3-99-16,15 1-11 16,-15-1-2-16,13 21 2 15,-7-2-1-15,0 6 1 16,3 9 1-16,-1 7 3 16,4 6-14-16,-1 4-93 15,4 3-2-15,3-1-4 16,-3-7-1-16,2-5 6 15</inkml:trace>
  <inkml:trace contextRef="#ctx0" brushRef="#br0" timeOffset="12116.81">9280 9919 326 0,'15'-20'109'0,"1"-6"0"0,1-2-88 0,5 1-2 16,1-6-2-16,5 0 3 16,3-2-4-16,3 3-2 15,4 1-3-15,8 2-4 16,7 3-2-16,6 4-4 15,7 6-2-15,6 5-4 16,1 9 3-16,4 3 0 0,-1 5 2 16,-3 4 0-1,-2 2-1-15,-4 0 0 0,-6-1-6 16,-6-2-12-16,-1 2-23 16,-11-6-59-16,-3-2-16 15,-5-2 0-15,-2-2-1 16,-3-1-2-16</inkml:trace>
  <inkml:trace contextRef="#ctx0" brushRef="#br0" timeOffset="12461.05">10952 9432 293 0,'2'-13'114'16,"-2"13"0"-16,5-11-61 16,-5 11-26-16,13 5-14 15,-1 6-8-15,2 6-4 16,3 9-3-16,0 7 2 15,1 7-1-15,0 4 2 16,-4 9 0-16,-2 0 3 16,-5-1-2-16,-2-2 0 15,-4-4-1-15,-4-8-28 16,2-7-81-16,-5-4-2 16,-3-14-6-16,9-13-1 0,-18 3-1 15</inkml:trace>
  <inkml:trace contextRef="#ctx0" brushRef="#br0" timeOffset="12766.19">10596 9424 332 0,'-6'-17'123'0,"5"0"-1"16,3-2-80-16,13 4-12 16,3-1-13-16,9 3-4 15,8-1-4-15,12 3-2 16,5 1-4-16,8 1-2 16,0 3-8-16,1 2-7 15,4 4-18-15,-12-4-33 16,1 9-58-16,-12 2 2 15,-8 3-4-15,-11 2 3 16,-8 5 33-16</inkml:trace>
  <inkml:trace contextRef="#ctx0" brushRef="#br0" timeOffset="12985.49">10880 9894 165 0,'-18'29'100'0,"12"-8"5"16,7-1-53-16,-1-20-13 16,32 11-11-16,0-17-3 31,12-3-8-31,9-10-11 0,8-6-49 0,4-4-59 16,2 0-2-16,-5-4-4 15,0 0 0-15,-12-2 37 16</inkml:trace>
  <inkml:trace contextRef="#ctx0" brushRef="#br0" timeOffset="13418.84">11533 9331 329 0,'0'0'112'0,"0"-16"-7"16,0 16-87-16,0 0-9 15,19 11-7-15,-7 5 0 16,3 9-3-16,2 6 0 16,3 6 0-16,2 8 6 0,3 4-4 15,-3 2 3-15,-3-2-3 16,0-2 2-16,-5-5 1 16,-1-9-1-1,-5-5 2-15,-1-9 2 0,-4-8 9 16,-3-11 3-1,0 0 1-15,12 6 0 0,-8-19-1 16,2-1 2-16,-3-10-3 16,5 1-2-16,-3-8-7 15,1-6-5-15,-1-5 0 16,0-6 1-16,-3-3-1 16,2 0-3-16,-1 3 2 15,0 2-3-15,0 6-1 16,0 6-5-16,1 9-18 15,-6 2-52-15,2 23-56 16,4-11 0-16,-4 11-6 16,0 0 3-16,8 16-3 15</inkml:trace>
  <inkml:trace contextRef="#ctx0" brushRef="#br0" timeOffset="13935.2">12285 9588 289 0,'0'0'110'15,"0"0"1"-15,6-16-73 16,-6 16-10-16,3-13-5 16,-3 13 1-16,1-18-1 15,-1 18-4-15,3-22-4 16,-1 10-3-16,-1-2-1 16,2 4-6-16,0-1-3 15,-3 11-3-15,11-16-1 16,-11 16 0-16,11 5 0 15,-5 7 0-15,2 8-3 16,-6 7 5-16,-2 7-3 16,-5 4 4-16,-1 2-1 15,0 0 3-15,-2 0 1 0,-1-2-2 16,0-9 9-16,5-6-1 16,1-6 6-16,8-5-2 15,7-11-1-15,10-3 1 16,9-12-4-16,9 0 3 15,10-3-9-15,7-3 0 16,8 3-9-16,0-2-23 16,2 9-104-16,-9 3-6 15,-6 1 0-15,-12 2-6 32,-11-1 0-32</inkml:trace>
  <inkml:trace contextRef="#ctx0" brushRef="#br0" timeOffset="20850.91">3144 6817 121 0,'0'-16'89'0,"0"16"6"16,0 0-43-16,-4-16-13 16,4 16-4-16,-7-13-3 15,7 13-2-15,-8-19-3 16,8 19-3-16,-9-25-8 15,3 11-6-15,-3-3-5 16,-1 1-3-16,-4-5-2 16,-2 2-3-16,-4-2 1 15,-5 1-1-15,-2-1 1 16,-7 4-1-16,-4 0 1 0,-7 0-1 16,0 7 1-16,-7 2-1 15,-2 4 1-15,-3 3 0 16,0 2-1-16,0 3 2 15,1 4-3-15,2 4 2 16,-2 4-3-16,2 6 2 16,-1 7-2-16,0 8 3 15,1 8-2-15,0 4 1 16,-1 6 0-16,1 2 2 16,4 1 1-16,3-1 1 15,3-1-1-15,3 0 0 0,5-3 0 16,3 2-1-1,3 3 2-15,5 4-3 0,2 5 1 16,2 5 2-16,4 3 1 16,1 2-4-16,4 7 3 15,2 1 0-15,3 3 1 16,2-2 0-16,4-1 1 16,2-3-3-16,4-4 0 15,4-4 5-15,5-7-4 16,2-7 0-16,2-6 1 15,9-8 0-15,3-6 0 16,8-2 0-16,7-3 1 16,9-2-2-16,6 1 1 15,8-3 1-15,7 0-2 16,3-3 3-16,2-3-3 0,2-4 1 16,-2-4-1-16,-2-6 2 15,-1-8-2-15,-2-3 1 16,0-6-2-16,-1-4 0 15,4-5 3-15,2-4 0 16,0-5 2-16,2-1-2 16,0-7 2-16,-2-2 2 15,-5-4 6-15,-5-4 3 16,-10-7-3-16,-7-5 1 16,-9-15 0-16,-9-9 0 15,-8-12 3-15,-5-11-1 16,-7-10-5-16,-4-8-5 15,-4-4 3-15,-3 2-4 0,-7 7 2 16,-7 6-1-16,-12 9-8 16,-11 13-3-16,-14 11 0 15,-18 14-1-15,-18 13-10 16,-25 10-12-16,-18 16-89 16,-24 11-15-16,-14 9 1 15,-10 5-2-15,-5 6-3 16</inkml:trace>
  <inkml:trace contextRef="#ctx0" brushRef="#br0" timeOffset="28951.18">4051 9107 72 0,'-3'-14'73'16,"-3"-1"-19"-16,-2-2-12 15,1 3-10-15,-4 0-4 16,0 2-5-16,-5 1-3 15,0 3-4-15,-5 2-7 16,-2 3-5-16,-4 6-4 16,-3 3-1-16,-3 6-4 15,-1 5 3-15,-3 7 0 0,-3 7-2 16,0 5 2-16,-4 6-1 16,2 7 2-16,1 4-2 15,2 8 4-15,-2 5-3 16,6-1 1-16,2 2 4 15,6 2 1-15,9 0 2 16,8-2 2-16,8 0-1 16,9-2 1-16,11 2-2 15,8 1 1-15,8 1-1 16,5-3-3-16,4-3 0 16,1-3-1-16,1-8 4 15,0-6 5-15,1-7 6 16,-4-13 3-16,1-5 3 0,-4-14 1 15,5-5 1 1,-2-16-2-16,5-5-1 0,-2-19-2 16,4-9-5-16,1-15-1 15,2-9-4-15,-2-12 1 16,-1-3-2-16,-10-7 1 16,-2 2-2-16,-13 3-3 15,-8 4 0-15,-11 9-2 16,-9 4-1-16,-8 9 1 15,-7 6-2-15,-6 9 0 16,-4 6-2-16,-3 7-3 16,-2 4-2-16,2 4-12 15,-4 1-16-15,9 9-71 16,0-2-19-16,4-1-1 16,8 2 0-16,8-2 1 0</inkml:trace>
  <inkml:trace contextRef="#ctx0" brushRef="#br0" timeOffset="29700.17">4289 8528 223 0,'0'0'96'0,"3"-18"-1"15,-3 18-75-15,2-11-9 16,-2 11-11-16,0 0-5 0,0 0 1 16,0 0-6-16,8 11 7 15,-4 0-3-15,4 6 6 16,0 4-3-16,2 9 7 16,2 4-2-16,2 6 2 15,-2 3 4-15,0 3-5 16,0-3 1-16,-2 0-3 15,0-4 1-15,-3-6-2 16,-1-4 4-16,-1-7-1 16,-1-4-9-16,2-5-15 15,-6-13-72-15,0 0 1 16,0 0-3-16,0 0-2 16,-10-25 53-16</inkml:trace>
  <inkml:trace contextRef="#ctx0" brushRef="#br0" timeOffset="29949.21">4127 8538 346 0,'-15'-13'119'16,"15"13"-4"-16,15-18-92 15,3 10-12-15,7-1-5 16,5-1-8-16,6-1 2 15,5-1 1-15,6 1-1 16,-2-1 3-16,-1 0-1 16,-3 2-4-16,-3 0-15 15,-1 7-21-15,-9-2-50 0,-1 3-19 16,-7 4-5 0,-5-1 0-16,-15-1-6 0</inkml:trace>
  <inkml:trace contextRef="#ctx0" brushRef="#br0" timeOffset="30401.18">4659 8519 146 0,'12'-6'68'0,"-12"6"2"16,0 0-63-16,0 0-7 15,0 0 8-15,10 18-4 16,-4-5 9 0,5 4-1-16,0 4 7 15,8 3-3-15,-2 2 2 0,5-1-5 16,-2 2-6-16,1-3 0 16,-3-2-4-16,-2-4 3 15,-2-6 3-15,-5 0 11 16,-9-12 10-16,13 10 7 15,-13-10 0-15,0 0-1 16,5-19 1-16,-1 5-2 16,-4-10-1-16,5-1-13 15,-1-6-9-15,1-4-9 0,-1-1 2 16,-1 0 2-16,1 6-4 16,0 3 0-16,-1 6-10 15,0 2-8-15,-3 19-24 0,7-19-30 16,-7 19-55-16,12 0-4 15,-12 0-2-15,16 11 1 16,-16-11 25 0</inkml:trace>
  <inkml:trace contextRef="#ctx0" brushRef="#br0" timeOffset="30754.16">5118 8447 196 0,'0'0'108'16,"-1"-12"-3"-16,1 12-41 16,0 0-16-16,0 0-15 15,0 0-11-15,0 0-6 16,0 0-11-16,17 8 0 15,-10 5-7-15,4 5-2 16,0 7 1-16,4 6 0 16,-3 5 2-16,0 4-2 15,-1-1 3-15,-2 0-4 16,-4-4 5-16,0-6 2 16,-3-6 2-16,2-6 5 0,-4-17-5 15,0 0-28-15,0 0-83 16,3-11-1-16,-4-6-6 15,0-1-1-15,-4-3-9 16</inkml:trace>
  <inkml:trace contextRef="#ctx0" brushRef="#br0" timeOffset="32282.56">8649 9649 112 0,'1'-27'77'0,"-4"-3"2"16,2 4-40-16,-1 1-9 15,0 1-4-15,1 4-1 0,-3 1 0 16,4 4 1-16,-4 1 1 16,3 3-2-16,-4 0-1 15,5 11-5-15,-9-20-3 16,9 20-6-16,-21-18-4 16,6 11-3-16,-3-2-3 15,-2 3 0-15,-3 3-1 16,-5 1-1-16,-2 5 0 15,-5 3 3-15,-3 4-2 16,-5 3 1-16,-5 3 0 16,-6 3 1-16,-2 5 0 15,-4 4 2-15,-4 3-3 16,0 1 1-16,2 0-1 16,2 2 3-16,5 1-2 15,4 0 2-15,6 4 1 0,7 1-1 16,10 3 2-16,7 2-4 15,9 4 3-15,7 5-5 16,10 3 4-16,7 2-1 16,9 0-2-16,7-4 2 15,10-1 1-15,8-3 2 16,7-7 0-16,6-7 3 16,5-8-4-16,4-6 1 15,4-9-2-15,0-7 2 16,-3-8 1-16,-1-6-4 15,-2-10 0-15,-1-10 1 16,-4-10 1-16,-4-9-1 0,-3-7 3 16,-3-8-3-1,-8-6 1 1,-7-7 2-16,-10-1-2 0,-11 1-1 16,-12-1 0-16,-9 4-1 0,-11 3 0 15,-6 8-1-15,-6 5-1 16,-6 5-5-16,0 12-4 15,-2 1-25-15,4 12-83 16,-4 6-2-16,0 4-3 16,0 1-1-16,1-2-2 15</inkml:trace>
  <inkml:trace contextRef="#ctx0" brushRef="#br0" timeOffset="32665.77">8497 8751 248 0,'-14'-21'110'15,"2"2"0"-15,5 4-64 16,-2 2-9-16,9 13-10 16,-7-14-12-16,7 14-6 15,0 0-9-15,1 14-4 16,5 5-4-16,2 8 1 0,-1 7-2 16,1 7 3-16,1 6 4 15,-1 6 3-15,0 0 0 16,-2-1 3-16,-4-6 0 15,0-6-9-15,-1-8-19 16,-4-8-80-16,0-9 3 16,3-15-5-16,-20-2 0 15,7-11-4-15</inkml:trace>
  <inkml:trace contextRef="#ctx0" brushRef="#br0" timeOffset="32918.01">8024 8828 348 0,'-16'-19'116'16,"9"-3"-2"-16,12 0-75 15,4-1-16-15,13 0-16 16,9 1-5-16,12-3-2 16,8 2-1-16,7 1 1 15,1 2 0-15,4 3-1 16,-1 4-4-16,-6 2-13 15,-2 5-19-15,-12 1-34 16,-4 4-43-16,-3 5 1 16,-9-1-3-16,-2 4 2 15,-11 0 56-15</inkml:trace>
  <inkml:trace contextRef="#ctx0" brushRef="#br0" timeOffset="33379.28">8764 8821 284 0,'-5'-19'103'0,"5"19"-7"15,0 0-69-15,0 0-15 16,0 0-11-16,17 18-8 0,-6 0 0 16,4 7-2-16,3 3 5 15,0 6 5-15,2 4 0 32,0 1-1-32,-3-4 0 0,-2-3 2 0,-2-8 10 15,-5-6 11-15,1-1 10 16,-9-17-2-16,0 0 1 15,8-12 2-15,-4-5-2 16,-4-12 1-16,6 0-11 16,-3-11-9-16,0-8-12 15,2 3 0-15,-1 0-1 16,1 5 0-16,-2 3-5 0,2 8-9 16,-4 3-26-16,8 14-54 15,-9 12-34-15,0 0-1 16,13-2-3-16,-13 2 1 15,10 19 38-15</inkml:trace>
  <inkml:trace contextRef="#ctx0" brushRef="#br0" timeOffset="33800.18">9273 8964 184 0,'0'0'109'0,"-6"-18"0"0,6 18-32 16,-4-15-19-16,4 15-17 15,3-10-16-15,-3 10-11 16,0 0-9-16,0 0-4 15,8 20-2-15,-5 0-4 16,-2 7-1-16,0 4 2 16,2 3 6-16,-1 1 1 15,0-3 1-15,2-3 0 16,1-7 5-16,3-5-2 0,6-10 3 16,5-5 1-1,6-8-3-15,8-5 2 0,3-5-7 16,6-3-6-16,4 2-27 15,-4-5-34-15,-1 4-52 16,-2 5-6-16,-6-1 2 16,-7 8-7-16,-8 0 32 15</inkml:trace>
  <inkml:trace contextRef="#ctx0" brushRef="#br0" timeOffset="35032.58">6035 9082 161 0,'3'-19'100'15,"-3"19"-23"-15,-2-15-14 16,2 15-12-16,-13-16-9 0,13 16-13 16,-19-13-8-1,8 8-7-15,-2 3-7 16,-4 3-3-16,-5 5-3 16,-5 4-3-16,-4 7 2 15,-4 3-1-15,-6 6-2 16,-7 6 1-16,-6 5 2 0,-1 4-1 15,-3 5 1-15,-2 6 2 16,-1 2-2-16,0 3-2 16,2 1 4-16,4 3-2 15,4-2 0-15,6 3 1 16,3 1-2-16,9-3 2 16,4 1-4-16,7 0 3 15,4 3-4-15,6 1 4 16,4 3 1-16,7-2-2 15,4-2 3-15,5 4-2 16,3-4 3-16,6-4 6 16,6-1-3-16,4-3 1 15,4-4-3-15,5 0 2 16,6-2-3-16,4-5 6 16,6-2-5-16,5-2-3 0,3-2 4 15,4-6-2-15,2-8-1 16,5-9 5-16,5-9-3 15,2-12 0-15,5-7 3 16,-1-12-2-16,3-8-4 16,-2-5 3-16,0-3 0 15,-6-4 0-15,-5 1 0 16,-10 0-3-16,-7-2 2 16,-8-1-3-16,-7-4 6 15,-7-5 1-15,0-9 1 16,-8-8-3-16,0-7 4 15,-3-7-4-15,-4-5 0 16,-7-5 2-16,-5 0-2 0,-7-4-5 16,-8 5 3-1,-8 4-3-15,-7 4 0 0,-12 8 1 16,-7 6-1-16,-9 6-1 16,-6 5 0-16,-8 11-1 15,-4 6-2-15,-2 8-5 16,-3 5-11-16,9 10-69 15,0 5-35-15,1 9-1 16,8 2-5-16,10 0 2 16,11-1 32-16</inkml:trace>
  <inkml:trace contextRef="#ctx0" brushRef="#br0" timeOffset="35666.94">6317 8628 179 0,'14'-10'85'16,"-14"10"-2"-16,0 0-58 15,0 0-5-15,0 0 0 0,0 0-3 16,0 0-2-16,0 0-3 15,0 0-2-15,0 0-2 16,11 20-2-16,-3-1-4 16,1 8-4-16,2 8 6 15,2 9 3-15,3 5 2 16,-3 2-3-16,2 4 2 16,-4 0-2-16,0-3 0 15,-3-5 1-15,-2-5-4 16,-1-11-2-16,-2-4 1 15,-2-7-1-15,-1-7-53 16,0-13-48-16,0 0-2 16,-5-25-1-16,4 0-2 15,-4-12 28-15</inkml:trace>
  <inkml:trace contextRef="#ctx0" brushRef="#br0" timeOffset="35933.17">6389 8544 331 0,'8'-16'105'0,"-8"16"-1"16,19-12-83-16,-6 6-12 16,5 1 0-16,3-2-4 15,6-1 4-15,3-3-4 16,6 0 3-16,2 0-4 0,1 1 0 15,1 3-18-15,-2-2-25 16,3 11-34-16,-8 0-37 16,-3 4 0-16,-6 6 0 15,-12 2 0-15,-7 4 63 16</inkml:trace>
  <inkml:trace contextRef="#ctx0" brushRef="#br0" timeOffset="36299.25">6534 8908 239 0,'0'0'117'15,"0"0"1"-15,0 0-51 16,15-9-26-16,11-7-21 0,7-6-28 16,3-2-29-16,5 4-18 15,-4-4-8-15,4 12-1 16,-12 1 1-16,-7 19-1 15,-15 6 13-15,-11 13 17 16,-9 7 14-16,-8 4 13 16,-5 5 7-16,-3 4 7 15,0 2 8-15,2-8 7 16,6-5 8-16,3-8 18 16,9-3 12-16,1-12 2 15,13-2-2-15,6-15-7 31,13-4-8-31,8-9-15 0,9-3-25 0,7 1-56 16,3-2-58-16,0-1-4 0,-1 1-1 16,-4-1-1-1,-7 5 45-15</inkml:trace>
  <inkml:trace contextRef="#ctx0" brushRef="#br0" timeOffset="36650.25">7071 8594 279 0,'-1'-19'110'16,"-2"3"-8"-1,3 16-44-15,0 0-47 0,13-1-13 16,-4 15-5-16,6 12-2 16,1 6 2-16,6 10 1 15,3 7 5-15,1 6 0 16,1 3 1-16,-1-1-1 15,-2-2 2-15,-6-9-1 16,1-8 12-16,-8-13 8 16,-2-3 11-16,-9-22-2 15,0 0 1-15,10-21 0 16,-7-10 0-16,-5-19 0 16,5-8-11-16,0-15-8 15,4-8-10-15,2-4-3 16,2 0-20-16,8 7-104 15,-4 11-3-15,3 13-2 16,-5 14-5-16,-2 12-3 16</inkml:trace>
  <inkml:trace contextRef="#ctx0" brushRef="#br0" timeOffset="64717.13">15260 6049 250 0,'6'-22'112'0,"-5"7"-28"15,-1 15-31-15,10-27-18 16,-1 14-14-16,-5-3-9 15,3 2-5-15,-3-3-2 0,1-1-3 16,-3-3-1-16,-2-2 4 16,-5-3-4-16,-5 0 0 15,-5-2 1-15,-7-1-3 16,-7 3 1-16,-6 2-2 16,-9 4 2-16,-8 5-4 15,-5 6 3-15,-3 5 0 16,-5 6 2-16,-2 4-2 15,0 10 0-15,-1 5 2 16,3 9-3-16,3 6 1 16,3 9 0-16,2 9 1 15,6 11-4-15,3 6 5 16,8 5-3-16,8 6-1 16,8 4 4-16,9 3 0 15,13 2 0-15,13-4-1 0,11-2 2 16,12-6-1-1,10-7 1-15,7-10 4 0,9-12-4 16,3-10 1-16,4-16 0 16,2-9 3-16,0-15-1 15,0-13 2-15,0-13 0 16,6-16 1-16,-5-13 1 16,4-13-1-16,-7-14 0 15,-6-10 0-15,-10-12-2 31,-6-8-1-31,-12-1 1 0,-12 5 0 0,-14 5-4 16,-12 8-2-16,-8 10 2 0,-8 11-8 16,-7 16-4-1,-8 9-26-15,0 19-84 0,-5 11-10 16,2 9 3-16,4 3-4 16,7 4 7-16</inkml:trace>
  <inkml:trace contextRef="#ctx0" brushRef="#br0" timeOffset="65300.18">15111 5114 97 0,'10'-15'46'15,"3"3"0"-15,-3 0-6 16,-10 12-2-16,17-12 1 0,-17 12-17 16,15 7-3-1,-9 8-8-15,-3 7-3 0,0 9-4 16,-3 12 1-16,-1 10 0 16,-4 9 0-16,-1 7-2 15,-3 2-1-15,-1-2 1 16,2 0-2-16,2-5 5 15,1-9 2-15,6-9 10 16,2-12 4-16,10-5 6 16,2-13 0-16,11-3 2 15,5-14 0-15,13-1 0 16,1-9-8-16,10-3-4 16,-4-1-9-16,2-2-2 15,-4 1-3-15,-3 1-3 16,-7 3 1-16,-7 1-4 0,-10 4 2 15,-5 2-8 1,2 6-24-16,-8 0-89 0,3 4 0 16,-14-5-2-16,12 3-3 15,-12-3 3-15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9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9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BA8995C-25BC-4411-9B2B-D95A1ED21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65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A9331-094E-4190-8C00-718F7369ACDF}" type="slidenum">
              <a:rPr lang="en-IN" altLang="en-US" smtClean="0"/>
              <a:pPr/>
              <a:t>1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565874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2E564B1C-5897-4E3E-9F64-626876A7BE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B17D1AF-103A-4E8B-806C-DECD15E4AF43}" type="slidenum">
              <a:rPr lang="en-GB" altLang="en-US" sz="1200">
                <a:latin typeface="Arial" panose="020B0604020202020204" pitchFamily="34" charset="0"/>
              </a:rPr>
              <a:pPr eaLnBrk="1" hangingPunct="1"/>
              <a:t>6</a:t>
            </a:fld>
            <a:endParaRPr lang="en-GB" altLang="en-US" sz="1200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DD23FDC3-D380-4F4E-AA07-9ECE956317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D9A21F4E-B1F4-46CB-A7B7-A59FB4B426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BE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F16A9807-27E4-48DB-93E6-2F306CB3B0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61FC19E-1A1C-4FA7-A3AC-807C2ECC40C3}" type="slidenum">
              <a:rPr lang="en-GB" altLang="en-US" sz="1200">
                <a:latin typeface="Arial" panose="020B0604020202020204" pitchFamily="34" charset="0"/>
              </a:rPr>
              <a:pPr eaLnBrk="1" hangingPunct="1"/>
              <a:t>7</a:t>
            </a:fld>
            <a:endParaRPr lang="en-GB" altLang="en-US" sz="1200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9BCE7B4-6958-4E1D-9481-389EFBC9F8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C96CC7D3-6863-4E7C-A4FD-A21306D21F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BE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99117-BAD7-4365-A148-640E19814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F3EDC-62C0-4DCE-8EC4-5F6AFDD87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6D8F4-B582-41B3-A2F5-C032B6B21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2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AC59F-2F62-4FC9-8715-19D7CA282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7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97ACE-9DD8-44F7-B5F4-8B4BB6DFE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5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1E77C-F735-4C45-87F2-59B6AD4A4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1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B00D7-F225-47AF-AAB4-924D45546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47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535E-9B3D-4D13-9F49-6AF371C93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4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BE6A4-7808-4D45-95E5-CEE094E2F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4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B0956-312F-49BD-8E49-ABA20B6A6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87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62294-22BC-4DB9-B2DF-94325B906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4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E052268-CBAF-4E33-8C2C-BE7C11194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A0C2BDF-61F5-0B65-9D47-753FE76314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610600" cy="9906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dirty="0"/>
              <a:t>Eco-friendly  Cycles for Automotive Prime Movers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2A4A63A-796B-7149-FA1F-C5E17EC4CA2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3581400"/>
            <a:ext cx="6400800" cy="137160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latin typeface="CommercialScript BT" pitchFamily="66" charset="0"/>
              </a:rPr>
              <a:t> P M V Subbarao</a:t>
            </a:r>
          </a:p>
          <a:p>
            <a:pPr eaLnBrk="1" hangingPunct="1"/>
            <a:r>
              <a:rPr lang="en-US" altLang="en-US" sz="1800" dirty="0">
                <a:latin typeface="CommercialScript BT" pitchFamily="66" charset="0"/>
              </a:rPr>
              <a:t>Professor</a:t>
            </a:r>
          </a:p>
          <a:p>
            <a:pPr eaLnBrk="1" hangingPunct="1"/>
            <a:r>
              <a:rPr lang="en-US" altLang="en-US" sz="1800" dirty="0">
                <a:latin typeface="Tempus Sans ITC" panose="04020404030D07020202" pitchFamily="82" charset="0"/>
              </a:rPr>
              <a:t>Mechanical Engineering Department</a:t>
            </a:r>
          </a:p>
        </p:txBody>
      </p:sp>
      <p:grpSp>
        <p:nvGrpSpPr>
          <p:cNvPr id="3076" name="Group 8">
            <a:extLst>
              <a:ext uri="{FF2B5EF4-FFF2-40B4-BE49-F238E27FC236}">
                <a16:creationId xmlns:a16="http://schemas.microsoft.com/office/drawing/2014/main" id="{E2B91588-0FE3-0BB2-8A99-72BA3050E15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0" name="Group 9">
              <a:extLst>
                <a:ext uri="{FF2B5EF4-FFF2-40B4-BE49-F238E27FC236}">
                  <a16:creationId xmlns:a16="http://schemas.microsoft.com/office/drawing/2014/main" id="{105C1B3E-79C1-7EA4-8212-FA6EF586DB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3090" name="Rectangle 10">
                <a:extLst>
                  <a:ext uri="{FF2B5EF4-FFF2-40B4-BE49-F238E27FC236}">
                    <a16:creationId xmlns:a16="http://schemas.microsoft.com/office/drawing/2014/main" id="{4C7CDB89-A3C6-1B96-2461-34C6D05AE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1" name="Rectangle 11">
                <a:extLst>
                  <a:ext uri="{FF2B5EF4-FFF2-40B4-BE49-F238E27FC236}">
                    <a16:creationId xmlns:a16="http://schemas.microsoft.com/office/drawing/2014/main" id="{FAC9FA51-2EB9-E5BE-621C-80B85255B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81" name="Group 12">
              <a:extLst>
                <a:ext uri="{FF2B5EF4-FFF2-40B4-BE49-F238E27FC236}">
                  <a16:creationId xmlns:a16="http://schemas.microsoft.com/office/drawing/2014/main" id="{4E829B7D-C125-18D6-0FE1-F52D04E745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3088" name="Rectangle 13">
                <a:extLst>
                  <a:ext uri="{FF2B5EF4-FFF2-40B4-BE49-F238E27FC236}">
                    <a16:creationId xmlns:a16="http://schemas.microsoft.com/office/drawing/2014/main" id="{4CF8728F-AA50-EAB9-03D1-8040748AC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9" name="Rectangle 14">
                <a:extLst>
                  <a:ext uri="{FF2B5EF4-FFF2-40B4-BE49-F238E27FC236}">
                    <a16:creationId xmlns:a16="http://schemas.microsoft.com/office/drawing/2014/main" id="{D5690278-49BB-8574-0E14-4DD810DE1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82" name="Group 15">
              <a:extLst>
                <a:ext uri="{FF2B5EF4-FFF2-40B4-BE49-F238E27FC236}">
                  <a16:creationId xmlns:a16="http://schemas.microsoft.com/office/drawing/2014/main" id="{BA8CFA6F-FBD5-F8D5-A452-AB97AC28D2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3086" name="Rectangle 16">
                <a:extLst>
                  <a:ext uri="{FF2B5EF4-FFF2-40B4-BE49-F238E27FC236}">
                    <a16:creationId xmlns:a16="http://schemas.microsoft.com/office/drawing/2014/main" id="{1E123775-9F78-21C5-BB5D-2BF4BED19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7" name="Rectangle 17">
                <a:extLst>
                  <a:ext uri="{FF2B5EF4-FFF2-40B4-BE49-F238E27FC236}">
                    <a16:creationId xmlns:a16="http://schemas.microsoft.com/office/drawing/2014/main" id="{76574464-FDB2-769B-1373-AD0D8C616B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83" name="Group 18">
              <a:extLst>
                <a:ext uri="{FF2B5EF4-FFF2-40B4-BE49-F238E27FC236}">
                  <a16:creationId xmlns:a16="http://schemas.microsoft.com/office/drawing/2014/main" id="{6C39B414-D85E-FB7A-57BE-529E9104A5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3084" name="Rectangle 19">
                <a:extLst>
                  <a:ext uri="{FF2B5EF4-FFF2-40B4-BE49-F238E27FC236}">
                    <a16:creationId xmlns:a16="http://schemas.microsoft.com/office/drawing/2014/main" id="{BDF635D4-E3C3-7B0C-2591-AEADF8FF9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5" name="Rectangle 20">
                <a:extLst>
                  <a:ext uri="{FF2B5EF4-FFF2-40B4-BE49-F238E27FC236}">
                    <a16:creationId xmlns:a16="http://schemas.microsoft.com/office/drawing/2014/main" id="{C454C6B6-5ED3-3C5A-7EA6-C3DA7AE85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055" name="TextBox 19">
            <a:extLst>
              <a:ext uri="{FF2B5EF4-FFF2-40B4-BE49-F238E27FC236}">
                <a16:creationId xmlns:a16="http://schemas.microsoft.com/office/drawing/2014/main" id="{7C40292D-B479-1E26-889B-220CCE3E4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5297269"/>
            <a:ext cx="800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3600" dirty="0">
                <a:solidFill>
                  <a:srgbClr val="0070C0"/>
                </a:solidFill>
                <a:latin typeface="Blackadder ITC" panose="04020505051007020D02" pitchFamily="82" charset="0"/>
              </a:rPr>
              <a:t>Broadening of  Expansion Process ….</a:t>
            </a:r>
          </a:p>
        </p:txBody>
      </p:sp>
      <p:pic>
        <p:nvPicPr>
          <p:cNvPr id="3078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186F2D7E-5B2A-82E8-C1DA-E5D4F3D79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1284288"/>
            <a:ext cx="4362450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D0F6960-F42A-3A77-4A82-D1AC8EB22BD8}"/>
                  </a:ext>
                </a:extLst>
              </p14:cNvPr>
              <p14:cNvContentPartPr/>
              <p14:nvPr/>
            </p14:nvContentPartPr>
            <p14:xfrm>
              <a:off x="6389640" y="2569680"/>
              <a:ext cx="10800" cy="26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D0F6960-F42A-3A77-4A82-D1AC8EB22B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80280" y="2560320"/>
                <a:ext cx="295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3990E06-2EA6-DA8D-97E2-B40782740E4E}"/>
                  </a:ext>
                </a:extLst>
              </p14:cNvPr>
              <p14:cNvContentPartPr/>
              <p14:nvPr/>
            </p14:nvContentPartPr>
            <p14:xfrm>
              <a:off x="8655480" y="627948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3990E06-2EA6-DA8D-97E2-B40782740E4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46120" y="627012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C560668-64E1-4DD5-3EA7-001CF8B779CA}"/>
                  </a:ext>
                </a:extLst>
              </p14:cNvPr>
              <p14:cNvContentPartPr/>
              <p14:nvPr/>
            </p14:nvContentPartPr>
            <p14:xfrm>
              <a:off x="8278366" y="3506483"/>
              <a:ext cx="19800" cy="12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C560668-64E1-4DD5-3EA7-001CF8B779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72246" y="3500363"/>
                <a:ext cx="320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AB8A2B8-582B-F1D4-1914-63BECB4DEBCC}"/>
                  </a:ext>
                </a:extLst>
              </p14:cNvPr>
              <p14:cNvContentPartPr/>
              <p14:nvPr/>
            </p14:nvContentPartPr>
            <p14:xfrm>
              <a:off x="10488766" y="6188843"/>
              <a:ext cx="36360" cy="9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AB8A2B8-582B-F1D4-1914-63BECB4DEBC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482646" y="6182723"/>
                <a:ext cx="48600" cy="21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Title 3">
            <a:extLst>
              <a:ext uri="{FF2B5EF4-FFF2-40B4-BE49-F238E27FC236}">
                <a16:creationId xmlns:a16="http://schemas.microsoft.com/office/drawing/2014/main" id="{99FE3167-68BA-4884-88C2-83E789A2F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8606"/>
            <a:ext cx="6348413" cy="1143000"/>
          </a:xfrm>
        </p:spPr>
        <p:txBody>
          <a:bodyPr/>
          <a:lstStyle/>
          <a:p>
            <a:r>
              <a:rPr lang="en-US" altLang="en-US" sz="2800" dirty="0"/>
              <a:t>Onset of Intake Process in HP-1 Cylinder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8343B44B-B01C-4D92-9009-8BC63B26D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821" y="1096185"/>
            <a:ext cx="48006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6">
                <a:extLst>
                  <a:ext uri="{FF2B5EF4-FFF2-40B4-BE49-F238E27FC236}">
                    <a16:creationId xmlns:a16="http://schemas.microsoft.com/office/drawing/2014/main" id="{D9FE0185-2683-47D1-A7C9-A0D8357D1C86}"/>
                  </a:ext>
                </a:extLst>
              </p:cNvPr>
              <p:cNvSpPr txBox="1"/>
              <p:nvPr/>
            </p:nvSpPr>
            <p:spPr bwMode="auto">
              <a:xfrm>
                <a:off x="1133475" y="5689600"/>
                <a:ext cx="6257925" cy="1016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𝑚𝑖𝑥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h𝑝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𝑎𝑖𝑟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𝑝𝑎𝑠𝑠𝑎𝑔𝑒</m:t>
                          </m:r>
                        </m:sub>
                      </m:sSub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𝑎𝑖𝑟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𝑝𝑎𝑠𝑠𝑎𝑔𝑒</m:t>
                          </m:r>
                        </m:sub>
                      </m:sSub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𝑎𝑖𝑟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𝑎𝑖𝑟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𝑎𝑖𝑟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8" name="Object 6">
                <a:extLst>
                  <a:ext uri="{FF2B5EF4-FFF2-40B4-BE49-F238E27FC236}">
                    <a16:creationId xmlns:a16="http://schemas.microsoft.com/office/drawing/2014/main" id="{D9FE0185-2683-47D1-A7C9-A0D8357D1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3475" y="5689600"/>
                <a:ext cx="6257925" cy="1016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07433F54-D6E0-45F4-973D-771CE6C152EA}"/>
              </a:ext>
            </a:extLst>
          </p:cNvPr>
          <p:cNvSpPr/>
          <p:nvPr/>
        </p:nvSpPr>
        <p:spPr>
          <a:xfrm>
            <a:off x="381000" y="5177135"/>
            <a:ext cx="5881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Rate of air-fuel mixture into  HP Cylinder 1, </a:t>
            </a:r>
            <a:endParaRPr lang="en-IN" dirty="0"/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9FDEE771-2AE5-67CE-5BB8-B706C8908AF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6053993D-9A36-05B2-7F62-8CB708C01A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6ADA9D72-059C-5561-3B0F-A0A69E3A24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2DD86820-ED03-35FE-6B46-7674B7A535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509" name="Rectangle 10">
                    <a:extLst>
                      <a:ext uri="{FF2B5EF4-FFF2-40B4-BE49-F238E27FC236}">
                        <a16:creationId xmlns:a16="http://schemas.microsoft.com/office/drawing/2014/main" id="{13DC6514-CD69-0675-9A48-4C1AEF3925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10" name="Rectangle 11">
                    <a:extLst>
                      <a:ext uri="{FF2B5EF4-FFF2-40B4-BE49-F238E27FC236}">
                        <a16:creationId xmlns:a16="http://schemas.microsoft.com/office/drawing/2014/main" id="{0B4C36FC-6E6F-FB1D-4822-2327FED134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A2713543-90F1-E711-59D4-79A493A026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1506" name="Rectangle 13">
                    <a:extLst>
                      <a:ext uri="{FF2B5EF4-FFF2-40B4-BE49-F238E27FC236}">
                        <a16:creationId xmlns:a16="http://schemas.microsoft.com/office/drawing/2014/main" id="{4376AAFB-A146-0AA5-90DE-2DCD612486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08" name="Rectangle 14">
                    <a:extLst>
                      <a:ext uri="{FF2B5EF4-FFF2-40B4-BE49-F238E27FC236}">
                        <a16:creationId xmlns:a16="http://schemas.microsoft.com/office/drawing/2014/main" id="{3C13A1E7-36E1-B4D7-8471-B61FE5C6C2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22B963FB-0EBB-C9F2-1404-AF8A6E789C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1504" name="Rectangle 16">
                    <a:extLst>
                      <a:ext uri="{FF2B5EF4-FFF2-40B4-BE49-F238E27FC236}">
                        <a16:creationId xmlns:a16="http://schemas.microsoft.com/office/drawing/2014/main" id="{F410F474-FE41-348E-5EA4-113930368E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05" name="Rectangle 17">
                    <a:extLst>
                      <a:ext uri="{FF2B5EF4-FFF2-40B4-BE49-F238E27FC236}">
                        <a16:creationId xmlns:a16="http://schemas.microsoft.com/office/drawing/2014/main" id="{42AB946E-9D38-47FD-D65D-2EAB8B114E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9" name="Group 11">
                  <a:extLst>
                    <a:ext uri="{FF2B5EF4-FFF2-40B4-BE49-F238E27FC236}">
                      <a16:creationId xmlns:a16="http://schemas.microsoft.com/office/drawing/2014/main" id="{3EABCBEA-1EFA-4162-8689-897A2F8767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12">
                    <a:extLst>
                      <a:ext uri="{FF2B5EF4-FFF2-40B4-BE49-F238E27FC236}">
                        <a16:creationId xmlns:a16="http://schemas.microsoft.com/office/drawing/2014/main" id="{1BE109FD-90CD-A271-7A8A-25D7D6B3D5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" name="Rectangle 13">
                    <a:extLst>
                      <a:ext uri="{FF2B5EF4-FFF2-40B4-BE49-F238E27FC236}">
                        <a16:creationId xmlns:a16="http://schemas.microsoft.com/office/drawing/2014/main" id="{7DAB9664-A360-B735-D5C3-262A0DFFB7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10AB1675-A8AB-670E-5E46-0D7AE47FBF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A2DCCB5-33BB-0E84-EC75-DE260ED5B3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3" name="Freeform: Shape 21512">
            <a:extLst>
              <a:ext uri="{FF2B5EF4-FFF2-40B4-BE49-F238E27FC236}">
                <a16:creationId xmlns:a16="http://schemas.microsoft.com/office/drawing/2014/main" id="{F01B8929-B70C-F0A5-950C-04C4187C6CF7}"/>
              </a:ext>
            </a:extLst>
          </p:cNvPr>
          <p:cNvSpPr/>
          <p:nvPr/>
        </p:nvSpPr>
        <p:spPr>
          <a:xfrm>
            <a:off x="2864688" y="1346310"/>
            <a:ext cx="4255555" cy="3841118"/>
          </a:xfrm>
          <a:custGeom>
            <a:avLst/>
            <a:gdLst>
              <a:gd name="connsiteX0" fmla="*/ 203976 w 4255555"/>
              <a:gd name="connsiteY0" fmla="*/ 1148917 h 3841118"/>
              <a:gd name="connsiteX1" fmla="*/ 2498 w 4255555"/>
              <a:gd name="connsiteY1" fmla="*/ 1536375 h 3841118"/>
              <a:gd name="connsiteX2" fmla="*/ 327963 w 4255555"/>
              <a:gd name="connsiteY2" fmla="*/ 1551873 h 3841118"/>
              <a:gd name="connsiteX3" fmla="*/ 327963 w 4255555"/>
              <a:gd name="connsiteY3" fmla="*/ 1551873 h 3841118"/>
              <a:gd name="connsiteX4" fmla="*/ 467448 w 4255555"/>
              <a:gd name="connsiteY4" fmla="*/ 1846341 h 3841118"/>
              <a:gd name="connsiteX5" fmla="*/ 374458 w 4255555"/>
              <a:gd name="connsiteY5" fmla="*/ 2667751 h 3841118"/>
              <a:gd name="connsiteX6" fmla="*/ 358959 w 4255555"/>
              <a:gd name="connsiteY6" fmla="*/ 3365175 h 3841118"/>
              <a:gd name="connsiteX7" fmla="*/ 358959 w 4255555"/>
              <a:gd name="connsiteY7" fmla="*/ 3752632 h 3841118"/>
              <a:gd name="connsiteX8" fmla="*/ 1474837 w 4255555"/>
              <a:gd name="connsiteY8" fmla="*/ 3799127 h 3841118"/>
              <a:gd name="connsiteX9" fmla="*/ 3071163 w 4255555"/>
              <a:gd name="connsiteY9" fmla="*/ 3241188 h 3841118"/>
              <a:gd name="connsiteX10" fmla="*/ 4032058 w 4255555"/>
              <a:gd name="connsiteY10" fmla="*/ 2233798 h 3841118"/>
              <a:gd name="connsiteX11" fmla="*/ 4125048 w 4255555"/>
              <a:gd name="connsiteY11" fmla="*/ 807954 h 3841118"/>
              <a:gd name="connsiteX12" fmla="*/ 2482227 w 4255555"/>
              <a:gd name="connsiteY12" fmla="*/ 2043 h 3841118"/>
              <a:gd name="connsiteX13" fmla="*/ 1645319 w 4255555"/>
              <a:gd name="connsiteY13" fmla="*/ 559982 h 3841118"/>
              <a:gd name="connsiteX14" fmla="*/ 1645319 w 4255555"/>
              <a:gd name="connsiteY14" fmla="*/ 559982 h 3841118"/>
              <a:gd name="connsiteX15" fmla="*/ 1862295 w 4255555"/>
              <a:gd name="connsiteY15" fmla="*/ 947439 h 3841118"/>
              <a:gd name="connsiteX16" fmla="*/ 1862295 w 4255555"/>
              <a:gd name="connsiteY16" fmla="*/ 947439 h 3841118"/>
              <a:gd name="connsiteX17" fmla="*/ 203976 w 4255555"/>
              <a:gd name="connsiteY17" fmla="*/ 1148917 h 384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55555" h="3841118">
                <a:moveTo>
                  <a:pt x="203976" y="1148917"/>
                </a:moveTo>
                <a:cubicBezTo>
                  <a:pt x="92905" y="1309066"/>
                  <a:pt x="-18166" y="1469216"/>
                  <a:pt x="2498" y="1536375"/>
                </a:cubicBezTo>
                <a:cubicBezTo>
                  <a:pt x="23162" y="1603534"/>
                  <a:pt x="327963" y="1551873"/>
                  <a:pt x="327963" y="1551873"/>
                </a:cubicBezTo>
                <a:lnTo>
                  <a:pt x="327963" y="1551873"/>
                </a:lnTo>
                <a:cubicBezTo>
                  <a:pt x="351210" y="1600951"/>
                  <a:pt x="459699" y="1660361"/>
                  <a:pt x="467448" y="1846341"/>
                </a:cubicBezTo>
                <a:cubicBezTo>
                  <a:pt x="475197" y="2032321"/>
                  <a:pt x="392540" y="2414612"/>
                  <a:pt x="374458" y="2667751"/>
                </a:cubicBezTo>
                <a:cubicBezTo>
                  <a:pt x="356376" y="2920890"/>
                  <a:pt x="361542" y="3184362"/>
                  <a:pt x="358959" y="3365175"/>
                </a:cubicBezTo>
                <a:cubicBezTo>
                  <a:pt x="356376" y="3545988"/>
                  <a:pt x="172979" y="3680307"/>
                  <a:pt x="358959" y="3752632"/>
                </a:cubicBezTo>
                <a:cubicBezTo>
                  <a:pt x="544939" y="3824957"/>
                  <a:pt x="1022803" y="3884368"/>
                  <a:pt x="1474837" y="3799127"/>
                </a:cubicBezTo>
                <a:cubicBezTo>
                  <a:pt x="1926871" y="3713886"/>
                  <a:pt x="2644960" y="3502076"/>
                  <a:pt x="3071163" y="3241188"/>
                </a:cubicBezTo>
                <a:cubicBezTo>
                  <a:pt x="3497366" y="2980300"/>
                  <a:pt x="3856411" y="2639337"/>
                  <a:pt x="4032058" y="2233798"/>
                </a:cubicBezTo>
                <a:cubicBezTo>
                  <a:pt x="4207706" y="1828259"/>
                  <a:pt x="4383353" y="1179913"/>
                  <a:pt x="4125048" y="807954"/>
                </a:cubicBezTo>
                <a:cubicBezTo>
                  <a:pt x="3866743" y="435995"/>
                  <a:pt x="2895515" y="43372"/>
                  <a:pt x="2482227" y="2043"/>
                </a:cubicBezTo>
                <a:cubicBezTo>
                  <a:pt x="2068939" y="-39286"/>
                  <a:pt x="1645319" y="559982"/>
                  <a:pt x="1645319" y="559982"/>
                </a:cubicBezTo>
                <a:lnTo>
                  <a:pt x="1645319" y="559982"/>
                </a:lnTo>
                <a:lnTo>
                  <a:pt x="1862295" y="947439"/>
                </a:lnTo>
                <a:lnTo>
                  <a:pt x="1862295" y="947439"/>
                </a:lnTo>
                <a:lnTo>
                  <a:pt x="203976" y="11489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3330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  <p:bldP spid="215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Title 3">
            <a:extLst>
              <a:ext uri="{FF2B5EF4-FFF2-40B4-BE49-F238E27FC236}">
                <a16:creationId xmlns:a16="http://schemas.microsoft.com/office/drawing/2014/main" id="{99FE3167-68BA-4884-88C2-83E789A2F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8606"/>
            <a:ext cx="6348413" cy="1143000"/>
          </a:xfrm>
        </p:spPr>
        <p:txBody>
          <a:bodyPr/>
          <a:lstStyle/>
          <a:p>
            <a:r>
              <a:rPr lang="en-US" altLang="en-US" sz="2800" dirty="0"/>
              <a:t>Intake Process in HP-1 Cylinder: </a:t>
            </a:r>
            <a:br>
              <a:rPr lang="en-US" altLang="en-US" sz="2800" dirty="0"/>
            </a:br>
            <a:r>
              <a:rPr lang="en-US" altLang="en-US" sz="2800" dirty="0"/>
              <a:t>Start to End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8343B44B-B01C-4D92-9009-8BC63B26D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244233"/>
            <a:ext cx="48006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01299043-52FF-41A5-BA27-598E86CF9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1311980"/>
            <a:ext cx="393508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C1F4B9-F195-41D2-80B5-0F7651842E43}"/>
              </a:ext>
            </a:extLst>
          </p:cNvPr>
          <p:cNvSpPr txBox="1"/>
          <p:nvPr/>
        </p:nvSpPr>
        <p:spPr>
          <a:xfrm>
            <a:off x="838200" y="5440554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Start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AA2369-7CCA-4A41-92D5-36CA8B5DEBBD}"/>
              </a:ext>
            </a:extLst>
          </p:cNvPr>
          <p:cNvSpPr txBox="1"/>
          <p:nvPr/>
        </p:nvSpPr>
        <p:spPr>
          <a:xfrm>
            <a:off x="6724044" y="5185594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End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88007F22-D668-EC39-AC27-75CC3BC3F0D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974B9D6F-6F6F-46DA-6CC4-77CAEA06CD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228EEBEE-41AF-59F7-F11E-6F05E4B389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72252BB2-B7B5-819A-0967-0E9402826A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510" name="Rectangle 10">
                    <a:extLst>
                      <a:ext uri="{FF2B5EF4-FFF2-40B4-BE49-F238E27FC236}">
                        <a16:creationId xmlns:a16="http://schemas.microsoft.com/office/drawing/2014/main" id="{8631E07F-129B-65FF-A2D7-0E07BAFE88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11" name="Rectangle 11">
                    <a:extLst>
                      <a:ext uri="{FF2B5EF4-FFF2-40B4-BE49-F238E27FC236}">
                        <a16:creationId xmlns:a16="http://schemas.microsoft.com/office/drawing/2014/main" id="{362C698B-1515-A006-C3E0-E473B7DEE2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CAB1CB15-1B51-1D0F-EF73-8CBE25E850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1506" name="Rectangle 13">
                    <a:extLst>
                      <a:ext uri="{FF2B5EF4-FFF2-40B4-BE49-F238E27FC236}">
                        <a16:creationId xmlns:a16="http://schemas.microsoft.com/office/drawing/2014/main" id="{7B81CB7A-2D7C-E2EB-CF25-9BF0C9CDE9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09" name="Rectangle 14">
                    <a:extLst>
                      <a:ext uri="{FF2B5EF4-FFF2-40B4-BE49-F238E27FC236}">
                        <a16:creationId xmlns:a16="http://schemas.microsoft.com/office/drawing/2014/main" id="{ADB3AB4D-0189-CA8A-5DF7-ABA5BE6747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F4634C98-880F-1633-63D7-F8341B90FF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1504" name="Rectangle 16">
                    <a:extLst>
                      <a:ext uri="{FF2B5EF4-FFF2-40B4-BE49-F238E27FC236}">
                        <a16:creationId xmlns:a16="http://schemas.microsoft.com/office/drawing/2014/main" id="{1E8A3287-EB5A-AE5A-9BC7-7FD1AB1CBB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05" name="Rectangle 17">
                    <a:extLst>
                      <a:ext uri="{FF2B5EF4-FFF2-40B4-BE49-F238E27FC236}">
                        <a16:creationId xmlns:a16="http://schemas.microsoft.com/office/drawing/2014/main" id="{A6638879-2F6F-57A7-06DD-E5D63758FE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8" name="Group 11">
                  <a:extLst>
                    <a:ext uri="{FF2B5EF4-FFF2-40B4-BE49-F238E27FC236}">
                      <a16:creationId xmlns:a16="http://schemas.microsoft.com/office/drawing/2014/main" id="{7BF122AB-8B9F-A30E-9437-F188B20245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12">
                    <a:extLst>
                      <a:ext uri="{FF2B5EF4-FFF2-40B4-BE49-F238E27FC236}">
                        <a16:creationId xmlns:a16="http://schemas.microsoft.com/office/drawing/2014/main" id="{092BC5AB-0FF5-5E1B-1FCB-F7C896B21A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" name="Rectangle 13">
                    <a:extLst>
                      <a:ext uri="{FF2B5EF4-FFF2-40B4-BE49-F238E27FC236}">
                        <a16:creationId xmlns:a16="http://schemas.microsoft.com/office/drawing/2014/main" id="{5662D833-537B-646C-7658-6FBF3C0D0B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7DF2F53B-3FFF-D880-CF2F-4FD576BBD3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F273DDC-69E7-3498-50C1-31F06C7B60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2" name="Freeform: Shape 21511">
            <a:extLst>
              <a:ext uri="{FF2B5EF4-FFF2-40B4-BE49-F238E27FC236}">
                <a16:creationId xmlns:a16="http://schemas.microsoft.com/office/drawing/2014/main" id="{5CEC8E63-37FA-DE00-CB6F-2200841E2138}"/>
              </a:ext>
            </a:extLst>
          </p:cNvPr>
          <p:cNvSpPr/>
          <p:nvPr/>
        </p:nvSpPr>
        <p:spPr>
          <a:xfrm>
            <a:off x="1198442" y="1700705"/>
            <a:ext cx="4181116" cy="3799679"/>
          </a:xfrm>
          <a:custGeom>
            <a:avLst/>
            <a:gdLst>
              <a:gd name="connsiteX0" fmla="*/ 1901219 w 4181116"/>
              <a:gd name="connsiteY0" fmla="*/ 3677207 h 3799679"/>
              <a:gd name="connsiteX1" fmla="*/ 320392 w 4181116"/>
              <a:gd name="connsiteY1" fmla="*/ 3754698 h 3799679"/>
              <a:gd name="connsiteX2" fmla="*/ 211904 w 4181116"/>
              <a:gd name="connsiteY2" fmla="*/ 3057275 h 3799679"/>
              <a:gd name="connsiteX3" fmla="*/ 351389 w 4181116"/>
              <a:gd name="connsiteY3" fmla="*/ 2933288 h 3799679"/>
              <a:gd name="connsiteX4" fmla="*/ 366887 w 4181116"/>
              <a:gd name="connsiteY4" fmla="*/ 2421844 h 3799679"/>
              <a:gd name="connsiteX5" fmla="*/ 397883 w 4181116"/>
              <a:gd name="connsiteY5" fmla="*/ 1569437 h 3799679"/>
              <a:gd name="connsiteX6" fmla="*/ 10426 w 4181116"/>
              <a:gd name="connsiteY6" fmla="*/ 1305966 h 3799679"/>
              <a:gd name="connsiteX7" fmla="*/ 10426 w 4181116"/>
              <a:gd name="connsiteY7" fmla="*/ 1305966 h 3799679"/>
              <a:gd name="connsiteX8" fmla="*/ 25924 w 4181116"/>
              <a:gd name="connsiteY8" fmla="*/ 1104488 h 3799679"/>
              <a:gd name="connsiteX9" fmla="*/ 304894 w 4181116"/>
              <a:gd name="connsiteY9" fmla="*/ 949505 h 3799679"/>
              <a:gd name="connsiteX10" fmla="*/ 676853 w 4181116"/>
              <a:gd name="connsiteY10" fmla="*/ 794522 h 3799679"/>
              <a:gd name="connsiteX11" fmla="*/ 1436270 w 4181116"/>
              <a:gd name="connsiteY11" fmla="*/ 794522 h 3799679"/>
              <a:gd name="connsiteX12" fmla="*/ 1777233 w 4181116"/>
              <a:gd name="connsiteY12" fmla="*/ 779024 h 3799679"/>
              <a:gd name="connsiteX13" fmla="*/ 1777233 w 4181116"/>
              <a:gd name="connsiteY13" fmla="*/ 624041 h 3799679"/>
              <a:gd name="connsiteX14" fmla="*/ 1777233 w 4181116"/>
              <a:gd name="connsiteY14" fmla="*/ 624041 h 3799679"/>
              <a:gd name="connsiteX15" fmla="*/ 1761734 w 4181116"/>
              <a:gd name="connsiteY15" fmla="*/ 314075 h 3799679"/>
              <a:gd name="connsiteX16" fmla="*/ 2102697 w 4181116"/>
              <a:gd name="connsiteY16" fmla="*/ 4109 h 3799679"/>
              <a:gd name="connsiteX17" fmla="*/ 4101978 w 4181116"/>
              <a:gd name="connsiteY17" fmla="*/ 546549 h 3799679"/>
              <a:gd name="connsiteX18" fmla="*/ 3668026 w 4181116"/>
              <a:gd name="connsiteY18" fmla="*/ 1755417 h 3799679"/>
              <a:gd name="connsiteX19" fmla="*/ 2614141 w 4181116"/>
              <a:gd name="connsiteY19" fmla="*/ 3243254 h 3799679"/>
              <a:gd name="connsiteX20" fmla="*/ 1901219 w 4181116"/>
              <a:gd name="connsiteY20" fmla="*/ 3677207 h 379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81116" h="3799679">
                <a:moveTo>
                  <a:pt x="1901219" y="3677207"/>
                </a:moveTo>
                <a:cubicBezTo>
                  <a:pt x="1518928" y="3762448"/>
                  <a:pt x="601944" y="3858020"/>
                  <a:pt x="320392" y="3754698"/>
                </a:cubicBezTo>
                <a:cubicBezTo>
                  <a:pt x="38840" y="3651376"/>
                  <a:pt x="206738" y="3194176"/>
                  <a:pt x="211904" y="3057275"/>
                </a:cubicBezTo>
                <a:cubicBezTo>
                  <a:pt x="217070" y="2920374"/>
                  <a:pt x="325559" y="3039193"/>
                  <a:pt x="351389" y="2933288"/>
                </a:cubicBezTo>
                <a:cubicBezTo>
                  <a:pt x="377219" y="2827383"/>
                  <a:pt x="359138" y="2649152"/>
                  <a:pt x="366887" y="2421844"/>
                </a:cubicBezTo>
                <a:cubicBezTo>
                  <a:pt x="374636" y="2194536"/>
                  <a:pt x="457293" y="1755417"/>
                  <a:pt x="397883" y="1569437"/>
                </a:cubicBezTo>
                <a:cubicBezTo>
                  <a:pt x="338473" y="1383457"/>
                  <a:pt x="10426" y="1305966"/>
                  <a:pt x="10426" y="1305966"/>
                </a:cubicBezTo>
                <a:lnTo>
                  <a:pt x="10426" y="1305966"/>
                </a:lnTo>
                <a:cubicBezTo>
                  <a:pt x="13009" y="1272386"/>
                  <a:pt x="-23154" y="1163898"/>
                  <a:pt x="25924" y="1104488"/>
                </a:cubicBezTo>
                <a:cubicBezTo>
                  <a:pt x="75002" y="1045078"/>
                  <a:pt x="196406" y="1001166"/>
                  <a:pt x="304894" y="949505"/>
                </a:cubicBezTo>
                <a:cubicBezTo>
                  <a:pt x="413382" y="897844"/>
                  <a:pt x="488290" y="820352"/>
                  <a:pt x="676853" y="794522"/>
                </a:cubicBezTo>
                <a:cubicBezTo>
                  <a:pt x="865416" y="768692"/>
                  <a:pt x="1252873" y="797105"/>
                  <a:pt x="1436270" y="794522"/>
                </a:cubicBezTo>
                <a:cubicBezTo>
                  <a:pt x="1619667" y="791939"/>
                  <a:pt x="1720406" y="807437"/>
                  <a:pt x="1777233" y="779024"/>
                </a:cubicBezTo>
                <a:cubicBezTo>
                  <a:pt x="1834060" y="750611"/>
                  <a:pt x="1777233" y="624041"/>
                  <a:pt x="1777233" y="624041"/>
                </a:cubicBezTo>
                <a:lnTo>
                  <a:pt x="1777233" y="624041"/>
                </a:lnTo>
                <a:cubicBezTo>
                  <a:pt x="1774650" y="572380"/>
                  <a:pt x="1707490" y="417397"/>
                  <a:pt x="1761734" y="314075"/>
                </a:cubicBezTo>
                <a:cubicBezTo>
                  <a:pt x="1815978" y="210753"/>
                  <a:pt x="1712656" y="-34637"/>
                  <a:pt x="2102697" y="4109"/>
                </a:cubicBezTo>
                <a:cubicBezTo>
                  <a:pt x="2492738" y="42855"/>
                  <a:pt x="3841090" y="254664"/>
                  <a:pt x="4101978" y="546549"/>
                </a:cubicBezTo>
                <a:cubicBezTo>
                  <a:pt x="4362866" y="838434"/>
                  <a:pt x="3915999" y="1305966"/>
                  <a:pt x="3668026" y="1755417"/>
                </a:cubicBezTo>
                <a:cubicBezTo>
                  <a:pt x="3420053" y="2204868"/>
                  <a:pt x="2916358" y="2925539"/>
                  <a:pt x="2614141" y="3243254"/>
                </a:cubicBezTo>
                <a:cubicBezTo>
                  <a:pt x="2311924" y="3560969"/>
                  <a:pt x="2283510" y="3591966"/>
                  <a:pt x="1901219" y="3677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513" name="Freeform: Shape 21512">
            <a:extLst>
              <a:ext uri="{FF2B5EF4-FFF2-40B4-BE49-F238E27FC236}">
                <a16:creationId xmlns:a16="http://schemas.microsoft.com/office/drawing/2014/main" id="{A1B791AE-CD6B-6D81-6B75-0A5AA2CEE001}"/>
              </a:ext>
            </a:extLst>
          </p:cNvPr>
          <p:cNvSpPr/>
          <p:nvPr/>
        </p:nvSpPr>
        <p:spPr>
          <a:xfrm>
            <a:off x="6023587" y="1313783"/>
            <a:ext cx="2953289" cy="4046266"/>
          </a:xfrm>
          <a:custGeom>
            <a:avLst/>
            <a:gdLst>
              <a:gd name="connsiteX0" fmla="*/ 454705 w 2953289"/>
              <a:gd name="connsiteY0" fmla="*/ 4002136 h 4046266"/>
              <a:gd name="connsiteX1" fmla="*/ 578691 w 2953289"/>
              <a:gd name="connsiteY1" fmla="*/ 2963749 h 4046266"/>
              <a:gd name="connsiteX2" fmla="*/ 485701 w 2953289"/>
              <a:gd name="connsiteY2" fmla="*/ 2250827 h 4046266"/>
              <a:gd name="connsiteX3" fmla="*/ 547694 w 2953289"/>
              <a:gd name="connsiteY3" fmla="*/ 1739383 h 4046266"/>
              <a:gd name="connsiteX4" fmla="*/ 547694 w 2953289"/>
              <a:gd name="connsiteY4" fmla="*/ 1568902 h 4046266"/>
              <a:gd name="connsiteX5" fmla="*/ 222230 w 2953289"/>
              <a:gd name="connsiteY5" fmla="*/ 1491410 h 4046266"/>
              <a:gd name="connsiteX6" fmla="*/ 222230 w 2953289"/>
              <a:gd name="connsiteY6" fmla="*/ 1491410 h 4046266"/>
              <a:gd name="connsiteX7" fmla="*/ 20752 w 2953289"/>
              <a:gd name="connsiteY7" fmla="*/ 1522407 h 4046266"/>
              <a:gd name="connsiteX8" fmla="*/ 36250 w 2953289"/>
              <a:gd name="connsiteY8" fmla="*/ 1289932 h 4046266"/>
              <a:gd name="connsiteX9" fmla="*/ 284223 w 2953289"/>
              <a:gd name="connsiteY9" fmla="*/ 948970 h 4046266"/>
              <a:gd name="connsiteX10" fmla="*/ 1756562 w 2953289"/>
              <a:gd name="connsiteY10" fmla="*/ 1057458 h 4046266"/>
              <a:gd name="connsiteX11" fmla="*/ 1756562 w 2953289"/>
              <a:gd name="connsiteY11" fmla="*/ 1057458 h 4046266"/>
              <a:gd name="connsiteX12" fmla="*/ 2082027 w 2953289"/>
              <a:gd name="connsiteY12" fmla="*/ 948970 h 4046266"/>
              <a:gd name="connsiteX13" fmla="*/ 2159518 w 2953289"/>
              <a:gd name="connsiteY13" fmla="*/ 561512 h 4046266"/>
              <a:gd name="connsiteX14" fmla="*/ 2144020 w 2953289"/>
              <a:gd name="connsiteY14" fmla="*/ 329037 h 4046266"/>
              <a:gd name="connsiteX15" fmla="*/ 2422989 w 2953289"/>
              <a:gd name="connsiteY15" fmla="*/ 112061 h 4046266"/>
              <a:gd name="connsiteX16" fmla="*/ 2717457 w 2953289"/>
              <a:gd name="connsiteY16" fmla="*/ 158556 h 4046266"/>
              <a:gd name="connsiteX17" fmla="*/ 2779450 w 2953289"/>
              <a:gd name="connsiteY17" fmla="*/ 1971858 h 4046266"/>
              <a:gd name="connsiteX18" fmla="*/ 2949932 w 2953289"/>
              <a:gd name="connsiteY18" fmla="*/ 3165227 h 4046266"/>
              <a:gd name="connsiteX19" fmla="*/ 2608969 w 2953289"/>
              <a:gd name="connsiteY19" fmla="*/ 4033132 h 4046266"/>
              <a:gd name="connsiteX20" fmla="*/ 1570582 w 2953289"/>
              <a:gd name="connsiteY20" fmla="*/ 3707668 h 4046266"/>
              <a:gd name="connsiteX21" fmla="*/ 454705 w 2953289"/>
              <a:gd name="connsiteY21" fmla="*/ 4002136 h 404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53289" h="4046266">
                <a:moveTo>
                  <a:pt x="454705" y="4002136"/>
                </a:moveTo>
                <a:cubicBezTo>
                  <a:pt x="289390" y="3878150"/>
                  <a:pt x="573525" y="3255634"/>
                  <a:pt x="578691" y="2963749"/>
                </a:cubicBezTo>
                <a:cubicBezTo>
                  <a:pt x="583857" y="2671864"/>
                  <a:pt x="490867" y="2454888"/>
                  <a:pt x="485701" y="2250827"/>
                </a:cubicBezTo>
                <a:cubicBezTo>
                  <a:pt x="480535" y="2046766"/>
                  <a:pt x="537362" y="1853037"/>
                  <a:pt x="547694" y="1739383"/>
                </a:cubicBezTo>
                <a:cubicBezTo>
                  <a:pt x="558026" y="1625729"/>
                  <a:pt x="601938" y="1610231"/>
                  <a:pt x="547694" y="1568902"/>
                </a:cubicBezTo>
                <a:cubicBezTo>
                  <a:pt x="493450" y="1527573"/>
                  <a:pt x="222230" y="1491410"/>
                  <a:pt x="222230" y="1491410"/>
                </a:cubicBezTo>
                <a:lnTo>
                  <a:pt x="222230" y="1491410"/>
                </a:lnTo>
                <a:cubicBezTo>
                  <a:pt x="188650" y="1496576"/>
                  <a:pt x="51749" y="1555987"/>
                  <a:pt x="20752" y="1522407"/>
                </a:cubicBezTo>
                <a:cubicBezTo>
                  <a:pt x="-10245" y="1488827"/>
                  <a:pt x="-7662" y="1385505"/>
                  <a:pt x="36250" y="1289932"/>
                </a:cubicBezTo>
                <a:cubicBezTo>
                  <a:pt x="80162" y="1194359"/>
                  <a:pt x="-2496" y="987716"/>
                  <a:pt x="284223" y="948970"/>
                </a:cubicBezTo>
                <a:cubicBezTo>
                  <a:pt x="570942" y="910224"/>
                  <a:pt x="1756562" y="1057458"/>
                  <a:pt x="1756562" y="1057458"/>
                </a:cubicBezTo>
                <a:lnTo>
                  <a:pt x="1756562" y="1057458"/>
                </a:lnTo>
                <a:cubicBezTo>
                  <a:pt x="1810806" y="1039377"/>
                  <a:pt x="2014868" y="1031628"/>
                  <a:pt x="2082027" y="948970"/>
                </a:cubicBezTo>
                <a:cubicBezTo>
                  <a:pt x="2149186" y="866312"/>
                  <a:pt x="2149186" y="664834"/>
                  <a:pt x="2159518" y="561512"/>
                </a:cubicBezTo>
                <a:cubicBezTo>
                  <a:pt x="2169850" y="458190"/>
                  <a:pt x="2100108" y="403945"/>
                  <a:pt x="2144020" y="329037"/>
                </a:cubicBezTo>
                <a:cubicBezTo>
                  <a:pt x="2187932" y="254129"/>
                  <a:pt x="2327416" y="140474"/>
                  <a:pt x="2422989" y="112061"/>
                </a:cubicBezTo>
                <a:cubicBezTo>
                  <a:pt x="2518562" y="83648"/>
                  <a:pt x="2658047" y="-151410"/>
                  <a:pt x="2717457" y="158556"/>
                </a:cubicBezTo>
                <a:cubicBezTo>
                  <a:pt x="2776867" y="468522"/>
                  <a:pt x="2740704" y="1470746"/>
                  <a:pt x="2779450" y="1971858"/>
                </a:cubicBezTo>
                <a:cubicBezTo>
                  <a:pt x="2818196" y="2472970"/>
                  <a:pt x="2978346" y="2821681"/>
                  <a:pt x="2949932" y="3165227"/>
                </a:cubicBezTo>
                <a:cubicBezTo>
                  <a:pt x="2921519" y="3508773"/>
                  <a:pt x="2838861" y="3942725"/>
                  <a:pt x="2608969" y="4033132"/>
                </a:cubicBezTo>
                <a:cubicBezTo>
                  <a:pt x="2379077" y="4123539"/>
                  <a:pt x="1929626" y="3718000"/>
                  <a:pt x="1570582" y="3707668"/>
                </a:cubicBezTo>
                <a:cubicBezTo>
                  <a:pt x="1211538" y="3697336"/>
                  <a:pt x="620020" y="4126122"/>
                  <a:pt x="454705" y="40021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193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21512" grpId="0" animBg="1"/>
      <p:bldP spid="215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Title 1">
            <a:extLst>
              <a:ext uri="{FF2B5EF4-FFF2-40B4-BE49-F238E27FC236}">
                <a16:creationId xmlns:a16="http://schemas.microsoft.com/office/drawing/2014/main" id="{34C3DF5B-5461-4967-9EA9-5AE2325A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4926"/>
            <a:ext cx="6750050" cy="1143000"/>
          </a:xfrm>
        </p:spPr>
        <p:txBody>
          <a:bodyPr/>
          <a:lstStyle/>
          <a:p>
            <a:r>
              <a:rPr lang="en-US" altLang="en-US" sz="2800" dirty="0"/>
              <a:t>Onset of Compression in HP-1Cylinder</a:t>
            </a: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83D39DBB-E1D0-42ED-9C4D-266D88955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463" y="1304719"/>
            <a:ext cx="3843647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C162C9-5708-4EB6-9240-CDA9753E2A95}"/>
              </a:ext>
            </a:extLst>
          </p:cNvPr>
          <p:cNvSpPr/>
          <p:nvPr/>
        </p:nvSpPr>
        <p:spPr>
          <a:xfrm>
            <a:off x="185648" y="2570983"/>
            <a:ext cx="2917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Compression in HP -1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ject 32">
                <a:extLst>
                  <a:ext uri="{FF2B5EF4-FFF2-40B4-BE49-F238E27FC236}">
                    <a16:creationId xmlns:a16="http://schemas.microsoft.com/office/drawing/2014/main" id="{3DBAE173-2640-4713-9E0A-AD9190DD876E}"/>
                  </a:ext>
                </a:extLst>
              </p:cNvPr>
              <p:cNvSpPr txBox="1"/>
              <p:nvPr/>
            </p:nvSpPr>
            <p:spPr>
              <a:xfrm>
                <a:off x="320676" y="3432174"/>
                <a:ext cx="2782566" cy="503565"/>
              </a:xfrm>
              <a:prstGeom prst="rect">
                <a:avLst/>
              </a:prstGeom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h𝑝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𝑝𝑑𝑉</m:t>
                              </m:r>
                            </m:e>
                          </m:d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h𝑝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33" name="Object 32">
                <a:extLst>
                  <a:ext uri="{FF2B5EF4-FFF2-40B4-BE49-F238E27FC236}">
                    <a16:creationId xmlns:a16="http://schemas.microsoft.com/office/drawing/2014/main" id="{3DBAE173-2640-4713-9E0A-AD9190DD8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76" y="3432174"/>
                <a:ext cx="2782566" cy="503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38">
            <a:extLst>
              <a:ext uri="{FF2B5EF4-FFF2-40B4-BE49-F238E27FC236}">
                <a16:creationId xmlns:a16="http://schemas.microsoft.com/office/drawing/2014/main" id="{4EECCBE5-C78F-DA91-D6CC-5B63D2C271D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31D1EF49-8CCB-8A61-208C-8FD4294F77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9FF5FAC1-117D-FBCF-DDF9-F78303C796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02C398B0-63BA-E4BF-9B2F-D2EF292A90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5" name="Rectangle 10">
                    <a:extLst>
                      <a:ext uri="{FF2B5EF4-FFF2-40B4-BE49-F238E27FC236}">
                        <a16:creationId xmlns:a16="http://schemas.microsoft.com/office/drawing/2014/main" id="{1B5C8297-8537-F0B9-71F9-B87A39F636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" name="Rectangle 11">
                    <a:extLst>
                      <a:ext uri="{FF2B5EF4-FFF2-40B4-BE49-F238E27FC236}">
                        <a16:creationId xmlns:a16="http://schemas.microsoft.com/office/drawing/2014/main" id="{36CF618F-A545-F0B9-1BBA-3453E52C42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A60460E8-FE70-0CBE-569B-FE782E2619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282FCE7C-81B5-5C30-130D-135D6C6F62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" name="Rectangle 14">
                    <a:extLst>
                      <a:ext uri="{FF2B5EF4-FFF2-40B4-BE49-F238E27FC236}">
                        <a16:creationId xmlns:a16="http://schemas.microsoft.com/office/drawing/2014/main" id="{572DDB34-8176-4BC1-D0FB-28C5E195CC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" name="Group 10">
                  <a:extLst>
                    <a:ext uri="{FF2B5EF4-FFF2-40B4-BE49-F238E27FC236}">
                      <a16:creationId xmlns:a16="http://schemas.microsoft.com/office/drawing/2014/main" id="{C09BD0EB-0BCB-FD8F-78EF-912F8D5CE0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C1F19CDA-7965-5BCD-F5D9-45B34FEDD3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2CF07686-96A7-DB1D-53F9-1DEEC8C854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" name="Group 11">
                  <a:extLst>
                    <a:ext uri="{FF2B5EF4-FFF2-40B4-BE49-F238E27FC236}">
                      <a16:creationId xmlns:a16="http://schemas.microsoft.com/office/drawing/2014/main" id="{799B38C1-4414-5D05-3B0C-068252FD24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2">
                    <a:extLst>
                      <a:ext uri="{FF2B5EF4-FFF2-40B4-BE49-F238E27FC236}">
                        <a16:creationId xmlns:a16="http://schemas.microsoft.com/office/drawing/2014/main" id="{6873F018-89DC-6C5F-2CF9-304EEC5F97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" name="Rectangle 13">
                    <a:extLst>
                      <a:ext uri="{FF2B5EF4-FFF2-40B4-BE49-F238E27FC236}">
                        <a16:creationId xmlns:a16="http://schemas.microsoft.com/office/drawing/2014/main" id="{A79ECD8F-7C7B-6F34-5B1D-6458ABE3FC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521C532F-6DCA-0CEA-1012-ECAD53F9B1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621F94A-3178-EDDF-8929-020FFBF2B4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Title 1">
            <a:extLst>
              <a:ext uri="{FF2B5EF4-FFF2-40B4-BE49-F238E27FC236}">
                <a16:creationId xmlns:a16="http://schemas.microsoft.com/office/drawing/2014/main" id="{34C3DF5B-5461-4967-9EA9-5AE2325A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4926"/>
            <a:ext cx="6750050" cy="1143000"/>
          </a:xfrm>
        </p:spPr>
        <p:txBody>
          <a:bodyPr/>
          <a:lstStyle/>
          <a:p>
            <a:r>
              <a:rPr lang="en-US" altLang="en-US" sz="2800" dirty="0"/>
              <a:t>Compression Process in HP-1 Cylinder</a:t>
            </a: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83D39DBB-E1D0-42ED-9C4D-266D88955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52" y="1320381"/>
            <a:ext cx="43434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>
            <a:extLst>
              <a:ext uri="{FF2B5EF4-FFF2-40B4-BE49-F238E27FC236}">
                <a16:creationId xmlns:a16="http://schemas.microsoft.com/office/drawing/2014/main" id="{2EED1446-65F1-46BF-8A42-9FC619A8A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73213"/>
            <a:ext cx="4371975" cy="46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5C7CC26-FB53-46A0-B67D-0E9495A655ED}"/>
              </a:ext>
            </a:extLst>
          </p:cNvPr>
          <p:cNvSpPr txBox="1"/>
          <p:nvPr/>
        </p:nvSpPr>
        <p:spPr>
          <a:xfrm>
            <a:off x="608265" y="5699220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Start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803C2B-AC28-40FA-878D-031778C7378C}"/>
              </a:ext>
            </a:extLst>
          </p:cNvPr>
          <p:cNvSpPr txBox="1"/>
          <p:nvPr/>
        </p:nvSpPr>
        <p:spPr>
          <a:xfrm>
            <a:off x="5053162" y="5930052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End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5317BE-B04D-469B-A842-4C593BACB180}"/>
              </a:ext>
            </a:extLst>
          </p:cNvPr>
          <p:cNvSpPr/>
          <p:nvPr/>
        </p:nvSpPr>
        <p:spPr>
          <a:xfrm>
            <a:off x="4508500" y="6257925"/>
            <a:ext cx="2241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 Ignition in HP 1</a:t>
            </a:r>
            <a:endParaRPr lang="en-IN" dirty="0">
              <a:solidFill>
                <a:srgbClr val="FF0000"/>
              </a:solidFill>
            </a:endParaRPr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824AE39A-A268-067C-5B94-0A30D60077A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BBF32CE2-203F-9152-FCA8-981C530F1F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980106F1-FBFA-DD95-5610-9DC396DA99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FB07684D-F70A-BA9F-0387-8054796684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7" name="Rectangle 10">
                    <a:extLst>
                      <a:ext uri="{FF2B5EF4-FFF2-40B4-BE49-F238E27FC236}">
                        <a16:creationId xmlns:a16="http://schemas.microsoft.com/office/drawing/2014/main" id="{33DB6E1F-27CD-7F8C-CDF4-8AF9B71544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8" name="Rectangle 11">
                    <a:extLst>
                      <a:ext uri="{FF2B5EF4-FFF2-40B4-BE49-F238E27FC236}">
                        <a16:creationId xmlns:a16="http://schemas.microsoft.com/office/drawing/2014/main" id="{4A12BB42-82E5-91BB-4BA1-2DD3C33978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926F0D04-4EA2-F014-ECE2-3810D9A0FF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5" name="Rectangle 13">
                    <a:extLst>
                      <a:ext uri="{FF2B5EF4-FFF2-40B4-BE49-F238E27FC236}">
                        <a16:creationId xmlns:a16="http://schemas.microsoft.com/office/drawing/2014/main" id="{0CE6A44D-ED50-6862-A455-CE9D028698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" name="Rectangle 14">
                    <a:extLst>
                      <a:ext uri="{FF2B5EF4-FFF2-40B4-BE49-F238E27FC236}">
                        <a16:creationId xmlns:a16="http://schemas.microsoft.com/office/drawing/2014/main" id="{2A3ED9EE-0555-3528-B3AD-C9E30376B1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50D6DDEC-6C42-C4A3-DAC9-93B8EDE407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2245149B-E739-62E3-75D7-DC2F431F52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37C69ED8-7FC4-84EF-D977-14879A3EFC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0A22DAA2-4C6F-5A1B-58AA-2D5B95A2C4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D21C7618-A248-D866-9D04-C3D2698A5E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6BFF8F4B-E4B1-4D32-713A-C3AC540595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0D744FD3-9498-CE19-DF07-3D8DE9A0E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E211F32-30FC-BB67-36C5-D26AA82FA6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731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itle 1">
            <a:extLst>
              <a:ext uri="{FF2B5EF4-FFF2-40B4-BE49-F238E27FC236}">
                <a16:creationId xmlns:a16="http://schemas.microsoft.com/office/drawing/2014/main" id="{89A081C2-6D7B-447F-A261-CBD1FAD1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40" y="152400"/>
            <a:ext cx="6767460" cy="1143000"/>
          </a:xfrm>
        </p:spPr>
        <p:txBody>
          <a:bodyPr/>
          <a:lstStyle/>
          <a:p>
            <a:r>
              <a:rPr lang="en-US" altLang="en-US" sz="2800" dirty="0"/>
              <a:t>Onset of Combustion and Partial Expansion in HP-1 Cylinder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AC4DE32A-42CC-4E0D-A989-B748381D1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335" y="1291048"/>
            <a:ext cx="4876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E2B09D-15B8-44F1-891D-1C36B844033A}"/>
              </a:ext>
            </a:extLst>
          </p:cNvPr>
          <p:cNvSpPr/>
          <p:nvPr/>
        </p:nvSpPr>
        <p:spPr>
          <a:xfrm>
            <a:off x="320675" y="2641813"/>
            <a:ext cx="29197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Combustion + Expansion in HP 1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25">
                <a:extLst>
                  <a:ext uri="{FF2B5EF4-FFF2-40B4-BE49-F238E27FC236}">
                    <a16:creationId xmlns:a16="http://schemas.microsoft.com/office/drawing/2014/main" id="{EA7DC437-816C-4ADD-A117-39C854DDBABF}"/>
                  </a:ext>
                </a:extLst>
              </p:cNvPr>
              <p:cNvSpPr txBox="1"/>
              <p:nvPr/>
            </p:nvSpPr>
            <p:spPr>
              <a:xfrm>
                <a:off x="398463" y="4183063"/>
                <a:ext cx="2679700" cy="468312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h𝑝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𝑚𝑝𝑑𝑣</m:t>
                              </m:r>
                            </m:e>
                          </m:d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h𝑝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6" name="Object 25">
                <a:extLst>
                  <a:ext uri="{FF2B5EF4-FFF2-40B4-BE49-F238E27FC236}">
                    <a16:creationId xmlns:a16="http://schemas.microsoft.com/office/drawing/2014/main" id="{EA7DC437-816C-4ADD-A117-39C854DDB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63" y="4183063"/>
                <a:ext cx="2679700" cy="468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38">
            <a:extLst>
              <a:ext uri="{FF2B5EF4-FFF2-40B4-BE49-F238E27FC236}">
                <a16:creationId xmlns:a16="http://schemas.microsoft.com/office/drawing/2014/main" id="{CA78B68F-0FB8-2AA6-9A9D-BD70D6841E1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CEFCCFC1-C6B0-5040-B219-4528995C5B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6CF22B7C-F5E8-AFE0-64D3-4482DD1D40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EA183CF0-D469-8F35-72FF-78AF8731D6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3556" name="Rectangle 10">
                    <a:extLst>
                      <a:ext uri="{FF2B5EF4-FFF2-40B4-BE49-F238E27FC236}">
                        <a16:creationId xmlns:a16="http://schemas.microsoft.com/office/drawing/2014/main" id="{78D4C041-2B20-70BD-19D4-EFAC1CCC17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557" name="Rectangle 11">
                    <a:extLst>
                      <a:ext uri="{FF2B5EF4-FFF2-40B4-BE49-F238E27FC236}">
                        <a16:creationId xmlns:a16="http://schemas.microsoft.com/office/drawing/2014/main" id="{302C87BA-630E-76D2-7A2A-0FC10A23ED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7487CC5B-2A7E-70F9-F926-727FB7F0DE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3553" name="Rectangle 13">
                    <a:extLst>
                      <a:ext uri="{FF2B5EF4-FFF2-40B4-BE49-F238E27FC236}">
                        <a16:creationId xmlns:a16="http://schemas.microsoft.com/office/drawing/2014/main" id="{A4BB45A7-2C14-AEE6-D053-2BF6E3D3EB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554" name="Rectangle 14">
                    <a:extLst>
                      <a:ext uri="{FF2B5EF4-FFF2-40B4-BE49-F238E27FC236}">
                        <a16:creationId xmlns:a16="http://schemas.microsoft.com/office/drawing/2014/main" id="{32C6CB84-7D36-DF84-DD20-67539CB081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7" name="Group 10">
                  <a:extLst>
                    <a:ext uri="{FF2B5EF4-FFF2-40B4-BE49-F238E27FC236}">
                      <a16:creationId xmlns:a16="http://schemas.microsoft.com/office/drawing/2014/main" id="{02403E4B-F1A3-FC75-4C43-1536D3A84C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1" name="Rectangle 16">
                    <a:extLst>
                      <a:ext uri="{FF2B5EF4-FFF2-40B4-BE49-F238E27FC236}">
                        <a16:creationId xmlns:a16="http://schemas.microsoft.com/office/drawing/2014/main" id="{C55BEA15-9C49-BC51-5066-6835A19A0A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552" name="Rectangle 17">
                    <a:extLst>
                      <a:ext uri="{FF2B5EF4-FFF2-40B4-BE49-F238E27FC236}">
                        <a16:creationId xmlns:a16="http://schemas.microsoft.com/office/drawing/2014/main" id="{3B973DAB-1DE0-E887-538A-9F7B6FD6D3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8" name="Group 11">
                  <a:extLst>
                    <a:ext uri="{FF2B5EF4-FFF2-40B4-BE49-F238E27FC236}">
                      <a16:creationId xmlns:a16="http://schemas.microsoft.com/office/drawing/2014/main" id="{09376FB8-AF3E-4A90-E848-6D8B2B29C3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9" name="Rectangle 12">
                    <a:extLst>
                      <a:ext uri="{FF2B5EF4-FFF2-40B4-BE49-F238E27FC236}">
                        <a16:creationId xmlns:a16="http://schemas.microsoft.com/office/drawing/2014/main" id="{6E6DC3DF-5541-0A00-65CB-BD7EBEDF30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" name="Rectangle 13">
                    <a:extLst>
                      <a:ext uri="{FF2B5EF4-FFF2-40B4-BE49-F238E27FC236}">
                        <a16:creationId xmlns:a16="http://schemas.microsoft.com/office/drawing/2014/main" id="{EA5FA2DD-122A-20B0-9769-3E35EA4581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176E7810-B016-C252-7BA5-EFEB4BCEF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5CD6ED7-E236-8B5A-41F7-69FAE5A02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617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itle 1">
            <a:extLst>
              <a:ext uri="{FF2B5EF4-FFF2-40B4-BE49-F238E27FC236}">
                <a16:creationId xmlns:a16="http://schemas.microsoft.com/office/drawing/2014/main" id="{89A081C2-6D7B-447F-A261-CBD1FAD1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015" y="76200"/>
            <a:ext cx="6767460" cy="1143000"/>
          </a:xfrm>
        </p:spPr>
        <p:txBody>
          <a:bodyPr/>
          <a:lstStyle/>
          <a:p>
            <a:r>
              <a:rPr lang="en-US" altLang="en-US" sz="2800" dirty="0"/>
              <a:t>Combustion and Partial Expansion in HP-1 Cylinder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AC4DE32A-42CC-4E0D-A989-B748381D1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4876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>
            <a:extLst>
              <a:ext uri="{FF2B5EF4-FFF2-40B4-BE49-F238E27FC236}">
                <a16:creationId xmlns:a16="http://schemas.microsoft.com/office/drawing/2014/main" id="{C4EEB78A-C6A1-47D2-9528-615249BD1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54175"/>
            <a:ext cx="4411663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009ABB1-D173-40D2-BBDD-E6D33191986A}"/>
              </a:ext>
            </a:extLst>
          </p:cNvPr>
          <p:cNvSpPr txBox="1"/>
          <p:nvPr/>
        </p:nvSpPr>
        <p:spPr>
          <a:xfrm>
            <a:off x="818709" y="5860703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Start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1F7D8A-203F-48BF-8B2A-3790A769DD39}"/>
              </a:ext>
            </a:extLst>
          </p:cNvPr>
          <p:cNvSpPr txBox="1"/>
          <p:nvPr/>
        </p:nvSpPr>
        <p:spPr>
          <a:xfrm>
            <a:off x="5263606" y="6091535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End</a:t>
            </a: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1363974D-56F2-402A-7A0A-1F4A5E664FA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77B2764F-974D-074D-53A1-8641C87531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D6ED36B0-8DFC-BD88-D488-0E1C12EFFE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73CAADA9-B295-2BF5-C331-C19F21F60E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3558" name="Rectangle 10">
                    <a:extLst>
                      <a:ext uri="{FF2B5EF4-FFF2-40B4-BE49-F238E27FC236}">
                        <a16:creationId xmlns:a16="http://schemas.microsoft.com/office/drawing/2014/main" id="{38D0695D-4248-241A-E85C-3FC749F67F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559" name="Rectangle 11">
                    <a:extLst>
                      <a:ext uri="{FF2B5EF4-FFF2-40B4-BE49-F238E27FC236}">
                        <a16:creationId xmlns:a16="http://schemas.microsoft.com/office/drawing/2014/main" id="{2EB8CEF2-4A57-F2CA-F715-D0C4E9D1F2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7FEF77FF-E456-3185-0B1D-F65C4F5BC3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3554" name="Rectangle 13">
                    <a:extLst>
                      <a:ext uri="{FF2B5EF4-FFF2-40B4-BE49-F238E27FC236}">
                        <a16:creationId xmlns:a16="http://schemas.microsoft.com/office/drawing/2014/main" id="{057CEB91-17DD-6E46-75DC-DF930E00FF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557" name="Rectangle 14">
                    <a:extLst>
                      <a:ext uri="{FF2B5EF4-FFF2-40B4-BE49-F238E27FC236}">
                        <a16:creationId xmlns:a16="http://schemas.microsoft.com/office/drawing/2014/main" id="{D1C61596-32F8-BF26-7D17-2D148242FE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8" name="Group 10">
                  <a:extLst>
                    <a:ext uri="{FF2B5EF4-FFF2-40B4-BE49-F238E27FC236}">
                      <a16:creationId xmlns:a16="http://schemas.microsoft.com/office/drawing/2014/main" id="{23CD5455-5360-05C4-97B1-1B83C38E47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3552" name="Rectangle 16">
                    <a:extLst>
                      <a:ext uri="{FF2B5EF4-FFF2-40B4-BE49-F238E27FC236}">
                        <a16:creationId xmlns:a16="http://schemas.microsoft.com/office/drawing/2014/main" id="{01E5370B-AEBC-C030-FC87-827C3A9153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553" name="Rectangle 17">
                    <a:extLst>
                      <a:ext uri="{FF2B5EF4-FFF2-40B4-BE49-F238E27FC236}">
                        <a16:creationId xmlns:a16="http://schemas.microsoft.com/office/drawing/2014/main" id="{D8586847-42A2-7577-B120-57E2597657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9" name="Group 11">
                  <a:extLst>
                    <a:ext uri="{FF2B5EF4-FFF2-40B4-BE49-F238E27FC236}">
                      <a16:creationId xmlns:a16="http://schemas.microsoft.com/office/drawing/2014/main" id="{45564993-1B9D-B65B-A785-5147C0A941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12">
                    <a:extLst>
                      <a:ext uri="{FF2B5EF4-FFF2-40B4-BE49-F238E27FC236}">
                        <a16:creationId xmlns:a16="http://schemas.microsoft.com/office/drawing/2014/main" id="{6C3BFD69-2C32-64DF-D929-31A34615CD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" name="Rectangle 13">
                    <a:extLst>
                      <a:ext uri="{FF2B5EF4-FFF2-40B4-BE49-F238E27FC236}">
                        <a16:creationId xmlns:a16="http://schemas.microsoft.com/office/drawing/2014/main" id="{41D97DB2-EBC5-4A09-B90E-84906D3A25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EC8E0587-2991-AD2B-82E8-2267B775E0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82C2198-AE51-6DB5-9033-CC29FF2C32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210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itle 1">
            <a:extLst>
              <a:ext uri="{FF2B5EF4-FFF2-40B4-BE49-F238E27FC236}">
                <a16:creationId xmlns:a16="http://schemas.microsoft.com/office/drawing/2014/main" id="{81B8CEBE-6A2E-41E2-8F59-448EC9049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689" y="134732"/>
            <a:ext cx="6248400" cy="1143000"/>
          </a:xfrm>
        </p:spPr>
        <p:txBody>
          <a:bodyPr/>
          <a:lstStyle/>
          <a:p>
            <a:r>
              <a:rPr lang="en-US" altLang="en-US" sz="2800" dirty="0"/>
              <a:t>Onset of Second Part of Expansion in LP Cylinder</a:t>
            </a: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CA82E98A-0717-4A29-9A01-FFB4556CA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4267200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73BBC4-5DCD-4D07-886A-EC443DB51D03}"/>
              </a:ext>
            </a:extLst>
          </p:cNvPr>
          <p:cNvSpPr/>
          <p:nvPr/>
        </p:nvSpPr>
        <p:spPr>
          <a:xfrm>
            <a:off x="304800" y="2340994"/>
            <a:ext cx="3132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Gas Transfer from HP 1</a:t>
            </a:r>
            <a:endParaRPr lang="en-IN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19E574F-7CBB-4C7C-9263-D4EB2AB7FA03}"/>
              </a:ext>
            </a:extLst>
          </p:cNvPr>
          <p:cNvSpPr/>
          <p:nvPr/>
        </p:nvSpPr>
        <p:spPr>
          <a:xfrm>
            <a:off x="2808165" y="5469636"/>
            <a:ext cx="4998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Extended Expansion with LP Cylinder 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27">
                <a:extLst>
                  <a:ext uri="{FF2B5EF4-FFF2-40B4-BE49-F238E27FC236}">
                    <a16:creationId xmlns:a16="http://schemas.microsoft.com/office/drawing/2014/main" id="{EB439342-985B-46A8-898F-9C8B71D2F1D2}"/>
                  </a:ext>
                </a:extLst>
              </p:cNvPr>
              <p:cNvSpPr txBox="1"/>
              <p:nvPr/>
            </p:nvSpPr>
            <p:spPr>
              <a:xfrm>
                <a:off x="3824288" y="5962650"/>
                <a:ext cx="2916237" cy="503238"/>
              </a:xfrm>
              <a:prstGeom prst="rect">
                <a:avLst/>
              </a:prstGeom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𝑝𝑑𝑉</m:t>
                              </m:r>
                            </m:e>
                          </m:d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𝑙𝑝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h𝑝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8" name="Object 27">
                <a:extLst>
                  <a:ext uri="{FF2B5EF4-FFF2-40B4-BE49-F238E27FC236}">
                    <a16:creationId xmlns:a16="http://schemas.microsoft.com/office/drawing/2014/main" id="{EB439342-985B-46A8-898F-9C8B71D2F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288" y="5962650"/>
                <a:ext cx="2916237" cy="5032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38">
            <a:extLst>
              <a:ext uri="{FF2B5EF4-FFF2-40B4-BE49-F238E27FC236}">
                <a16:creationId xmlns:a16="http://schemas.microsoft.com/office/drawing/2014/main" id="{E52A4EFD-83E5-2EAE-33B1-21A857F0B69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B78F9292-CEEF-0791-02AB-C52059F2F7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36F55EB6-E77F-7FA8-F940-9A372D701D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D32AB0DF-0760-811D-BC5F-E356938206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4341" name="Rectangle 10">
                    <a:extLst>
                      <a:ext uri="{FF2B5EF4-FFF2-40B4-BE49-F238E27FC236}">
                        <a16:creationId xmlns:a16="http://schemas.microsoft.com/office/drawing/2014/main" id="{188FB6E4-619A-9323-47B3-AC50769001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43" name="Rectangle 11">
                    <a:extLst>
                      <a:ext uri="{FF2B5EF4-FFF2-40B4-BE49-F238E27FC236}">
                        <a16:creationId xmlns:a16="http://schemas.microsoft.com/office/drawing/2014/main" id="{95E8F7FE-A092-C188-F3D3-81B63199B7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5B7F9079-063F-58E4-DA54-C81D7946C1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4339" name="Rectangle 13">
                    <a:extLst>
                      <a:ext uri="{FF2B5EF4-FFF2-40B4-BE49-F238E27FC236}">
                        <a16:creationId xmlns:a16="http://schemas.microsoft.com/office/drawing/2014/main" id="{B76ECD52-C95F-39E8-F35A-01643A79F1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40" name="Rectangle 14">
                    <a:extLst>
                      <a:ext uri="{FF2B5EF4-FFF2-40B4-BE49-F238E27FC236}">
                        <a16:creationId xmlns:a16="http://schemas.microsoft.com/office/drawing/2014/main" id="{1B320421-35FF-8712-B7AC-E88C6A0D05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9" name="Group 10">
                  <a:extLst>
                    <a:ext uri="{FF2B5EF4-FFF2-40B4-BE49-F238E27FC236}">
                      <a16:creationId xmlns:a16="http://schemas.microsoft.com/office/drawing/2014/main" id="{7ADDF05C-47AD-1548-AE54-12BF91E724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337" name="Rectangle 16">
                    <a:extLst>
                      <a:ext uri="{FF2B5EF4-FFF2-40B4-BE49-F238E27FC236}">
                        <a16:creationId xmlns:a16="http://schemas.microsoft.com/office/drawing/2014/main" id="{3B1C227B-98AB-53A9-210D-A358E317EF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38" name="Rectangle 17">
                    <a:extLst>
                      <a:ext uri="{FF2B5EF4-FFF2-40B4-BE49-F238E27FC236}">
                        <a16:creationId xmlns:a16="http://schemas.microsoft.com/office/drawing/2014/main" id="{092F2BD6-83EA-EAA4-1D5D-EDABE8270F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30" name="Group 11">
                  <a:extLst>
                    <a:ext uri="{FF2B5EF4-FFF2-40B4-BE49-F238E27FC236}">
                      <a16:creationId xmlns:a16="http://schemas.microsoft.com/office/drawing/2014/main" id="{A9DC10CC-3CD0-A8C9-74D3-EC074AD3D6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1" name="Rectangle 12">
                    <a:extLst>
                      <a:ext uri="{FF2B5EF4-FFF2-40B4-BE49-F238E27FC236}">
                        <a16:creationId xmlns:a16="http://schemas.microsoft.com/office/drawing/2014/main" id="{25A11BFF-D549-A055-6516-106EA760C4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36" name="Rectangle 13">
                    <a:extLst>
                      <a:ext uri="{FF2B5EF4-FFF2-40B4-BE49-F238E27FC236}">
                        <a16:creationId xmlns:a16="http://schemas.microsoft.com/office/drawing/2014/main" id="{18FC8DAA-4753-7D46-282B-ECD1237EBA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35D9A33B-4670-F287-AFDC-79379F78E2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0AE672B-AD93-D56C-DF84-EF4EABB678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426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itle 1">
            <a:extLst>
              <a:ext uri="{FF2B5EF4-FFF2-40B4-BE49-F238E27FC236}">
                <a16:creationId xmlns:a16="http://schemas.microsoft.com/office/drawing/2014/main" id="{81B8CEBE-6A2E-41E2-8F59-448EC9049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689" y="134732"/>
            <a:ext cx="6248400" cy="1143000"/>
          </a:xfrm>
        </p:spPr>
        <p:txBody>
          <a:bodyPr/>
          <a:lstStyle/>
          <a:p>
            <a:r>
              <a:rPr lang="en-US" altLang="en-US" sz="2800" dirty="0"/>
              <a:t>Second Part of Expansion in HP-1+LP</a:t>
            </a: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CA82E98A-0717-4A29-9A01-FFB4556CA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267200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>
            <a:extLst>
              <a:ext uri="{FF2B5EF4-FFF2-40B4-BE49-F238E27FC236}">
                <a16:creationId xmlns:a16="http://schemas.microsoft.com/office/drawing/2014/main" id="{86B68146-4EA9-4543-AB55-DC28CFBA7C9A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1600200"/>
            <a:ext cx="4387850" cy="4343400"/>
            <a:chOff x="4495800" y="1600200"/>
            <a:chExt cx="4388062" cy="4343400"/>
          </a:xfrm>
        </p:grpSpPr>
        <p:pic>
          <p:nvPicPr>
            <p:cNvPr id="14345" name="Picture 5">
              <a:extLst>
                <a:ext uri="{FF2B5EF4-FFF2-40B4-BE49-F238E27FC236}">
                  <a16:creationId xmlns:a16="http://schemas.microsoft.com/office/drawing/2014/main" id="{B69DE04A-2769-4C22-AD41-EAC320D72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1600200"/>
              <a:ext cx="4388062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87B77FA-3EEC-4C79-A27B-2D6381B561E7}"/>
                </a:ext>
              </a:extLst>
            </p:cNvPr>
            <p:cNvCxnSpPr/>
            <p:nvPr/>
          </p:nvCxnSpPr>
          <p:spPr>
            <a:xfrm>
              <a:off x="5943670" y="3505200"/>
              <a:ext cx="381018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E2F42B6-A1E7-4920-BE98-6F47588E952B}"/>
              </a:ext>
            </a:extLst>
          </p:cNvPr>
          <p:cNvSpPr txBox="1"/>
          <p:nvPr/>
        </p:nvSpPr>
        <p:spPr>
          <a:xfrm>
            <a:off x="818709" y="5860703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Start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69DD64-62AE-4B6F-AF3D-EF3C6F6EEDB7}"/>
              </a:ext>
            </a:extLst>
          </p:cNvPr>
          <p:cNvSpPr txBox="1"/>
          <p:nvPr/>
        </p:nvSpPr>
        <p:spPr>
          <a:xfrm>
            <a:off x="5263606" y="6091535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End</a:t>
            </a:r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6CD49CA0-3A41-B4A5-0ECD-C4374C19846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E70B001E-67CE-8525-0D9F-B0E4330587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298BFAFD-B912-E737-F587-CBB0C0216D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3727F85D-D87F-6DF1-688E-A7B5490271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4343" name="Rectangle 10">
                    <a:extLst>
                      <a:ext uri="{FF2B5EF4-FFF2-40B4-BE49-F238E27FC236}">
                        <a16:creationId xmlns:a16="http://schemas.microsoft.com/office/drawing/2014/main" id="{C237C759-8D84-F9BF-92C9-7519BDC979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44" name="Rectangle 11">
                    <a:extLst>
                      <a:ext uri="{FF2B5EF4-FFF2-40B4-BE49-F238E27FC236}">
                        <a16:creationId xmlns:a16="http://schemas.microsoft.com/office/drawing/2014/main" id="{36EFDDE6-8D67-CF06-2DB7-A3E6009CE0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9" name="Group 12">
                  <a:extLst>
                    <a:ext uri="{FF2B5EF4-FFF2-40B4-BE49-F238E27FC236}">
                      <a16:creationId xmlns:a16="http://schemas.microsoft.com/office/drawing/2014/main" id="{478F1EA6-5E9C-C651-C22E-55A69187E3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4340" name="Rectangle 13">
                    <a:extLst>
                      <a:ext uri="{FF2B5EF4-FFF2-40B4-BE49-F238E27FC236}">
                        <a16:creationId xmlns:a16="http://schemas.microsoft.com/office/drawing/2014/main" id="{B0914C94-7298-8813-5761-A3F1BECCBB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41" name="Rectangle 14">
                    <a:extLst>
                      <a:ext uri="{FF2B5EF4-FFF2-40B4-BE49-F238E27FC236}">
                        <a16:creationId xmlns:a16="http://schemas.microsoft.com/office/drawing/2014/main" id="{953EA762-955E-756B-F8F7-9D5594C94D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30" name="Group 10">
                  <a:extLst>
                    <a:ext uri="{FF2B5EF4-FFF2-40B4-BE49-F238E27FC236}">
                      <a16:creationId xmlns:a16="http://schemas.microsoft.com/office/drawing/2014/main" id="{380AD2B8-3F3A-9E89-E493-EE7E03CB2C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338" name="Rectangle 16">
                    <a:extLst>
                      <a:ext uri="{FF2B5EF4-FFF2-40B4-BE49-F238E27FC236}">
                        <a16:creationId xmlns:a16="http://schemas.microsoft.com/office/drawing/2014/main" id="{D1E8406F-F24E-5A3F-6A26-B45F84C955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39" name="Rectangle 17">
                    <a:extLst>
                      <a:ext uri="{FF2B5EF4-FFF2-40B4-BE49-F238E27FC236}">
                        <a16:creationId xmlns:a16="http://schemas.microsoft.com/office/drawing/2014/main" id="{D7533F9B-D6B4-2F59-866E-944FDBFD5A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31" name="Group 11">
                  <a:extLst>
                    <a:ext uri="{FF2B5EF4-FFF2-40B4-BE49-F238E27FC236}">
                      <a16:creationId xmlns:a16="http://schemas.microsoft.com/office/drawing/2014/main" id="{E1F6419A-64FA-7983-3472-1BC316F989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336" name="Rectangle 12">
                    <a:extLst>
                      <a:ext uri="{FF2B5EF4-FFF2-40B4-BE49-F238E27FC236}">
                        <a16:creationId xmlns:a16="http://schemas.microsoft.com/office/drawing/2014/main" id="{D90D2076-5CE2-282A-AD53-05EF6E366F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37" name="Rectangle 13">
                    <a:extLst>
                      <a:ext uri="{FF2B5EF4-FFF2-40B4-BE49-F238E27FC236}">
                        <a16:creationId xmlns:a16="http://schemas.microsoft.com/office/drawing/2014/main" id="{7A516115-9E7C-4F8C-9555-4FB68894BA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99A635D5-DF39-ED0C-668F-622B707B09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8B0A6BC-2AA5-8EB1-1195-9A403694B2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Title 3">
            <a:extLst>
              <a:ext uri="{FF2B5EF4-FFF2-40B4-BE49-F238E27FC236}">
                <a16:creationId xmlns:a16="http://schemas.microsoft.com/office/drawing/2014/main" id="{99FE3167-68BA-4884-88C2-83E789A2F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8606"/>
            <a:ext cx="6348413" cy="1143000"/>
          </a:xfrm>
        </p:spPr>
        <p:txBody>
          <a:bodyPr/>
          <a:lstStyle/>
          <a:p>
            <a:r>
              <a:rPr lang="en-US" altLang="en-US" sz="2800" dirty="0"/>
              <a:t>Exhaust Process in LP Cylinder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8343B44B-B01C-4D92-9009-8BC63B26D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96185"/>
            <a:ext cx="48006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6">
                <a:extLst>
                  <a:ext uri="{FF2B5EF4-FFF2-40B4-BE49-F238E27FC236}">
                    <a16:creationId xmlns:a16="http://schemas.microsoft.com/office/drawing/2014/main" id="{D9FE0185-2683-47D1-A7C9-A0D8357D1C86}"/>
                  </a:ext>
                </a:extLst>
              </p:cNvPr>
              <p:cNvSpPr txBox="1"/>
              <p:nvPr/>
            </p:nvSpPr>
            <p:spPr bwMode="auto">
              <a:xfrm>
                <a:off x="1666875" y="5689600"/>
                <a:ext cx="6257925" cy="1016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𝑔𝑎𝑠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𝐿𝑃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𝑔𝑎𝑠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𝑝𝑎𝑠𝑠𝑎𝑔𝑒</m:t>
                          </m:r>
                        </m:sub>
                      </m:sSub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𝑔𝑎𝑠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𝑝𝑎𝑠𝑠𝑎𝑔𝑒</m:t>
                          </m:r>
                        </m:sub>
                      </m:sSub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𝑔𝑎𝑠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𝑔𝑎𝑠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𝑔𝑎𝑠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8" name="Object 6">
                <a:extLst>
                  <a:ext uri="{FF2B5EF4-FFF2-40B4-BE49-F238E27FC236}">
                    <a16:creationId xmlns:a16="http://schemas.microsoft.com/office/drawing/2014/main" id="{D9FE0185-2683-47D1-A7C9-A0D8357D1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6875" y="5689600"/>
                <a:ext cx="6257925" cy="1016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07433F54-D6E0-45F4-973D-771CE6C152EA}"/>
              </a:ext>
            </a:extLst>
          </p:cNvPr>
          <p:cNvSpPr/>
          <p:nvPr/>
        </p:nvSpPr>
        <p:spPr>
          <a:xfrm>
            <a:off x="381000" y="5329535"/>
            <a:ext cx="4304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Exhaust Process in LP  Cylinder, </a:t>
            </a:r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418D13-FDF1-41FA-8652-6B347581DC13}"/>
              </a:ext>
            </a:extLst>
          </p:cNvPr>
          <p:cNvSpPr/>
          <p:nvPr/>
        </p:nvSpPr>
        <p:spPr>
          <a:xfrm>
            <a:off x="6172201" y="2743200"/>
            <a:ext cx="2819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Opening of Exhaust valve &amp; onset of 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Exhaust  process in LP Cylinder</a:t>
            </a:r>
            <a:endParaRPr lang="en-IN" dirty="0">
              <a:solidFill>
                <a:srgbClr val="FF0000"/>
              </a:solidFill>
            </a:endParaRPr>
          </a:p>
        </p:txBody>
      </p:sp>
      <p:grpSp>
        <p:nvGrpSpPr>
          <p:cNvPr id="7" name="Group 38">
            <a:extLst>
              <a:ext uri="{FF2B5EF4-FFF2-40B4-BE49-F238E27FC236}">
                <a16:creationId xmlns:a16="http://schemas.microsoft.com/office/drawing/2014/main" id="{FED94106-EEF4-3F79-D443-353EF16877D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" name="Group 19">
              <a:extLst>
                <a:ext uri="{FF2B5EF4-FFF2-40B4-BE49-F238E27FC236}">
                  <a16:creationId xmlns:a16="http://schemas.microsoft.com/office/drawing/2014/main" id="{D5E42FC3-52F0-22FE-6FA7-04F4EFA3FE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Group 8">
                <a:extLst>
                  <a:ext uri="{FF2B5EF4-FFF2-40B4-BE49-F238E27FC236}">
                    <a16:creationId xmlns:a16="http://schemas.microsoft.com/office/drawing/2014/main" id="{90A3A3F2-2422-D0B7-5F78-254EAEE7AE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9" name="Group 9">
                  <a:extLst>
                    <a:ext uri="{FF2B5EF4-FFF2-40B4-BE49-F238E27FC236}">
                      <a16:creationId xmlns:a16="http://schemas.microsoft.com/office/drawing/2014/main" id="{DD4A9603-6E7F-F1F7-6733-43C6F85C47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512" name="Rectangle 10">
                    <a:extLst>
                      <a:ext uri="{FF2B5EF4-FFF2-40B4-BE49-F238E27FC236}">
                        <a16:creationId xmlns:a16="http://schemas.microsoft.com/office/drawing/2014/main" id="{CC1FF9AA-B50B-0E3C-45DE-DD2A14C9FD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13" name="Rectangle 11">
                    <a:extLst>
                      <a:ext uri="{FF2B5EF4-FFF2-40B4-BE49-F238E27FC236}">
                        <a16:creationId xmlns:a16="http://schemas.microsoft.com/office/drawing/2014/main" id="{81D21F4E-0A89-42BA-E098-12DED0BAF1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30" name="Group 12">
                  <a:extLst>
                    <a:ext uri="{FF2B5EF4-FFF2-40B4-BE49-F238E27FC236}">
                      <a16:creationId xmlns:a16="http://schemas.microsoft.com/office/drawing/2014/main" id="{636BD48D-2D6B-5CC0-5B2D-D4E0A6F3F7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1510" name="Rectangle 13">
                    <a:extLst>
                      <a:ext uri="{FF2B5EF4-FFF2-40B4-BE49-F238E27FC236}">
                        <a16:creationId xmlns:a16="http://schemas.microsoft.com/office/drawing/2014/main" id="{2211E261-FCF2-BCF4-7F9B-87F46BDF08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11" name="Rectangle 14">
                    <a:extLst>
                      <a:ext uri="{FF2B5EF4-FFF2-40B4-BE49-F238E27FC236}">
                        <a16:creationId xmlns:a16="http://schemas.microsoft.com/office/drawing/2014/main" id="{C1D46FD8-A2EB-6800-9ED3-BE7B24CAE3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31" name="Group 10">
                  <a:extLst>
                    <a:ext uri="{FF2B5EF4-FFF2-40B4-BE49-F238E27FC236}">
                      <a16:creationId xmlns:a16="http://schemas.microsoft.com/office/drawing/2014/main" id="{17926705-3C87-E2C1-F119-175C3AB4BB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1508" name="Rectangle 16">
                    <a:extLst>
                      <a:ext uri="{FF2B5EF4-FFF2-40B4-BE49-F238E27FC236}">
                        <a16:creationId xmlns:a16="http://schemas.microsoft.com/office/drawing/2014/main" id="{02B5E19F-7C26-CA75-C92F-D11CE59AEB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09" name="Rectangle 17">
                    <a:extLst>
                      <a:ext uri="{FF2B5EF4-FFF2-40B4-BE49-F238E27FC236}">
                        <a16:creationId xmlns:a16="http://schemas.microsoft.com/office/drawing/2014/main" id="{13B580BE-3036-8B95-9405-72FCE1B4CD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1504" name="Group 11">
                  <a:extLst>
                    <a:ext uri="{FF2B5EF4-FFF2-40B4-BE49-F238E27FC236}">
                      <a16:creationId xmlns:a16="http://schemas.microsoft.com/office/drawing/2014/main" id="{47FEF22B-C00E-4490-C6BF-657FD153E2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1505" name="Rectangle 12">
                    <a:extLst>
                      <a:ext uri="{FF2B5EF4-FFF2-40B4-BE49-F238E27FC236}">
                        <a16:creationId xmlns:a16="http://schemas.microsoft.com/office/drawing/2014/main" id="{AD1D4017-F8B9-C872-B527-2CD31B9926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06" name="Rectangle 13">
                    <a:extLst>
                      <a:ext uri="{FF2B5EF4-FFF2-40B4-BE49-F238E27FC236}">
                        <a16:creationId xmlns:a16="http://schemas.microsoft.com/office/drawing/2014/main" id="{89C407EC-DC24-B1F9-98BB-5C71F46668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1" name="Rectangle 21">
                <a:extLst>
                  <a:ext uri="{FF2B5EF4-FFF2-40B4-BE49-F238E27FC236}">
                    <a16:creationId xmlns:a16="http://schemas.microsoft.com/office/drawing/2014/main" id="{C7A20A6E-8AE3-7687-36AF-19CFF572F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9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2E95BCB-EE12-D793-0541-31EA9BB419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8" name="Rectangle 21517">
            <a:extLst>
              <a:ext uri="{FF2B5EF4-FFF2-40B4-BE49-F238E27FC236}">
                <a16:creationId xmlns:a16="http://schemas.microsoft.com/office/drawing/2014/main" id="{74AFCC86-227D-62FB-E0C6-CE5D80B1841D}"/>
              </a:ext>
            </a:extLst>
          </p:cNvPr>
          <p:cNvSpPr/>
          <p:nvPr/>
        </p:nvSpPr>
        <p:spPr>
          <a:xfrm>
            <a:off x="457200" y="2438400"/>
            <a:ext cx="2819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0070C0"/>
                </a:solidFill>
              </a:rPr>
              <a:t>Simultaneous occurrence of Intake Process in HP-1 </a:t>
            </a:r>
            <a:endParaRPr lang="en-IN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8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  <p:bldP spid="5" grpId="0"/>
      <p:bldP spid="215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Title 3">
            <a:extLst>
              <a:ext uri="{FF2B5EF4-FFF2-40B4-BE49-F238E27FC236}">
                <a16:creationId xmlns:a16="http://schemas.microsoft.com/office/drawing/2014/main" id="{99FE3167-68BA-4884-88C2-83E789A2F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8606"/>
            <a:ext cx="6348413" cy="1143000"/>
          </a:xfrm>
        </p:spPr>
        <p:txBody>
          <a:bodyPr/>
          <a:lstStyle/>
          <a:p>
            <a:r>
              <a:rPr lang="en-US" altLang="en-US" sz="2800" dirty="0"/>
              <a:t>Exhaust Process in L P Cylinder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8343B44B-B01C-4D92-9009-8BC63B26D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244233"/>
            <a:ext cx="48006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01299043-52FF-41A5-BA27-598E86CF9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1311980"/>
            <a:ext cx="393508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C1F4B9-F195-41D2-80B5-0F7651842E43}"/>
              </a:ext>
            </a:extLst>
          </p:cNvPr>
          <p:cNvSpPr txBox="1"/>
          <p:nvPr/>
        </p:nvSpPr>
        <p:spPr>
          <a:xfrm>
            <a:off x="838200" y="5440554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Start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AA2369-7CCA-4A41-92D5-36CA8B5DEBBD}"/>
              </a:ext>
            </a:extLst>
          </p:cNvPr>
          <p:cNvSpPr txBox="1"/>
          <p:nvPr/>
        </p:nvSpPr>
        <p:spPr>
          <a:xfrm>
            <a:off x="6724044" y="5185594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End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B02580C1-4B80-5E5D-ECE6-EB8848842DB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A28D4215-BB98-4D77-7756-F49B527810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60FB11EA-9BC2-9FC0-65DF-C2EC2973FD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92CCE70F-D4B8-5230-DD1A-C521C850DA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509" name="Rectangle 10">
                    <a:extLst>
                      <a:ext uri="{FF2B5EF4-FFF2-40B4-BE49-F238E27FC236}">
                        <a16:creationId xmlns:a16="http://schemas.microsoft.com/office/drawing/2014/main" id="{45E4109D-60BF-7FB0-4A8C-A9AE0777D6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10" name="Rectangle 11">
                    <a:extLst>
                      <a:ext uri="{FF2B5EF4-FFF2-40B4-BE49-F238E27FC236}">
                        <a16:creationId xmlns:a16="http://schemas.microsoft.com/office/drawing/2014/main" id="{D22C3BF1-6C4F-A435-85EB-4FA8BAD669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C9282490-D3F8-64DA-D88A-EFE314767B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1505" name="Rectangle 13">
                    <a:extLst>
                      <a:ext uri="{FF2B5EF4-FFF2-40B4-BE49-F238E27FC236}">
                        <a16:creationId xmlns:a16="http://schemas.microsoft.com/office/drawing/2014/main" id="{80E7E946-69BB-96E4-9B85-C90B464C2F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06" name="Rectangle 14">
                    <a:extLst>
                      <a:ext uri="{FF2B5EF4-FFF2-40B4-BE49-F238E27FC236}">
                        <a16:creationId xmlns:a16="http://schemas.microsoft.com/office/drawing/2014/main" id="{C9D0C630-1F64-C077-27F8-7B36D8C32F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" name="Group 10">
                  <a:extLst>
                    <a:ext uri="{FF2B5EF4-FFF2-40B4-BE49-F238E27FC236}">
                      <a16:creationId xmlns:a16="http://schemas.microsoft.com/office/drawing/2014/main" id="{EE6FD332-770E-0921-ABDB-F06C248850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1" name="Rectangle 16">
                    <a:extLst>
                      <a:ext uri="{FF2B5EF4-FFF2-40B4-BE49-F238E27FC236}">
                        <a16:creationId xmlns:a16="http://schemas.microsoft.com/office/drawing/2014/main" id="{609D53A2-7FC8-F2E3-ACE2-03D3F737F0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04" name="Rectangle 17">
                    <a:extLst>
                      <a:ext uri="{FF2B5EF4-FFF2-40B4-BE49-F238E27FC236}">
                        <a16:creationId xmlns:a16="http://schemas.microsoft.com/office/drawing/2014/main" id="{975908CF-A861-25D5-949D-BE9366CB3F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" name="Group 11">
                  <a:extLst>
                    <a:ext uri="{FF2B5EF4-FFF2-40B4-BE49-F238E27FC236}">
                      <a16:creationId xmlns:a16="http://schemas.microsoft.com/office/drawing/2014/main" id="{98226273-94F7-9B0E-51B3-1FE4F7AE3A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8" name="Rectangle 12">
                    <a:extLst>
                      <a:ext uri="{FF2B5EF4-FFF2-40B4-BE49-F238E27FC236}">
                        <a16:creationId xmlns:a16="http://schemas.microsoft.com/office/drawing/2014/main" id="{2DE27399-DA87-1230-1ECC-C3B84BE285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" name="Rectangle 13">
                    <a:extLst>
                      <a:ext uri="{FF2B5EF4-FFF2-40B4-BE49-F238E27FC236}">
                        <a16:creationId xmlns:a16="http://schemas.microsoft.com/office/drawing/2014/main" id="{8CD55E6A-8A35-5CDC-06DD-0F070F8B54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6BE9A6F7-681C-BD05-3E51-8A90547FF2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05A5F39-BED8-E29A-E519-98AD165058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831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2BE0D732-28EF-4494-A1A9-F070C6FAA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90500"/>
            <a:ext cx="7086600" cy="800100"/>
          </a:xfrm>
        </p:spPr>
        <p:txBody>
          <a:bodyPr/>
          <a:lstStyle/>
          <a:p>
            <a:r>
              <a:rPr lang="en-US" altLang="en-US" sz="2800" dirty="0"/>
              <a:t>Actual Thermodynamic Cycle &amp; Incomplete Execution of Expansion </a:t>
            </a:r>
          </a:p>
        </p:txBody>
      </p:sp>
      <p:pic>
        <p:nvPicPr>
          <p:cNvPr id="31747" name="Picture 1027" descr="Pv">
            <a:extLst>
              <a:ext uri="{FF2B5EF4-FFF2-40B4-BE49-F238E27FC236}">
                <a16:creationId xmlns:a16="http://schemas.microsoft.com/office/drawing/2014/main" id="{130E8E89-DA10-4458-B495-440DCEAE3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295400"/>
            <a:ext cx="821372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8">
            <a:extLst>
              <a:ext uri="{FF2B5EF4-FFF2-40B4-BE49-F238E27FC236}">
                <a16:creationId xmlns:a16="http://schemas.microsoft.com/office/drawing/2014/main" id="{89224B77-10E0-C2DF-6C58-59183E24626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DEF038B4-E9E8-900E-1B70-C08FCE1497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2" name="Group 8">
                <a:extLst>
                  <a:ext uri="{FF2B5EF4-FFF2-40B4-BE49-F238E27FC236}">
                    <a16:creationId xmlns:a16="http://schemas.microsoft.com/office/drawing/2014/main" id="{8C00AA75-2D6B-2E10-0D32-1FFA2C584A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4" name="Group 9">
                  <a:extLst>
                    <a:ext uri="{FF2B5EF4-FFF2-40B4-BE49-F238E27FC236}">
                      <a16:creationId xmlns:a16="http://schemas.microsoft.com/office/drawing/2014/main" id="{287DB5F8-2B29-1746-4629-9F975DE40A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7170" name="Rectangle 10">
                    <a:extLst>
                      <a:ext uri="{FF2B5EF4-FFF2-40B4-BE49-F238E27FC236}">
                        <a16:creationId xmlns:a16="http://schemas.microsoft.com/office/drawing/2014/main" id="{E7A870CE-CA4E-E5C4-7E88-DD13755979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172" name="Rectangle 11">
                    <a:extLst>
                      <a:ext uri="{FF2B5EF4-FFF2-40B4-BE49-F238E27FC236}">
                        <a16:creationId xmlns:a16="http://schemas.microsoft.com/office/drawing/2014/main" id="{CC0723A5-5C5B-C108-99C5-85FE09B69F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5" name="Group 12">
                  <a:extLst>
                    <a:ext uri="{FF2B5EF4-FFF2-40B4-BE49-F238E27FC236}">
                      <a16:creationId xmlns:a16="http://schemas.microsoft.com/office/drawing/2014/main" id="{FD3D8BF0-96B2-504A-99AB-4C499E8846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7168" name="Rectangle 13">
                    <a:extLst>
                      <a:ext uri="{FF2B5EF4-FFF2-40B4-BE49-F238E27FC236}">
                        <a16:creationId xmlns:a16="http://schemas.microsoft.com/office/drawing/2014/main" id="{91473FBC-DB89-F5D0-B31C-B5411C79C4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169" name="Rectangle 14">
                    <a:extLst>
                      <a:ext uri="{FF2B5EF4-FFF2-40B4-BE49-F238E27FC236}">
                        <a16:creationId xmlns:a16="http://schemas.microsoft.com/office/drawing/2014/main" id="{7EFF049F-30F9-7A46-0034-3A3BED72F4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6" name="Group 10">
                  <a:extLst>
                    <a:ext uri="{FF2B5EF4-FFF2-40B4-BE49-F238E27FC236}">
                      <a16:creationId xmlns:a16="http://schemas.microsoft.com/office/drawing/2014/main" id="{605DEAC8-8F39-D92E-B73A-E4FA8131E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0" name="Rectangle 16">
                    <a:extLst>
                      <a:ext uri="{FF2B5EF4-FFF2-40B4-BE49-F238E27FC236}">
                        <a16:creationId xmlns:a16="http://schemas.microsoft.com/office/drawing/2014/main" id="{00E96324-8370-964B-6EEB-5B7A0FBB8D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" name="Rectangle 17">
                    <a:extLst>
                      <a:ext uri="{FF2B5EF4-FFF2-40B4-BE49-F238E27FC236}">
                        <a16:creationId xmlns:a16="http://schemas.microsoft.com/office/drawing/2014/main" id="{DC5D5C19-2D5F-D643-5A19-2BEAAE79CE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7" name="Group 11">
                  <a:extLst>
                    <a:ext uri="{FF2B5EF4-FFF2-40B4-BE49-F238E27FC236}">
                      <a16:creationId xmlns:a16="http://schemas.microsoft.com/office/drawing/2014/main" id="{9145E24F-F411-60B0-ABF3-B3107D130E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8" name="Rectangle 12">
                    <a:extLst>
                      <a:ext uri="{FF2B5EF4-FFF2-40B4-BE49-F238E27FC236}">
                        <a16:creationId xmlns:a16="http://schemas.microsoft.com/office/drawing/2014/main" id="{F6E23EA3-1860-1E2E-621F-24F793699E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" name="Rectangle 13">
                    <a:extLst>
                      <a:ext uri="{FF2B5EF4-FFF2-40B4-BE49-F238E27FC236}">
                        <a16:creationId xmlns:a16="http://schemas.microsoft.com/office/drawing/2014/main" id="{F2CE6E8A-08EF-0747-6A20-5E67BBD3D8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93AB9C7B-3075-7EDA-FF13-2FBC3AFB4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1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5B208C3-9ABA-F77E-1982-8E2B017484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itle 1">
            <a:extLst>
              <a:ext uri="{FF2B5EF4-FFF2-40B4-BE49-F238E27FC236}">
                <a16:creationId xmlns:a16="http://schemas.microsoft.com/office/drawing/2014/main" id="{89A081C2-6D7B-447F-A261-CBD1FAD1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40" y="152400"/>
            <a:ext cx="6767460" cy="1143000"/>
          </a:xfrm>
        </p:spPr>
        <p:txBody>
          <a:bodyPr/>
          <a:lstStyle/>
          <a:p>
            <a:r>
              <a:rPr lang="en-US" altLang="en-US" sz="2800" dirty="0"/>
              <a:t>Onset of Second Cycle in HP-2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AC4DE32A-42CC-4E0D-A989-B748381D1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335" y="1291048"/>
            <a:ext cx="4876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E2B09D-15B8-44F1-891D-1C36B844033A}"/>
              </a:ext>
            </a:extLst>
          </p:cNvPr>
          <p:cNvSpPr/>
          <p:nvPr/>
        </p:nvSpPr>
        <p:spPr>
          <a:xfrm>
            <a:off x="320675" y="2641813"/>
            <a:ext cx="29197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Combustion + Expansion in HP 1</a:t>
            </a:r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D0DDC6-822A-4961-8F70-CE7100DB298D}"/>
              </a:ext>
            </a:extLst>
          </p:cNvPr>
          <p:cNvSpPr/>
          <p:nvPr/>
        </p:nvSpPr>
        <p:spPr>
          <a:xfrm>
            <a:off x="6477000" y="3354040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Intake in HP2 </a:t>
            </a:r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429004-6EF7-4880-ABCE-9C54A08994F9}"/>
              </a:ext>
            </a:extLst>
          </p:cNvPr>
          <p:cNvSpPr/>
          <p:nvPr/>
        </p:nvSpPr>
        <p:spPr>
          <a:xfrm>
            <a:off x="3550470" y="5734404"/>
            <a:ext cx="2351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Exhaust from LP 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25">
                <a:extLst>
                  <a:ext uri="{FF2B5EF4-FFF2-40B4-BE49-F238E27FC236}">
                    <a16:creationId xmlns:a16="http://schemas.microsoft.com/office/drawing/2014/main" id="{EA7DC437-816C-4ADD-A117-39C854DDBABF}"/>
                  </a:ext>
                </a:extLst>
              </p:cNvPr>
              <p:cNvSpPr txBox="1"/>
              <p:nvPr/>
            </p:nvSpPr>
            <p:spPr>
              <a:xfrm>
                <a:off x="398463" y="4183063"/>
                <a:ext cx="2679700" cy="468312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h𝑝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𝑚𝑝𝑑𝑣</m:t>
                              </m:r>
                            </m:e>
                          </m:d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h𝑝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6" name="Object 25">
                <a:extLst>
                  <a:ext uri="{FF2B5EF4-FFF2-40B4-BE49-F238E27FC236}">
                    <a16:creationId xmlns:a16="http://schemas.microsoft.com/office/drawing/2014/main" id="{EA7DC437-816C-4ADD-A117-39C854DDB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63" y="4183063"/>
                <a:ext cx="2679700" cy="468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38">
            <a:extLst>
              <a:ext uri="{FF2B5EF4-FFF2-40B4-BE49-F238E27FC236}">
                <a16:creationId xmlns:a16="http://schemas.microsoft.com/office/drawing/2014/main" id="{2AA83041-EBCB-394E-E1DD-A715E73E5BD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19">
              <a:extLst>
                <a:ext uri="{FF2B5EF4-FFF2-40B4-BE49-F238E27FC236}">
                  <a16:creationId xmlns:a16="http://schemas.microsoft.com/office/drawing/2014/main" id="{A4A57441-C8B4-FEC5-9EB3-6051593F9D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5DFA998-2FC2-F02C-6C8B-9D76D9FC51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8" name="Group 9">
                  <a:extLst>
                    <a:ext uri="{FF2B5EF4-FFF2-40B4-BE49-F238E27FC236}">
                      <a16:creationId xmlns:a16="http://schemas.microsoft.com/office/drawing/2014/main" id="{021E053A-5906-0745-13A9-5E76883018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3559" name="Rectangle 10">
                    <a:extLst>
                      <a:ext uri="{FF2B5EF4-FFF2-40B4-BE49-F238E27FC236}">
                        <a16:creationId xmlns:a16="http://schemas.microsoft.com/office/drawing/2014/main" id="{5227997A-06F4-B686-2ED2-CCB1DD9C43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560" name="Rectangle 11">
                    <a:extLst>
                      <a:ext uri="{FF2B5EF4-FFF2-40B4-BE49-F238E27FC236}">
                        <a16:creationId xmlns:a16="http://schemas.microsoft.com/office/drawing/2014/main" id="{DF929D46-16C1-F0AF-8DA3-3CA3287B47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9" name="Group 12">
                  <a:extLst>
                    <a:ext uri="{FF2B5EF4-FFF2-40B4-BE49-F238E27FC236}">
                      <a16:creationId xmlns:a16="http://schemas.microsoft.com/office/drawing/2014/main" id="{191BDA4A-76FD-D43B-8624-B6CC62D6E7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3557" name="Rectangle 13">
                    <a:extLst>
                      <a:ext uri="{FF2B5EF4-FFF2-40B4-BE49-F238E27FC236}">
                        <a16:creationId xmlns:a16="http://schemas.microsoft.com/office/drawing/2014/main" id="{6CB3A002-2E65-C0C9-E455-3B386D30B9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558" name="Rectangle 14">
                    <a:extLst>
                      <a:ext uri="{FF2B5EF4-FFF2-40B4-BE49-F238E27FC236}">
                        <a16:creationId xmlns:a16="http://schemas.microsoft.com/office/drawing/2014/main" id="{EEC7AB46-0A10-37BA-7AC0-6A748E5283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30" name="Group 10">
                  <a:extLst>
                    <a:ext uri="{FF2B5EF4-FFF2-40B4-BE49-F238E27FC236}">
                      <a16:creationId xmlns:a16="http://schemas.microsoft.com/office/drawing/2014/main" id="{07781CEC-F7E5-BBCF-1C23-A9B6364CBD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3554" name="Rectangle 16">
                    <a:extLst>
                      <a:ext uri="{FF2B5EF4-FFF2-40B4-BE49-F238E27FC236}">
                        <a16:creationId xmlns:a16="http://schemas.microsoft.com/office/drawing/2014/main" id="{EC335927-229A-62A2-EE89-72DC50697E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556" name="Rectangle 17">
                    <a:extLst>
                      <a:ext uri="{FF2B5EF4-FFF2-40B4-BE49-F238E27FC236}">
                        <a16:creationId xmlns:a16="http://schemas.microsoft.com/office/drawing/2014/main" id="{4A14AA80-6ADC-D679-E2AB-469FCF0AC0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31" name="Group 11">
                  <a:extLst>
                    <a:ext uri="{FF2B5EF4-FFF2-40B4-BE49-F238E27FC236}">
                      <a16:creationId xmlns:a16="http://schemas.microsoft.com/office/drawing/2014/main" id="{DFB7F551-E0D1-C1A3-52A4-879F15E029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3552" name="Rectangle 12">
                    <a:extLst>
                      <a:ext uri="{FF2B5EF4-FFF2-40B4-BE49-F238E27FC236}">
                        <a16:creationId xmlns:a16="http://schemas.microsoft.com/office/drawing/2014/main" id="{C75F328A-718E-C354-6721-DED02E7748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553" name="Rectangle 13">
                    <a:extLst>
                      <a:ext uri="{FF2B5EF4-FFF2-40B4-BE49-F238E27FC236}">
                        <a16:creationId xmlns:a16="http://schemas.microsoft.com/office/drawing/2014/main" id="{BEFC5C3F-0E85-8766-A568-F2BE612924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7" name="Rectangle 21">
                <a:extLst>
                  <a:ext uri="{FF2B5EF4-FFF2-40B4-BE49-F238E27FC236}">
                    <a16:creationId xmlns:a16="http://schemas.microsoft.com/office/drawing/2014/main" id="{568E4BDB-1797-8127-1D11-20B5A43FA7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FD72114-03D7-9D27-D2ED-B6126C5842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633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itle 1">
            <a:extLst>
              <a:ext uri="{FF2B5EF4-FFF2-40B4-BE49-F238E27FC236}">
                <a16:creationId xmlns:a16="http://schemas.microsoft.com/office/drawing/2014/main" id="{89A081C2-6D7B-447F-A261-CBD1FAD1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40" y="76200"/>
            <a:ext cx="6767460" cy="1143000"/>
          </a:xfrm>
        </p:spPr>
        <p:txBody>
          <a:bodyPr/>
          <a:lstStyle/>
          <a:p>
            <a:r>
              <a:rPr lang="en-US" altLang="en-US" sz="2800" dirty="0"/>
              <a:t>Intake process in HP-2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AC4DE32A-42CC-4E0D-A989-B748381D1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4876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>
            <a:extLst>
              <a:ext uri="{FF2B5EF4-FFF2-40B4-BE49-F238E27FC236}">
                <a16:creationId xmlns:a16="http://schemas.microsoft.com/office/drawing/2014/main" id="{C4EEB78A-C6A1-47D2-9528-615249BD1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54175"/>
            <a:ext cx="4411663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009ABB1-D173-40D2-BBDD-E6D33191986A}"/>
              </a:ext>
            </a:extLst>
          </p:cNvPr>
          <p:cNvSpPr txBox="1"/>
          <p:nvPr/>
        </p:nvSpPr>
        <p:spPr>
          <a:xfrm>
            <a:off x="818709" y="5860703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Start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1F7D8A-203F-48BF-8B2A-3790A769DD39}"/>
              </a:ext>
            </a:extLst>
          </p:cNvPr>
          <p:cNvSpPr txBox="1"/>
          <p:nvPr/>
        </p:nvSpPr>
        <p:spPr>
          <a:xfrm>
            <a:off x="5263606" y="6091535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End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ABDC1432-4567-93D0-D509-405642BFA86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71579AD7-C1C0-FF8E-E6C4-EF751CDB8E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4D0C97A1-9DCD-1C05-EE64-5821F4822C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4271EE28-4F3E-7996-C90B-07ED698E37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3557" name="Rectangle 10">
                    <a:extLst>
                      <a:ext uri="{FF2B5EF4-FFF2-40B4-BE49-F238E27FC236}">
                        <a16:creationId xmlns:a16="http://schemas.microsoft.com/office/drawing/2014/main" id="{37432A43-CAFB-30F7-CB1D-49E1151881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558" name="Rectangle 11">
                    <a:extLst>
                      <a:ext uri="{FF2B5EF4-FFF2-40B4-BE49-F238E27FC236}">
                        <a16:creationId xmlns:a16="http://schemas.microsoft.com/office/drawing/2014/main" id="{F4D8E0A5-3015-7F73-AA2B-DB510AA3C7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7EA5464A-8CBC-3898-EE71-F189CB7A46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3553" name="Rectangle 13">
                    <a:extLst>
                      <a:ext uri="{FF2B5EF4-FFF2-40B4-BE49-F238E27FC236}">
                        <a16:creationId xmlns:a16="http://schemas.microsoft.com/office/drawing/2014/main" id="{E5BE75CD-DDFE-3DAB-BFB9-FE52D70001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554" name="Rectangle 14">
                    <a:extLst>
                      <a:ext uri="{FF2B5EF4-FFF2-40B4-BE49-F238E27FC236}">
                        <a16:creationId xmlns:a16="http://schemas.microsoft.com/office/drawing/2014/main" id="{44C05C13-1D0B-9BC9-A500-4E9FFBB0C4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" name="Group 10">
                  <a:extLst>
                    <a:ext uri="{FF2B5EF4-FFF2-40B4-BE49-F238E27FC236}">
                      <a16:creationId xmlns:a16="http://schemas.microsoft.com/office/drawing/2014/main" id="{E73E1059-0038-30CB-7853-D1BF45FEB0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1" name="Rectangle 16">
                    <a:extLst>
                      <a:ext uri="{FF2B5EF4-FFF2-40B4-BE49-F238E27FC236}">
                        <a16:creationId xmlns:a16="http://schemas.microsoft.com/office/drawing/2014/main" id="{5E2EE9D9-AC1B-FA0B-5CC2-8C040916BD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552" name="Rectangle 17">
                    <a:extLst>
                      <a:ext uri="{FF2B5EF4-FFF2-40B4-BE49-F238E27FC236}">
                        <a16:creationId xmlns:a16="http://schemas.microsoft.com/office/drawing/2014/main" id="{CEEC8EEE-172B-54D2-DE98-99AE8E93FA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8" name="Group 11">
                  <a:extLst>
                    <a:ext uri="{FF2B5EF4-FFF2-40B4-BE49-F238E27FC236}">
                      <a16:creationId xmlns:a16="http://schemas.microsoft.com/office/drawing/2014/main" id="{34968CAA-2959-35AF-26E9-964BAAD319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9" name="Rectangle 12">
                    <a:extLst>
                      <a:ext uri="{FF2B5EF4-FFF2-40B4-BE49-F238E27FC236}">
                        <a16:creationId xmlns:a16="http://schemas.microsoft.com/office/drawing/2014/main" id="{663FC964-BCFC-FBA1-9672-F37CDF4A2F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" name="Rectangle 13">
                    <a:extLst>
                      <a:ext uri="{FF2B5EF4-FFF2-40B4-BE49-F238E27FC236}">
                        <a16:creationId xmlns:a16="http://schemas.microsoft.com/office/drawing/2014/main" id="{FA39CAB1-348D-1411-CEF0-6674012C32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12FC476A-F2FE-10C3-7751-1690245164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D3D7458-CECE-2851-4D5E-3C6F9D669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0" name="TextBox 23559">
            <a:extLst>
              <a:ext uri="{FF2B5EF4-FFF2-40B4-BE49-F238E27FC236}">
                <a16:creationId xmlns:a16="http://schemas.microsoft.com/office/drawing/2014/main" id="{112F99D9-3391-87B1-8EC4-192E3390A3DE}"/>
              </a:ext>
            </a:extLst>
          </p:cNvPr>
          <p:cNvSpPr txBox="1"/>
          <p:nvPr/>
        </p:nvSpPr>
        <p:spPr>
          <a:xfrm>
            <a:off x="1219200" y="1443335"/>
            <a:ext cx="7162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/>
              <a:t> Exhaust Process by LP and First Expansion in HP-1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1095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35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itle 1">
            <a:extLst>
              <a:ext uri="{FF2B5EF4-FFF2-40B4-BE49-F238E27FC236}">
                <a16:creationId xmlns:a16="http://schemas.microsoft.com/office/drawing/2014/main" id="{81B8CEBE-6A2E-41E2-8F59-448EC9049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689" y="134732"/>
            <a:ext cx="6248400" cy="1143000"/>
          </a:xfrm>
        </p:spPr>
        <p:txBody>
          <a:bodyPr/>
          <a:lstStyle/>
          <a:p>
            <a:r>
              <a:rPr lang="en-US" altLang="en-US" sz="2800" dirty="0"/>
              <a:t>Onset of Compression in HP-2</a:t>
            </a: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CA82E98A-0717-4A29-9A01-FFB4556CA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4267200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73BBC4-5DCD-4D07-886A-EC443DB51D03}"/>
              </a:ext>
            </a:extLst>
          </p:cNvPr>
          <p:cNvSpPr/>
          <p:nvPr/>
        </p:nvSpPr>
        <p:spPr>
          <a:xfrm>
            <a:off x="304800" y="2340994"/>
            <a:ext cx="3132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Gas Transfer from HP 1</a:t>
            </a:r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840893-C46A-428E-9CF3-C38B28D2E14C}"/>
              </a:ext>
            </a:extLst>
          </p:cNvPr>
          <p:cNvSpPr/>
          <p:nvPr/>
        </p:nvSpPr>
        <p:spPr>
          <a:xfrm>
            <a:off x="6778778" y="2578120"/>
            <a:ext cx="1923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/>
              <a:t> Compression in HP 2 </a:t>
            </a:r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A64BE2-CE9C-444C-BFE3-0420AF243BAC}"/>
              </a:ext>
            </a:extLst>
          </p:cNvPr>
          <p:cNvSpPr/>
          <p:nvPr/>
        </p:nvSpPr>
        <p:spPr>
          <a:xfrm>
            <a:off x="3561231" y="5534507"/>
            <a:ext cx="4600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Onset of Extended Expansion in LP</a:t>
            </a:r>
            <a:endParaRPr lang="en-IN" dirty="0"/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33A793EF-12F5-4006-2141-91A45AF10B0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19">
              <a:extLst>
                <a:ext uri="{FF2B5EF4-FFF2-40B4-BE49-F238E27FC236}">
                  <a16:creationId xmlns:a16="http://schemas.microsoft.com/office/drawing/2014/main" id="{409111C8-C2D4-0F7F-84E8-980AF02685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" name="Group 8">
                <a:extLst>
                  <a:ext uri="{FF2B5EF4-FFF2-40B4-BE49-F238E27FC236}">
                    <a16:creationId xmlns:a16="http://schemas.microsoft.com/office/drawing/2014/main" id="{6CBDD420-7F41-2943-D7F9-07703DCF70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97D57C02-F414-4829-2F8F-44B3A23966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4340" name="Rectangle 10">
                    <a:extLst>
                      <a:ext uri="{FF2B5EF4-FFF2-40B4-BE49-F238E27FC236}">
                        <a16:creationId xmlns:a16="http://schemas.microsoft.com/office/drawing/2014/main" id="{2B2C6836-F763-2817-0853-26410F03FA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41" name="Rectangle 11">
                    <a:extLst>
                      <a:ext uri="{FF2B5EF4-FFF2-40B4-BE49-F238E27FC236}">
                        <a16:creationId xmlns:a16="http://schemas.microsoft.com/office/drawing/2014/main" id="{AAE1F1C8-A23A-96EA-9A79-B95F687AD4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7" name="Group 12">
                  <a:extLst>
                    <a:ext uri="{FF2B5EF4-FFF2-40B4-BE49-F238E27FC236}">
                      <a16:creationId xmlns:a16="http://schemas.microsoft.com/office/drawing/2014/main" id="{5CC7CB3A-C8EA-6F10-EA33-A76A498339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4338" name="Rectangle 13">
                    <a:extLst>
                      <a:ext uri="{FF2B5EF4-FFF2-40B4-BE49-F238E27FC236}">
                        <a16:creationId xmlns:a16="http://schemas.microsoft.com/office/drawing/2014/main" id="{7F0591B6-E14D-0440-013D-8BA090787F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39" name="Rectangle 14">
                    <a:extLst>
                      <a:ext uri="{FF2B5EF4-FFF2-40B4-BE49-F238E27FC236}">
                        <a16:creationId xmlns:a16="http://schemas.microsoft.com/office/drawing/2014/main" id="{2B00ACE0-1C48-3306-4D7C-A9869AC0CF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8" name="Group 10">
                  <a:extLst>
                    <a:ext uri="{FF2B5EF4-FFF2-40B4-BE49-F238E27FC236}">
                      <a16:creationId xmlns:a16="http://schemas.microsoft.com/office/drawing/2014/main" id="{6CC369FD-3E25-C5DD-7949-566E6C9C73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336" name="Rectangle 16">
                    <a:extLst>
                      <a:ext uri="{FF2B5EF4-FFF2-40B4-BE49-F238E27FC236}">
                        <a16:creationId xmlns:a16="http://schemas.microsoft.com/office/drawing/2014/main" id="{E6E88C3B-1AF2-FB56-DC44-CBF57BF2E0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37" name="Rectangle 17">
                    <a:extLst>
                      <a:ext uri="{FF2B5EF4-FFF2-40B4-BE49-F238E27FC236}">
                        <a16:creationId xmlns:a16="http://schemas.microsoft.com/office/drawing/2014/main" id="{D23DDD55-5010-121E-6539-C54BC62C6F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9" name="Group 11">
                  <a:extLst>
                    <a:ext uri="{FF2B5EF4-FFF2-40B4-BE49-F238E27FC236}">
                      <a16:creationId xmlns:a16="http://schemas.microsoft.com/office/drawing/2014/main" id="{06A30EA5-CEE6-9EC9-68A0-66F9F0C7B5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12">
                    <a:extLst>
                      <a:ext uri="{FF2B5EF4-FFF2-40B4-BE49-F238E27FC236}">
                        <a16:creationId xmlns:a16="http://schemas.microsoft.com/office/drawing/2014/main" id="{7ED49816-52FD-137C-FF74-12A4AD1DD1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" name="Rectangle 13">
                    <a:extLst>
                      <a:ext uri="{FF2B5EF4-FFF2-40B4-BE49-F238E27FC236}">
                        <a16:creationId xmlns:a16="http://schemas.microsoft.com/office/drawing/2014/main" id="{98C6C83D-093C-5708-A2BE-39D4F77161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BEAEA340-C6F7-E311-B7DF-1C88353AE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49A9E05-89EE-2B90-DCD3-5585C761B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117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itle 1">
            <a:extLst>
              <a:ext uri="{FF2B5EF4-FFF2-40B4-BE49-F238E27FC236}">
                <a16:creationId xmlns:a16="http://schemas.microsoft.com/office/drawing/2014/main" id="{81B8CEBE-6A2E-41E2-8F59-448EC9049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689" y="134732"/>
            <a:ext cx="6248400" cy="860631"/>
          </a:xfrm>
        </p:spPr>
        <p:txBody>
          <a:bodyPr/>
          <a:lstStyle/>
          <a:p>
            <a:r>
              <a:rPr lang="en-US" altLang="en-US" sz="2800" dirty="0"/>
              <a:t>Compression &amp; </a:t>
            </a:r>
            <a:r>
              <a:rPr lang="en-US" altLang="en-US" sz="2800" dirty="0" err="1"/>
              <a:t>Igntion</a:t>
            </a:r>
            <a:r>
              <a:rPr lang="en-US" altLang="en-US" sz="2800" dirty="0"/>
              <a:t> Process in HP-2</a:t>
            </a: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CA82E98A-0717-4A29-9A01-FFB4556CA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267200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>
            <a:extLst>
              <a:ext uri="{FF2B5EF4-FFF2-40B4-BE49-F238E27FC236}">
                <a16:creationId xmlns:a16="http://schemas.microsoft.com/office/drawing/2014/main" id="{86B68146-4EA9-4543-AB55-DC28CFBA7C9A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1828800"/>
            <a:ext cx="4387850" cy="4343400"/>
            <a:chOff x="4495800" y="1600200"/>
            <a:chExt cx="4388062" cy="4343400"/>
          </a:xfrm>
        </p:grpSpPr>
        <p:pic>
          <p:nvPicPr>
            <p:cNvPr id="14345" name="Picture 5">
              <a:extLst>
                <a:ext uri="{FF2B5EF4-FFF2-40B4-BE49-F238E27FC236}">
                  <a16:creationId xmlns:a16="http://schemas.microsoft.com/office/drawing/2014/main" id="{B69DE04A-2769-4C22-AD41-EAC320D72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1600200"/>
              <a:ext cx="4388062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87B77FA-3EEC-4C79-A27B-2D6381B561E7}"/>
                </a:ext>
              </a:extLst>
            </p:cNvPr>
            <p:cNvCxnSpPr/>
            <p:nvPr/>
          </p:nvCxnSpPr>
          <p:spPr>
            <a:xfrm>
              <a:off x="5943670" y="3505200"/>
              <a:ext cx="381018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E2F42B6-A1E7-4920-BE98-6F47588E952B}"/>
              </a:ext>
            </a:extLst>
          </p:cNvPr>
          <p:cNvSpPr txBox="1"/>
          <p:nvPr/>
        </p:nvSpPr>
        <p:spPr>
          <a:xfrm>
            <a:off x="818709" y="6089303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Start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69DD64-62AE-4B6F-AF3D-EF3C6F6EEDB7}"/>
              </a:ext>
            </a:extLst>
          </p:cNvPr>
          <p:cNvSpPr txBox="1"/>
          <p:nvPr/>
        </p:nvSpPr>
        <p:spPr>
          <a:xfrm>
            <a:off x="5263606" y="6320135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End</a:t>
            </a: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206B9429-CD78-9B74-7134-7B7BB0B865E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B6353F22-FD6B-9E5A-F1EC-EDDB31DF5B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1F8F071B-5C1A-CAD3-39FC-BDEC783301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5DD1BD19-9DF5-795A-A917-56AA12248A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4341" name="Rectangle 10">
                    <a:extLst>
                      <a:ext uri="{FF2B5EF4-FFF2-40B4-BE49-F238E27FC236}">
                        <a16:creationId xmlns:a16="http://schemas.microsoft.com/office/drawing/2014/main" id="{0A4647A5-8EB1-BDBD-1832-A280DCE03C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43" name="Rectangle 11">
                    <a:extLst>
                      <a:ext uri="{FF2B5EF4-FFF2-40B4-BE49-F238E27FC236}">
                        <a16:creationId xmlns:a16="http://schemas.microsoft.com/office/drawing/2014/main" id="{5EFE6EE7-8C34-55BD-4BB1-CD63C46442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A754F844-339C-7683-BF15-262A0CD527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4339" name="Rectangle 13">
                    <a:extLst>
                      <a:ext uri="{FF2B5EF4-FFF2-40B4-BE49-F238E27FC236}">
                        <a16:creationId xmlns:a16="http://schemas.microsoft.com/office/drawing/2014/main" id="{720D0EC8-D769-1579-556D-A91E89DC1F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40" name="Rectangle 14">
                    <a:extLst>
                      <a:ext uri="{FF2B5EF4-FFF2-40B4-BE49-F238E27FC236}">
                        <a16:creationId xmlns:a16="http://schemas.microsoft.com/office/drawing/2014/main" id="{B680C72C-FA1B-F8F1-69AB-FAE77A1FEB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9" name="Group 10">
                  <a:extLst>
                    <a:ext uri="{FF2B5EF4-FFF2-40B4-BE49-F238E27FC236}">
                      <a16:creationId xmlns:a16="http://schemas.microsoft.com/office/drawing/2014/main" id="{22222B0D-102C-CB25-5870-F6312C5767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337" name="Rectangle 16">
                    <a:extLst>
                      <a:ext uri="{FF2B5EF4-FFF2-40B4-BE49-F238E27FC236}">
                        <a16:creationId xmlns:a16="http://schemas.microsoft.com/office/drawing/2014/main" id="{034D7572-DFCD-486F-06AB-8322CCC538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38" name="Rectangle 17">
                    <a:extLst>
                      <a:ext uri="{FF2B5EF4-FFF2-40B4-BE49-F238E27FC236}">
                        <a16:creationId xmlns:a16="http://schemas.microsoft.com/office/drawing/2014/main" id="{EF7ABEA5-D6AC-633A-5E98-0DFAF360AC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30" name="Group 11">
                  <a:extLst>
                    <a:ext uri="{FF2B5EF4-FFF2-40B4-BE49-F238E27FC236}">
                      <a16:creationId xmlns:a16="http://schemas.microsoft.com/office/drawing/2014/main" id="{B5576D1E-8272-198A-5DCC-FAE74799C4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1" name="Rectangle 12">
                    <a:extLst>
                      <a:ext uri="{FF2B5EF4-FFF2-40B4-BE49-F238E27FC236}">
                        <a16:creationId xmlns:a16="http://schemas.microsoft.com/office/drawing/2014/main" id="{6A4FDA64-BEEA-7F46-F600-28FA400322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36" name="Rectangle 13">
                    <a:extLst>
                      <a:ext uri="{FF2B5EF4-FFF2-40B4-BE49-F238E27FC236}">
                        <a16:creationId xmlns:a16="http://schemas.microsoft.com/office/drawing/2014/main" id="{4AB30F2D-F490-0046-2267-2EB95D91C6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BEC7268F-1B3A-F4AD-F561-F88B701C1D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53FACAA-43A9-CAEE-0111-9F7688EE73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530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Title 3">
            <a:extLst>
              <a:ext uri="{FF2B5EF4-FFF2-40B4-BE49-F238E27FC236}">
                <a16:creationId xmlns:a16="http://schemas.microsoft.com/office/drawing/2014/main" id="{99FE3167-68BA-4884-88C2-83E789A2F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8606"/>
            <a:ext cx="6348413" cy="1143000"/>
          </a:xfrm>
        </p:spPr>
        <p:txBody>
          <a:bodyPr/>
          <a:lstStyle/>
          <a:p>
            <a:r>
              <a:rPr lang="en-US" altLang="en-US" sz="2800" dirty="0"/>
              <a:t>Combustion and Expansion in  Process in H P-2 Cylinder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8343B44B-B01C-4D92-9009-8BC63B26D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244233"/>
            <a:ext cx="48006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01299043-52FF-41A5-BA27-598E86CF9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1311980"/>
            <a:ext cx="393508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C1F4B9-F195-41D2-80B5-0F7651842E43}"/>
              </a:ext>
            </a:extLst>
          </p:cNvPr>
          <p:cNvSpPr txBox="1"/>
          <p:nvPr/>
        </p:nvSpPr>
        <p:spPr>
          <a:xfrm>
            <a:off x="838200" y="5440554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Start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AA2369-7CCA-4A41-92D5-36CA8B5DEBBD}"/>
              </a:ext>
            </a:extLst>
          </p:cNvPr>
          <p:cNvSpPr txBox="1"/>
          <p:nvPr/>
        </p:nvSpPr>
        <p:spPr>
          <a:xfrm>
            <a:off x="6724044" y="5185594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End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B02580C1-4B80-5E5D-ECE6-EB8848842DB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A28D4215-BB98-4D77-7756-F49B527810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60FB11EA-9BC2-9FC0-65DF-C2EC2973FD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92CCE70F-D4B8-5230-DD1A-C521C850DA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509" name="Rectangle 10">
                    <a:extLst>
                      <a:ext uri="{FF2B5EF4-FFF2-40B4-BE49-F238E27FC236}">
                        <a16:creationId xmlns:a16="http://schemas.microsoft.com/office/drawing/2014/main" id="{45E4109D-60BF-7FB0-4A8C-A9AE0777D6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10" name="Rectangle 11">
                    <a:extLst>
                      <a:ext uri="{FF2B5EF4-FFF2-40B4-BE49-F238E27FC236}">
                        <a16:creationId xmlns:a16="http://schemas.microsoft.com/office/drawing/2014/main" id="{D22C3BF1-6C4F-A435-85EB-4FA8BAD669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C9282490-D3F8-64DA-D88A-EFE314767B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1505" name="Rectangle 13">
                    <a:extLst>
                      <a:ext uri="{FF2B5EF4-FFF2-40B4-BE49-F238E27FC236}">
                        <a16:creationId xmlns:a16="http://schemas.microsoft.com/office/drawing/2014/main" id="{80E7E946-69BB-96E4-9B85-C90B464C2F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06" name="Rectangle 14">
                    <a:extLst>
                      <a:ext uri="{FF2B5EF4-FFF2-40B4-BE49-F238E27FC236}">
                        <a16:creationId xmlns:a16="http://schemas.microsoft.com/office/drawing/2014/main" id="{C9D0C630-1F64-C077-27F8-7B36D8C32F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" name="Group 10">
                  <a:extLst>
                    <a:ext uri="{FF2B5EF4-FFF2-40B4-BE49-F238E27FC236}">
                      <a16:creationId xmlns:a16="http://schemas.microsoft.com/office/drawing/2014/main" id="{EE6FD332-770E-0921-ABDB-F06C248850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1" name="Rectangle 16">
                    <a:extLst>
                      <a:ext uri="{FF2B5EF4-FFF2-40B4-BE49-F238E27FC236}">
                        <a16:creationId xmlns:a16="http://schemas.microsoft.com/office/drawing/2014/main" id="{609D53A2-7FC8-F2E3-ACE2-03D3F737F0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04" name="Rectangle 17">
                    <a:extLst>
                      <a:ext uri="{FF2B5EF4-FFF2-40B4-BE49-F238E27FC236}">
                        <a16:creationId xmlns:a16="http://schemas.microsoft.com/office/drawing/2014/main" id="{975908CF-A861-25D5-949D-BE9366CB3F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" name="Group 11">
                  <a:extLst>
                    <a:ext uri="{FF2B5EF4-FFF2-40B4-BE49-F238E27FC236}">
                      <a16:creationId xmlns:a16="http://schemas.microsoft.com/office/drawing/2014/main" id="{98226273-94F7-9B0E-51B3-1FE4F7AE3A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8" name="Rectangle 12">
                    <a:extLst>
                      <a:ext uri="{FF2B5EF4-FFF2-40B4-BE49-F238E27FC236}">
                        <a16:creationId xmlns:a16="http://schemas.microsoft.com/office/drawing/2014/main" id="{2DE27399-DA87-1230-1ECC-C3B84BE285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" name="Rectangle 13">
                    <a:extLst>
                      <a:ext uri="{FF2B5EF4-FFF2-40B4-BE49-F238E27FC236}">
                        <a16:creationId xmlns:a16="http://schemas.microsoft.com/office/drawing/2014/main" id="{8CD55E6A-8A35-5CDC-06DD-0F070F8B54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6BE9A6F7-681C-BD05-3E51-8A90547FF2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05A5F39-BED8-E29A-E519-98AD165058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236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Title 1">
            <a:extLst>
              <a:ext uri="{FF2B5EF4-FFF2-40B4-BE49-F238E27FC236}">
                <a16:creationId xmlns:a16="http://schemas.microsoft.com/office/drawing/2014/main" id="{34C3DF5B-5461-4967-9EA9-5AE2325A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4926"/>
            <a:ext cx="6750050" cy="1143000"/>
          </a:xfrm>
        </p:spPr>
        <p:txBody>
          <a:bodyPr/>
          <a:lstStyle/>
          <a:p>
            <a:r>
              <a:rPr lang="en-US" altLang="en-US" sz="2800" dirty="0"/>
              <a:t>Transfer from HP-2 to LP &amp; Extended Expansion </a:t>
            </a: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83D39DBB-E1D0-42ED-9C4D-266D88955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463" y="1304719"/>
            <a:ext cx="3843647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C162C9-5708-4EB6-9240-CDA9753E2A95}"/>
              </a:ext>
            </a:extLst>
          </p:cNvPr>
          <p:cNvSpPr/>
          <p:nvPr/>
        </p:nvSpPr>
        <p:spPr>
          <a:xfrm>
            <a:off x="185648" y="2570983"/>
            <a:ext cx="2917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Compression in HP -1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ject 32">
                <a:extLst>
                  <a:ext uri="{FF2B5EF4-FFF2-40B4-BE49-F238E27FC236}">
                    <a16:creationId xmlns:a16="http://schemas.microsoft.com/office/drawing/2014/main" id="{3DBAE173-2640-4713-9E0A-AD9190DD876E}"/>
                  </a:ext>
                </a:extLst>
              </p:cNvPr>
              <p:cNvSpPr txBox="1"/>
              <p:nvPr/>
            </p:nvSpPr>
            <p:spPr>
              <a:xfrm>
                <a:off x="320676" y="3432174"/>
                <a:ext cx="2782566" cy="503565"/>
              </a:xfrm>
              <a:prstGeom prst="rect">
                <a:avLst/>
              </a:prstGeom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h𝑝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𝑝𝑑𝑉</m:t>
                              </m:r>
                            </m:e>
                          </m:d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h𝑝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33" name="Object 32">
                <a:extLst>
                  <a:ext uri="{FF2B5EF4-FFF2-40B4-BE49-F238E27FC236}">
                    <a16:creationId xmlns:a16="http://schemas.microsoft.com/office/drawing/2014/main" id="{3DBAE173-2640-4713-9E0A-AD9190DD8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76" y="3432174"/>
                <a:ext cx="2782566" cy="503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44B3E172-99B3-4055-98EE-986B66B4EEF6}"/>
              </a:ext>
            </a:extLst>
          </p:cNvPr>
          <p:cNvSpPr/>
          <p:nvPr/>
        </p:nvSpPr>
        <p:spPr>
          <a:xfrm>
            <a:off x="5985675" y="2090093"/>
            <a:ext cx="3129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Transfer Hp Cylinder 2 </a:t>
            </a:r>
            <a:endParaRPr lang="en-IN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EFBE5C1-51D8-48C3-83C8-C69F42D25018}"/>
              </a:ext>
            </a:extLst>
          </p:cNvPr>
          <p:cNvSpPr/>
          <p:nvPr/>
        </p:nvSpPr>
        <p:spPr>
          <a:xfrm>
            <a:off x="2808165" y="5469636"/>
            <a:ext cx="4690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Extended Expansion in LP Cylinder 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ject 36">
                <a:extLst>
                  <a:ext uri="{FF2B5EF4-FFF2-40B4-BE49-F238E27FC236}">
                    <a16:creationId xmlns:a16="http://schemas.microsoft.com/office/drawing/2014/main" id="{D91C9868-64DF-4541-8557-103BFF854C63}"/>
                  </a:ext>
                </a:extLst>
              </p:cNvPr>
              <p:cNvSpPr txBox="1"/>
              <p:nvPr/>
            </p:nvSpPr>
            <p:spPr>
              <a:xfrm>
                <a:off x="3811588" y="5962650"/>
                <a:ext cx="2941637" cy="503238"/>
              </a:xfrm>
              <a:prstGeom prst="rect">
                <a:avLst/>
              </a:prstGeom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𝑝𝑑𝑉</m:t>
                              </m:r>
                            </m:e>
                          </m:d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𝑙𝑝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h𝑝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7" name="Object 36">
                <a:extLst>
                  <a:ext uri="{FF2B5EF4-FFF2-40B4-BE49-F238E27FC236}">
                    <a16:creationId xmlns:a16="http://schemas.microsoft.com/office/drawing/2014/main" id="{D91C9868-64DF-4541-8557-103BFF854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588" y="5962650"/>
                <a:ext cx="2941637" cy="5032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38">
            <a:extLst>
              <a:ext uri="{FF2B5EF4-FFF2-40B4-BE49-F238E27FC236}">
                <a16:creationId xmlns:a16="http://schemas.microsoft.com/office/drawing/2014/main" id="{A3BEACD9-8F07-C394-40AC-88E5402099D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7CD04487-161B-5A39-8D14-D54E05B74B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55AFD277-BD28-38EC-8233-7892E816DA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0FBD5172-058D-26F1-DE38-DE7CE1F722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8" name="Rectangle 10">
                    <a:extLst>
                      <a:ext uri="{FF2B5EF4-FFF2-40B4-BE49-F238E27FC236}">
                        <a16:creationId xmlns:a16="http://schemas.microsoft.com/office/drawing/2014/main" id="{826DDED4-596F-FC7E-0814-1EC26F5AC1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" name="Rectangle 11">
                    <a:extLst>
                      <a:ext uri="{FF2B5EF4-FFF2-40B4-BE49-F238E27FC236}">
                        <a16:creationId xmlns:a16="http://schemas.microsoft.com/office/drawing/2014/main" id="{DC0D5026-68CF-1387-4E18-C9E27A0092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17F3B299-6FAE-A305-1EE6-49F5F49AAD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44684B00-FB3D-D979-E441-F3FF9532B9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" name="Rectangle 14">
                    <a:extLst>
                      <a:ext uri="{FF2B5EF4-FFF2-40B4-BE49-F238E27FC236}">
                        <a16:creationId xmlns:a16="http://schemas.microsoft.com/office/drawing/2014/main" id="{4CD8E390-2BEC-F74A-7AD2-C77356C0E5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" name="Group 10">
                  <a:extLst>
                    <a:ext uri="{FF2B5EF4-FFF2-40B4-BE49-F238E27FC236}">
                      <a16:creationId xmlns:a16="http://schemas.microsoft.com/office/drawing/2014/main" id="{4A778F32-83E8-82FF-767B-F951CFE5A3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C27BE916-7999-681E-87A0-BBCCB77763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75F06346-9169-4D7A-D3EE-530A63FEDE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" name="Group 11">
                  <a:extLst>
                    <a:ext uri="{FF2B5EF4-FFF2-40B4-BE49-F238E27FC236}">
                      <a16:creationId xmlns:a16="http://schemas.microsoft.com/office/drawing/2014/main" id="{72BBD218-6F00-D4B0-C668-32D0A12523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2">
                    <a:extLst>
                      <a:ext uri="{FF2B5EF4-FFF2-40B4-BE49-F238E27FC236}">
                        <a16:creationId xmlns:a16="http://schemas.microsoft.com/office/drawing/2014/main" id="{9F967FC9-0700-481C-1C4F-1EDA55C7B2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" name="Rectangle 13">
                    <a:extLst>
                      <a:ext uri="{FF2B5EF4-FFF2-40B4-BE49-F238E27FC236}">
                        <a16:creationId xmlns:a16="http://schemas.microsoft.com/office/drawing/2014/main" id="{C99F9BBC-3DD4-7FEA-230F-772A45E0C1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445608D4-9A16-B796-3049-825315D81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72BDA56-0DB6-C364-87C3-220689FDA6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872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5" grpId="0"/>
      <p:bldP spid="36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Title 1">
            <a:extLst>
              <a:ext uri="{FF2B5EF4-FFF2-40B4-BE49-F238E27FC236}">
                <a16:creationId xmlns:a16="http://schemas.microsoft.com/office/drawing/2014/main" id="{34C3DF5B-5461-4967-9EA9-5AE2325A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4926"/>
            <a:ext cx="6750050" cy="1143000"/>
          </a:xfrm>
        </p:spPr>
        <p:txBody>
          <a:bodyPr/>
          <a:lstStyle/>
          <a:p>
            <a:r>
              <a:rPr lang="en-US" altLang="en-US" sz="2800" dirty="0"/>
              <a:t>Combined Expansion in  HP-2  &amp; LP Cylinders</a:t>
            </a: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83D39DBB-E1D0-42ED-9C4D-266D88955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52" y="1320381"/>
            <a:ext cx="43434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>
            <a:extLst>
              <a:ext uri="{FF2B5EF4-FFF2-40B4-BE49-F238E27FC236}">
                <a16:creationId xmlns:a16="http://schemas.microsoft.com/office/drawing/2014/main" id="{2EED1446-65F1-46BF-8A42-9FC619A8A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638" y="1221085"/>
            <a:ext cx="4371975" cy="46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5C7CC26-FB53-46A0-B67D-0E9495A655ED}"/>
              </a:ext>
            </a:extLst>
          </p:cNvPr>
          <p:cNvSpPr txBox="1"/>
          <p:nvPr/>
        </p:nvSpPr>
        <p:spPr>
          <a:xfrm>
            <a:off x="608265" y="5699220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Start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803C2B-AC28-40FA-878D-031778C7378C}"/>
              </a:ext>
            </a:extLst>
          </p:cNvPr>
          <p:cNvSpPr txBox="1"/>
          <p:nvPr/>
        </p:nvSpPr>
        <p:spPr>
          <a:xfrm>
            <a:off x="5053162" y="5930052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End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BBF7630A-96E7-2B9D-E80A-C29DB2FDBCC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8D503C27-F736-3AD0-EAA1-C7A9798F56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32D25559-CEAA-E2A4-3DF1-4C38DD668F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9">
                  <a:extLst>
                    <a:ext uri="{FF2B5EF4-FFF2-40B4-BE49-F238E27FC236}">
                      <a16:creationId xmlns:a16="http://schemas.microsoft.com/office/drawing/2014/main" id="{9563545C-A6AA-BD2F-A5D9-EEBCE3B40F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5" name="Rectangle 10">
                    <a:extLst>
                      <a:ext uri="{FF2B5EF4-FFF2-40B4-BE49-F238E27FC236}">
                        <a16:creationId xmlns:a16="http://schemas.microsoft.com/office/drawing/2014/main" id="{05BBD416-5123-55F7-2FE5-6083D5CED2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" name="Rectangle 11">
                    <a:extLst>
                      <a:ext uri="{FF2B5EF4-FFF2-40B4-BE49-F238E27FC236}">
                        <a16:creationId xmlns:a16="http://schemas.microsoft.com/office/drawing/2014/main" id="{E9942509-E3CC-720E-A840-55FDB6420D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BB4F178E-FBA3-9F4E-9F39-0E8D8D538D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81F80B88-C24B-9A58-7AB4-9F3CDF1CD4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E18FCC59-E862-4992-B18D-C1DE1E7EF0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" name="Group 10">
                  <a:extLst>
                    <a:ext uri="{FF2B5EF4-FFF2-40B4-BE49-F238E27FC236}">
                      <a16:creationId xmlns:a16="http://schemas.microsoft.com/office/drawing/2014/main" id="{0ABA68AC-8534-8ABE-B047-53B6DA7846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4D486CAE-CF2C-821A-AB99-F3EA6CFDFA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FDCE9B57-1BA0-029F-E5F7-B022309E55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" name="Group 11">
                  <a:extLst>
                    <a:ext uri="{FF2B5EF4-FFF2-40B4-BE49-F238E27FC236}">
                      <a16:creationId xmlns:a16="http://schemas.microsoft.com/office/drawing/2014/main" id="{ACA1DB25-5C31-93CF-CC9E-4E2C1F87A0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2">
                    <a:extLst>
                      <a:ext uri="{FF2B5EF4-FFF2-40B4-BE49-F238E27FC236}">
                        <a16:creationId xmlns:a16="http://schemas.microsoft.com/office/drawing/2014/main" id="{DEE93B8D-4F2A-F95F-E635-0094A6116D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" name="Rectangle 13">
                    <a:extLst>
                      <a:ext uri="{FF2B5EF4-FFF2-40B4-BE49-F238E27FC236}">
                        <a16:creationId xmlns:a16="http://schemas.microsoft.com/office/drawing/2014/main" id="{4746DC10-DEEE-6F6D-8A00-84CFD84BE2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8B37D970-55CB-A076-A31B-9C2662C67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7380653-F851-8DF4-689E-FE5413C953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593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3">
            <a:extLst>
              <a:ext uri="{FF2B5EF4-FFF2-40B4-BE49-F238E27FC236}">
                <a16:creationId xmlns:a16="http://schemas.microsoft.com/office/drawing/2014/main" id="{AFE530A4-7E6E-4F5B-8059-3E61C7C97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08221"/>
            <a:ext cx="8382000" cy="536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itle 1">
            <a:extLst>
              <a:ext uri="{FF2B5EF4-FFF2-40B4-BE49-F238E27FC236}">
                <a16:creationId xmlns:a16="http://schemas.microsoft.com/office/drawing/2014/main" id="{5637CB7D-E808-413F-A7B2-8CC5732DF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2277" y="258344"/>
            <a:ext cx="7772400" cy="762000"/>
          </a:xfrm>
        </p:spPr>
        <p:txBody>
          <a:bodyPr/>
          <a:lstStyle/>
          <a:p>
            <a:r>
              <a:rPr lang="en-US" altLang="en-US" sz="2800" dirty="0"/>
              <a:t>Extended Pressure vs Crank Angle Diagram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6243F3-B7CD-4E9D-9771-C8F7FF50053E}"/>
              </a:ext>
            </a:extLst>
          </p:cNvPr>
          <p:cNvCxnSpPr/>
          <p:nvPr/>
        </p:nvCxnSpPr>
        <p:spPr>
          <a:xfrm>
            <a:off x="4724400" y="1219200"/>
            <a:ext cx="0" cy="5334000"/>
          </a:xfrm>
          <a:prstGeom prst="line">
            <a:avLst/>
          </a:prstGeom>
          <a:ln w="539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8">
            <a:extLst>
              <a:ext uri="{FF2B5EF4-FFF2-40B4-BE49-F238E27FC236}">
                <a16:creationId xmlns:a16="http://schemas.microsoft.com/office/drawing/2014/main" id="{002FF458-8FFF-7CD2-1CDD-07089FE895A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F7D836C8-D238-871E-F0C2-FFB92092D1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9A6AD46A-8FC6-C62C-449B-7F9F149076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AF754B48-7B24-3785-478E-D626E75C2E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1267" name="Rectangle 10">
                    <a:extLst>
                      <a:ext uri="{FF2B5EF4-FFF2-40B4-BE49-F238E27FC236}">
                        <a16:creationId xmlns:a16="http://schemas.microsoft.com/office/drawing/2014/main" id="{70F770DB-444D-B8CA-3CBD-D9117FD5C9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268" name="Rectangle 11">
                    <a:extLst>
                      <a:ext uri="{FF2B5EF4-FFF2-40B4-BE49-F238E27FC236}">
                        <a16:creationId xmlns:a16="http://schemas.microsoft.com/office/drawing/2014/main" id="{C14A8D89-F11D-B95E-DED0-DBD75CBF57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99195CFF-F40B-6D3A-6860-3C9E94E078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1265" name="Rectangle 13">
                    <a:extLst>
                      <a:ext uri="{FF2B5EF4-FFF2-40B4-BE49-F238E27FC236}">
                        <a16:creationId xmlns:a16="http://schemas.microsoft.com/office/drawing/2014/main" id="{C3F73967-D6A4-BAA4-0607-FF528E6262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266" name="Rectangle 14">
                    <a:extLst>
                      <a:ext uri="{FF2B5EF4-FFF2-40B4-BE49-F238E27FC236}">
                        <a16:creationId xmlns:a16="http://schemas.microsoft.com/office/drawing/2014/main" id="{40C88E97-4679-CCFE-81BD-D5308F60AE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4D93791A-9535-6FE1-4720-B712CC3996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1" name="Rectangle 16">
                    <a:extLst>
                      <a:ext uri="{FF2B5EF4-FFF2-40B4-BE49-F238E27FC236}">
                        <a16:creationId xmlns:a16="http://schemas.microsoft.com/office/drawing/2014/main" id="{9734C737-26B3-CE70-944E-D63125C508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264" name="Rectangle 17">
                    <a:extLst>
                      <a:ext uri="{FF2B5EF4-FFF2-40B4-BE49-F238E27FC236}">
                        <a16:creationId xmlns:a16="http://schemas.microsoft.com/office/drawing/2014/main" id="{B46FD8F5-F18A-9629-9C30-909865B621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3AB85BA2-BDC7-A7CE-AFB0-3DCB685B9E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9" name="Rectangle 12">
                    <a:extLst>
                      <a:ext uri="{FF2B5EF4-FFF2-40B4-BE49-F238E27FC236}">
                        <a16:creationId xmlns:a16="http://schemas.microsoft.com/office/drawing/2014/main" id="{C1E69120-5C2A-E589-70EA-72057D8939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" name="Rectangle 13">
                    <a:extLst>
                      <a:ext uri="{FF2B5EF4-FFF2-40B4-BE49-F238E27FC236}">
                        <a16:creationId xmlns:a16="http://schemas.microsoft.com/office/drawing/2014/main" id="{F6BC3D57-192F-3456-FECA-690BF55744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D72F4AFA-F682-08C1-628A-BBB4BD407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BC4D096-A825-2C54-9D69-60C63F2D90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281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>
            <a:extLst>
              <a:ext uri="{FF2B5EF4-FFF2-40B4-BE49-F238E27FC236}">
                <a16:creationId xmlns:a16="http://schemas.microsoft.com/office/drawing/2014/main" id="{ECA0D722-5083-424B-A57D-519DD7E887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5791200" cy="823913"/>
          </a:xfrm>
        </p:spPr>
        <p:txBody>
          <a:bodyPr/>
          <a:lstStyle/>
          <a:p>
            <a:r>
              <a:rPr lang="en-US" altLang="en-US" sz="2800" dirty="0"/>
              <a:t>Work Delivered during Expansion in LP Cylinder : Twice in a Cycle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0144" name="Object 0">
                <a:extLst>
                  <a:ext uri="{FF2B5EF4-FFF2-40B4-BE49-F238E27FC236}">
                    <a16:creationId xmlns:a16="http://schemas.microsoft.com/office/drawing/2014/main" id="{BD43D7D7-1872-4F2F-A2BA-78EB129D97EB}"/>
                  </a:ext>
                </a:extLst>
              </p:cNvPr>
              <p:cNvSpPr txBox="1"/>
              <p:nvPr/>
            </p:nvSpPr>
            <p:spPr bwMode="auto">
              <a:xfrm>
                <a:off x="2286000" y="1503362"/>
                <a:ext cx="3636963" cy="6302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𝑑𝑉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390144" name="Object 0">
                <a:extLst>
                  <a:ext uri="{FF2B5EF4-FFF2-40B4-BE49-F238E27FC236}">
                    <a16:creationId xmlns:a16="http://schemas.microsoft.com/office/drawing/2014/main" id="{BD43D7D7-1872-4F2F-A2BA-78EB129D9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0" y="1503362"/>
                <a:ext cx="3636963" cy="630238"/>
              </a:xfrm>
              <a:prstGeom prst="rect">
                <a:avLst/>
              </a:prstGeom>
              <a:blipFill>
                <a:blip r:embed="rId2"/>
                <a:stretch>
                  <a:fillRect l="-50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1">
                <a:extLst>
                  <a:ext uri="{FF2B5EF4-FFF2-40B4-BE49-F238E27FC236}">
                    <a16:creationId xmlns:a16="http://schemas.microsoft.com/office/drawing/2014/main" id="{202392F6-AD75-464A-966D-7C571378DFA4}"/>
                  </a:ext>
                </a:extLst>
              </p:cNvPr>
              <p:cNvSpPr txBox="1"/>
              <p:nvPr/>
            </p:nvSpPr>
            <p:spPr bwMode="auto">
              <a:xfrm>
                <a:off x="1143000" y="2743200"/>
                <a:ext cx="6613525" cy="12811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𝑛𝑠𝑖𝑜𝑛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𝑐𝑣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𝑇𝑉𝑂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𝐵𝐷𝐶</m:t>
                              </m:r>
                            </m:sub>
                          </m:sSub>
                        </m:sup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𝑇𝑉𝑂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𝐵𝐷𝐶</m:t>
                              </m:r>
                            </m:sub>
                          </m:sSub>
                        </m:sup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" name="Object 1">
                <a:extLst>
                  <a:ext uri="{FF2B5EF4-FFF2-40B4-BE49-F238E27FC236}">
                    <a16:creationId xmlns:a16="http://schemas.microsoft.com/office/drawing/2014/main" id="{202392F6-AD75-464A-966D-7C571378D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2743200"/>
                <a:ext cx="6613525" cy="12811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38">
            <a:extLst>
              <a:ext uri="{FF2B5EF4-FFF2-40B4-BE49-F238E27FC236}">
                <a16:creationId xmlns:a16="http://schemas.microsoft.com/office/drawing/2014/main" id="{C8D40976-B393-5323-F701-B78B38A5913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5BD6787C-2ECD-E09E-6342-455928B627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0AE6A177-AD9B-1B41-EB10-662833C59F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4" name="Group 9">
                  <a:extLst>
                    <a:ext uri="{FF2B5EF4-FFF2-40B4-BE49-F238E27FC236}">
                      <a16:creationId xmlns:a16="http://schemas.microsoft.com/office/drawing/2014/main" id="{B33C6310-D456-159D-6160-D6EB6349B6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6386" name="Rectangle 10">
                    <a:extLst>
                      <a:ext uri="{FF2B5EF4-FFF2-40B4-BE49-F238E27FC236}">
                        <a16:creationId xmlns:a16="http://schemas.microsoft.com/office/drawing/2014/main" id="{90E060CF-FDB2-4DBC-C55D-DB919D3D9D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387" name="Rectangle 11">
                    <a:extLst>
                      <a:ext uri="{FF2B5EF4-FFF2-40B4-BE49-F238E27FC236}">
                        <a16:creationId xmlns:a16="http://schemas.microsoft.com/office/drawing/2014/main" id="{45432E6F-27E4-7E96-5F3D-3E0A3BA7A5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5" name="Group 12">
                  <a:extLst>
                    <a:ext uri="{FF2B5EF4-FFF2-40B4-BE49-F238E27FC236}">
                      <a16:creationId xmlns:a16="http://schemas.microsoft.com/office/drawing/2014/main" id="{5FCD2E62-1DD0-CB7B-520E-BCE2317E17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384" name="Rectangle 13">
                    <a:extLst>
                      <a:ext uri="{FF2B5EF4-FFF2-40B4-BE49-F238E27FC236}">
                        <a16:creationId xmlns:a16="http://schemas.microsoft.com/office/drawing/2014/main" id="{0C2EEB8E-D705-CFE6-BC3E-E893795F20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385" name="Rectangle 14">
                    <a:extLst>
                      <a:ext uri="{FF2B5EF4-FFF2-40B4-BE49-F238E27FC236}">
                        <a16:creationId xmlns:a16="http://schemas.microsoft.com/office/drawing/2014/main" id="{B0B29647-F05F-8AAF-003F-24C4394F6B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6" name="Group 10">
                  <a:extLst>
                    <a:ext uri="{FF2B5EF4-FFF2-40B4-BE49-F238E27FC236}">
                      <a16:creationId xmlns:a16="http://schemas.microsoft.com/office/drawing/2014/main" id="{7B8B4B40-92A4-FCFB-C0D2-90A4062B5B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0" name="Rectangle 16">
                    <a:extLst>
                      <a:ext uri="{FF2B5EF4-FFF2-40B4-BE49-F238E27FC236}">
                        <a16:creationId xmlns:a16="http://schemas.microsoft.com/office/drawing/2014/main" id="{EB057A3B-F97A-D15C-1A22-126B34D648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" name="Rectangle 17">
                    <a:extLst>
                      <a:ext uri="{FF2B5EF4-FFF2-40B4-BE49-F238E27FC236}">
                        <a16:creationId xmlns:a16="http://schemas.microsoft.com/office/drawing/2014/main" id="{7DCFD4EC-BC49-4B10-BF7A-1A88273FF7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7" name="Group 11">
                  <a:extLst>
                    <a:ext uri="{FF2B5EF4-FFF2-40B4-BE49-F238E27FC236}">
                      <a16:creationId xmlns:a16="http://schemas.microsoft.com/office/drawing/2014/main" id="{B249156C-DF93-50CE-FFFF-F848BD593E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8" name="Rectangle 12">
                    <a:extLst>
                      <a:ext uri="{FF2B5EF4-FFF2-40B4-BE49-F238E27FC236}">
                        <a16:creationId xmlns:a16="http://schemas.microsoft.com/office/drawing/2014/main" id="{6EC568F4-EAE0-C7EE-F5B4-C9F15960B8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" name="Rectangle 13">
                    <a:extLst>
                      <a:ext uri="{FF2B5EF4-FFF2-40B4-BE49-F238E27FC236}">
                        <a16:creationId xmlns:a16="http://schemas.microsoft.com/office/drawing/2014/main" id="{1278EF5A-F503-B752-899F-B70C0269BB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E2C7C279-8312-1A1D-36B5-C91D1E5CE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CABF0C9-FFD8-4337-0B17-C7AC2CA5CD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Title 3">
            <a:extLst>
              <a:ext uri="{FF2B5EF4-FFF2-40B4-BE49-F238E27FC236}">
                <a16:creationId xmlns:a16="http://schemas.microsoft.com/office/drawing/2014/main" id="{99FE3167-68BA-4884-88C2-83E789A2F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8606"/>
            <a:ext cx="6348413" cy="1143000"/>
          </a:xfrm>
        </p:spPr>
        <p:txBody>
          <a:bodyPr/>
          <a:lstStyle/>
          <a:p>
            <a:r>
              <a:rPr lang="en-US" altLang="en-US" sz="2800" dirty="0"/>
              <a:t>The Five Stroke Cycle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8343B44B-B01C-4D92-9009-8BC63B26D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9" y="1171365"/>
            <a:ext cx="48006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FDB37E83-DE4A-4E47-A217-02181E25932B}"/>
              </a:ext>
            </a:extLst>
          </p:cNvPr>
          <p:cNvSpPr txBox="1">
            <a:spLocks/>
          </p:cNvSpPr>
          <p:nvPr/>
        </p:nvSpPr>
        <p:spPr>
          <a:xfrm>
            <a:off x="3733801" y="1371598"/>
            <a:ext cx="5257800" cy="339131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2400" kern="0" dirty="0"/>
              <a:t>The five-stroke cycle consists in the following steps:</a:t>
            </a:r>
          </a:p>
          <a:p>
            <a:pPr>
              <a:buFontTx/>
              <a:buNone/>
            </a:pPr>
            <a:r>
              <a:rPr lang="en-US" altLang="en-US" sz="2400" kern="0" dirty="0"/>
              <a:t>1. Admission in the high pressure (HP) cylinder</a:t>
            </a:r>
          </a:p>
          <a:p>
            <a:pPr>
              <a:buFontTx/>
              <a:buNone/>
            </a:pPr>
            <a:r>
              <a:rPr lang="en-US" altLang="en-US" sz="2400" kern="0" dirty="0"/>
              <a:t>2. Compression, followed by the ignition</a:t>
            </a:r>
          </a:p>
          <a:p>
            <a:pPr>
              <a:buFontTx/>
              <a:buNone/>
            </a:pPr>
            <a:r>
              <a:rPr lang="en-US" altLang="en-US" sz="2400" kern="0" dirty="0"/>
              <a:t>3. First expansion of the burned gases</a:t>
            </a:r>
          </a:p>
          <a:p>
            <a:pPr>
              <a:buFontTx/>
              <a:buNone/>
            </a:pPr>
            <a:r>
              <a:rPr lang="en-US" altLang="en-US" sz="2400" kern="0" dirty="0"/>
              <a:t>4. Second expansion of the burned gases</a:t>
            </a:r>
          </a:p>
          <a:p>
            <a:pPr>
              <a:buFontTx/>
              <a:buNone/>
            </a:pPr>
            <a:r>
              <a:rPr lang="en-US" altLang="en-US" sz="2400" kern="0" dirty="0"/>
              <a:t>5. Exhausting of the burned gases.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226E8B-8FC3-40C0-9B56-9BAC7600A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215" y="5095530"/>
            <a:ext cx="4897983" cy="1473545"/>
          </a:xfrm>
          <a:prstGeom prst="rect">
            <a:avLst/>
          </a:prstGeom>
        </p:spPr>
      </p:pic>
      <p:grpSp>
        <p:nvGrpSpPr>
          <p:cNvPr id="3" name="Group 38">
            <a:extLst>
              <a:ext uri="{FF2B5EF4-FFF2-40B4-BE49-F238E27FC236}">
                <a16:creationId xmlns:a16="http://schemas.microsoft.com/office/drawing/2014/main" id="{CD503F44-08E5-FAE3-DE3B-D8CB5017BB9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CA01CCEC-95A6-32D6-5FB5-973470C5B5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28EB47FA-9CAC-7F64-F567-D4CABC9C4C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6B6E9E50-0B2F-A8F1-86F7-0BAE6491C4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508" name="Rectangle 10">
                    <a:extLst>
                      <a:ext uri="{FF2B5EF4-FFF2-40B4-BE49-F238E27FC236}">
                        <a16:creationId xmlns:a16="http://schemas.microsoft.com/office/drawing/2014/main" id="{B16DA36F-97CE-3604-5141-24FC49BCAD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09" name="Rectangle 11">
                    <a:extLst>
                      <a:ext uri="{FF2B5EF4-FFF2-40B4-BE49-F238E27FC236}">
                        <a16:creationId xmlns:a16="http://schemas.microsoft.com/office/drawing/2014/main" id="{8A8134A0-72E3-7347-3A9A-EA0A46E236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63E7210A-C9E2-A99F-4A76-BC456FB947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1505" name="Rectangle 13">
                    <a:extLst>
                      <a:ext uri="{FF2B5EF4-FFF2-40B4-BE49-F238E27FC236}">
                        <a16:creationId xmlns:a16="http://schemas.microsoft.com/office/drawing/2014/main" id="{BAE8307B-C37A-1F57-E3CD-036DCFDB68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06" name="Rectangle 14">
                    <a:extLst>
                      <a:ext uri="{FF2B5EF4-FFF2-40B4-BE49-F238E27FC236}">
                        <a16:creationId xmlns:a16="http://schemas.microsoft.com/office/drawing/2014/main" id="{CF83064C-189E-23EE-473D-07490823C7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" name="Group 10">
                  <a:extLst>
                    <a:ext uri="{FF2B5EF4-FFF2-40B4-BE49-F238E27FC236}">
                      <a16:creationId xmlns:a16="http://schemas.microsoft.com/office/drawing/2014/main" id="{02F121A8-DCE7-B33E-E36F-44D34D32D7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1" name="Rectangle 16">
                    <a:extLst>
                      <a:ext uri="{FF2B5EF4-FFF2-40B4-BE49-F238E27FC236}">
                        <a16:creationId xmlns:a16="http://schemas.microsoft.com/office/drawing/2014/main" id="{98669E23-6E51-A8D0-92C7-ABA9F96E82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04" name="Rectangle 17">
                    <a:extLst>
                      <a:ext uri="{FF2B5EF4-FFF2-40B4-BE49-F238E27FC236}">
                        <a16:creationId xmlns:a16="http://schemas.microsoft.com/office/drawing/2014/main" id="{74591F8B-39F9-2BC7-71ED-4435C3F3BA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" name="Group 11">
                  <a:extLst>
                    <a:ext uri="{FF2B5EF4-FFF2-40B4-BE49-F238E27FC236}">
                      <a16:creationId xmlns:a16="http://schemas.microsoft.com/office/drawing/2014/main" id="{C6A16ED4-979E-D868-35A5-E9A6E7643F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8" name="Rectangle 12">
                    <a:extLst>
                      <a:ext uri="{FF2B5EF4-FFF2-40B4-BE49-F238E27FC236}">
                        <a16:creationId xmlns:a16="http://schemas.microsoft.com/office/drawing/2014/main" id="{5FDE84F0-68E9-CEAC-89AD-1D53D7D245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" name="Rectangle 13">
                    <a:extLst>
                      <a:ext uri="{FF2B5EF4-FFF2-40B4-BE49-F238E27FC236}">
                        <a16:creationId xmlns:a16="http://schemas.microsoft.com/office/drawing/2014/main" id="{46165B20-78A9-D873-B427-284B9796E6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E3DECBDB-0BA8-5D53-B114-E4B56E217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FC471EC-5C8E-BF4A-4E0C-4BC4CADD8F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413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>
            <a:extLst>
              <a:ext uri="{FF2B5EF4-FFF2-40B4-BE49-F238E27FC236}">
                <a16:creationId xmlns:a16="http://schemas.microsoft.com/office/drawing/2014/main" id="{B8EE4FDA-4582-4EB9-BEB4-6DACA51CA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55" y="46344"/>
            <a:ext cx="6918120" cy="1143000"/>
          </a:xfrm>
        </p:spPr>
        <p:txBody>
          <a:bodyPr/>
          <a:lstStyle/>
          <a:p>
            <a:r>
              <a:rPr lang="en-US" altLang="en-US" sz="2800" i="1" dirty="0"/>
              <a:t>P-V</a:t>
            </a:r>
            <a:r>
              <a:rPr lang="en-US" altLang="en-US" sz="2800" dirty="0"/>
              <a:t> diagram of 4-stroke cycle : SI Engine with Natural Aspiration : 4000rpm</a:t>
            </a: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3E48B4F3-EDA0-6AAD-A429-F45FADEC3DD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9498E2A-CC6F-D333-8722-6AC6DA2136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2" name="Group 8">
                <a:extLst>
                  <a:ext uri="{FF2B5EF4-FFF2-40B4-BE49-F238E27FC236}">
                    <a16:creationId xmlns:a16="http://schemas.microsoft.com/office/drawing/2014/main" id="{AD38CF10-C2DB-6650-C9F3-1DF82ABFA8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4" name="Group 9">
                  <a:extLst>
                    <a:ext uri="{FF2B5EF4-FFF2-40B4-BE49-F238E27FC236}">
                      <a16:creationId xmlns:a16="http://schemas.microsoft.com/office/drawing/2014/main" id="{83C7878D-3DBD-E964-A42B-2F1EBC5C5B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412" name="Rectangle 10">
                    <a:extLst>
                      <a:ext uri="{FF2B5EF4-FFF2-40B4-BE49-F238E27FC236}">
                        <a16:creationId xmlns:a16="http://schemas.microsoft.com/office/drawing/2014/main" id="{E481CDA7-2F18-0330-5F56-69F5342097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13" name="Rectangle 11">
                    <a:extLst>
                      <a:ext uri="{FF2B5EF4-FFF2-40B4-BE49-F238E27FC236}">
                        <a16:creationId xmlns:a16="http://schemas.microsoft.com/office/drawing/2014/main" id="{1C06C273-056F-DA42-F4E2-027497A9A2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5" name="Group 12">
                  <a:extLst>
                    <a:ext uri="{FF2B5EF4-FFF2-40B4-BE49-F238E27FC236}">
                      <a16:creationId xmlns:a16="http://schemas.microsoft.com/office/drawing/2014/main" id="{9DBA33DD-365C-5C3E-3355-796E2F20C7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408" name="Rectangle 13">
                    <a:extLst>
                      <a:ext uri="{FF2B5EF4-FFF2-40B4-BE49-F238E27FC236}">
                        <a16:creationId xmlns:a16="http://schemas.microsoft.com/office/drawing/2014/main" id="{13E4B88B-80B1-623E-77B3-14C353E5EC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409" name="Rectangle 14">
                    <a:extLst>
                      <a:ext uri="{FF2B5EF4-FFF2-40B4-BE49-F238E27FC236}">
                        <a16:creationId xmlns:a16="http://schemas.microsoft.com/office/drawing/2014/main" id="{22809967-4CC2-CD7F-2DC4-AB5A7BC953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6" name="Group 10">
                  <a:extLst>
                    <a:ext uri="{FF2B5EF4-FFF2-40B4-BE49-F238E27FC236}">
                      <a16:creationId xmlns:a16="http://schemas.microsoft.com/office/drawing/2014/main" id="{EF49F892-5ED7-2FAF-23F3-E834956CE3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0" name="Rectangle 16">
                    <a:extLst>
                      <a:ext uri="{FF2B5EF4-FFF2-40B4-BE49-F238E27FC236}">
                        <a16:creationId xmlns:a16="http://schemas.microsoft.com/office/drawing/2014/main" id="{7600BF05-6E68-FDF3-49A6-E00FBAB64A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" name="Rectangle 17">
                    <a:extLst>
                      <a:ext uri="{FF2B5EF4-FFF2-40B4-BE49-F238E27FC236}">
                        <a16:creationId xmlns:a16="http://schemas.microsoft.com/office/drawing/2014/main" id="{4CC1765A-4A45-2ACF-26CD-A5D8FC4023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7" name="Group 11">
                  <a:extLst>
                    <a:ext uri="{FF2B5EF4-FFF2-40B4-BE49-F238E27FC236}">
                      <a16:creationId xmlns:a16="http://schemas.microsoft.com/office/drawing/2014/main" id="{746EF449-5678-9992-BA14-79B6F035A7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8" name="Rectangle 12">
                    <a:extLst>
                      <a:ext uri="{FF2B5EF4-FFF2-40B4-BE49-F238E27FC236}">
                        <a16:creationId xmlns:a16="http://schemas.microsoft.com/office/drawing/2014/main" id="{B9ED5F75-E0EA-9C7D-88F6-703034A804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" name="Rectangle 13">
                    <a:extLst>
                      <a:ext uri="{FF2B5EF4-FFF2-40B4-BE49-F238E27FC236}">
                        <a16:creationId xmlns:a16="http://schemas.microsoft.com/office/drawing/2014/main" id="{4FA02842-4923-4F18-1A5C-57E39F639C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AEFB5D8D-027C-6B23-6A29-5A547A0E05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1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C743489-2EDF-5BBC-39CC-BEEB9FFE2B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5" name="Picture 17414">
            <a:extLst>
              <a:ext uri="{FF2B5EF4-FFF2-40B4-BE49-F238E27FC236}">
                <a16:creationId xmlns:a16="http://schemas.microsoft.com/office/drawing/2014/main" id="{200B582A-9A23-B081-3AD5-50E9EDAE3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05" y="1153544"/>
            <a:ext cx="8065395" cy="5500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222FE8C-2B3A-8267-4509-C9B7ECD646C8}"/>
                  </a:ext>
                </a:extLst>
              </p14:cNvPr>
              <p14:cNvContentPartPr/>
              <p14:nvPr/>
            </p14:nvContentPartPr>
            <p14:xfrm>
              <a:off x="5744520" y="4601160"/>
              <a:ext cx="938880" cy="796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222FE8C-2B3A-8267-4509-C9B7ECD646C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35160" y="4591800"/>
                <a:ext cx="957600" cy="81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399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>
            <a:extLst>
              <a:ext uri="{FF2B5EF4-FFF2-40B4-BE49-F238E27FC236}">
                <a16:creationId xmlns:a16="http://schemas.microsoft.com/office/drawing/2014/main" id="{2570642D-33AE-40A4-8F65-F07E238BB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914400"/>
          </a:xfrm>
        </p:spPr>
        <p:txBody>
          <a:bodyPr/>
          <a:lstStyle/>
          <a:p>
            <a:r>
              <a:rPr lang="en-US" altLang="en-US" sz="2800" dirty="0"/>
              <a:t>The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67AEB-FB36-42AA-A209-68C3A222F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3505200"/>
          </a:xfrm>
        </p:spPr>
        <p:txBody>
          <a:bodyPr/>
          <a:lstStyle/>
          <a:p>
            <a:r>
              <a:rPr lang="en-US" altLang="en-US" sz="2400" dirty="0"/>
              <a:t>The problem is due to the fact, that the single reciprocating device has a compression stroke which is equal to the expansion stroke. </a:t>
            </a:r>
          </a:p>
          <a:p>
            <a:r>
              <a:rPr lang="en-US" altLang="en-US" sz="2400" dirty="0"/>
              <a:t>On one hand, you need a high expansion stroke in order to convert the maximum of thermal energy into work. </a:t>
            </a:r>
          </a:p>
          <a:p>
            <a:r>
              <a:rPr lang="en-US" altLang="en-US" sz="2400" dirty="0"/>
              <a:t>On the other hand, you need a rather low compression stroke, in order to limit the thermal and mechanical stresses, as well as the uncontrolled ignition for gasoline cycles. 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AAD23C18-6D16-387E-6F6D-87C41C133CF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29469EA1-5D6E-8D29-BDFA-2BB6C0B11A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2" name="Group 8">
                <a:extLst>
                  <a:ext uri="{FF2B5EF4-FFF2-40B4-BE49-F238E27FC236}">
                    <a16:creationId xmlns:a16="http://schemas.microsoft.com/office/drawing/2014/main" id="{4FC8F38C-AD18-BCFC-1E7F-C16BD885BD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4" name="Group 9">
                  <a:extLst>
                    <a:ext uri="{FF2B5EF4-FFF2-40B4-BE49-F238E27FC236}">
                      <a16:creationId xmlns:a16="http://schemas.microsoft.com/office/drawing/2014/main" id="{81C6E6F8-39C5-4C43-BB06-788F90D167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2290" name="Rectangle 10">
                    <a:extLst>
                      <a:ext uri="{FF2B5EF4-FFF2-40B4-BE49-F238E27FC236}">
                        <a16:creationId xmlns:a16="http://schemas.microsoft.com/office/drawing/2014/main" id="{14FAAD98-A4EE-B329-8FE4-41C757902B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292" name="Rectangle 11">
                    <a:extLst>
                      <a:ext uri="{FF2B5EF4-FFF2-40B4-BE49-F238E27FC236}">
                        <a16:creationId xmlns:a16="http://schemas.microsoft.com/office/drawing/2014/main" id="{F3CD9310-D012-3651-1868-A93E00A4F9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5" name="Group 12">
                  <a:extLst>
                    <a:ext uri="{FF2B5EF4-FFF2-40B4-BE49-F238E27FC236}">
                      <a16:creationId xmlns:a16="http://schemas.microsoft.com/office/drawing/2014/main" id="{9C79CAF9-8BA6-AB5F-DC29-B91FA6A2E7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2288" name="Rectangle 13">
                    <a:extLst>
                      <a:ext uri="{FF2B5EF4-FFF2-40B4-BE49-F238E27FC236}">
                        <a16:creationId xmlns:a16="http://schemas.microsoft.com/office/drawing/2014/main" id="{32962940-7EE4-7A93-E848-EF3C7B4EA8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289" name="Rectangle 14">
                    <a:extLst>
                      <a:ext uri="{FF2B5EF4-FFF2-40B4-BE49-F238E27FC236}">
                        <a16:creationId xmlns:a16="http://schemas.microsoft.com/office/drawing/2014/main" id="{894E94D0-5E10-AEB1-C29D-57347120E7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6" name="Group 10">
                  <a:extLst>
                    <a:ext uri="{FF2B5EF4-FFF2-40B4-BE49-F238E27FC236}">
                      <a16:creationId xmlns:a16="http://schemas.microsoft.com/office/drawing/2014/main" id="{35CBED21-6305-1CEC-018F-A2CD9254CA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0" name="Rectangle 16">
                    <a:extLst>
                      <a:ext uri="{FF2B5EF4-FFF2-40B4-BE49-F238E27FC236}">
                        <a16:creationId xmlns:a16="http://schemas.microsoft.com/office/drawing/2014/main" id="{7DEB2D1D-FB06-03FE-6F15-3F9C00E7F1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" name="Rectangle 17">
                    <a:extLst>
                      <a:ext uri="{FF2B5EF4-FFF2-40B4-BE49-F238E27FC236}">
                        <a16:creationId xmlns:a16="http://schemas.microsoft.com/office/drawing/2014/main" id="{47BDFEC5-3350-60E9-CB7A-FFF92F558C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7" name="Group 11">
                  <a:extLst>
                    <a:ext uri="{FF2B5EF4-FFF2-40B4-BE49-F238E27FC236}">
                      <a16:creationId xmlns:a16="http://schemas.microsoft.com/office/drawing/2014/main" id="{F5F50752-B30C-72BA-8794-285DB1D52D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8" name="Rectangle 12">
                    <a:extLst>
                      <a:ext uri="{FF2B5EF4-FFF2-40B4-BE49-F238E27FC236}">
                        <a16:creationId xmlns:a16="http://schemas.microsoft.com/office/drawing/2014/main" id="{233DE8F5-1306-9CC0-578F-1DFCAFEDAC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" name="Rectangle 13">
                    <a:extLst>
                      <a:ext uri="{FF2B5EF4-FFF2-40B4-BE49-F238E27FC236}">
                        <a16:creationId xmlns:a16="http://schemas.microsoft.com/office/drawing/2014/main" id="{06D1EF7E-9353-FAFD-A619-DE61BBB460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CE226C27-568A-F57B-4DD5-8E14B33AB7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1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F9806ED-A89D-1C4F-FA03-EE96F48CAD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>
            <a:extLst>
              <a:ext uri="{FF2B5EF4-FFF2-40B4-BE49-F238E27FC236}">
                <a16:creationId xmlns:a16="http://schemas.microsoft.com/office/drawing/2014/main" id="{652A4444-5CA9-4AC4-8516-2F3D24B7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The Unreasonable Bias : CM vs CV</a:t>
            </a:r>
          </a:p>
        </p:txBody>
      </p:sp>
      <p:pic>
        <p:nvPicPr>
          <p:cNvPr id="5" name="Object 1">
            <a:extLst>
              <a:ext uri="{FF2B5EF4-FFF2-40B4-BE49-F238E27FC236}">
                <a16:creationId xmlns:a16="http://schemas.microsoft.com/office/drawing/2014/main" id="{E090707F-290D-4A12-BAB2-C9E6CC11E256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4" t="-197" r="-108" b="-197"/>
          <a:stretch>
            <a:fillRect/>
          </a:stretch>
        </p:blipFill>
        <p:spPr bwMode="auto">
          <a:xfrm>
            <a:off x="5105400" y="4419600"/>
            <a:ext cx="3733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7">
            <a:extLst>
              <a:ext uri="{FF2B5EF4-FFF2-40B4-BE49-F238E27FC236}">
                <a16:creationId xmlns:a16="http://schemas.microsoft.com/office/drawing/2014/main" id="{0D28F4B0-58A8-4526-ADB2-AFF9DD78617A}"/>
              </a:ext>
            </a:extLst>
          </p:cNvPr>
          <p:cNvGrpSpPr>
            <a:grpSpLocks/>
          </p:cNvGrpSpPr>
          <p:nvPr/>
        </p:nvGrpSpPr>
        <p:grpSpPr bwMode="auto">
          <a:xfrm>
            <a:off x="168275" y="1219200"/>
            <a:ext cx="6232525" cy="3124200"/>
            <a:chOff x="852" y="1200"/>
            <a:chExt cx="4908" cy="2352"/>
          </a:xfrm>
        </p:grpSpPr>
        <p:sp>
          <p:nvSpPr>
            <p:cNvPr id="19461" name="AutoShape 3">
              <a:extLst>
                <a:ext uri="{FF2B5EF4-FFF2-40B4-BE49-F238E27FC236}">
                  <a16:creationId xmlns:a16="http://schemas.microsoft.com/office/drawing/2014/main" id="{9EE0A415-B21C-4FC2-8EAA-1B293D4994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874598" flipH="1">
              <a:off x="4991" y="2593"/>
              <a:ext cx="178" cy="4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0 w 21600"/>
                <a:gd name="T13" fmla="*/ 4516 h 21600"/>
                <a:gd name="T14" fmla="*/ 17110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9462" name="AutoShape 4">
              <a:extLst>
                <a:ext uri="{FF2B5EF4-FFF2-40B4-BE49-F238E27FC236}">
                  <a16:creationId xmlns:a16="http://schemas.microsoft.com/office/drawing/2014/main" id="{FF1F1DFA-126A-4591-9E3F-103FCE835F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874598" flipH="1">
              <a:off x="2567" y="2593"/>
              <a:ext cx="177" cy="4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5 w 21600"/>
                <a:gd name="T13" fmla="*/ 4516 h 21600"/>
                <a:gd name="T14" fmla="*/ 17085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9463" name="AutoShape 5">
              <a:extLst>
                <a:ext uri="{FF2B5EF4-FFF2-40B4-BE49-F238E27FC236}">
                  <a16:creationId xmlns:a16="http://schemas.microsoft.com/office/drawing/2014/main" id="{C680DFA2-F6D2-40B1-991C-B0E2F4559C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725402">
              <a:off x="3868" y="2394"/>
              <a:ext cx="177" cy="4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5 w 21600"/>
                <a:gd name="T13" fmla="*/ 4516 h 21600"/>
                <a:gd name="T14" fmla="*/ 17085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9464" name="AutoShape 6">
              <a:extLst>
                <a:ext uri="{FF2B5EF4-FFF2-40B4-BE49-F238E27FC236}">
                  <a16:creationId xmlns:a16="http://schemas.microsoft.com/office/drawing/2014/main" id="{7D192E1D-1AE5-41DE-9217-94FDB06AFE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725402">
              <a:off x="1444" y="2394"/>
              <a:ext cx="177" cy="4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5 w 21600"/>
                <a:gd name="T13" fmla="*/ 4516 h 21600"/>
                <a:gd name="T14" fmla="*/ 17085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9465" name="Rectangle 7">
              <a:extLst>
                <a:ext uri="{FF2B5EF4-FFF2-40B4-BE49-F238E27FC236}">
                  <a16:creationId xmlns:a16="http://schemas.microsoft.com/office/drawing/2014/main" id="{63C4FAC3-4CD4-456E-92C8-2430E454C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5" y="1961"/>
              <a:ext cx="768" cy="7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66" name="Freeform 8" descr="10%">
              <a:extLst>
                <a:ext uri="{FF2B5EF4-FFF2-40B4-BE49-F238E27FC236}">
                  <a16:creationId xmlns:a16="http://schemas.microsoft.com/office/drawing/2014/main" id="{4C372D78-5354-4C59-B318-46E5A3283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" y="1959"/>
              <a:ext cx="403" cy="173"/>
            </a:xfrm>
            <a:custGeom>
              <a:avLst/>
              <a:gdLst>
                <a:gd name="T0" fmla="*/ 0 w 783"/>
                <a:gd name="T1" fmla="*/ 0 h 300"/>
                <a:gd name="T2" fmla="*/ 1 w 783"/>
                <a:gd name="T3" fmla="*/ 2 h 300"/>
                <a:gd name="T4" fmla="*/ 2 w 783"/>
                <a:gd name="T5" fmla="*/ 4 h 300"/>
                <a:gd name="T6" fmla="*/ 3 w 783"/>
                <a:gd name="T7" fmla="*/ 5 h 300"/>
                <a:gd name="T8" fmla="*/ 4 w 783"/>
                <a:gd name="T9" fmla="*/ 6 h 300"/>
                <a:gd name="T10" fmla="*/ 4 w 783"/>
                <a:gd name="T11" fmla="*/ 6 h 300"/>
                <a:gd name="T12" fmla="*/ 6 w 783"/>
                <a:gd name="T13" fmla="*/ 4 h 300"/>
                <a:gd name="T14" fmla="*/ 6 w 783"/>
                <a:gd name="T15" fmla="*/ 4 h 300"/>
                <a:gd name="T16" fmla="*/ 6 w 783"/>
                <a:gd name="T17" fmla="*/ 3 h 300"/>
                <a:gd name="T18" fmla="*/ 7 w 783"/>
                <a:gd name="T19" fmla="*/ 2 h 300"/>
                <a:gd name="T20" fmla="*/ 7 w 783"/>
                <a:gd name="T21" fmla="*/ 1 h 3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3"/>
                <a:gd name="T34" fmla="*/ 0 h 300"/>
                <a:gd name="T35" fmla="*/ 783 w 783"/>
                <a:gd name="T36" fmla="*/ 300 h 3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3" h="300">
                  <a:moveTo>
                    <a:pt x="0" y="0"/>
                  </a:moveTo>
                  <a:cubicBezTo>
                    <a:pt x="20" y="59"/>
                    <a:pt x="38" y="85"/>
                    <a:pt x="90" y="120"/>
                  </a:cubicBezTo>
                  <a:cubicBezTo>
                    <a:pt x="110" y="150"/>
                    <a:pt x="130" y="180"/>
                    <a:pt x="150" y="210"/>
                  </a:cubicBezTo>
                  <a:cubicBezTo>
                    <a:pt x="159" y="223"/>
                    <a:pt x="275" y="247"/>
                    <a:pt x="300" y="255"/>
                  </a:cubicBezTo>
                  <a:cubicBezTo>
                    <a:pt x="330" y="264"/>
                    <a:pt x="360" y="275"/>
                    <a:pt x="390" y="285"/>
                  </a:cubicBezTo>
                  <a:cubicBezTo>
                    <a:pt x="405" y="290"/>
                    <a:pt x="435" y="300"/>
                    <a:pt x="435" y="300"/>
                  </a:cubicBezTo>
                  <a:cubicBezTo>
                    <a:pt x="559" y="259"/>
                    <a:pt x="499" y="288"/>
                    <a:pt x="615" y="210"/>
                  </a:cubicBezTo>
                  <a:cubicBezTo>
                    <a:pt x="630" y="200"/>
                    <a:pt x="660" y="180"/>
                    <a:pt x="660" y="180"/>
                  </a:cubicBezTo>
                  <a:cubicBezTo>
                    <a:pt x="665" y="165"/>
                    <a:pt x="664" y="146"/>
                    <a:pt x="675" y="135"/>
                  </a:cubicBezTo>
                  <a:cubicBezTo>
                    <a:pt x="686" y="124"/>
                    <a:pt x="709" y="131"/>
                    <a:pt x="720" y="120"/>
                  </a:cubicBezTo>
                  <a:cubicBezTo>
                    <a:pt x="783" y="57"/>
                    <a:pt x="780" y="62"/>
                    <a:pt x="780" y="15"/>
                  </a:cubicBezTo>
                </a:path>
              </a:pathLst>
            </a:custGeom>
            <a:pattFill prst="pct10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9467" name="Rectangle 9">
              <a:extLst>
                <a:ext uri="{FF2B5EF4-FFF2-40B4-BE49-F238E27FC236}">
                  <a16:creationId xmlns:a16="http://schemas.microsoft.com/office/drawing/2014/main" id="{E23B5926-1F77-4F90-AE8B-388EF3FB5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" y="2293"/>
              <a:ext cx="768" cy="199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68" name="Line 10">
              <a:extLst>
                <a:ext uri="{FF2B5EF4-FFF2-40B4-BE49-F238E27FC236}">
                  <a16:creationId xmlns:a16="http://schemas.microsoft.com/office/drawing/2014/main" id="{836D2EFE-3095-4BB4-8319-9EC7449817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9" y="1961"/>
              <a:ext cx="0" cy="1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469" name="Line 11">
              <a:extLst>
                <a:ext uri="{FF2B5EF4-FFF2-40B4-BE49-F238E27FC236}">
                  <a16:creationId xmlns:a16="http://schemas.microsoft.com/office/drawing/2014/main" id="{7DDE1A6C-4C56-4C17-A655-5A2D7987E3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7" y="1961"/>
              <a:ext cx="0" cy="1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470" name="Line 12">
              <a:extLst>
                <a:ext uri="{FF2B5EF4-FFF2-40B4-BE49-F238E27FC236}">
                  <a16:creationId xmlns:a16="http://schemas.microsoft.com/office/drawing/2014/main" id="{4A26E244-1E24-43D8-8977-324F81C0ED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9" y="1961"/>
              <a:ext cx="1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471" name="Line 13">
              <a:extLst>
                <a:ext uri="{FF2B5EF4-FFF2-40B4-BE49-F238E27FC236}">
                  <a16:creationId xmlns:a16="http://schemas.microsoft.com/office/drawing/2014/main" id="{117A3B51-AF02-4A32-8DD3-16F66157EC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4" y="1961"/>
              <a:ext cx="4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472" name="Line 14">
              <a:extLst>
                <a:ext uri="{FF2B5EF4-FFF2-40B4-BE49-F238E27FC236}">
                  <a16:creationId xmlns:a16="http://schemas.microsoft.com/office/drawing/2014/main" id="{A2C45728-E691-4105-B5E1-A21311AB31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7" y="2094"/>
              <a:ext cx="2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473" name="Line 15">
              <a:extLst>
                <a:ext uri="{FF2B5EF4-FFF2-40B4-BE49-F238E27FC236}">
                  <a16:creationId xmlns:a16="http://schemas.microsoft.com/office/drawing/2014/main" id="{FA3C5F07-2628-40A3-B365-344F1AAC8F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25" y="1895"/>
              <a:ext cx="0" cy="1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474" name="Freeform 16">
              <a:extLst>
                <a:ext uri="{FF2B5EF4-FFF2-40B4-BE49-F238E27FC236}">
                  <a16:creationId xmlns:a16="http://schemas.microsoft.com/office/drawing/2014/main" id="{EB523025-7CE2-4D0C-AC92-C99425E09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" y="1826"/>
              <a:ext cx="174" cy="337"/>
            </a:xfrm>
            <a:custGeom>
              <a:avLst/>
              <a:gdLst>
                <a:gd name="T0" fmla="*/ 0 w 438"/>
                <a:gd name="T1" fmla="*/ 0 h 585"/>
                <a:gd name="T2" fmla="*/ 0 w 438"/>
                <a:gd name="T3" fmla="*/ 8 h 585"/>
                <a:gd name="T4" fmla="*/ 0 w 438"/>
                <a:gd name="T5" fmla="*/ 9 h 585"/>
                <a:gd name="T6" fmla="*/ 1 w 438"/>
                <a:gd name="T7" fmla="*/ 9 h 585"/>
                <a:gd name="T8" fmla="*/ 1 w 438"/>
                <a:gd name="T9" fmla="*/ 12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585"/>
                <a:gd name="T17" fmla="*/ 438 w 438"/>
                <a:gd name="T18" fmla="*/ 585 h 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585">
                  <a:moveTo>
                    <a:pt x="78" y="0"/>
                  </a:moveTo>
                  <a:cubicBezTo>
                    <a:pt x="90" y="277"/>
                    <a:pt x="0" y="341"/>
                    <a:pt x="198" y="390"/>
                  </a:cubicBezTo>
                  <a:cubicBezTo>
                    <a:pt x="213" y="400"/>
                    <a:pt x="226" y="415"/>
                    <a:pt x="243" y="420"/>
                  </a:cubicBezTo>
                  <a:cubicBezTo>
                    <a:pt x="277" y="430"/>
                    <a:pt x="318" y="416"/>
                    <a:pt x="348" y="435"/>
                  </a:cubicBezTo>
                  <a:cubicBezTo>
                    <a:pt x="422" y="482"/>
                    <a:pt x="390" y="537"/>
                    <a:pt x="438" y="58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475" name="Freeform 17">
              <a:extLst>
                <a:ext uri="{FF2B5EF4-FFF2-40B4-BE49-F238E27FC236}">
                  <a16:creationId xmlns:a16="http://schemas.microsoft.com/office/drawing/2014/main" id="{8FD301B6-1FDD-4F0D-B250-9F157A29B7D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48" y="1829"/>
              <a:ext cx="166" cy="337"/>
            </a:xfrm>
            <a:custGeom>
              <a:avLst/>
              <a:gdLst>
                <a:gd name="T0" fmla="*/ 0 w 438"/>
                <a:gd name="T1" fmla="*/ 0 h 585"/>
                <a:gd name="T2" fmla="*/ 0 w 438"/>
                <a:gd name="T3" fmla="*/ 8 h 585"/>
                <a:gd name="T4" fmla="*/ 0 w 438"/>
                <a:gd name="T5" fmla="*/ 9 h 585"/>
                <a:gd name="T6" fmla="*/ 0 w 438"/>
                <a:gd name="T7" fmla="*/ 9 h 585"/>
                <a:gd name="T8" fmla="*/ 0 w 438"/>
                <a:gd name="T9" fmla="*/ 12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585"/>
                <a:gd name="T17" fmla="*/ 438 w 438"/>
                <a:gd name="T18" fmla="*/ 585 h 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585">
                  <a:moveTo>
                    <a:pt x="78" y="0"/>
                  </a:moveTo>
                  <a:cubicBezTo>
                    <a:pt x="90" y="277"/>
                    <a:pt x="0" y="341"/>
                    <a:pt x="198" y="390"/>
                  </a:cubicBezTo>
                  <a:cubicBezTo>
                    <a:pt x="213" y="400"/>
                    <a:pt x="226" y="415"/>
                    <a:pt x="243" y="420"/>
                  </a:cubicBezTo>
                  <a:cubicBezTo>
                    <a:pt x="277" y="430"/>
                    <a:pt x="318" y="416"/>
                    <a:pt x="348" y="435"/>
                  </a:cubicBezTo>
                  <a:cubicBezTo>
                    <a:pt x="422" y="482"/>
                    <a:pt x="390" y="537"/>
                    <a:pt x="438" y="58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476" name="Arc 18">
              <a:extLst>
                <a:ext uri="{FF2B5EF4-FFF2-40B4-BE49-F238E27FC236}">
                  <a16:creationId xmlns:a16="http://schemas.microsoft.com/office/drawing/2014/main" id="{F8B98CF5-DDCF-45AA-B04D-47C854F36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1497"/>
              <a:ext cx="237" cy="464"/>
            </a:xfrm>
            <a:custGeom>
              <a:avLst/>
              <a:gdLst>
                <a:gd name="T0" fmla="*/ 0 w 21600"/>
                <a:gd name="T1" fmla="*/ 0 h 21388"/>
                <a:gd name="T2" fmla="*/ 0 w 21600"/>
                <a:gd name="T3" fmla="*/ 0 h 21388"/>
                <a:gd name="T4" fmla="*/ 0 w 21600"/>
                <a:gd name="T5" fmla="*/ 0 h 213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88"/>
                <a:gd name="T11" fmla="*/ 21600 w 21600"/>
                <a:gd name="T12" fmla="*/ 21388 h 21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88" fill="none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</a:path>
                <a:path w="21600" h="21388" stroke="0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  <a:lnTo>
                    <a:pt x="0" y="2138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477" name="Arc 19">
              <a:extLst>
                <a:ext uri="{FF2B5EF4-FFF2-40B4-BE49-F238E27FC236}">
                  <a16:creationId xmlns:a16="http://schemas.microsoft.com/office/drawing/2014/main" id="{2C0F3FCC-1E3F-4EEC-A722-8204207DD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" y="1497"/>
              <a:ext cx="355" cy="464"/>
            </a:xfrm>
            <a:custGeom>
              <a:avLst/>
              <a:gdLst>
                <a:gd name="T0" fmla="*/ 0 w 21600"/>
                <a:gd name="T1" fmla="*/ 0 h 21388"/>
                <a:gd name="T2" fmla="*/ 0 w 21600"/>
                <a:gd name="T3" fmla="*/ 0 h 21388"/>
                <a:gd name="T4" fmla="*/ 0 w 21600"/>
                <a:gd name="T5" fmla="*/ 0 h 213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88"/>
                <a:gd name="T11" fmla="*/ 21600 w 21600"/>
                <a:gd name="T12" fmla="*/ 21388 h 21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88" fill="none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</a:path>
                <a:path w="21600" h="21388" stroke="0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  <a:lnTo>
                    <a:pt x="0" y="2138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478" name="Text Box 20">
              <a:extLst>
                <a:ext uri="{FF2B5EF4-FFF2-40B4-BE49-F238E27FC236}">
                  <a16:creationId xmlns:a16="http://schemas.microsoft.com/office/drawing/2014/main" id="{434AB983-B175-45AA-9B2B-7785A4089C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1" y="1298"/>
              <a:ext cx="533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A</a:t>
              </a:r>
            </a:p>
            <a:p>
              <a:pPr eaLnBrk="1" hangingPunct="1"/>
              <a:r>
                <a:rPr lang="en-US" altLang="en-US" sz="1200"/>
                <a:t>     I</a:t>
              </a:r>
            </a:p>
            <a:p>
              <a:pPr eaLnBrk="1" hangingPunct="1"/>
              <a:r>
                <a:rPr lang="en-US" altLang="en-US" sz="1200"/>
                <a:t>        R</a:t>
              </a:r>
              <a:endParaRPr lang="en-US" altLang="en-US" sz="2000"/>
            </a:p>
          </p:txBody>
        </p:sp>
        <p:sp>
          <p:nvSpPr>
            <p:cNvPr id="19479" name="Rectangle 21">
              <a:extLst>
                <a:ext uri="{FF2B5EF4-FFF2-40B4-BE49-F238E27FC236}">
                  <a16:creationId xmlns:a16="http://schemas.microsoft.com/office/drawing/2014/main" id="{F1C11DC9-325A-4171-86C4-BD8FCB1A8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3" y="2293"/>
              <a:ext cx="769" cy="199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0" name="Line 22">
              <a:extLst>
                <a:ext uri="{FF2B5EF4-FFF2-40B4-BE49-F238E27FC236}">
                  <a16:creationId xmlns:a16="http://schemas.microsoft.com/office/drawing/2014/main" id="{5B8D469D-7418-4A9E-A10C-E8C1871A05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3" y="1961"/>
              <a:ext cx="0" cy="1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481" name="Line 23">
              <a:extLst>
                <a:ext uri="{FF2B5EF4-FFF2-40B4-BE49-F238E27FC236}">
                  <a16:creationId xmlns:a16="http://schemas.microsoft.com/office/drawing/2014/main" id="{AE49C754-1DF6-43EE-A4C3-B6BA0B62B4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82" y="1961"/>
              <a:ext cx="0" cy="1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482" name="Line 24">
              <a:extLst>
                <a:ext uri="{FF2B5EF4-FFF2-40B4-BE49-F238E27FC236}">
                  <a16:creationId xmlns:a16="http://schemas.microsoft.com/office/drawing/2014/main" id="{C6276A11-F034-4106-9FE9-1E687FB150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3" y="1961"/>
              <a:ext cx="1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483" name="Line 25">
              <a:extLst>
                <a:ext uri="{FF2B5EF4-FFF2-40B4-BE49-F238E27FC236}">
                  <a16:creationId xmlns:a16="http://schemas.microsoft.com/office/drawing/2014/main" id="{F8D9C312-5679-4893-AF96-01F15AE817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1" y="1961"/>
              <a:ext cx="6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484" name="Rectangle 26">
              <a:extLst>
                <a:ext uri="{FF2B5EF4-FFF2-40B4-BE49-F238E27FC236}">
                  <a16:creationId xmlns:a16="http://schemas.microsoft.com/office/drawing/2014/main" id="{4C5F3F31-783A-4E4C-81B1-4D5DB38CB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0" y="2492"/>
              <a:ext cx="769" cy="199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5" name="Line 27">
              <a:extLst>
                <a:ext uri="{FF2B5EF4-FFF2-40B4-BE49-F238E27FC236}">
                  <a16:creationId xmlns:a16="http://schemas.microsoft.com/office/drawing/2014/main" id="{965BDC95-FFD9-47AE-B94A-170B720F93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0" y="1961"/>
              <a:ext cx="0" cy="1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486" name="Line 28">
              <a:extLst>
                <a:ext uri="{FF2B5EF4-FFF2-40B4-BE49-F238E27FC236}">
                  <a16:creationId xmlns:a16="http://schemas.microsoft.com/office/drawing/2014/main" id="{0FC24B65-B121-4715-83B8-8427A8EEBF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9" y="1961"/>
              <a:ext cx="0" cy="1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487" name="Line 29">
              <a:extLst>
                <a:ext uri="{FF2B5EF4-FFF2-40B4-BE49-F238E27FC236}">
                  <a16:creationId xmlns:a16="http://schemas.microsoft.com/office/drawing/2014/main" id="{DD86569E-EDFE-4660-B663-A82CE7E972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0" y="1961"/>
              <a:ext cx="76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488" name="Rectangle 30">
              <a:extLst>
                <a:ext uri="{FF2B5EF4-FFF2-40B4-BE49-F238E27FC236}">
                  <a16:creationId xmlns:a16="http://schemas.microsoft.com/office/drawing/2014/main" id="{4739CC57-50BF-4CC9-9B61-AB66205D2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5" y="2527"/>
              <a:ext cx="768" cy="199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89" name="Line 31">
              <a:extLst>
                <a:ext uri="{FF2B5EF4-FFF2-40B4-BE49-F238E27FC236}">
                  <a16:creationId xmlns:a16="http://schemas.microsoft.com/office/drawing/2014/main" id="{D2EAB532-2F7A-46FC-B229-CC0842FDCB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5" y="1961"/>
              <a:ext cx="0" cy="1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490" name="Line 32">
              <a:extLst>
                <a:ext uri="{FF2B5EF4-FFF2-40B4-BE49-F238E27FC236}">
                  <a16:creationId xmlns:a16="http://schemas.microsoft.com/office/drawing/2014/main" id="{FF0FF167-B405-40F3-9A7F-DACB93DA3B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23" y="1961"/>
              <a:ext cx="0" cy="1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491" name="Line 33">
              <a:extLst>
                <a:ext uri="{FF2B5EF4-FFF2-40B4-BE49-F238E27FC236}">
                  <a16:creationId xmlns:a16="http://schemas.microsoft.com/office/drawing/2014/main" id="{EEA97E21-5537-4BAC-AED6-C1A4AB943B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46" y="1961"/>
              <a:ext cx="1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492" name="Line 34">
              <a:extLst>
                <a:ext uri="{FF2B5EF4-FFF2-40B4-BE49-F238E27FC236}">
                  <a16:creationId xmlns:a16="http://schemas.microsoft.com/office/drawing/2014/main" id="{D7049236-6A83-4014-A3E8-BF05247236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55" y="1961"/>
              <a:ext cx="4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493" name="Line 35">
              <a:extLst>
                <a:ext uri="{FF2B5EF4-FFF2-40B4-BE49-F238E27FC236}">
                  <a16:creationId xmlns:a16="http://schemas.microsoft.com/office/drawing/2014/main" id="{83FD1CD4-04DF-4CE5-A386-0615DFF401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69" y="2094"/>
              <a:ext cx="2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494" name="Line 36">
              <a:extLst>
                <a:ext uri="{FF2B5EF4-FFF2-40B4-BE49-F238E27FC236}">
                  <a16:creationId xmlns:a16="http://schemas.microsoft.com/office/drawing/2014/main" id="{211C473A-C239-4D61-8A73-2C7F453F35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87" y="1895"/>
              <a:ext cx="0" cy="1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495" name="Freeform 37">
              <a:extLst>
                <a:ext uri="{FF2B5EF4-FFF2-40B4-BE49-F238E27FC236}">
                  <a16:creationId xmlns:a16="http://schemas.microsoft.com/office/drawing/2014/main" id="{02F01978-B0DC-4971-926D-3CA30ACDDA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10" y="1826"/>
              <a:ext cx="173" cy="337"/>
            </a:xfrm>
            <a:custGeom>
              <a:avLst/>
              <a:gdLst>
                <a:gd name="T0" fmla="*/ 0 w 438"/>
                <a:gd name="T1" fmla="*/ 0 h 585"/>
                <a:gd name="T2" fmla="*/ 0 w 438"/>
                <a:gd name="T3" fmla="*/ 8 h 585"/>
                <a:gd name="T4" fmla="*/ 0 w 438"/>
                <a:gd name="T5" fmla="*/ 9 h 585"/>
                <a:gd name="T6" fmla="*/ 0 w 438"/>
                <a:gd name="T7" fmla="*/ 9 h 585"/>
                <a:gd name="T8" fmla="*/ 1 w 438"/>
                <a:gd name="T9" fmla="*/ 12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585"/>
                <a:gd name="T17" fmla="*/ 438 w 438"/>
                <a:gd name="T18" fmla="*/ 585 h 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585">
                  <a:moveTo>
                    <a:pt x="78" y="0"/>
                  </a:moveTo>
                  <a:cubicBezTo>
                    <a:pt x="90" y="277"/>
                    <a:pt x="0" y="341"/>
                    <a:pt x="198" y="390"/>
                  </a:cubicBezTo>
                  <a:cubicBezTo>
                    <a:pt x="213" y="400"/>
                    <a:pt x="226" y="415"/>
                    <a:pt x="243" y="420"/>
                  </a:cubicBezTo>
                  <a:cubicBezTo>
                    <a:pt x="277" y="430"/>
                    <a:pt x="318" y="416"/>
                    <a:pt x="348" y="435"/>
                  </a:cubicBezTo>
                  <a:cubicBezTo>
                    <a:pt x="422" y="482"/>
                    <a:pt x="390" y="537"/>
                    <a:pt x="438" y="58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496" name="Freeform 38">
              <a:extLst>
                <a:ext uri="{FF2B5EF4-FFF2-40B4-BE49-F238E27FC236}">
                  <a16:creationId xmlns:a16="http://schemas.microsoft.com/office/drawing/2014/main" id="{8879F787-5BD6-4E4B-917E-7C1BD154F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9" y="1829"/>
              <a:ext cx="165" cy="337"/>
            </a:xfrm>
            <a:custGeom>
              <a:avLst/>
              <a:gdLst>
                <a:gd name="T0" fmla="*/ 0 w 438"/>
                <a:gd name="T1" fmla="*/ 0 h 585"/>
                <a:gd name="T2" fmla="*/ 0 w 438"/>
                <a:gd name="T3" fmla="*/ 8 h 585"/>
                <a:gd name="T4" fmla="*/ 0 w 438"/>
                <a:gd name="T5" fmla="*/ 9 h 585"/>
                <a:gd name="T6" fmla="*/ 0 w 438"/>
                <a:gd name="T7" fmla="*/ 9 h 585"/>
                <a:gd name="T8" fmla="*/ 0 w 438"/>
                <a:gd name="T9" fmla="*/ 12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585"/>
                <a:gd name="T17" fmla="*/ 438 w 438"/>
                <a:gd name="T18" fmla="*/ 585 h 5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585">
                  <a:moveTo>
                    <a:pt x="78" y="0"/>
                  </a:moveTo>
                  <a:cubicBezTo>
                    <a:pt x="90" y="277"/>
                    <a:pt x="0" y="341"/>
                    <a:pt x="198" y="390"/>
                  </a:cubicBezTo>
                  <a:cubicBezTo>
                    <a:pt x="213" y="400"/>
                    <a:pt x="226" y="415"/>
                    <a:pt x="243" y="420"/>
                  </a:cubicBezTo>
                  <a:cubicBezTo>
                    <a:pt x="277" y="430"/>
                    <a:pt x="318" y="416"/>
                    <a:pt x="348" y="435"/>
                  </a:cubicBezTo>
                  <a:cubicBezTo>
                    <a:pt x="422" y="482"/>
                    <a:pt x="390" y="537"/>
                    <a:pt x="438" y="58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 type="triangl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497" name="Arc 39">
              <a:extLst>
                <a:ext uri="{FF2B5EF4-FFF2-40B4-BE49-F238E27FC236}">
                  <a16:creationId xmlns:a16="http://schemas.microsoft.com/office/drawing/2014/main" id="{09E9876D-C5EB-4420-B576-D340BECB6E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69" y="1497"/>
              <a:ext cx="236" cy="464"/>
            </a:xfrm>
            <a:custGeom>
              <a:avLst/>
              <a:gdLst>
                <a:gd name="T0" fmla="*/ 0 w 21600"/>
                <a:gd name="T1" fmla="*/ 0 h 21388"/>
                <a:gd name="T2" fmla="*/ 0 w 21600"/>
                <a:gd name="T3" fmla="*/ 0 h 21388"/>
                <a:gd name="T4" fmla="*/ 0 w 21600"/>
                <a:gd name="T5" fmla="*/ 0 h 213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88"/>
                <a:gd name="T11" fmla="*/ 21600 w 21600"/>
                <a:gd name="T12" fmla="*/ 21388 h 21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88" fill="none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</a:path>
                <a:path w="21600" h="21388" stroke="0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  <a:lnTo>
                    <a:pt x="0" y="2138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498" name="Arc 40">
              <a:extLst>
                <a:ext uri="{FF2B5EF4-FFF2-40B4-BE49-F238E27FC236}">
                  <a16:creationId xmlns:a16="http://schemas.microsoft.com/office/drawing/2014/main" id="{7259091D-CE0C-476D-A7E2-AE063A2925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405" y="1497"/>
              <a:ext cx="355" cy="464"/>
            </a:xfrm>
            <a:custGeom>
              <a:avLst/>
              <a:gdLst>
                <a:gd name="T0" fmla="*/ 0 w 21600"/>
                <a:gd name="T1" fmla="*/ 0 h 21388"/>
                <a:gd name="T2" fmla="*/ 0 w 21600"/>
                <a:gd name="T3" fmla="*/ 0 h 21388"/>
                <a:gd name="T4" fmla="*/ 0 w 21600"/>
                <a:gd name="T5" fmla="*/ 0 h 213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88"/>
                <a:gd name="T11" fmla="*/ 21600 w 21600"/>
                <a:gd name="T12" fmla="*/ 21388 h 21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88" fill="none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</a:path>
                <a:path w="21600" h="21388" stroke="0" extrusionOk="0">
                  <a:moveTo>
                    <a:pt x="3021" y="0"/>
                  </a:moveTo>
                  <a:cubicBezTo>
                    <a:pt x="13677" y="1506"/>
                    <a:pt x="21600" y="10626"/>
                    <a:pt x="21600" y="21388"/>
                  </a:cubicBezTo>
                  <a:lnTo>
                    <a:pt x="0" y="2138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499" name="AutoShape 41">
              <a:extLst>
                <a:ext uri="{FF2B5EF4-FFF2-40B4-BE49-F238E27FC236}">
                  <a16:creationId xmlns:a16="http://schemas.microsoft.com/office/drawing/2014/main" id="{CFFFED80-2FD1-42F3-9F85-15139B4AF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" y="2160"/>
              <a:ext cx="178" cy="597"/>
            </a:xfrm>
            <a:prstGeom prst="downArrow">
              <a:avLst>
                <a:gd name="adj1" fmla="val 50000"/>
                <a:gd name="adj2" fmla="val 8384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0" name="AutoShape 42">
              <a:extLst>
                <a:ext uri="{FF2B5EF4-FFF2-40B4-BE49-F238E27FC236}">
                  <a16:creationId xmlns:a16="http://schemas.microsoft.com/office/drawing/2014/main" id="{B85D08B2-CBFC-4EAF-8334-F789B32AD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2" y="2094"/>
              <a:ext cx="177" cy="597"/>
            </a:xfrm>
            <a:prstGeom prst="downArrow">
              <a:avLst>
                <a:gd name="adj1" fmla="val 50000"/>
                <a:gd name="adj2" fmla="val 8432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1" name="AutoShape 43">
              <a:extLst>
                <a:ext uri="{FF2B5EF4-FFF2-40B4-BE49-F238E27FC236}">
                  <a16:creationId xmlns:a16="http://schemas.microsoft.com/office/drawing/2014/main" id="{1E13660F-BCE0-4008-AE0D-CE321BCE219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099" y="2293"/>
              <a:ext cx="178" cy="597"/>
            </a:xfrm>
            <a:prstGeom prst="downArrow">
              <a:avLst>
                <a:gd name="adj1" fmla="val 50000"/>
                <a:gd name="adj2" fmla="val 8384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2" name="AutoShape 44">
              <a:extLst>
                <a:ext uri="{FF2B5EF4-FFF2-40B4-BE49-F238E27FC236}">
                  <a16:creationId xmlns:a16="http://schemas.microsoft.com/office/drawing/2014/main" id="{3C6D1275-6B37-437E-B9E3-C6745839159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523" y="2359"/>
              <a:ext cx="178" cy="597"/>
            </a:xfrm>
            <a:prstGeom prst="downArrow">
              <a:avLst>
                <a:gd name="adj1" fmla="val 50000"/>
                <a:gd name="adj2" fmla="val 8384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3" name="Text Box 45">
              <a:extLst>
                <a:ext uri="{FF2B5EF4-FFF2-40B4-BE49-F238E27FC236}">
                  <a16:creationId xmlns:a16="http://schemas.microsoft.com/office/drawing/2014/main" id="{4701474C-66E3-4162-BA38-582FA241A9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0" y="2100"/>
              <a:ext cx="932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Combustion</a:t>
              </a:r>
            </a:p>
            <a:p>
              <a:pPr eaLnBrk="1" hangingPunct="1"/>
              <a:r>
                <a:rPr lang="en-US" altLang="en-US" sz="1200"/>
                <a:t>Products</a:t>
              </a:r>
              <a:endParaRPr lang="en-US" altLang="en-US" sz="2000"/>
            </a:p>
          </p:txBody>
        </p:sp>
        <p:sp>
          <p:nvSpPr>
            <p:cNvPr id="19504" name="AutoShape 46">
              <a:extLst>
                <a:ext uri="{FF2B5EF4-FFF2-40B4-BE49-F238E27FC236}">
                  <a16:creationId xmlns:a16="http://schemas.microsoft.com/office/drawing/2014/main" id="{C9245B25-61C7-4F2F-AFBD-6F59B3753BE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809" y="1762"/>
              <a:ext cx="177" cy="1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5 w 21600"/>
                <a:gd name="T13" fmla="*/ 4450 h 21600"/>
                <a:gd name="T14" fmla="*/ 17085 w 21600"/>
                <a:gd name="T15" fmla="*/ 171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9505" name="Rectangle 47">
              <a:extLst>
                <a:ext uri="{FF2B5EF4-FFF2-40B4-BE49-F238E27FC236}">
                  <a16:creationId xmlns:a16="http://schemas.microsoft.com/office/drawing/2014/main" id="{675F8661-25C2-4005-B068-5C5742FE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8" y="1630"/>
              <a:ext cx="59" cy="1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6" name="Line 48">
              <a:extLst>
                <a:ext uri="{FF2B5EF4-FFF2-40B4-BE49-F238E27FC236}">
                  <a16:creationId xmlns:a16="http://schemas.microsoft.com/office/drawing/2014/main" id="{98EE5C4E-5126-48F4-9065-10332C7299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7" y="1961"/>
              <a:ext cx="0" cy="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507" name="Line 49">
              <a:extLst>
                <a:ext uri="{FF2B5EF4-FFF2-40B4-BE49-F238E27FC236}">
                  <a16:creationId xmlns:a16="http://schemas.microsoft.com/office/drawing/2014/main" id="{BE141286-8101-432A-B652-9E4C9BC2DB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8" y="2028"/>
              <a:ext cx="5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508" name="Line 50">
              <a:extLst>
                <a:ext uri="{FF2B5EF4-FFF2-40B4-BE49-F238E27FC236}">
                  <a16:creationId xmlns:a16="http://schemas.microsoft.com/office/drawing/2014/main" id="{603FD550-52A4-46BF-9922-B8D42B919B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1" y="2028"/>
              <a:ext cx="119" cy="1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509" name="Line 51">
              <a:extLst>
                <a:ext uri="{FF2B5EF4-FFF2-40B4-BE49-F238E27FC236}">
                  <a16:creationId xmlns:a16="http://schemas.microsoft.com/office/drawing/2014/main" id="{5BE904E1-79F4-4070-A3E0-AED29021BF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8" y="2094"/>
              <a:ext cx="0" cy="1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510" name="Line 52">
              <a:extLst>
                <a:ext uri="{FF2B5EF4-FFF2-40B4-BE49-F238E27FC236}">
                  <a16:creationId xmlns:a16="http://schemas.microsoft.com/office/drawing/2014/main" id="{E9ECECC4-886D-45C5-B61C-1AF2D0B003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5" y="2028"/>
              <a:ext cx="118" cy="1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511" name="Text Box 53">
              <a:extLst>
                <a:ext uri="{FF2B5EF4-FFF2-40B4-BE49-F238E27FC236}">
                  <a16:creationId xmlns:a16="http://schemas.microsoft.com/office/drawing/2014/main" id="{CDA59C3F-7F7F-40A3-88A5-8FB087197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0" y="1431"/>
              <a:ext cx="740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Ignition</a:t>
              </a:r>
              <a:endParaRPr lang="en-US" altLang="en-US" sz="2000"/>
            </a:p>
          </p:txBody>
        </p:sp>
        <p:sp>
          <p:nvSpPr>
            <p:cNvPr id="19512" name="Text Box 54">
              <a:extLst>
                <a:ext uri="{FF2B5EF4-FFF2-40B4-BE49-F238E27FC236}">
                  <a16:creationId xmlns:a16="http://schemas.microsoft.com/office/drawing/2014/main" id="{A7F8A9F6-129C-41D1-88E2-E7A7F8B863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8" y="3053"/>
              <a:ext cx="741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400" b="1"/>
                <a:t>Intake</a:t>
              </a:r>
            </a:p>
            <a:p>
              <a:pPr algn="ctr" eaLnBrk="1" hangingPunct="1"/>
              <a:r>
                <a:rPr lang="en-US" altLang="en-US" sz="1400" b="1"/>
                <a:t>Stroke</a:t>
              </a:r>
              <a:endParaRPr lang="en-US" altLang="en-US" sz="2000"/>
            </a:p>
          </p:txBody>
        </p:sp>
        <p:sp>
          <p:nvSpPr>
            <p:cNvPr id="19513" name="Oval 55">
              <a:extLst>
                <a:ext uri="{FF2B5EF4-FFF2-40B4-BE49-F238E27FC236}">
                  <a16:creationId xmlns:a16="http://schemas.microsoft.com/office/drawing/2014/main" id="{1C248DB6-561B-4DA1-8382-E46FB0355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4" y="2394"/>
              <a:ext cx="59" cy="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14" name="Oval 56">
              <a:extLst>
                <a:ext uri="{FF2B5EF4-FFF2-40B4-BE49-F238E27FC236}">
                  <a16:creationId xmlns:a16="http://schemas.microsoft.com/office/drawing/2014/main" id="{FC07A768-7513-4FFE-B621-3D05125F4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0" y="2593"/>
              <a:ext cx="59" cy="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15" name="Oval 57">
              <a:extLst>
                <a:ext uri="{FF2B5EF4-FFF2-40B4-BE49-F238E27FC236}">
                  <a16:creationId xmlns:a16="http://schemas.microsoft.com/office/drawing/2014/main" id="{642DEABC-63FE-410E-866D-516A8D8A0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8" y="2394"/>
              <a:ext cx="59" cy="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16" name="Oval 58">
              <a:extLst>
                <a:ext uri="{FF2B5EF4-FFF2-40B4-BE49-F238E27FC236}">
                  <a16:creationId xmlns:a16="http://schemas.microsoft.com/office/drawing/2014/main" id="{F389F4DD-ADE2-4DED-87D6-E2C3FB313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593"/>
              <a:ext cx="59" cy="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17" name="Rectangle 59">
              <a:extLst>
                <a:ext uri="{FF2B5EF4-FFF2-40B4-BE49-F238E27FC236}">
                  <a16:creationId xmlns:a16="http://schemas.microsoft.com/office/drawing/2014/main" id="{DA9B001E-4F0E-4E63-9E32-8771E0C1EB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32526">
              <a:off x="1444" y="2792"/>
              <a:ext cx="354" cy="1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18" name="Rectangle 60">
              <a:extLst>
                <a:ext uri="{FF2B5EF4-FFF2-40B4-BE49-F238E27FC236}">
                  <a16:creationId xmlns:a16="http://schemas.microsoft.com/office/drawing/2014/main" id="{EFB80A84-502A-41D7-8929-1F00227889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32526">
              <a:off x="3868" y="2792"/>
              <a:ext cx="355" cy="1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19" name="Rectangle 61">
              <a:extLst>
                <a:ext uri="{FF2B5EF4-FFF2-40B4-BE49-F238E27FC236}">
                  <a16:creationId xmlns:a16="http://schemas.microsoft.com/office/drawing/2014/main" id="{3E30728A-B294-41F9-AE0D-48E1A74A41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53377">
              <a:off x="2390" y="3095"/>
              <a:ext cx="354" cy="1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20" name="Rectangle 62">
              <a:extLst>
                <a:ext uri="{FF2B5EF4-FFF2-40B4-BE49-F238E27FC236}">
                  <a16:creationId xmlns:a16="http://schemas.microsoft.com/office/drawing/2014/main" id="{89643495-013A-4093-89CE-37E4D6487D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53377">
              <a:off x="4814" y="3095"/>
              <a:ext cx="355" cy="1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21" name="Line 63">
              <a:extLst>
                <a:ext uri="{FF2B5EF4-FFF2-40B4-BE49-F238E27FC236}">
                  <a16:creationId xmlns:a16="http://schemas.microsoft.com/office/drawing/2014/main" id="{054868C3-3A5B-4404-B669-A7D7B584B2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25" y="1399"/>
              <a:ext cx="119" cy="3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522" name="Text Box 64">
              <a:extLst>
                <a:ext uri="{FF2B5EF4-FFF2-40B4-BE49-F238E27FC236}">
                  <a16:creationId xmlns:a16="http://schemas.microsoft.com/office/drawing/2014/main" id="{EB3D7B7D-5F44-4B50-9379-09809B62BE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5" y="1200"/>
              <a:ext cx="473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FUEL</a:t>
              </a:r>
              <a:endParaRPr lang="en-US" altLang="en-US" sz="2000"/>
            </a:p>
          </p:txBody>
        </p:sp>
        <p:sp>
          <p:nvSpPr>
            <p:cNvPr id="19523" name="Text Box 65">
              <a:extLst>
                <a:ext uri="{FF2B5EF4-FFF2-40B4-BE49-F238E27FC236}">
                  <a16:creationId xmlns:a16="http://schemas.microsoft.com/office/drawing/2014/main" id="{0208865C-BECC-4AFB-9B82-034D986FF6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0" y="1996"/>
              <a:ext cx="650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/>
                <a:t>Fuel/Air</a:t>
              </a:r>
            </a:p>
            <a:p>
              <a:pPr eaLnBrk="1" hangingPunct="1"/>
              <a:r>
                <a:rPr lang="en-US" altLang="en-US" sz="1200"/>
                <a:t>Mixture</a:t>
              </a:r>
              <a:endParaRPr lang="en-US" altLang="en-US" sz="2000"/>
            </a:p>
          </p:txBody>
        </p:sp>
        <p:sp>
          <p:nvSpPr>
            <p:cNvPr id="19524" name="Text Box 102">
              <a:extLst>
                <a:ext uri="{FF2B5EF4-FFF2-40B4-BE49-F238E27FC236}">
                  <a16:creationId xmlns:a16="http://schemas.microsoft.com/office/drawing/2014/main" id="{90E5F9D0-D72C-4EF2-A12F-715BA461CD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7" y="3053"/>
              <a:ext cx="115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400" b="1"/>
                <a:t>Compression</a:t>
              </a:r>
            </a:p>
            <a:p>
              <a:pPr algn="ctr" eaLnBrk="1" hangingPunct="1"/>
              <a:r>
                <a:rPr lang="en-US" altLang="en-US" sz="1400" b="1"/>
                <a:t>Stroke</a:t>
              </a:r>
              <a:endParaRPr lang="en-US" altLang="en-US" sz="2000"/>
            </a:p>
          </p:txBody>
        </p:sp>
        <p:sp>
          <p:nvSpPr>
            <p:cNvPr id="19525" name="Text Box 103">
              <a:extLst>
                <a:ext uri="{FF2B5EF4-FFF2-40B4-BE49-F238E27FC236}">
                  <a16:creationId xmlns:a16="http://schemas.microsoft.com/office/drawing/2014/main" id="{3E643122-DDCC-4C0B-B981-F519BA67F3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8" y="3053"/>
              <a:ext cx="741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400" b="1" dirty="0"/>
                <a:t>Power</a:t>
              </a:r>
            </a:p>
            <a:p>
              <a:pPr algn="ctr" eaLnBrk="1" hangingPunct="1"/>
              <a:r>
                <a:rPr lang="en-US" altLang="en-US" sz="1400" b="1" dirty="0"/>
                <a:t>Stroke</a:t>
              </a:r>
              <a:endParaRPr lang="en-US" altLang="en-US" sz="2000" dirty="0"/>
            </a:p>
          </p:txBody>
        </p:sp>
        <p:sp>
          <p:nvSpPr>
            <p:cNvPr id="19526" name="Text Box 104">
              <a:extLst>
                <a:ext uri="{FF2B5EF4-FFF2-40B4-BE49-F238E27FC236}">
                  <a16:creationId xmlns:a16="http://schemas.microsoft.com/office/drawing/2014/main" id="{5EDBEDD0-DA4D-41EA-89EC-8F3AFFE97C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1" y="3053"/>
              <a:ext cx="741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400" b="1"/>
                <a:t>Exhaust</a:t>
              </a:r>
            </a:p>
            <a:p>
              <a:pPr algn="ctr" eaLnBrk="1" hangingPunct="1"/>
              <a:r>
                <a:rPr lang="en-US" altLang="en-US" sz="1400" b="1"/>
                <a:t>Stroke</a:t>
              </a:r>
              <a:endParaRPr lang="en-US" altLang="en-US" sz="2000"/>
            </a:p>
          </p:txBody>
        </p:sp>
        <p:sp>
          <p:nvSpPr>
            <p:cNvPr id="19527" name="Rectangle 105">
              <a:extLst>
                <a:ext uri="{FF2B5EF4-FFF2-40B4-BE49-F238E27FC236}">
                  <a16:creationId xmlns:a16="http://schemas.microsoft.com/office/drawing/2014/main" id="{9E6BCE52-E4B1-4BF6-9904-86FEDCFED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" y="2978"/>
              <a:ext cx="430" cy="1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28" name="Rectangle 106">
              <a:extLst>
                <a:ext uri="{FF2B5EF4-FFF2-40B4-BE49-F238E27FC236}">
                  <a16:creationId xmlns:a16="http://schemas.microsoft.com/office/drawing/2014/main" id="{ADFA2B7D-BF06-4E41-A284-05188C276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1" y="3003"/>
              <a:ext cx="429" cy="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" name="Group 38">
            <a:extLst>
              <a:ext uri="{FF2B5EF4-FFF2-40B4-BE49-F238E27FC236}">
                <a16:creationId xmlns:a16="http://schemas.microsoft.com/office/drawing/2014/main" id="{612FDD97-519C-639A-4D70-D0DAA4A6E9D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5BB7E862-8443-B2BA-95B5-A13C4386E9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26A08E36-2224-43B9-1BA8-B548FD4381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CED938C8-4D73-AEC4-C239-7338F4488C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C62628BD-2B57-9242-86BC-83603FAE99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8605427D-130E-AE6E-7632-06B51C8F47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68CD13DF-6CE6-CCB9-B0D2-EF13655186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8ADD4008-BEE0-7A3F-4E72-03E4791A1F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A2FAD7CE-46D7-08A9-1319-DA37675217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0316C50F-9754-36B4-0EAB-B3FC350B16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864D9746-93D1-209C-1A7F-242FC2278D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9C6E328A-1CA3-2987-2374-11E45724D1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54F75343-A2CD-1237-B620-B28E3CFAD2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2619E026-0095-4743-D120-A1FDAA5098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EF372935-067F-F76F-30F2-C490018D85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41DB15D6-2808-F867-70FE-D9753F31F9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88CD1FF-9DA4-0AE3-2C7F-6D3124F9B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3346D8E-23A9-4E12-9FEF-C1AC108C43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474"/>
            <a:ext cx="6705600" cy="1143000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A Pair of Cylinders for Expansion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9CC45F-2AB2-4389-A664-2AAAFE460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52600"/>
            <a:ext cx="7543800" cy="4114800"/>
          </a:xfrm>
        </p:spPr>
        <p:txBody>
          <a:bodyPr/>
          <a:lstStyle/>
          <a:p>
            <a:r>
              <a:rPr lang="en-US" altLang="en-US" sz="2400" dirty="0"/>
              <a:t>Fuel resources and Ecology are valuable.</a:t>
            </a:r>
          </a:p>
          <a:p>
            <a:r>
              <a:rPr lang="en-US" altLang="en-US" sz="2400" dirty="0"/>
              <a:t>Valuable resources must be used in a comprehensive/elaborative way.</a:t>
            </a:r>
          </a:p>
          <a:p>
            <a:r>
              <a:rPr lang="en-US" altLang="en-US" sz="2400" i="1" dirty="0">
                <a:solidFill>
                  <a:srgbClr val="FF0000"/>
                </a:solidFill>
              </a:rPr>
              <a:t>The high-pressure cylinder</a:t>
            </a:r>
            <a:r>
              <a:rPr lang="en-US" altLang="en-US" sz="2400" i="1" dirty="0">
                <a:solidFill>
                  <a:schemeClr val="accent2"/>
                </a:solidFill>
              </a:rPr>
              <a:t>:</a:t>
            </a:r>
            <a:r>
              <a:rPr lang="en-US" altLang="en-US" sz="2400" i="1" dirty="0">
                <a:solidFill>
                  <a:srgbClr val="FF0000"/>
                </a:solidFill>
              </a:rPr>
              <a:t> Main duty: Clean Combustion</a:t>
            </a:r>
          </a:p>
          <a:p>
            <a:r>
              <a:rPr lang="en-US" altLang="en-US" sz="2400" i="1" dirty="0">
                <a:solidFill>
                  <a:schemeClr val="accent2"/>
                </a:solidFill>
              </a:rPr>
              <a:t>The low-pressure cylinder: Main Duty: Complete Expansion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79C16445-7259-643F-3A76-6AFD39E6B64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4E0CF45A-487B-4A4C-68B4-8C9AF62FE7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2" name="Group 8">
                <a:extLst>
                  <a:ext uri="{FF2B5EF4-FFF2-40B4-BE49-F238E27FC236}">
                    <a16:creationId xmlns:a16="http://schemas.microsoft.com/office/drawing/2014/main" id="{C997E7D7-755A-0E36-A1BC-E8D9760D3E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4" name="Group 9">
                  <a:extLst>
                    <a:ext uri="{FF2B5EF4-FFF2-40B4-BE49-F238E27FC236}">
                      <a16:creationId xmlns:a16="http://schemas.microsoft.com/office/drawing/2014/main" id="{156C08B7-B19B-4235-450A-B520A49514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0483" name="Rectangle 10">
                    <a:extLst>
                      <a:ext uri="{FF2B5EF4-FFF2-40B4-BE49-F238E27FC236}">
                        <a16:creationId xmlns:a16="http://schemas.microsoft.com/office/drawing/2014/main" id="{4BCCB2C9-8A4A-ADD6-FAA0-EFBD046084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484" name="Rectangle 11">
                    <a:extLst>
                      <a:ext uri="{FF2B5EF4-FFF2-40B4-BE49-F238E27FC236}">
                        <a16:creationId xmlns:a16="http://schemas.microsoft.com/office/drawing/2014/main" id="{124EF191-1943-88CE-B483-7F6F99F42F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5" name="Group 12">
                  <a:extLst>
                    <a:ext uri="{FF2B5EF4-FFF2-40B4-BE49-F238E27FC236}">
                      <a16:creationId xmlns:a16="http://schemas.microsoft.com/office/drawing/2014/main" id="{73F88279-3585-6A8E-1018-769320225B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0480" name="Rectangle 13">
                    <a:extLst>
                      <a:ext uri="{FF2B5EF4-FFF2-40B4-BE49-F238E27FC236}">
                        <a16:creationId xmlns:a16="http://schemas.microsoft.com/office/drawing/2014/main" id="{B6CCFE83-373A-244E-B434-3DC0E18AD4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481" name="Rectangle 14">
                    <a:extLst>
                      <a:ext uri="{FF2B5EF4-FFF2-40B4-BE49-F238E27FC236}">
                        <a16:creationId xmlns:a16="http://schemas.microsoft.com/office/drawing/2014/main" id="{B9630054-1926-009A-D888-95C372BBDB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6" name="Group 10">
                  <a:extLst>
                    <a:ext uri="{FF2B5EF4-FFF2-40B4-BE49-F238E27FC236}">
                      <a16:creationId xmlns:a16="http://schemas.microsoft.com/office/drawing/2014/main" id="{566BC4E1-4F62-5B8D-A8D9-8AEB60FB26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0" name="Rectangle 16">
                    <a:extLst>
                      <a:ext uri="{FF2B5EF4-FFF2-40B4-BE49-F238E27FC236}">
                        <a16:creationId xmlns:a16="http://schemas.microsoft.com/office/drawing/2014/main" id="{4BBAC8F2-9361-2873-F2A7-7FD83951EA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" name="Rectangle 17">
                    <a:extLst>
                      <a:ext uri="{FF2B5EF4-FFF2-40B4-BE49-F238E27FC236}">
                        <a16:creationId xmlns:a16="http://schemas.microsoft.com/office/drawing/2014/main" id="{EFF2C633-FCF1-A436-9E51-DB5C50D1D5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7" name="Group 11">
                  <a:extLst>
                    <a:ext uri="{FF2B5EF4-FFF2-40B4-BE49-F238E27FC236}">
                      <a16:creationId xmlns:a16="http://schemas.microsoft.com/office/drawing/2014/main" id="{85134D5C-A957-7BF0-2B88-688A04B664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8" name="Rectangle 12">
                    <a:extLst>
                      <a:ext uri="{FF2B5EF4-FFF2-40B4-BE49-F238E27FC236}">
                        <a16:creationId xmlns:a16="http://schemas.microsoft.com/office/drawing/2014/main" id="{4633E7AE-8053-023F-E0F5-8AFA162BF9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" name="Rectangle 13">
                    <a:extLst>
                      <a:ext uri="{FF2B5EF4-FFF2-40B4-BE49-F238E27FC236}">
                        <a16:creationId xmlns:a16="http://schemas.microsoft.com/office/drawing/2014/main" id="{58719D56-152F-0D52-F120-479E16E217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46D5DB98-947A-BA0A-7259-7A1321ECB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1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63FA840-79B7-42F8-A528-BB6F34371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5">
            <a:extLst>
              <a:ext uri="{FF2B5EF4-FFF2-40B4-BE49-F238E27FC236}">
                <a16:creationId xmlns:a16="http://schemas.microsoft.com/office/drawing/2014/main" id="{419970DE-2DC4-4DED-99CB-6A264F7B8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098" y="137723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In 2000, a new engine is born ...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15FEE21B-E52A-40A4-9E41-D81201711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55" y="1352078"/>
            <a:ext cx="914400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BD94EF-B8B9-4D01-9267-298FACEC5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068" y="1255142"/>
            <a:ext cx="571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Three cylinder 5-Stroke engine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0E7DBB-EFB6-45AF-B408-79674E19B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98" y="5519948"/>
            <a:ext cx="8561079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dirty="0"/>
              <a:t>Five Stroke Internal Combustion Engine : A new concept for internal combustion engines, </a:t>
            </a:r>
            <a:r>
              <a:rPr lang="en-US" altLang="en-US" sz="2400" i="1" dirty="0"/>
              <a:t>by Gerhard Schmitz, </a:t>
            </a:r>
            <a:r>
              <a:rPr lang="en-US" altLang="en-US" sz="2400" i="1" dirty="0" err="1"/>
              <a:t>St.Vith</a:t>
            </a:r>
            <a:r>
              <a:rPr lang="en-US" altLang="en-US" sz="2400" i="1" dirty="0"/>
              <a:t> 2011, Belgium</a:t>
            </a:r>
            <a:endParaRPr lang="en-US" alt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50" name="Ink 6">
                <a:extLst>
                  <a:ext uri="{FF2B5EF4-FFF2-40B4-BE49-F238E27FC236}">
                    <a16:creationId xmlns:a16="http://schemas.microsoft.com/office/drawing/2014/main" id="{3FE1D1A2-69E1-489F-B1F7-400790DF8D9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913" y="2471738"/>
              <a:ext cx="2781300" cy="4125912"/>
            </p14:xfrm>
          </p:contentPart>
        </mc:Choice>
        <mc:Fallback xmlns="">
          <p:pic>
            <p:nvPicPr>
              <p:cNvPr id="2050" name="Ink 6">
                <a:extLst>
                  <a:ext uri="{FF2B5EF4-FFF2-40B4-BE49-F238E27FC236}">
                    <a16:creationId xmlns:a16="http://schemas.microsoft.com/office/drawing/2014/main" id="{3FE1D1A2-69E1-489F-B1F7-400790DF8D9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553" y="2462378"/>
                <a:ext cx="2800020" cy="4144632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204D2815-64BB-44DA-BAB9-2B9F7EC2419B}"/>
              </a:ext>
            </a:extLst>
          </p:cNvPr>
          <p:cNvSpPr/>
          <p:nvPr/>
        </p:nvSpPr>
        <p:spPr>
          <a:xfrm>
            <a:off x="5295900" y="2286000"/>
            <a:ext cx="1562100" cy="3213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" name="Group 38">
            <a:extLst>
              <a:ext uri="{FF2B5EF4-FFF2-40B4-BE49-F238E27FC236}">
                <a16:creationId xmlns:a16="http://schemas.microsoft.com/office/drawing/2014/main" id="{F574137D-566C-8FE6-5B8E-980949D419C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19">
              <a:extLst>
                <a:ext uri="{FF2B5EF4-FFF2-40B4-BE49-F238E27FC236}">
                  <a16:creationId xmlns:a16="http://schemas.microsoft.com/office/drawing/2014/main" id="{E76FDFFF-1F64-C732-E140-C8FD82ABF2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5FCDA53-7EC2-7DA2-29F1-708DB76F95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1" name="Group 9">
                  <a:extLst>
                    <a:ext uri="{FF2B5EF4-FFF2-40B4-BE49-F238E27FC236}">
                      <a16:creationId xmlns:a16="http://schemas.microsoft.com/office/drawing/2014/main" id="{FE917CA6-21BC-50B8-F051-5CDD0B31D5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054" name="Rectangle 10">
                    <a:extLst>
                      <a:ext uri="{FF2B5EF4-FFF2-40B4-BE49-F238E27FC236}">
                        <a16:creationId xmlns:a16="http://schemas.microsoft.com/office/drawing/2014/main" id="{840912C5-1562-00CF-6E77-ADDE435DB7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55" name="Rectangle 11">
                    <a:extLst>
                      <a:ext uri="{FF2B5EF4-FFF2-40B4-BE49-F238E27FC236}">
                        <a16:creationId xmlns:a16="http://schemas.microsoft.com/office/drawing/2014/main" id="{FFC26898-2A2B-4DAA-6FE0-BDCD58CA3D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2" name="Group 12">
                  <a:extLst>
                    <a:ext uri="{FF2B5EF4-FFF2-40B4-BE49-F238E27FC236}">
                      <a16:creationId xmlns:a16="http://schemas.microsoft.com/office/drawing/2014/main" id="{7642E6FD-BFE6-9F6D-8C43-5D6301B97F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052" name="Rectangle 13">
                    <a:extLst>
                      <a:ext uri="{FF2B5EF4-FFF2-40B4-BE49-F238E27FC236}">
                        <a16:creationId xmlns:a16="http://schemas.microsoft.com/office/drawing/2014/main" id="{398599E0-DBAD-16F3-080D-E86D2AC9FB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53" name="Rectangle 14">
                    <a:extLst>
                      <a:ext uri="{FF2B5EF4-FFF2-40B4-BE49-F238E27FC236}">
                        <a16:creationId xmlns:a16="http://schemas.microsoft.com/office/drawing/2014/main" id="{76D3260A-1A6E-A489-8107-AE11375F74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3" name="Group 10">
                  <a:extLst>
                    <a:ext uri="{FF2B5EF4-FFF2-40B4-BE49-F238E27FC236}">
                      <a16:creationId xmlns:a16="http://schemas.microsoft.com/office/drawing/2014/main" id="{7730466C-57B0-7768-98C7-65473070F3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049" name="Rectangle 16">
                    <a:extLst>
                      <a:ext uri="{FF2B5EF4-FFF2-40B4-BE49-F238E27FC236}">
                        <a16:creationId xmlns:a16="http://schemas.microsoft.com/office/drawing/2014/main" id="{0B0041E0-19E0-86FF-5EB6-3C35701EE3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51" name="Rectangle 17">
                    <a:extLst>
                      <a:ext uri="{FF2B5EF4-FFF2-40B4-BE49-F238E27FC236}">
                        <a16:creationId xmlns:a16="http://schemas.microsoft.com/office/drawing/2014/main" id="{771256D4-C8C3-BA99-6D24-ED0A78082C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30" name="Group 11">
                  <a:extLst>
                    <a:ext uri="{FF2B5EF4-FFF2-40B4-BE49-F238E27FC236}">
                      <a16:creationId xmlns:a16="http://schemas.microsoft.com/office/drawing/2014/main" id="{11F99CDA-1504-1D89-AD7F-77E04101E9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1" name="Rectangle 12">
                    <a:extLst>
                      <a:ext uri="{FF2B5EF4-FFF2-40B4-BE49-F238E27FC236}">
                        <a16:creationId xmlns:a16="http://schemas.microsoft.com/office/drawing/2014/main" id="{18E85611-E207-36E4-E154-7E86BC750B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48" name="Rectangle 13">
                    <a:extLst>
                      <a:ext uri="{FF2B5EF4-FFF2-40B4-BE49-F238E27FC236}">
                        <a16:creationId xmlns:a16="http://schemas.microsoft.com/office/drawing/2014/main" id="{E43E97B7-D557-44D3-9405-1DAE2A4039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B5EBAA74-8445-2141-AD50-12C6DD3ACC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8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DA8F1AF-3E1D-1ABB-341D-0F8746229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itle 2">
            <a:extLst>
              <a:ext uri="{FF2B5EF4-FFF2-40B4-BE49-F238E27FC236}">
                <a16:creationId xmlns:a16="http://schemas.microsoft.com/office/drawing/2014/main" id="{E94E8335-28EB-41FB-80D3-82D3262D6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" y="121726"/>
            <a:ext cx="7772400" cy="1143000"/>
          </a:xfrm>
        </p:spPr>
        <p:txBody>
          <a:bodyPr/>
          <a:lstStyle/>
          <a:p>
            <a:r>
              <a:rPr lang="en-US" altLang="en-US" sz="2800" dirty="0"/>
              <a:t>The Five Stroke Cycle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A8397-D3F6-4AF1-BF59-70D70A817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8077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dirty="0"/>
              <a:t>The five-stroke cycle consists in the following steps:</a:t>
            </a:r>
          </a:p>
          <a:p>
            <a:pPr>
              <a:buFontTx/>
              <a:buNone/>
            </a:pPr>
            <a:r>
              <a:rPr lang="en-US" altLang="en-US" sz="2400" dirty="0"/>
              <a:t>1. Intake process in the high pressure (HP) cylinder</a:t>
            </a:r>
          </a:p>
          <a:p>
            <a:pPr>
              <a:buFontTx/>
              <a:buNone/>
            </a:pPr>
            <a:r>
              <a:rPr lang="en-US" altLang="en-US" sz="2400" dirty="0"/>
              <a:t>2. Compression, followed by the ignition in HP cylinder</a:t>
            </a:r>
          </a:p>
          <a:p>
            <a:pPr>
              <a:buFontTx/>
              <a:buNone/>
            </a:pPr>
            <a:r>
              <a:rPr lang="en-US" altLang="en-US" sz="2400" dirty="0"/>
              <a:t>3. First expansion of the burned gases in HP Cylinder</a:t>
            </a:r>
          </a:p>
          <a:p>
            <a:pPr>
              <a:buFontTx/>
              <a:buNone/>
            </a:pPr>
            <a:r>
              <a:rPr lang="en-US" altLang="en-US" sz="2400" dirty="0"/>
              <a:t>4. Second expansion of the burned gases in HP+LP cylinders</a:t>
            </a:r>
          </a:p>
          <a:p>
            <a:pPr>
              <a:buFontTx/>
              <a:buNone/>
            </a:pPr>
            <a:r>
              <a:rPr lang="en-US" altLang="en-US" sz="2400" dirty="0"/>
              <a:t>5. Exhausting of the burned gases by LP Cylinder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3B6EACF3-A962-B06D-0638-92D7F459B37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476414F6-2DF0-DCD5-9185-9B8C712A16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7DFD9D70-254F-502A-0CC0-8FB61E3153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9">
                  <a:extLst>
                    <a:ext uri="{FF2B5EF4-FFF2-40B4-BE49-F238E27FC236}">
                      <a16:creationId xmlns:a16="http://schemas.microsoft.com/office/drawing/2014/main" id="{469188B8-7973-F6F9-2D27-6E6197F639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074" name="Rectangle 10">
                    <a:extLst>
                      <a:ext uri="{FF2B5EF4-FFF2-40B4-BE49-F238E27FC236}">
                        <a16:creationId xmlns:a16="http://schemas.microsoft.com/office/drawing/2014/main" id="{CD48BE77-3A4B-B5AF-9D13-0CB67658D0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75" name="Rectangle 11">
                    <a:extLst>
                      <a:ext uri="{FF2B5EF4-FFF2-40B4-BE49-F238E27FC236}">
                        <a16:creationId xmlns:a16="http://schemas.microsoft.com/office/drawing/2014/main" id="{E752BF5C-2F9F-3C6E-CEBF-6D1198148D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52171C05-2A78-435F-9933-423AF2259B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072" name="Rectangle 13">
                    <a:extLst>
                      <a:ext uri="{FF2B5EF4-FFF2-40B4-BE49-F238E27FC236}">
                        <a16:creationId xmlns:a16="http://schemas.microsoft.com/office/drawing/2014/main" id="{294B2269-4B7F-2573-F673-4BBC785B96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73" name="Rectangle 14">
                    <a:extLst>
                      <a:ext uri="{FF2B5EF4-FFF2-40B4-BE49-F238E27FC236}">
                        <a16:creationId xmlns:a16="http://schemas.microsoft.com/office/drawing/2014/main" id="{CB540344-2786-F8CD-A5FF-28D9BB8E03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" name="Group 10">
                  <a:extLst>
                    <a:ext uri="{FF2B5EF4-FFF2-40B4-BE49-F238E27FC236}">
                      <a16:creationId xmlns:a16="http://schemas.microsoft.com/office/drawing/2014/main" id="{AC92E596-406A-B8AC-6B51-7765278B6B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1CE26B65-0C19-A713-6723-BE67508D4B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DF6DC3BA-C445-C506-8142-DB20E46281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" name="Group 11">
                  <a:extLst>
                    <a:ext uri="{FF2B5EF4-FFF2-40B4-BE49-F238E27FC236}">
                      <a16:creationId xmlns:a16="http://schemas.microsoft.com/office/drawing/2014/main" id="{10870CDD-9A64-C57C-6FC8-946ADDBE81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2">
                    <a:extLst>
                      <a:ext uri="{FF2B5EF4-FFF2-40B4-BE49-F238E27FC236}">
                        <a16:creationId xmlns:a16="http://schemas.microsoft.com/office/drawing/2014/main" id="{E7DCB758-88A1-E663-C002-F745470897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" name="Rectangle 13">
                    <a:extLst>
                      <a:ext uri="{FF2B5EF4-FFF2-40B4-BE49-F238E27FC236}">
                        <a16:creationId xmlns:a16="http://schemas.microsoft.com/office/drawing/2014/main" id="{0D7C2CC5-6269-68FF-9E9C-C50F1791EB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274DBC69-1C3A-2014-48A2-FF3C9C8E5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52320B5-6897-0FC4-E3EA-D0D1D3DBF5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Title 3">
            <a:extLst>
              <a:ext uri="{FF2B5EF4-FFF2-40B4-BE49-F238E27FC236}">
                <a16:creationId xmlns:a16="http://schemas.microsoft.com/office/drawing/2014/main" id="{99FE3167-68BA-4884-88C2-83E789A2F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1403"/>
            <a:ext cx="7772400" cy="809625"/>
          </a:xfrm>
        </p:spPr>
        <p:txBody>
          <a:bodyPr/>
          <a:lstStyle/>
          <a:p>
            <a:r>
              <a:rPr lang="en-US" altLang="en-US" sz="2800" dirty="0"/>
              <a:t>Basic  Module of Modular Engine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4A4301-A2C2-7E1A-8EC4-AFA8DE724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5210" y="1320800"/>
            <a:ext cx="4870854" cy="2945022"/>
          </a:xfrm>
        </p:spPr>
        <p:txBody>
          <a:bodyPr/>
          <a:lstStyle/>
          <a:p>
            <a:r>
              <a:rPr lang="en-US" dirty="0"/>
              <a:t>Two HP Cylinders.</a:t>
            </a:r>
          </a:p>
          <a:p>
            <a:r>
              <a:rPr lang="en-US" dirty="0"/>
              <a:t>One HP Cylinder</a:t>
            </a:r>
          </a:p>
          <a:p>
            <a:r>
              <a:rPr lang="en-US" dirty="0"/>
              <a:t>Three valves</a:t>
            </a:r>
          </a:p>
          <a:p>
            <a:r>
              <a:rPr lang="en-US" dirty="0"/>
              <a:t>Two five stroke Cycles in two crank revolutions.</a:t>
            </a: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9FDEE771-2AE5-67CE-5BB8-B706C8908AF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6053993D-9A36-05B2-7F62-8CB708C01A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6ADA9D72-059C-5561-3B0F-A0A69E3A24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2DD86820-ED03-35FE-6B46-7674B7A535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1509" name="Rectangle 10">
                    <a:extLst>
                      <a:ext uri="{FF2B5EF4-FFF2-40B4-BE49-F238E27FC236}">
                        <a16:creationId xmlns:a16="http://schemas.microsoft.com/office/drawing/2014/main" id="{13DC6514-CD69-0675-9A48-4C1AEF3925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10" name="Rectangle 11">
                    <a:extLst>
                      <a:ext uri="{FF2B5EF4-FFF2-40B4-BE49-F238E27FC236}">
                        <a16:creationId xmlns:a16="http://schemas.microsoft.com/office/drawing/2014/main" id="{0B4C36FC-6E6F-FB1D-4822-2327FED134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A2713543-90F1-E711-59D4-79A493A026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1506" name="Rectangle 13">
                    <a:extLst>
                      <a:ext uri="{FF2B5EF4-FFF2-40B4-BE49-F238E27FC236}">
                        <a16:creationId xmlns:a16="http://schemas.microsoft.com/office/drawing/2014/main" id="{4376AAFB-A146-0AA5-90DE-2DCD612486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08" name="Rectangle 14">
                    <a:extLst>
                      <a:ext uri="{FF2B5EF4-FFF2-40B4-BE49-F238E27FC236}">
                        <a16:creationId xmlns:a16="http://schemas.microsoft.com/office/drawing/2014/main" id="{3C13A1E7-36E1-B4D7-8471-B61FE5C6C2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22B963FB-0EBB-C9F2-1404-AF8A6E789C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1504" name="Rectangle 16">
                    <a:extLst>
                      <a:ext uri="{FF2B5EF4-FFF2-40B4-BE49-F238E27FC236}">
                        <a16:creationId xmlns:a16="http://schemas.microsoft.com/office/drawing/2014/main" id="{F410F474-FE41-348E-5EA4-113930368E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05" name="Rectangle 17">
                    <a:extLst>
                      <a:ext uri="{FF2B5EF4-FFF2-40B4-BE49-F238E27FC236}">
                        <a16:creationId xmlns:a16="http://schemas.microsoft.com/office/drawing/2014/main" id="{42AB946E-9D38-47FD-D65D-2EAB8B114E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9" name="Group 11">
                  <a:extLst>
                    <a:ext uri="{FF2B5EF4-FFF2-40B4-BE49-F238E27FC236}">
                      <a16:creationId xmlns:a16="http://schemas.microsoft.com/office/drawing/2014/main" id="{3EABCBEA-1EFA-4162-8689-897A2F8767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12">
                    <a:extLst>
                      <a:ext uri="{FF2B5EF4-FFF2-40B4-BE49-F238E27FC236}">
                        <a16:creationId xmlns:a16="http://schemas.microsoft.com/office/drawing/2014/main" id="{1BE109FD-90CD-A271-7A8A-25D7D6B3D5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" name="Rectangle 13">
                    <a:extLst>
                      <a:ext uri="{FF2B5EF4-FFF2-40B4-BE49-F238E27FC236}">
                        <a16:creationId xmlns:a16="http://schemas.microsoft.com/office/drawing/2014/main" id="{7DAB9664-A360-B735-D5C3-262A0DFFB7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10AB1675-A8AB-670E-5E46-0D7AE47FBF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A2DCCB5-33BB-0E84-EC75-DE260ED5B3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CC3F81-619D-CACD-1397-D11BDDEBEE62}"/>
              </a:ext>
            </a:extLst>
          </p:cNvPr>
          <p:cNvGrpSpPr/>
          <p:nvPr/>
        </p:nvGrpSpPr>
        <p:grpSpPr>
          <a:xfrm>
            <a:off x="304800" y="1443335"/>
            <a:ext cx="3657600" cy="4424065"/>
            <a:chOff x="152400" y="1062335"/>
            <a:chExt cx="3657600" cy="442406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EBC7023-8D7C-9E28-A108-DDA53512F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250" y="1581150"/>
              <a:ext cx="3333750" cy="390525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51C1E2-4FB3-8302-CD16-F4D7FF19D4BE}"/>
                </a:ext>
              </a:extLst>
            </p:cNvPr>
            <p:cNvSpPr txBox="1"/>
            <p:nvPr/>
          </p:nvSpPr>
          <p:spPr>
            <a:xfrm>
              <a:off x="1219200" y="1062335"/>
              <a:ext cx="21146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Fresh air Intake</a:t>
              </a:r>
              <a:endParaRPr lang="en-IN" dirty="0">
                <a:solidFill>
                  <a:srgbClr val="00B05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9FCAE25-2D66-C241-2CB3-BC0AE2F8433D}"/>
                </a:ext>
              </a:extLst>
            </p:cNvPr>
            <p:cNvSpPr txBox="1"/>
            <p:nvPr/>
          </p:nvSpPr>
          <p:spPr>
            <a:xfrm>
              <a:off x="152400" y="1595735"/>
              <a:ext cx="17459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Fuel injector</a:t>
              </a:r>
              <a:endParaRPr lang="en-IN" dirty="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0762DFB-1779-790F-E70F-AFE68E2CA2DA}"/>
                </a:ext>
              </a:extLst>
            </p:cNvPr>
            <p:cNvCxnSpPr/>
            <p:nvPr/>
          </p:nvCxnSpPr>
          <p:spPr>
            <a:xfrm>
              <a:off x="1981200" y="1320800"/>
              <a:ext cx="0" cy="1041400"/>
            </a:xfrm>
            <a:prstGeom prst="straightConnector1">
              <a:avLst/>
            </a:prstGeom>
            <a:ln w="603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5F462F3-3D34-B099-C63A-D1BDE120FA69}"/>
              </a:ext>
            </a:extLst>
          </p:cNvPr>
          <p:cNvSpPr txBox="1"/>
          <p:nvPr/>
        </p:nvSpPr>
        <p:spPr>
          <a:xfrm>
            <a:off x="2895600" y="5493603"/>
            <a:ext cx="5791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Expansion ratio &gt; Compression ratio. </a:t>
            </a:r>
            <a:endParaRPr lang="en-IN" sz="2800" b="1" i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52644B8-7F05-207D-2537-154EFA62F748}"/>
                  </a:ext>
                </a:extLst>
              </p14:cNvPr>
              <p14:cNvContentPartPr/>
              <p14:nvPr/>
            </p14:nvContentPartPr>
            <p14:xfrm>
              <a:off x="353520" y="1822680"/>
              <a:ext cx="5311800" cy="3141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52644B8-7F05-207D-2537-154EFA62F7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4160" y="1813320"/>
                <a:ext cx="5330520" cy="316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4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7761</TotalTime>
  <Words>722</Words>
  <Application>Microsoft Office PowerPoint</Application>
  <PresentationFormat>On-screen Show (4:3)</PresentationFormat>
  <Paragraphs>129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Blackadder ITC</vt:lpstr>
      <vt:lpstr>Cambria Math</vt:lpstr>
      <vt:lpstr>CommercialScript BT</vt:lpstr>
      <vt:lpstr>Tempus Sans ITC</vt:lpstr>
      <vt:lpstr>Times New Roman</vt:lpstr>
      <vt:lpstr>Default Design</vt:lpstr>
      <vt:lpstr>Eco-friendly  Cycles for Automotive Prime Movers</vt:lpstr>
      <vt:lpstr>Actual Thermodynamic Cycle &amp; Incomplete Execution of Expansion </vt:lpstr>
      <vt:lpstr>P-V diagram of 4-stroke cycle : SI Engine with Natural Aspiration : 4000rpm</vt:lpstr>
      <vt:lpstr>The Crisis</vt:lpstr>
      <vt:lpstr>The Unreasonable Bias : CM vs CV</vt:lpstr>
      <vt:lpstr>A Pair of Cylinders for Expansion</vt:lpstr>
      <vt:lpstr>In 2000, a new engine is born ...</vt:lpstr>
      <vt:lpstr>The Five Stroke Cycle</vt:lpstr>
      <vt:lpstr>Basic  Module of Modular Engine</vt:lpstr>
      <vt:lpstr>Onset of Intake Process in HP-1 Cylinder</vt:lpstr>
      <vt:lpstr>Intake Process in HP-1 Cylinder:  Start to End</vt:lpstr>
      <vt:lpstr>Onset of Compression in HP-1Cylinder</vt:lpstr>
      <vt:lpstr>Compression Process in HP-1 Cylinder</vt:lpstr>
      <vt:lpstr>Onset of Combustion and Partial Expansion in HP-1 Cylinder</vt:lpstr>
      <vt:lpstr>Combustion and Partial Expansion in HP-1 Cylinder</vt:lpstr>
      <vt:lpstr>Onset of Second Part of Expansion in LP Cylinder</vt:lpstr>
      <vt:lpstr>Second Part of Expansion in HP-1+LP</vt:lpstr>
      <vt:lpstr>Exhaust Process in LP Cylinder</vt:lpstr>
      <vt:lpstr>Exhaust Process in L P Cylinder</vt:lpstr>
      <vt:lpstr>Onset of Second Cycle in HP-2</vt:lpstr>
      <vt:lpstr>Intake process in HP-2</vt:lpstr>
      <vt:lpstr>Onset of Compression in HP-2</vt:lpstr>
      <vt:lpstr>Compression &amp; Igntion Process in HP-2</vt:lpstr>
      <vt:lpstr>Combustion and Expansion in  Process in H P-2 Cylinder</vt:lpstr>
      <vt:lpstr>Transfer from HP-2 to LP &amp; Extended Expansion </vt:lpstr>
      <vt:lpstr>Combined Expansion in  HP-2  &amp; LP Cylinders</vt:lpstr>
      <vt:lpstr>Extended Pressure vs Crank Angle Diagram</vt:lpstr>
      <vt:lpstr>Work Delivered during Expansion in LP Cylinder : Twice in a Cycle</vt:lpstr>
      <vt:lpstr>The Five Stroke Cycle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P M V Subbarao</cp:lastModifiedBy>
  <cp:revision>533</cp:revision>
  <dcterms:created xsi:type="dcterms:W3CDTF">2003-07-30T05:45:36Z</dcterms:created>
  <dcterms:modified xsi:type="dcterms:W3CDTF">2023-09-20T06:54:37Z</dcterms:modified>
</cp:coreProperties>
</file>