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55" r:id="rId2"/>
    <p:sldId id="658" r:id="rId3"/>
    <p:sldId id="957" r:id="rId4"/>
    <p:sldId id="668" r:id="rId5"/>
    <p:sldId id="669" r:id="rId6"/>
    <p:sldId id="958" r:id="rId7"/>
    <p:sldId id="588" r:id="rId8"/>
    <p:sldId id="589" r:id="rId9"/>
    <p:sldId id="959" r:id="rId10"/>
    <p:sldId id="566" r:id="rId11"/>
    <p:sldId id="582" r:id="rId12"/>
    <p:sldId id="598" r:id="rId13"/>
    <p:sldId id="260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610" r:id="rId23"/>
    <p:sldId id="611" r:id="rId24"/>
    <p:sldId id="673" r:id="rId25"/>
    <p:sldId id="677" r:id="rId26"/>
    <p:sldId id="675" r:id="rId27"/>
    <p:sldId id="679" r:id="rId28"/>
    <p:sldId id="680" r:id="rId29"/>
    <p:sldId id="676" r:id="rId30"/>
    <p:sldId id="681" r:id="rId31"/>
    <p:sldId id="682" r:id="rId32"/>
    <p:sldId id="68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0482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0929"/>
  </p:normalViewPr>
  <p:slideViewPr>
    <p:cSldViewPr>
      <p:cViewPr varScale="1">
        <p:scale>
          <a:sx n="77" d="100"/>
          <a:sy n="77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ony\Desktop\mondaym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hp\Documents\BTP-1_effvs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P-theta</c:v>
          </c:tx>
          <c:marker>
            <c:symbol val="none"/>
          </c:marker>
          <c:xVal>
            <c:numRef>
              <c:f>Sheet1!$C$2:$C$182</c:f>
              <c:numCache>
                <c:formatCode>General</c:formatCode>
                <c:ptCount val="18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</c:numCache>
            </c:numRef>
          </c:xVal>
          <c:yVal>
            <c:numRef>
              <c:f>Sheet1!$G$2:$G$182</c:f>
              <c:numCache>
                <c:formatCode>General</c:formatCode>
                <c:ptCount val="181"/>
                <c:pt idx="1">
                  <c:v>101.30889203512368</c:v>
                </c:pt>
                <c:pt idx="2">
                  <c:v>101.78999996411544</c:v>
                </c:pt>
                <c:pt idx="3">
                  <c:v>102.60198490388314</c:v>
                </c:pt>
                <c:pt idx="4">
                  <c:v>103.76041728549222</c:v>
                </c:pt>
                <c:pt idx="5">
                  <c:v>105.28784067549373</c:v>
                </c:pt>
                <c:pt idx="6">
                  <c:v>107.21456322654566</c:v>
                </c:pt>
                <c:pt idx="7">
                  <c:v>109.57974571830835</c:v>
                </c:pt>
                <c:pt idx="8">
                  <c:v>112.43284659054791</c:v>
                </c:pt>
                <c:pt idx="9">
                  <c:v>115.83550717827575</c:v>
                </c:pt>
                <c:pt idx="10">
                  <c:v>119.86399031240244</c:v>
                </c:pt>
                <c:pt idx="11">
                  <c:v>124.61232544830567</c:v>
                </c:pt>
                <c:pt idx="12">
                  <c:v>130.19636751413211</c:v>
                </c:pt>
                <c:pt idx="13">
                  <c:v>136.7590502208804</c:v>
                </c:pt>
                <c:pt idx="14">
                  <c:v>144.47721519773981</c:v>
                </c:pt>
                <c:pt idx="15">
                  <c:v>153.57053632458712</c:v>
                </c:pt>
                <c:pt idx="16">
                  <c:v>164.31324793003841</c:v>
                </c:pt>
                <c:pt idx="17">
                  <c:v>177.04964435025317</c:v>
                </c:pt>
                <c:pt idx="18">
                  <c:v>192.21466943577536</c:v>
                </c:pt>
                <c:pt idx="19">
                  <c:v>210.36138333062374</c:v>
                </c:pt>
                <c:pt idx="20">
                  <c:v>232.19770107298794</c:v>
                </c:pt>
                <c:pt idx="21">
                  <c:v>258.63553942704669</c:v>
                </c:pt>
                <c:pt idx="22">
                  <c:v>290.85630614592469</c:v>
                </c:pt>
                <c:pt idx="23">
                  <c:v>330.39724899377211</c:v>
                </c:pt>
                <c:pt idx="24">
                  <c:v>379.26282652980586</c:v>
                </c:pt>
                <c:pt idx="25">
                  <c:v>440.0622321595277</c:v>
                </c:pt>
                <c:pt idx="26">
                  <c:v>516.16461119604298</c:v>
                </c:pt>
                <c:pt idx="27">
                  <c:v>611.83921224649669</c:v>
                </c:pt>
                <c:pt idx="28">
                  <c:v>732.29306624895162</c:v>
                </c:pt>
                <c:pt idx="29">
                  <c:v>883.40813947960805</c:v>
                </c:pt>
                <c:pt idx="30">
                  <c:v>1070.7856760404461</c:v>
                </c:pt>
                <c:pt idx="31">
                  <c:v>1297.448834746825</c:v>
                </c:pt>
                <c:pt idx="32">
                  <c:v>1559.4656589707977</c:v>
                </c:pt>
                <c:pt idx="33">
                  <c:v>1839.5572838659175</c:v>
                </c:pt>
                <c:pt idx="34">
                  <c:v>1894.239230182078</c:v>
                </c:pt>
                <c:pt idx="35">
                  <c:v>2266.689302454341</c:v>
                </c:pt>
                <c:pt idx="36">
                  <c:v>3191.9541646555822</c:v>
                </c:pt>
                <c:pt idx="37">
                  <c:v>4681.8917268922814</c:v>
                </c:pt>
                <c:pt idx="38">
                  <c:v>6445.2397448154697</c:v>
                </c:pt>
                <c:pt idx="39">
                  <c:v>8021.1517074752801</c:v>
                </c:pt>
                <c:pt idx="40">
                  <c:v>9078.537695555855</c:v>
                </c:pt>
                <c:pt idx="41">
                  <c:v>9600.7786241847407</c:v>
                </c:pt>
                <c:pt idx="42">
                  <c:v>9785.6537078732345</c:v>
                </c:pt>
                <c:pt idx="43">
                  <c:v>8073.2550874826329</c:v>
                </c:pt>
                <c:pt idx="44">
                  <c:v>6692.2535380955314</c:v>
                </c:pt>
                <c:pt idx="45">
                  <c:v>5591.4505190908894</c:v>
                </c:pt>
                <c:pt idx="46">
                  <c:v>4717.103534035502</c:v>
                </c:pt>
                <c:pt idx="47">
                  <c:v>4021.6245169182625</c:v>
                </c:pt>
                <c:pt idx="48">
                  <c:v>3465.9934556843455</c:v>
                </c:pt>
                <c:pt idx="49">
                  <c:v>3019.4202886684284</c:v>
                </c:pt>
                <c:pt idx="50">
                  <c:v>2658.0654130537264</c:v>
                </c:pt>
                <c:pt idx="51">
                  <c:v>2363.6089206399947</c:v>
                </c:pt>
                <c:pt idx="52">
                  <c:v>2121.9997339248152</c:v>
                </c:pt>
                <c:pt idx="53">
                  <c:v>1922.4421138868008</c:v>
                </c:pt>
                <c:pt idx="54">
                  <c:v>1756.6037279373538</c:v>
                </c:pt>
                <c:pt idx="55">
                  <c:v>1618.0144310778396</c:v>
                </c:pt>
                <c:pt idx="56">
                  <c:v>1501.6195702255188</c:v>
                </c:pt>
                <c:pt idx="57">
                  <c:v>1403.4443415261228</c:v>
                </c:pt>
                <c:pt idx="58">
                  <c:v>1320.3426537486935</c:v>
                </c:pt>
                <c:pt idx="59">
                  <c:v>1249.8081409887343</c:v>
                </c:pt>
                <c:pt idx="60">
                  <c:v>1189.8336395622784</c:v>
                </c:pt>
                <c:pt idx="61">
                  <c:v>1138.8021020036447</c:v>
                </c:pt>
                <c:pt idx="62">
                  <c:v>1095.4081979016371</c:v>
                </c:pt>
                <c:pt idx="63">
                  <c:v>1058.5930912869176</c:v>
                </c:pt>
                <c:pt idx="64">
                  <c:v>1027.4969124591987</c:v>
                </c:pt>
                <c:pt idx="65">
                  <c:v>1001.4232181302636</c:v>
                </c:pt>
                <c:pt idx="66">
                  <c:v>979.80813227440251</c:v>
                </c:pt>
                <c:pt idx="67">
                  <c:v>962.20039622534318</c:v>
                </c:pt>
                <c:pt idx="68">
                  <c:v>948.24167566139636</c:v>
                </c:pt>
                <c:pt idx="69">
                  <c:v>937.65490157245802</c:v>
                </c:pt>
                <c:pt idx="70">
                  <c:v>930.23433369615611</c:v>
                </c:pt>
                <c:pt idx="71">
                  <c:v>925.83760083907146</c:v>
                </c:pt>
                <c:pt idx="72">
                  <c:v>923.0148255622355</c:v>
                </c:pt>
                <c:pt idx="73">
                  <c:v>830.71334300601438</c:v>
                </c:pt>
                <c:pt idx="74">
                  <c:v>738.41186044978838</c:v>
                </c:pt>
                <c:pt idx="75">
                  <c:v>738.41186044978838</c:v>
                </c:pt>
                <c:pt idx="76">
                  <c:v>738.41186044978838</c:v>
                </c:pt>
                <c:pt idx="77">
                  <c:v>738.41186044978838</c:v>
                </c:pt>
                <c:pt idx="78">
                  <c:v>738.41186044978838</c:v>
                </c:pt>
                <c:pt idx="79">
                  <c:v>738.41186044978838</c:v>
                </c:pt>
                <c:pt idx="80">
                  <c:v>738.41186044978838</c:v>
                </c:pt>
                <c:pt idx="81">
                  <c:v>738.41186044978838</c:v>
                </c:pt>
                <c:pt idx="82">
                  <c:v>738.41186044978838</c:v>
                </c:pt>
                <c:pt idx="83">
                  <c:v>738.41186044978838</c:v>
                </c:pt>
                <c:pt idx="84">
                  <c:v>738.41186044978838</c:v>
                </c:pt>
                <c:pt idx="85">
                  <c:v>738.41186044978838</c:v>
                </c:pt>
                <c:pt idx="86">
                  <c:v>738.41186044978838</c:v>
                </c:pt>
                <c:pt idx="87">
                  <c:v>738.41186044978838</c:v>
                </c:pt>
                <c:pt idx="88">
                  <c:v>738.41186044978838</c:v>
                </c:pt>
                <c:pt idx="89">
                  <c:v>738.41186044978838</c:v>
                </c:pt>
                <c:pt idx="90">
                  <c:v>738.41186044978838</c:v>
                </c:pt>
                <c:pt idx="91">
                  <c:v>738.41186044978838</c:v>
                </c:pt>
                <c:pt idx="92">
                  <c:v>738.41186044978838</c:v>
                </c:pt>
                <c:pt idx="93">
                  <c:v>810.99963671378009</c:v>
                </c:pt>
                <c:pt idx="94">
                  <c:v>898.17265416930843</c:v>
                </c:pt>
                <c:pt idx="95">
                  <c:v>1003.453233215565</c:v>
                </c:pt>
                <c:pt idx="96">
                  <c:v>1131.3258713634552</c:v>
                </c:pt>
                <c:pt idx="97">
                  <c:v>1287.4750839848666</c:v>
                </c:pt>
                <c:pt idx="98">
                  <c:v>1479.0300478057575</c:v>
                </c:pt>
                <c:pt idx="99">
                  <c:v>1714.7214723688978</c:v>
                </c:pt>
                <c:pt idx="100">
                  <c:v>2004.7550926746221</c:v>
                </c:pt>
                <c:pt idx="101">
                  <c:v>2359.9905953835546</c:v>
                </c:pt>
                <c:pt idx="102">
                  <c:v>2789.6824242586099</c:v>
                </c:pt>
                <c:pt idx="103">
                  <c:v>3296.5966905276237</c:v>
                </c:pt>
                <c:pt idx="104">
                  <c:v>3868.4014435455524</c:v>
                </c:pt>
                <c:pt idx="105">
                  <c:v>4465.9309520839515</c:v>
                </c:pt>
                <c:pt idx="106">
                  <c:v>5014.2309817925025</c:v>
                </c:pt>
                <c:pt idx="107">
                  <c:v>5409.7216319446024</c:v>
                </c:pt>
                <c:pt idx="108">
                  <c:v>5555.1370157185065</c:v>
                </c:pt>
                <c:pt idx="109">
                  <c:v>5388.2401000013024</c:v>
                </c:pt>
                <c:pt idx="110">
                  <c:v>4937.7690147307503</c:v>
                </c:pt>
                <c:pt idx="111">
                  <c:v>4322.0977867034535</c:v>
                </c:pt>
                <c:pt idx="112">
                  <c:v>3664.0133798653328</c:v>
                </c:pt>
                <c:pt idx="113">
                  <c:v>3048.3966435580946</c:v>
                </c:pt>
                <c:pt idx="114">
                  <c:v>2515.8443281007617</c:v>
                </c:pt>
                <c:pt idx="115">
                  <c:v>2075.5949093939594</c:v>
                </c:pt>
                <c:pt idx="116">
                  <c:v>1720.5460778244831</c:v>
                </c:pt>
                <c:pt idx="117">
                  <c:v>1437.5349357593548</c:v>
                </c:pt>
                <c:pt idx="118">
                  <c:v>1212.7445468072328</c:v>
                </c:pt>
                <c:pt idx="119">
                  <c:v>1033.9402489278048</c:v>
                </c:pt>
                <c:pt idx="120">
                  <c:v>891.09018539068552</c:v>
                </c:pt>
                <c:pt idx="121">
                  <c:v>776.27837998058783</c:v>
                </c:pt>
                <c:pt idx="122">
                  <c:v>683.37578589886652</c:v>
                </c:pt>
                <c:pt idx="123">
                  <c:v>607.67244318651433</c:v>
                </c:pt>
                <c:pt idx="124">
                  <c:v>545.55588764916104</c:v>
                </c:pt>
                <c:pt idx="125">
                  <c:v>494.250586900781</c:v>
                </c:pt>
                <c:pt idx="126">
                  <c:v>451.61433845714174</c:v>
                </c:pt>
                <c:pt idx="127">
                  <c:v>415.98369927368663</c:v>
                </c:pt>
                <c:pt idx="128">
                  <c:v>386.05914244415203</c:v>
                </c:pt>
                <c:pt idx="129">
                  <c:v>360.81876508595417</c:v>
                </c:pt>
                <c:pt idx="130">
                  <c:v>339.45372233135072</c:v>
                </c:pt>
                <c:pt idx="131">
                  <c:v>321.31963960576803</c:v>
                </c:pt>
                <c:pt idx="132">
                  <c:v>305.9004848156257</c:v>
                </c:pt>
                <c:pt idx="133">
                  <c:v>292.78052286378858</c:v>
                </c:pt>
                <c:pt idx="134">
                  <c:v>281.62415960301246</c:v>
                </c:pt>
                <c:pt idx="135">
                  <c:v>272.15917341710883</c:v>
                </c:pt>
                <c:pt idx="136">
                  <c:v>264.16449595714721</c:v>
                </c:pt>
                <c:pt idx="137">
                  <c:v>257.46107501580423</c:v>
                </c:pt>
                <c:pt idx="138">
                  <c:v>251.90394078897961</c:v>
                </c:pt>
                <c:pt idx="139">
                  <c:v>247.37707685202264</c:v>
                </c:pt>
                <c:pt idx="140">
                  <c:v>243.78835718068456</c:v>
                </c:pt>
                <c:pt idx="141">
                  <c:v>241.06654867001609</c:v>
                </c:pt>
                <c:pt idx="142">
                  <c:v>239.15875649177198</c:v>
                </c:pt>
                <c:pt idx="143">
                  <c:v>238.02837769942181</c:v>
                </c:pt>
                <c:pt idx="144">
                  <c:v>237.30265580268079</c:v>
                </c:pt>
                <c:pt idx="145">
                  <c:v>238.02837769942181</c:v>
                </c:pt>
                <c:pt idx="146">
                  <c:v>101.3</c:v>
                </c:pt>
                <c:pt idx="147">
                  <c:v>101.3</c:v>
                </c:pt>
                <c:pt idx="148">
                  <c:v>101.3</c:v>
                </c:pt>
                <c:pt idx="149">
                  <c:v>101.3</c:v>
                </c:pt>
                <c:pt idx="150">
                  <c:v>101.3</c:v>
                </c:pt>
                <c:pt idx="151">
                  <c:v>101.3</c:v>
                </c:pt>
                <c:pt idx="152">
                  <c:v>101.3</c:v>
                </c:pt>
                <c:pt idx="153">
                  <c:v>101.3</c:v>
                </c:pt>
                <c:pt idx="154">
                  <c:v>101.3</c:v>
                </c:pt>
                <c:pt idx="155">
                  <c:v>101.3</c:v>
                </c:pt>
                <c:pt idx="156">
                  <c:v>101.3</c:v>
                </c:pt>
                <c:pt idx="157">
                  <c:v>101.3</c:v>
                </c:pt>
                <c:pt idx="158">
                  <c:v>101.3</c:v>
                </c:pt>
                <c:pt idx="159">
                  <c:v>101.3</c:v>
                </c:pt>
                <c:pt idx="160">
                  <c:v>101.3</c:v>
                </c:pt>
                <c:pt idx="161">
                  <c:v>101.3</c:v>
                </c:pt>
                <c:pt idx="162">
                  <c:v>101.3</c:v>
                </c:pt>
                <c:pt idx="163">
                  <c:v>101.3</c:v>
                </c:pt>
                <c:pt idx="164">
                  <c:v>101.3</c:v>
                </c:pt>
                <c:pt idx="165">
                  <c:v>101.3</c:v>
                </c:pt>
                <c:pt idx="166">
                  <c:v>101.3</c:v>
                </c:pt>
                <c:pt idx="167">
                  <c:v>101.3</c:v>
                </c:pt>
                <c:pt idx="168">
                  <c:v>101.3</c:v>
                </c:pt>
                <c:pt idx="169">
                  <c:v>101.3</c:v>
                </c:pt>
                <c:pt idx="170">
                  <c:v>101.3</c:v>
                </c:pt>
                <c:pt idx="171">
                  <c:v>101.3</c:v>
                </c:pt>
                <c:pt idx="172">
                  <c:v>101.3</c:v>
                </c:pt>
                <c:pt idx="173">
                  <c:v>101.3</c:v>
                </c:pt>
                <c:pt idx="174">
                  <c:v>101.3</c:v>
                </c:pt>
                <c:pt idx="175">
                  <c:v>101.3</c:v>
                </c:pt>
                <c:pt idx="176">
                  <c:v>101.3</c:v>
                </c:pt>
                <c:pt idx="177">
                  <c:v>101.3</c:v>
                </c:pt>
                <c:pt idx="178">
                  <c:v>101.3</c:v>
                </c:pt>
                <c:pt idx="179">
                  <c:v>101.3</c:v>
                </c:pt>
                <c:pt idx="180">
                  <c:v>101.3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88C-4930-A3C0-CB9DCC8F1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91616"/>
        <c:axId val="88993152"/>
      </c:scatterChart>
      <c:valAx>
        <c:axId val="8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993152"/>
        <c:crosses val="autoZero"/>
        <c:crossBetween val="midCat"/>
      </c:valAx>
      <c:valAx>
        <c:axId val="8899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99161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781429107075903E-2"/>
          <c:y val="1.5456989247311845E-2"/>
          <c:w val="0.91750428517863836"/>
          <c:h val="0.90607526881720379"/>
        </c:manualLayout>
      </c:layout>
      <c:scatterChart>
        <c:scatterStyle val="smoothMarker"/>
        <c:varyColors val="0"/>
        <c:ser>
          <c:idx val="0"/>
          <c:order val="0"/>
          <c:tx>
            <c:v>6-stroke</c:v>
          </c:tx>
          <c:xVal>
            <c:numRef>
              <c:f>Sheet1!$B$5:$B$10</c:f>
              <c:numCache>
                <c:formatCode>General</c:formatCode>
                <c:ptCount val="6"/>
                <c:pt idx="0">
                  <c:v>7</c:v>
                </c:pt>
                <c:pt idx="1">
                  <c:v>7.5</c:v>
                </c:pt>
                <c:pt idx="2">
                  <c:v>8</c:v>
                </c:pt>
                <c:pt idx="3">
                  <c:v>8.5</c:v>
                </c:pt>
                <c:pt idx="4">
                  <c:v>9</c:v>
                </c:pt>
                <c:pt idx="5">
                  <c:v>9.75</c:v>
                </c:pt>
              </c:numCache>
            </c:numRef>
          </c:xVal>
          <c:yVal>
            <c:numRef>
              <c:f>Sheet1!$H$5:$H$10</c:f>
              <c:numCache>
                <c:formatCode>General</c:formatCode>
                <c:ptCount val="6"/>
                <c:pt idx="0">
                  <c:v>0.62773220011539865</c:v>
                </c:pt>
                <c:pt idx="1">
                  <c:v>0.63601329991570299</c:v>
                </c:pt>
                <c:pt idx="2">
                  <c:v>0.6435079903258637</c:v>
                </c:pt>
                <c:pt idx="3">
                  <c:v>0.6505389661686517</c:v>
                </c:pt>
                <c:pt idx="4">
                  <c:v>0.65699812233295185</c:v>
                </c:pt>
                <c:pt idx="5">
                  <c:v>0.6658243062683078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127-486F-A579-FE74C0E73C87}"/>
            </c:ext>
          </c:extLst>
        </c:ser>
        <c:ser>
          <c:idx val="1"/>
          <c:order val="1"/>
          <c:tx>
            <c:v>4-stroke</c:v>
          </c:tx>
          <c:xVal>
            <c:numRef>
              <c:f>Sheet1!$B$17:$B$22</c:f>
              <c:numCache>
                <c:formatCode>General</c:formatCode>
                <c:ptCount val="6"/>
                <c:pt idx="0">
                  <c:v>7</c:v>
                </c:pt>
                <c:pt idx="1">
                  <c:v>7.5</c:v>
                </c:pt>
                <c:pt idx="2">
                  <c:v>8</c:v>
                </c:pt>
                <c:pt idx="3">
                  <c:v>8.5</c:v>
                </c:pt>
                <c:pt idx="4">
                  <c:v>9</c:v>
                </c:pt>
                <c:pt idx="5">
                  <c:v>9.75</c:v>
                </c:pt>
              </c:numCache>
            </c:numRef>
          </c:xVal>
          <c:yVal>
            <c:numRef>
              <c:f>Sheet1!$H$17:$H$22</c:f>
              <c:numCache>
                <c:formatCode>General</c:formatCode>
                <c:ptCount val="6"/>
                <c:pt idx="0">
                  <c:v>0.45552017421055024</c:v>
                </c:pt>
                <c:pt idx="1">
                  <c:v>0.46749051641871475</c:v>
                </c:pt>
                <c:pt idx="2">
                  <c:v>0.47838316520907898</c:v>
                </c:pt>
                <c:pt idx="3">
                  <c:v>0.48855020292795354</c:v>
                </c:pt>
                <c:pt idx="4">
                  <c:v>0.49789925367319277</c:v>
                </c:pt>
                <c:pt idx="5">
                  <c:v>0.51069800649895825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127-486F-A579-FE74C0E73C87}"/>
            </c:ext>
          </c:extLst>
        </c:ser>
        <c:ser>
          <c:idx val="2"/>
          <c:order val="2"/>
          <c:tx>
            <c:v>5-stroke</c:v>
          </c:tx>
          <c:xVal>
            <c:numRef>
              <c:f>Sheet1!$B$42:$B$47</c:f>
              <c:numCache>
                <c:formatCode>General</c:formatCode>
                <c:ptCount val="6"/>
                <c:pt idx="0">
                  <c:v>7</c:v>
                </c:pt>
                <c:pt idx="1">
                  <c:v>7.5</c:v>
                </c:pt>
                <c:pt idx="2">
                  <c:v>8</c:v>
                </c:pt>
                <c:pt idx="3">
                  <c:v>8.5</c:v>
                </c:pt>
                <c:pt idx="4">
                  <c:v>9</c:v>
                </c:pt>
                <c:pt idx="5">
                  <c:v>9.75</c:v>
                </c:pt>
              </c:numCache>
            </c:numRef>
          </c:xVal>
          <c:yVal>
            <c:numRef>
              <c:f>Sheet1!$M$42:$M$47</c:f>
              <c:numCache>
                <c:formatCode>General</c:formatCode>
                <c:ptCount val="6"/>
                <c:pt idx="0">
                  <c:v>0.52348708395785171</c:v>
                </c:pt>
                <c:pt idx="1">
                  <c:v>0.52273472455095549</c:v>
                </c:pt>
                <c:pt idx="2">
                  <c:v>0.5224306569199515</c:v>
                </c:pt>
                <c:pt idx="3">
                  <c:v>0.52239738713523431</c:v>
                </c:pt>
                <c:pt idx="4">
                  <c:v>0.52261133494855772</c:v>
                </c:pt>
                <c:pt idx="5">
                  <c:v>0.52336918653021758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127-486F-A579-FE74C0E73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75616"/>
        <c:axId val="89653248"/>
      </c:scatterChart>
      <c:valAx>
        <c:axId val="88975616"/>
        <c:scaling>
          <c:orientation val="minMax"/>
          <c:min val="6"/>
        </c:scaling>
        <c:delete val="0"/>
        <c:axPos val="b"/>
        <c:numFmt formatCode="General" sourceLinked="1"/>
        <c:majorTickMark val="out"/>
        <c:minorTickMark val="none"/>
        <c:tickLblPos val="nextTo"/>
        <c:crossAx val="89653248"/>
        <c:crosses val="autoZero"/>
        <c:crossBetween val="midCat"/>
      </c:valAx>
      <c:valAx>
        <c:axId val="89653248"/>
        <c:scaling>
          <c:orientation val="minMax"/>
          <c:min val="0.3000000000000003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97561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A0F50-4E97-4849-A093-24109E3011AB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9177C-620C-4C52-8E1D-6D217FE74261}">
      <dgm:prSet phldrT="[Text]"/>
      <dgm:spPr/>
      <dgm:t>
        <a:bodyPr/>
        <a:lstStyle/>
        <a:p>
          <a:r>
            <a:rPr lang="en-US" b="1" dirty="0">
              <a:solidFill>
                <a:srgbClr val="960000"/>
              </a:solidFill>
            </a:rPr>
            <a:t>SIX STROKE ENGINE</a:t>
          </a:r>
        </a:p>
      </dgm:t>
    </dgm:pt>
    <dgm:pt modelId="{4A774974-B706-4E94-AEAA-E5C4FD431DFE}" type="parTrans" cxnId="{91FDDEB8-7537-4EF6-8146-1D2118B08B64}">
      <dgm:prSet/>
      <dgm:spPr/>
      <dgm:t>
        <a:bodyPr/>
        <a:lstStyle/>
        <a:p>
          <a:endParaRPr lang="en-US"/>
        </a:p>
      </dgm:t>
    </dgm:pt>
    <dgm:pt modelId="{3A00A89A-30E1-4840-813D-AEB7F21EC83C}" type="sibTrans" cxnId="{91FDDEB8-7537-4EF6-8146-1D2118B08B64}">
      <dgm:prSet/>
      <dgm:spPr/>
      <dgm:t>
        <a:bodyPr/>
        <a:lstStyle/>
        <a:p>
          <a:endParaRPr lang="en-US"/>
        </a:p>
      </dgm:t>
    </dgm:pt>
    <dgm:pt modelId="{CAFF983C-C855-4F9C-8D7F-CECD0F5FB824}">
      <dgm:prSet phldrT="[Text]"/>
      <dgm:spPr/>
      <dgm:t>
        <a:bodyPr/>
        <a:lstStyle/>
        <a:p>
          <a:r>
            <a:rPr lang="en-US" dirty="0">
              <a:solidFill>
                <a:srgbClr val="960000"/>
              </a:solidFill>
              <a:cs typeface="Times New Roman" pitchFamily="18" charset="0"/>
            </a:rPr>
            <a:t>Griffin six stroke engine</a:t>
          </a:r>
          <a:endParaRPr lang="en-US" dirty="0"/>
        </a:p>
      </dgm:t>
    </dgm:pt>
    <dgm:pt modelId="{884BA1AE-3747-4B47-A3D2-18544A081A94}" type="parTrans" cxnId="{CDA90A60-0A86-4910-8F90-24B7A9113EC4}">
      <dgm:prSet/>
      <dgm:spPr>
        <a:ln>
          <a:solidFill>
            <a:srgbClr val="3E0000"/>
          </a:solidFill>
        </a:ln>
      </dgm:spPr>
      <dgm:t>
        <a:bodyPr/>
        <a:lstStyle/>
        <a:p>
          <a:endParaRPr lang="en-US"/>
        </a:p>
      </dgm:t>
    </dgm:pt>
    <dgm:pt modelId="{7FB4E6F1-1D98-4F25-880D-11561D912B2B}" type="sibTrans" cxnId="{CDA90A60-0A86-4910-8F90-24B7A9113EC4}">
      <dgm:prSet/>
      <dgm:spPr/>
      <dgm:t>
        <a:bodyPr/>
        <a:lstStyle/>
        <a:p>
          <a:endParaRPr lang="en-US"/>
        </a:p>
      </dgm:t>
    </dgm:pt>
    <dgm:pt modelId="{73B4915A-A90E-4648-9F58-C79920BE6CF6}">
      <dgm:prSet phldrT="[Text]"/>
      <dgm:spPr/>
      <dgm:t>
        <a:bodyPr/>
        <a:lstStyle/>
        <a:p>
          <a:r>
            <a:rPr lang="en-US" b="1" dirty="0">
              <a:solidFill>
                <a:srgbClr val="3E0000"/>
              </a:solidFill>
              <a:cs typeface="Times New Roman" pitchFamily="18" charset="0"/>
            </a:rPr>
            <a:t>Bajulaz six stroke engine</a:t>
          </a:r>
          <a:endParaRPr lang="en-US" b="1" dirty="0">
            <a:solidFill>
              <a:srgbClr val="3E0000"/>
            </a:solidFill>
          </a:endParaRPr>
        </a:p>
      </dgm:t>
    </dgm:pt>
    <dgm:pt modelId="{C29CFD7B-5A61-424D-AA1E-8C7360F7CDA0}" type="parTrans" cxnId="{D904C3DC-6404-4A5B-945A-00A8E3B26957}">
      <dgm:prSet/>
      <dgm:spPr>
        <a:ln>
          <a:solidFill>
            <a:srgbClr val="640000"/>
          </a:solidFill>
        </a:ln>
      </dgm:spPr>
      <dgm:t>
        <a:bodyPr/>
        <a:lstStyle/>
        <a:p>
          <a:endParaRPr lang="en-US"/>
        </a:p>
      </dgm:t>
    </dgm:pt>
    <dgm:pt modelId="{6634F059-E295-464D-B66A-AD094A9E6258}" type="sibTrans" cxnId="{D904C3DC-6404-4A5B-945A-00A8E3B26957}">
      <dgm:prSet/>
      <dgm:spPr/>
      <dgm:t>
        <a:bodyPr/>
        <a:lstStyle/>
        <a:p>
          <a:endParaRPr lang="en-US"/>
        </a:p>
      </dgm:t>
    </dgm:pt>
    <dgm:pt modelId="{477564C7-757B-46FB-BACD-5A62FD316B08}">
      <dgm:prSet phldrT="[Text]"/>
      <dgm:spPr/>
      <dgm:t>
        <a:bodyPr/>
        <a:lstStyle/>
        <a:p>
          <a:r>
            <a:rPr lang="en-US" dirty="0">
              <a:solidFill>
                <a:srgbClr val="960000"/>
              </a:solidFill>
            </a:rPr>
            <a:t>Additional Cylinder</a:t>
          </a:r>
        </a:p>
      </dgm:t>
    </dgm:pt>
    <dgm:pt modelId="{1C0AFDBC-5FD0-4EAD-94A2-A7ACF6C4826B}" type="parTrans" cxnId="{0653B965-A504-48BC-ACBB-206A980BA08D}">
      <dgm:prSet/>
      <dgm:spPr>
        <a:ln>
          <a:solidFill>
            <a:srgbClr val="640000"/>
          </a:solidFill>
        </a:ln>
      </dgm:spPr>
      <dgm:t>
        <a:bodyPr/>
        <a:lstStyle/>
        <a:p>
          <a:endParaRPr lang="en-US"/>
        </a:p>
      </dgm:t>
    </dgm:pt>
    <dgm:pt modelId="{DB75FEE8-134D-40B8-83B1-E515258F401E}" type="sibTrans" cxnId="{0653B965-A504-48BC-ACBB-206A980BA08D}">
      <dgm:prSet/>
      <dgm:spPr/>
      <dgm:t>
        <a:bodyPr/>
        <a:lstStyle/>
        <a:p>
          <a:endParaRPr lang="en-US"/>
        </a:p>
      </dgm:t>
    </dgm:pt>
    <dgm:pt modelId="{97138887-991B-4AD8-97BD-00651D7488F0}">
      <dgm:prSet phldrT="[Text]"/>
      <dgm:spPr/>
      <dgm:t>
        <a:bodyPr/>
        <a:lstStyle/>
        <a:p>
          <a:r>
            <a:rPr lang="en-US" dirty="0">
              <a:solidFill>
                <a:srgbClr val="960000"/>
              </a:solidFill>
              <a:cs typeface="Times New Roman" pitchFamily="18" charset="0"/>
            </a:rPr>
            <a:t>Beare head six stroke engine</a:t>
          </a:r>
          <a:endParaRPr lang="en-US" dirty="0"/>
        </a:p>
      </dgm:t>
    </dgm:pt>
    <dgm:pt modelId="{901A9881-E315-4C23-8D25-E13D78085E37}" type="parTrans" cxnId="{254B1B21-C1F2-49B8-8A03-48EBBD6A86FD}">
      <dgm:prSet/>
      <dgm:spPr>
        <a:ln>
          <a:solidFill>
            <a:srgbClr val="640000"/>
          </a:solidFill>
        </a:ln>
      </dgm:spPr>
      <dgm:t>
        <a:bodyPr/>
        <a:lstStyle/>
        <a:p>
          <a:endParaRPr lang="en-US"/>
        </a:p>
      </dgm:t>
    </dgm:pt>
    <dgm:pt modelId="{7B29F191-FF8B-4830-ADC3-3BADAE9CD350}" type="sibTrans" cxnId="{254B1B21-C1F2-49B8-8A03-48EBBD6A86FD}">
      <dgm:prSet/>
      <dgm:spPr/>
      <dgm:t>
        <a:bodyPr/>
        <a:lstStyle/>
        <a:p>
          <a:endParaRPr lang="en-US"/>
        </a:p>
      </dgm:t>
    </dgm:pt>
    <dgm:pt modelId="{4EC1D48B-8B46-4AE6-804C-94CA0BC0F9E6}">
      <dgm:prSet phldrT="[Text]"/>
      <dgm:spPr/>
      <dgm:t>
        <a:bodyPr/>
        <a:lstStyle/>
        <a:p>
          <a:r>
            <a:rPr lang="en-US" dirty="0">
              <a:solidFill>
                <a:srgbClr val="960000"/>
              </a:solidFill>
              <a:cs typeface="Times New Roman" pitchFamily="18" charset="0"/>
            </a:rPr>
            <a:t>Crower six stroke engine</a:t>
          </a:r>
          <a:endParaRPr lang="en-US" dirty="0"/>
        </a:p>
      </dgm:t>
    </dgm:pt>
    <dgm:pt modelId="{CFBFC7C3-5F1C-4722-95DA-831D628D3C1C}" type="parTrans" cxnId="{F1F3BB50-8B20-4781-A502-62AE9091BB45}">
      <dgm:prSet/>
      <dgm:spPr>
        <a:ln>
          <a:solidFill>
            <a:srgbClr val="640000"/>
          </a:solidFill>
        </a:ln>
      </dgm:spPr>
      <dgm:t>
        <a:bodyPr/>
        <a:lstStyle/>
        <a:p>
          <a:endParaRPr lang="en-US"/>
        </a:p>
      </dgm:t>
    </dgm:pt>
    <dgm:pt modelId="{147C3BBF-7E63-468C-A418-E3A8D96C1CF8}" type="sibTrans" cxnId="{F1F3BB50-8B20-4781-A502-62AE9091BB45}">
      <dgm:prSet/>
      <dgm:spPr/>
      <dgm:t>
        <a:bodyPr/>
        <a:lstStyle/>
        <a:p>
          <a:endParaRPr lang="en-US"/>
        </a:p>
      </dgm:t>
    </dgm:pt>
    <dgm:pt modelId="{AAA3B873-617E-40C3-A9FB-2D133584F5F6}">
      <dgm:prSet phldrT="[Text]"/>
      <dgm:spPr/>
      <dgm:t>
        <a:bodyPr/>
        <a:lstStyle/>
        <a:p>
          <a:r>
            <a:rPr lang="en-US" dirty="0">
              <a:solidFill>
                <a:srgbClr val="960000"/>
              </a:solidFill>
              <a:cs typeface="Times New Roman" pitchFamily="18" charset="0"/>
            </a:rPr>
            <a:t>Velozeta six stroke engine</a:t>
          </a:r>
          <a:endParaRPr lang="en-US" dirty="0"/>
        </a:p>
      </dgm:t>
    </dgm:pt>
    <dgm:pt modelId="{EB6D4D3B-550B-4251-A4AF-8521432B7D27}" type="parTrans" cxnId="{72DBCCE3-03BC-4ADC-BC47-51857B3EECE0}">
      <dgm:prSet/>
      <dgm:spPr>
        <a:ln>
          <a:solidFill>
            <a:srgbClr val="640000"/>
          </a:solidFill>
        </a:ln>
      </dgm:spPr>
      <dgm:t>
        <a:bodyPr/>
        <a:lstStyle/>
        <a:p>
          <a:endParaRPr lang="en-US"/>
        </a:p>
      </dgm:t>
    </dgm:pt>
    <dgm:pt modelId="{40163DD1-ACA1-48EF-9088-C411BC5CD518}" type="sibTrans" cxnId="{72DBCCE3-03BC-4ADC-BC47-51857B3EECE0}">
      <dgm:prSet/>
      <dgm:spPr/>
      <dgm:t>
        <a:bodyPr/>
        <a:lstStyle/>
        <a:p>
          <a:endParaRPr lang="en-US"/>
        </a:p>
      </dgm:t>
    </dgm:pt>
    <dgm:pt modelId="{89782A13-0261-4F9A-9260-912269EB8B5A}">
      <dgm:prSet phldrT="[Text]"/>
      <dgm:spPr/>
      <dgm:t>
        <a:bodyPr/>
        <a:lstStyle/>
        <a:p>
          <a:r>
            <a:rPr lang="en-US" dirty="0">
              <a:solidFill>
                <a:srgbClr val="960000"/>
              </a:solidFill>
              <a:cs typeface="Times New Roman" pitchFamily="18" charset="0"/>
            </a:rPr>
            <a:t>Charge pump engine</a:t>
          </a:r>
          <a:r>
            <a:rPr lang="en-US" b="1" dirty="0">
              <a:solidFill>
                <a:srgbClr val="960000"/>
              </a:solidFill>
              <a:cs typeface="Times New Roman" pitchFamily="18" charset="0"/>
            </a:rPr>
            <a:t> </a:t>
          </a:r>
          <a:endParaRPr lang="en-US" dirty="0"/>
        </a:p>
      </dgm:t>
    </dgm:pt>
    <dgm:pt modelId="{A5FE23E2-463E-4708-9172-6B631F175DE4}" type="parTrans" cxnId="{E2CD26AC-68EB-4295-AB88-167E2ACCD24A}">
      <dgm:prSet/>
      <dgm:spPr>
        <a:ln>
          <a:solidFill>
            <a:srgbClr val="640000"/>
          </a:solidFill>
        </a:ln>
      </dgm:spPr>
      <dgm:t>
        <a:bodyPr/>
        <a:lstStyle/>
        <a:p>
          <a:endParaRPr lang="en-US"/>
        </a:p>
      </dgm:t>
    </dgm:pt>
    <dgm:pt modelId="{3CE3C03C-1A89-431E-BB79-39232A6014D8}" type="sibTrans" cxnId="{E2CD26AC-68EB-4295-AB88-167E2ACCD24A}">
      <dgm:prSet/>
      <dgm:spPr/>
      <dgm:t>
        <a:bodyPr/>
        <a:lstStyle/>
        <a:p>
          <a:endParaRPr lang="en-US"/>
        </a:p>
      </dgm:t>
    </dgm:pt>
    <dgm:pt modelId="{337C3E8D-CF53-4BB9-8438-6C25851F638C}">
      <dgm:prSet phldrT="[Text]"/>
      <dgm:spPr/>
      <dgm:t>
        <a:bodyPr/>
        <a:lstStyle/>
        <a:p>
          <a:r>
            <a:rPr lang="en-US" dirty="0">
              <a:solidFill>
                <a:srgbClr val="960000"/>
              </a:solidFill>
            </a:rPr>
            <a:t> Additional strokes</a:t>
          </a:r>
        </a:p>
      </dgm:t>
    </dgm:pt>
    <dgm:pt modelId="{DA886F61-201A-47C2-A716-8939DBFADA1C}" type="sibTrans" cxnId="{0FAEE1F6-B690-4E58-B19B-E8A7DB44DF0A}">
      <dgm:prSet/>
      <dgm:spPr/>
      <dgm:t>
        <a:bodyPr/>
        <a:lstStyle/>
        <a:p>
          <a:endParaRPr lang="en-US"/>
        </a:p>
      </dgm:t>
    </dgm:pt>
    <dgm:pt modelId="{E77AF036-BA62-48F2-9434-5C96EE816A87}" type="parTrans" cxnId="{0FAEE1F6-B690-4E58-B19B-E8A7DB44DF0A}">
      <dgm:prSet/>
      <dgm:spPr>
        <a:ln>
          <a:solidFill>
            <a:srgbClr val="640000"/>
          </a:solidFill>
        </a:ln>
      </dgm:spPr>
      <dgm:t>
        <a:bodyPr/>
        <a:lstStyle/>
        <a:p>
          <a:endParaRPr lang="en-US"/>
        </a:p>
      </dgm:t>
    </dgm:pt>
    <dgm:pt modelId="{622A080B-1213-4A29-A59E-A21584A7B5F4}" type="pres">
      <dgm:prSet presAssocID="{D33A0F50-4E97-4849-A093-24109E3011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7DD10B-65BE-4191-A11D-E6EE6E99CCF1}" type="pres">
      <dgm:prSet presAssocID="{37B9177C-620C-4C52-8E1D-6D217FE74261}" presName="root1" presStyleCnt="0"/>
      <dgm:spPr/>
    </dgm:pt>
    <dgm:pt modelId="{8E26B0E1-3B37-45E2-99D2-40696CFF9889}" type="pres">
      <dgm:prSet presAssocID="{37B9177C-620C-4C52-8E1D-6D217FE74261}" presName="LevelOneTextNode" presStyleLbl="node0" presStyleIdx="0" presStyleCnt="1" custLinFactNeighborX="-71146" custLinFactNeighborY="-48464">
        <dgm:presLayoutVars>
          <dgm:chPref val="3"/>
        </dgm:presLayoutVars>
      </dgm:prSet>
      <dgm:spPr/>
    </dgm:pt>
    <dgm:pt modelId="{3162D925-01AC-4294-9DF1-16EB1182B245}" type="pres">
      <dgm:prSet presAssocID="{37B9177C-620C-4C52-8E1D-6D217FE74261}" presName="level2hierChild" presStyleCnt="0"/>
      <dgm:spPr/>
    </dgm:pt>
    <dgm:pt modelId="{A145027C-0FBE-4B21-AB72-8588FB411D6A}" type="pres">
      <dgm:prSet presAssocID="{E77AF036-BA62-48F2-9434-5C96EE816A87}" presName="conn2-1" presStyleLbl="parChTrans1D2" presStyleIdx="0" presStyleCnt="2"/>
      <dgm:spPr/>
    </dgm:pt>
    <dgm:pt modelId="{168509B3-8BE8-43CD-A16C-C67A0F73B7DD}" type="pres">
      <dgm:prSet presAssocID="{E77AF036-BA62-48F2-9434-5C96EE816A87}" presName="connTx" presStyleLbl="parChTrans1D2" presStyleIdx="0" presStyleCnt="2"/>
      <dgm:spPr/>
    </dgm:pt>
    <dgm:pt modelId="{AAB29153-59E4-4FC5-85D7-6DB4C7D31E2A}" type="pres">
      <dgm:prSet presAssocID="{337C3E8D-CF53-4BB9-8438-6C25851F638C}" presName="root2" presStyleCnt="0"/>
      <dgm:spPr/>
    </dgm:pt>
    <dgm:pt modelId="{38DD2E2C-191C-4AF6-A6D4-2087CB79F52E}" type="pres">
      <dgm:prSet presAssocID="{337C3E8D-CF53-4BB9-8438-6C25851F638C}" presName="LevelTwoTextNode" presStyleLbl="node2" presStyleIdx="0" presStyleCnt="2" custLinFactNeighborX="-47290" custLinFactNeighborY="-29579">
        <dgm:presLayoutVars>
          <dgm:chPref val="3"/>
        </dgm:presLayoutVars>
      </dgm:prSet>
      <dgm:spPr/>
    </dgm:pt>
    <dgm:pt modelId="{B1E5EDDB-9F27-43EA-9A8B-EE83B48AC5DF}" type="pres">
      <dgm:prSet presAssocID="{337C3E8D-CF53-4BB9-8438-6C25851F638C}" presName="level3hierChild" presStyleCnt="0"/>
      <dgm:spPr/>
    </dgm:pt>
    <dgm:pt modelId="{B7044061-77F5-4EBC-A258-B17448EABAB7}" type="pres">
      <dgm:prSet presAssocID="{884BA1AE-3747-4B47-A3D2-18544A081A94}" presName="conn2-1" presStyleLbl="parChTrans1D3" presStyleIdx="0" presStyleCnt="6"/>
      <dgm:spPr/>
    </dgm:pt>
    <dgm:pt modelId="{C5789A40-D93C-4574-BF93-E18043A4040F}" type="pres">
      <dgm:prSet presAssocID="{884BA1AE-3747-4B47-A3D2-18544A081A94}" presName="connTx" presStyleLbl="parChTrans1D3" presStyleIdx="0" presStyleCnt="6"/>
      <dgm:spPr/>
    </dgm:pt>
    <dgm:pt modelId="{50EE6C78-C410-4793-B41B-8AC3CAF69058}" type="pres">
      <dgm:prSet presAssocID="{CAFF983C-C855-4F9C-8D7F-CECD0F5FB824}" presName="root2" presStyleCnt="0"/>
      <dgm:spPr/>
    </dgm:pt>
    <dgm:pt modelId="{8CD20505-082B-40A5-A4F8-2ECA0F43451A}" type="pres">
      <dgm:prSet presAssocID="{CAFF983C-C855-4F9C-8D7F-CECD0F5FB824}" presName="LevelTwoTextNode" presStyleLbl="node3" presStyleIdx="0" presStyleCnt="6" custLinFactNeighborX="48254" custLinFactNeighborY="-454">
        <dgm:presLayoutVars>
          <dgm:chPref val="3"/>
        </dgm:presLayoutVars>
      </dgm:prSet>
      <dgm:spPr/>
    </dgm:pt>
    <dgm:pt modelId="{F19C5809-7E48-4E88-8B3A-B4D4E441A5F7}" type="pres">
      <dgm:prSet presAssocID="{CAFF983C-C855-4F9C-8D7F-CECD0F5FB824}" presName="level3hierChild" presStyleCnt="0"/>
      <dgm:spPr/>
    </dgm:pt>
    <dgm:pt modelId="{1E36396A-3619-425A-AD4A-68FC8F6B051F}" type="pres">
      <dgm:prSet presAssocID="{C29CFD7B-5A61-424D-AA1E-8C7360F7CDA0}" presName="conn2-1" presStyleLbl="parChTrans1D3" presStyleIdx="1" presStyleCnt="6"/>
      <dgm:spPr/>
    </dgm:pt>
    <dgm:pt modelId="{4385959D-D137-432A-A8AB-50626600BDE8}" type="pres">
      <dgm:prSet presAssocID="{C29CFD7B-5A61-424D-AA1E-8C7360F7CDA0}" presName="connTx" presStyleLbl="parChTrans1D3" presStyleIdx="1" presStyleCnt="6"/>
      <dgm:spPr/>
    </dgm:pt>
    <dgm:pt modelId="{E94C3D88-2E20-4A96-BB0D-4FFE94B9D138}" type="pres">
      <dgm:prSet presAssocID="{73B4915A-A90E-4648-9F58-C79920BE6CF6}" presName="root2" presStyleCnt="0"/>
      <dgm:spPr/>
    </dgm:pt>
    <dgm:pt modelId="{B8D7B054-8536-4EFB-A64F-E2DD532F61FB}" type="pres">
      <dgm:prSet presAssocID="{73B4915A-A90E-4648-9F58-C79920BE6CF6}" presName="LevelTwoTextNode" presStyleLbl="node3" presStyleIdx="1" presStyleCnt="6" custLinFactNeighborX="73856" custLinFactNeighborY="-2802">
        <dgm:presLayoutVars>
          <dgm:chPref val="3"/>
        </dgm:presLayoutVars>
      </dgm:prSet>
      <dgm:spPr/>
    </dgm:pt>
    <dgm:pt modelId="{FB645772-51D9-409E-9DE1-78FBC575A2DC}" type="pres">
      <dgm:prSet presAssocID="{73B4915A-A90E-4648-9F58-C79920BE6CF6}" presName="level3hierChild" presStyleCnt="0"/>
      <dgm:spPr/>
    </dgm:pt>
    <dgm:pt modelId="{C0A9DECF-55EA-4859-B2D4-993979F87494}" type="pres">
      <dgm:prSet presAssocID="{CFBFC7C3-5F1C-4722-95DA-831D628D3C1C}" presName="conn2-1" presStyleLbl="parChTrans1D3" presStyleIdx="2" presStyleCnt="6"/>
      <dgm:spPr/>
    </dgm:pt>
    <dgm:pt modelId="{E15B1CC2-B17A-4B6C-91BB-92568AF43DA7}" type="pres">
      <dgm:prSet presAssocID="{CFBFC7C3-5F1C-4722-95DA-831D628D3C1C}" presName="connTx" presStyleLbl="parChTrans1D3" presStyleIdx="2" presStyleCnt="6"/>
      <dgm:spPr/>
    </dgm:pt>
    <dgm:pt modelId="{5FE4E059-07E1-4873-BDAC-6562A4A86869}" type="pres">
      <dgm:prSet presAssocID="{4EC1D48B-8B46-4AE6-804C-94CA0BC0F9E6}" presName="root2" presStyleCnt="0"/>
      <dgm:spPr/>
    </dgm:pt>
    <dgm:pt modelId="{5938AE79-9655-4AA2-A22D-75F553F95353}" type="pres">
      <dgm:prSet presAssocID="{4EC1D48B-8B46-4AE6-804C-94CA0BC0F9E6}" presName="LevelTwoTextNode" presStyleLbl="node3" presStyleIdx="2" presStyleCnt="6" custLinFactNeighborX="48254" custLinFactNeighborY="5090">
        <dgm:presLayoutVars>
          <dgm:chPref val="3"/>
        </dgm:presLayoutVars>
      </dgm:prSet>
      <dgm:spPr/>
    </dgm:pt>
    <dgm:pt modelId="{E2E94C8C-8D0B-4288-8010-245341CC91F2}" type="pres">
      <dgm:prSet presAssocID="{4EC1D48B-8B46-4AE6-804C-94CA0BC0F9E6}" presName="level3hierChild" presStyleCnt="0"/>
      <dgm:spPr/>
    </dgm:pt>
    <dgm:pt modelId="{D6AEA229-C441-4BD9-9482-1B5199DEC13D}" type="pres">
      <dgm:prSet presAssocID="{EB6D4D3B-550B-4251-A4AF-8521432B7D27}" presName="conn2-1" presStyleLbl="parChTrans1D3" presStyleIdx="3" presStyleCnt="6"/>
      <dgm:spPr/>
    </dgm:pt>
    <dgm:pt modelId="{66EDD383-0F2C-4341-B15C-F4D609CEE697}" type="pres">
      <dgm:prSet presAssocID="{EB6D4D3B-550B-4251-A4AF-8521432B7D27}" presName="connTx" presStyleLbl="parChTrans1D3" presStyleIdx="3" presStyleCnt="6"/>
      <dgm:spPr/>
    </dgm:pt>
    <dgm:pt modelId="{647755BC-36A2-4051-BB8F-125F42A3D637}" type="pres">
      <dgm:prSet presAssocID="{AAA3B873-617E-40C3-A9FB-2D133584F5F6}" presName="root2" presStyleCnt="0"/>
      <dgm:spPr/>
    </dgm:pt>
    <dgm:pt modelId="{43B7DE07-BFE6-4A59-87F6-588AE1788D00}" type="pres">
      <dgm:prSet presAssocID="{AAA3B873-617E-40C3-A9FB-2D133584F5F6}" presName="LevelTwoTextNode" presStyleLbl="node3" presStyleIdx="3" presStyleCnt="6" custLinFactNeighborX="73856" custLinFactNeighborY="2741">
        <dgm:presLayoutVars>
          <dgm:chPref val="3"/>
        </dgm:presLayoutVars>
      </dgm:prSet>
      <dgm:spPr/>
    </dgm:pt>
    <dgm:pt modelId="{6D3AA201-D977-4B41-B9B5-EF3DEB05B446}" type="pres">
      <dgm:prSet presAssocID="{AAA3B873-617E-40C3-A9FB-2D133584F5F6}" presName="level3hierChild" presStyleCnt="0"/>
      <dgm:spPr/>
    </dgm:pt>
    <dgm:pt modelId="{9EC259A0-09E9-4CA0-93F2-BD14502175C5}" type="pres">
      <dgm:prSet presAssocID="{1C0AFDBC-5FD0-4EAD-94A2-A7ACF6C4826B}" presName="conn2-1" presStyleLbl="parChTrans1D2" presStyleIdx="1" presStyleCnt="2"/>
      <dgm:spPr/>
    </dgm:pt>
    <dgm:pt modelId="{AEC91EAD-6D9C-4C44-808D-F0E174D8B7AA}" type="pres">
      <dgm:prSet presAssocID="{1C0AFDBC-5FD0-4EAD-94A2-A7ACF6C4826B}" presName="connTx" presStyleLbl="parChTrans1D2" presStyleIdx="1" presStyleCnt="2"/>
      <dgm:spPr/>
    </dgm:pt>
    <dgm:pt modelId="{49AC503D-4974-44FB-B5FE-37B32FD6CA6F}" type="pres">
      <dgm:prSet presAssocID="{477564C7-757B-46FB-BACD-5A62FD316B08}" presName="root2" presStyleCnt="0"/>
      <dgm:spPr/>
    </dgm:pt>
    <dgm:pt modelId="{D2367E04-B05A-42AD-8C2F-733E4C154143}" type="pres">
      <dgm:prSet presAssocID="{477564C7-757B-46FB-BACD-5A62FD316B08}" presName="LevelTwoTextNode" presStyleLbl="node2" presStyleIdx="1" presStyleCnt="2" custLinFactNeighborX="-47290" custLinFactNeighborY="-5903">
        <dgm:presLayoutVars>
          <dgm:chPref val="3"/>
        </dgm:presLayoutVars>
      </dgm:prSet>
      <dgm:spPr/>
    </dgm:pt>
    <dgm:pt modelId="{10BADE9F-4F6C-4132-9FB4-DABEB27F6E56}" type="pres">
      <dgm:prSet presAssocID="{477564C7-757B-46FB-BACD-5A62FD316B08}" presName="level3hierChild" presStyleCnt="0"/>
      <dgm:spPr/>
    </dgm:pt>
    <dgm:pt modelId="{C9300A2E-A8B7-4E32-827B-52D0D73C56FF}" type="pres">
      <dgm:prSet presAssocID="{901A9881-E315-4C23-8D25-E13D78085E37}" presName="conn2-1" presStyleLbl="parChTrans1D3" presStyleIdx="4" presStyleCnt="6"/>
      <dgm:spPr/>
    </dgm:pt>
    <dgm:pt modelId="{9DB03F2B-DD72-4C71-B375-B15B0DF4270B}" type="pres">
      <dgm:prSet presAssocID="{901A9881-E315-4C23-8D25-E13D78085E37}" presName="connTx" presStyleLbl="parChTrans1D3" presStyleIdx="4" presStyleCnt="6"/>
      <dgm:spPr/>
    </dgm:pt>
    <dgm:pt modelId="{DC2C4DE6-0C6D-4E2B-BFBA-5CFC4A84D5D3}" type="pres">
      <dgm:prSet presAssocID="{97138887-991B-4AD8-97BD-00651D7488F0}" presName="root2" presStyleCnt="0"/>
      <dgm:spPr/>
    </dgm:pt>
    <dgm:pt modelId="{06D26A3E-3DD6-4790-B5DC-6E213CBFC8D8}" type="pres">
      <dgm:prSet presAssocID="{97138887-991B-4AD8-97BD-00651D7488F0}" presName="LevelTwoTextNode" presStyleLbl="node3" presStyleIdx="4" presStyleCnt="6" custLinFactNeighborX="48254" custLinFactNeighborY="392">
        <dgm:presLayoutVars>
          <dgm:chPref val="3"/>
        </dgm:presLayoutVars>
      </dgm:prSet>
      <dgm:spPr/>
    </dgm:pt>
    <dgm:pt modelId="{21B4F473-96B2-4BE2-A993-3E15A6D103F1}" type="pres">
      <dgm:prSet presAssocID="{97138887-991B-4AD8-97BD-00651D7488F0}" presName="level3hierChild" presStyleCnt="0"/>
      <dgm:spPr/>
    </dgm:pt>
    <dgm:pt modelId="{16C994BD-B21F-4AB1-8151-C1037BBE5C62}" type="pres">
      <dgm:prSet presAssocID="{A5FE23E2-463E-4708-9172-6B631F175DE4}" presName="conn2-1" presStyleLbl="parChTrans1D3" presStyleIdx="5" presStyleCnt="6"/>
      <dgm:spPr/>
    </dgm:pt>
    <dgm:pt modelId="{6A648076-3559-4D06-BB75-9840A771535E}" type="pres">
      <dgm:prSet presAssocID="{A5FE23E2-463E-4708-9172-6B631F175DE4}" presName="connTx" presStyleLbl="parChTrans1D3" presStyleIdx="5" presStyleCnt="6"/>
      <dgm:spPr/>
    </dgm:pt>
    <dgm:pt modelId="{16A534C2-CC70-45B2-8C43-7549ED55515B}" type="pres">
      <dgm:prSet presAssocID="{89782A13-0261-4F9A-9260-912269EB8B5A}" presName="root2" presStyleCnt="0"/>
      <dgm:spPr/>
    </dgm:pt>
    <dgm:pt modelId="{33C5739E-7A57-44E5-9B47-5969F6B9D855}" type="pres">
      <dgm:prSet presAssocID="{89782A13-0261-4F9A-9260-912269EB8B5A}" presName="LevelTwoTextNode" presStyleLbl="node3" presStyleIdx="5" presStyleCnt="6" custLinFactNeighborX="73856" custLinFactNeighborY="8285">
        <dgm:presLayoutVars>
          <dgm:chPref val="3"/>
        </dgm:presLayoutVars>
      </dgm:prSet>
      <dgm:spPr/>
    </dgm:pt>
    <dgm:pt modelId="{E79FFBD8-57F5-432E-BEDD-4B91EC916C78}" type="pres">
      <dgm:prSet presAssocID="{89782A13-0261-4F9A-9260-912269EB8B5A}" presName="level3hierChild" presStyleCnt="0"/>
      <dgm:spPr/>
    </dgm:pt>
  </dgm:ptLst>
  <dgm:cxnLst>
    <dgm:cxn modelId="{1A0BE309-2170-4F0F-AA28-4A11D683B7C3}" type="presOf" srcId="{4EC1D48B-8B46-4AE6-804C-94CA0BC0F9E6}" destId="{5938AE79-9655-4AA2-A22D-75F553F95353}" srcOrd="0" destOrd="0" presId="urn:microsoft.com/office/officeart/2005/8/layout/hierarchy2"/>
    <dgm:cxn modelId="{ABC9C50A-FA75-4649-8AD3-C50645DEC543}" type="presOf" srcId="{37B9177C-620C-4C52-8E1D-6D217FE74261}" destId="{8E26B0E1-3B37-45E2-99D2-40696CFF9889}" srcOrd="0" destOrd="0" presId="urn:microsoft.com/office/officeart/2005/8/layout/hierarchy2"/>
    <dgm:cxn modelId="{5AFCCA1D-6EEF-40AE-AFAA-3EB76BEDDF09}" type="presOf" srcId="{E77AF036-BA62-48F2-9434-5C96EE816A87}" destId="{A145027C-0FBE-4B21-AB72-8588FB411D6A}" srcOrd="0" destOrd="0" presId="urn:microsoft.com/office/officeart/2005/8/layout/hierarchy2"/>
    <dgm:cxn modelId="{254B1B21-C1F2-49B8-8A03-48EBBD6A86FD}" srcId="{477564C7-757B-46FB-BACD-5A62FD316B08}" destId="{97138887-991B-4AD8-97BD-00651D7488F0}" srcOrd="0" destOrd="0" parTransId="{901A9881-E315-4C23-8D25-E13D78085E37}" sibTransId="{7B29F191-FF8B-4830-ADC3-3BADAE9CD350}"/>
    <dgm:cxn modelId="{0B133031-FB41-427F-908E-B4F21201E2E4}" type="presOf" srcId="{C29CFD7B-5A61-424D-AA1E-8C7360F7CDA0}" destId="{1E36396A-3619-425A-AD4A-68FC8F6B051F}" srcOrd="0" destOrd="0" presId="urn:microsoft.com/office/officeart/2005/8/layout/hierarchy2"/>
    <dgm:cxn modelId="{9EAE0B33-5DB7-4B38-BCC2-E52B65975A70}" type="presOf" srcId="{CAFF983C-C855-4F9C-8D7F-CECD0F5FB824}" destId="{8CD20505-082B-40A5-A4F8-2ECA0F43451A}" srcOrd="0" destOrd="0" presId="urn:microsoft.com/office/officeart/2005/8/layout/hierarchy2"/>
    <dgm:cxn modelId="{E1D4743A-8050-499E-ACA5-7A2958BFDDBA}" type="presOf" srcId="{884BA1AE-3747-4B47-A3D2-18544A081A94}" destId="{C5789A40-D93C-4574-BF93-E18043A4040F}" srcOrd="1" destOrd="0" presId="urn:microsoft.com/office/officeart/2005/8/layout/hierarchy2"/>
    <dgm:cxn modelId="{8DAF9A3E-86E3-4E12-8332-6F0E432D50A7}" type="presOf" srcId="{901A9881-E315-4C23-8D25-E13D78085E37}" destId="{C9300A2E-A8B7-4E32-827B-52D0D73C56FF}" srcOrd="0" destOrd="0" presId="urn:microsoft.com/office/officeart/2005/8/layout/hierarchy2"/>
    <dgm:cxn modelId="{FDF58E5C-7F7C-427E-A145-4E94B406BD8E}" type="presOf" srcId="{C29CFD7B-5A61-424D-AA1E-8C7360F7CDA0}" destId="{4385959D-D137-432A-A8AB-50626600BDE8}" srcOrd="1" destOrd="0" presId="urn:microsoft.com/office/officeart/2005/8/layout/hierarchy2"/>
    <dgm:cxn modelId="{CDA90A60-0A86-4910-8F90-24B7A9113EC4}" srcId="{337C3E8D-CF53-4BB9-8438-6C25851F638C}" destId="{CAFF983C-C855-4F9C-8D7F-CECD0F5FB824}" srcOrd="0" destOrd="0" parTransId="{884BA1AE-3747-4B47-A3D2-18544A081A94}" sibTransId="{7FB4E6F1-1D98-4F25-880D-11561D912B2B}"/>
    <dgm:cxn modelId="{AA136E45-B4C4-4000-8D2F-ED3BD0673772}" type="presOf" srcId="{89782A13-0261-4F9A-9260-912269EB8B5A}" destId="{33C5739E-7A57-44E5-9B47-5969F6B9D855}" srcOrd="0" destOrd="0" presId="urn:microsoft.com/office/officeart/2005/8/layout/hierarchy2"/>
    <dgm:cxn modelId="{0653B965-A504-48BC-ACBB-206A980BA08D}" srcId="{37B9177C-620C-4C52-8E1D-6D217FE74261}" destId="{477564C7-757B-46FB-BACD-5A62FD316B08}" srcOrd="1" destOrd="0" parTransId="{1C0AFDBC-5FD0-4EAD-94A2-A7ACF6C4826B}" sibTransId="{DB75FEE8-134D-40B8-83B1-E515258F401E}"/>
    <dgm:cxn modelId="{07669146-4215-466B-AD32-98900C49936A}" type="presOf" srcId="{AAA3B873-617E-40C3-A9FB-2D133584F5F6}" destId="{43B7DE07-BFE6-4A59-87F6-588AE1788D00}" srcOrd="0" destOrd="0" presId="urn:microsoft.com/office/officeart/2005/8/layout/hierarchy2"/>
    <dgm:cxn modelId="{117B2468-E303-4DE6-8FC4-1F81C5F363DF}" type="presOf" srcId="{A5FE23E2-463E-4708-9172-6B631F175DE4}" destId="{16C994BD-B21F-4AB1-8151-C1037BBE5C62}" srcOrd="0" destOrd="0" presId="urn:microsoft.com/office/officeart/2005/8/layout/hierarchy2"/>
    <dgm:cxn modelId="{F70ED568-FF70-4353-A7F1-20782B7ADDD7}" type="presOf" srcId="{1C0AFDBC-5FD0-4EAD-94A2-A7ACF6C4826B}" destId="{AEC91EAD-6D9C-4C44-808D-F0E174D8B7AA}" srcOrd="1" destOrd="0" presId="urn:microsoft.com/office/officeart/2005/8/layout/hierarchy2"/>
    <dgm:cxn modelId="{C74D4669-5726-4D86-A14D-D0A710E3765F}" type="presOf" srcId="{A5FE23E2-463E-4708-9172-6B631F175DE4}" destId="{6A648076-3559-4D06-BB75-9840A771535E}" srcOrd="1" destOrd="0" presId="urn:microsoft.com/office/officeart/2005/8/layout/hierarchy2"/>
    <dgm:cxn modelId="{126D9F6B-B2CE-47A5-9066-A318087EB0BC}" type="presOf" srcId="{1C0AFDBC-5FD0-4EAD-94A2-A7ACF6C4826B}" destId="{9EC259A0-09E9-4CA0-93F2-BD14502175C5}" srcOrd="0" destOrd="0" presId="urn:microsoft.com/office/officeart/2005/8/layout/hierarchy2"/>
    <dgm:cxn modelId="{1D2D496C-2C49-4E3D-84CB-D1B6A0310B55}" type="presOf" srcId="{337C3E8D-CF53-4BB9-8438-6C25851F638C}" destId="{38DD2E2C-191C-4AF6-A6D4-2087CB79F52E}" srcOrd="0" destOrd="0" presId="urn:microsoft.com/office/officeart/2005/8/layout/hierarchy2"/>
    <dgm:cxn modelId="{11291550-577A-4A99-ACEB-85CCD4927BD7}" type="presOf" srcId="{CFBFC7C3-5F1C-4722-95DA-831D628D3C1C}" destId="{E15B1CC2-B17A-4B6C-91BB-92568AF43DA7}" srcOrd="1" destOrd="0" presId="urn:microsoft.com/office/officeart/2005/8/layout/hierarchy2"/>
    <dgm:cxn modelId="{F1F3BB50-8B20-4781-A502-62AE9091BB45}" srcId="{337C3E8D-CF53-4BB9-8438-6C25851F638C}" destId="{4EC1D48B-8B46-4AE6-804C-94CA0BC0F9E6}" srcOrd="2" destOrd="0" parTransId="{CFBFC7C3-5F1C-4722-95DA-831D628D3C1C}" sibTransId="{147C3BBF-7E63-468C-A418-E3A8D96C1CF8}"/>
    <dgm:cxn modelId="{F7FDF07F-9D5D-406A-A140-969D36685E03}" type="presOf" srcId="{477564C7-757B-46FB-BACD-5A62FD316B08}" destId="{D2367E04-B05A-42AD-8C2F-733E4C154143}" srcOrd="0" destOrd="0" presId="urn:microsoft.com/office/officeart/2005/8/layout/hierarchy2"/>
    <dgm:cxn modelId="{49983988-9E9B-4843-AA51-1158871A6DAA}" type="presOf" srcId="{E77AF036-BA62-48F2-9434-5C96EE816A87}" destId="{168509B3-8BE8-43CD-A16C-C67A0F73B7DD}" srcOrd="1" destOrd="0" presId="urn:microsoft.com/office/officeart/2005/8/layout/hierarchy2"/>
    <dgm:cxn modelId="{C73FCA9B-7767-409A-8605-AC5DFEECA858}" type="presOf" srcId="{D33A0F50-4E97-4849-A093-24109E3011AB}" destId="{622A080B-1213-4A29-A59E-A21584A7B5F4}" srcOrd="0" destOrd="0" presId="urn:microsoft.com/office/officeart/2005/8/layout/hierarchy2"/>
    <dgm:cxn modelId="{BA30919D-C8A6-4B8E-91E2-0BC7F8B4E6EF}" type="presOf" srcId="{901A9881-E315-4C23-8D25-E13D78085E37}" destId="{9DB03F2B-DD72-4C71-B375-B15B0DF4270B}" srcOrd="1" destOrd="0" presId="urn:microsoft.com/office/officeart/2005/8/layout/hierarchy2"/>
    <dgm:cxn modelId="{C8FEECA3-3EC4-4FE3-A676-A84EB02247C4}" type="presOf" srcId="{EB6D4D3B-550B-4251-A4AF-8521432B7D27}" destId="{D6AEA229-C441-4BD9-9482-1B5199DEC13D}" srcOrd="0" destOrd="0" presId="urn:microsoft.com/office/officeart/2005/8/layout/hierarchy2"/>
    <dgm:cxn modelId="{8FCD92A8-9301-4B6A-B659-B4A405D6FCCF}" type="presOf" srcId="{EB6D4D3B-550B-4251-A4AF-8521432B7D27}" destId="{66EDD383-0F2C-4341-B15C-F4D609CEE697}" srcOrd="1" destOrd="0" presId="urn:microsoft.com/office/officeart/2005/8/layout/hierarchy2"/>
    <dgm:cxn modelId="{E2CD26AC-68EB-4295-AB88-167E2ACCD24A}" srcId="{477564C7-757B-46FB-BACD-5A62FD316B08}" destId="{89782A13-0261-4F9A-9260-912269EB8B5A}" srcOrd="1" destOrd="0" parTransId="{A5FE23E2-463E-4708-9172-6B631F175DE4}" sibTransId="{3CE3C03C-1A89-431E-BB79-39232A6014D8}"/>
    <dgm:cxn modelId="{91FDDEB8-7537-4EF6-8146-1D2118B08B64}" srcId="{D33A0F50-4E97-4849-A093-24109E3011AB}" destId="{37B9177C-620C-4C52-8E1D-6D217FE74261}" srcOrd="0" destOrd="0" parTransId="{4A774974-B706-4E94-AEAA-E5C4FD431DFE}" sibTransId="{3A00A89A-30E1-4840-813D-AEB7F21EC83C}"/>
    <dgm:cxn modelId="{5D3B3DC7-2D17-4541-99F9-F9859D38127C}" type="presOf" srcId="{97138887-991B-4AD8-97BD-00651D7488F0}" destId="{06D26A3E-3DD6-4790-B5DC-6E213CBFC8D8}" srcOrd="0" destOrd="0" presId="urn:microsoft.com/office/officeart/2005/8/layout/hierarchy2"/>
    <dgm:cxn modelId="{E14BA8CB-BBED-4331-80F4-B2F009B9B776}" type="presOf" srcId="{CFBFC7C3-5F1C-4722-95DA-831D628D3C1C}" destId="{C0A9DECF-55EA-4859-B2D4-993979F87494}" srcOrd="0" destOrd="0" presId="urn:microsoft.com/office/officeart/2005/8/layout/hierarchy2"/>
    <dgm:cxn modelId="{65C218CD-BC3F-41B3-A3B4-544CE94EDF9C}" type="presOf" srcId="{73B4915A-A90E-4648-9F58-C79920BE6CF6}" destId="{B8D7B054-8536-4EFB-A64F-E2DD532F61FB}" srcOrd="0" destOrd="0" presId="urn:microsoft.com/office/officeart/2005/8/layout/hierarchy2"/>
    <dgm:cxn modelId="{6F5160D1-A241-4B13-B9CA-699E698F9A06}" type="presOf" srcId="{884BA1AE-3747-4B47-A3D2-18544A081A94}" destId="{B7044061-77F5-4EBC-A258-B17448EABAB7}" srcOrd="0" destOrd="0" presId="urn:microsoft.com/office/officeart/2005/8/layout/hierarchy2"/>
    <dgm:cxn modelId="{D904C3DC-6404-4A5B-945A-00A8E3B26957}" srcId="{337C3E8D-CF53-4BB9-8438-6C25851F638C}" destId="{73B4915A-A90E-4648-9F58-C79920BE6CF6}" srcOrd="1" destOrd="0" parTransId="{C29CFD7B-5A61-424D-AA1E-8C7360F7CDA0}" sibTransId="{6634F059-E295-464D-B66A-AD094A9E6258}"/>
    <dgm:cxn modelId="{72DBCCE3-03BC-4ADC-BC47-51857B3EECE0}" srcId="{337C3E8D-CF53-4BB9-8438-6C25851F638C}" destId="{AAA3B873-617E-40C3-A9FB-2D133584F5F6}" srcOrd="3" destOrd="0" parTransId="{EB6D4D3B-550B-4251-A4AF-8521432B7D27}" sibTransId="{40163DD1-ACA1-48EF-9088-C411BC5CD518}"/>
    <dgm:cxn modelId="{0FAEE1F6-B690-4E58-B19B-E8A7DB44DF0A}" srcId="{37B9177C-620C-4C52-8E1D-6D217FE74261}" destId="{337C3E8D-CF53-4BB9-8438-6C25851F638C}" srcOrd="0" destOrd="0" parTransId="{E77AF036-BA62-48F2-9434-5C96EE816A87}" sibTransId="{DA886F61-201A-47C2-A716-8939DBFADA1C}"/>
    <dgm:cxn modelId="{56F01C8C-42DC-4339-9979-332ADB4A8DB0}" type="presParOf" srcId="{622A080B-1213-4A29-A59E-A21584A7B5F4}" destId="{B47DD10B-65BE-4191-A11D-E6EE6E99CCF1}" srcOrd="0" destOrd="0" presId="urn:microsoft.com/office/officeart/2005/8/layout/hierarchy2"/>
    <dgm:cxn modelId="{7FBD429B-2C3A-46EE-8999-D5CDEF28E728}" type="presParOf" srcId="{B47DD10B-65BE-4191-A11D-E6EE6E99CCF1}" destId="{8E26B0E1-3B37-45E2-99D2-40696CFF9889}" srcOrd="0" destOrd="0" presId="urn:microsoft.com/office/officeart/2005/8/layout/hierarchy2"/>
    <dgm:cxn modelId="{6284EFCE-4F4C-47E4-A855-CEA0D84B36C6}" type="presParOf" srcId="{B47DD10B-65BE-4191-A11D-E6EE6E99CCF1}" destId="{3162D925-01AC-4294-9DF1-16EB1182B245}" srcOrd="1" destOrd="0" presId="urn:microsoft.com/office/officeart/2005/8/layout/hierarchy2"/>
    <dgm:cxn modelId="{91790438-15DA-4DBB-9C4B-626575EBFFA9}" type="presParOf" srcId="{3162D925-01AC-4294-9DF1-16EB1182B245}" destId="{A145027C-0FBE-4B21-AB72-8588FB411D6A}" srcOrd="0" destOrd="0" presId="urn:microsoft.com/office/officeart/2005/8/layout/hierarchy2"/>
    <dgm:cxn modelId="{8C9B2F07-99B5-4C2B-A2FB-BA0548F012B3}" type="presParOf" srcId="{A145027C-0FBE-4B21-AB72-8588FB411D6A}" destId="{168509B3-8BE8-43CD-A16C-C67A0F73B7DD}" srcOrd="0" destOrd="0" presId="urn:microsoft.com/office/officeart/2005/8/layout/hierarchy2"/>
    <dgm:cxn modelId="{617EE602-F02C-4003-B28A-B33843A988A4}" type="presParOf" srcId="{3162D925-01AC-4294-9DF1-16EB1182B245}" destId="{AAB29153-59E4-4FC5-85D7-6DB4C7D31E2A}" srcOrd="1" destOrd="0" presId="urn:microsoft.com/office/officeart/2005/8/layout/hierarchy2"/>
    <dgm:cxn modelId="{7C5C6D15-656B-4928-97AF-88BF42660CD9}" type="presParOf" srcId="{AAB29153-59E4-4FC5-85D7-6DB4C7D31E2A}" destId="{38DD2E2C-191C-4AF6-A6D4-2087CB79F52E}" srcOrd="0" destOrd="0" presId="urn:microsoft.com/office/officeart/2005/8/layout/hierarchy2"/>
    <dgm:cxn modelId="{AC49F915-E8BB-40B6-8A60-6A2FF78E04BC}" type="presParOf" srcId="{AAB29153-59E4-4FC5-85D7-6DB4C7D31E2A}" destId="{B1E5EDDB-9F27-43EA-9A8B-EE83B48AC5DF}" srcOrd="1" destOrd="0" presId="urn:microsoft.com/office/officeart/2005/8/layout/hierarchy2"/>
    <dgm:cxn modelId="{C80ABEAC-23B7-403B-AD22-E4D4D309AB72}" type="presParOf" srcId="{B1E5EDDB-9F27-43EA-9A8B-EE83B48AC5DF}" destId="{B7044061-77F5-4EBC-A258-B17448EABAB7}" srcOrd="0" destOrd="0" presId="urn:microsoft.com/office/officeart/2005/8/layout/hierarchy2"/>
    <dgm:cxn modelId="{174C85FA-2D70-498B-BD84-09CC797FA587}" type="presParOf" srcId="{B7044061-77F5-4EBC-A258-B17448EABAB7}" destId="{C5789A40-D93C-4574-BF93-E18043A4040F}" srcOrd="0" destOrd="0" presId="urn:microsoft.com/office/officeart/2005/8/layout/hierarchy2"/>
    <dgm:cxn modelId="{5329A22B-40D8-4478-A535-FEAC212D9AAD}" type="presParOf" srcId="{B1E5EDDB-9F27-43EA-9A8B-EE83B48AC5DF}" destId="{50EE6C78-C410-4793-B41B-8AC3CAF69058}" srcOrd="1" destOrd="0" presId="urn:microsoft.com/office/officeart/2005/8/layout/hierarchy2"/>
    <dgm:cxn modelId="{0BD1CDED-4707-4315-8C8B-F43DD5BDECC0}" type="presParOf" srcId="{50EE6C78-C410-4793-B41B-8AC3CAF69058}" destId="{8CD20505-082B-40A5-A4F8-2ECA0F43451A}" srcOrd="0" destOrd="0" presId="urn:microsoft.com/office/officeart/2005/8/layout/hierarchy2"/>
    <dgm:cxn modelId="{D0096735-4BB4-48B4-B5FC-938C34BA1896}" type="presParOf" srcId="{50EE6C78-C410-4793-B41B-8AC3CAF69058}" destId="{F19C5809-7E48-4E88-8B3A-B4D4E441A5F7}" srcOrd="1" destOrd="0" presId="urn:microsoft.com/office/officeart/2005/8/layout/hierarchy2"/>
    <dgm:cxn modelId="{2A3E4538-C7F7-45DA-BA90-8EF883EEC89D}" type="presParOf" srcId="{B1E5EDDB-9F27-43EA-9A8B-EE83B48AC5DF}" destId="{1E36396A-3619-425A-AD4A-68FC8F6B051F}" srcOrd="2" destOrd="0" presId="urn:microsoft.com/office/officeart/2005/8/layout/hierarchy2"/>
    <dgm:cxn modelId="{2EAD0E4B-18A7-4B2F-87EF-CA295094F2F2}" type="presParOf" srcId="{1E36396A-3619-425A-AD4A-68FC8F6B051F}" destId="{4385959D-D137-432A-A8AB-50626600BDE8}" srcOrd="0" destOrd="0" presId="urn:microsoft.com/office/officeart/2005/8/layout/hierarchy2"/>
    <dgm:cxn modelId="{FD96E6B2-96D8-4776-B56C-231A517BDA8B}" type="presParOf" srcId="{B1E5EDDB-9F27-43EA-9A8B-EE83B48AC5DF}" destId="{E94C3D88-2E20-4A96-BB0D-4FFE94B9D138}" srcOrd="3" destOrd="0" presId="urn:microsoft.com/office/officeart/2005/8/layout/hierarchy2"/>
    <dgm:cxn modelId="{7F5B79D7-563B-4C57-B8E4-B4DB81F4D26E}" type="presParOf" srcId="{E94C3D88-2E20-4A96-BB0D-4FFE94B9D138}" destId="{B8D7B054-8536-4EFB-A64F-E2DD532F61FB}" srcOrd="0" destOrd="0" presId="urn:microsoft.com/office/officeart/2005/8/layout/hierarchy2"/>
    <dgm:cxn modelId="{A44A96BC-6A3A-47E9-BF40-B01D8975D41C}" type="presParOf" srcId="{E94C3D88-2E20-4A96-BB0D-4FFE94B9D138}" destId="{FB645772-51D9-409E-9DE1-78FBC575A2DC}" srcOrd="1" destOrd="0" presId="urn:microsoft.com/office/officeart/2005/8/layout/hierarchy2"/>
    <dgm:cxn modelId="{CD8E4D35-3D3F-423B-A506-2DBBFF00A195}" type="presParOf" srcId="{B1E5EDDB-9F27-43EA-9A8B-EE83B48AC5DF}" destId="{C0A9DECF-55EA-4859-B2D4-993979F87494}" srcOrd="4" destOrd="0" presId="urn:microsoft.com/office/officeart/2005/8/layout/hierarchy2"/>
    <dgm:cxn modelId="{C33A3801-F548-41B8-93AA-E76C2DDA2966}" type="presParOf" srcId="{C0A9DECF-55EA-4859-B2D4-993979F87494}" destId="{E15B1CC2-B17A-4B6C-91BB-92568AF43DA7}" srcOrd="0" destOrd="0" presId="urn:microsoft.com/office/officeart/2005/8/layout/hierarchy2"/>
    <dgm:cxn modelId="{CC56D02C-EA3E-4C3F-BD32-0BE14B7A9DC2}" type="presParOf" srcId="{B1E5EDDB-9F27-43EA-9A8B-EE83B48AC5DF}" destId="{5FE4E059-07E1-4873-BDAC-6562A4A86869}" srcOrd="5" destOrd="0" presId="urn:microsoft.com/office/officeart/2005/8/layout/hierarchy2"/>
    <dgm:cxn modelId="{38BBD459-C86F-4D10-AB33-27A92601DB5A}" type="presParOf" srcId="{5FE4E059-07E1-4873-BDAC-6562A4A86869}" destId="{5938AE79-9655-4AA2-A22D-75F553F95353}" srcOrd="0" destOrd="0" presId="urn:microsoft.com/office/officeart/2005/8/layout/hierarchy2"/>
    <dgm:cxn modelId="{5940983C-A8D1-43EA-8A08-E6B69A9552E0}" type="presParOf" srcId="{5FE4E059-07E1-4873-BDAC-6562A4A86869}" destId="{E2E94C8C-8D0B-4288-8010-245341CC91F2}" srcOrd="1" destOrd="0" presId="urn:microsoft.com/office/officeart/2005/8/layout/hierarchy2"/>
    <dgm:cxn modelId="{16FE170E-DA25-4833-A24E-2DA3AE20056A}" type="presParOf" srcId="{B1E5EDDB-9F27-43EA-9A8B-EE83B48AC5DF}" destId="{D6AEA229-C441-4BD9-9482-1B5199DEC13D}" srcOrd="6" destOrd="0" presId="urn:microsoft.com/office/officeart/2005/8/layout/hierarchy2"/>
    <dgm:cxn modelId="{495E21DC-04FF-462D-A1DA-9F52211B2FD7}" type="presParOf" srcId="{D6AEA229-C441-4BD9-9482-1B5199DEC13D}" destId="{66EDD383-0F2C-4341-B15C-F4D609CEE697}" srcOrd="0" destOrd="0" presId="urn:microsoft.com/office/officeart/2005/8/layout/hierarchy2"/>
    <dgm:cxn modelId="{B0E1F848-21A2-4C54-BB6A-AE4A587881DE}" type="presParOf" srcId="{B1E5EDDB-9F27-43EA-9A8B-EE83B48AC5DF}" destId="{647755BC-36A2-4051-BB8F-125F42A3D637}" srcOrd="7" destOrd="0" presId="urn:microsoft.com/office/officeart/2005/8/layout/hierarchy2"/>
    <dgm:cxn modelId="{38064800-6262-4D22-9A1C-4217D6EDEE05}" type="presParOf" srcId="{647755BC-36A2-4051-BB8F-125F42A3D637}" destId="{43B7DE07-BFE6-4A59-87F6-588AE1788D00}" srcOrd="0" destOrd="0" presId="urn:microsoft.com/office/officeart/2005/8/layout/hierarchy2"/>
    <dgm:cxn modelId="{E289CF90-A6FD-4E86-A943-1BDD72CB8632}" type="presParOf" srcId="{647755BC-36A2-4051-BB8F-125F42A3D637}" destId="{6D3AA201-D977-4B41-B9B5-EF3DEB05B446}" srcOrd="1" destOrd="0" presId="urn:microsoft.com/office/officeart/2005/8/layout/hierarchy2"/>
    <dgm:cxn modelId="{FECA29D9-3C38-4847-85D5-0691CE018488}" type="presParOf" srcId="{3162D925-01AC-4294-9DF1-16EB1182B245}" destId="{9EC259A0-09E9-4CA0-93F2-BD14502175C5}" srcOrd="2" destOrd="0" presId="urn:microsoft.com/office/officeart/2005/8/layout/hierarchy2"/>
    <dgm:cxn modelId="{24F14980-F308-4AE9-9718-738DE0E60447}" type="presParOf" srcId="{9EC259A0-09E9-4CA0-93F2-BD14502175C5}" destId="{AEC91EAD-6D9C-4C44-808D-F0E174D8B7AA}" srcOrd="0" destOrd="0" presId="urn:microsoft.com/office/officeart/2005/8/layout/hierarchy2"/>
    <dgm:cxn modelId="{631A000D-4D9F-4528-BF31-01E156F13F1A}" type="presParOf" srcId="{3162D925-01AC-4294-9DF1-16EB1182B245}" destId="{49AC503D-4974-44FB-B5FE-37B32FD6CA6F}" srcOrd="3" destOrd="0" presId="urn:microsoft.com/office/officeart/2005/8/layout/hierarchy2"/>
    <dgm:cxn modelId="{4BACCBAF-03F7-4A9C-8CB0-4A11D5DC7B94}" type="presParOf" srcId="{49AC503D-4974-44FB-B5FE-37B32FD6CA6F}" destId="{D2367E04-B05A-42AD-8C2F-733E4C154143}" srcOrd="0" destOrd="0" presId="urn:microsoft.com/office/officeart/2005/8/layout/hierarchy2"/>
    <dgm:cxn modelId="{BD14CE75-074C-4F88-9E1A-E8D79F699A37}" type="presParOf" srcId="{49AC503D-4974-44FB-B5FE-37B32FD6CA6F}" destId="{10BADE9F-4F6C-4132-9FB4-DABEB27F6E56}" srcOrd="1" destOrd="0" presId="urn:microsoft.com/office/officeart/2005/8/layout/hierarchy2"/>
    <dgm:cxn modelId="{994E0453-8A2C-402A-ACE0-A56ED1073B5B}" type="presParOf" srcId="{10BADE9F-4F6C-4132-9FB4-DABEB27F6E56}" destId="{C9300A2E-A8B7-4E32-827B-52D0D73C56FF}" srcOrd="0" destOrd="0" presId="urn:microsoft.com/office/officeart/2005/8/layout/hierarchy2"/>
    <dgm:cxn modelId="{ED6416C8-A073-4BF3-9132-3159884D67DB}" type="presParOf" srcId="{C9300A2E-A8B7-4E32-827B-52D0D73C56FF}" destId="{9DB03F2B-DD72-4C71-B375-B15B0DF4270B}" srcOrd="0" destOrd="0" presId="urn:microsoft.com/office/officeart/2005/8/layout/hierarchy2"/>
    <dgm:cxn modelId="{CA58D27B-410B-4B97-B7DB-B7FDEEB82F40}" type="presParOf" srcId="{10BADE9F-4F6C-4132-9FB4-DABEB27F6E56}" destId="{DC2C4DE6-0C6D-4E2B-BFBA-5CFC4A84D5D3}" srcOrd="1" destOrd="0" presId="urn:microsoft.com/office/officeart/2005/8/layout/hierarchy2"/>
    <dgm:cxn modelId="{244867FF-4BC2-4A13-80C0-305220EDEBA5}" type="presParOf" srcId="{DC2C4DE6-0C6D-4E2B-BFBA-5CFC4A84D5D3}" destId="{06D26A3E-3DD6-4790-B5DC-6E213CBFC8D8}" srcOrd="0" destOrd="0" presId="urn:microsoft.com/office/officeart/2005/8/layout/hierarchy2"/>
    <dgm:cxn modelId="{51776157-69DB-445A-9DD1-11FA2CAF1630}" type="presParOf" srcId="{DC2C4DE6-0C6D-4E2B-BFBA-5CFC4A84D5D3}" destId="{21B4F473-96B2-4BE2-A993-3E15A6D103F1}" srcOrd="1" destOrd="0" presId="urn:microsoft.com/office/officeart/2005/8/layout/hierarchy2"/>
    <dgm:cxn modelId="{C7675D51-5FFE-45D5-9A54-F3DCB40A6E5C}" type="presParOf" srcId="{10BADE9F-4F6C-4132-9FB4-DABEB27F6E56}" destId="{16C994BD-B21F-4AB1-8151-C1037BBE5C62}" srcOrd="2" destOrd="0" presId="urn:microsoft.com/office/officeart/2005/8/layout/hierarchy2"/>
    <dgm:cxn modelId="{24037417-ED9B-487A-8966-697519391CBE}" type="presParOf" srcId="{16C994BD-B21F-4AB1-8151-C1037BBE5C62}" destId="{6A648076-3559-4D06-BB75-9840A771535E}" srcOrd="0" destOrd="0" presId="urn:microsoft.com/office/officeart/2005/8/layout/hierarchy2"/>
    <dgm:cxn modelId="{A183822F-DBD4-4FDF-B3BE-C2296F8A9029}" type="presParOf" srcId="{10BADE9F-4F6C-4132-9FB4-DABEB27F6E56}" destId="{16A534C2-CC70-45B2-8C43-7549ED55515B}" srcOrd="3" destOrd="0" presId="urn:microsoft.com/office/officeart/2005/8/layout/hierarchy2"/>
    <dgm:cxn modelId="{9256D4CE-1D2D-4860-90C7-C3A5778CBD56}" type="presParOf" srcId="{16A534C2-CC70-45B2-8C43-7549ED55515B}" destId="{33C5739E-7A57-44E5-9B47-5969F6B9D855}" srcOrd="0" destOrd="0" presId="urn:microsoft.com/office/officeart/2005/8/layout/hierarchy2"/>
    <dgm:cxn modelId="{C8711623-A7CF-4528-AF6D-9C59E3127A7C}" type="presParOf" srcId="{16A534C2-CC70-45B2-8C43-7549ED55515B}" destId="{E79FFBD8-57F5-432E-BEDD-4B91EC916C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6B0E1-3B37-45E2-99D2-40696CFF9889}">
      <dsp:nvSpPr>
        <dsp:cNvPr id="0" name=""/>
        <dsp:cNvSpPr/>
      </dsp:nvSpPr>
      <dsp:spPr>
        <a:xfrm>
          <a:off x="0" y="2410691"/>
          <a:ext cx="1623417" cy="81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960000"/>
              </a:solidFill>
            </a:rPr>
            <a:t>SIX STROKE ENGINE</a:t>
          </a:r>
        </a:p>
      </dsp:txBody>
      <dsp:txXfrm>
        <a:off x="23774" y="2434465"/>
        <a:ext cx="1575869" cy="764160"/>
      </dsp:txXfrm>
    </dsp:sp>
    <dsp:sp modelId="{A145027C-0FBE-4B21-AB72-8588FB411D6A}">
      <dsp:nvSpPr>
        <dsp:cNvPr id="0" name=""/>
        <dsp:cNvSpPr/>
      </dsp:nvSpPr>
      <dsp:spPr>
        <a:xfrm rot="18503788">
          <a:off x="1322004" y="2179777"/>
          <a:ext cx="15909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90985" y="13315"/>
              </a:lnTo>
            </a:path>
          </a:pathLst>
        </a:custGeom>
        <a:noFill/>
        <a:ln w="25400" cap="flat" cmpd="sng" algn="ctr">
          <a:solidFill>
            <a:srgbClr val="64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077722" y="2153318"/>
        <a:ext cx="79549" cy="79549"/>
      </dsp:txXfrm>
    </dsp:sp>
    <dsp:sp modelId="{38DD2E2C-191C-4AF6-A6D4-2087CB79F52E}">
      <dsp:nvSpPr>
        <dsp:cNvPr id="0" name=""/>
        <dsp:cNvSpPr/>
      </dsp:nvSpPr>
      <dsp:spPr>
        <a:xfrm>
          <a:off x="2611577" y="1163785"/>
          <a:ext cx="1623417" cy="81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960000"/>
              </a:solidFill>
            </a:rPr>
            <a:t> Additional strokes</a:t>
          </a:r>
        </a:p>
      </dsp:txBody>
      <dsp:txXfrm>
        <a:off x="2635351" y="1187559"/>
        <a:ext cx="1575869" cy="764160"/>
      </dsp:txXfrm>
    </dsp:sp>
    <dsp:sp modelId="{B7044061-77F5-4EBC-A258-B17448EABAB7}">
      <dsp:nvSpPr>
        <dsp:cNvPr id="0" name=""/>
        <dsp:cNvSpPr/>
      </dsp:nvSpPr>
      <dsp:spPr>
        <a:xfrm rot="19927574">
          <a:off x="4090593" y="974431"/>
          <a:ext cx="24892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489247" y="13315"/>
              </a:lnTo>
            </a:path>
          </a:pathLst>
        </a:custGeom>
        <a:noFill/>
        <a:ln w="25400" cap="flat" cmpd="sng" algn="ctr">
          <a:solidFill>
            <a:srgbClr val="3E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272985" y="925515"/>
        <a:ext cx="124462" cy="124462"/>
      </dsp:txXfrm>
    </dsp:sp>
    <dsp:sp modelId="{8CD20505-082B-40A5-A4F8-2ECA0F43451A}">
      <dsp:nvSpPr>
        <dsp:cNvPr id="0" name=""/>
        <dsp:cNvSpPr/>
      </dsp:nvSpPr>
      <dsp:spPr>
        <a:xfrm>
          <a:off x="6435439" y="0"/>
          <a:ext cx="1623417" cy="81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960000"/>
              </a:solidFill>
              <a:cs typeface="Times New Roman" pitchFamily="18" charset="0"/>
            </a:rPr>
            <a:t>Griffin six stroke engine</a:t>
          </a:r>
          <a:endParaRPr lang="en-US" sz="2000" kern="1200" dirty="0"/>
        </a:p>
      </dsp:txBody>
      <dsp:txXfrm>
        <a:off x="6459213" y="23774"/>
        <a:ext cx="1575869" cy="764160"/>
      </dsp:txXfrm>
    </dsp:sp>
    <dsp:sp modelId="{1E36396A-3619-425A-AD4A-68FC8F6B051F}">
      <dsp:nvSpPr>
        <dsp:cNvPr id="0" name=""/>
        <dsp:cNvSpPr/>
      </dsp:nvSpPr>
      <dsp:spPr>
        <a:xfrm rot="21261381">
          <a:off x="4228848" y="1431633"/>
          <a:ext cx="25358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535880" y="13315"/>
              </a:lnTo>
            </a:path>
          </a:pathLst>
        </a:custGeom>
        <a:noFill/>
        <a:ln w="25400" cap="flat" cmpd="sng" algn="ctr">
          <a:solidFill>
            <a:srgbClr val="64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433391" y="1381552"/>
        <a:ext cx="126794" cy="126794"/>
      </dsp:txXfrm>
    </dsp:sp>
    <dsp:sp modelId="{B8D7B054-8536-4EFB-A64F-E2DD532F61FB}">
      <dsp:nvSpPr>
        <dsp:cNvPr id="0" name=""/>
        <dsp:cNvSpPr/>
      </dsp:nvSpPr>
      <dsp:spPr>
        <a:xfrm>
          <a:off x="6758582" y="914404"/>
          <a:ext cx="1623417" cy="81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E0000"/>
              </a:solidFill>
              <a:cs typeface="Times New Roman" pitchFamily="18" charset="0"/>
            </a:rPr>
            <a:t>Bajulaz six stroke engine</a:t>
          </a:r>
          <a:endParaRPr lang="en-US" sz="2000" b="1" kern="1200" dirty="0">
            <a:solidFill>
              <a:srgbClr val="3E0000"/>
            </a:solidFill>
          </a:endParaRPr>
        </a:p>
      </dsp:txBody>
      <dsp:txXfrm>
        <a:off x="6782356" y="938178"/>
        <a:ext cx="1575869" cy="764160"/>
      </dsp:txXfrm>
    </dsp:sp>
    <dsp:sp modelId="{C0A9DECF-55EA-4859-B2D4-993979F87494}">
      <dsp:nvSpPr>
        <dsp:cNvPr id="0" name=""/>
        <dsp:cNvSpPr/>
      </dsp:nvSpPr>
      <dsp:spPr>
        <a:xfrm rot="1126672">
          <a:off x="4173141" y="1930396"/>
          <a:ext cx="232415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24150" y="13315"/>
              </a:lnTo>
            </a:path>
          </a:pathLst>
        </a:custGeom>
        <a:noFill/>
        <a:ln w="25400" cap="flat" cmpd="sng" algn="ctr">
          <a:solidFill>
            <a:srgbClr val="64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277113" y="1885607"/>
        <a:ext cx="116207" cy="116207"/>
      </dsp:txXfrm>
    </dsp:sp>
    <dsp:sp modelId="{5938AE79-9655-4AA2-A22D-75F553F95353}">
      <dsp:nvSpPr>
        <dsp:cNvPr id="0" name=""/>
        <dsp:cNvSpPr/>
      </dsp:nvSpPr>
      <dsp:spPr>
        <a:xfrm>
          <a:off x="6435439" y="1911929"/>
          <a:ext cx="1623417" cy="81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960000"/>
              </a:solidFill>
              <a:cs typeface="Times New Roman" pitchFamily="18" charset="0"/>
            </a:rPr>
            <a:t>Crower six stroke engine</a:t>
          </a:r>
          <a:endParaRPr lang="en-US" sz="2000" kern="1200" dirty="0"/>
        </a:p>
      </dsp:txBody>
      <dsp:txXfrm>
        <a:off x="6459213" y="1935703"/>
        <a:ext cx="1575869" cy="764160"/>
      </dsp:txXfrm>
    </dsp:sp>
    <dsp:sp modelId="{D6AEA229-C441-4BD9-9482-1B5199DEC13D}">
      <dsp:nvSpPr>
        <dsp:cNvPr id="0" name=""/>
        <dsp:cNvSpPr/>
      </dsp:nvSpPr>
      <dsp:spPr>
        <a:xfrm rot="2002615">
          <a:off x="3985783" y="2387595"/>
          <a:ext cx="30220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022009" y="13315"/>
              </a:lnTo>
            </a:path>
          </a:pathLst>
        </a:custGeom>
        <a:noFill/>
        <a:ln w="25400" cap="flat" cmpd="sng" algn="ctr">
          <a:solidFill>
            <a:srgbClr val="64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421238" y="2325360"/>
        <a:ext cx="151100" cy="151100"/>
      </dsp:txXfrm>
    </dsp:sp>
    <dsp:sp modelId="{43B7DE07-BFE6-4A59-87F6-588AE1788D00}">
      <dsp:nvSpPr>
        <dsp:cNvPr id="0" name=""/>
        <dsp:cNvSpPr/>
      </dsp:nvSpPr>
      <dsp:spPr>
        <a:xfrm>
          <a:off x="6758582" y="2826327"/>
          <a:ext cx="1623417" cy="81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960000"/>
              </a:solidFill>
              <a:cs typeface="Times New Roman" pitchFamily="18" charset="0"/>
            </a:rPr>
            <a:t>Velozeta six stroke engine</a:t>
          </a:r>
          <a:endParaRPr lang="en-US" sz="2000" kern="1200" dirty="0"/>
        </a:p>
      </dsp:txBody>
      <dsp:txXfrm>
        <a:off x="6782356" y="2850101"/>
        <a:ext cx="1575869" cy="764160"/>
      </dsp:txXfrm>
    </dsp:sp>
    <dsp:sp modelId="{9EC259A0-09E9-4CA0-93F2-BD14502175C5}">
      <dsp:nvSpPr>
        <dsp:cNvPr id="0" name=""/>
        <dsp:cNvSpPr/>
      </dsp:nvSpPr>
      <dsp:spPr>
        <a:xfrm rot="3629242">
          <a:off x="1114524" y="3676064"/>
          <a:ext cx="200594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05946" y="13315"/>
              </a:lnTo>
            </a:path>
          </a:pathLst>
        </a:custGeom>
        <a:noFill/>
        <a:ln w="25400" cap="flat" cmpd="sng" algn="ctr">
          <a:solidFill>
            <a:srgbClr val="64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067348" y="3639231"/>
        <a:ext cx="100297" cy="100297"/>
      </dsp:txXfrm>
    </dsp:sp>
    <dsp:sp modelId="{D2367E04-B05A-42AD-8C2F-733E4C154143}">
      <dsp:nvSpPr>
        <dsp:cNvPr id="0" name=""/>
        <dsp:cNvSpPr/>
      </dsp:nvSpPr>
      <dsp:spPr>
        <a:xfrm>
          <a:off x="2611577" y="4156360"/>
          <a:ext cx="1623417" cy="81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960000"/>
              </a:solidFill>
            </a:rPr>
            <a:t>Additional Cylinder</a:t>
          </a:r>
        </a:p>
      </dsp:txBody>
      <dsp:txXfrm>
        <a:off x="2635351" y="4180134"/>
        <a:ext cx="1575869" cy="764160"/>
      </dsp:txXfrm>
    </dsp:sp>
    <dsp:sp modelId="{C9300A2E-A8B7-4E32-827B-52D0D73C56FF}">
      <dsp:nvSpPr>
        <dsp:cNvPr id="0" name=""/>
        <dsp:cNvSpPr/>
      </dsp:nvSpPr>
      <dsp:spPr>
        <a:xfrm rot="20958216">
          <a:off x="4215539" y="4341081"/>
          <a:ext cx="223935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239354" y="13315"/>
              </a:lnTo>
            </a:path>
          </a:pathLst>
        </a:custGeom>
        <a:noFill/>
        <a:ln w="25400" cap="flat" cmpd="sng" algn="ctr">
          <a:solidFill>
            <a:srgbClr val="64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279233" y="4298413"/>
        <a:ext cx="111967" cy="111967"/>
      </dsp:txXfrm>
    </dsp:sp>
    <dsp:sp modelId="{06D26A3E-3DD6-4790-B5DC-6E213CBFC8D8}">
      <dsp:nvSpPr>
        <dsp:cNvPr id="0" name=""/>
        <dsp:cNvSpPr/>
      </dsp:nvSpPr>
      <dsp:spPr>
        <a:xfrm>
          <a:off x="6435439" y="3740724"/>
          <a:ext cx="1623417" cy="81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960000"/>
              </a:solidFill>
              <a:cs typeface="Times New Roman" pitchFamily="18" charset="0"/>
            </a:rPr>
            <a:t>Beare head six stroke engine</a:t>
          </a:r>
          <a:endParaRPr lang="en-US" sz="2000" kern="1200" dirty="0"/>
        </a:p>
      </dsp:txBody>
      <dsp:txXfrm>
        <a:off x="6459213" y="3764498"/>
        <a:ext cx="1575869" cy="764160"/>
      </dsp:txXfrm>
    </dsp:sp>
    <dsp:sp modelId="{16C994BD-B21F-4AB1-8151-C1037BBE5C62}">
      <dsp:nvSpPr>
        <dsp:cNvPr id="0" name=""/>
        <dsp:cNvSpPr/>
      </dsp:nvSpPr>
      <dsp:spPr>
        <a:xfrm rot="696409">
          <a:off x="4208653" y="4808064"/>
          <a:ext cx="257626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576269" y="13315"/>
              </a:lnTo>
            </a:path>
          </a:pathLst>
        </a:custGeom>
        <a:noFill/>
        <a:ln w="25400" cap="flat" cmpd="sng" algn="ctr">
          <a:solidFill>
            <a:srgbClr val="64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432381" y="4756973"/>
        <a:ext cx="128813" cy="128813"/>
      </dsp:txXfrm>
    </dsp:sp>
    <dsp:sp modelId="{33C5739E-7A57-44E5-9B47-5969F6B9D855}">
      <dsp:nvSpPr>
        <dsp:cNvPr id="0" name=""/>
        <dsp:cNvSpPr/>
      </dsp:nvSpPr>
      <dsp:spPr>
        <a:xfrm>
          <a:off x="6758582" y="4674691"/>
          <a:ext cx="1623417" cy="81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960000"/>
              </a:solidFill>
              <a:cs typeface="Times New Roman" pitchFamily="18" charset="0"/>
            </a:rPr>
            <a:t>Charge pump engine</a:t>
          </a:r>
          <a:r>
            <a:rPr lang="en-US" sz="2000" b="1" kern="1200" dirty="0">
              <a:solidFill>
                <a:srgbClr val="960000"/>
              </a:solidFill>
              <a:cs typeface="Times New Roman" pitchFamily="18" charset="0"/>
            </a:rPr>
            <a:t> </a:t>
          </a:r>
          <a:endParaRPr lang="en-US" sz="2000" kern="1200" dirty="0"/>
        </a:p>
      </dsp:txBody>
      <dsp:txXfrm>
        <a:off x="6782356" y="4698465"/>
        <a:ext cx="1575869" cy="76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0.24167</cdr:x>
      <cdr:y>0.92466</cdr:y>
    </cdr:from>
    <cdr:to>
      <cdr:x>0.58542</cdr:x>
      <cdr:y>0.96575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4900" y="2571751"/>
          <a:ext cx="1571625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IN" sz="1100"/>
        </a:p>
      </cdr:txBody>
    </cdr:sp>
  </cdr:relSizeAnchor>
  <cdr:relSizeAnchor xmlns:cdr="http://schemas.openxmlformats.org/drawingml/2006/chartDrawing">
    <cdr:from>
      <cdr:x>0.31633</cdr:x>
      <cdr:y>0.01613</cdr:y>
    </cdr:from>
    <cdr:to>
      <cdr:x>0.63265</cdr:x>
      <cdr:y>0.12903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2200" y="76200"/>
          <a:ext cx="2362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2400" dirty="0">
              <a:solidFill>
                <a:srgbClr val="00B050"/>
              </a:solidFill>
            </a:rPr>
            <a:t>Six Stroke</a:t>
          </a:r>
        </a:p>
      </cdr:txBody>
    </cdr:sp>
  </cdr:relSizeAnchor>
  <cdr:relSizeAnchor xmlns:cdr="http://schemas.openxmlformats.org/drawingml/2006/chartDrawing">
    <cdr:from>
      <cdr:x>0.37755</cdr:x>
      <cdr:y>0.58065</cdr:y>
    </cdr:from>
    <cdr:to>
      <cdr:x>0.69388</cdr:x>
      <cdr:y>0.69355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19400" y="2743200"/>
          <a:ext cx="2362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IN" sz="2400" dirty="0">
              <a:solidFill>
                <a:srgbClr val="00B050"/>
              </a:solidFill>
            </a:rPr>
            <a:t>Four Stroke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4AA0E6-1CE6-48D3-B9D2-5F90A7F76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55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02T06:32:29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17772 7210 759 0,'0'0'16'0,"0"0"4"0,0-5 1 15,0 5 1-15,0-6-22 0,0 1 0 0,0 0 0 0,0-1 0 0,0 6 0 0,0-5 0 0,0 0 0 0,0 0 0 16,3-1 0-16,-3 1 0 0,0 0 0 0,0 5 0 16,3-6 36-16,-3 6 4 0,0 0 0 0,0-2 0 15,0-4 12-15,0 6 4 0,0 0 0 0,0 0 0 16,0 0-45-16,0 0-11 0,0 0 0 0,0 0 0 15,0 0 0-15,0 0 0 0,-8 0 0 0,2 3 0 16,6-3 8-16,0 0 0 0,-3 3 0 0,3-3 0 16,0 0 13-16,-6 5 3 0,6-5 0 0,0 0 0 15,-3 5 23-15,3-5 5 0,-3 3 0 0,3-3 1 16,0 0-24-16,0 0-5 0,0 0 0 0,0 0-1 0,0 0-4 0,0 0-1 16,0 0 0-16,0 0 0 0,0 0-3 0,0 0-1 15,0 0 0-15,0 0 0 0,0 0-14 0,0 0 11 16,0 0-11-16,0 0 10 0,0 0-10 0,0 0-9 15,0-5 9-15,0 5-723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23T07:25:02.5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07:05:05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2405 9904 116 0,'0'-12'59'0,"0"12"-10"0,3-15-6 15,-3 15-7 1,5-12-9-16,-5 12-5 0,0 0-7 16,11-10 0-16,-11 10-10 15,13 3 1-15,-13-3 0 16,21 7 1-16,-3-5 3 16,6 6 1-16,7-6 4 15,6 4-5-15,9-2 4 16,6 1-4-16,8-3-2 15,4-1-3-15,6 0 0 16,3-1-3-16,1 2 0 16,-4-4 1-16,-3 1-2 15,-6 0 2-15,-7 0-1 16,-7 0 3-16,-11-1-3 16,-9 4 4-16,-9-5 0 0,-7 3 0 15,-11 0 0-15,0 0-1 16,-17-10 2-16,-6 8-4 15,-7 0 1-15,-11-1-6 16,-9 3-1-16,-12 1-1 16,-12 5 3-16,-11 2-2 15,-9 1 0-15,-3 2 1 16,-5 3-2-16,5-1 4 16,2 3-1-16,8-3 0 15,12 1-2-15,17-4 2 0,15 0-1 0,15-3 2 16,28-7 2-16,0 0 0 31,28-4 1-31,18-4 1 0,18-3-3 16,9-1-16-1,11 3-39-15,4 0-51 16,-4-1-3-16,-2 5-1 0,-13-1-3 16,-8 6 77-16</inkml:trace>
  <inkml:trace contextRef="#ctx0" brushRef="#br0" timeOffset="765.89">1270 9737 171 0,'18'-6'94'16,"-18"6"1"-16,16-14-66 15,-16 14-16-15,18-10-7 16,-3 4-1-16,1 0 0 16,7 0 1-16,1 0 0 15,6-1 1-15,1-2-1 0,3 1 0 16,6-2-3-1,-4 1 2-15,0 1-2 0,-5 1-2 16,-1 2-1-16,-6 3-1 16,-3 4 2-16,-2 4-1 15,-4 2 3-15,-3 6-1 16,-2 4 4-16,1 6 1 16,-5 5 5-16,3 8-1 15,-6 1 2-15,2 9-1 16,-3 1 1-16,1 7-3 15,-3 1 0-15,-4 1-4 16,3-4-4-16,-4 0 1 16,3-4-2-16,-3-5-1 15,2-7-1-15,0-6-16 16,4-5-45-16,0-4-48 0,-1-10 1 16,0-12-4-16,0 0 2 15,0 0 63-15</inkml:trace>
  <inkml:trace contextRef="#ctx0" brushRef="#br0" timeOffset="933.55">1587 10301 323 0,'0'0'122'16,"0"0"0"-16,0-25-82 16,21 10-15-16,10-8-11 15,10-1-21-15,9 3-23 0,0-11-25 16,10 3-42-1,-2 1-25-15,-2 4-1 0,-2 3 1 16,-11-1 33-16</inkml:trace>
  <inkml:trace contextRef="#ctx0" brushRef="#br0" timeOffset="1599.81">2112 9463 206 0,'-20'-39'94'0,"-7"5"-34"16,-2-1-30-16,4 2-6 16,-10-1 0-16,1 4 1 15,-10 1-8-15,3 6 2 0,-9 1-11 16,0 6 1-16,-4 4-10 15,-6 6 3-15,0 7 0 16,-3 6-4-16,2 3 7 16,-1 6-6-16,1 5 6 15,0 3-3 17,2 6 2-32,5 4-4 0,2 5-1 0,3 5 3 0,1 5-2 15,6 5 3-15,3 4-4 16,6 3 3-16,5 3 3 15,4 2-1-15,7 2 3 16,5 1-4-16,6 4 1 0,7 1-2 16,5 1 3-1,6 1-2-15,8 1-1 0,4-2 2 16,6-2 0-16,8-5 3 16,4-5 1-16,8-3-2 15,8-5 1-15,8-4 0 16,8-9-1-16,9-10 3 15,6-11-4-15,8-11 2 16,6-15 0-16,8-14 0 16,3-20-2-16,2-12 1 15,-5-14-2-15,-5-12 0 16,-11-9 0-16,-9-9 0 16,-17-8 1-16,-16-4 2 0,-21 0-2 15,-18 0 0-15,-21-2 0 16,-19 5-3-16,-23 3 2 15,-21 11-5-15,-30 6-1 16,-26 19-7-16,-28 14-6 16,-28 13-83-16,-18 28-28 15,-27 23-3-15,-24 21-6 16,-19 19-2-16</inkml:trace>
  <inkml:trace contextRef="#ctx0" brushRef="#br0" timeOffset="25886.67">12334 9196 247 0,'-14'-10'99'0,"14"10"1"16,1-14-70-16,-1 14-11 15,10-17-9-15,-1 6-4 16,1 0 0-16,3 0 0 15,1-1 0-15,2 1-2 16,2 1 0-16,2 4 0 16,2 0-4-16,1 5-2 15,1 1 1-15,3 4 0 16,0 3 0-16,0 4 1 16,0 3-1-16,-2 2 0 0,0 5 2 15,-3-1 1-15,-2 5-1 16,-5-1 0-16,0 0 0 15,-4-1 1-15,-4 0-1 16,-1-4 1-16,-4-4 1 16,0-3 2-16,-2-12 5 15,-2 15 3-15,2-15 1 16,0 0 2-16,-13-10 1 16,6-4 0-16,1-2-1 15,-2-6-2-15,5-3-3 16,-1-5-4-16,8 1 0 15,5-1-5-15,9 1 1 16,6 6-3-16,6 3 0 0,5 7-1 16,4 5-2 15,2 8 1-31,-1 7 0 0,-3 6 1 0,-5 3-1 0,-5 2-1 16,-10 0 1-16,-5 2 2 15,-7-2-1-15,-9-6 2 16,4-12 0-16,-16 15 1 15,4-17 3-15,1-6-1 16,6-9 1-16,8-5-3 16,6-2 3-16,12-2-3 15,7 2-2-15,6 6 0 16,4 7-4-16,0 13 2 16,-4 13 0-16,-6 8 0 15,-8 6-1-15,-9 8 2 16,-10 4 1-16,-6 0 2 0,-7-1 3 15,-4-8 1-15,0-4 2 16,-2-7 0-16,1-2 2 16,2-12 0-16,3-9-7 15,12 2-12-15,-12-24-21 16,19 9-92-16,-3-4-4 16,6 1-3-16,-2-2-5 15,1 1-2-15</inkml:trace>
  <inkml:trace contextRef="#ctx0" brushRef="#br0" timeOffset="27123.31">13711 9416 311 0,'0'0'120'0,"0"0"0"16,0 0-72-16,0 0-26 0,7-23-2 15,-1 1 1-15,4-1-4 16,-2-9-4-16,1-3-7 16,1-5-1-16,-4-1-3 15,-1-1 0-15,-3 6-2 16,-3 6-2-16,-2 4 0 16,-5 10-2-16,-6 10 1 15,-1 15-1-15,-2 9 0 16,1 9 0-16,0 6 0 15,4 5 2-15,3 4 2 16,7-1 1-16,7 0 0 16,6-7 1-16,7-6 2 0,4-6 0 15,5-8 3 1,1-6-1-16,3-8-1 0,0-9 1 16,0-7-2-1,-2-5 2-15,3-5-5 0,-3-2 2 16,0 0-2-16,-3 3-4 15,-3 4 1-15,-3 8-3 16,-2 8 1 0,-3 10-2-16,-7 7 3 0,-4 12-2 15,-5 5 1-15,-3 8 0 16,-5 0 4-16,-4 2 0 16,-3-2 1-16,-1-6 1 15,1-4 2-15,2-8 3 16,3-6 2-16,11-13 0 15,-8-13-3-15,16-11 2 0,9-6-2 16,2-10 0 0,8-3-4-16,1-2-1 0,3 4-2 15,-3 6-1-15,-6 6-2 16,-3 13 1-16,-7 9-1 16,-12 7-1-16,7 20 2 15,-12 0-2-15,-1 4 1 16,-1 3 2-16,3 2 2 15,0 1 0-15,4-2 3 16,2-4 1-16,7-3 0 16,3-8 0-16,5-2 0 15,4-8-5-15,0-9-16 16,6 0-71-16,-7-10-35 16,5-2-4-16,-6-4 0 0,0 0-6 0,-6-2 10 15</inkml:trace>
  <inkml:trace contextRef="#ctx0" brushRef="#br0" timeOffset="27550.34">14806 8589 264 0,'11'-27'111'0,"0"3"3"0,-4 11-61 16,-3-3-11-16,-4 16-12 15,8-12-8-15,-8 12-1 16,0 0-7-16,0 0-12 16,-7 13-1-16,-2 2-4 15,0 7 0-15,-5 9 1 16,-3 8 1-16,0 12 0 15,-5 9 2-15,3 7 3 16,0 9-2-16,3 3 3 16,3 2-3-16,3-2 2 15,8 2-3-15,5-8 1 16,8-7-1-16,7-3 2 16,5-12-1-16,11-10-7 15,11-6-42-15,8-14-69 16,8-15-2-16,3-10-2 0,3-13-2 15,-1-14-2-15</inkml:trace>
  <inkml:trace contextRef="#ctx0" brushRef="#br0" timeOffset="28184.66">15345 8820 405 0,'-2'-26'123'0,"1"6"-3"15,1 9-83-15,0 11-20 16,0 0-14-16,12-5-2 16,-4 17-3-16,1 12 0 15,1 10 0-15,0 8 1 0,0 7 3 16,-3 8-3-16,-5 3 2 16,-3 3-2-16,-4-4 2 15,-5-4-1-15,-2-10 3 16,0-10 0-16,0-8 4 15,1-11 5-15,11-16 0 16,-15-3 0-16,14-15-2 16,2-16 4-1,7-10-2-15,2-15-3 0,5-12-6 16,4-4 0-16,6 2-2 16,0 2 1-16,-1 9 2 15,-2 11-5-15,-5 11-2 16,-3 17-1-16,-1 18 3 0,-13 5-3 15,19 27 3 1,-4 5-2-16,3 5-1 0,4 8 1 16,7 6 5-16,3 4 0 15,3 0-3-15,1-1-1 16,-2-7 1-16,-3-5 0 16,-6-5 0-16,-4-4 0 15,-6-6-1-15,-7-5 0 16,-4-1 4-16,-10-5 1 15,-8 1-1-15,-8-4 0 16,-11 2-1-16,-11-2 1 16,-8 2 0-16,-8-3-1 0,-7 1 1 15,-3-2-1 1,3-1-1-16,3-2 2 0,9-3 1 16,7-3-5-16,10-5-4 15,10-1-20-15,6-12-56 0,17 3-49 16,10-8-1-16,11-3-4 15,6-4 1 1,10-2-2-16</inkml:trace>
  <inkml:trace contextRef="#ctx0" brushRef="#br0" timeOffset="28733.78">15995 8717 456 0,'12'-21'122'0,"-4"-2"-24"15,2 12-65-15,-10 11-18 16,12-15-9-16,-12 15-4 15,13 8-1-15,-7 10 0 16,0 7-1-16,1 13-2 16,0 7 3-16,3 8 1 15,1 8 3-15,1 5-3 16,4-1 0-16,-1-4 0 0,3-3 2 16,1-7 1-1,4-8-1-15,1-11 2 0,7-6-1 16,2-13 4-16,2-6 0 15,3-11 1-15,2-9 0 16,-1-10 3-16,0-7-1 16,-5-10-1-16,-4-6-1 15,-8-6-1-15,-6-8 2 16,-8-1-4-16,-7-2 0 16,-6 3-4-16,-3 1 0 15,-6 6 0-15,1 7-1 16,0 6 0-16,0 9-1 15,2 7-1-15,3 6-3 16,2 7-5-16,6 11-11 16,-5-11-19-16,5 11-100 15,0 0-5-15,0 0 0 0,1 11-1 16,-1-11 0-16</inkml:trace>
  <inkml:trace contextRef="#ctx0" brushRef="#br0" timeOffset="29170.88">16734 8238 453 0,'-8'-11'126'15,"8"11"-4"-15,0 0-105 16,0 0-7-16,19 8-6 16,1 7-2-16,9 9 1 15,8 8-2-15,3 10-4 16,6 12 5-16,6 13 0 0,-2 9 0 15,-3 9 0 1,-5 5-2-16,-9 1 3 0,-11 4-4 16,-9-2 7-16,-10-2-7 15,-12-3 1-15,-8-8-1 16,-7-5 2-16,-8-4 0 16,-4-7-1-16,0-9-5 15,-4-8-28-15,1-6-91 16,-1-8-4-16,0-11-2 0,4-12-5 15,-1-12 0 1</inkml:trace>
  <inkml:trace contextRef="#ctx0" brushRef="#br0" timeOffset="30836.69">19715 8476 352 0,'-16'-20'119'16,"4"4"0"-16,3 1-72 15,9 15-21-15,0 0-21 16,0 0-23-16,15-8-69 16,0 5-29-16,4 2-1 15,1-3-6-15,2 2 0 0</inkml:trace>
  <inkml:trace contextRef="#ctx0" brushRef="#br0" timeOffset="75900.05">14180 9904 145 0,'-8'-15'75'0,"8"15"-6"0,0 0-10 15,-7-12-7-15,7 12-8 16,0 0-12-16,-4-12-7 16,4 12-9-16,0 0-11 15,0 0-9-15,0 0-3 16,0 0 0-16,0 0-2 16,0 0 0-16,-17 19 0 0,8-5 3 15,-2 5 3-15,-3 5 5 16,1 9 1-1,0 5 2-15,2 5 0 16,3 7-1-16,4 2 0 16,4 1 0-16,6-1-2 15,4-4 4-15,5-6-2 16,2-6 1-16,5-9-1 0,2-9 3 16,2-8 1-16,1-8 0 15,0-9-1-15,-4-5-1 16,-2-5 0-16,-7-3 0 15,-4-3 3-15,-5 0-2 16,-8 1 0-16,-4 4 0 16,-5 2 1-16,-3 7-3 15,-1 1 2-15,2 3-3 16,0 3-6-16,3 1-11 16,11 1-73-16,-11-3-23 15,11 3-1-15,2-18-1 16,4 2-2-16</inkml:trace>
  <inkml:trace contextRef="#ctx0" brushRef="#br0" timeOffset="76750.3">14287 9657 109 0,'-12'-5'53'0,"-2"-1"-7"16,2 2-9-16,0 0-5 15,1 0-6-15,11 4-5 16,-19-5-2-16,19 5-1 15,-18-2-6-15,18 2-2 16,-19 0-1-16,19 0 1 16,-24 4 1-16,10-2 2 15,-2 0-2-15,-2 2 2 16,-4-3-2-16,1 4 1 16,-2-1-1-16,0 1-2 15,0 1-2-15,-2 1 0 0,0 0 0 16,0 5 0-16,0 2-1 15,-1 2-2-15,-3 2 4 16,-1 6-2-16,-1 2 1 31,1 4-3-31,0 1 3 0,2 3-5 0,1 3 3 16,2 3-3-16,3 1 3 16,5 2-2-16,2 2-1 15,2 1 3-15,5 2-3 16,4 1 4-16,4-1-2 15,6 0 0-15,4 1 2 16,5 0-3-16,3-3 2 16,5-1-3-16,4-2 4 15,2-3-7-15,4-4 6 16,4-1-3-16,3-7 0 16,4-4 1-16,6-5-2 0,3-6 2 15,3-8 2-15,2-3 0 16,3-8 0-16,2-4-3 15,-1-5 0-15,0-6 1 16,-5-7 3-16,-2-6 4 16,-5-3-10-16,-4-8 5 15,-11-5-6-15,-5-6 7 16,-11-8-2-16,-8-6 2 16,-11-4-4-16,-8-1-1 15,-6-6 4-15,-4-2 2 16,-7 1 1-16,-1 4 0 15,-4 4-1-15,2 9 0 16,-4 7-3-16,-1 11 3 16,-6 11-3-16,-6 11-4 15,-10 16-10-15,-15 9-27 0,-13 20-88 16,-21 11-3-16,-14 10-1 16,-15 8-4-16,-18 5-1 15</inkml:trace>
  <inkml:trace contextRef="#ctx0" brushRef="#br0" timeOffset="78286.89">2438 14837 113 0,'-9'-12'85'16,"-5"-1"8"-16,0 1-38 16,14 12-12-16,-23-20 0 15,23 20 0-15,-28-18-3 16,14 8-5-16,-8 0-16 16,-1 2-11-16,-4-1 4 15,-6 8-2-15,-4 0-5 16,-5 4-6-16,-4 9-2 15,-3 4 1-15,-4 6 1 0,-4 6 1 16,0 7-3-16,2 3 3 16,1 7-2-16,3 3 5 15,2 1-2-15,6 1 1 16,5 2-1-16,7 0-2 16,9 0 0-16,5-1 0 15,8 1-1-15,8-2 0 16,5 0 1-16,5 0-1 15,6 1 2-15,4 3 1 16,3-2-3-16,3 1 1 16,2-2 2-16,2 1-2 15,2 0 0-15,0-1-1 16,1-4 0-16,2-2 1 0,3-1 5 16,3-4-1-16,2-6-1 15,4 0 2-15,4-5-1 16,4-6 4-16,3-3-3 15,4-8 0-15,3-4-3 16,1-4 3-16,-1-5 2 16,1-9 0-16,-4-6-1 15,1-6-2-15,-1-9 3 16,1-3 3-16,-6-10 2 16,-1-7-6-16,-3-8 1 15,-4-7 1-15,-1-9 4 16,-5-8 0-16,-7-4-3 0,-7-9 3 15,-11-7-3 1,-9 0 6-16,-11-3-3 0,-12 2-1 16,-17 5-5-16,-14 10 0 15,-19 8 2-15,-14 15-6 16,-16 13 2-16,-19 17-11 16,-15 23-6-16,-15 15-34 15,-6 30-75-15,-5 15-7 16,-7 16-4-16,-2 15-4 15,-2 13-2-15</inkml:trace>
  <inkml:trace contextRef="#ctx0" brushRef="#br0" timeOffset="82933.78">17437 9009 186 0,'-15'-5'90'16,"15"5"-14"-16,0 0-19 0,0 0-9 16,0 0-5-16,0 0-8 15,0 0-7-15,0 0-5 16,0 0-4-16,0 0-11 15,0 0-2-15,0 0-3 16,0 0-3-16,0 0 0 16,0 0 1-16,0 0-1 15,14-8-1-15,3 4 0 16,9 3 0-16,4-4 2 16,8 1-1-16,5 1-2 15,5-2-9-15,3 2-14 16,-8-1-19-16,2 4-36 15,-7 0-27-15,-7 3 1 16,-9 3 0-16,-11 2 0 16</inkml:trace>
  <inkml:trace contextRef="#ctx0" brushRef="#br0" timeOffset="83134.78">17479 9262 115 0,'-25'9'79'15,"15"-3"7"-15,10-6-34 16,0 0-11-16,0 0-8 16,0 0-2-16,26-2-5 15,0-7-12-15,7 1-24 16,4 2-47-16,4 0-32 16,2-1-6-16,7 0 0 15,-7 3-4-15</inkml:trace>
  <inkml:trace contextRef="#ctx0" brushRef="#br0" timeOffset="83982.91">17978 8863 137 0,'3'-17'79'0,"6"4"-3"16,5 2-41-16,2-3-11 0,4 5-8 15,2-3-3 1,5 7-3-16,2 0-1 0,2 4-8 16,2 3 0-16,0 5-5 15,-1 5 1-15,-3 1 0 16,1 6-2-16,-4 1 1 15,-4 4 0 1,-4-1-1-16,-3 3 1 0,-2-1 0 16,-4-2 0-16,0-2 0 15,-6-4 0-15,1-3 2 16,-3-3 5-16,-1-11 7 16,0 0 10-16,3 15 9 0,-3-15 8 15,0 0 7 1,0 0 3-16,0 0-1 15,-5-12-5-15,5 12-7 0,-6-20-9 16,2 6-9-16,-1-6-6 16,1-3-7-16,2-3-2 15,3-2-2-15,2 3-1 16,1 1-1-16,6 5 0 16,4 2-1-16,4 7-2 15,1 5 0-15,3 9-3 16,0 3-2-16,4 8-1 15,-3 3-1-15,-1 3-1 16,-7 0 1-16,-2 2-1 0,-7-3 1 16,-1-2 6-16,-5-5 4 15,0-13 7-15,-10 16 6 16,10-16 4-16,-14-6 3 16,5-6 0-16,6-5 0 15,-1-7-1-15,4-2-4 16,5-2-5-16,6-1-5 15,7 1-2-15,8 2-5 16,4 6 0-16,1 9-2 16,2 9 0-16,-2 5 2 15,1 10 0-15,-4 6-2 16,-6 6 2-16,-7 5 1 16,-3 1 1-16,-3 0 3 15,-4-2-1-15,-3-5 2 16,-3-5-1-16,-2-3 3 0,3-16 2 15,-7 16-3 1,7-16-25-16,-15-3-87 0,9-9 0 16,-2-8-4-16,-2-7-1 15,1-6-6-15</inkml:trace>
  <inkml:trace contextRef="#ctx0" brushRef="#br0" timeOffset="85267.72">19049 8910 103 0,'0'0'73'0,"0"0"6"16,0 0-29-16,2-13-18 15,-2 13-8-15,0 0-3 16,0 0-2-16,0 0-5 16,0 0-7-16,0 0-7 15,4 13-6-15,-4-13-2 16,0 21-1-16,2-2 1 16,1 2 6-16,0 5 6 15,0 4 3-15,2 2 1 16,-3 3 3-16,4-3-2 0,-1-2 1 15,0-5 0-15,1-1 0 16,-2-9 1-16,3 1 2 16,-7-16 4-16,13 9-1 15,-13-9 1-15,22-16 0 16,-9-2-3-16,2-3 0 16,2-2-3-16,2-1-4 15,-3 1-1-15,-3 1-4 16,-2 6-2-16,-4 3-5 15,-7 13 0-15,0 0-1 16,11 1 0-16,-11-1 1 16,6 19-2-16,-3-5 2 15,1 0 4-15,3 2 6 0,1-3 1 16,2-2 0 0,-10-11 3-16,23 14-1 0,-12-17 1 15,3-5-1-15,-2-7 1 16,1-4-1-16,-4-7 2 15,0-3-1-15,-5-5 0 16,-1 0 0-16,-6 0 0 16,3 7-2-16,-3 3-1 15,-1 5-3-15,2 8-14 16,-3 0-29-16,5 11-74 16,-14 7-5-16,14-7-3 15,-11 12-2-15,11-12-4 16</inkml:trace>
  <inkml:trace contextRef="#ctx0" brushRef="#br0" timeOffset="85983.94">19869 8062 214 0,'-4'-11'103'15,"4"11"1"-15,-12-19-44 0,12 19-20 16,0 0-17-16,0 0-9 16,0 0-9-16,0 0-6 15,0 0-6-15,0 0-3 16,0 0 1-16,0 0-2 15,-11 17 0-15,7-1 1 16,1 8 2-16,-2 9 3 16,-3 9 4-16,0 9 4 15,-2 11-1-15,0 7 3 16,1 9 4-16,-1 6 3 16,0 2 0-16,4 3 1 0,4-4 0 15,3 0 0-15,0-8 0 16,7-3 0-16,5-7-6 15,6-7 0-15,3-8-1 16,4-6-1-16,2-6-8 16,0-9-23-16,9-5-79 15,-4-8-3-15,1-11-3 16,-5-10-2-16,-1-12-8 16</inkml:trace>
  <inkml:trace contextRef="#ctx0" brushRef="#br0" timeOffset="86482.75">20417 8394 157 0,'-5'-11'73'0,"-5"-4"8"16,2 2-60-16,-1 0 1 0,-4-2 1 15,3 3 3-15,-2-2 3 16,12 14-3-16,-21-18-5 15,21 18-10-15,-21-3-7 16,10 9-2-16,-1 7-3 16,1 8 2-16,-1 7 0 15,0 7 2-15,1 7 3 16,5 6 0-16,3 5 1 16,3 4-2-16,5-2 1 15,5-1-2-15,2-4 0 16,3-5 1-16,2-6-1 15,2-5 2-15,1-11 1 16,3-5-2-16,0-7-7 16,0-9-19-16,4-4-60 31,-2-8-18-31,-1-8-4 0,-3-6-3 0,-3-7-2 0</inkml:trace>
  <inkml:trace contextRef="#ctx0" brushRef="#br0" timeOffset="86967.78">20618 8430 284 0,'0'0'93'16,"9"17"-9"-16,-6-1-80 16,2 3-8-16,1 6 1 15,2 4 5-15,2 3-1 0,0 5 1 16,3 3-2-16,-1 1 5 15,0 2 2-15,0 0-2 16,-1-1 0-16,-1-5 0 0,1-1 3 16,-4-12 1-16,2-2 2 15,-4-9 5 1,1-2 2-16,-6-11-1 16,17-4 0-16,-8-9-1 15,3-8-3-15,1-8 0 16,3-7-6-16,0-9-6 15,1-6-4-15,-5-1 2 16,-2-1-2-16,-5 6 3 16,0 5 2-16,-5 8-1 15,0 7 1-15,-4 9-4 16,4 18 3-16,0 0-2 0,-12-1-1 16,9 14 1-16,1 9-2 15,6 2 3-15,2 8 0 16,5 0 5-16,2 2-1 15,5-2-4-15,4-5-10 16,9-2-41-16,-3-12-58 16,-1-6-2-16,-1-12-1 15,-1-7-4-15,0-10 0 16</inkml:trace>
  <inkml:trace contextRef="#ctx0" brushRef="#br0" timeOffset="87483.78">21240 8297 296 0,'3'-19'104'16,"0"4"1"-16,-2 1-71 15,-1 14-16-15,0 0-13 16,14-1-5-16,-5 13 0 16,1 4 0-16,2 8-3 15,1 8 2-15,2 5 2 16,1 7 0-16,0 5 0 15,-3 3-1-15,-2-1 0 16,-2 0 0-16,-4-6 1 16,-2-5 1-16,-1-9-1 15,-1-3 4-15,-1-12 4 16,0-4 3-16,0-12 2 0,0 0 0 16,0 0-1-16,-14-14-1 15,14 14-3-15,-11-19-5 16,11 19-2-16,-16-7-5 15,5 12-2-15,-1 7 1 16,1 8-1-16,-2 4 3 16,3 5 0-16,-1 1 3 15,4-1 0-15,2-2 4 16,4-6 0-16,7-3 1 16,-6-18 2-16,24 16-2 15,-7-17 1-15,4-4 0 16,1-9-2-16,4-7-7 15,2-4-5-15,-4-11-16 16,1 1-28-16,-6-9-63 16,1 0-5-16,-6-3 0 0,1 3 0 15,-4 2 2 1</inkml:trace>
  <inkml:trace contextRef="#ctx0" brushRef="#br0" timeOffset="87749.59">21772 8327 334 0,'14'0'103'0,"-3"4"-6"15,2 2-88-15,-4 9-10 0,0 6 1 16,1 5-1-16,-3 6 3 16,-2 5 2-1,-4 6 2-15,-2 6 2 0,-2 2 2 16,0 0-4-16,-2-1-1 15,-4-1 1-15,2-2 2 16,-2-9-3-16,3-4 1 16,0-9-2-16,1-5 0 15,2-7-17-15,3-13-91 16,0 0-1-16,-4-22-5 16,5-9-2-16,2-10-3 15</inkml:trace>
  <inkml:trace contextRef="#ctx0" brushRef="#br0" timeOffset="87949.78">21600 8340 387 0,'0'0'115'0,"-18"-12"-4"16,18 12-95-16,0 0-9 15,16-8-6-15,6 3 1 16,10 0-7-16,10 1-21 15,4-2-73-15,9 1-10 16,3-3-6-16,1 1-1 16,-6-2-3-16</inkml:trace>
  <inkml:trace contextRef="#ctx0" brushRef="#br0" timeOffset="88466.28">22257 8582 361 0,'0'0'113'15,"0"0"-1"-15,0 0-87 16,11 0-14-16,-11 0-1 16,13-6 0-16,3 1 1 15,5 0 0-15,10-2-1 16,8 1-6-16,6 0-3 0,6 0-7 15,4 2-11-15,-2-2-19 16,5 5-50-16,-7-3-30 16,-4 0-4-16,-7-3 2 15,-7-3-1-15</inkml:trace>
  <inkml:trace contextRef="#ctx0" brushRef="#br0" timeOffset="88708.73">22449 8366 362 0,'-15'-3'111'15,"15"3"-9"-15,0 0-88 0,0 0-12 16,0 0-6-16,16 20-3 16,-2-1 2-16,3 8 0 15,0 7 2-15,4 10 1 16,-3 3 2-16,-1 4-1 15,-1 2 2-15,-1-2-10 16,-3-7-34-16,-1-6-59 16,6-10-2-16,-1-18-1 15,1-13-3-15,-1-18 15 16</inkml:trace>
  <inkml:trace contextRef="#ctx0" brushRef="#br0" timeOffset="89751">22958 7969 217 0,'0'0'97'0,"-4"-12"2"16,4 12-50-16,0 0-17 15,0 0-14-15,0 0-6 16,0 0-3 0,0 0-3-16,0 0-5 0,0 0-4 15,4 11-4-15,-3 6-1 16,4 8 0-16,0 9 1 15,1 9 2-15,1 6 5 16,3 7 2-16,0 4 1 16,2-4-1-16,0-4 2 15,1-9-4-15,-1-5 4 16,0-10 2-16,1-6 6 0,0-10 0 16,4-5 3-1,-1-9 3-15,4-4 1 0,2-11 3 16,5-3-2-16,0-9-6 15,4-6-3-15,-2-8-1 16,-2-5-4 0,-2-3 1-16,0 0-6 0,-7 1 1 15,-3 3-1-15,-6 2 3 16,-1 6-3-16,-6 5 3 16,-2 6-2-16,-2 4 2 31,-2 6-1-31,0 4 1 0,1 3-2 0,3 11-3 15,0 0-1-15,0 0-1 16,0 0 0-16,0 0-4 16,0 0 3-16,8 21-1 15,-4-9 2-15,2 4 1 16,0 1 1-16,2 5-1 0,-4 1 1 16,1 0 0-16,-1 5 0 15,-2 1-1-15,2 5 0 16,-1 2 0-16,-2 2 1 15,2 0 0-15,0-3 2 16,1 0-1-16,-1-3 1 16,1-7 1-16,2-3-1 15,2-1-27-15,-1-9-88 16,6-6-1-16,2-6-7 0,-2-6 3 0,1-5-7 16</inkml:trace>
  <inkml:trace contextRef="#ctx0" brushRef="#br0" timeOffset="91001.46">23814 8117 190 0,'3'-22'104'16,"2"3"5"-16,-2 7-44 15,-2-2-24-15,-1 14-12 16,1-12-7-16,-1 12-4 16,0 0-5-16,0 0-9 15,4 23-8-15,-2-1-3 16,2 8 0-16,2 9 2 16,4 8 1-16,0 9 7 15,4 6-5-15,6 4 2 16,2 2-2-16,2 0 3 15,-1-4-2-15,0 0 1 16,-1-3-3-16,0-8 1 16,-5-5 1-16,-6-8 1 0,-3-9 0 15,-3-6 1-15,-4-7-1 16,-1-6 4-16,0-12 2 16,-15 9 0-16,2-14 1 15,-5-3 0-15,-7-4 1 16,-2-5 0-16,-4-5 1 15,-1-2 0-15,-4-6-1 16,5-3-1-16,3-2 4 16,6 1-3-16,3-3 1 15,11 1-4-15,8-3 2 16,7-3-5-16,11-2 2 16,10 0-3-16,5 3-1 0,5 2-2 15,3 4 2-15,-2 6-1 16,-4 5-2-16,-4 9-2 15,-5 7 1-15,-7 5-2 16,-6 4 1-16,-13-1 1 16,15 10 0-16,-15-10 0 15,11 19 1-15,-10-6 1 16,0 4-4-16,0-2 7 16,-1 6-4-16,-1 0 0 15,1 0 0-15,0 1 2 31,-1 1-1-31,1-1 1 0,1-2 2 0,-1-1-3 16,1-3 3-16,2-3 2 0,-1-2-1 16,-2-11 2-1,9 16 0-15,-9-16 2 0,18 4 1 16,-4-8-1-16,-1-8 1 16,3-3 2-16,2-9-2 15,-1-4-2-15,-5-5 2 16,-2 0-3-16,-2 2 2 15,-4 3-1-15,-4 5 0 16,0 5-7-16,0 18 2 16,-3-11-2-16,3 11 1 15,0 22 0-15,3-3-4 16,1 8 0-16,5 6-1 0,2 5 3 0,-2 7 1 16,5 5 0-16,-2 3-1 15,-1 1-2-15,-1 1 5 16,-4 0-1-1,-5-1 0-15,-5-3 2 16,0-5-2-16,-4-4 1 16,-2-8 0-16,3-6 1 15,-1-7-2-15,-1-7 3 16,9-14 2-16,-9 17 4 16,9-17 1-16,0 0 2 15,0 0-2-15,-7-14-1 16,8 1 1-16,2-2-2 15,-2-2-5-15,1-5-6 16,3-1-3-16,-2-1-9 16,3 4-6-16,-5-3-19 0,5 10-50 15,-2-2-38-15,-4 15 3 16,8-19 0-16,-8 19 2 16,8-11 67-16</inkml:trace>
  <inkml:trace contextRef="#ctx0" brushRef="#br0" timeOffset="91449.82">24108 8340 131 0,'1'-23'94'0,"5"5"-2"15,3 2-38-15,-1 0-17 16,3 6-13-16,0 2-11 16,0 6-10-16,3 4-5 15,-14-2-4-15,22 22 0 16,-14-2 2-16,2 6-6 15,-2 3-44-15,2 0-37 16,4 3 2-16,-5-9-4 16,7 1 1-16,-6-13 92 15</inkml:trace>
  <inkml:trace contextRef="#ctx0" brushRef="#br0" timeOffset="91983.96">24241 7553 85 0,'0'0'80'0,"0"0"5"16,23 6-41-16,-7 7-17 0,2 4-12 16,9 5 2-16,5 6 6 15,6 4-5-15,4 7-5 16,4 9-2-16,1 5-4 15,1 8-2-15,-1 6 0 16,-4 5-1-16,-6 6-2 16,-6 7-2-16,-4 4 4 15,-4 3 5-15,-8 5 1 16,-3 6 5-16,-9 2-2 16,-2 1 4-16,-8 2-5 15,-7 2 7-15,-5-6-8 16,-7-4-1-16,-2-12-4 15,-1-9-3-15,-1-12 0 16,5-10-2-16,2-15 1 0,4-8 2 16,5-8-25-16,1-8-88 15,4-7-3-15,9-11-1 16,-20 0-4-16,8-7 10 16</inkml:trace>
  <inkml:trace contextRef="#ctx0" brushRef="#br0" timeOffset="118952.75">12101 12533 215 0,'2'-11'90'16,"0"-5"3"-16,1 3-54 16,-3 13-6-16,20-21-11 15,-3 15-5-15,4 0-6 16,3 2-1-16,3 2-1 15,2 2-3-15,4 2 0 16,3 4-1-16,-2 5-1 16,1 5 2-16,-4 1-1 15,-2 3-1-15,-2 3-3 16,-4 1 3-16,-6-1-1 0,-2 3 3 16,-8-7-1-16,-2 0 2 15,-5-2 3-15,-2-2 4 16,2-15 3-16,-13 19 1 15,13-19 0-15,-17 8 2 16,6-12 0-16,11 4-4 16,-22-18 0-16,14 3-5 15,-2-5 0-15,3-7-6 16,3-5 1-16,3-2-4 16,6 0-1-16,3-1-2 15,6 1 0-15,4 3-1 16,5 4-3-16,2 7 2 15,3 7-2-15,1 5 0 16,-1 6 2-16,-2 6 1 0,-3 6-1 16,-5 2 1-16,-2 4 0 15,-5 1 3-15,-6 0-1 16,-4-2 0-16,-2-1 2 16,-2-2-1-16,3-12 2 15,-7 16 3-15,7-16-2 16,0 0-1-16,0 0 0 15,14-10 0-15,3 4-1 16,5 0-1-16,4 1-4 16,4 4-2-16,0 6 1 15,1 8 3-15,-4 6-2 16,-5 4 0-16,-8 4 0 16,-5 4 4-16,-7 0 1 15,-4-2 0-15,-4-3 1 16,-2-6-3-16,0-5 4 0,8-15 0 15,-10 18-30 1,10-18-95-16,0 0-1 0,9-19-1 16,3 5-6-16,2-3 1 15</inkml:trace>
  <inkml:trace contextRef="#ctx0" brushRef="#br0" timeOffset="119607.19">13137 12731 340 0,'0'0'104'0,"15"-9"0"16,-15 9-70-16,22-22-25 16,-5 4-3-16,1-4 0 15,1-6-7-15,-2-1 5 16,-3-1-3-16,-3 3-1 15,-3 3-3-15,-6 6 2 16,-4 7 0-16,2 11-3 16,-19 8 4-16,7 11-4 15,0 5 4-15,2 6 0 16,0 3 4-16,3 3-2 16,5 1 2-16,3-7 2 15,3-2 1-15,2-6 2 0,2-4 1 16,0-7 0-1,3-6 0-15,-1-11-1 0,4-8 1 16,-1-6-2-16,6-7-3 16,-1-4-1-16,4-6-5 15,1 2 2-15,0 2-4 16,2 13 0-16,-3 9-4 16,-4 9 1-16,-3 11 1 15,-4 10 1-15,-5 10 0 16,-5 7 1-16,-2 4 1 15,-4-1 1-15,-1-3 4 16,0-6 0-16,0-3 1 16,1-8 2-16,5-19-1 15,0 0-4-15,12-7-2 0,3-18 1 16,2-11-2-16,5-1 1 16,1-6-3-16,-1 6 0 15,-2 4 0-15,-4 10 1 16,-5 12 4-16,-11 11 0 15,9 17 1-15,-9 6-1 16,1 9 1-16,0-3 4 16,8 1-6-16,9-2-104 15,5-6-5-15,8-11-4 16,6-12-1-16,4-14-3 16</inkml:trace>
  <inkml:trace contextRef="#ctx0" brushRef="#br0" timeOffset="120071.43">14625 11524 327 0,'-1'-12'110'0,"0"1"-4"16,1 11-70-16,0 0-8 16,-11-6-14-16,5 17-6 15,-5 6-2-15,-2 8 0 0,0 9-2 16,-2 8 5-16,0 11 1 16,1 10-2-16,2 9 4 15,5 13-1-15,4 6 2 16,7 10-3-16,4 5 3 15,8 6-4-15,4 7 1 16,8 7 1-16,2 4-3 31,3-2 3-31,-2-1-3 0,-3-2 1 0,-5-5-3 16,-6-4 1-16,-10-13-2 16,-9-12 4-16,-11-13-2 15,-8-14-2-15,-7-14 0 16,-6-14-2-16,-7-18-9 15,-5-18-34-15,-2-11-86 0,-4-15-4 16,2-17-3-16,-1-8-2 16,4-8-2-1</inkml:trace>
  <inkml:trace contextRef="#ctx0" brushRef="#br0" timeOffset="120633.78">15467 12489 352 0,'5'-24'112'0,"-1"0"4"0,0 1-80 16,-7-3-9-16,3 3-10 16,-5 0 0-16,0 6-5 15,-4 4-3-15,-2 5-6 16,-4 11-1-16,-5 10 0 16,-1 11 0-16,-1 15 0 15,0 6 0-15,1 9 2 16,3 5 1-16,5 7 3 15,6-2 0-15,11-1-3 16,7-3-1-16,7-10 3 16,6-6-2-16,7-10 1 15,5-8-13-15,6-21-32 16,7-8-82-16,1-14 0 16,1-13-2-16,-3-10-2 0,-1-8-2 15</inkml:trace>
  <inkml:trace contextRef="#ctx0" brushRef="#br0" timeOffset="121049.59">15838 12452 359 0,'0'0'108'0,"0"0"-2"16,3 18-73-16,2 2-19 16,6 7-11-16,0 7 2 15,5 6 3-15,-2 10 0 16,5 2-1-16,-4 5-1 15,1 1-2-15,-1-1 1 16,-2-1 3-16,-2-5-1 16,-1-8 1-16,-3-10-1 0,2-6 4 15,0-13-1 1,3-11 1-16,-1-15 1 0,2-12-4 16,-1-16 2-1,1-10-6-15,-2-12 3 0,1-4-6 16,-6-1 1-1,-1 1 3-15,-5 8 0 0,-3 14 1 16,3 10-5-16,-3 16 2 16,3 18-3-16,0 0 0 15,-6 26 2-15,4-3-6 16,6 5 1-16,3-1-1 16,2 4 2-16,5-4-11 15,10-3-63-15,0-11-48 16,5-10-3-16,3-7 0 15,1-9-4-15,2-12-2 0</inkml:trace>
  <inkml:trace contextRef="#ctx0" brushRef="#br0" timeOffset="121449.77">16495 12390 415 0,'0'0'111'16,"0"11"3"-16,0-11-94 15,5 26-13-15,0-4-1 16,5 7-3-16,2 5 3 16,1 5 1-16,1 1-1 15,-1 1-5-15,-1-2 2 16,-2-1 1-16,-3-8-1 16,-2-4 3-16,-5-6-1 0,-2-6 0 15,2-14 0-15,-17 14 0 16,1-9 1-16,-2 0-2 15,-4 2-2-15,-4 7 2 16,-1 4-1-16,2 6-1 16,3 3 2-16,3 3 0 15,5 1 0-15,7-2 4 16,7-5 2-16,13-7-2 16,7-9 0-16,7-8 1 15,7-4-4 1,4-13-6-16,9-5-17 0,-2-15-37 15,2-4-76-15,-5-6 3 16,-4-4-3-16,-4-8-3 16,-4-1 6-16</inkml:trace>
  <inkml:trace contextRef="#ctx0" brushRef="#br0" timeOffset="121669.43">16930 12376 412 0,'9'-12'116'0,"-9"12"-4"15,11 11-75-15,-7 2-20 16,5 7-6-16,0 8-5 16,5 5-4-16,2 7 4 15,1 7 1-15,0 3 1 0,-1 4-2 16,1 0 1 0,-4 0-2-16,-3-5-1 0,-5-4-5 15,-1-4-22 1,-7-8-92-16,-1-10-5 0,-2-11-1 15,6-12-4-15,-23-13-3 16</inkml:trace>
  <inkml:trace contextRef="#ctx0" brushRef="#br0" timeOffset="121900.76">16648 12316 479 0,'0'0'134'0,"-10"-14"-1"0,10 14-98 16,26-16-13-16,3 8-10 15,12-2-5-15,14-3-5 16,11-2-9-16,14 9-40 16,1-2-83-16,4 3-2 15,-9-1-2-15,-1 3-3 16,-9 2-3-16</inkml:trace>
  <inkml:trace contextRef="#ctx0" brushRef="#br0" timeOffset="122850.76">13954 14411 308 0,'-3'-14'104'0,"1"3"2"15,2 11-51-15,-4-15-15 16,4 15-9-16,0 0-11 16,0 0-7-16,0 0-4 15,0 0-4-15,10 12-4 16,-5 10 1-16,1 9 1 16,1 9-3-16,0 8 3 15,0 6 2-15,-2 7 0 16,1 0 0-16,-4-3 2 15,-1-2-3-15,1-10-3 0,-1-11-5 16,3-2-26-16,-4-17-83 16,0-16-1-16,0 0-3 15,-4-22-3-15,-5-12-1 16</inkml:trace>
  <inkml:trace contextRef="#ctx0" brushRef="#br0" timeOffset="123075.58">13560 14385 408 0,'0'0'113'0,"0"0"-2"16,16-14-58-16,9 8-46 0,13-4-4 16,8 0-3-16,11-2 1 15,7-3-1-15,6 2-5 16,1-4-25-16,5 0-74 15,-6 4-2-15,-5 2-6 16,-7 4 1-16,-6-4-3 16</inkml:trace>
  <inkml:trace contextRef="#ctx0" brushRef="#br0" timeOffset="123500.77">14502 14433 337 0,'0'0'91'0,"0"0"3"16,0 0-67-16,-12 21-7 15,3-7-3-15,2 9-3 16,-3 5-2-16,3 9 0 16,-3 5 4-16,3 7-4 15,-2 1-1-15,4 4-4 16,0 1 0-16,4-4-1 0,2-4 1 16,3-7 2-1,3-10-2-15,6-9 1 0,1-9 2 16,7-10 1-16,-2-10-3 31,3-8-2-31,-3-7 0 0,-2 0-4 0,-6-2-1 16,-9 4-5-16,-7 5-8 15,-14-1-33-15,-9 13-72 16,-8 2-4-16,-5 3-4 16,-4-5-1-16,-2-7-3 15</inkml:trace>
  <inkml:trace contextRef="#ctx0" brushRef="#br0" timeOffset="124200.78">15056 10773 337 0,'0'0'116'15,"-5"-20"-8"-15,5 20-64 16,0 0-18-16,0 0-13 16,0 0-7-16,8 21-5 15,-2 0-5-15,2 9 2 0,2 9-2 16,2 7 3-16,0 11 3 16,2 5 4-1,-4 0-3-15,1 1 3 16,-4-4-3-16,-2-4 1 0,-2-9-10 15,-1-9-49 1,-1-8-56-16,1-11-1 0,-2-18-4 16,0 0-1-16,-12-21-3 15</inkml:trace>
  <inkml:trace contextRef="#ctx0" brushRef="#br0" timeOffset="124466.43">14622 10942 426 0,'-4'-17'121'15,"14"-3"-6"-15,12-4-96 16,12 2-9-16,9-1-7 0,10-1-7 16,12-1-2-1,4-1-2-15,8 1 0 0,-1 1-2 16,2 6-10-16,-5-3-18 15,1 9-44-15,-11 2-29 16,-7 4-2-16,-7 4 4 16,-12 2-5-16,-7 5 44 31</inkml:trace>
  <inkml:trace contextRef="#ctx0" brushRef="#br0" timeOffset="124885.1">15532 10960 201 0,'5'12'98'0,"7"-4"1"15,4 0-62-15,1-7-1 16,9 0-5-16,3-8-6 15,6-4-5-15,2-4-4 16,0-2-10-16,-3 0-2 16,-5 2-3-16,-3 2-3 15,-8 3-4-15,-6 6 0 16,-12 4 2-16,8 11-1 0,-11 5 6 16,0 8 1-16,-1 6 4 15,-1 8 5-15,3 10 4 16,-2 3 1-16,4 8 1 15,0-1-1-15,5 1-1 16,1-4-5-16,2-2 1 16,1-6-4-16,-1-9-8 15,3-2-53-15,-2-12-57 16,-4-12-4-16,-5-12-1 16,0 0-3-16,-1-27-3 15</inkml:trace>
  <inkml:trace contextRef="#ctx0" brushRef="#br0" timeOffset="125038.12">15659 11331 496 0,'0'0'129'0,"13"-16"-13"16,14 4-152-16,11-2-83 15,9-4-3-15,6-6-9 16,6 0-4-16,3-1 5 15</inkml:trace>
  <inkml:trace contextRef="#ctx0" brushRef="#br0" timeOffset="125599.77">17920 12350 440 0,'0'0'125'0,"0"0"-5"15,0 0-93-15,0 0-24 16,28-2-36-16,-6-2-80 16,7 0-5-16,3 0-3 15,-2 1-2-15,-1 5-2 16</inkml:trace>
  <inkml:trace contextRef="#ctx0" brushRef="#br0" timeOffset="125733.41">17933 12648 300 0,'-17'21'106'0,"14"-9"-6"16,3-12-106-1,22 5-68-15,13-9-15 0,2-8-11 16,10-1 0-16,0-12-5 16</inkml:trace>
  <inkml:trace contextRef="#ctx0" brushRef="#br0" timeOffset="126693.53">18398 12163 275 0,'-10'-14'110'0,"3"2"-3"0,2 0-54 15,5 12-15-15,7-23-8 16,-7 23-11-16,11-16-7 16,-11 16-5-16,21-13-8 15,-9 10 1-15,3 3-1 16,0 4-1-16,3 5-2 16,3 0 1-16,1 6-1 15,0 3 2-15,1 4 0 16,-4-1 0-16,0 0 0 15,-4-1 0-15,-2-1 3 16,-5-3-2-16,-3-1 0 16,-4-5 1-16,-1-10 4 15,-1 15 1-15,1-15 1 0,0 0 3 16,-15 1 1-16,15-1 5 16,-12-19-1-16,6 5 0 15,2-6-5-15,4-2 0 16,4-6-4-16,6 3 1 15,8 0-6-15,4 5-4 16,9 5-1-16,3 4-2 16,1 10 3-16,1 7-2 15,-5 6-1-15,-3 3-2 16,-6 3 0-16,-7 1 1 16,-6-2 3-16,-6-3-1 15,-1-2 1-15,-2-12 3 16,0 0 5-16,-13 7 3 0,8-18 4 15,3-3-2-15,1-7-1 16,6 0 2-16,1-2-1 16,4 1-4-16,2 8-5 15,4 1-4-15,1 13-3 16,0 10 4-16,0 10 0 16,-4 4-1-16,1 7-1 15,-5 0 5-15,2-1 1 16,-2-3-10-16,2-3-38 15,-1-9-63-15,2-10-1 16,0-10 2-16,3-10-3 16,-1-8-1-16</inkml:trace>
  <inkml:trace contextRef="#ctx0" brushRef="#br0" timeOffset="127151.79">19196 11977 368 0,'0'0'103'0,"0"0"-3"15,0 0-82-15,8 16-14 16,-4 1-2-16,4 2 0 16,0 7 2-16,3 4 1 15,0 3-1-15,2 0-2 16,-3 1-2-16,3-3 4 16,-4-3-3-16,0-4 4 15,-2-6-1-15,-1-3 4 16,-6-15-2-16,0 0 1 0,18-1 1 15,-18 1-2 1,13-18 0-16,-13 18-3 0,13-17 0 16,-13 17-6-16,16-6 3 15,-16 6-2-15,15 19 0 16,-5-3 1-16,4 0 0 16,2 1 4-16,2-3 1 15,3-4 4-15,1-8-1 16,4-5 3-16,-2-12-1 15,-1-7-1-15,-4-8 0 16,-3-7-4-16,-5-4 0 16,-5 0-4-16,-6 2 0 15,-4 4-9-15,-5 9-9 16,-6 6-52-16,-1 14-48 0,-4 7-3 16,4 9-4-16,2 3 1 15,3 4-3-15</inkml:trace>
  <inkml:trace contextRef="#ctx0" brushRef="#br0" timeOffset="128717.72">20134 11061 226 0,'0'0'92'0,"0"0"-16"16,0 0-44-16,0 0-15 16,0 0-11-16,0 0-5 15,-3 13-3-15,3 4 0 16,-1 5-1-16,2 8 1 15,-4 10 5-15,-4 9 3 16,0 10 3-16,-3 10 2 16,-2 13 2-16,-2 7-2 15,0 10 2-15,-7 6 3 16,5 11-1-16,-1 1 3 16,3 2-2-16,0-3-1 15,7-6-1-15,2-10 0 16,8-10-1-16,4-16-2 0,8-16-1 15,4-17-9 1,8-14-23-16,8-15-88 0,1-13 0 16,-1-13-5-16,-2-11-1 15,-4-9-2-15</inkml:trace>
  <inkml:trace contextRef="#ctx0" brushRef="#br0" timeOffset="129128.59">20510 11762 282 0,'-4'-17'109'0,"-2"-1"-3"16,3 2-58-16,-5-1-16 16,3 4-14-16,0-1-7 15,5 14-4-15,-12-10-3 16,12 10-4-16,-20 19-2 16,7 4 3-16,-16 53 0 15,13-28 2 1,1 8-2-16,4-1 3 15,5 3 0-15,5-5 5 0,6-3-5 16,4-9 2-16,11-7 3 16,4-9-1-16,8-6-5 15,5-10-16-15,1-12-53 16,2-9-47-16,1-9 0 16,0-6-2-16,-10-8-3 15,-1-4-2-15</inkml:trace>
  <inkml:trace contextRef="#ctx0" brushRef="#br0" timeOffset="129482.8">20748 11813 390 0,'0'0'107'0,"0"0"-3"16,0 0-79-16,13 24-17 16,-1-3-7-16,2 6-6 0,2 5 3 15,-1 9 0 1,1 3 5-16,0 1-4 0,-1-5 2 15,-3-6 1-15,-3-4 2 16,-2-5 6-16,0-12-2 16,-7-13 1-16,17-7 1 15,-7-11 0-15,-3-9 2 16,2-3-2-16,-3-3-3 16,1-1-4-16,-2 5 0 15,-2 6-5-15,-5 6 3 16,2 17-4-16,0 0-1 15,-14 11 1-15,10 7 2 16,2 4-2-16,3 2-11 16,0-6-40-16,9 4-66 0,2-8 1 15,6-10-4-15,2-8-2 16,3-10-4-16</inkml:trace>
  <inkml:trace contextRef="#ctx0" brushRef="#br0" timeOffset="130136.14">21255 11080 217 0,'-2'-27'100'0,"1"1"2"0,2 4-57 16,-5 1-5-16,7 4-12 16,-3 2-4-16,0 15-6 15,1-14-4-15,-1 14-5 16,0 24-7-16,1 0-2 15,-1 13-3-15,0 11 3 16,-1 13-2-16,3 13 7 16,2 14-2-16,2 6 2 15,5 9-2-15,3 8 1 16,3 1 1-16,5 9-3 16,2-1 1-16,0-2-1 15,0-4 1-15,-4-6 0 16,-5-11 5-16,-5-10-1 0,-7-12 1 15,-4-15 1-15,-6-12 2 16,-4-11-2-16,-4-15 4 16,-2-5-4-16,-2-10-6 15,-3-4-5-15,0-4-12 16,-8-7-15-16,8 2-62 16,-6-2-31-16,2-1-6 15,-4-4 1-15,6 1 1 16</inkml:trace>
  <inkml:trace contextRef="#ctx0" brushRef="#br0" timeOffset="137119.04">20964 13256 287 0,'2'-12'110'0,"-1"1"-1"16,-2 0-70-16,1 11-10 16,0 0-10-16,6-12-3 15,-6 12-7-15,0 0-3 16,0 0-2-16,11 11-6 16,-3 5 3-16,0 8-2 15,3 5-1 1,1 8 0-16,2 5 4 0,-1 8-1 15,1 3 1-15,-2-3 3 16,-1-4-3-16,-4-4 2 16,0-6-5-16,-3-8-12 15,5-5-49-15,-7-11-47 16,-2-12-4-16,0 0-1 16,-6-30-2-16,-4 2 7 15</inkml:trace>
  <inkml:trace contextRef="#ctx0" brushRef="#br0" timeOffset="137337.15">20668 13198 338 0,'0'0'109'16,"0"0"2"-16,16-16-78 15,11 13-21-15,6-3-8 16,8-2-3-16,7 1-1 0,8-3-2 0,4 2-12 31,-4-3-27-31,5 4-65 16,-6-1-2-16,-4 2 1 0,-4 0-4 15,-7 0 0-15</inkml:trace>
  <inkml:trace contextRef="#ctx0" brushRef="#br0" timeOffset="137751.72">21480 13254 200 0,'4'19'87'0,"-6"-5"1"0,0 4-70 16,0 11-1-16,-1 3 2 15,3 11 5-15,-1 5 2 16,3 6 2-16,-2 2-7 16,4 0-1-16,2-1-6 15,0-4-3-15,3-9-4 16,0-6 2-16,2-11 1 16,3-7-1-16,1-12-1 15,0-7 0-15,-2-9 2 16,1-5-5-16,-5-4 2 15,-2 0-4-15,-6-1-2 16,-7 4-1-16,-11 6 2 16,-4 7-2-16,-5 6-2 15,-4 3-21-15,2 6-90 0,-1 0-1 16,3-4-5-16,8-6-3 16,7-11-1-16</inkml:trace>
  <inkml:trace contextRef="#ctx0" brushRef="#br0" timeOffset="138384.76">21414 10035 259 0,'0'0'98'15,"-11"14"2"-15,9 0-75 0,2 6-17 16,3 8-2-1,0 7-1-15,2 10 4 16,-1 5 1-16,3 5 4 0,-1 3-2 16,-1 2-2-16,-2-7 2 15,0-3-4-15,-3-7-17 16,-4-10-74-16,0-12-18 16,-2-8-6-16,6-13-4 15,-22-23-5-15</inkml:trace>
  <inkml:trace contextRef="#ctx0" brushRef="#br0" timeOffset="138600.45">20917 10097 410 0,'-13'-1'131'0,"13"1"-6"0,5-11-104 16,23 2-13-16,15-1-9 15,15-2-8-15,8-5-15 16,17 5-29-16,1-5-68 16,9 3 0-16,-8-3-2 15,-6 2-4-15,-12-1 12 16</inkml:trace>
  <inkml:trace contextRef="#ctx0" brushRef="#br0" timeOffset="138935.18">21753 10024 237 0,'-3'11'118'0,"3"-11"-5"0,11-7-61 16,8 3-9-16,1-5-11 15,8 2-9-15,-1 0-12 16,2 0-9-16,1 4-8 15,-3 6 1-15,-2 10-1 16,-9 8 1-16,-7 14 0 16,-5 8 0-16,-4 10 1 15,-2 6 4-15,-5 4 1 16,0 4 5-16,0-3-1 16,0-2 0-16,0-11 2 15,4-8-4-15,0-7-20 0,1-10-89 16,3-9-4-16,-1-17-3 15,0 0-5-15,-5-23-2 16</inkml:trace>
  <inkml:trace contextRef="#ctx0" brushRef="#br0" timeOffset="139069.51">21720 10463 402 0,'0'0'125'0,"0"0"0"16,25-9-93-16,16-1-42 15,20 1-107-15,3-2-5 16,8-2-3-16,4-5-5 16,4-2-2-16</inkml:trace>
  <inkml:trace contextRef="#ctx0" brushRef="#br0" timeOffset="139586.06">22030 12229 391 0,'0'0'121'0,"0"0"-7"16,24-8-92-16,0 4-12 15,9-1-5-15,7-2-4 16,9 2 1-16,8-2-7 15,3-4-8-15,6 5-23 16,-8-6-50-16,-6 5-32 16,-8-1-1-16,-9 0 1 15,-13-2-3-15</inkml:trace>
  <inkml:trace contextRef="#ctx0" brushRef="#br0" timeOffset="139817.14">22336 12004 337 0,'0'0'113'0,"0"0"-5"15,0 0-78-15,2 11-16 16,4 9-10-16,4 11-4 16,2 13-5-16,-1 9 1 15,3 10 2-15,0 5 4 16,1 6-29-16,-1-4-81 15,5-7-3-15,-2-12-1 16,0-18-5-16,4-12-2 16</inkml:trace>
  <inkml:trace contextRef="#ctx0" brushRef="#br0" timeOffset="140599.85">22993 11664 197 0,'0'0'84'15,"0"0"1"-15,0 0-65 16,8 29-10-16,-3-5-5 16,2 5 1-16,0 8 2 15,2 5 0-15,2-2 1 16,1 3-2-16,1-6 2 16,1-1-4-16,-3-7 7 15,4-5-1-15,0-11 6 16,5-7-1-16,-2-7-1 15,3-6 1-15,-3-11 1 16,5-7 0-16,-2-6-2 16,0-2 2-16,-6-2-3 15,-3 5 6-15,-4 2-6 16,0 6 0-16,-5 5-9 0,-3 17 2 16,0 0-3-16,5 16-6 15,0 7 0-15,-1 5-7 16,2 3 3-16,1 3 1 15,2 4 9-15,2-3-5 16,1-3 1-16,1-11-19 16,8-2-97-16,4-10 1 15,-1-9-5-15,0-7-3 16,2-9-3-16</inkml:trace>
  <inkml:trace contextRef="#ctx0" brushRef="#br0" timeOffset="141534.92">23750 11778 363 0,'5'-12'117'0,"-1"0"-2"16,-4 12-98-16,0-17-6 15,0 17-2-15,2-13-4 16,-2 13-3-16,0 0-3 15,0 0-3-15,6 28 0 16,-2-1-5-16,3 7 6 16,4 10-1-16,1 7 6 15,4 8 2-15,1 4 4 16,2 3-3-16,-3-4 1 16,-1-5 2-16,-2-5-3 0,-4-7 1 15,-4-9 0-15,-1-5 2 16,-8-8-4-16,-3-10-1 15,-9-4-6-15,-8-8-6 16,-6-5-7-16,-5-9-8 16,-4-2-2-16,-6-8-3 15,3-2 11-15,0-3 6 16,6-1 13-16,12 0 8 16,5-3 9-16,13 4 6 15,8-7 2-15,17 3-1 16,12-3-8-16,15-1-6 15,5-2-8-15,4-3 0 0,3 1-4 16,-2 2 1-16,-5 5-2 16,-8 7 5-16,-12 4-4 15,-7 4 6-15,-10 3-4 16,-14 15 3-16,13-12-1 16,-13 12 1-16,0 0-1 15,0 0-5-15,0 0 0 16,0 0-1-16,0 0 1 15,-8 19-2-15,5-2 1 16,-2 3-5-16,0 4 3 16,-1 4 1-16,-2 3 6 15,2 2-5-15,3 0 2 16,0-1 0-16,3-8 4 0,4-5 3 16,3-4 0-16,-7-15-1 0,26 8-3 0,-7-16-1 15,2-8-2-15,1-7 0 31,0-5-3-31,-3-5 1 16,-3 3 2-16,-3 4 3 16,-5 2-2-16,-4 7 2 15,-4 17 1-15,0 0-5 16,2 11 4-16,1 13-2 16,2 10-2-16,-2 5-3 15,3 11 5-15,2 8 1 16,-2 2 0-16,-4-1 4 15,-1 1-5-15,-4-4 3 16,-5-7 0-16,2-9 2 16,-6-7-1-16,-1-9 1 0,-4-11-2 15,3-11 1 1,1-11-2-16,1-11-12 0,3-6-16 16,-2-15-63-16,7-6-35 15,2-10-3-15,4-4 0 16,2-2-1-16,2-1 49 15</inkml:trace>
  <inkml:trace contextRef="#ctx0" brushRef="#br0" timeOffset="141816.51">24179 11239 379 0,'17'-22'116'15,"3"10"-3"-15,4 12-101 16,5 13-8-16,3 15-3 16,-1 20-2-16,2 13 2 15,0 22-3-15,-1 14 1 16,-6 10 1-16,-4 11 0 16,-9 5 4-16,-6 5-1 15,-9-7 4-15,-7-3-6 16,-5-6 5-16,-4-8-28 15,-6-4-90-15,-3-8-6 16,-4-14-3-16,1-15-3 0,-4-22-5 16</inkml:trace>
  <inkml:trace contextRef="#ctx0" brushRef="#br0" timeOffset="-87526.93">15398 15553 202 0,'13'-24'107'16,"1"3"3"-16,-5-4-38 16,6 11-14-16,-8-4-10 0,4 8-6 15,-6-1-12-15,-5 11-6 16,15-9-9-16,-15 9-3 15,17 6-2-15,-5 5-7 16,2 8 1-16,2 13-1 16,-1 9 1-16,2 9 4 15,-2 9-3-15,0 4 0 16,-4 8 0-16,-4 0-1 16,-3 0 2-16,-3-5-5 15,-1-6 0-15,-2-9-5 16,-2-11 4-16,0-6 0 15,1-7-5-15,-2-14-11 16,5-13-30-16,-16-9-81 16,6-11-1-16,-5-15 1 15,-2-8 2-15,-5-15-2 0</inkml:trace>
  <inkml:trace contextRef="#ctx0" brushRef="#br0" timeOffset="-87325.32">15232 15459 338 0,'-20'-23'122'0,"6"5"2"16,14 18-52-16,-13-19-20 16,13 19-21-16,21-10-9 15,5 8-9-15,9-4-5 16,9 1-4-16,7-3 0 16,10-3-9-16,5 4-8 15,3-5-14-15,3 5-33 16,-6-4-66-16,-4 4-6 15,-7-7 5-15,-1 6-8 16,-9 2 7-16</inkml:trace>
  <inkml:trace contextRef="#ctx0" brushRef="#br0" timeOffset="-86679.4">16459 15475 187 0,'-20'-9'71'0,"8"2"-9"16,12 7-10-16,-22-10-12 15,22 10-8-15,-20-5-8 16,9 5-5-16,-2-3-3 0,-3 6-6 15,-2-1 1 1,-2 9 2-16,-1 2 0 0,2 4-1 16,-2 2 0-1,5 5-4-15,3 4-1 0,8 1 5 16,4 0 0-16,10-1-2 16,7-6 0-16,10 2-1 15,3-1 0-15,4-1 2 16,1 1-5-16,-1 5-2 15,-5 2-3-15,-7 7-2 16,-13-1 1-16,-10 4 0 16,-10 3 0-16,-7-6 5 15,-11-6 4-15,1-5 2 16,-3-10 5-16,4-12-3 0,5-14 1 16,10-6-1-1,8-18-2-15,12-11-5 0,10-4-12 16,6-13-21-16,14 1-70 15,-3 3-29-15,5 10-5 16,-5 2-1-16,-2 9-3 16,-5 11 20-16</inkml:trace>
  <inkml:trace contextRef="#ctx0" brushRef="#br0" timeOffset="-86196.37">17032 15105 471 0,'0'0'129'0,"14"4"1"15,4 5-112-15,15 8-13 16,12 8-6-16,12 5 2 16,13 6-1-16,12 6-2 15,9 4 0-15,3 2 2 0,0 5-2 16,-6-5 1-16,-7-3 1 15,-14 1 0-15,-15-2-1 16,-15-3 2-16,-22 0 3 16,-20-3-2-16,-20-3-1 15,-17 0 2-15,-13 2 2 16,-9-2-5-16,-5-5 1 16,-5 1-3-16,5-5 1 15,5 4-8-15,12 2-59 16,5-4-63-16,14-5-5 15,9-4 3-15,14-6-3 16,10-13-1-16</inkml:trace>
  <inkml:trace contextRef="#ctx0" brushRef="#br0" timeOffset="-85858.64">19310 15073 353 0,'18'-7'113'0,"-4"4"-1"16,-14 3-60-16,0 0-49 15,3 21-2-15,-5 2-2 0,-2 10 3 16,5 12 1-1,1 10 3-15,1 13-2 0,2 13 0 16,1 9 3-16,0 1-1 16,2 6-1-16,-4-4-4 15,1-10-1-15,-3-6-6 16,-5-16-18-16,3-11-74 16,-6-12-23-16,-3-19-5 15,9-19 6-15,-24-16 3 16</inkml:trace>
  <inkml:trace contextRef="#ctx0" brushRef="#br0" timeOffset="-85677.96">18826 15209 430 0,'-41'-55'138'0,"13"7"-4"16,14 6-82-16,23 8-29 15,14 1-9-15,19 1-13 16,15 5-15-16,8-6-25 15,19 13-75-15,0 3-16 16,10 12 0-16,-4 5-5 16,-2 14 2-16</inkml:trace>
  <inkml:trace contextRef="#ctx0" brushRef="#br0" timeOffset="-84685.48">20002 15719 358 0,'0'0'121'0,"0"0"3"15,6-24-95-15,-6 1-2 16,2 1-1-16,-3-6-6 16,2-2-8-16,-2 2-2 15,1 4-4-15,-2 5-6 16,2 19 5-16,-12-9-2 15,1 20 1-15,-5 12-3 16,-3 7-5-16,-3 9 2 16,-2 6 2-16,1 3 2 15,1-3-4-15,5-1-2 16,3-6 3-16,7-14 3 16,6-6 4-16,1-18-4 0,22 9-1 15,-2-23-1-15,5-4 4 16,4-4 2-16,0 0-1 15,0 2-6-15,-4 1 0 16,-4 4 0-16,-5 10 3 16,-5 13 0-16,-6 6-4 15,-3 4 0-15,-1 0 2 0,-1-1 4 16,3 0 0-16,-3-5 6 0,0-12-3 16,0 0-1-16,22-20 1 31,-8-14 5-31,5-10-8 15,0-11 0-15,3-18-5 16,1-14 0-16,-1-6 2 0,-2-6-4 16,-9 0 1-16,-1 10 2 15,-4 13 1-15,-3 11 0 16,-3 19 0-16,-2 18 0 16,2 28-1-16,-15 8 0 15,6 25 2-15,0 11-5 16,2 13 4-1,1 11-3 1,3 14 0-16,4 4 4 0,5 0-2 0,5-4 1 16,4-5-3-16,3-8 6 15,2-8-3-15,1-13 0 16,1-12 3-16,1-16-7 16,4-11 3-16,2-12 0 15,4-6 0-15,1-7-2 16,0-4-2-16,-1 0 3 0,-3 2 0 15,-2 4 3-15,-8 8-5 16,-1 9 2-16,-7 0-3 16,-12-3 4-16,15 16 3 15,-15-16 1-15,9 11-4 16,-9-11 0-16,14-7 7 16,-2-4-5-16,4-8 4 15,2-1-5-15,0 0-3 16,2 2 2-16,3 6 0 15,-2 8 1-15,-4 14-3 16,-4 3 0-16,-3 12 1 16,-3 1 1-16,0 4 1 0,-1-3-2 15,-5-2-3-15,0-8 5 16,-1-17 2-16,0 0 2 16,14 6-5-16,-6-21-5 15,4-8-4-15,4-6-21 16,-5-15-42-16,6 2-64 15,-5-10-1-15,-4 1 0 16,-12-3 2-16,-7 7 5 16</inkml:trace>
  <inkml:trace contextRef="#ctx0" brushRef="#br0" timeOffset="-84528.45">20247 15274 377 0,'-78'-4'121'0,"18"5"3"16,18 2-68-16,28 5-23 15,25-5-14-15,32-3-17 16,30 1-23-16,22-6-76 16,33 4-24-16,23-6-10 15,22-3-6-15,10 0-3 16</inkml:trace>
  <inkml:trace contextRef="#ctx0" brushRef="#br0" timeOffset="-42928.13">2426 11003 149 0,'0'0'101'16,"-8"-10"4"-16,8 10-41 15,4-16-12-15,-4 16-10 16,16-16-10-16,-3 9-6 15,-1-2-6-15,8 2-8 16,2 3-3-16,6 4-3 16,7 0 2-16,6 4 3 0,6 0-1 15,9 2 0-15,8-5 2 16,7 4 1-16,2-7 3 16,3 2-3-16,-4-2-1 15,1-2-4-15,-6-3 1 16,-7 2-1-16,-9 0 1 15,-9 1-1-15,-13 0 0 16,-6 1 2-16,-10 0-1 16,-13 3 1-16,13-4 1 15,-13 4-4-15,0 0-1 16,0 0 0-16,0 0-4 16,0 0-1-16,0 0-4 15,0 0-4-15,0 0-4 16,0 0-13-16,0 18-54 15,0-18-59-15,8 16 1 0,-8-16-4 16,11 15 4-16,-11-15-1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9T06:31:33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24043 17443 125 0,'0'0'85'16,"0"0"-15"-16,0 0-80 15,0 0-28-15,0 0-42 16,0 0-4-16,0 0 17 15,0 0 67-15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6:28:35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27 15214,'-17'6'8104,"-7"-22"-8584,36 34-10987,-24-36 3075,-1 1 5445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6:28:38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12716,'0'0'769,"35"17"-481,-18-9-4612,5-16-32,4 6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23T06:47:05.5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23T07:18:05.3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0,0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3-08-19T06:33:19.5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23T07:20:37.9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10-23T07:24:30.1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87 0 264,'0'0'102,"0"0"3,-20 5-74,12 14-3,-4 6-4,3 11 0,-6 9 2,7 12 1,-1 5-7,6 11-2,0 4-3,4-1-2,2-7-5,5-3 1,2-13-5,6-12 0,1-10 3,4-13 1,-2-17 0,2-9-6,-2-12 1,-2-2-1,-4-1 4,-4 0-3,-6 2-2,-5 5-3,2 16 1,-23-5 0,6 16-6,-7-4-51,4 3-71,-4-4-1,5-10-2,3-14 0,3-14-4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A8995C-25BC-4411-9B2B-D95A1ED21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5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9331-094E-4190-8C00-718F7369ACDF}" type="slidenum">
              <a:rPr lang="en-IN" altLang="en-US" smtClean="0"/>
              <a:pPr/>
              <a:t>1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56587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99117-BAD7-4365-A148-640E19814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3EDC-62C0-4DCE-8EC4-5F6AFDD87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D8F4-B582-41B3-A2F5-C032B6B21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C59F-2F62-4FC9-8715-19D7CA28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7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7ACE-9DD8-44F7-B5F4-8B4BB6DFE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1E77C-F735-4C45-87F2-59B6AD4A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1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00D7-F225-47AF-AAB4-924D45546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4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535E-9B3D-4D13-9F49-6AF371C93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E6A4-7808-4D45-95E5-CEE094E2F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B0956-312F-49BD-8E49-ABA20B6A6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8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2294-22BC-4DB9-B2DF-94325B90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052268-CBAF-4E33-8C2C-BE7C11194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550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6.xml"/><Relationship Id="rId15" Type="http://schemas.openxmlformats.org/officeDocument/2006/relationships/image" Target="../media/image10.png"/><Relationship Id="rId4" Type="http://schemas.openxmlformats.org/officeDocument/2006/relationships/image" Target="../media/image76.png"/><Relationship Id="rId14" Type="http://schemas.openxmlformats.org/officeDocument/2006/relationships/image" Target="../media/image5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customXml" Target="../ink/ink8.xml"/><Relationship Id="rId4" Type="http://schemas.openxmlformats.org/officeDocument/2006/relationships/image" Target="../media/image550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3" Type="http://schemas.openxmlformats.org/officeDocument/2006/relationships/customXml" Target="../ink/ink9.xml"/><Relationship Id="rId7" Type="http://schemas.openxmlformats.org/officeDocument/2006/relationships/customXml" Target="../ink/ink10.xml"/><Relationship Id="rId25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24" Type="http://schemas.openxmlformats.org/officeDocument/2006/relationships/image" Target="../media/image550.png"/><Relationship Id="rId27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A0C2BDF-61F5-0B65-9D47-753FE76314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dirty="0"/>
              <a:t>Quasi-static  Cycles for Automotive Prime Movers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A4A63A-796B-7149-FA1F-C5E17EC4CA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 dirty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grpSp>
        <p:nvGrpSpPr>
          <p:cNvPr id="3076" name="Group 8">
            <a:extLst>
              <a:ext uri="{FF2B5EF4-FFF2-40B4-BE49-F238E27FC236}">
                <a16:creationId xmlns:a16="http://schemas.microsoft.com/office/drawing/2014/main" id="{E2B91588-0FE3-0BB2-8A99-72BA3050E1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0" name="Group 9">
              <a:extLst>
                <a:ext uri="{FF2B5EF4-FFF2-40B4-BE49-F238E27FC236}">
                  <a16:creationId xmlns:a16="http://schemas.microsoft.com/office/drawing/2014/main" id="{105C1B3E-79C1-7EA4-8212-FA6EF586D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0" name="Rectangle 10">
                <a:extLst>
                  <a:ext uri="{FF2B5EF4-FFF2-40B4-BE49-F238E27FC236}">
                    <a16:creationId xmlns:a16="http://schemas.microsoft.com/office/drawing/2014/main" id="{4C7CDB89-A3C6-1B96-2461-34C6D05AE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" name="Rectangle 11">
                <a:extLst>
                  <a:ext uri="{FF2B5EF4-FFF2-40B4-BE49-F238E27FC236}">
                    <a16:creationId xmlns:a16="http://schemas.microsoft.com/office/drawing/2014/main" id="{FAC9FA51-2EB9-E5BE-621C-80B85255B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" name="Group 12">
              <a:extLst>
                <a:ext uri="{FF2B5EF4-FFF2-40B4-BE49-F238E27FC236}">
                  <a16:creationId xmlns:a16="http://schemas.microsoft.com/office/drawing/2014/main" id="{4E829B7D-C125-18D6-0FE1-F52D04E74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88" name="Rectangle 13">
                <a:extLst>
                  <a:ext uri="{FF2B5EF4-FFF2-40B4-BE49-F238E27FC236}">
                    <a16:creationId xmlns:a16="http://schemas.microsoft.com/office/drawing/2014/main" id="{4CF8728F-AA50-EAB9-03D1-8040748AC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" name="Rectangle 14">
                <a:extLst>
                  <a:ext uri="{FF2B5EF4-FFF2-40B4-BE49-F238E27FC236}">
                    <a16:creationId xmlns:a16="http://schemas.microsoft.com/office/drawing/2014/main" id="{D5690278-49BB-8574-0E14-4DD810DE1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" name="Group 15">
              <a:extLst>
                <a:ext uri="{FF2B5EF4-FFF2-40B4-BE49-F238E27FC236}">
                  <a16:creationId xmlns:a16="http://schemas.microsoft.com/office/drawing/2014/main" id="{BA8CFA6F-FBD5-F8D5-A452-AB97AC28D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6" name="Rectangle 16">
                <a:extLst>
                  <a:ext uri="{FF2B5EF4-FFF2-40B4-BE49-F238E27FC236}">
                    <a16:creationId xmlns:a16="http://schemas.microsoft.com/office/drawing/2014/main" id="{1E123775-9F78-21C5-BB5D-2BF4BED19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" name="Rectangle 17">
                <a:extLst>
                  <a:ext uri="{FF2B5EF4-FFF2-40B4-BE49-F238E27FC236}">
                    <a16:creationId xmlns:a16="http://schemas.microsoft.com/office/drawing/2014/main" id="{76574464-FDB2-769B-1373-AD0D8C616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3" name="Group 18">
              <a:extLst>
                <a:ext uri="{FF2B5EF4-FFF2-40B4-BE49-F238E27FC236}">
                  <a16:creationId xmlns:a16="http://schemas.microsoft.com/office/drawing/2014/main" id="{6C39B414-D85E-FB7A-57BE-529E9104A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4" name="Rectangle 19">
                <a:extLst>
                  <a:ext uri="{FF2B5EF4-FFF2-40B4-BE49-F238E27FC236}">
                    <a16:creationId xmlns:a16="http://schemas.microsoft.com/office/drawing/2014/main" id="{BDF635D4-E3C3-7B0C-2591-AEADF8FF9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" name="Rectangle 20">
                <a:extLst>
                  <a:ext uri="{FF2B5EF4-FFF2-40B4-BE49-F238E27FC236}">
                    <a16:creationId xmlns:a16="http://schemas.microsoft.com/office/drawing/2014/main" id="{C454C6B6-5ED3-3C5A-7EA6-C3DA7AE85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7C40292D-B479-1E26-889B-220CCE3E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25869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600" dirty="0">
                <a:solidFill>
                  <a:srgbClr val="0070C0"/>
                </a:solidFill>
                <a:latin typeface="Blackadder ITC" panose="04020505051007020D02" pitchFamily="82" charset="0"/>
              </a:rPr>
              <a:t>Allocation of More Time of Expansion Process ….</a:t>
            </a:r>
          </a:p>
        </p:txBody>
      </p:sp>
      <p:pic>
        <p:nvPicPr>
          <p:cNvPr id="3078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86F2D7E-5B2A-82E8-C1DA-E5D4F3D7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0F6960-F42A-3A77-4A82-D1AC8EB22BD8}"/>
                  </a:ext>
                </a:extLst>
              </p14:cNvPr>
              <p14:cNvContentPartPr/>
              <p14:nvPr/>
            </p14:nvContentPartPr>
            <p14:xfrm>
              <a:off x="6389640" y="2569680"/>
              <a:ext cx="10800" cy="2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0F6960-F42A-3A77-4A82-D1AC8EB22B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0280" y="2560320"/>
                <a:ext cx="29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990E06-2EA6-DA8D-97E2-B40782740E4E}"/>
                  </a:ext>
                </a:extLst>
              </p14:cNvPr>
              <p14:cNvContentPartPr/>
              <p14:nvPr/>
            </p14:nvContentPartPr>
            <p14:xfrm>
              <a:off x="8655480" y="62794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990E06-2EA6-DA8D-97E2-B40782740E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46120" y="62701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560668-64E1-4DD5-3EA7-001CF8B779CA}"/>
                  </a:ext>
                </a:extLst>
              </p14:cNvPr>
              <p14:cNvContentPartPr/>
              <p14:nvPr/>
            </p14:nvContentPartPr>
            <p14:xfrm>
              <a:off x="8278366" y="3506483"/>
              <a:ext cx="19800" cy="1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560668-64E1-4DD5-3EA7-001CF8B779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72246" y="3500363"/>
                <a:ext cx="32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B8A2B8-582B-F1D4-1914-63BECB4DEBCC}"/>
                  </a:ext>
                </a:extLst>
              </p14:cNvPr>
              <p14:cNvContentPartPr/>
              <p14:nvPr/>
            </p14:nvContentPartPr>
            <p14:xfrm>
              <a:off x="10488766" y="6188843"/>
              <a:ext cx="36360" cy="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B8A2B8-582B-F1D4-1914-63BECB4DEB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82646" y="6182723"/>
                <a:ext cx="48600" cy="2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>
            <a:extLst>
              <a:ext uri="{FF2B5EF4-FFF2-40B4-BE49-F238E27FC236}">
                <a16:creationId xmlns:a16="http://schemas.microsoft.com/office/drawing/2014/main" id="{3845B830-93F3-4324-90B4-CDF847C2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-14287"/>
            <a:ext cx="7772400" cy="1143000"/>
          </a:xfrm>
        </p:spPr>
        <p:txBody>
          <a:bodyPr/>
          <a:lstStyle/>
          <a:p>
            <a:r>
              <a:rPr lang="en-US" altLang="en-US" sz="2800" dirty="0"/>
              <a:t>BSFC of the 4- and 5-stroke engines at 4000 rpm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12BAFDA6-3C92-4124-9D93-D5CAF0C7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8714"/>
            <a:ext cx="8888411" cy="5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B6F7ED39-84AC-E230-F0AB-BB96EF79B0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04AF65BB-54ED-927F-F4D3-A3AE296AF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>
                <a:extLst>
                  <a:ext uri="{FF2B5EF4-FFF2-40B4-BE49-F238E27FC236}">
                    <a16:creationId xmlns:a16="http://schemas.microsoft.com/office/drawing/2014/main" id="{40179088-A9F8-53EF-3BB5-42DC12E107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>
                  <a:extLst>
                    <a:ext uri="{FF2B5EF4-FFF2-40B4-BE49-F238E27FC236}">
                      <a16:creationId xmlns:a16="http://schemas.microsoft.com/office/drawing/2014/main" id="{357BFD1D-76BE-CD3A-5377-5684E1BCC3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434" name="Rectangle 10">
                    <a:extLst>
                      <a:ext uri="{FF2B5EF4-FFF2-40B4-BE49-F238E27FC236}">
                        <a16:creationId xmlns:a16="http://schemas.microsoft.com/office/drawing/2014/main" id="{40470E45-6779-73EC-8811-48205D927A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37" name="Rectangle 11">
                    <a:extLst>
                      <a:ext uri="{FF2B5EF4-FFF2-40B4-BE49-F238E27FC236}">
                        <a16:creationId xmlns:a16="http://schemas.microsoft.com/office/drawing/2014/main" id="{1680767F-AD2C-FE6F-FA13-B7B1C440F1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" name="Group 12">
                  <a:extLst>
                    <a:ext uri="{FF2B5EF4-FFF2-40B4-BE49-F238E27FC236}">
                      <a16:creationId xmlns:a16="http://schemas.microsoft.com/office/drawing/2014/main" id="{0D5FD8C8-09B3-9714-FB4D-CC40CD2814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432" name="Rectangle 13">
                    <a:extLst>
                      <a:ext uri="{FF2B5EF4-FFF2-40B4-BE49-F238E27FC236}">
                        <a16:creationId xmlns:a16="http://schemas.microsoft.com/office/drawing/2014/main" id="{344C23A4-F750-23B7-E106-F75C4F6E65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33" name="Rectangle 14">
                    <a:extLst>
                      <a:ext uri="{FF2B5EF4-FFF2-40B4-BE49-F238E27FC236}">
                        <a16:creationId xmlns:a16="http://schemas.microsoft.com/office/drawing/2014/main" id="{58600B1C-773B-DE2B-B8C6-91144E2330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Group 10">
                  <a:extLst>
                    <a:ext uri="{FF2B5EF4-FFF2-40B4-BE49-F238E27FC236}">
                      <a16:creationId xmlns:a16="http://schemas.microsoft.com/office/drawing/2014/main" id="{6A326364-C9EB-C234-D51B-87F117C8E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>
                    <a:extLst>
                      <a:ext uri="{FF2B5EF4-FFF2-40B4-BE49-F238E27FC236}">
                        <a16:creationId xmlns:a16="http://schemas.microsoft.com/office/drawing/2014/main" id="{A65CFE8C-1DDC-EADA-ABDF-3ACDED856F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E0AE161D-33F2-8593-8C5D-526B8489EC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1">
                  <a:extLst>
                    <a:ext uri="{FF2B5EF4-FFF2-40B4-BE49-F238E27FC236}">
                      <a16:creationId xmlns:a16="http://schemas.microsoft.com/office/drawing/2014/main" id="{B2F47037-B056-1A4E-A37E-9841AB135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2">
                    <a:extLst>
                      <a:ext uri="{FF2B5EF4-FFF2-40B4-BE49-F238E27FC236}">
                        <a16:creationId xmlns:a16="http://schemas.microsoft.com/office/drawing/2014/main" id="{F6AD2EA6-F3C9-28CF-CE4E-11EE8817C0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13">
                    <a:extLst>
                      <a:ext uri="{FF2B5EF4-FFF2-40B4-BE49-F238E27FC236}">
                        <a16:creationId xmlns:a16="http://schemas.microsoft.com/office/drawing/2014/main" id="{7270015C-1343-C324-F1D4-2A559D464F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CC090DA2-25E9-544D-42EC-4CCAD3C59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37E9133-F154-8937-EBBE-E30BEAC2F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66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DA26B2F-D421-42FD-926E-9AD46058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29" y="83343"/>
            <a:ext cx="5412580" cy="1143000"/>
          </a:xfrm>
        </p:spPr>
        <p:txBody>
          <a:bodyPr/>
          <a:lstStyle/>
          <a:p>
            <a:r>
              <a:rPr lang="en-US" altLang="en-US" sz="2800" dirty="0"/>
              <a:t>Fuel economy of the 5-stroke cycle vs. 4-stroke cycle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865E14AF-3FA9-41C7-A655-8FC3750E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219200"/>
            <a:ext cx="83058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CE0871-266C-4902-8C47-E108B45ED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37" y="3125440"/>
            <a:ext cx="7925463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i="1" dirty="0"/>
              <a:t>A 750 cc five-stroke engine is sufficient to produce equivalent torque/power, (</a:t>
            </a:r>
            <a:r>
              <a:rPr lang="en-US" altLang="en-US" b="1" i="1" dirty="0"/>
              <a:t>46kW/110Nm at 4000 rpm), </a:t>
            </a:r>
            <a:r>
              <a:rPr lang="en-US" altLang="en-US" dirty="0"/>
              <a:t>of 1200 cc four-stroke engine.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B4C62985-8FF1-14AF-F909-2DC840CC9A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D8332E9-E43B-4EAB-6860-AE6DFB144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>
                <a:extLst>
                  <a:ext uri="{FF2B5EF4-FFF2-40B4-BE49-F238E27FC236}">
                    <a16:creationId xmlns:a16="http://schemas.microsoft.com/office/drawing/2014/main" id="{F2C10A01-92F0-77A7-5E47-6D068E0E80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>
                  <a:extLst>
                    <a:ext uri="{FF2B5EF4-FFF2-40B4-BE49-F238E27FC236}">
                      <a16:creationId xmlns:a16="http://schemas.microsoft.com/office/drawing/2014/main" id="{8064E810-2523-6EB4-1EB8-22E2EF7BB7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44" name="Rectangle 10">
                    <a:extLst>
                      <a:ext uri="{FF2B5EF4-FFF2-40B4-BE49-F238E27FC236}">
                        <a16:creationId xmlns:a16="http://schemas.microsoft.com/office/drawing/2014/main" id="{72829371-0CDD-F4F6-7478-58BECCB940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45" name="Rectangle 11">
                    <a:extLst>
                      <a:ext uri="{FF2B5EF4-FFF2-40B4-BE49-F238E27FC236}">
                        <a16:creationId xmlns:a16="http://schemas.microsoft.com/office/drawing/2014/main" id="{94A2E7D7-5D2D-7218-293B-A55EBF0E0A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" name="Group 12">
                  <a:extLst>
                    <a:ext uri="{FF2B5EF4-FFF2-40B4-BE49-F238E27FC236}">
                      <a16:creationId xmlns:a16="http://schemas.microsoft.com/office/drawing/2014/main" id="{9344D2AD-682F-762B-D0F0-537478718A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40" name="Rectangle 13">
                    <a:extLst>
                      <a:ext uri="{FF2B5EF4-FFF2-40B4-BE49-F238E27FC236}">
                        <a16:creationId xmlns:a16="http://schemas.microsoft.com/office/drawing/2014/main" id="{86A64423-EF49-8724-0EFF-972CE03592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41" name="Rectangle 14">
                    <a:extLst>
                      <a:ext uri="{FF2B5EF4-FFF2-40B4-BE49-F238E27FC236}">
                        <a16:creationId xmlns:a16="http://schemas.microsoft.com/office/drawing/2014/main" id="{1E58837A-5930-8718-8F41-8E7561FC16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Group 10">
                  <a:extLst>
                    <a:ext uri="{FF2B5EF4-FFF2-40B4-BE49-F238E27FC236}">
                      <a16:creationId xmlns:a16="http://schemas.microsoft.com/office/drawing/2014/main" id="{13CC26D1-72F6-783E-48DF-A5AF3BCF37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>
                    <a:extLst>
                      <a:ext uri="{FF2B5EF4-FFF2-40B4-BE49-F238E27FC236}">
                        <a16:creationId xmlns:a16="http://schemas.microsoft.com/office/drawing/2014/main" id="{4F905B06-637C-9C70-B355-DA55E45B0A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9776730D-6389-5094-3C06-F81FE513E4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1">
                  <a:extLst>
                    <a:ext uri="{FF2B5EF4-FFF2-40B4-BE49-F238E27FC236}">
                      <a16:creationId xmlns:a16="http://schemas.microsoft.com/office/drawing/2014/main" id="{A73A85A7-814D-B39B-3A22-193BB0C2AA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2">
                    <a:extLst>
                      <a:ext uri="{FF2B5EF4-FFF2-40B4-BE49-F238E27FC236}">
                        <a16:creationId xmlns:a16="http://schemas.microsoft.com/office/drawing/2014/main" id="{CE88BBEC-5975-C0A4-196F-F9093F2730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13">
                    <a:extLst>
                      <a:ext uri="{FF2B5EF4-FFF2-40B4-BE49-F238E27FC236}">
                        <a16:creationId xmlns:a16="http://schemas.microsoft.com/office/drawing/2014/main" id="{2FEC2FE6-EA7C-AE67-175E-24A8686137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37EBF362-B7ED-276D-220E-A45F3410E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17C747F-1ECB-30F3-8617-E08A646B0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03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id="{67706753-E992-4F34-ACD3-A10C2FEB1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620" y="212231"/>
            <a:ext cx="6629400" cy="1021373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Quasi-static Cycles to Maximize Work output of An Engine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7366B3-DC25-461D-83E9-B915E058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001000" cy="4657326"/>
          </a:xfrm>
          <a:prstGeom prst="rect">
            <a:avLst/>
          </a:prstGeom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6D1B7920-23E6-FF4B-A359-BF0147F1AD4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0A6118E9-8D14-4880-8194-F12D81839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8">
                <a:extLst>
                  <a:ext uri="{FF2B5EF4-FFF2-40B4-BE49-F238E27FC236}">
                    <a16:creationId xmlns:a16="http://schemas.microsoft.com/office/drawing/2014/main" id="{B85B5D91-DD76-96D4-3C45-90E020E5B3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>
                  <a:extLst>
                    <a:ext uri="{FF2B5EF4-FFF2-40B4-BE49-F238E27FC236}">
                      <a16:creationId xmlns:a16="http://schemas.microsoft.com/office/drawing/2014/main" id="{144B4C38-9025-DCA1-C24D-86C3FBDC22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56" name="Rectangle 10">
                    <a:extLst>
                      <a:ext uri="{FF2B5EF4-FFF2-40B4-BE49-F238E27FC236}">
                        <a16:creationId xmlns:a16="http://schemas.microsoft.com/office/drawing/2014/main" id="{D68C6394-39F5-1C1C-D68C-74210DBC48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7" name="Rectangle 11">
                    <a:extLst>
                      <a:ext uri="{FF2B5EF4-FFF2-40B4-BE49-F238E27FC236}">
                        <a16:creationId xmlns:a16="http://schemas.microsoft.com/office/drawing/2014/main" id="{D35692F0-E222-84FE-BE28-4AFFC360AC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Group 12">
                  <a:extLst>
                    <a:ext uri="{FF2B5EF4-FFF2-40B4-BE49-F238E27FC236}">
                      <a16:creationId xmlns:a16="http://schemas.microsoft.com/office/drawing/2014/main" id="{C586879D-F833-AC4F-1DC6-7B4F823BFA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53" name="Rectangle 13">
                    <a:extLst>
                      <a:ext uri="{FF2B5EF4-FFF2-40B4-BE49-F238E27FC236}">
                        <a16:creationId xmlns:a16="http://schemas.microsoft.com/office/drawing/2014/main" id="{23E3EFEB-D7F0-C716-1BCF-27F117749D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5" name="Rectangle 14">
                    <a:extLst>
                      <a:ext uri="{FF2B5EF4-FFF2-40B4-BE49-F238E27FC236}">
                        <a16:creationId xmlns:a16="http://schemas.microsoft.com/office/drawing/2014/main" id="{013F566B-BCBD-39CF-3190-6E9F03F34E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0">
                  <a:extLst>
                    <a:ext uri="{FF2B5EF4-FFF2-40B4-BE49-F238E27FC236}">
                      <a16:creationId xmlns:a16="http://schemas.microsoft.com/office/drawing/2014/main" id="{09D6A850-0278-A6B3-0B17-6563434A21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E57D312E-2644-5408-FD97-9EEE336236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2" name="Rectangle 17">
                    <a:extLst>
                      <a:ext uri="{FF2B5EF4-FFF2-40B4-BE49-F238E27FC236}">
                        <a16:creationId xmlns:a16="http://schemas.microsoft.com/office/drawing/2014/main" id="{46F87EF9-EE65-44F8-0CDF-3B8871D3C8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Group 11">
                  <a:extLst>
                    <a:ext uri="{FF2B5EF4-FFF2-40B4-BE49-F238E27FC236}">
                      <a16:creationId xmlns:a16="http://schemas.microsoft.com/office/drawing/2014/main" id="{E69C748F-40BF-F069-2EA6-5997C80363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2">
                    <a:extLst>
                      <a:ext uri="{FF2B5EF4-FFF2-40B4-BE49-F238E27FC236}">
                        <a16:creationId xmlns:a16="http://schemas.microsoft.com/office/drawing/2014/main" id="{BF7B29D3-4DFF-F070-F370-6BFC000B3C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13">
                    <a:extLst>
                      <a:ext uri="{FF2B5EF4-FFF2-40B4-BE49-F238E27FC236}">
                        <a16:creationId xmlns:a16="http://schemas.microsoft.com/office/drawing/2014/main" id="{4C547AD6-3AC6-52FB-89FA-361D937F33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8F557F47-B90F-7FD5-4CF7-6BC94C091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2954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573F0D7-1FC6-88F2-B38B-6A43AE010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94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581" y="304800"/>
            <a:ext cx="6300019" cy="823913"/>
          </a:xfrm>
        </p:spPr>
        <p:txBody>
          <a:bodyPr/>
          <a:lstStyle/>
          <a:p>
            <a:r>
              <a:rPr lang="en-IN" sz="2800" dirty="0">
                <a:solidFill>
                  <a:srgbClr val="640000"/>
                </a:solidFill>
              </a:rPr>
              <a:t>Classification of Six Stroke Engines</a:t>
            </a:r>
            <a:endParaRPr lang="en-US" sz="2800" dirty="0">
              <a:solidFill>
                <a:srgbClr val="6400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1143000"/>
          <a:ext cx="838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021EA4BF-976A-D070-BCDF-5ED94ACCEC5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E44F6C66-9957-3B1B-EC5A-C0F52287E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8">
                <a:extLst>
                  <a:ext uri="{FF2B5EF4-FFF2-40B4-BE49-F238E27FC236}">
                    <a16:creationId xmlns:a16="http://schemas.microsoft.com/office/drawing/2014/main" id="{C5F3A869-AA68-88A0-78FE-6C804A6F46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>
                  <a:extLst>
                    <a:ext uri="{FF2B5EF4-FFF2-40B4-BE49-F238E27FC236}">
                      <a16:creationId xmlns:a16="http://schemas.microsoft.com/office/drawing/2014/main" id="{D98075E4-ABFD-FFE4-58BA-D3E7B12E66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67A8DD78-9EB6-4FD7-C2B8-8F905F0D7C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201D0A34-03F5-E523-A469-D8B2A96B7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Group 12">
                  <a:extLst>
                    <a:ext uri="{FF2B5EF4-FFF2-40B4-BE49-F238E27FC236}">
                      <a16:creationId xmlns:a16="http://schemas.microsoft.com/office/drawing/2014/main" id="{E8526D82-0B21-7E9B-11EA-9B40E68500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>
                    <a:extLst>
                      <a:ext uri="{FF2B5EF4-FFF2-40B4-BE49-F238E27FC236}">
                        <a16:creationId xmlns:a16="http://schemas.microsoft.com/office/drawing/2014/main" id="{906A00A1-CD89-BCFE-30F3-211308CEBD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48310D76-AD9A-715E-4C05-E6CEA83C34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0">
                  <a:extLst>
                    <a:ext uri="{FF2B5EF4-FFF2-40B4-BE49-F238E27FC236}">
                      <a16:creationId xmlns:a16="http://schemas.microsoft.com/office/drawing/2014/main" id="{39411A0D-479F-63BA-FF11-1AEF380378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4E4E2E94-DA9C-F1E4-7A36-3A67D7F056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Rectangle 17">
                    <a:extLst>
                      <a:ext uri="{FF2B5EF4-FFF2-40B4-BE49-F238E27FC236}">
                        <a16:creationId xmlns:a16="http://schemas.microsoft.com/office/drawing/2014/main" id="{6D2DB1EC-83AC-33CF-CCC9-1DB9D7739F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Group 11">
                  <a:extLst>
                    <a:ext uri="{FF2B5EF4-FFF2-40B4-BE49-F238E27FC236}">
                      <a16:creationId xmlns:a16="http://schemas.microsoft.com/office/drawing/2014/main" id="{9DCAE4D3-6E84-DEF6-267E-DF12B974D2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2">
                    <a:extLst>
                      <a:ext uri="{FF2B5EF4-FFF2-40B4-BE49-F238E27FC236}">
                        <a16:creationId xmlns:a16="http://schemas.microsoft.com/office/drawing/2014/main" id="{264C1A73-4B63-53B8-E7A8-24F96A506E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13">
                    <a:extLst>
                      <a:ext uri="{FF2B5EF4-FFF2-40B4-BE49-F238E27FC236}">
                        <a16:creationId xmlns:a16="http://schemas.microsoft.com/office/drawing/2014/main" id="{22AA37E5-0874-3B7C-9817-084871E022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AA12DD20-9161-CFBB-B38D-07BEFFEB7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C0208A3-BC6C-4547-D85F-744B26743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148693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14F890-3A8C-4EDC-BA3B-0E7EC4C63895}"/>
              </a:ext>
            </a:extLst>
          </p:cNvPr>
          <p:cNvSpPr/>
          <p:nvPr/>
        </p:nvSpPr>
        <p:spPr>
          <a:xfrm>
            <a:off x="334963" y="1143000"/>
            <a:ext cx="8351837" cy="2330450"/>
          </a:xfrm>
          <a:prstGeom prst="roundRect">
            <a:avLst>
              <a:gd name="adj" fmla="val 5226"/>
            </a:avLst>
          </a:prstGeom>
          <a:gradFill flip="none" rotWithShape="1">
            <a:gsLst>
              <a:gs pos="51000">
                <a:schemeClr val="tx1">
                  <a:lumMod val="65000"/>
                  <a:lumOff val="35000"/>
                </a:schemeClr>
              </a:gs>
              <a:gs pos="49000">
                <a:schemeClr val="tx1">
                  <a:lumMod val="50000"/>
                  <a:lumOff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Compression.jpg">
            <a:extLst>
              <a:ext uri="{FF2B5EF4-FFF2-40B4-BE49-F238E27FC236}">
                <a16:creationId xmlns:a16="http://schemas.microsoft.com/office/drawing/2014/main" id="{5FC65732-B949-4C84-8DE7-42E118519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4" t="-6533" r="1384" b="-6678"/>
          <a:stretch/>
        </p:blipFill>
        <p:spPr>
          <a:xfrm>
            <a:off x="2943225" y="1560513"/>
            <a:ext cx="1308100" cy="20113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pic>
        <p:nvPicPr>
          <p:cNvPr id="13" name="Picture 12" descr="Combustion.jpg">
            <a:extLst>
              <a:ext uri="{FF2B5EF4-FFF2-40B4-BE49-F238E27FC236}">
                <a16:creationId xmlns:a16="http://schemas.microsoft.com/office/drawing/2014/main" id="{87070F0B-EE86-4BCB-BD90-037C44D159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" t="-7091" r="-1425" b="-7052"/>
          <a:stretch/>
        </p:blipFill>
        <p:spPr>
          <a:xfrm>
            <a:off x="5060950" y="1560513"/>
            <a:ext cx="1306513" cy="20113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pic>
        <p:nvPicPr>
          <p:cNvPr id="14" name="Picture 13" descr="Exhaust1.jpg">
            <a:extLst>
              <a:ext uri="{FF2B5EF4-FFF2-40B4-BE49-F238E27FC236}">
                <a16:creationId xmlns:a16="http://schemas.microsoft.com/office/drawing/2014/main" id="{38815710-70B8-42A1-80AE-6251F670C3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921" t="-6275" r="-7427" b="-6361"/>
          <a:stretch/>
        </p:blipFill>
        <p:spPr>
          <a:xfrm>
            <a:off x="7064375" y="1560513"/>
            <a:ext cx="1308100" cy="20113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pic>
        <p:nvPicPr>
          <p:cNvPr id="11" name="Picture 10" descr="Intake.jpg">
            <a:extLst>
              <a:ext uri="{FF2B5EF4-FFF2-40B4-BE49-F238E27FC236}">
                <a16:creationId xmlns:a16="http://schemas.microsoft.com/office/drawing/2014/main" id="{D7AB8732-A1A2-49FE-8DDE-ADEE3EF2F7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" t="-5294" r="-5095" b="-7113"/>
          <a:stretch/>
        </p:blipFill>
        <p:spPr>
          <a:xfrm>
            <a:off x="776288" y="1560513"/>
            <a:ext cx="1306512" cy="20113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D859C-66AE-4C84-9081-96B28795B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06" y="3508374"/>
            <a:ext cx="126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1. Intake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9267E3-8767-4EB1-AA1B-80D7B92FA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4" y="3469998"/>
            <a:ext cx="2116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2. Compression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82F7B-8AED-41AB-81FA-5FF353174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3495676"/>
            <a:ext cx="21843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3. Combustion &amp;HP expansion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07A73-18A8-4F59-B7F6-5235A1D94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656" y="3439468"/>
            <a:ext cx="2361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4. Partial Exhaust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62268C4-1215-47DB-BBCB-9D23DC7EBDA0}"/>
              </a:ext>
            </a:extLst>
          </p:cNvPr>
          <p:cNvSpPr/>
          <p:nvPr/>
        </p:nvSpPr>
        <p:spPr>
          <a:xfrm>
            <a:off x="3038475" y="3940175"/>
            <a:ext cx="4025900" cy="2332038"/>
          </a:xfrm>
          <a:prstGeom prst="roundRect">
            <a:avLst>
              <a:gd name="adj" fmla="val 5226"/>
            </a:avLst>
          </a:prstGeom>
          <a:gradFill flip="none" rotWithShape="1">
            <a:gsLst>
              <a:gs pos="51000">
                <a:schemeClr val="accent2">
                  <a:lumMod val="75000"/>
                </a:schemeClr>
              </a:gs>
              <a:gs pos="49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23" descr="Vaporization.jpg">
            <a:extLst>
              <a:ext uri="{FF2B5EF4-FFF2-40B4-BE49-F238E27FC236}">
                <a16:creationId xmlns:a16="http://schemas.microsoft.com/office/drawing/2014/main" id="{0DFC5AC5-FC65-48BA-9A9E-D7C6CA469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38" t="-6832" r="-3724" b="-7313"/>
          <a:stretch/>
        </p:blipFill>
        <p:spPr>
          <a:xfrm>
            <a:off x="3481388" y="3944938"/>
            <a:ext cx="1306512" cy="20113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pic>
        <p:nvPicPr>
          <p:cNvPr id="25" name="Picture 24" descr="Exhaust2.jpg">
            <a:extLst>
              <a:ext uri="{FF2B5EF4-FFF2-40B4-BE49-F238E27FC236}">
                <a16:creationId xmlns:a16="http://schemas.microsoft.com/office/drawing/2014/main" id="{9375D744-1DEC-47F2-B5AF-A2D4E491D8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27" t="-4029" r="-3644" b="-5815"/>
          <a:stretch/>
        </p:blipFill>
        <p:spPr>
          <a:xfrm>
            <a:off x="5281613" y="3944938"/>
            <a:ext cx="1308100" cy="20113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6A2A9A9-5FD1-40D6-BD6B-0F9C1DBB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5. Water Injection &amp; Re-expansion</a:t>
            </a:r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C5EA54B4-362D-4C2D-8D3A-74C37AF2695F}"/>
              </a:ext>
            </a:extLst>
          </p:cNvPr>
          <p:cNvSpPr/>
          <p:nvPr/>
        </p:nvSpPr>
        <p:spPr>
          <a:xfrm>
            <a:off x="1957388" y="4738688"/>
            <a:ext cx="887412" cy="895350"/>
          </a:xfrm>
          <a:prstGeom prst="plus">
            <a:avLst>
              <a:gd name="adj" fmla="val 314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25B5FBB-A7ED-49CF-8B0E-8A63EECF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IN" altLang="en-US" sz="2800">
                <a:solidFill>
                  <a:schemeClr val="tx1"/>
                </a:solidFill>
              </a:rPr>
              <a:t>Crower six-stroke engine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A26680-1385-4B10-9D0D-37BA1F116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2" y="5634038"/>
            <a:ext cx="187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6. Re-exhaust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5" name="Ink 32">
                <a:extLst>
                  <a:ext uri="{FF2B5EF4-FFF2-40B4-BE49-F238E27FC236}">
                    <a16:creationId xmlns:a16="http://schemas.microsoft.com/office/drawing/2014/main" id="{B30A615A-832A-48B6-903B-6354B8B8DE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44088" y="6559550"/>
              <a:ext cx="1587" cy="1588"/>
            </p14:xfrm>
          </p:contentPart>
        </mc:Choice>
        <mc:Fallback xmlns="">
          <p:pic>
            <p:nvPicPr>
              <p:cNvPr id="3075" name="Ink 32">
                <a:extLst>
                  <a:ext uri="{FF2B5EF4-FFF2-40B4-BE49-F238E27FC236}">
                    <a16:creationId xmlns:a16="http://schemas.microsoft.com/office/drawing/2014/main" id="{B30A615A-832A-48B6-903B-6354B8B8DE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02826" y="6518262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38">
            <a:extLst>
              <a:ext uri="{FF2B5EF4-FFF2-40B4-BE49-F238E27FC236}">
                <a16:creationId xmlns:a16="http://schemas.microsoft.com/office/drawing/2014/main" id="{13F72350-3667-1E40-9E8B-8C5D325047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8F7B421D-24D7-177E-EB4F-908629D7DD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0E45DFFB-25A9-A60B-7924-1F6C2295AF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0C7872BC-2A94-524C-DED4-A577CCC6F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>
                    <a:extLst>
                      <a:ext uri="{FF2B5EF4-FFF2-40B4-BE49-F238E27FC236}">
                        <a16:creationId xmlns:a16="http://schemas.microsoft.com/office/drawing/2014/main" id="{0C40C761-4149-140D-527C-6E90310F28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Rectangle 11">
                    <a:extLst>
                      <a:ext uri="{FF2B5EF4-FFF2-40B4-BE49-F238E27FC236}">
                        <a16:creationId xmlns:a16="http://schemas.microsoft.com/office/drawing/2014/main" id="{7E24795C-F3A6-799D-1315-62165BD263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CBC8C763-7236-829C-00E7-E174D7B157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8C918901-1A41-05D2-E6AE-14A954D75C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Rectangle 14">
                    <a:extLst>
                      <a:ext uri="{FF2B5EF4-FFF2-40B4-BE49-F238E27FC236}">
                        <a16:creationId xmlns:a16="http://schemas.microsoft.com/office/drawing/2014/main" id="{4E2E8498-DA3C-B2C9-D853-037512CE8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" name="Group 10">
                  <a:extLst>
                    <a:ext uri="{FF2B5EF4-FFF2-40B4-BE49-F238E27FC236}">
                      <a16:creationId xmlns:a16="http://schemas.microsoft.com/office/drawing/2014/main" id="{66C37577-DA1B-B00A-A34D-F32D112768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A9393A0D-D654-6592-286B-3C02CBE5D9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C47265EB-CF6F-E239-EFB5-87236FFE36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" name="Group 11">
                  <a:extLst>
                    <a:ext uri="{FF2B5EF4-FFF2-40B4-BE49-F238E27FC236}">
                      <a16:creationId xmlns:a16="http://schemas.microsoft.com/office/drawing/2014/main" id="{0DCB458D-0757-B872-C74D-3E6E8A1ED0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1" name="Rectangle 12">
                    <a:extLst>
                      <a:ext uri="{FF2B5EF4-FFF2-40B4-BE49-F238E27FC236}">
                        <a16:creationId xmlns:a16="http://schemas.microsoft.com/office/drawing/2014/main" id="{ABE9824B-AC59-F784-017C-6F3C9F17D9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13">
                    <a:extLst>
                      <a:ext uri="{FF2B5EF4-FFF2-40B4-BE49-F238E27FC236}">
                        <a16:creationId xmlns:a16="http://schemas.microsoft.com/office/drawing/2014/main" id="{9ABB606F-C191-CF31-F8C1-1D0BF982EE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0B8C8F2B-A80C-5A0A-F47F-A60533776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97B4D49-663D-C526-6DD1-0FA8E2818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23" grpId="0" animBg="1"/>
      <p:bldP spid="26" grpId="0"/>
      <p:bldP spid="28" grpId="0" animBg="1"/>
      <p:bldP spid="20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3621FA-0452-44C1-91E1-CEB813D2750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clrChange>
              <a:clrFrom>
                <a:srgbClr val="EBE9ED"/>
              </a:clrFrom>
              <a:clrTo>
                <a:srgbClr val="EBE9ED">
                  <a:alpha val="0"/>
                </a:srgbClr>
              </a:clrTo>
            </a:clrChange>
          </a:blip>
          <a:srcRect/>
          <a:stretch/>
        </p:blipFill>
        <p:spPr>
          <a:xfrm>
            <a:off x="2834640" y="1525710"/>
            <a:ext cx="4800600" cy="3657600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rgbClr val="B1B6C7"/>
              </a:gs>
              <a:gs pos="100000">
                <a:srgbClr val="7B7E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FBBD3A-8E4E-43F0-9A0E-487EE4D9ACDC}"/>
              </a:ext>
            </a:extLst>
          </p:cNvPr>
          <p:cNvSpPr/>
          <p:nvPr/>
        </p:nvSpPr>
        <p:spPr>
          <a:xfrm>
            <a:off x="3668713" y="4246563"/>
            <a:ext cx="3559175" cy="414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8B61D1-1CB0-427D-AB37-2D21D488776C}"/>
              </a:ext>
            </a:extLst>
          </p:cNvPr>
          <p:cNvCxnSpPr/>
          <p:nvPr/>
        </p:nvCxnSpPr>
        <p:spPr>
          <a:xfrm rot="10800000" flipH="1">
            <a:off x="3668713" y="4392613"/>
            <a:ext cx="3559175" cy="0"/>
          </a:xfrm>
          <a:prstGeom prst="line">
            <a:avLst/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itle 1">
            <a:extLst>
              <a:ext uri="{FF2B5EF4-FFF2-40B4-BE49-F238E27FC236}">
                <a16:creationId xmlns:a16="http://schemas.microsoft.com/office/drawing/2014/main" id="{9599A701-AC99-44FA-AB9B-C4B3BA17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94" y="1188596"/>
            <a:ext cx="8229600" cy="628650"/>
          </a:xfrm>
        </p:spPr>
        <p:txBody>
          <a:bodyPr/>
          <a:lstStyle/>
          <a:p>
            <a:pPr algn="l"/>
            <a:r>
              <a:rPr lang="en-US" altLang="en-US" sz="2400" dirty="0">
                <a:solidFill>
                  <a:srgbClr val="34425A"/>
                </a:solidFill>
              </a:rPr>
              <a:t>1. Intake</a:t>
            </a:r>
          </a:p>
        </p:txBody>
      </p:sp>
      <p:pic>
        <p:nvPicPr>
          <p:cNvPr id="13" name="Picture 12" descr="Intake.jpg">
            <a:extLst>
              <a:ext uri="{FF2B5EF4-FFF2-40B4-BE49-F238E27FC236}">
                <a16:creationId xmlns:a16="http://schemas.microsoft.com/office/drawing/2014/main" id="{A00877AE-73C1-42A7-BCF1-EBB1417C4DE6}"/>
              </a:ext>
            </a:extLst>
          </p:cNvPr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" t="-5294" r="-5095" b="-7113"/>
          <a:stretch/>
        </p:blipFill>
        <p:spPr>
          <a:xfrm>
            <a:off x="457200" y="1828800"/>
            <a:ext cx="1828800" cy="27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DABF13-2233-4B10-9B10-FC1ED8A89E64}"/>
              </a:ext>
            </a:extLst>
          </p:cNvPr>
          <p:cNvSpPr txBox="1">
            <a:spLocks/>
          </p:cNvSpPr>
          <p:nvPr/>
        </p:nvSpPr>
        <p:spPr bwMode="auto">
          <a:xfrm>
            <a:off x="449884" y="236069"/>
            <a:ext cx="6477000" cy="6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IN" kern="0" dirty="0">
                <a:latin typeface="+mj-lt"/>
                <a:ea typeface="+mj-ea"/>
                <a:cs typeface="+mj-cs"/>
              </a:rPr>
              <a:t>Ideal Crower six-stroke Cycle : Intake Process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C710F0E-04B1-1F3E-D51F-0E93B5BA2E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5FF7F17F-AE6A-95BE-8A9B-CDA72A72C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8A690015-B0ED-D461-64CA-E0AF568D2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0C2E8AE6-C728-A3DC-B7BE-8ACBC1C138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>
                    <a:extLst>
                      <a:ext uri="{FF2B5EF4-FFF2-40B4-BE49-F238E27FC236}">
                        <a16:creationId xmlns:a16="http://schemas.microsoft.com/office/drawing/2014/main" id="{D98143DF-D108-19D2-3D7A-1614A204CC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Rectangle 11">
                    <a:extLst>
                      <a:ext uri="{FF2B5EF4-FFF2-40B4-BE49-F238E27FC236}">
                        <a16:creationId xmlns:a16="http://schemas.microsoft.com/office/drawing/2014/main" id="{A27CF8A4-5BB5-F506-5B0F-44B41DE9BB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536532DA-FE4D-2E13-A8E4-324EA8828E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>
                    <a:extLst>
                      <a:ext uri="{FF2B5EF4-FFF2-40B4-BE49-F238E27FC236}">
                        <a16:creationId xmlns:a16="http://schemas.microsoft.com/office/drawing/2014/main" id="{3D5A7708-9BF0-41A5-E880-38781C51D7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Rectangle 14">
                    <a:extLst>
                      <a:ext uri="{FF2B5EF4-FFF2-40B4-BE49-F238E27FC236}">
                        <a16:creationId xmlns:a16="http://schemas.microsoft.com/office/drawing/2014/main" id="{799F5B67-3969-27CF-9D4E-488D448455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" name="Group 10">
                  <a:extLst>
                    <a:ext uri="{FF2B5EF4-FFF2-40B4-BE49-F238E27FC236}">
                      <a16:creationId xmlns:a16="http://schemas.microsoft.com/office/drawing/2014/main" id="{3AD3CDDA-01D5-87A9-528C-1A6F4B20AA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6">
                    <a:extLst>
                      <a:ext uri="{FF2B5EF4-FFF2-40B4-BE49-F238E27FC236}">
                        <a16:creationId xmlns:a16="http://schemas.microsoft.com/office/drawing/2014/main" id="{6A24B15E-E9C6-249A-020F-33B90EBD05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7">
                    <a:extLst>
                      <a:ext uri="{FF2B5EF4-FFF2-40B4-BE49-F238E27FC236}">
                        <a16:creationId xmlns:a16="http://schemas.microsoft.com/office/drawing/2014/main" id="{0AE5B5F4-C84B-962E-2673-C49CAB731E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47C2AED2-07F1-02D6-70FB-F63929EBD5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2">
                    <a:extLst>
                      <a:ext uri="{FF2B5EF4-FFF2-40B4-BE49-F238E27FC236}">
                        <a16:creationId xmlns:a16="http://schemas.microsoft.com/office/drawing/2014/main" id="{CEC5EC24-8FDD-A8F6-E855-9C00039950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AA819BA7-A0F2-F31F-815F-31CD991D80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612790E0-3750-CDA8-289C-C519C3228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4A92DDC-C529-62F6-085C-40BC3299F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45E9E35-6B45-4A98-BE14-1EDBBA6CB142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clrChange>
              <a:clrFrom>
                <a:srgbClr val="EBE9ED"/>
              </a:clrFrom>
              <a:clrTo>
                <a:srgbClr val="EBE9ED">
                  <a:alpha val="0"/>
                </a:srgbClr>
              </a:clrTo>
            </a:clrChange>
          </a:blip>
          <a:srcRect/>
          <a:stretch/>
        </p:blipFill>
        <p:spPr>
          <a:xfrm>
            <a:off x="2834640" y="2286000"/>
            <a:ext cx="4800600" cy="3657600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rgbClr val="B1B6C7"/>
              </a:gs>
              <a:gs pos="100000">
                <a:srgbClr val="7B7E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7AF129-533A-4C38-9E5D-D1147FD616EE}"/>
              </a:ext>
            </a:extLst>
          </p:cNvPr>
          <p:cNvCxnSpPr/>
          <p:nvPr/>
        </p:nvCxnSpPr>
        <p:spPr>
          <a:xfrm rot="10800000" flipH="1">
            <a:off x="3668713" y="5152903"/>
            <a:ext cx="3559175" cy="0"/>
          </a:xfrm>
          <a:prstGeom prst="line">
            <a:avLst/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0B768C21-DAF7-454C-94C1-E6BCAC9B3031}"/>
              </a:ext>
            </a:extLst>
          </p:cNvPr>
          <p:cNvSpPr/>
          <p:nvPr/>
        </p:nvSpPr>
        <p:spPr>
          <a:xfrm>
            <a:off x="3810000" y="4154121"/>
            <a:ext cx="3407230" cy="988218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3" name="Title 1">
            <a:extLst>
              <a:ext uri="{FF2B5EF4-FFF2-40B4-BE49-F238E27FC236}">
                <a16:creationId xmlns:a16="http://schemas.microsoft.com/office/drawing/2014/main" id="{4E5B2137-18E2-4BD9-8A9C-E0317D37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8190"/>
            <a:ext cx="8229600" cy="628650"/>
          </a:xfrm>
        </p:spPr>
        <p:txBody>
          <a:bodyPr/>
          <a:lstStyle/>
          <a:p>
            <a:pPr algn="l"/>
            <a:r>
              <a:rPr lang="en-US" altLang="en-US" sz="2400">
                <a:solidFill>
                  <a:srgbClr val="34425A"/>
                </a:solidFill>
              </a:rPr>
              <a:t>2. Compression</a:t>
            </a:r>
          </a:p>
        </p:txBody>
      </p:sp>
      <p:pic>
        <p:nvPicPr>
          <p:cNvPr id="19" name="Picture 18" descr="Compression.jpg">
            <a:extLst>
              <a:ext uri="{FF2B5EF4-FFF2-40B4-BE49-F238E27FC236}">
                <a16:creationId xmlns:a16="http://schemas.microsoft.com/office/drawing/2014/main" id="{FD481380-0B77-4DD4-BD5E-58D8C3A657A4}"/>
              </a:ext>
            </a:extLst>
          </p:cNvPr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4" t="-6533" r="1384" b="-6678"/>
          <a:stretch/>
        </p:blipFill>
        <p:spPr>
          <a:xfrm>
            <a:off x="457200" y="2589090"/>
            <a:ext cx="1828800" cy="27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433A73D3-8191-4328-AF80-6480C58C721B}"/>
              </a:ext>
            </a:extLst>
          </p:cNvPr>
          <p:cNvSpPr/>
          <p:nvPr/>
        </p:nvSpPr>
        <p:spPr>
          <a:xfrm>
            <a:off x="223838" y="2531940"/>
            <a:ext cx="242887" cy="290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2E091C-29DB-4D5C-9993-1E5B0338801E}"/>
              </a:ext>
            </a:extLst>
          </p:cNvPr>
          <p:cNvSpPr txBox="1">
            <a:spLocks/>
          </p:cNvSpPr>
          <p:nvPr/>
        </p:nvSpPr>
        <p:spPr bwMode="auto">
          <a:xfrm>
            <a:off x="450574" y="295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IN" kern="0" dirty="0">
                <a:latin typeface="+mj-lt"/>
                <a:ea typeface="+mj-ea"/>
                <a:cs typeface="+mj-cs"/>
              </a:rPr>
              <a:t>Ideal Crower six-stroke Cycle : Compression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DB323B5B-8B11-8E95-7F0A-86C727C3FB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01C5AF63-11E1-8346-A082-F84D00DBB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03A2D5F-E4B0-72DE-BD4D-2E91E80F23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FD0FB11-308D-7D78-32B2-06C1658E62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0" name="Rectangle 10">
                    <a:extLst>
                      <a:ext uri="{FF2B5EF4-FFF2-40B4-BE49-F238E27FC236}">
                        <a16:creationId xmlns:a16="http://schemas.microsoft.com/office/drawing/2014/main" id="{B51AFD86-319C-7DFC-7021-3B8BD61C41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Rectangle 11">
                    <a:extLst>
                      <a:ext uri="{FF2B5EF4-FFF2-40B4-BE49-F238E27FC236}">
                        <a16:creationId xmlns:a16="http://schemas.microsoft.com/office/drawing/2014/main" id="{53A3C652-284F-2367-FBDA-2880B351BE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DB793AD0-30C6-C592-3CCA-64FB3AB0A1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8" name="Rectangle 13">
                    <a:extLst>
                      <a:ext uri="{FF2B5EF4-FFF2-40B4-BE49-F238E27FC236}">
                        <a16:creationId xmlns:a16="http://schemas.microsoft.com/office/drawing/2014/main" id="{A6C5D6FE-16D0-7B6E-427A-FFAD6FAE7A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Rectangle 14">
                    <a:extLst>
                      <a:ext uri="{FF2B5EF4-FFF2-40B4-BE49-F238E27FC236}">
                        <a16:creationId xmlns:a16="http://schemas.microsoft.com/office/drawing/2014/main" id="{2D69002B-BF23-0B27-F4F1-F0DC934E3C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0">
                  <a:extLst>
                    <a:ext uri="{FF2B5EF4-FFF2-40B4-BE49-F238E27FC236}">
                      <a16:creationId xmlns:a16="http://schemas.microsoft.com/office/drawing/2014/main" id="{C79F0A0F-5714-444E-770F-06608A782A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" name="Rectangle 16">
                    <a:extLst>
                      <a:ext uri="{FF2B5EF4-FFF2-40B4-BE49-F238E27FC236}">
                        <a16:creationId xmlns:a16="http://schemas.microsoft.com/office/drawing/2014/main" id="{74BE847D-2659-1532-2E0F-4E16B13017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17">
                    <a:extLst>
                      <a:ext uri="{FF2B5EF4-FFF2-40B4-BE49-F238E27FC236}">
                        <a16:creationId xmlns:a16="http://schemas.microsoft.com/office/drawing/2014/main" id="{8C49F3D8-3B3E-DCA7-7E2D-A77137FB3C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" name="Group 11">
                  <a:extLst>
                    <a:ext uri="{FF2B5EF4-FFF2-40B4-BE49-F238E27FC236}">
                      <a16:creationId xmlns:a16="http://schemas.microsoft.com/office/drawing/2014/main" id="{D78F5262-5E32-1924-44A7-231739882B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2">
                    <a:extLst>
                      <a:ext uri="{FF2B5EF4-FFF2-40B4-BE49-F238E27FC236}">
                        <a16:creationId xmlns:a16="http://schemas.microsoft.com/office/drawing/2014/main" id="{2EB4BA78-3B70-8575-7EB9-196BF1BED9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A08A753C-6C89-4A95-9E1C-F11E59C404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9CA4A0F5-92D2-718C-4038-8EF18CB25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B2E6223-4E17-8468-22F9-6C53BEFF3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CB51CFF-39B5-44A4-815E-6642669842D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clrChange>
              <a:clrFrom>
                <a:srgbClr val="EBE9ED"/>
              </a:clrFrom>
              <a:clrTo>
                <a:srgbClr val="EBE9ED">
                  <a:alpha val="0"/>
                </a:srgbClr>
              </a:clrTo>
            </a:clrChange>
          </a:blip>
          <a:srcRect/>
          <a:stretch/>
        </p:blipFill>
        <p:spPr>
          <a:xfrm>
            <a:off x="2834640" y="2209800"/>
            <a:ext cx="4800600" cy="3657600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rgbClr val="B1B6C7"/>
              </a:gs>
              <a:gs pos="100000">
                <a:srgbClr val="7B7E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28C61B-D146-491E-963E-76F1351AC3F1}"/>
              </a:ext>
            </a:extLst>
          </p:cNvPr>
          <p:cNvCxnSpPr/>
          <p:nvPr/>
        </p:nvCxnSpPr>
        <p:spPr>
          <a:xfrm rot="10800000" flipH="1">
            <a:off x="3668713" y="5076703"/>
            <a:ext cx="3559175" cy="0"/>
          </a:xfrm>
          <a:prstGeom prst="line">
            <a:avLst/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93DFE575-CFFA-4237-9167-6935E85B8184}"/>
              </a:ext>
            </a:extLst>
          </p:cNvPr>
          <p:cNvSpPr/>
          <p:nvPr/>
        </p:nvSpPr>
        <p:spPr>
          <a:xfrm>
            <a:off x="3666760" y="4086103"/>
            <a:ext cx="3550470" cy="980036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7" name="Title 1">
            <a:extLst>
              <a:ext uri="{FF2B5EF4-FFF2-40B4-BE49-F238E27FC236}">
                <a16:creationId xmlns:a16="http://schemas.microsoft.com/office/drawing/2014/main" id="{7BCB7ACA-8BF6-4F97-8834-A4A79425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94" y="1388487"/>
            <a:ext cx="8229600" cy="628650"/>
          </a:xfrm>
        </p:spPr>
        <p:txBody>
          <a:bodyPr/>
          <a:lstStyle/>
          <a:p>
            <a:pPr algn="l"/>
            <a:r>
              <a:rPr lang="en-US" altLang="en-US" sz="2400" dirty="0">
                <a:solidFill>
                  <a:srgbClr val="34425A"/>
                </a:solidFill>
              </a:rPr>
              <a:t>3. Combustion and Expansion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E65369-6311-4AF7-BDB1-2D95A88ABCB1}"/>
              </a:ext>
            </a:extLst>
          </p:cNvPr>
          <p:cNvCxnSpPr>
            <a:cxnSpLocks/>
          </p:cNvCxnSpPr>
          <p:nvPr/>
        </p:nvCxnSpPr>
        <p:spPr>
          <a:xfrm flipV="1">
            <a:off x="3658235" y="2592972"/>
            <a:ext cx="13628" cy="1482567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00206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B477AE96-4F98-4AF8-8180-C230BDFC1DD0}"/>
              </a:ext>
            </a:extLst>
          </p:cNvPr>
          <p:cNvSpPr/>
          <p:nvPr/>
        </p:nvSpPr>
        <p:spPr>
          <a:xfrm>
            <a:off x="3675037" y="2595127"/>
            <a:ext cx="3537858" cy="1556657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FF0000"/>
                </a:gs>
                <a:gs pos="0">
                  <a:srgbClr val="FF0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" name="Picture 28" descr="Combustion.jpg">
            <a:extLst>
              <a:ext uri="{FF2B5EF4-FFF2-40B4-BE49-F238E27FC236}">
                <a16:creationId xmlns:a16="http://schemas.microsoft.com/office/drawing/2014/main" id="{ADE44689-6683-411C-829A-B4C2523E5426}"/>
              </a:ext>
            </a:extLst>
          </p:cNvPr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" t="-7091" r="-1425" b="-7052"/>
          <a:stretch/>
        </p:blipFill>
        <p:spPr>
          <a:xfrm>
            <a:off x="457200" y="2512890"/>
            <a:ext cx="1828800" cy="27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016ACB5-9A1E-437C-9BA4-8361B485F473}"/>
              </a:ext>
            </a:extLst>
          </p:cNvPr>
          <p:cNvSpPr txBox="1">
            <a:spLocks/>
          </p:cNvSpPr>
          <p:nvPr/>
        </p:nvSpPr>
        <p:spPr bwMode="auto">
          <a:xfrm>
            <a:off x="762000" y="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IN" kern="0" dirty="0">
                <a:latin typeface="+mj-lt"/>
                <a:ea typeface="+mj-ea"/>
                <a:cs typeface="+mj-cs"/>
              </a:rPr>
              <a:t>Ideal Crower six-stroke SI  engine : Combustion and Expansion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8164206F-4A36-3FBC-58FE-2A65412046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80F683F7-4E26-5EE0-E918-2AA4F9FEDA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05DD95B5-92D9-87EB-EE39-38B33A0543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BC130BE1-2862-0C77-D168-EF6015FBE1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" name="Rectangle 10">
                    <a:extLst>
                      <a:ext uri="{FF2B5EF4-FFF2-40B4-BE49-F238E27FC236}">
                        <a16:creationId xmlns:a16="http://schemas.microsoft.com/office/drawing/2014/main" id="{78E47E96-6E8D-9DF9-2344-B87B959FAD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Rectangle 11">
                    <a:extLst>
                      <a:ext uri="{FF2B5EF4-FFF2-40B4-BE49-F238E27FC236}">
                        <a16:creationId xmlns:a16="http://schemas.microsoft.com/office/drawing/2014/main" id="{EBAF16D5-FF79-20FE-CD48-72324792D2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EB799724-BA90-FA76-A338-14D5002ECF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9" name="Rectangle 13">
                    <a:extLst>
                      <a:ext uri="{FF2B5EF4-FFF2-40B4-BE49-F238E27FC236}">
                        <a16:creationId xmlns:a16="http://schemas.microsoft.com/office/drawing/2014/main" id="{1A8A1A70-61EC-BFCC-D104-4A8C54C851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Rectangle 14">
                    <a:extLst>
                      <a:ext uri="{FF2B5EF4-FFF2-40B4-BE49-F238E27FC236}">
                        <a16:creationId xmlns:a16="http://schemas.microsoft.com/office/drawing/2014/main" id="{B4260221-DA92-1A42-B867-DEA8E8AA2F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3" name="Group 10">
                  <a:extLst>
                    <a:ext uri="{FF2B5EF4-FFF2-40B4-BE49-F238E27FC236}">
                      <a16:creationId xmlns:a16="http://schemas.microsoft.com/office/drawing/2014/main" id="{DDD01452-C1C0-0C9D-0685-FC6E6F0F8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7" name="Rectangle 16">
                    <a:extLst>
                      <a:ext uri="{FF2B5EF4-FFF2-40B4-BE49-F238E27FC236}">
                        <a16:creationId xmlns:a16="http://schemas.microsoft.com/office/drawing/2014/main" id="{C2FDB41F-108D-C5C9-D677-B36E2773D4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Rectangle 17">
                    <a:extLst>
                      <a:ext uri="{FF2B5EF4-FFF2-40B4-BE49-F238E27FC236}">
                        <a16:creationId xmlns:a16="http://schemas.microsoft.com/office/drawing/2014/main" id="{97CB9190-7C71-1681-5B29-342D09E064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4" name="Group 11">
                  <a:extLst>
                    <a:ext uri="{FF2B5EF4-FFF2-40B4-BE49-F238E27FC236}">
                      <a16:creationId xmlns:a16="http://schemas.microsoft.com/office/drawing/2014/main" id="{3FCDA221-925A-3013-F60D-B0A5370877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" name="Rectangle 12">
                    <a:extLst>
                      <a:ext uri="{FF2B5EF4-FFF2-40B4-BE49-F238E27FC236}">
                        <a16:creationId xmlns:a16="http://schemas.microsoft.com/office/drawing/2014/main" id="{7C3BADDB-6867-0028-E9CA-AC55ACFD07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13">
                    <a:extLst>
                      <a:ext uri="{FF2B5EF4-FFF2-40B4-BE49-F238E27FC236}">
                        <a16:creationId xmlns:a16="http://schemas.microsoft.com/office/drawing/2014/main" id="{E5986EEC-99FD-0FB0-4DEC-18636CAC2A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2C40A092-A527-C2F5-3BD5-68DCC2103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76C4607-95A6-2F11-3F76-CFB5B5D38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BFFF2DA-8AE7-4733-8579-0BCFAB053BA7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clrChange>
              <a:clrFrom>
                <a:srgbClr val="EBE9ED"/>
              </a:clrFrom>
              <a:clrTo>
                <a:srgbClr val="EBE9ED">
                  <a:alpha val="0"/>
                </a:srgbClr>
              </a:clrTo>
            </a:clrChange>
          </a:blip>
          <a:srcRect/>
          <a:stretch/>
        </p:blipFill>
        <p:spPr>
          <a:xfrm>
            <a:off x="2834640" y="2133600"/>
            <a:ext cx="4800600" cy="3657600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rgbClr val="B1B6C7"/>
              </a:gs>
              <a:gs pos="100000">
                <a:srgbClr val="7B7E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862312-0654-4C6B-B0DA-A7FFB295569B}"/>
              </a:ext>
            </a:extLst>
          </p:cNvPr>
          <p:cNvCxnSpPr/>
          <p:nvPr/>
        </p:nvCxnSpPr>
        <p:spPr>
          <a:xfrm rot="10800000" flipH="1">
            <a:off x="3668713" y="5000503"/>
            <a:ext cx="3559175" cy="0"/>
          </a:xfrm>
          <a:prstGeom prst="line">
            <a:avLst/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3F738364-A343-401F-970B-F3A1FBDDEC2B}"/>
              </a:ext>
            </a:extLst>
          </p:cNvPr>
          <p:cNvSpPr/>
          <p:nvPr/>
        </p:nvSpPr>
        <p:spPr>
          <a:xfrm>
            <a:off x="3675036" y="3966918"/>
            <a:ext cx="3542194" cy="1023021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EC3CB5-341D-4FC8-814B-C260A9400E39}"/>
              </a:ext>
            </a:extLst>
          </p:cNvPr>
          <p:cNvCxnSpPr>
            <a:cxnSpLocks/>
            <a:stCxn id="29" idx="2"/>
          </p:cNvCxnSpPr>
          <p:nvPr/>
        </p:nvCxnSpPr>
        <p:spPr>
          <a:xfrm flipH="1" flipV="1">
            <a:off x="3671864" y="2516772"/>
            <a:ext cx="3172" cy="1450146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00206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D9D9B138-989E-45C6-98E0-2DA989269C1F}"/>
              </a:ext>
            </a:extLst>
          </p:cNvPr>
          <p:cNvSpPr/>
          <p:nvPr/>
        </p:nvSpPr>
        <p:spPr>
          <a:xfrm>
            <a:off x="3675037" y="2518927"/>
            <a:ext cx="3537858" cy="1556657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FF0000"/>
                </a:gs>
                <a:gs pos="0">
                  <a:srgbClr val="FF0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01A940-9F89-4782-AFE1-1D872AAEB226}"/>
              </a:ext>
            </a:extLst>
          </p:cNvPr>
          <p:cNvCxnSpPr>
            <a:cxnSpLocks/>
          </p:cNvCxnSpPr>
          <p:nvPr/>
        </p:nvCxnSpPr>
        <p:spPr>
          <a:xfrm>
            <a:off x="7227888" y="4098803"/>
            <a:ext cx="0" cy="547864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A8B8D5-3E5D-4754-AD49-6D72E66CB423}"/>
              </a:ext>
            </a:extLst>
          </p:cNvPr>
          <p:cNvCxnSpPr/>
          <p:nvPr/>
        </p:nvCxnSpPr>
        <p:spPr>
          <a:xfrm rot="10800000">
            <a:off x="3675037" y="4646665"/>
            <a:ext cx="3562350" cy="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itle 1">
            <a:extLst>
              <a:ext uri="{FF2B5EF4-FFF2-40B4-BE49-F238E27FC236}">
                <a16:creationId xmlns:a16="http://schemas.microsoft.com/office/drawing/2014/main" id="{E96B677D-76C5-43A6-ACF6-52024D51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94" y="1192213"/>
            <a:ext cx="8229600" cy="628650"/>
          </a:xfrm>
        </p:spPr>
        <p:txBody>
          <a:bodyPr/>
          <a:lstStyle/>
          <a:p>
            <a:pPr algn="l"/>
            <a:r>
              <a:rPr lang="en-US" altLang="en-US" sz="2400" dirty="0">
                <a:solidFill>
                  <a:srgbClr val="34425A"/>
                </a:solidFill>
              </a:rPr>
              <a:t>4. Controlled Exhaust</a:t>
            </a:r>
          </a:p>
        </p:txBody>
      </p:sp>
      <p:pic>
        <p:nvPicPr>
          <p:cNvPr id="33" name="Picture 32" descr="Exhaust1.jpg">
            <a:extLst>
              <a:ext uri="{FF2B5EF4-FFF2-40B4-BE49-F238E27FC236}">
                <a16:creationId xmlns:a16="http://schemas.microsoft.com/office/drawing/2014/main" id="{0DCC30D9-945D-47DF-89C4-FE990AF00F5E}"/>
              </a:ext>
            </a:extLst>
          </p:cNvPr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921" t="-6275" r="-7427" b="-6361"/>
          <a:stretch/>
        </p:blipFill>
        <p:spPr>
          <a:xfrm>
            <a:off x="457200" y="2436690"/>
            <a:ext cx="1828800" cy="27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A47E365-B145-4954-B705-DD73F4718CE4}"/>
              </a:ext>
            </a:extLst>
          </p:cNvPr>
          <p:cNvSpPr txBox="1">
            <a:spLocks/>
          </p:cNvSpPr>
          <p:nvPr/>
        </p:nvSpPr>
        <p:spPr bwMode="auto">
          <a:xfrm>
            <a:off x="762000" y="0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IN" kern="0" dirty="0">
                <a:latin typeface="+mj-lt"/>
                <a:ea typeface="+mj-ea"/>
                <a:cs typeface="+mj-cs"/>
              </a:rPr>
              <a:t>Ideal Crower six-stroke engine ; Controlled Blow Down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E21414A6-41E4-281D-5BE6-AC6904718F6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FCE021D6-404C-1ED4-E99D-4F380E982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B2297BD4-A859-5EF2-21BB-161EBEF7EC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23B7921E-41C6-180D-F614-AC0B5D6B2C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10" name="Rectangle 10">
                    <a:extLst>
                      <a:ext uri="{FF2B5EF4-FFF2-40B4-BE49-F238E27FC236}">
                        <a16:creationId xmlns:a16="http://schemas.microsoft.com/office/drawing/2014/main" id="{ACBB70F8-20DE-C809-1376-47DEC7A070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11" name="Rectangle 11">
                    <a:extLst>
                      <a:ext uri="{FF2B5EF4-FFF2-40B4-BE49-F238E27FC236}">
                        <a16:creationId xmlns:a16="http://schemas.microsoft.com/office/drawing/2014/main" id="{187F5016-6F9D-B604-D2BA-6EC5C43037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9BA98BE2-E705-6A62-4F73-38B415BD10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08" name="Rectangle 13">
                    <a:extLst>
                      <a:ext uri="{FF2B5EF4-FFF2-40B4-BE49-F238E27FC236}">
                        <a16:creationId xmlns:a16="http://schemas.microsoft.com/office/drawing/2014/main" id="{3F0A78F5-8B7D-19BD-2946-AF8AD3EC57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9" name="Rectangle 14">
                    <a:extLst>
                      <a:ext uri="{FF2B5EF4-FFF2-40B4-BE49-F238E27FC236}">
                        <a16:creationId xmlns:a16="http://schemas.microsoft.com/office/drawing/2014/main" id="{CC0E88C3-FC1D-3FA7-1CEC-951CF17AC0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54FF0ED1-E8AC-5DD8-5C32-3E36AA63A2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506" name="Rectangle 16">
                    <a:extLst>
                      <a:ext uri="{FF2B5EF4-FFF2-40B4-BE49-F238E27FC236}">
                        <a16:creationId xmlns:a16="http://schemas.microsoft.com/office/drawing/2014/main" id="{7EE6A523-7D51-B2DB-23D3-7D8BAEDD0A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7" name="Rectangle 17">
                    <a:extLst>
                      <a:ext uri="{FF2B5EF4-FFF2-40B4-BE49-F238E27FC236}">
                        <a16:creationId xmlns:a16="http://schemas.microsoft.com/office/drawing/2014/main" id="{68A323F1-9D62-3009-BF5F-17427605C8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04FE9819-03E4-E2E4-C43F-063692622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1504" name="Rectangle 12">
                    <a:extLst>
                      <a:ext uri="{FF2B5EF4-FFF2-40B4-BE49-F238E27FC236}">
                        <a16:creationId xmlns:a16="http://schemas.microsoft.com/office/drawing/2014/main" id="{F2E7C60A-A9C6-34F9-6CD9-46199AC6EF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5" name="Rectangle 13">
                    <a:extLst>
                      <a:ext uri="{FF2B5EF4-FFF2-40B4-BE49-F238E27FC236}">
                        <a16:creationId xmlns:a16="http://schemas.microsoft.com/office/drawing/2014/main" id="{5B6545BF-3094-09DE-4969-A05A9946A5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7E521351-4978-CC24-0DD8-2A5240F66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27E9FD4-D591-17D6-ABD9-73CCD3202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Title 1">
            <a:extLst>
              <a:ext uri="{FF2B5EF4-FFF2-40B4-BE49-F238E27FC236}">
                <a16:creationId xmlns:a16="http://schemas.microsoft.com/office/drawing/2014/main" id="{D7EB2236-91B7-47B7-9F55-72315C54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8567"/>
            <a:ext cx="8229600" cy="628650"/>
          </a:xfrm>
        </p:spPr>
        <p:txBody>
          <a:bodyPr/>
          <a:lstStyle/>
          <a:p>
            <a:pPr algn="l"/>
            <a:r>
              <a:rPr lang="en-US" altLang="en-US" sz="2400" dirty="0">
                <a:solidFill>
                  <a:srgbClr val="34425A"/>
                </a:solidFill>
              </a:rPr>
              <a:t>5. Water Injection &amp; Re-Expansion</a:t>
            </a:r>
          </a:p>
        </p:txBody>
      </p:sp>
      <p:pic>
        <p:nvPicPr>
          <p:cNvPr id="30" name="Picture 29" descr="Vaporization.jpg">
            <a:extLst>
              <a:ext uri="{FF2B5EF4-FFF2-40B4-BE49-F238E27FC236}">
                <a16:creationId xmlns:a16="http://schemas.microsoft.com/office/drawing/2014/main" id="{22500D9C-F22C-44CE-9A2D-64893E2386CD}"/>
              </a:ext>
            </a:extLst>
          </p:cNvPr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38" t="-6832" r="-3724" b="-7313"/>
          <a:stretch/>
        </p:blipFill>
        <p:spPr>
          <a:xfrm>
            <a:off x="746760" y="2436690"/>
            <a:ext cx="1828800" cy="27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A1AA060-4788-4B99-BF96-B572CCD76C91}"/>
              </a:ext>
            </a:extLst>
          </p:cNvPr>
          <p:cNvSpPr txBox="1">
            <a:spLocks/>
          </p:cNvSpPr>
          <p:nvPr/>
        </p:nvSpPr>
        <p:spPr bwMode="auto">
          <a:xfrm>
            <a:off x="274637" y="251819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IN" kern="0" dirty="0">
                <a:latin typeface="+mj-lt"/>
                <a:ea typeface="+mj-ea"/>
                <a:cs typeface="+mj-cs"/>
              </a:rPr>
              <a:t>Ideal Crower six-stroke engine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240965D-B324-4301-BB11-945D22D148D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clrChange>
              <a:clrFrom>
                <a:srgbClr val="EBE9ED"/>
              </a:clrFrom>
              <a:clrTo>
                <a:srgbClr val="EBE9ED">
                  <a:alpha val="0"/>
                </a:srgbClr>
              </a:clrTo>
            </a:clrChange>
          </a:blip>
          <a:srcRect/>
          <a:stretch/>
        </p:blipFill>
        <p:spPr>
          <a:xfrm>
            <a:off x="2971800" y="2057400"/>
            <a:ext cx="4800600" cy="3657600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rgbClr val="B1B6C7"/>
              </a:gs>
              <a:gs pos="100000">
                <a:srgbClr val="7B7E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53584F-1570-4A78-BC3E-7642AD1F45D9}"/>
              </a:ext>
            </a:extLst>
          </p:cNvPr>
          <p:cNvCxnSpPr/>
          <p:nvPr/>
        </p:nvCxnSpPr>
        <p:spPr>
          <a:xfrm rot="10800000" flipH="1">
            <a:off x="3805873" y="4924303"/>
            <a:ext cx="3559175" cy="0"/>
          </a:xfrm>
          <a:prstGeom prst="line">
            <a:avLst/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23">
            <a:extLst>
              <a:ext uri="{FF2B5EF4-FFF2-40B4-BE49-F238E27FC236}">
                <a16:creationId xmlns:a16="http://schemas.microsoft.com/office/drawing/2014/main" id="{BCAABE12-CB65-4062-AB8A-815B44A71EB4}"/>
              </a:ext>
            </a:extLst>
          </p:cNvPr>
          <p:cNvSpPr/>
          <p:nvPr/>
        </p:nvSpPr>
        <p:spPr>
          <a:xfrm>
            <a:off x="3803674" y="3692769"/>
            <a:ext cx="3550716" cy="1220970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0A022F-720D-4523-A10F-FB51FA0B2972}"/>
              </a:ext>
            </a:extLst>
          </p:cNvPr>
          <p:cNvCxnSpPr/>
          <p:nvPr/>
        </p:nvCxnSpPr>
        <p:spPr>
          <a:xfrm rot="5400000" flipH="1" flipV="1">
            <a:off x="3354543" y="2889948"/>
            <a:ext cx="903857" cy="5103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00206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26">
            <a:extLst>
              <a:ext uri="{FF2B5EF4-FFF2-40B4-BE49-F238E27FC236}">
                <a16:creationId xmlns:a16="http://schemas.microsoft.com/office/drawing/2014/main" id="{7E8FA244-05AB-42CC-B20C-16F2B050C247}"/>
              </a:ext>
            </a:extLst>
          </p:cNvPr>
          <p:cNvSpPr/>
          <p:nvPr/>
        </p:nvSpPr>
        <p:spPr>
          <a:xfrm>
            <a:off x="3812197" y="2442727"/>
            <a:ext cx="3537858" cy="1556657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FF0000"/>
                </a:gs>
                <a:gs pos="0">
                  <a:srgbClr val="FF0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59B88B-9E5C-4B74-9919-A997BE22D871}"/>
              </a:ext>
            </a:extLst>
          </p:cNvPr>
          <p:cNvCxnSpPr>
            <a:cxnSpLocks/>
          </p:cNvCxnSpPr>
          <p:nvPr/>
        </p:nvCxnSpPr>
        <p:spPr>
          <a:xfrm flipH="1">
            <a:off x="7350055" y="4022603"/>
            <a:ext cx="14993" cy="549399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765617-0BD0-45E6-BD42-C94F4057634A}"/>
              </a:ext>
            </a:extLst>
          </p:cNvPr>
          <p:cNvCxnSpPr/>
          <p:nvPr/>
        </p:nvCxnSpPr>
        <p:spPr>
          <a:xfrm rot="10800000">
            <a:off x="3812197" y="4572002"/>
            <a:ext cx="3562350" cy="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F18D478-B6C8-4626-A175-227CB01C6CAC}"/>
              </a:ext>
            </a:extLst>
          </p:cNvPr>
          <p:cNvCxnSpPr>
            <a:cxnSpLocks/>
          </p:cNvCxnSpPr>
          <p:nvPr/>
        </p:nvCxnSpPr>
        <p:spPr>
          <a:xfrm>
            <a:off x="3799523" y="3124200"/>
            <a:ext cx="13650" cy="1447802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00206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30">
            <a:extLst>
              <a:ext uri="{FF2B5EF4-FFF2-40B4-BE49-F238E27FC236}">
                <a16:creationId xmlns:a16="http://schemas.microsoft.com/office/drawing/2014/main" id="{76E6BB0B-A0BD-41E1-AED1-A646ACA175EE}"/>
              </a:ext>
            </a:extLst>
          </p:cNvPr>
          <p:cNvSpPr/>
          <p:nvPr/>
        </p:nvSpPr>
        <p:spPr>
          <a:xfrm>
            <a:off x="3813173" y="3036899"/>
            <a:ext cx="3548700" cy="1848197"/>
          </a:xfrm>
          <a:custGeom>
            <a:avLst/>
            <a:gdLst>
              <a:gd name="connsiteX0" fmla="*/ 0 w 3562350"/>
              <a:gd name="connsiteY0" fmla="*/ 0 h 800100"/>
              <a:gd name="connsiteX1" fmla="*/ 1504950 w 3562350"/>
              <a:gd name="connsiteY1" fmla="*/ 509587 h 800100"/>
              <a:gd name="connsiteX2" fmla="*/ 3562350 w 356235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2350" h="800100">
                <a:moveTo>
                  <a:pt x="0" y="0"/>
                </a:moveTo>
                <a:cubicBezTo>
                  <a:pt x="455612" y="188118"/>
                  <a:pt x="911225" y="376237"/>
                  <a:pt x="1504950" y="509587"/>
                </a:cubicBezTo>
                <a:cubicBezTo>
                  <a:pt x="2098675" y="642937"/>
                  <a:pt x="2830512" y="721518"/>
                  <a:pt x="3562350" y="800100"/>
                </a:cubicBezTo>
              </a:path>
            </a:pathLst>
          </a:custGeom>
          <a:ln w="508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CC5D7BDE-A8C8-DDBE-1407-5D03440009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388992A-DA1B-C81E-7723-20D813BD7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4971B21C-B15C-0CF1-8DBE-434C205B2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61ABA216-297F-DEFB-CB77-BBDF74D20F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>
                    <a:extLst>
                      <a:ext uri="{FF2B5EF4-FFF2-40B4-BE49-F238E27FC236}">
                        <a16:creationId xmlns:a16="http://schemas.microsoft.com/office/drawing/2014/main" id="{E2C2C074-21ED-A393-FE5F-D5273CE04E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11">
                    <a:extLst>
                      <a:ext uri="{FF2B5EF4-FFF2-40B4-BE49-F238E27FC236}">
                        <a16:creationId xmlns:a16="http://schemas.microsoft.com/office/drawing/2014/main" id="{EE1E82A3-3DD3-DAA0-40D3-15B7BA0AFC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26F30832-3F61-29C4-21C9-774881CAAE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>
                    <a:extLst>
                      <a:ext uri="{FF2B5EF4-FFF2-40B4-BE49-F238E27FC236}">
                        <a16:creationId xmlns:a16="http://schemas.microsoft.com/office/drawing/2014/main" id="{FC8BA26E-DE67-B6D2-DF3E-95C80074A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7ABD1810-D4AA-955F-30BC-9B73A224F3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735B9335-8115-110F-BDB2-1790A29E31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AC5A3B7E-3A58-5A25-88FC-06CA0394C1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7">
                    <a:extLst>
                      <a:ext uri="{FF2B5EF4-FFF2-40B4-BE49-F238E27FC236}">
                        <a16:creationId xmlns:a16="http://schemas.microsoft.com/office/drawing/2014/main" id="{168B5CB9-D580-0930-7A33-7CAFB5EB22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2B4C9C30-72B5-97F2-4FB3-4A87AA8B0D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2">
                    <a:extLst>
                      <a:ext uri="{FF2B5EF4-FFF2-40B4-BE49-F238E27FC236}">
                        <a16:creationId xmlns:a16="http://schemas.microsoft.com/office/drawing/2014/main" id="{C53DE60F-1E4B-5059-60A7-09337BAA15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3">
                    <a:extLst>
                      <a:ext uri="{FF2B5EF4-FFF2-40B4-BE49-F238E27FC236}">
                        <a16:creationId xmlns:a16="http://schemas.microsoft.com/office/drawing/2014/main" id="{DDD46CCC-0A30-43F3-0333-A4FB5CB4DB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0AB44E2C-41E7-1466-4FA2-90575B413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BA7B86A-AF1E-0C4E-EC01-72BC3985F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1CA160F-190C-4F19-8410-523A8F993B61}"/>
              </a:ext>
            </a:extLst>
          </p:cNvPr>
          <p:cNvGrpSpPr>
            <a:grpSpLocks/>
          </p:cNvGrpSpPr>
          <p:nvPr/>
        </p:nvGrpSpPr>
        <p:grpSpPr bwMode="auto">
          <a:xfrm>
            <a:off x="655637" y="1360192"/>
            <a:ext cx="6096000" cy="3352800"/>
            <a:chOff x="914400" y="1704310"/>
            <a:chExt cx="3848100" cy="2124740"/>
          </a:xfrm>
        </p:grpSpPr>
        <p:pic>
          <p:nvPicPr>
            <p:cNvPr id="16405" name="Picture 3">
              <a:extLst>
                <a:ext uri="{FF2B5EF4-FFF2-40B4-BE49-F238E27FC236}">
                  <a16:creationId xmlns:a16="http://schemas.microsoft.com/office/drawing/2014/main" id="{302C6B70-7A7A-436C-A321-3CB2F31C8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352800"/>
              <a:ext cx="32385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2">
              <a:extLst>
                <a:ext uri="{FF2B5EF4-FFF2-40B4-BE49-F238E27FC236}">
                  <a16:creationId xmlns:a16="http://schemas.microsoft.com/office/drawing/2014/main" id="{118E1D52-4CF9-47FB-A8F9-3F3CF7D03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04310"/>
              <a:ext cx="36576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itle 1">
            <a:extLst>
              <a:ext uri="{FF2B5EF4-FFF2-40B4-BE49-F238E27FC236}">
                <a16:creationId xmlns:a16="http://schemas.microsoft.com/office/drawing/2014/main" id="{8020172D-40B4-4255-8C12-88499C93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67" y="277692"/>
            <a:ext cx="6975718" cy="865307"/>
          </a:xfrm>
        </p:spPr>
        <p:txBody>
          <a:bodyPr/>
          <a:lstStyle/>
          <a:p>
            <a:r>
              <a:rPr lang="en-IN" altLang="en-US" sz="2800" dirty="0"/>
              <a:t>Urban Driving Cycle Vs Exhaust Temperature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30FB428E-19C9-49F7-9557-6BCAD790B590}"/>
              </a:ext>
            </a:extLst>
          </p:cNvPr>
          <p:cNvGrpSpPr>
            <a:grpSpLocks/>
          </p:cNvGrpSpPr>
          <p:nvPr/>
        </p:nvGrpSpPr>
        <p:grpSpPr bwMode="auto">
          <a:xfrm>
            <a:off x="3463451" y="3658694"/>
            <a:ext cx="5486400" cy="2936875"/>
            <a:chOff x="2057400" y="3581400"/>
            <a:chExt cx="5486400" cy="2937054"/>
          </a:xfrm>
        </p:grpSpPr>
        <p:pic>
          <p:nvPicPr>
            <p:cNvPr id="16403" name="Picture 3">
              <a:extLst>
                <a:ext uri="{FF2B5EF4-FFF2-40B4-BE49-F238E27FC236}">
                  <a16:creationId xmlns:a16="http://schemas.microsoft.com/office/drawing/2014/main" id="{922E132D-89E0-4234-9640-21C8FFA91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303" y="5867400"/>
              <a:ext cx="4444497" cy="65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5">
              <a:extLst>
                <a:ext uri="{FF2B5EF4-FFF2-40B4-BE49-F238E27FC236}">
                  <a16:creationId xmlns:a16="http://schemas.microsoft.com/office/drawing/2014/main" id="{AC8F1B7C-07F6-465E-A417-77EFBC767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3581400"/>
              <a:ext cx="5334000" cy="236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 descr="C:\Users\hp\Desktop\Capture.PNG">
            <a:extLst>
              <a:ext uri="{FF2B5EF4-FFF2-40B4-BE49-F238E27FC236}">
                <a16:creationId xmlns:a16="http://schemas.microsoft.com/office/drawing/2014/main" id="{85639E78-AF26-4A6F-99DE-33AF3E67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7000"/>
                    </a14:imgEffect>
                    <a14:imgEffect>
                      <a14:brightnessContrast bright="-2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06" y="1435143"/>
            <a:ext cx="6854306" cy="450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8">
            <a:extLst>
              <a:ext uri="{FF2B5EF4-FFF2-40B4-BE49-F238E27FC236}">
                <a16:creationId xmlns:a16="http://schemas.microsoft.com/office/drawing/2014/main" id="{18A36906-7E60-EC07-FD83-3EEBB535E05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00A52D57-77CB-9C48-9E64-A8A4F98DD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A7FE4FB5-5F7C-D480-E500-650C1B83B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07CA9DA1-AF1D-5EC5-BB22-773754816E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825F2C76-D81C-71CE-F98A-8A4049784A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2026F991-FBB1-99F3-A8FB-C6E3B88100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90F74566-59F6-D656-9881-F8C44C320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8504C34A-66BC-9CCA-C57F-390F4CB9DD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5A907A3-B1FB-3ECA-69DB-F05CF10B8C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FBC4659-E135-1573-C2C5-82F5BDA300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1493C752-4091-E4D3-BB1E-7FDF72390F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20F8D4AE-2287-8642-E4EB-40F033994E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E590E6FD-66E7-2CBC-597C-AC388541CB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BC6F6D5-4904-E2A6-67BA-4906EBB807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7547C3F-1CBF-74E9-37C9-1473439E62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2053413A-DE35-476E-1A77-67CB07680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FE9CFB3-1A4F-1AAF-D40E-1E3115D40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9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Title 1">
            <a:extLst>
              <a:ext uri="{FF2B5EF4-FFF2-40B4-BE49-F238E27FC236}">
                <a16:creationId xmlns:a16="http://schemas.microsoft.com/office/drawing/2014/main" id="{40612B10-C2D6-49B3-ADCC-8D82B30D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1593"/>
            <a:ext cx="8229600" cy="628650"/>
          </a:xfrm>
        </p:spPr>
        <p:txBody>
          <a:bodyPr/>
          <a:lstStyle/>
          <a:p>
            <a:pPr algn="l"/>
            <a:r>
              <a:rPr lang="en-US" altLang="en-US" sz="2400" dirty="0">
                <a:solidFill>
                  <a:srgbClr val="34425A"/>
                </a:solidFill>
              </a:rPr>
              <a:t>6. Re-Exhaust</a:t>
            </a:r>
          </a:p>
        </p:txBody>
      </p:sp>
      <p:pic>
        <p:nvPicPr>
          <p:cNvPr id="33" name="Picture 32" descr="Exhaust2.jpg">
            <a:extLst>
              <a:ext uri="{FF2B5EF4-FFF2-40B4-BE49-F238E27FC236}">
                <a16:creationId xmlns:a16="http://schemas.microsoft.com/office/drawing/2014/main" id="{A2F1B18B-EF10-434C-8543-88C694E98098}"/>
              </a:ext>
            </a:extLst>
          </p:cNvPr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27" t="-4029" r="-3644" b="-5815"/>
          <a:stretch/>
        </p:blipFill>
        <p:spPr>
          <a:xfrm>
            <a:off x="457200" y="1828800"/>
            <a:ext cx="1828800" cy="27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1177BE2-2DB7-4966-9BB8-C5E9EDFDD91E}"/>
              </a:ext>
            </a:extLst>
          </p:cNvPr>
          <p:cNvSpPr txBox="1">
            <a:spLocks/>
          </p:cNvSpPr>
          <p:nvPr/>
        </p:nvSpPr>
        <p:spPr bwMode="auto">
          <a:xfrm>
            <a:off x="429342" y="159300"/>
            <a:ext cx="7772400" cy="9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IN" kern="0" dirty="0">
                <a:latin typeface="+mj-lt"/>
                <a:ea typeface="+mj-ea"/>
                <a:cs typeface="+mj-cs"/>
              </a:rPr>
              <a:t>Ideal Crower six-stroke engine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1B6FCE5-3C76-4D01-8143-4CB2AAD0D83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clrChange>
              <a:clrFrom>
                <a:srgbClr val="EBE9ED"/>
              </a:clrFrom>
              <a:clrTo>
                <a:srgbClr val="EBE9ED">
                  <a:alpha val="0"/>
                </a:srgbClr>
              </a:clrTo>
            </a:clrChange>
          </a:blip>
          <a:srcRect/>
          <a:stretch/>
        </p:blipFill>
        <p:spPr>
          <a:xfrm>
            <a:off x="2971800" y="2057400"/>
            <a:ext cx="4800600" cy="3657600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rgbClr val="B1B6C7"/>
              </a:gs>
              <a:gs pos="100000">
                <a:srgbClr val="7B7E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BDD48B3-AA38-452E-B787-1C4779B140BF}"/>
              </a:ext>
            </a:extLst>
          </p:cNvPr>
          <p:cNvCxnSpPr/>
          <p:nvPr/>
        </p:nvCxnSpPr>
        <p:spPr>
          <a:xfrm rot="10800000" flipH="1">
            <a:off x="3805873" y="4924303"/>
            <a:ext cx="3559175" cy="0"/>
          </a:xfrm>
          <a:prstGeom prst="line">
            <a:avLst/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23">
            <a:extLst>
              <a:ext uri="{FF2B5EF4-FFF2-40B4-BE49-F238E27FC236}">
                <a16:creationId xmlns:a16="http://schemas.microsoft.com/office/drawing/2014/main" id="{044FABE3-80C1-425E-BF97-CE58DDB1636C}"/>
              </a:ext>
            </a:extLst>
          </p:cNvPr>
          <p:cNvSpPr/>
          <p:nvPr/>
        </p:nvSpPr>
        <p:spPr>
          <a:xfrm>
            <a:off x="3792040" y="3725426"/>
            <a:ext cx="3562350" cy="1188313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CC6319-09DD-4165-A1D3-A25BEAF55EC1}"/>
              </a:ext>
            </a:extLst>
          </p:cNvPr>
          <p:cNvCxnSpPr>
            <a:cxnSpLocks/>
          </p:cNvCxnSpPr>
          <p:nvPr/>
        </p:nvCxnSpPr>
        <p:spPr>
          <a:xfrm flipV="1">
            <a:off x="3792040" y="2440572"/>
            <a:ext cx="16983" cy="1252197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00206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26">
            <a:extLst>
              <a:ext uri="{FF2B5EF4-FFF2-40B4-BE49-F238E27FC236}">
                <a16:creationId xmlns:a16="http://schemas.microsoft.com/office/drawing/2014/main" id="{B8DB3743-B0F8-4F84-A6F3-FBEB2342D4F4}"/>
              </a:ext>
            </a:extLst>
          </p:cNvPr>
          <p:cNvSpPr/>
          <p:nvPr/>
        </p:nvSpPr>
        <p:spPr>
          <a:xfrm>
            <a:off x="3812197" y="2442727"/>
            <a:ext cx="3537858" cy="1556657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FF0000"/>
                </a:gs>
                <a:gs pos="0">
                  <a:srgbClr val="FF0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CEA27A1-9567-4A41-B330-A60708598B7E}"/>
              </a:ext>
            </a:extLst>
          </p:cNvPr>
          <p:cNvCxnSpPr>
            <a:cxnSpLocks/>
          </p:cNvCxnSpPr>
          <p:nvPr/>
        </p:nvCxnSpPr>
        <p:spPr>
          <a:xfrm flipH="1">
            <a:off x="7350055" y="4022603"/>
            <a:ext cx="14993" cy="549399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6EBB5E-7E03-47D0-961B-E19C6E2879B1}"/>
              </a:ext>
            </a:extLst>
          </p:cNvPr>
          <p:cNvCxnSpPr/>
          <p:nvPr/>
        </p:nvCxnSpPr>
        <p:spPr>
          <a:xfrm rot="10800000">
            <a:off x="3812197" y="4572002"/>
            <a:ext cx="3562350" cy="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569CAB-AC13-4AA7-ABF5-9A588E647BE8}"/>
              </a:ext>
            </a:extLst>
          </p:cNvPr>
          <p:cNvCxnSpPr>
            <a:cxnSpLocks/>
            <a:stCxn id="57" idx="0"/>
          </p:cNvCxnSpPr>
          <p:nvPr/>
        </p:nvCxnSpPr>
        <p:spPr>
          <a:xfrm>
            <a:off x="3756024" y="3192943"/>
            <a:ext cx="57149" cy="1379059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00206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30">
            <a:extLst>
              <a:ext uri="{FF2B5EF4-FFF2-40B4-BE49-F238E27FC236}">
                <a16:creationId xmlns:a16="http://schemas.microsoft.com/office/drawing/2014/main" id="{4079ABD2-0ABE-403B-8393-6789B385689A}"/>
              </a:ext>
            </a:extLst>
          </p:cNvPr>
          <p:cNvSpPr/>
          <p:nvPr/>
        </p:nvSpPr>
        <p:spPr>
          <a:xfrm>
            <a:off x="3756024" y="3192943"/>
            <a:ext cx="3605849" cy="1692154"/>
          </a:xfrm>
          <a:custGeom>
            <a:avLst/>
            <a:gdLst>
              <a:gd name="connsiteX0" fmla="*/ 0 w 3562350"/>
              <a:gd name="connsiteY0" fmla="*/ 0 h 800100"/>
              <a:gd name="connsiteX1" fmla="*/ 1504950 w 3562350"/>
              <a:gd name="connsiteY1" fmla="*/ 509587 h 800100"/>
              <a:gd name="connsiteX2" fmla="*/ 3562350 w 356235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2350" h="800100">
                <a:moveTo>
                  <a:pt x="0" y="0"/>
                </a:moveTo>
                <a:cubicBezTo>
                  <a:pt x="455612" y="188118"/>
                  <a:pt x="911225" y="376237"/>
                  <a:pt x="1504950" y="509587"/>
                </a:cubicBezTo>
                <a:cubicBezTo>
                  <a:pt x="2098675" y="642937"/>
                  <a:pt x="2830512" y="721518"/>
                  <a:pt x="3562350" y="800100"/>
                </a:cubicBezTo>
              </a:path>
            </a:pathLst>
          </a:custGeom>
          <a:ln w="508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F180B4D-121C-43B8-9295-6F6981897B87}"/>
              </a:ext>
            </a:extLst>
          </p:cNvPr>
          <p:cNvCxnSpPr/>
          <p:nvPr/>
        </p:nvCxnSpPr>
        <p:spPr>
          <a:xfrm rot="10800000" flipH="1">
            <a:off x="3756025" y="4953000"/>
            <a:ext cx="3559175" cy="0"/>
          </a:xfrm>
          <a:prstGeom prst="line">
            <a:avLst/>
          </a:prstGeom>
          <a:ln w="508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>
            <a:extLst>
              <a:ext uri="{FF2B5EF4-FFF2-40B4-BE49-F238E27FC236}">
                <a16:creationId xmlns:a16="http://schemas.microsoft.com/office/drawing/2014/main" id="{74DDDCC3-BEF1-E34E-DA1F-3DCF7DF2F8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D3FE5E36-385A-4B8F-3770-1D454939C8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C8A91293-768B-A5F6-0327-EE24834532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0B005CA2-D214-014F-A235-C3E0ACDEAC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ADEC1713-6F91-BB3D-0726-1A525604D9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42E9ED9E-33BA-8D91-035D-653B6B55D7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DED15C67-A1AF-2728-606B-B02FCE43C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EFA8BCE8-6CF3-79D5-34D4-72D641D5C1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81775996-77CB-6E32-C2DE-28A0BCE478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5BB33195-0ECA-ADA0-0012-DBEB63600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1C50D43A-94FD-2ED5-877B-BDB7911D62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758590C3-6B18-A2E6-667C-C3A5B4D4B3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D3EAE62A-73B0-981F-7FC6-FE0E8DE113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2">
                    <a:extLst>
                      <a:ext uri="{FF2B5EF4-FFF2-40B4-BE49-F238E27FC236}">
                        <a16:creationId xmlns:a16="http://schemas.microsoft.com/office/drawing/2014/main" id="{3818AD95-FC16-C717-8374-C38C807206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3">
                    <a:extLst>
                      <a:ext uri="{FF2B5EF4-FFF2-40B4-BE49-F238E27FC236}">
                        <a16:creationId xmlns:a16="http://schemas.microsoft.com/office/drawing/2014/main" id="{4F76C142-540E-1135-0D48-DD1F400F4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C77549C6-A28F-00E3-0D4A-55C6363A1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EE9A07C-5374-146D-F8FE-4703BF156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1257906-27BD-430D-B5F3-0FF915E25DBE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clrChange>
              <a:clrFrom>
                <a:srgbClr val="EBE9ED"/>
              </a:clrFrom>
              <a:clrTo>
                <a:srgbClr val="EBE9ED">
                  <a:alpha val="0"/>
                </a:srgbClr>
              </a:clrTo>
            </a:clrChange>
          </a:blip>
          <a:srcRect/>
          <a:stretch/>
        </p:blipFill>
        <p:spPr>
          <a:xfrm>
            <a:off x="2834640" y="1525710"/>
            <a:ext cx="4800600" cy="3657600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rgbClr val="B1B6C7"/>
              </a:gs>
              <a:gs pos="100000">
                <a:srgbClr val="7B7E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F42BC0-CE0A-4D06-A697-6F421D4C5BD7}"/>
              </a:ext>
            </a:extLst>
          </p:cNvPr>
          <p:cNvCxnSpPr/>
          <p:nvPr/>
        </p:nvCxnSpPr>
        <p:spPr>
          <a:xfrm rot="10800000" flipH="1">
            <a:off x="3675036" y="4391020"/>
            <a:ext cx="3559175" cy="0"/>
          </a:xfrm>
          <a:prstGeom prst="line">
            <a:avLst/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8D89414A-5D49-4DA7-AD18-958D54C050C7}"/>
              </a:ext>
            </a:extLst>
          </p:cNvPr>
          <p:cNvSpPr/>
          <p:nvPr/>
        </p:nvSpPr>
        <p:spPr>
          <a:xfrm>
            <a:off x="3678238" y="3239721"/>
            <a:ext cx="3538992" cy="1142328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4A0E35-28A2-4677-8EF7-DE58864E2BD4}"/>
              </a:ext>
            </a:extLst>
          </p:cNvPr>
          <p:cNvCxnSpPr>
            <a:cxnSpLocks/>
          </p:cNvCxnSpPr>
          <p:nvPr/>
        </p:nvCxnSpPr>
        <p:spPr>
          <a:xfrm flipV="1">
            <a:off x="3670702" y="1910272"/>
            <a:ext cx="39755" cy="1309779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00206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>
            <a:extLst>
              <a:ext uri="{FF2B5EF4-FFF2-40B4-BE49-F238E27FC236}">
                <a16:creationId xmlns:a16="http://schemas.microsoft.com/office/drawing/2014/main" id="{46653919-99BA-4069-908F-A8D2920E7B20}"/>
              </a:ext>
            </a:extLst>
          </p:cNvPr>
          <p:cNvSpPr/>
          <p:nvPr/>
        </p:nvSpPr>
        <p:spPr>
          <a:xfrm>
            <a:off x="3675037" y="1911037"/>
            <a:ext cx="3537858" cy="1556657"/>
          </a:xfrm>
          <a:custGeom>
            <a:avLst/>
            <a:gdLst>
              <a:gd name="connsiteX0" fmla="*/ 3472543 w 3472543"/>
              <a:gd name="connsiteY0" fmla="*/ 1556657 h 1556657"/>
              <a:gd name="connsiteX1" fmla="*/ 1360714 w 3472543"/>
              <a:gd name="connsiteY1" fmla="*/ 990600 h 1556657"/>
              <a:gd name="connsiteX2" fmla="*/ 0 w 3472543"/>
              <a:gd name="connsiteY2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543" h="1556657">
                <a:moveTo>
                  <a:pt x="3472543" y="1556657"/>
                </a:moveTo>
                <a:cubicBezTo>
                  <a:pt x="2706007" y="1403350"/>
                  <a:pt x="1939471" y="1250043"/>
                  <a:pt x="1360714" y="990600"/>
                </a:cubicBezTo>
                <a:cubicBezTo>
                  <a:pt x="781957" y="731157"/>
                  <a:pt x="390978" y="365578"/>
                  <a:pt x="0" y="0"/>
                </a:cubicBezTo>
              </a:path>
            </a:pathLst>
          </a:custGeom>
          <a:ln w="50800" cap="rnd">
            <a:gradFill flip="none" rotWithShape="1">
              <a:gsLst>
                <a:gs pos="100000">
                  <a:srgbClr val="FF0000"/>
                </a:gs>
                <a:gs pos="0">
                  <a:srgbClr val="FF0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3E1345-F1AC-401E-B4B9-90DED2CF79FD}"/>
              </a:ext>
            </a:extLst>
          </p:cNvPr>
          <p:cNvCxnSpPr>
            <a:cxnSpLocks/>
          </p:cNvCxnSpPr>
          <p:nvPr/>
        </p:nvCxnSpPr>
        <p:spPr>
          <a:xfrm>
            <a:off x="7227888" y="3490913"/>
            <a:ext cx="0" cy="55562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5CB381-F3B5-476D-8763-AAC368CB0212}"/>
              </a:ext>
            </a:extLst>
          </p:cNvPr>
          <p:cNvCxnSpPr/>
          <p:nvPr/>
        </p:nvCxnSpPr>
        <p:spPr>
          <a:xfrm rot="10800000">
            <a:off x="3662363" y="4088020"/>
            <a:ext cx="3562350" cy="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FCBC5E1-2059-468A-BABB-DD7DD9C3095C}"/>
              </a:ext>
            </a:extLst>
          </p:cNvPr>
          <p:cNvCxnSpPr>
            <a:cxnSpLocks/>
            <a:stCxn id="48" idx="0"/>
          </p:cNvCxnSpPr>
          <p:nvPr/>
        </p:nvCxnSpPr>
        <p:spPr>
          <a:xfrm>
            <a:off x="3644106" y="2848098"/>
            <a:ext cx="18257" cy="1457683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00206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id="{C563D601-F402-4B27-AFED-9F055A6B8E95}"/>
              </a:ext>
            </a:extLst>
          </p:cNvPr>
          <p:cNvSpPr/>
          <p:nvPr/>
        </p:nvSpPr>
        <p:spPr>
          <a:xfrm>
            <a:off x="3644106" y="2848098"/>
            <a:ext cx="3580607" cy="1505308"/>
          </a:xfrm>
          <a:custGeom>
            <a:avLst/>
            <a:gdLst>
              <a:gd name="connsiteX0" fmla="*/ 0 w 3562350"/>
              <a:gd name="connsiteY0" fmla="*/ 0 h 800100"/>
              <a:gd name="connsiteX1" fmla="*/ 1504950 w 3562350"/>
              <a:gd name="connsiteY1" fmla="*/ 509587 h 800100"/>
              <a:gd name="connsiteX2" fmla="*/ 3562350 w 356235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2350" h="800100">
                <a:moveTo>
                  <a:pt x="0" y="0"/>
                </a:moveTo>
                <a:cubicBezTo>
                  <a:pt x="455612" y="188118"/>
                  <a:pt x="911225" y="376237"/>
                  <a:pt x="1504950" y="509587"/>
                </a:cubicBezTo>
                <a:cubicBezTo>
                  <a:pt x="2098675" y="642937"/>
                  <a:pt x="2830512" y="721518"/>
                  <a:pt x="3562350" y="800100"/>
                </a:cubicBezTo>
              </a:path>
            </a:pathLst>
          </a:custGeom>
          <a:ln w="508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6761AE7-DD41-49D3-B6F9-8EFEC22C60D3}"/>
              </a:ext>
            </a:extLst>
          </p:cNvPr>
          <p:cNvCxnSpPr/>
          <p:nvPr/>
        </p:nvCxnSpPr>
        <p:spPr>
          <a:xfrm rot="10800000" flipH="1">
            <a:off x="3675037" y="4371349"/>
            <a:ext cx="3560763" cy="0"/>
          </a:xfrm>
          <a:prstGeom prst="line">
            <a:avLst/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>
            <a:extLst>
              <a:ext uri="{FF2B5EF4-FFF2-40B4-BE49-F238E27FC236}">
                <a16:creationId xmlns:a16="http://schemas.microsoft.com/office/drawing/2014/main" id="{CA472B45-F51B-473B-851C-34EAEF9C8AB6}"/>
              </a:ext>
            </a:extLst>
          </p:cNvPr>
          <p:cNvGrpSpPr>
            <a:grpSpLocks/>
          </p:cNvGrpSpPr>
          <p:nvPr/>
        </p:nvGrpSpPr>
        <p:grpSpPr bwMode="auto">
          <a:xfrm>
            <a:off x="761999" y="3314700"/>
            <a:ext cx="3048000" cy="1654174"/>
            <a:chOff x="772635" y="1765177"/>
            <a:chExt cx="3005466" cy="1653095"/>
          </a:xfrm>
        </p:grpSpPr>
        <p:sp>
          <p:nvSpPr>
            <p:cNvPr id="2" name="Circular Arrow 1">
              <a:extLst>
                <a:ext uri="{FF2B5EF4-FFF2-40B4-BE49-F238E27FC236}">
                  <a16:creationId xmlns:a16="http://schemas.microsoft.com/office/drawing/2014/main" id="{5A433872-8E04-42FC-9DB4-D4072B8F3C83}"/>
                </a:ext>
              </a:extLst>
            </p:cNvPr>
            <p:cNvSpPr/>
            <p:nvPr/>
          </p:nvSpPr>
          <p:spPr>
            <a:xfrm rot="5400000" flipH="1">
              <a:off x="1859626" y="1499798"/>
              <a:ext cx="1432577" cy="240437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21541"/>
                <a:gd name="adj5" fmla="val 116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3BA8C4-BF78-4E92-A2D4-90672B8538E7}"/>
                </a:ext>
              </a:extLst>
            </p:cNvPr>
            <p:cNvSpPr/>
            <p:nvPr/>
          </p:nvSpPr>
          <p:spPr>
            <a:xfrm>
              <a:off x="772635" y="1765177"/>
              <a:ext cx="1577869" cy="4569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tx1"/>
                  </a:solidFill>
                </a:rPr>
                <a:t>Q</a:t>
              </a:r>
              <a:r>
                <a:rPr lang="en-US" sz="2400" baseline="-25000" dirty="0" err="1">
                  <a:solidFill>
                    <a:schemeClr val="tx1"/>
                  </a:solidFill>
                </a:rPr>
                <a:t>water</a:t>
              </a:r>
              <a:r>
                <a:rPr lang="en-US" sz="2400" baseline="-25000" dirty="0">
                  <a:solidFill>
                    <a:schemeClr val="tx1"/>
                  </a:solidFill>
                </a:rPr>
                <a:t>-steam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6DBDF9A4-67B7-48B5-B6C5-A727606BA043}"/>
              </a:ext>
            </a:extLst>
          </p:cNvPr>
          <p:cNvGrpSpPr>
            <a:grpSpLocks/>
          </p:cNvGrpSpPr>
          <p:nvPr/>
        </p:nvGrpSpPr>
        <p:grpSpPr bwMode="auto">
          <a:xfrm>
            <a:off x="6616676" y="2705776"/>
            <a:ext cx="2298724" cy="1507449"/>
            <a:chOff x="1942613" y="1068555"/>
            <a:chExt cx="2095987" cy="1507449"/>
          </a:xfrm>
        </p:grpSpPr>
        <p:sp>
          <p:nvSpPr>
            <p:cNvPr id="11" name="Circular Arrow 10">
              <a:extLst>
                <a:ext uri="{FF2B5EF4-FFF2-40B4-BE49-F238E27FC236}">
                  <a16:creationId xmlns:a16="http://schemas.microsoft.com/office/drawing/2014/main" id="{E0AB7E75-F969-4BDF-83DA-84A9B017D3BA}"/>
                </a:ext>
              </a:extLst>
            </p:cNvPr>
            <p:cNvSpPr/>
            <p:nvPr/>
          </p:nvSpPr>
          <p:spPr>
            <a:xfrm rot="5400000" flipV="1">
              <a:off x="2344809" y="666359"/>
              <a:ext cx="1219200" cy="202359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21541"/>
                <a:gd name="adj5" fmla="val 116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BA883F-D09D-4FB9-B910-F3094D362EF8}"/>
                </a:ext>
              </a:extLst>
            </p:cNvPr>
            <p:cNvSpPr/>
            <p:nvPr/>
          </p:nvSpPr>
          <p:spPr>
            <a:xfrm>
              <a:off x="2819814" y="2020379"/>
              <a:ext cx="1218786" cy="555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tx1"/>
                  </a:solidFill>
                </a:rPr>
                <a:t>Q</a:t>
              </a:r>
              <a:r>
                <a:rPr lang="en-US" sz="2400" baseline="-25000" dirty="0" err="1">
                  <a:solidFill>
                    <a:schemeClr val="tx1"/>
                  </a:solidFill>
                </a:rPr>
                <a:t>out,exhaust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5B2B61FF-0237-41E2-9F13-77FC517DB530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344613"/>
            <a:ext cx="3352800" cy="1322387"/>
            <a:chOff x="2819400" y="1661605"/>
            <a:chExt cx="3352802" cy="1322722"/>
          </a:xfrm>
        </p:grpSpPr>
        <p:sp>
          <p:nvSpPr>
            <p:cNvPr id="14" name="Circular Arrow 13">
              <a:extLst>
                <a:ext uri="{FF2B5EF4-FFF2-40B4-BE49-F238E27FC236}">
                  <a16:creationId xmlns:a16="http://schemas.microsoft.com/office/drawing/2014/main" id="{403D6366-279C-4A4A-916D-B8BB6FB5BB02}"/>
                </a:ext>
              </a:extLst>
            </p:cNvPr>
            <p:cNvSpPr/>
            <p:nvPr/>
          </p:nvSpPr>
          <p:spPr>
            <a:xfrm rot="5400000" flipV="1">
              <a:off x="4177340" y="989466"/>
              <a:ext cx="1322722" cy="266700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21541"/>
                <a:gd name="adj5" fmla="val 116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E16C15-F70B-415B-A779-D27BBF427029}"/>
                </a:ext>
              </a:extLst>
            </p:cNvPr>
            <p:cNvSpPr/>
            <p:nvPr/>
          </p:nvSpPr>
          <p:spPr>
            <a:xfrm>
              <a:off x="2819400" y="2118921"/>
              <a:ext cx="1371601" cy="4573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tx1"/>
                  </a:solidFill>
                </a:rPr>
                <a:t>Q</a:t>
              </a:r>
              <a:r>
                <a:rPr lang="en-US" sz="2400" baseline="-25000" dirty="0" err="1">
                  <a:solidFill>
                    <a:schemeClr val="tx1"/>
                  </a:solidFill>
                </a:rPr>
                <a:t>in,gasoline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D20A729-DFF2-414C-8672-2BFE24A5EC63}"/>
              </a:ext>
            </a:extLst>
          </p:cNvPr>
          <p:cNvSpPr/>
          <p:nvPr/>
        </p:nvSpPr>
        <p:spPr>
          <a:xfrm>
            <a:off x="4419600" y="3070225"/>
            <a:ext cx="142875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1"/>
                </a:solidFill>
              </a:rPr>
              <a:t>W</a:t>
            </a:r>
            <a:r>
              <a:rPr lang="en-US" sz="2400" i="1" baseline="-25000" dirty="0">
                <a:solidFill>
                  <a:schemeClr val="tx1"/>
                </a:solidFill>
              </a:rPr>
              <a:t>stroke-3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140830-F5AB-47A0-86D1-0334105B160A}"/>
              </a:ext>
            </a:extLst>
          </p:cNvPr>
          <p:cNvSpPr/>
          <p:nvPr/>
        </p:nvSpPr>
        <p:spPr>
          <a:xfrm>
            <a:off x="3730625" y="3846513"/>
            <a:ext cx="137795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1"/>
                </a:solidFill>
              </a:rPr>
              <a:t>W</a:t>
            </a:r>
            <a:r>
              <a:rPr lang="en-US" sz="2400" i="1" baseline="-25000" dirty="0">
                <a:solidFill>
                  <a:schemeClr val="tx1"/>
                </a:solidFill>
              </a:rPr>
              <a:t>stroke-5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8F4833B-FEC7-4D9B-B066-63AE034521B9}"/>
              </a:ext>
            </a:extLst>
          </p:cNvPr>
          <p:cNvSpPr txBox="1">
            <a:spLocks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endParaRPr lang="en-IN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600" name="Title 26">
            <a:extLst>
              <a:ext uri="{FF2B5EF4-FFF2-40B4-BE49-F238E27FC236}">
                <a16:creationId xmlns:a16="http://schemas.microsoft.com/office/drawing/2014/main" id="{2E72EAC1-A5A9-4EE4-9AEA-D34FFF3B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06" y="147638"/>
            <a:ext cx="6758953" cy="979488"/>
          </a:xfrm>
        </p:spPr>
        <p:txBody>
          <a:bodyPr/>
          <a:lstStyle/>
          <a:p>
            <a:br>
              <a:rPr lang="en-IN" altLang="en-US" sz="2800" dirty="0">
                <a:solidFill>
                  <a:schemeClr val="tx1"/>
                </a:solidFill>
              </a:rPr>
            </a:br>
            <a:r>
              <a:rPr lang="en-IN" altLang="en-US" sz="2800" dirty="0">
                <a:solidFill>
                  <a:schemeClr val="tx1"/>
                </a:solidFill>
              </a:rPr>
              <a:t>Cyclic Analysis of Ideal Crower six-stroke engine</a:t>
            </a:r>
            <a:br>
              <a:rPr lang="en-IN" altLang="en-US" sz="2800" dirty="0">
                <a:solidFill>
                  <a:schemeClr val="tx1"/>
                </a:solidFill>
              </a:rPr>
            </a:br>
            <a:endParaRPr lang="en-IN" altLang="en-US" sz="2800" dirty="0"/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id="{E107B46B-053A-4E3E-F514-8CA65E13CA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C8EBE4EE-20FA-78E6-F5A2-92B1B71C0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57997EAC-1500-6346-5243-B765D014B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" name="Group 9">
                  <a:extLst>
                    <a:ext uri="{FF2B5EF4-FFF2-40B4-BE49-F238E27FC236}">
                      <a16:creationId xmlns:a16="http://schemas.microsoft.com/office/drawing/2014/main" id="{AA520D4E-52A1-4863-6856-8C40D330AC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>
                    <a:extLst>
                      <a:ext uri="{FF2B5EF4-FFF2-40B4-BE49-F238E27FC236}">
                        <a16:creationId xmlns:a16="http://schemas.microsoft.com/office/drawing/2014/main" id="{98841D49-42E0-22B6-2E34-B2CDA0B9A1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Rectangle 11">
                    <a:extLst>
                      <a:ext uri="{FF2B5EF4-FFF2-40B4-BE49-F238E27FC236}">
                        <a16:creationId xmlns:a16="http://schemas.microsoft.com/office/drawing/2014/main" id="{555705F9-4CB5-16CA-73FC-B2EFEC1237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0" name="Group 12">
                  <a:extLst>
                    <a:ext uri="{FF2B5EF4-FFF2-40B4-BE49-F238E27FC236}">
                      <a16:creationId xmlns:a16="http://schemas.microsoft.com/office/drawing/2014/main" id="{9504CC0F-7C24-B770-EDDE-B0C91C9A97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0" name="Rectangle 13">
                    <a:extLst>
                      <a:ext uri="{FF2B5EF4-FFF2-40B4-BE49-F238E27FC236}">
                        <a16:creationId xmlns:a16="http://schemas.microsoft.com/office/drawing/2014/main" id="{26F55F49-7622-D715-05E6-2E62274CBC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14">
                    <a:extLst>
                      <a:ext uri="{FF2B5EF4-FFF2-40B4-BE49-F238E27FC236}">
                        <a16:creationId xmlns:a16="http://schemas.microsoft.com/office/drawing/2014/main" id="{6C2365F5-F726-2DBB-B173-ACF075A01E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1" name="Group 10">
                  <a:extLst>
                    <a:ext uri="{FF2B5EF4-FFF2-40B4-BE49-F238E27FC236}">
                      <a16:creationId xmlns:a16="http://schemas.microsoft.com/office/drawing/2014/main" id="{BF5EC894-9CE9-81EF-C482-7F9E026378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5" name="Rectangle 16">
                    <a:extLst>
                      <a:ext uri="{FF2B5EF4-FFF2-40B4-BE49-F238E27FC236}">
                        <a16:creationId xmlns:a16="http://schemas.microsoft.com/office/drawing/2014/main" id="{B546FC47-FD71-E95E-9D23-83C1CF0EB3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Rectangle 17">
                    <a:extLst>
                      <a:ext uri="{FF2B5EF4-FFF2-40B4-BE49-F238E27FC236}">
                        <a16:creationId xmlns:a16="http://schemas.microsoft.com/office/drawing/2014/main" id="{E0D5B331-40FA-FA51-C29F-987789A5C4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2" name="Group 11">
                  <a:extLst>
                    <a:ext uri="{FF2B5EF4-FFF2-40B4-BE49-F238E27FC236}">
                      <a16:creationId xmlns:a16="http://schemas.microsoft.com/office/drawing/2014/main" id="{ACAB5A90-1FB5-5090-4968-6CAA23C14A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" name="Rectangle 12">
                    <a:extLst>
                      <a:ext uri="{FF2B5EF4-FFF2-40B4-BE49-F238E27FC236}">
                        <a16:creationId xmlns:a16="http://schemas.microsoft.com/office/drawing/2014/main" id="{E541F316-0E35-3DDA-5B12-4A98DE80AC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Rectangle 13">
                    <a:extLst>
                      <a:ext uri="{FF2B5EF4-FFF2-40B4-BE49-F238E27FC236}">
                        <a16:creationId xmlns:a16="http://schemas.microsoft.com/office/drawing/2014/main" id="{98C1E3B3-2B3B-CA51-5734-5921CDC2A6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7C95363D-CEA7-7CD9-0CFF-A927DA515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B03F085-E97A-BB71-3515-156EE0C8C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404AF94-0D8E-47B0-8DD0-D73C9469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133350"/>
            <a:ext cx="6232525" cy="857250"/>
          </a:xfrm>
        </p:spPr>
        <p:txBody>
          <a:bodyPr/>
          <a:lstStyle/>
          <a:p>
            <a:r>
              <a:rPr lang="en-US" altLang="en-US" sz="2800" dirty="0"/>
              <a:t>Implementation of Water Injection to get  Six Stroke Cycle</a:t>
            </a: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418EE8ED-7876-457C-A268-B7FCEF14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1" y="1394101"/>
            <a:ext cx="71358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2FE57541-670A-4F56-BA23-40520BDD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228850"/>
            <a:ext cx="592613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48B05737-D206-432B-AB88-FC6C6DF865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4E8D5B3-2DE8-14C4-EE60-3CFAF5348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7DFA7BCF-B8BA-BE31-ECBD-5B3F7A6AEA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EEE86F2B-CF38-6E35-7534-4E85A866ED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E5498293-F184-A9B4-8D6E-3123EAFE4E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Rectangle 11">
                    <a:extLst>
                      <a:ext uri="{FF2B5EF4-FFF2-40B4-BE49-F238E27FC236}">
                        <a16:creationId xmlns:a16="http://schemas.microsoft.com/office/drawing/2014/main" id="{B10D26CF-E260-3F15-AA91-A5A04B97EF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E45BC7D1-254B-AB5F-11CB-44CB49ADD1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BC42200B-2A28-B773-2B99-5C285D1ECA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C3ABAE8A-5F60-3603-D917-2F3723D5CA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0">
                  <a:extLst>
                    <a:ext uri="{FF2B5EF4-FFF2-40B4-BE49-F238E27FC236}">
                      <a16:creationId xmlns:a16="http://schemas.microsoft.com/office/drawing/2014/main" id="{40E6E5F1-D630-F9B0-6B6C-FC8B9FADC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E7D2759D-83FB-393A-7A2D-49DB1301CE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D24510DF-7984-ACF2-F530-4B2B555B16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1">
                  <a:extLst>
                    <a:ext uri="{FF2B5EF4-FFF2-40B4-BE49-F238E27FC236}">
                      <a16:creationId xmlns:a16="http://schemas.microsoft.com/office/drawing/2014/main" id="{478E1361-1602-B3D3-E81D-610CAE49CD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2">
                    <a:extLst>
                      <a:ext uri="{FF2B5EF4-FFF2-40B4-BE49-F238E27FC236}">
                        <a16:creationId xmlns:a16="http://schemas.microsoft.com/office/drawing/2014/main" id="{D7C66988-6141-DD17-A82A-6A743DE333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3">
                    <a:extLst>
                      <a:ext uri="{FF2B5EF4-FFF2-40B4-BE49-F238E27FC236}">
                        <a16:creationId xmlns:a16="http://schemas.microsoft.com/office/drawing/2014/main" id="{55E95F7F-534C-80EC-56BF-19730EB26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42501DDC-099D-D8C3-0D09-5CD901A70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BF99522-B370-4CF5-09C2-1FB58ABB0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075D5D8-AE4B-4E75-9CC5-53A58971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41"/>
            <a:ext cx="6602412" cy="1143000"/>
          </a:xfrm>
        </p:spPr>
        <p:txBody>
          <a:bodyPr/>
          <a:lstStyle/>
          <a:p>
            <a:r>
              <a:rPr lang="en-US" altLang="en-US" sz="2800" dirty="0"/>
              <a:t>Schematic of typical intake &amp;  exhaust valve events for the six-stroke engine cycle.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C8729943-2E9A-4518-BB70-294A272A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81200"/>
            <a:ext cx="9036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9DCEBAA3-91B0-90C6-92D4-4F389267045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5B9C2669-CF07-9F44-57BC-CA78906B7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EB32C561-1191-2148-A796-ED12BA759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8DD033A7-124C-BF52-E82B-F7CCDD80E1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5057" name="Rectangle 10">
                    <a:extLst>
                      <a:ext uri="{FF2B5EF4-FFF2-40B4-BE49-F238E27FC236}">
                        <a16:creationId xmlns:a16="http://schemas.microsoft.com/office/drawing/2014/main" id="{1C93C238-CDFF-06D0-B189-89F8A164DB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058" name="Rectangle 11">
                    <a:extLst>
                      <a:ext uri="{FF2B5EF4-FFF2-40B4-BE49-F238E27FC236}">
                        <a16:creationId xmlns:a16="http://schemas.microsoft.com/office/drawing/2014/main" id="{43AB4217-5BE4-5FBD-439A-F70639ACE8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F8533A3C-FC3E-25AA-FC20-48905265C4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C60ECDC8-1382-E9CC-BBAF-6EDD97A72C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056" name="Rectangle 14">
                    <a:extLst>
                      <a:ext uri="{FF2B5EF4-FFF2-40B4-BE49-F238E27FC236}">
                        <a16:creationId xmlns:a16="http://schemas.microsoft.com/office/drawing/2014/main" id="{11EBD4DF-8979-AB4B-0A67-C5479B5874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55A5DECF-89B6-DBD5-3ED9-435190C295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8CD498E9-4335-B983-71BF-A8F53F202A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0F285C4B-169E-0059-F849-C953E90E96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5F6E9F73-02DA-AC1D-35EF-E36A944FC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2">
                    <a:extLst>
                      <a:ext uri="{FF2B5EF4-FFF2-40B4-BE49-F238E27FC236}">
                        <a16:creationId xmlns:a16="http://schemas.microsoft.com/office/drawing/2014/main" id="{356A2743-5200-CF04-450D-8A192B5756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3">
                    <a:extLst>
                      <a:ext uri="{FF2B5EF4-FFF2-40B4-BE49-F238E27FC236}">
                        <a16:creationId xmlns:a16="http://schemas.microsoft.com/office/drawing/2014/main" id="{94D43033-76D6-D46A-4B6F-BDB8A306B0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4016198-E5FF-9AE3-D600-0E8207701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94EA6D4-EE90-C367-6218-AB63DDBC3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itle 1">
            <a:extLst>
              <a:ext uri="{FF2B5EF4-FFF2-40B4-BE49-F238E27FC236}">
                <a16:creationId xmlns:a16="http://schemas.microsoft.com/office/drawing/2014/main" id="{32CC672D-7B71-4379-81A6-D26D49EA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25287"/>
            <a:ext cx="7772400" cy="838200"/>
          </a:xfrm>
        </p:spPr>
        <p:txBody>
          <a:bodyPr/>
          <a:lstStyle/>
          <a:p>
            <a:r>
              <a:rPr lang="en-IN" altLang="en-US" sz="2800"/>
              <a:t>Controlled Blow Down : 4 -- 5</a:t>
            </a:r>
          </a:p>
        </p:txBody>
      </p:sp>
      <p:sp>
        <p:nvSpPr>
          <p:cNvPr id="10251" name="Content Placeholder 2">
            <a:extLst>
              <a:ext uri="{FF2B5EF4-FFF2-40B4-BE49-F238E27FC236}">
                <a16:creationId xmlns:a16="http://schemas.microsoft.com/office/drawing/2014/main" id="{2A82EAD9-EA54-49F4-BD25-56671937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1524000"/>
          </a:xfrm>
        </p:spPr>
        <p:txBody>
          <a:bodyPr/>
          <a:lstStyle/>
          <a:p>
            <a:r>
              <a:rPr lang="en-IN" altLang="en-US" sz="2400" dirty="0"/>
              <a:t>The blow down process is carried out at constant volume, using a dwell piston mechanism.</a:t>
            </a:r>
          </a:p>
          <a:p>
            <a:r>
              <a:rPr lang="en-IN" altLang="en-US" sz="2400" dirty="0"/>
              <a:t>A selected percentage of blow down is allowed during dwell.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387" name="Object 3">
                <a:extLst>
                  <a:ext uri="{FF2B5EF4-FFF2-40B4-BE49-F238E27FC236}">
                    <a16:creationId xmlns:a16="http://schemas.microsoft.com/office/drawing/2014/main" id="{494C2D24-0772-4152-97EA-F5182911D1EE}"/>
                  </a:ext>
                </a:extLst>
              </p:cNvPr>
              <p:cNvSpPr txBox="1"/>
              <p:nvPr/>
            </p:nvSpPr>
            <p:spPr bwMode="auto">
              <a:xfrm>
                <a:off x="1597025" y="2808288"/>
                <a:ext cx="5976938" cy="561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𝑐𝑦𝑙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𝑐𝑦𝑙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𝑒𝑥h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44387" name="Object 3">
                <a:extLst>
                  <a:ext uri="{FF2B5EF4-FFF2-40B4-BE49-F238E27FC236}">
                    <a16:creationId xmlns:a16="http://schemas.microsoft.com/office/drawing/2014/main" id="{494C2D24-0772-4152-97EA-F5182911D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7025" y="2808288"/>
                <a:ext cx="5976938" cy="561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3B07B1BC-56E5-48E3-8345-7FED0042B8D2}"/>
                  </a:ext>
                </a:extLst>
              </p:cNvPr>
              <p:cNvSpPr txBox="1"/>
              <p:nvPr/>
            </p:nvSpPr>
            <p:spPr bwMode="auto">
              <a:xfrm>
                <a:off x="304800" y="3582988"/>
                <a:ext cx="8648700" cy="1241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𝑒𝑥h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𝑐𝑦𝑙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𝑐𝑦𝑙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𝑒𝑥h𝑎𝑢𝑠𝑡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𝐶𝑦𝑙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𝑒𝑥h𝑎𝑢𝑠𝑡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𝑐𝑦𝑙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3B07B1BC-56E5-48E3-8345-7FED0042B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582988"/>
                <a:ext cx="8648700" cy="124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CB748FD-2660-4773-B886-F66D8A169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06" y="5177325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IN" altLang="en-US" dirty="0"/>
              <a:t>Percentage of Blow down, </a:t>
            </a:r>
            <a:r>
              <a:rPr lang="en-IN" altLang="en-US" i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2FDDEFD0-4D71-44E2-BA7C-19607F0EF0B3}"/>
                  </a:ext>
                </a:extLst>
              </p:cNvPr>
              <p:cNvSpPr txBox="1"/>
              <p:nvPr/>
            </p:nvSpPr>
            <p:spPr bwMode="auto">
              <a:xfrm>
                <a:off x="5499942" y="5091781"/>
                <a:ext cx="1600200" cy="8778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2FDDEFD0-4D71-44E2-BA7C-19607F0EF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942" y="5091781"/>
                <a:ext cx="1600200" cy="877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7" name="Ink 23">
                <a:extLst>
                  <a:ext uri="{FF2B5EF4-FFF2-40B4-BE49-F238E27FC236}">
                    <a16:creationId xmlns:a16="http://schemas.microsoft.com/office/drawing/2014/main" id="{06DFBDBB-AC89-490E-944B-8C697CA42A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42550" y="5246688"/>
              <a:ext cx="1588" cy="1587"/>
            </p14:xfrm>
          </p:contentPart>
        </mc:Choice>
        <mc:Fallback xmlns="">
          <p:pic>
            <p:nvPicPr>
              <p:cNvPr id="10247" name="Ink 23">
                <a:extLst>
                  <a:ext uri="{FF2B5EF4-FFF2-40B4-BE49-F238E27FC236}">
                    <a16:creationId xmlns:a16="http://schemas.microsoft.com/office/drawing/2014/main" id="{06DFBDBB-AC89-490E-944B-8C697CA42A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01262" y="5205426"/>
                <a:ext cx="84164" cy="84111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38">
            <a:extLst>
              <a:ext uri="{FF2B5EF4-FFF2-40B4-BE49-F238E27FC236}">
                <a16:creationId xmlns:a16="http://schemas.microsoft.com/office/drawing/2014/main" id="{D9516FFC-427E-338C-5976-07DD111E9AE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AF473DC8-83C7-7844-D753-5382B2F153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A29E00B4-BCD3-6383-BED0-EC9F89BA4D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9D125158-D043-25B6-814C-0F85B3DD83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95202C6-4854-ADA6-6107-984E06E998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A920197-78A5-F7C0-5996-134357121F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44D41E7-8C17-537D-2A30-2EAC3C24B0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EC210AE1-CD6F-B9C7-B7D6-519B17B5DF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A8D26B27-5F69-0F27-062D-959B7A8796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6796DCEC-E31F-37DE-4D2C-B0E6970DB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3CD75648-C549-4B4B-F159-CA9E635761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8F47C571-9431-9A36-BF98-32A1DDDA4A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C80D6AE-CEAE-07D6-E333-78CBE60102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EB0C7AFE-70A2-EF36-636E-194C403EC4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ED7CFD61-5FEA-0044-413F-C16F43D312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41444DC2-9629-1843-9E1A-137938DC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75A76F5-2A35-E315-3A36-6223FF10F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build="p"/>
      <p:bldP spid="144387" grpId="0"/>
      <p:bldP spid="5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24">
            <a:extLst>
              <a:ext uri="{FF2B5EF4-FFF2-40B4-BE49-F238E27FC236}">
                <a16:creationId xmlns:a16="http://schemas.microsoft.com/office/drawing/2014/main" id="{7A4A79BE-4F8C-4702-AEE6-700C23C4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03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itle 1">
            <a:extLst>
              <a:ext uri="{FF2B5EF4-FFF2-40B4-BE49-F238E27FC236}">
                <a16:creationId xmlns:a16="http://schemas.microsoft.com/office/drawing/2014/main" id="{CC49673C-E5BB-4F82-BF4A-1B931219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2800"/>
              <a:t>Intermediate Exhaust Process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6C1502-8748-4E64-826F-3506307318BE}"/>
              </a:ext>
            </a:extLst>
          </p:cNvPr>
          <p:cNvCxnSpPr/>
          <p:nvPr/>
        </p:nvCxnSpPr>
        <p:spPr>
          <a:xfrm>
            <a:off x="685800" y="5105400"/>
            <a:ext cx="82296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1B963B-C084-4980-8F98-8798CA4687F2}"/>
              </a:ext>
            </a:extLst>
          </p:cNvPr>
          <p:cNvCxnSpPr>
            <a:endCxn id="11271" idx="1"/>
          </p:cNvCxnSpPr>
          <p:nvPr/>
        </p:nvCxnSpPr>
        <p:spPr>
          <a:xfrm flipV="1">
            <a:off x="685800" y="571500"/>
            <a:ext cx="0" cy="45339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237900-809C-4DB5-A401-AA1DA5B9B8B5}"/>
              </a:ext>
            </a:extLst>
          </p:cNvPr>
          <p:cNvCxnSpPr/>
          <p:nvPr/>
        </p:nvCxnSpPr>
        <p:spPr>
          <a:xfrm>
            <a:off x="685800" y="4572000"/>
            <a:ext cx="7543800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130A28-7F4A-4E39-A93C-D61C2E22922C}"/>
              </a:ext>
            </a:extLst>
          </p:cNvPr>
          <p:cNvCxnSpPr/>
          <p:nvPr/>
        </p:nvCxnSpPr>
        <p:spPr>
          <a:xfrm flipH="1" flipV="1">
            <a:off x="1143000" y="4191000"/>
            <a:ext cx="2362200" cy="76200"/>
          </a:xfrm>
          <a:prstGeom prst="line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28">
                <a:extLst>
                  <a:ext uri="{FF2B5EF4-FFF2-40B4-BE49-F238E27FC236}">
                    <a16:creationId xmlns:a16="http://schemas.microsoft.com/office/drawing/2014/main" id="{756080E0-04A8-47AD-A83C-BB1B352954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4438" y="6408738"/>
              <a:ext cx="1587" cy="1587"/>
            </p14:xfrm>
          </p:contentPart>
        </mc:Choice>
        <mc:Fallback xmlns="">
          <p:pic>
            <p:nvPicPr>
              <p:cNvPr id="11266" name="Ink 28">
                <a:extLst>
                  <a:ext uri="{FF2B5EF4-FFF2-40B4-BE49-F238E27FC236}">
                    <a16:creationId xmlns:a16="http://schemas.microsoft.com/office/drawing/2014/main" id="{756080E0-04A8-47AD-A83C-BB1B352954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3176" y="6367476"/>
                <a:ext cx="84111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8" name="Ink 23">
                <a:extLst>
                  <a:ext uri="{FF2B5EF4-FFF2-40B4-BE49-F238E27FC236}">
                    <a16:creationId xmlns:a16="http://schemas.microsoft.com/office/drawing/2014/main" id="{D7045793-B1F0-42F1-BB6B-48561A32B0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5913" y="6559550"/>
              <a:ext cx="1587" cy="1588"/>
            </p14:xfrm>
          </p:contentPart>
        </mc:Choice>
        <mc:Fallback xmlns="">
          <p:pic>
            <p:nvPicPr>
              <p:cNvPr id="11268" name="Ink 23">
                <a:extLst>
                  <a:ext uri="{FF2B5EF4-FFF2-40B4-BE49-F238E27FC236}">
                    <a16:creationId xmlns:a16="http://schemas.microsoft.com/office/drawing/2014/main" id="{D7045793-B1F0-42F1-BB6B-48561A32B0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651" y="6518262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47E5BA46-A12E-5E8D-0862-C3C58712750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59C31BD5-33BA-1F70-8C1A-EFD01A70A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4284961B-29B0-0233-35E1-E70C33AA3D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0428A5DA-5D68-F679-1663-DD9D745277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D6E100B6-7272-58EF-2014-4825F44095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1E026C9E-4F2C-285F-7FBD-DFCA1A328F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5DC0631D-3CBA-D761-FE82-F297A025DB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17ED53B0-5D8B-CD8F-58F6-37DB7351A9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930C8487-50CD-6A00-CB5D-552E11D747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04D3EE2E-0B19-EC4D-9C96-8AC47EA2C4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3741B566-2945-3C16-FB3C-C9A37F022B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21B7EA1-D5EB-EEBB-A7B2-F64799D2CC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" name="Group 11">
                  <a:extLst>
                    <a:ext uri="{FF2B5EF4-FFF2-40B4-BE49-F238E27FC236}">
                      <a16:creationId xmlns:a16="http://schemas.microsoft.com/office/drawing/2014/main" id="{6600D5A2-8A40-18B4-2E23-F310CFBFE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2">
                    <a:extLst>
                      <a:ext uri="{FF2B5EF4-FFF2-40B4-BE49-F238E27FC236}">
                        <a16:creationId xmlns:a16="http://schemas.microsoft.com/office/drawing/2014/main" id="{B388BED4-9AEE-8252-331F-BCB28CE2C9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9AE1BD3A-F5F3-3734-2152-59EE8EF0BC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389BD2E-3671-1838-98BD-BA40B7269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7160B45-19AF-2504-2156-C433FAE0E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Title 1">
            <a:extLst>
              <a:ext uri="{FF2B5EF4-FFF2-40B4-BE49-F238E27FC236}">
                <a16:creationId xmlns:a16="http://schemas.microsoft.com/office/drawing/2014/main" id="{409DD958-4077-44F1-8055-5FBB4015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69" y="228600"/>
            <a:ext cx="6286500" cy="685800"/>
          </a:xfrm>
        </p:spPr>
        <p:txBody>
          <a:bodyPr/>
          <a:lstStyle/>
          <a:p>
            <a:r>
              <a:rPr lang="en-IN" altLang="en-US" sz="2800" dirty="0"/>
              <a:t>Instantaneous Water Injection &amp; Evaporation : 6 -- 7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98DD9-5716-42AE-B66C-B0D6C74D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1219200"/>
          </a:xfrm>
        </p:spPr>
        <p:txBody>
          <a:bodyPr/>
          <a:lstStyle/>
          <a:p>
            <a:r>
              <a:rPr lang="en-IN" altLang="en-US" sz="2400"/>
              <a:t>At the end of the intermediate exhaust stroke, water is injected which evaporates to steam. </a:t>
            </a:r>
          </a:p>
          <a:p>
            <a:r>
              <a:rPr lang="en-IN" altLang="en-US" sz="2400"/>
              <a:t>This leads to rise in cylinder pressure.</a:t>
            </a:r>
          </a:p>
        </p:txBody>
      </p:sp>
      <p:pic>
        <p:nvPicPr>
          <p:cNvPr id="13328" name="Picture 24">
            <a:extLst>
              <a:ext uri="{FF2B5EF4-FFF2-40B4-BE49-F238E27FC236}">
                <a16:creationId xmlns:a16="http://schemas.microsoft.com/office/drawing/2014/main" id="{A248EF34-B9E3-442A-8936-FBAEBAE1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03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C9D5E0-3ED7-4FBF-B8CB-586BA4CF698E}"/>
              </a:ext>
            </a:extLst>
          </p:cNvPr>
          <p:cNvCxnSpPr/>
          <p:nvPr/>
        </p:nvCxnSpPr>
        <p:spPr>
          <a:xfrm>
            <a:off x="533400" y="6324600"/>
            <a:ext cx="82296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8E18AA-2E98-4F02-8F6D-E33D3A1038E7}"/>
              </a:ext>
            </a:extLst>
          </p:cNvPr>
          <p:cNvCxnSpPr/>
          <p:nvPr/>
        </p:nvCxnSpPr>
        <p:spPr>
          <a:xfrm flipV="1">
            <a:off x="533400" y="1790700"/>
            <a:ext cx="0" cy="45339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FC6D4C-237A-41F4-9D9A-94EB1C8B5B58}"/>
              </a:ext>
            </a:extLst>
          </p:cNvPr>
          <p:cNvCxnSpPr/>
          <p:nvPr/>
        </p:nvCxnSpPr>
        <p:spPr>
          <a:xfrm>
            <a:off x="533400" y="5791200"/>
            <a:ext cx="7543800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E2485F-C22E-47BC-80E8-CD5B3972ED83}"/>
              </a:ext>
            </a:extLst>
          </p:cNvPr>
          <p:cNvCxnSpPr/>
          <p:nvPr/>
        </p:nvCxnSpPr>
        <p:spPr>
          <a:xfrm flipH="1" flipV="1">
            <a:off x="990600" y="5410200"/>
            <a:ext cx="2362200" cy="76200"/>
          </a:xfrm>
          <a:prstGeom prst="line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2375EA-D50C-4046-97A8-4F6850F8181E}"/>
              </a:ext>
            </a:extLst>
          </p:cNvPr>
          <p:cNvCxnSpPr/>
          <p:nvPr/>
        </p:nvCxnSpPr>
        <p:spPr>
          <a:xfrm flipV="1">
            <a:off x="990600" y="3886200"/>
            <a:ext cx="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F1F57FB-F669-4154-A3ED-67C8EED31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341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IN" altLang="en-US" sz="2400"/>
              <a:t>Energy balances for 6 – 7: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5" name="Ink 25">
                <a:extLst>
                  <a:ext uri="{FF2B5EF4-FFF2-40B4-BE49-F238E27FC236}">
                    <a16:creationId xmlns:a16="http://schemas.microsoft.com/office/drawing/2014/main" id="{1DD87A60-052D-4C7A-97F4-EE738A8A27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088" y="5419725"/>
              <a:ext cx="63500" cy="271463"/>
            </p14:xfrm>
          </p:contentPart>
        </mc:Choice>
        <mc:Fallback xmlns="">
          <p:pic>
            <p:nvPicPr>
              <p:cNvPr id="13315" name="Ink 25">
                <a:extLst>
                  <a:ext uri="{FF2B5EF4-FFF2-40B4-BE49-F238E27FC236}">
                    <a16:creationId xmlns:a16="http://schemas.microsoft.com/office/drawing/2014/main" id="{1DD87A60-052D-4C7A-97F4-EE738A8A27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707" y="5410401"/>
                <a:ext cx="82261" cy="290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24" name="Ink 34">
                <a:extLst>
                  <a:ext uri="{FF2B5EF4-FFF2-40B4-BE49-F238E27FC236}">
                    <a16:creationId xmlns:a16="http://schemas.microsoft.com/office/drawing/2014/main" id="{82040F49-BD0F-4AF9-93C6-660DFBCBA0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6669088"/>
              <a:ext cx="1588" cy="1587"/>
            </p14:xfrm>
          </p:contentPart>
        </mc:Choice>
        <mc:Fallback xmlns="">
          <p:pic>
            <p:nvPicPr>
              <p:cNvPr id="13324" name="Ink 34">
                <a:extLst>
                  <a:ext uri="{FF2B5EF4-FFF2-40B4-BE49-F238E27FC236}">
                    <a16:creationId xmlns:a16="http://schemas.microsoft.com/office/drawing/2014/main" id="{82040F49-BD0F-4AF9-93C6-660DFBCBA0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48487" y="6627826"/>
                <a:ext cx="84164" cy="84111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8">
            <a:extLst>
              <a:ext uri="{FF2B5EF4-FFF2-40B4-BE49-F238E27FC236}">
                <a16:creationId xmlns:a16="http://schemas.microsoft.com/office/drawing/2014/main" id="{88559731-46AB-1AFA-0186-C1231D5644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2813627B-A08A-A098-8BD6-ADBCF4DC7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03E8BC7C-1AA7-8E13-7859-9D5222EFB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" name="Group 9">
                  <a:extLst>
                    <a:ext uri="{FF2B5EF4-FFF2-40B4-BE49-F238E27FC236}">
                      <a16:creationId xmlns:a16="http://schemas.microsoft.com/office/drawing/2014/main" id="{B7494B90-92CF-322A-A4E6-72B9D43A88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" name="Rectangle 10">
                    <a:extLst>
                      <a:ext uri="{FF2B5EF4-FFF2-40B4-BE49-F238E27FC236}">
                        <a16:creationId xmlns:a16="http://schemas.microsoft.com/office/drawing/2014/main" id="{ABB6DDE5-19F4-1F5C-8BD1-99FE0F4780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Rectangle 11">
                    <a:extLst>
                      <a:ext uri="{FF2B5EF4-FFF2-40B4-BE49-F238E27FC236}">
                        <a16:creationId xmlns:a16="http://schemas.microsoft.com/office/drawing/2014/main" id="{1A12545E-6EFE-1A4E-71CA-5D9C4C5342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" name="Group 12">
                  <a:extLst>
                    <a:ext uri="{FF2B5EF4-FFF2-40B4-BE49-F238E27FC236}">
                      <a16:creationId xmlns:a16="http://schemas.microsoft.com/office/drawing/2014/main" id="{CF15E23E-9E76-0949-8000-04ADF4C061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" name="Rectangle 13">
                    <a:extLst>
                      <a:ext uri="{FF2B5EF4-FFF2-40B4-BE49-F238E27FC236}">
                        <a16:creationId xmlns:a16="http://schemas.microsoft.com/office/drawing/2014/main" id="{E3934FE0-5A29-B415-D96B-8286A4E05D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Rectangle 14">
                    <a:extLst>
                      <a:ext uri="{FF2B5EF4-FFF2-40B4-BE49-F238E27FC236}">
                        <a16:creationId xmlns:a16="http://schemas.microsoft.com/office/drawing/2014/main" id="{F463D7DB-450D-9A36-4172-B1EBD114F1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" name="Group 10">
                  <a:extLst>
                    <a:ext uri="{FF2B5EF4-FFF2-40B4-BE49-F238E27FC236}">
                      <a16:creationId xmlns:a16="http://schemas.microsoft.com/office/drawing/2014/main" id="{68374806-BDCD-8F44-53F3-99F25724A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" name="Rectangle 16">
                    <a:extLst>
                      <a:ext uri="{FF2B5EF4-FFF2-40B4-BE49-F238E27FC236}">
                        <a16:creationId xmlns:a16="http://schemas.microsoft.com/office/drawing/2014/main" id="{8F5F1DB3-3BD4-4279-10A0-C177E6ADF9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17">
                    <a:extLst>
                      <a:ext uri="{FF2B5EF4-FFF2-40B4-BE49-F238E27FC236}">
                        <a16:creationId xmlns:a16="http://schemas.microsoft.com/office/drawing/2014/main" id="{A8981C2F-06FE-666B-EC56-B20A8D10D3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36251A55-06AC-1515-F9FA-FBC5B3A75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" name="Rectangle 12">
                    <a:extLst>
                      <a:ext uri="{FF2B5EF4-FFF2-40B4-BE49-F238E27FC236}">
                        <a16:creationId xmlns:a16="http://schemas.microsoft.com/office/drawing/2014/main" id="{71CDEE6C-FC9C-62F9-FEF1-C687EA8BAC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3">
                    <a:extLst>
                      <a:ext uri="{FF2B5EF4-FFF2-40B4-BE49-F238E27FC236}">
                        <a16:creationId xmlns:a16="http://schemas.microsoft.com/office/drawing/2014/main" id="{0DFEC6E3-E95E-391D-E187-16B97379F5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CD0693B5-1349-08F3-3DD2-FB7696FD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C1D5954-B921-D003-6F2D-5173939CB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A63243-76EC-A860-7C6A-F661467E3B16}"/>
                  </a:ext>
                </a:extLst>
              </p14:cNvPr>
              <p14:cNvContentPartPr/>
              <p14:nvPr/>
            </p14:nvContentPartPr>
            <p14:xfrm>
              <a:off x="292320" y="2719080"/>
              <a:ext cx="8642160" cy="312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A63243-76EC-A860-7C6A-F661467E3B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60" y="2709720"/>
                <a:ext cx="8660880" cy="314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BB697F1-F442-4255-A8AC-B5CB849D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altLang="en-US" sz="2800"/>
              <a:t>Details of exhaust valve events and cylinder pressure for the six-stroke cycle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451D5E06-212C-4C0F-8A28-F1F3549E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76935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B4C22C2B-E75F-118D-250D-8ADFCE167BF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7D4450E0-F966-14A3-940B-160D4F435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270383EB-DE22-224A-9B25-E34F6E1BF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0B5DB834-18BF-148D-F8AF-ED1F9A0EB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>
                    <a:extLst>
                      <a:ext uri="{FF2B5EF4-FFF2-40B4-BE49-F238E27FC236}">
                        <a16:creationId xmlns:a16="http://schemas.microsoft.com/office/drawing/2014/main" id="{6DEE416D-FDF3-0EB7-F17C-C60C056ECF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Rectangle 11">
                    <a:extLst>
                      <a:ext uri="{FF2B5EF4-FFF2-40B4-BE49-F238E27FC236}">
                        <a16:creationId xmlns:a16="http://schemas.microsoft.com/office/drawing/2014/main" id="{D53F7E51-0348-400E-B3FA-0F587EEC46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2E2D3329-002E-AA2B-3DFD-83EA4BDF38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DED89D45-B461-DB2A-4A7A-8196561F2E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Rectangle 14">
                    <a:extLst>
                      <a:ext uri="{FF2B5EF4-FFF2-40B4-BE49-F238E27FC236}">
                        <a16:creationId xmlns:a16="http://schemas.microsoft.com/office/drawing/2014/main" id="{91C71C0B-FFF4-B68A-9B35-551A7C3F14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798589C8-62F3-6D06-2067-3967683193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6B3B6373-2C7F-9001-0110-883FF90159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25AD58F7-5CA1-9B1E-925F-C11B23AB46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106BADF1-7D6B-6724-A8FF-B6E09D5823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2">
                    <a:extLst>
                      <a:ext uri="{FF2B5EF4-FFF2-40B4-BE49-F238E27FC236}">
                        <a16:creationId xmlns:a16="http://schemas.microsoft.com/office/drawing/2014/main" id="{7195C047-DB56-35A8-36CE-CBE0031C20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3">
                    <a:extLst>
                      <a:ext uri="{FF2B5EF4-FFF2-40B4-BE49-F238E27FC236}">
                        <a16:creationId xmlns:a16="http://schemas.microsoft.com/office/drawing/2014/main" id="{C27E792D-1C4A-DCDC-3911-E00499814D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27777357-5093-6E3F-7B8E-4D27821FA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0E86AEF-73F8-FAF8-B941-1388BAE8F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8651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334E481-0B66-4327-97BD-E8EBBD35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"/>
            <a:ext cx="7772400" cy="1143000"/>
          </a:xfrm>
        </p:spPr>
        <p:txBody>
          <a:bodyPr/>
          <a:lstStyle/>
          <a:p>
            <a:r>
              <a:rPr lang="en-IN" altLang="en-US" sz="2800" dirty="0"/>
              <a:t>Pressure vs Crank Angle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8C1D6B-53A1-4DC4-BA84-B46F532C04A1}"/>
              </a:ext>
            </a:extLst>
          </p:cNvPr>
          <p:cNvGraphicFramePr/>
          <p:nvPr/>
        </p:nvGraphicFramePr>
        <p:xfrm>
          <a:off x="769938" y="1455737"/>
          <a:ext cx="7696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2EFD1C6C-137F-15C1-40AE-13C3597876A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79050747-C9B4-D15C-25A9-F81F29E1A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8992B835-C41C-FCD7-7814-3032378D57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B58421C1-DB23-682C-6E20-13CF1AD412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>
                    <a:extLst>
                      <a:ext uri="{FF2B5EF4-FFF2-40B4-BE49-F238E27FC236}">
                        <a16:creationId xmlns:a16="http://schemas.microsoft.com/office/drawing/2014/main" id="{D475B41F-A407-9F8A-EECB-C639A58D58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Rectangle 11">
                    <a:extLst>
                      <a:ext uri="{FF2B5EF4-FFF2-40B4-BE49-F238E27FC236}">
                        <a16:creationId xmlns:a16="http://schemas.microsoft.com/office/drawing/2014/main" id="{7C02EC1B-1A19-70E8-6FF6-608D2C78BB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5B2188FE-0FE1-2CF3-CF78-1EB963B815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CB7C0A0F-E7B8-BE75-9761-29720DB73D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Rectangle 14">
                    <a:extLst>
                      <a:ext uri="{FF2B5EF4-FFF2-40B4-BE49-F238E27FC236}">
                        <a16:creationId xmlns:a16="http://schemas.microsoft.com/office/drawing/2014/main" id="{6A75512A-2154-CFB4-60EC-798F70C7F2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0ACF6959-C40E-3DDD-BEB0-750AB39FF1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E9B1C278-7762-EA63-C090-C4CC755E29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0D73BADE-B8E1-702B-40C7-9BDB03462A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B14C2FA1-9399-FF6B-5A0E-B0935AD56A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2">
                    <a:extLst>
                      <a:ext uri="{FF2B5EF4-FFF2-40B4-BE49-F238E27FC236}">
                        <a16:creationId xmlns:a16="http://schemas.microsoft.com/office/drawing/2014/main" id="{719009FA-C894-3147-3812-035377397B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3">
                    <a:extLst>
                      <a:ext uri="{FF2B5EF4-FFF2-40B4-BE49-F238E27FC236}">
                        <a16:creationId xmlns:a16="http://schemas.microsoft.com/office/drawing/2014/main" id="{899C903B-AB48-4133-560A-F323C9E163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7BD270EE-C659-6D0C-2871-7DD2F51C6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61D6377-0901-1581-C8DD-8DD40BDB7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39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4BACA667-FD7B-460C-BF53-8EAFB545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" y="1187726"/>
            <a:ext cx="731520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itle 15">
            <a:extLst>
              <a:ext uri="{FF2B5EF4-FFF2-40B4-BE49-F238E27FC236}">
                <a16:creationId xmlns:a16="http://schemas.microsoft.com/office/drawing/2014/main" id="{741E7108-D7B0-4BAC-9D7C-9A6803F2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6096000" cy="685800"/>
          </a:xfrm>
        </p:spPr>
        <p:txBody>
          <a:bodyPr/>
          <a:lstStyle/>
          <a:p>
            <a:r>
              <a:rPr lang="en-IN" altLang="en-US" sz="2800" dirty="0">
                <a:solidFill>
                  <a:schemeClr val="tx1"/>
                </a:solidFill>
              </a:rPr>
              <a:t>Improved Six Stroke Cycle with Double Exhaust and Expansion Strokes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314EE1B2-D9A5-900D-A166-6939FF11E0B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0B499909-6FB9-1F20-CB80-67E59A377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6B14094B-E3F4-61DF-7035-92908446E1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79C0CBCE-DAAE-B342-39F3-E6D3E273AC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3" name="Rectangle 10">
                    <a:extLst>
                      <a:ext uri="{FF2B5EF4-FFF2-40B4-BE49-F238E27FC236}">
                        <a16:creationId xmlns:a16="http://schemas.microsoft.com/office/drawing/2014/main" id="{7314238F-847B-8C55-BD20-A110C3F6F7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Rectangle 11">
                    <a:extLst>
                      <a:ext uri="{FF2B5EF4-FFF2-40B4-BE49-F238E27FC236}">
                        <a16:creationId xmlns:a16="http://schemas.microsoft.com/office/drawing/2014/main" id="{3D3E4649-3926-CA6A-8F88-7092A95DC8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7C8CC9D-92B2-1776-1233-FF095BF03F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1B21DDA8-7F66-CB57-8E37-539D81337C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194D1BD9-D556-1DC9-1FBD-EEEDA02CAE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0">
                  <a:extLst>
                    <a:ext uri="{FF2B5EF4-FFF2-40B4-BE49-F238E27FC236}">
                      <a16:creationId xmlns:a16="http://schemas.microsoft.com/office/drawing/2014/main" id="{AD7FC14D-C92F-0483-8988-C2C33B9304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D9978FFC-CDC5-148F-0E0A-7EE8DC3D0A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58E00486-19B0-013C-02E6-4DD13F111F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1">
                  <a:extLst>
                    <a:ext uri="{FF2B5EF4-FFF2-40B4-BE49-F238E27FC236}">
                      <a16:creationId xmlns:a16="http://schemas.microsoft.com/office/drawing/2014/main" id="{6CCC9A10-3510-AC68-5709-9DE4D685CD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2">
                    <a:extLst>
                      <a:ext uri="{FF2B5EF4-FFF2-40B4-BE49-F238E27FC236}">
                        <a16:creationId xmlns:a16="http://schemas.microsoft.com/office/drawing/2014/main" id="{623156E1-EF92-A12D-B052-43AC821B27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3">
                    <a:extLst>
                      <a:ext uri="{FF2B5EF4-FFF2-40B4-BE49-F238E27FC236}">
                        <a16:creationId xmlns:a16="http://schemas.microsoft.com/office/drawing/2014/main" id="{14A52C9D-347A-D28B-3366-A2A6181C71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D896EACD-7A27-B0B5-AE9E-362D0A0DD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584A862-FFCA-8354-F410-F509B2878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310C2-4B60-4832-B5BB-282733D7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bright="-29000" contras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1651095"/>
            <a:ext cx="4060292" cy="3417077"/>
          </a:xfrm>
          <a:prstGeom prst="rect">
            <a:avLst/>
          </a:prstGeom>
        </p:spPr>
      </p:pic>
      <p:sp>
        <p:nvSpPr>
          <p:cNvPr id="4105" name="Title 3">
            <a:extLst>
              <a:ext uri="{FF2B5EF4-FFF2-40B4-BE49-F238E27FC236}">
                <a16:creationId xmlns:a16="http://schemas.microsoft.com/office/drawing/2014/main" id="{99FE3167-68BA-4884-88C2-83E789A2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8606"/>
            <a:ext cx="6348413" cy="1143000"/>
          </a:xfrm>
        </p:spPr>
        <p:txBody>
          <a:bodyPr/>
          <a:lstStyle/>
          <a:p>
            <a:r>
              <a:rPr lang="en-US" altLang="en-US" sz="2800" dirty="0"/>
              <a:t>Ideal Fuel-air Model for Five Stroke Cycle : SI  Engine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FDB37E83-DE4A-4E47-A217-02181E25932B}"/>
              </a:ext>
            </a:extLst>
          </p:cNvPr>
          <p:cNvSpPr txBox="1">
            <a:spLocks/>
          </p:cNvSpPr>
          <p:nvPr/>
        </p:nvSpPr>
        <p:spPr>
          <a:xfrm>
            <a:off x="4130012" y="1066800"/>
            <a:ext cx="4861588" cy="55784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2400" kern="0" dirty="0"/>
              <a:t>The five-stroke cycle consists in the following steps:</a:t>
            </a:r>
          </a:p>
          <a:p>
            <a:pPr>
              <a:buFontTx/>
              <a:buNone/>
            </a:pPr>
            <a:r>
              <a:rPr lang="en-US" altLang="en-US" sz="2400" kern="0" dirty="0"/>
              <a:t>1-2  Isentropic Compression of air, fuel and residual gases. </a:t>
            </a:r>
          </a:p>
          <a:p>
            <a:pPr>
              <a:buFontTx/>
              <a:buNone/>
            </a:pPr>
            <a:r>
              <a:rPr lang="en-US" altLang="en-US" sz="2400" kern="0" dirty="0"/>
              <a:t>2-3 Constant volume complete and adiabatic combustion.</a:t>
            </a:r>
          </a:p>
          <a:p>
            <a:pPr>
              <a:buFontTx/>
              <a:buNone/>
            </a:pPr>
            <a:r>
              <a:rPr lang="en-US" altLang="en-US" sz="2400" kern="0" dirty="0"/>
              <a:t>3-4 Isentropic  first Expansion of burned gases in HP cylinder.</a:t>
            </a:r>
          </a:p>
          <a:p>
            <a:pPr>
              <a:buFontTx/>
              <a:buNone/>
            </a:pPr>
            <a:r>
              <a:rPr lang="en-US" altLang="en-US" sz="2400" kern="0" dirty="0"/>
              <a:t>4-5 Isentropic second expansion of the burned gases in HP+LP cylinders.</a:t>
            </a:r>
          </a:p>
          <a:p>
            <a:pPr>
              <a:buFontTx/>
              <a:buNone/>
            </a:pPr>
            <a:r>
              <a:rPr lang="en-US" altLang="en-US" sz="2400" kern="0" dirty="0"/>
              <a:t>5-6 Constant volume Heat rejection.</a:t>
            </a:r>
          </a:p>
          <a:p>
            <a:pPr>
              <a:buFontTx/>
              <a:buNone/>
            </a:pPr>
            <a:r>
              <a:rPr lang="en-US" altLang="en-US" sz="2400" kern="0" dirty="0"/>
              <a:t>6-1 Constant pressure exhaust by LP cylinder 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B1046D6E-85A7-A8E7-B285-7C0E03D80AF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BD2C6A7F-5CF8-99DF-FFBA-365DB5477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B82C11E9-30A6-8287-7EA5-D772EDA879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61E78A55-DEED-8B43-978D-72CEC8A9C7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00" name="Rectangle 10">
                    <a:extLst>
                      <a:ext uri="{FF2B5EF4-FFF2-40B4-BE49-F238E27FC236}">
                        <a16:creationId xmlns:a16="http://schemas.microsoft.com/office/drawing/2014/main" id="{8DC1F25F-F527-CF1D-C1CA-E3654C3B1C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1" name="Rectangle 11">
                    <a:extLst>
                      <a:ext uri="{FF2B5EF4-FFF2-40B4-BE49-F238E27FC236}">
                        <a16:creationId xmlns:a16="http://schemas.microsoft.com/office/drawing/2014/main" id="{E9273D06-E5E6-F09A-3593-ECEEC840C4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D45771F6-6034-2B91-72FF-6EDE1D5493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98" name="Rectangle 13">
                    <a:extLst>
                      <a:ext uri="{FF2B5EF4-FFF2-40B4-BE49-F238E27FC236}">
                        <a16:creationId xmlns:a16="http://schemas.microsoft.com/office/drawing/2014/main" id="{773EF461-809D-D3DD-32C1-1852B1B374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99" name="Rectangle 14">
                    <a:extLst>
                      <a:ext uri="{FF2B5EF4-FFF2-40B4-BE49-F238E27FC236}">
                        <a16:creationId xmlns:a16="http://schemas.microsoft.com/office/drawing/2014/main" id="{5DB8A04B-5E83-27F1-6E04-564DFB06AD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1C93A69-5EB5-E9F0-94DE-E914F0239B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096" name="Rectangle 16">
                    <a:extLst>
                      <a:ext uri="{FF2B5EF4-FFF2-40B4-BE49-F238E27FC236}">
                        <a16:creationId xmlns:a16="http://schemas.microsoft.com/office/drawing/2014/main" id="{1CE68530-4796-F00E-C782-4C85A13657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97" name="Rectangle 17">
                    <a:extLst>
                      <a:ext uri="{FF2B5EF4-FFF2-40B4-BE49-F238E27FC236}">
                        <a16:creationId xmlns:a16="http://schemas.microsoft.com/office/drawing/2014/main" id="{C1E16A0B-FC85-0819-BBB9-42536AC7D3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Group 11">
                  <a:extLst>
                    <a:ext uri="{FF2B5EF4-FFF2-40B4-BE49-F238E27FC236}">
                      <a16:creationId xmlns:a16="http://schemas.microsoft.com/office/drawing/2014/main" id="{2E576DDE-FE87-A4C1-4B0D-28DC81DDB5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2">
                    <a:extLst>
                      <a:ext uri="{FF2B5EF4-FFF2-40B4-BE49-F238E27FC236}">
                        <a16:creationId xmlns:a16="http://schemas.microsoft.com/office/drawing/2014/main" id="{3499511E-DD85-E777-BB0E-A67932C7D2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50810F96-F3FF-18B5-E623-F27070CB8C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D996D1E8-344A-0CBB-8B7F-C010448F3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F625A69-B537-A1D2-FCE6-562D23725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56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3DCFE141-8672-4662-B891-E16CD69A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2887"/>
            <a:ext cx="5791200" cy="838200"/>
          </a:xfrm>
        </p:spPr>
        <p:txBody>
          <a:bodyPr/>
          <a:lstStyle/>
          <a:p>
            <a:r>
              <a:rPr lang="en-IN" altLang="en-US" sz="2800" dirty="0"/>
              <a:t>Mass of Water Vs Utilization of Exhaust Gas Energy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933122A1-78B3-469B-AEE9-F612D48B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0" y="1286082"/>
            <a:ext cx="865436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CE7C7F75-805A-1BB3-A124-083F38A576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316345A-12AB-FAB3-667C-CE3C2C0C2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6F76F511-B4C3-9888-9CF1-05C07AAAA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A3355A24-7874-E346-0FA0-AE889E7C67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840" name="Rectangle 10">
                    <a:extLst>
                      <a:ext uri="{FF2B5EF4-FFF2-40B4-BE49-F238E27FC236}">
                        <a16:creationId xmlns:a16="http://schemas.microsoft.com/office/drawing/2014/main" id="{9D89AF8A-D5F0-A2FA-CDEA-D21795D1E0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841" name="Rectangle 11">
                    <a:extLst>
                      <a:ext uri="{FF2B5EF4-FFF2-40B4-BE49-F238E27FC236}">
                        <a16:creationId xmlns:a16="http://schemas.microsoft.com/office/drawing/2014/main" id="{A3BB9802-3E68-96E7-FE49-FC00C626DE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712B742-4190-8D44-B635-5BC7A8E648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6CD1EE9B-C744-37BA-C79B-21730607EC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8443A5BD-2BC7-05F8-801A-B5D2D42148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0">
                  <a:extLst>
                    <a:ext uri="{FF2B5EF4-FFF2-40B4-BE49-F238E27FC236}">
                      <a16:creationId xmlns:a16="http://schemas.microsoft.com/office/drawing/2014/main" id="{8711229A-2AE1-8CBC-C13E-6D1D47AC6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DF73AA38-921D-F248-909E-FD0D1D1834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68840D9B-7CE7-4780-353A-002698FCA6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1">
                  <a:extLst>
                    <a:ext uri="{FF2B5EF4-FFF2-40B4-BE49-F238E27FC236}">
                      <a16:creationId xmlns:a16="http://schemas.microsoft.com/office/drawing/2014/main" id="{0D8EF4CE-9A79-B43C-3EBD-C7211FC981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2">
                    <a:extLst>
                      <a:ext uri="{FF2B5EF4-FFF2-40B4-BE49-F238E27FC236}">
                        <a16:creationId xmlns:a16="http://schemas.microsoft.com/office/drawing/2014/main" id="{CB3DFA84-B25E-D320-0638-94B0C59AF7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3">
                    <a:extLst>
                      <a:ext uri="{FF2B5EF4-FFF2-40B4-BE49-F238E27FC236}">
                        <a16:creationId xmlns:a16="http://schemas.microsoft.com/office/drawing/2014/main" id="{571BA0EF-6B0D-7A4D-553F-80DDA216F3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3B4A3750-05E9-1916-A5F4-F47F412CE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8C77E39-3FA7-98BA-9B11-AD40141AE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ED84067-737C-440B-8BD7-276CDAE2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94" y="360083"/>
            <a:ext cx="6248400" cy="685800"/>
          </a:xfrm>
        </p:spPr>
        <p:txBody>
          <a:bodyPr/>
          <a:lstStyle/>
          <a:p>
            <a:r>
              <a:rPr lang="en-IN" altLang="en-US" sz="2800"/>
              <a:t>Exhaust gas cylinder pressure at second opening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6A83096D-838C-4CBA-BD4D-660CB3E7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818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E43DC9C5-E405-342A-C8D1-E0F91ABE4A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CFD630E-3481-D7D2-3CA6-342CD28A19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412DA333-094E-4FA0-ED1F-2CB6DE41E0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222A4AEC-1135-26B5-016C-C938E1F55A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3" name="Rectangle 10">
                    <a:extLst>
                      <a:ext uri="{FF2B5EF4-FFF2-40B4-BE49-F238E27FC236}">
                        <a16:creationId xmlns:a16="http://schemas.microsoft.com/office/drawing/2014/main" id="{084CF151-5E12-3B49-3ABC-ADC92FCB19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Rectangle 11">
                    <a:extLst>
                      <a:ext uri="{FF2B5EF4-FFF2-40B4-BE49-F238E27FC236}">
                        <a16:creationId xmlns:a16="http://schemas.microsoft.com/office/drawing/2014/main" id="{03F45AE5-7561-5BEA-40E6-5DC8AAF6ED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CD9E978B-7A0B-4279-DBE6-7C8E46D8E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1C34F1C5-FC76-ABCE-C971-84C64664A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68C05DCF-D49E-9CCA-CB0E-1284D97613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0">
                  <a:extLst>
                    <a:ext uri="{FF2B5EF4-FFF2-40B4-BE49-F238E27FC236}">
                      <a16:creationId xmlns:a16="http://schemas.microsoft.com/office/drawing/2014/main" id="{443FE7DB-5D01-B8AB-589C-7637369380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EE013702-9779-3D18-6385-508CF5A9BD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E1125055-544A-8D7F-5944-5FA07E46A6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1">
                  <a:extLst>
                    <a:ext uri="{FF2B5EF4-FFF2-40B4-BE49-F238E27FC236}">
                      <a16:creationId xmlns:a16="http://schemas.microsoft.com/office/drawing/2014/main" id="{CDC1080B-7180-A0A2-BB9E-CC3848B0B3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2">
                    <a:extLst>
                      <a:ext uri="{FF2B5EF4-FFF2-40B4-BE49-F238E27FC236}">
                        <a16:creationId xmlns:a16="http://schemas.microsoft.com/office/drawing/2014/main" id="{4B7C6D59-0235-01AF-4996-50ECC809C8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3">
                    <a:extLst>
                      <a:ext uri="{FF2B5EF4-FFF2-40B4-BE49-F238E27FC236}">
                        <a16:creationId xmlns:a16="http://schemas.microsoft.com/office/drawing/2014/main" id="{9409F86D-3943-1CCC-D84C-5FFAED7F83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C8BF66E0-9F6C-EBEA-286C-583D71686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2BDC5FF-B173-FD4E-4529-31C5D83CC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58C970E-AC57-4B9E-8F36-9410184D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6350"/>
            <a:ext cx="7772400" cy="1143000"/>
          </a:xfrm>
        </p:spPr>
        <p:txBody>
          <a:bodyPr/>
          <a:lstStyle/>
          <a:p>
            <a:r>
              <a:rPr lang="en-IN" altLang="en-US" sz="2800" dirty="0"/>
              <a:t>Effect of compression ratio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8CD850-5752-4184-9940-14F85C65EEAE}"/>
              </a:ext>
            </a:extLst>
          </p:cNvPr>
          <p:cNvGraphicFramePr/>
          <p:nvPr/>
        </p:nvGraphicFramePr>
        <p:xfrm>
          <a:off x="990600" y="1524000"/>
          <a:ext cx="7467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2" name="Text Box 1">
            <a:extLst>
              <a:ext uri="{FF2B5EF4-FFF2-40B4-BE49-F238E27FC236}">
                <a16:creationId xmlns:a16="http://schemas.microsoft.com/office/drawing/2014/main" id="{F09D635E-E7F2-457E-983F-EA32D681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0"/>
            <a:ext cx="31242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IN" altLang="en-US" sz="2400">
                <a:latin typeface="Calibri" panose="020F0502020204030204" pitchFamily="34" charset="0"/>
              </a:rPr>
              <a:t>Compression Ratio</a:t>
            </a:r>
            <a:endParaRPr lang="en-US" altLang="en-US" sz="2400"/>
          </a:p>
        </p:txBody>
      </p:sp>
      <p:sp>
        <p:nvSpPr>
          <p:cNvPr id="37893" name="Text Box 2">
            <a:extLst>
              <a:ext uri="{FF2B5EF4-FFF2-40B4-BE49-F238E27FC236}">
                <a16:creationId xmlns:a16="http://schemas.microsoft.com/office/drawing/2014/main" id="{36ADCE36-E848-4880-B700-5107DE7464B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27050" y="3352800"/>
            <a:ext cx="2438400" cy="44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IN" altLang="en-US" sz="2400">
                <a:latin typeface="Calibri" panose="020F0502020204030204" pitchFamily="34" charset="0"/>
              </a:rPr>
              <a:t>Efficiency</a:t>
            </a:r>
            <a:endParaRPr lang="en-US" altLang="en-US" sz="2400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7A36D16E-3D80-0A5E-7153-B417C9418E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62656B76-EF78-73F4-E43C-A7871CE37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D85EB29F-D4DA-52AA-9860-36FAAAAAA3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A0433EC0-7FF7-A5BE-DDA6-50D513BA99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68CAF187-97B1-0C42-D53D-947E51FE3B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888" name="Rectangle 11">
                    <a:extLst>
                      <a:ext uri="{FF2B5EF4-FFF2-40B4-BE49-F238E27FC236}">
                        <a16:creationId xmlns:a16="http://schemas.microsoft.com/office/drawing/2014/main" id="{6B6A7DAF-895C-AAEA-6DCB-FB686E3C36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CF0F3327-35B0-25E0-6D2A-99D7F667E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05C5CB5D-393C-F6E9-12AD-54C413B8C4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07EE41B9-7534-80DD-988A-C307B6461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035C8D52-ADE7-1677-2E6D-82636DCDB5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9EE6407C-F36B-1D5D-C130-FA035ED6E7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0E800E95-E7A0-3A83-D29B-320230E926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1F2F545E-9483-4D11-3F4E-4B374DA5D0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2">
                    <a:extLst>
                      <a:ext uri="{FF2B5EF4-FFF2-40B4-BE49-F238E27FC236}">
                        <a16:creationId xmlns:a16="http://schemas.microsoft.com/office/drawing/2014/main" id="{E10B490B-C991-79B6-14EC-BE7ECB6884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3">
                    <a:extLst>
                      <a:ext uri="{FF2B5EF4-FFF2-40B4-BE49-F238E27FC236}">
                        <a16:creationId xmlns:a16="http://schemas.microsoft.com/office/drawing/2014/main" id="{A7FAB191-899C-7CBF-D6F7-2F0BACF231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A88554DB-CD4C-BB53-5487-920C7936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394027E-20DD-02A2-C588-C67AB64C0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E0DC73-CEE5-43A2-A83B-2706B3D3652F}"/>
              </a:ext>
            </a:extLst>
          </p:cNvPr>
          <p:cNvSpPr txBox="1"/>
          <p:nvPr/>
        </p:nvSpPr>
        <p:spPr>
          <a:xfrm>
            <a:off x="421564" y="228600"/>
            <a:ext cx="6662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dirty="0">
                <a:solidFill>
                  <a:prstClr val="black"/>
                </a:solidFill>
                <a:latin typeface="Calibri" panose="020F0502020204030204"/>
              </a:rPr>
              <a:t>Fuel air Model of Individual Process of A  five stroke SI Engine Cycle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1027">
            <a:extLst>
              <a:ext uri="{FF2B5EF4-FFF2-40B4-BE49-F238E27FC236}">
                <a16:creationId xmlns:a16="http://schemas.microsoft.com/office/drawing/2014/main" id="{3C93BA47-0BE4-46A3-A6CE-7B139A37FB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614" y="1143000"/>
            <a:ext cx="8662053" cy="899408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1—2 Isentropic compression of a mixture of air, fuel and residual gas.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38F3371C-2C66-47E6-91C8-EF8B592DE7A5}"/>
                  </a:ext>
                </a:extLst>
              </p:cNvPr>
              <p:cNvSpPr txBox="1"/>
              <p:nvPr/>
            </p:nvSpPr>
            <p:spPr bwMode="auto">
              <a:xfrm>
                <a:off x="459995" y="1981200"/>
                <a:ext cx="8250998" cy="1006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38F3371C-2C66-47E6-91C8-EF8B592DE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95" y="1981200"/>
                <a:ext cx="8250998" cy="1006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id="{9C06187A-3BEF-4C7F-AC77-7A2912D17087}"/>
                  </a:ext>
                </a:extLst>
              </p:cNvPr>
              <p:cNvSpPr txBox="1"/>
              <p:nvPr/>
            </p:nvSpPr>
            <p:spPr bwMode="auto">
              <a:xfrm>
                <a:off x="1981200" y="2667000"/>
                <a:ext cx="4846306" cy="10556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limLoc m:val="undOvr"/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id="{9C06187A-3BEF-4C7F-AC77-7A2912D17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667000"/>
                <a:ext cx="4846306" cy="1055687"/>
              </a:xfrm>
              <a:prstGeom prst="rect">
                <a:avLst/>
              </a:prstGeom>
              <a:blipFill>
                <a:blip r:embed="rId3"/>
                <a:stretch>
                  <a:fillRect b="-254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21BC0AD-6B73-4CCD-9813-0AEDDF0F79A6}"/>
              </a:ext>
            </a:extLst>
          </p:cNvPr>
          <p:cNvSpPr/>
          <p:nvPr/>
        </p:nvSpPr>
        <p:spPr>
          <a:xfrm>
            <a:off x="285782" y="3886200"/>
            <a:ext cx="8425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2—3 Complete combustion at constant volume, without heat loss, with  burned gases in chemical equilibrium.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3">
                <a:extLst>
                  <a:ext uri="{FF2B5EF4-FFF2-40B4-BE49-F238E27FC236}">
                    <a16:creationId xmlns:a16="http://schemas.microsoft.com/office/drawing/2014/main" id="{B788DA07-F2C3-4470-A83B-76D5D16383F3}"/>
                  </a:ext>
                </a:extLst>
              </p:cNvPr>
              <p:cNvSpPr txBox="1"/>
              <p:nvPr/>
            </p:nvSpPr>
            <p:spPr bwMode="auto">
              <a:xfrm>
                <a:off x="5916613" y="4648200"/>
                <a:ext cx="1703387" cy="514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6" name="Object 3">
                <a:extLst>
                  <a:ext uri="{FF2B5EF4-FFF2-40B4-BE49-F238E27FC236}">
                    <a16:creationId xmlns:a16="http://schemas.microsoft.com/office/drawing/2014/main" id="{B788DA07-F2C3-4470-A83B-76D5D1638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6613" y="4648200"/>
                <a:ext cx="1703387" cy="514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446CC203-6432-40F7-855F-EE0FBF34F3FE}"/>
                  </a:ext>
                </a:extLst>
              </p:cNvPr>
              <p:cNvSpPr txBox="1"/>
              <p:nvPr/>
            </p:nvSpPr>
            <p:spPr bwMode="auto">
              <a:xfrm>
                <a:off x="381000" y="5334000"/>
                <a:ext cx="8517187" cy="857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r>
                            <a:rPr lang="en-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  <m:r>
                            <a:rPr lang="en-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r>
                            <a:rPr lang="en-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𝑓𝑢𝑒𝑙</m:t>
                          </m:r>
                        </m:sub>
                      </m:sSub>
                      <m:r>
                        <a:rPr lang="en-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sz="1800" dirty="0"/>
              </a:p>
            </p:txBody>
          </p:sp>
        </mc:Choice>
        <mc:Fallback xmlns=""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446CC203-6432-40F7-855F-EE0FBF34F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334000"/>
                <a:ext cx="8517187" cy="857250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38">
            <a:extLst>
              <a:ext uri="{FF2B5EF4-FFF2-40B4-BE49-F238E27FC236}">
                <a16:creationId xmlns:a16="http://schemas.microsoft.com/office/drawing/2014/main" id="{66B16D27-10E9-0804-E1BB-11AC4B34F9C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B25B995E-A206-FB30-5F13-ED9CFD1A1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02DDE96F-0235-7F9A-64A4-B6F5E4CA82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9F86F07-1D34-634D-04A0-586CFB7F9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241E5727-8A16-110F-CEB8-C8B436C998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11">
                    <a:extLst>
                      <a:ext uri="{FF2B5EF4-FFF2-40B4-BE49-F238E27FC236}">
                        <a16:creationId xmlns:a16="http://schemas.microsoft.com/office/drawing/2014/main" id="{FB963168-664C-A1C4-2E71-41CAAE3CD8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52EE28A4-E223-E889-6754-A38B722183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2C23F94E-AFB6-E122-EF87-39A725E7E4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CED3B8F2-24B9-EECF-C3DD-3EC1CA4065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0">
                  <a:extLst>
                    <a:ext uri="{FF2B5EF4-FFF2-40B4-BE49-F238E27FC236}">
                      <a16:creationId xmlns:a16="http://schemas.microsoft.com/office/drawing/2014/main" id="{2C4F7A89-E8F1-62A5-E66C-D7D1AED5E8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C880E850-283C-5841-CA67-E20F46DC85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A7AFEA7D-02A0-F302-8C26-BED0044DFB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" name="Group 11">
                  <a:extLst>
                    <a:ext uri="{FF2B5EF4-FFF2-40B4-BE49-F238E27FC236}">
                      <a16:creationId xmlns:a16="http://schemas.microsoft.com/office/drawing/2014/main" id="{7B2A9B5B-9566-FC4A-CC1A-EBEF68006A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2">
                    <a:extLst>
                      <a:ext uri="{FF2B5EF4-FFF2-40B4-BE49-F238E27FC236}">
                        <a16:creationId xmlns:a16="http://schemas.microsoft.com/office/drawing/2014/main" id="{9A7C0BCA-A99B-5CB3-5C97-B0AAA10B52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E4F20A02-1F50-37BD-2498-159322E7E6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70FEBB05-0BD2-5FD9-24DC-E59E574C1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F1688B9-D0D1-E8B3-B1DA-8EBF66572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21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E0DC73-CEE5-43A2-A83B-2706B3D3652F}"/>
              </a:ext>
            </a:extLst>
          </p:cNvPr>
          <p:cNvSpPr txBox="1"/>
          <p:nvPr/>
        </p:nvSpPr>
        <p:spPr>
          <a:xfrm>
            <a:off x="327794" y="152400"/>
            <a:ext cx="6662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dirty="0">
                <a:solidFill>
                  <a:prstClr val="black"/>
                </a:solidFill>
                <a:latin typeface="Calibri" panose="020F0502020204030204"/>
              </a:rPr>
              <a:t>Fuel air Model of Individual Process of A  five stroke SI Engine Cycle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886CA-E871-4A61-A98A-FFBC6C03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43" y="1219200"/>
            <a:ext cx="8069887" cy="597755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3—4 Isentropic expansion of the burned gases in HP cylinder.</a:t>
            </a:r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55F2F945-35DC-4F43-9250-37C289653DC7}"/>
                  </a:ext>
                </a:extLst>
              </p:cNvPr>
              <p:cNvSpPr txBox="1"/>
              <p:nvPr/>
            </p:nvSpPr>
            <p:spPr bwMode="auto">
              <a:xfrm>
                <a:off x="244363" y="2057400"/>
                <a:ext cx="8594837" cy="10295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55F2F945-35DC-4F43-9250-37C289653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363" y="2057400"/>
                <a:ext cx="8594837" cy="10295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B6EF33A8-0430-4F4A-9E58-0D70BA719C55}"/>
              </a:ext>
            </a:extLst>
          </p:cNvPr>
          <p:cNvSpPr txBox="1">
            <a:spLocks/>
          </p:cNvSpPr>
          <p:nvPr/>
        </p:nvSpPr>
        <p:spPr bwMode="auto">
          <a:xfrm>
            <a:off x="390269" y="3048000"/>
            <a:ext cx="8298486" cy="8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kern="0" dirty="0"/>
              <a:t>4-- 5 Further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Isentropic expansion of the burned gases in HP+LP cylinder.</a:t>
            </a:r>
            <a:endParaRPr lang="en-IN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A9F787FA-AC02-4249-9A66-003579D34C7F}"/>
                  </a:ext>
                </a:extLst>
              </p:cNvPr>
              <p:cNvSpPr txBox="1"/>
              <p:nvPr/>
            </p:nvSpPr>
            <p:spPr bwMode="auto">
              <a:xfrm>
                <a:off x="412638" y="3886200"/>
                <a:ext cx="8594837" cy="10295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A9F787FA-AC02-4249-9A66-003579D34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638" y="3886200"/>
                <a:ext cx="8594837" cy="1029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812613EA-95FF-4E1A-93F6-86C8374DE3EC}"/>
              </a:ext>
            </a:extLst>
          </p:cNvPr>
          <p:cNvSpPr txBox="1">
            <a:spLocks/>
          </p:cNvSpPr>
          <p:nvPr/>
        </p:nvSpPr>
        <p:spPr bwMode="auto">
          <a:xfrm>
            <a:off x="335543" y="5181600"/>
            <a:ext cx="8298486" cy="5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kern="0" dirty="0"/>
              <a:t>5 – 6 : Constant volume heat rejection: Zero work.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6E2FE502-360E-4EFF-88D4-10920AE504A2}"/>
                  </a:ext>
                </a:extLst>
              </p:cNvPr>
              <p:cNvSpPr txBox="1"/>
              <p:nvPr/>
            </p:nvSpPr>
            <p:spPr bwMode="auto">
              <a:xfrm>
                <a:off x="1872124" y="5747752"/>
                <a:ext cx="1131888" cy="876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6E2FE502-360E-4EFF-88D4-10920AE50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2124" y="5747752"/>
                <a:ext cx="1131888" cy="876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189768D6-52E6-4D4F-A161-1CF9A7AB0BAC}"/>
              </a:ext>
            </a:extLst>
          </p:cNvPr>
          <p:cNvSpPr txBox="1">
            <a:spLocks/>
          </p:cNvSpPr>
          <p:nvPr/>
        </p:nvSpPr>
        <p:spPr bwMode="auto">
          <a:xfrm>
            <a:off x="3810663" y="5803045"/>
            <a:ext cx="4418937" cy="5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IN" sz="2400" kern="0" dirty="0"/>
              <a:t>As </a:t>
            </a:r>
            <a:r>
              <a:rPr lang="en-IN" sz="2400" i="1" kern="0" dirty="0"/>
              <a:t>p</a:t>
            </a:r>
            <a:r>
              <a:rPr lang="en-IN" sz="2400" i="1" kern="0" baseline="-25000" dirty="0"/>
              <a:t>5</a:t>
            </a:r>
            <a:r>
              <a:rPr lang="en-IN" sz="2400" kern="0" dirty="0"/>
              <a:t> </a:t>
            </a:r>
            <a:r>
              <a:rPr lang="en-IN" sz="2400" kern="0" dirty="0">
                <a:sym typeface="Symbol" panose="05050102010706020507" pitchFamily="18" charset="2"/>
              </a:rPr>
              <a:t></a:t>
            </a:r>
            <a:r>
              <a:rPr lang="en-IN" sz="2400" kern="0" dirty="0"/>
              <a:t>  </a:t>
            </a:r>
            <a:r>
              <a:rPr lang="en-IN" sz="2400" i="1" kern="0" dirty="0" err="1"/>
              <a:t>p</a:t>
            </a:r>
            <a:r>
              <a:rPr lang="en-IN" sz="2400" i="1" kern="0" baseline="-25000" dirty="0" err="1"/>
              <a:t>atm</a:t>
            </a:r>
            <a:r>
              <a:rPr lang="en-IN" sz="2400" kern="0" dirty="0"/>
              <a:t> , will </a:t>
            </a:r>
            <a:r>
              <a:rPr lang="en-IN" sz="2400" i="1" kern="0" dirty="0"/>
              <a:t>T</a:t>
            </a:r>
            <a:r>
              <a:rPr lang="en-IN" sz="2400" i="1" kern="0" baseline="-25000" dirty="0"/>
              <a:t>6</a:t>
            </a:r>
            <a:r>
              <a:rPr lang="en-IN" sz="2400" kern="0" dirty="0"/>
              <a:t> </a:t>
            </a:r>
            <a:r>
              <a:rPr lang="en-IN" sz="2400" kern="0" dirty="0">
                <a:sym typeface="Symbol" panose="05050102010706020507" pitchFamily="18" charset="2"/>
              </a:rPr>
              <a:t> </a:t>
            </a:r>
            <a:r>
              <a:rPr lang="en-IN" sz="2400" i="1" kern="0" dirty="0" err="1">
                <a:sym typeface="Symbol" panose="05050102010706020507" pitchFamily="18" charset="2"/>
              </a:rPr>
              <a:t>T</a:t>
            </a:r>
            <a:r>
              <a:rPr lang="en-IN" sz="2400" i="1" kern="0" baseline="-25000" dirty="0" err="1">
                <a:sym typeface="Symbol" panose="05050102010706020507" pitchFamily="18" charset="2"/>
              </a:rPr>
              <a:t>atm</a:t>
            </a:r>
            <a:r>
              <a:rPr lang="en-IN" sz="2400" kern="0" dirty="0"/>
              <a:t> ???</a:t>
            </a:r>
          </a:p>
        </p:txBody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8574C65A-8219-5A50-2DD0-B301310330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7C685310-ABD8-A70B-C586-DF8E84685A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0E3947BE-AC23-17BE-D769-4AA7525EE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2C8054E-81FB-0E5B-DB0E-4200729440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863E1A26-541C-8E49-27D6-9A0A001FA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28C3B078-AAE7-054C-94A0-E1EF4C0951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07AB5F6D-6209-362C-F077-C9A94C5EB5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755C1EE2-664E-CCAD-B8B3-E5E152012A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82293C20-2379-317F-800B-719B126CD5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0">
                  <a:extLst>
                    <a:ext uri="{FF2B5EF4-FFF2-40B4-BE49-F238E27FC236}">
                      <a16:creationId xmlns:a16="http://schemas.microsoft.com/office/drawing/2014/main" id="{968A76D0-9611-A3AD-EACB-F2B94D3361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70EBCBF2-BD31-E658-2F00-EF67E4BA81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2CE852FA-CFA5-B077-E3C6-233C190392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" name="Group 11">
                  <a:extLst>
                    <a:ext uri="{FF2B5EF4-FFF2-40B4-BE49-F238E27FC236}">
                      <a16:creationId xmlns:a16="http://schemas.microsoft.com/office/drawing/2014/main" id="{AB3CC3F8-6904-15B2-DE95-2709DC8E0F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2">
                    <a:extLst>
                      <a:ext uri="{FF2B5EF4-FFF2-40B4-BE49-F238E27FC236}">
                        <a16:creationId xmlns:a16="http://schemas.microsoft.com/office/drawing/2014/main" id="{4E02DD1A-7D8C-FA6F-04E0-2E498E2296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0ACDDB53-48FD-967D-9F4F-347160D65F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5A98FBDC-4BF7-C5EB-28A7-6F16BBEE4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A82025D-CF83-5BC2-4622-2644B9107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32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8" grpId="0"/>
      <p:bldP spid="30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7">
                <a:extLst>
                  <a:ext uri="{FF2B5EF4-FFF2-40B4-BE49-F238E27FC236}">
                    <a16:creationId xmlns:a16="http://schemas.microsoft.com/office/drawing/2014/main" id="{30919797-7DCB-4239-8D31-CDA21F13FD11}"/>
                  </a:ext>
                </a:extLst>
              </p:cNvPr>
              <p:cNvSpPr txBox="1"/>
              <p:nvPr/>
            </p:nvSpPr>
            <p:spPr bwMode="auto">
              <a:xfrm>
                <a:off x="1085850" y="2209800"/>
                <a:ext cx="6627813" cy="1570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</m:nary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</m:nary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Object 7">
                <a:extLst>
                  <a:ext uri="{FF2B5EF4-FFF2-40B4-BE49-F238E27FC236}">
                    <a16:creationId xmlns:a16="http://schemas.microsoft.com/office/drawing/2014/main" id="{30919797-7DCB-4239-8D31-CDA21F13F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850" y="2209800"/>
                <a:ext cx="6627813" cy="15700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B6EF33A8-0430-4F4A-9E58-0D70BA719C55}"/>
              </a:ext>
            </a:extLst>
          </p:cNvPr>
          <p:cNvSpPr txBox="1">
            <a:spLocks/>
          </p:cNvSpPr>
          <p:nvPr/>
        </p:nvSpPr>
        <p:spPr bwMode="auto">
          <a:xfrm>
            <a:off x="796413" y="1524000"/>
            <a:ext cx="7772400" cy="5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kern="0" dirty="0"/>
              <a:t>The Cyclic Work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B9FF30-330E-4269-B7F7-A21570D9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65" y="76200"/>
            <a:ext cx="6388510" cy="1143000"/>
          </a:xfrm>
        </p:spPr>
        <p:txBody>
          <a:bodyPr/>
          <a:lstStyle/>
          <a:p>
            <a:r>
              <a:rPr lang="en-IN" sz="2800" dirty="0">
                <a:solidFill>
                  <a:prstClr val="black"/>
                </a:solidFill>
                <a:latin typeface="Calibri" panose="020F0502020204030204"/>
              </a:rPr>
              <a:t>Estimation of Cyclic Work using Fuel air Model</a:t>
            </a:r>
            <a:endParaRPr lang="en-IN" sz="2800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164D8E0-0E41-445B-9D8A-64BCAA766876}"/>
              </a:ext>
            </a:extLst>
          </p:cNvPr>
          <p:cNvSpPr txBox="1">
            <a:spLocks/>
          </p:cNvSpPr>
          <p:nvPr/>
        </p:nvSpPr>
        <p:spPr bwMode="auto">
          <a:xfrm>
            <a:off x="761337" y="4265689"/>
            <a:ext cx="7772400" cy="5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kern="0" dirty="0"/>
              <a:t>Cycle Specifications: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E0FE86D-D138-45B8-995D-25E42917C3D7}"/>
              </a:ext>
            </a:extLst>
          </p:cNvPr>
          <p:cNvSpPr txBox="1">
            <a:spLocks/>
          </p:cNvSpPr>
          <p:nvPr/>
        </p:nvSpPr>
        <p:spPr bwMode="auto">
          <a:xfrm>
            <a:off x="699294" y="4872883"/>
            <a:ext cx="7772400" cy="5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kern="0" dirty="0"/>
              <a:t>HP Cylinder compression ratio: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5AA0C953-D87B-43DD-8AED-C533CD35942E}"/>
                  </a:ext>
                </a:extLst>
              </p:cNvPr>
              <p:cNvSpPr txBox="1"/>
              <p:nvPr/>
            </p:nvSpPr>
            <p:spPr bwMode="auto">
              <a:xfrm>
                <a:off x="5456238" y="4635500"/>
                <a:ext cx="1711325" cy="971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𝑐𝑜𝑚𝑝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𝐻𝑃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5AA0C953-D87B-43DD-8AED-C533CD359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6238" y="4635500"/>
                <a:ext cx="1711325" cy="97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04060480-0249-4CB2-9467-E726CFF71020}"/>
              </a:ext>
            </a:extLst>
          </p:cNvPr>
          <p:cNvSpPr txBox="1">
            <a:spLocks/>
          </p:cNvSpPr>
          <p:nvPr/>
        </p:nvSpPr>
        <p:spPr bwMode="auto">
          <a:xfrm>
            <a:off x="803787" y="5761617"/>
            <a:ext cx="4225413" cy="5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kern="0" dirty="0"/>
              <a:t>LP Cylinder expansion ratio: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">
                <a:extLst>
                  <a:ext uri="{FF2B5EF4-FFF2-40B4-BE49-F238E27FC236}">
                    <a16:creationId xmlns:a16="http://schemas.microsoft.com/office/drawing/2014/main" id="{6D202D0F-2E7B-4846-A7F0-0DED59277620}"/>
                  </a:ext>
                </a:extLst>
              </p:cNvPr>
              <p:cNvSpPr txBox="1"/>
              <p:nvPr/>
            </p:nvSpPr>
            <p:spPr bwMode="auto">
              <a:xfrm>
                <a:off x="5661025" y="5524500"/>
                <a:ext cx="1511300" cy="971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Object 3">
                <a:extLst>
                  <a:ext uri="{FF2B5EF4-FFF2-40B4-BE49-F238E27FC236}">
                    <a16:creationId xmlns:a16="http://schemas.microsoft.com/office/drawing/2014/main" id="{6D202D0F-2E7B-4846-A7F0-0DED59277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1025" y="5524500"/>
                <a:ext cx="1511300" cy="97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8">
            <a:extLst>
              <a:ext uri="{FF2B5EF4-FFF2-40B4-BE49-F238E27FC236}">
                <a16:creationId xmlns:a16="http://schemas.microsoft.com/office/drawing/2014/main" id="{A3A7D340-E076-EFD3-E85A-28470909D1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4BE01EED-7783-8565-8447-303592483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B41DD38A-9ECC-1E06-30BF-438C7137B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A1163FB0-AA1C-0384-3E5B-42FE86D443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2E62E521-6A75-9EC3-9878-A8C72E87A7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899DA12F-8136-AD85-C343-6C0B0D8A73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7694A32F-7C53-34DA-BC0E-F863614C29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18001E1E-711B-532D-3CED-F2087A8D95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E0F226F9-8BAA-7179-A177-D637FE2F72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B5114F59-CA81-41D7-7A0E-06AEE501D2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E785CC49-40E0-24AA-50CE-1F34E5F7CC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FF6F7F57-D9AF-9CE0-5C9E-285646095F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45ACB6C-6811-45D4-AEAD-C57408415E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8597845D-A1E8-7388-8BC0-CD23C23370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1E582778-3FAC-C647-1526-4D77D24C0F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797A0BC5-E186-0A15-E63C-554D1C9F0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3027239-38F6-C516-204F-4AA85ABA2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77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5" grpId="0"/>
      <p:bldP spid="26" grpId="0"/>
      <p:bldP spid="27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2A613-1574-4736-B42A-58D5AB4F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71831"/>
            <a:ext cx="8429625" cy="5410200"/>
          </a:xfrm>
          <a:prstGeom prst="rect">
            <a:avLst/>
          </a:prstGeom>
        </p:spPr>
      </p:pic>
      <p:sp>
        <p:nvSpPr>
          <p:cNvPr id="17415" name="Title 1">
            <a:extLst>
              <a:ext uri="{FF2B5EF4-FFF2-40B4-BE49-F238E27FC236}">
                <a16:creationId xmlns:a16="http://schemas.microsoft.com/office/drawing/2014/main" id="{5FAD582B-2E42-4AD2-B824-7F2BA828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6873875" cy="1066800"/>
          </a:xfrm>
        </p:spPr>
        <p:txBody>
          <a:bodyPr/>
          <a:lstStyle/>
          <a:p>
            <a:r>
              <a:rPr lang="en-US" altLang="en-US" sz="2800" dirty="0"/>
              <a:t>Real p-V diagram of HP Cylinder : 5-stroke SI cycle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53F4E14-05B7-4A13-97A1-1CBA9C145043}"/>
              </a:ext>
            </a:extLst>
          </p:cNvPr>
          <p:cNvSpPr/>
          <p:nvPr/>
        </p:nvSpPr>
        <p:spPr>
          <a:xfrm>
            <a:off x="1690688" y="1481138"/>
            <a:ext cx="2052637" cy="3838575"/>
          </a:xfrm>
          <a:custGeom>
            <a:avLst/>
            <a:gdLst>
              <a:gd name="connsiteX0" fmla="*/ 47222 w 2052033"/>
              <a:gd name="connsiteY0" fmla="*/ 2781837 h 3837905"/>
              <a:gd name="connsiteX1" fmla="*/ 60101 w 2052033"/>
              <a:gd name="connsiteY1" fmla="*/ 309093 h 3837905"/>
              <a:gd name="connsiteX2" fmla="*/ 291920 w 2052033"/>
              <a:gd name="connsiteY2" fmla="*/ 927279 h 3837905"/>
              <a:gd name="connsiteX3" fmla="*/ 253284 w 2052033"/>
              <a:gd name="connsiteY3" fmla="*/ 772733 h 3837905"/>
              <a:gd name="connsiteX4" fmla="*/ 291920 w 2052033"/>
              <a:gd name="connsiteY4" fmla="*/ 1171978 h 3837905"/>
              <a:gd name="connsiteX5" fmla="*/ 510861 w 2052033"/>
              <a:gd name="connsiteY5" fmla="*/ 2176530 h 3837905"/>
              <a:gd name="connsiteX6" fmla="*/ 704044 w 2052033"/>
              <a:gd name="connsiteY6" fmla="*/ 2653048 h 3837905"/>
              <a:gd name="connsiteX7" fmla="*/ 1013137 w 2052033"/>
              <a:gd name="connsiteY7" fmla="*/ 3052293 h 3837905"/>
              <a:gd name="connsiteX8" fmla="*/ 1579808 w 2052033"/>
              <a:gd name="connsiteY8" fmla="*/ 3400023 h 3837905"/>
              <a:gd name="connsiteX9" fmla="*/ 1747233 w 2052033"/>
              <a:gd name="connsiteY9" fmla="*/ 3412902 h 3837905"/>
              <a:gd name="connsiteX10" fmla="*/ 1991932 w 2052033"/>
              <a:gd name="connsiteY10" fmla="*/ 3464417 h 3837905"/>
              <a:gd name="connsiteX11" fmla="*/ 2043447 w 2052033"/>
              <a:gd name="connsiteY11" fmla="*/ 3477296 h 3837905"/>
              <a:gd name="connsiteX12" fmla="*/ 1940416 w 2052033"/>
              <a:gd name="connsiteY12" fmla="*/ 3631843 h 3837905"/>
              <a:gd name="connsiteX13" fmla="*/ 1386625 w 2052033"/>
              <a:gd name="connsiteY13" fmla="*/ 3786389 h 3837905"/>
              <a:gd name="connsiteX14" fmla="*/ 1077532 w 2052033"/>
              <a:gd name="connsiteY14" fmla="*/ 3825026 h 3837905"/>
              <a:gd name="connsiteX15" fmla="*/ 781318 w 2052033"/>
              <a:gd name="connsiteY15" fmla="*/ 3709116 h 3837905"/>
              <a:gd name="connsiteX16" fmla="*/ 343436 w 2052033"/>
              <a:gd name="connsiteY16" fmla="*/ 3477296 h 3837905"/>
              <a:gd name="connsiteX17" fmla="*/ 47222 w 2052033"/>
              <a:gd name="connsiteY17" fmla="*/ 2781837 h 38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2033" h="3837905">
                <a:moveTo>
                  <a:pt x="47222" y="2781837"/>
                </a:moveTo>
                <a:cubicBezTo>
                  <a:pt x="0" y="2253803"/>
                  <a:pt x="19318" y="618186"/>
                  <a:pt x="60101" y="309093"/>
                </a:cubicBezTo>
                <a:cubicBezTo>
                  <a:pt x="100884" y="0"/>
                  <a:pt x="259723" y="850006"/>
                  <a:pt x="291920" y="927279"/>
                </a:cubicBezTo>
                <a:cubicBezTo>
                  <a:pt x="324117" y="1004552"/>
                  <a:pt x="253284" y="731950"/>
                  <a:pt x="253284" y="772733"/>
                </a:cubicBezTo>
                <a:cubicBezTo>
                  <a:pt x="253284" y="813516"/>
                  <a:pt x="248991" y="938012"/>
                  <a:pt x="291920" y="1171978"/>
                </a:cubicBezTo>
                <a:cubicBezTo>
                  <a:pt x="334849" y="1405944"/>
                  <a:pt x="442174" y="1929685"/>
                  <a:pt x="510861" y="2176530"/>
                </a:cubicBezTo>
                <a:cubicBezTo>
                  <a:pt x="579548" y="2423375"/>
                  <a:pt x="620331" y="2507088"/>
                  <a:pt x="704044" y="2653048"/>
                </a:cubicBezTo>
                <a:cubicBezTo>
                  <a:pt x="787757" y="2799009"/>
                  <a:pt x="867176" y="2927797"/>
                  <a:pt x="1013137" y="3052293"/>
                </a:cubicBezTo>
                <a:cubicBezTo>
                  <a:pt x="1159098" y="3176789"/>
                  <a:pt x="1457459" y="3339921"/>
                  <a:pt x="1579808" y="3400023"/>
                </a:cubicBezTo>
                <a:cubicBezTo>
                  <a:pt x="1702157" y="3460125"/>
                  <a:pt x="1678546" y="3402170"/>
                  <a:pt x="1747233" y="3412902"/>
                </a:cubicBezTo>
                <a:cubicBezTo>
                  <a:pt x="1815920" y="3423634"/>
                  <a:pt x="1942563" y="3453685"/>
                  <a:pt x="1991932" y="3464417"/>
                </a:cubicBezTo>
                <a:cubicBezTo>
                  <a:pt x="2041301" y="3475149"/>
                  <a:pt x="2052033" y="3449392"/>
                  <a:pt x="2043447" y="3477296"/>
                </a:cubicBezTo>
                <a:cubicBezTo>
                  <a:pt x="2034861" y="3505200"/>
                  <a:pt x="2049886" y="3580328"/>
                  <a:pt x="1940416" y="3631843"/>
                </a:cubicBezTo>
                <a:cubicBezTo>
                  <a:pt x="1830946" y="3683359"/>
                  <a:pt x="1530439" y="3754192"/>
                  <a:pt x="1386625" y="3786389"/>
                </a:cubicBezTo>
                <a:cubicBezTo>
                  <a:pt x="1242811" y="3818586"/>
                  <a:pt x="1178416" y="3837905"/>
                  <a:pt x="1077532" y="3825026"/>
                </a:cubicBezTo>
                <a:cubicBezTo>
                  <a:pt x="976648" y="3812147"/>
                  <a:pt x="903667" y="3767071"/>
                  <a:pt x="781318" y="3709116"/>
                </a:cubicBezTo>
                <a:cubicBezTo>
                  <a:pt x="658969" y="3651161"/>
                  <a:pt x="467932" y="3636135"/>
                  <a:pt x="343436" y="3477296"/>
                </a:cubicBezTo>
                <a:cubicBezTo>
                  <a:pt x="218940" y="3318457"/>
                  <a:pt x="94444" y="3309871"/>
                  <a:pt x="47222" y="2781837"/>
                </a:cubicBez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FC1D2C32-5235-E43F-A466-2568820F6B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1BB88F41-5D26-EB16-A0ED-D3D8FBC64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DDC5FA25-A354-D0D4-C745-8ED6AC3E79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>
                  <a:extLst>
                    <a:ext uri="{FF2B5EF4-FFF2-40B4-BE49-F238E27FC236}">
                      <a16:creationId xmlns:a16="http://schemas.microsoft.com/office/drawing/2014/main" id="{0D1C4E74-A4EC-C352-DE47-1E57E711B6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12" name="Rectangle 10">
                    <a:extLst>
                      <a:ext uri="{FF2B5EF4-FFF2-40B4-BE49-F238E27FC236}">
                        <a16:creationId xmlns:a16="http://schemas.microsoft.com/office/drawing/2014/main" id="{4139FBEB-75A9-6256-3E55-F3B0B8D6A5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13" name="Rectangle 11">
                    <a:extLst>
                      <a:ext uri="{FF2B5EF4-FFF2-40B4-BE49-F238E27FC236}">
                        <a16:creationId xmlns:a16="http://schemas.microsoft.com/office/drawing/2014/main" id="{3F364E9C-8821-6DD9-2411-794E36D9DC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2">
                  <a:extLst>
                    <a:ext uri="{FF2B5EF4-FFF2-40B4-BE49-F238E27FC236}">
                      <a16:creationId xmlns:a16="http://schemas.microsoft.com/office/drawing/2014/main" id="{ED2AEF8D-02FD-66F1-70AB-A74BEA041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10" name="Rectangle 13">
                    <a:extLst>
                      <a:ext uri="{FF2B5EF4-FFF2-40B4-BE49-F238E27FC236}">
                        <a16:creationId xmlns:a16="http://schemas.microsoft.com/office/drawing/2014/main" id="{1AC91099-1098-03C1-98DE-093E0846A4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11" name="Rectangle 14">
                    <a:extLst>
                      <a:ext uri="{FF2B5EF4-FFF2-40B4-BE49-F238E27FC236}">
                        <a16:creationId xmlns:a16="http://schemas.microsoft.com/office/drawing/2014/main" id="{9BF30E29-74F5-6EAB-4C71-569ADF0F01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Group 10">
                  <a:extLst>
                    <a:ext uri="{FF2B5EF4-FFF2-40B4-BE49-F238E27FC236}">
                      <a16:creationId xmlns:a16="http://schemas.microsoft.com/office/drawing/2014/main" id="{32810867-F686-C1D5-7D9C-7C9271F30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408" name="Rectangle 16">
                    <a:extLst>
                      <a:ext uri="{FF2B5EF4-FFF2-40B4-BE49-F238E27FC236}">
                        <a16:creationId xmlns:a16="http://schemas.microsoft.com/office/drawing/2014/main" id="{44B59523-7DE6-703F-A34F-BFD388B0B8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09" name="Rectangle 17">
                    <a:extLst>
                      <a:ext uri="{FF2B5EF4-FFF2-40B4-BE49-F238E27FC236}">
                        <a16:creationId xmlns:a16="http://schemas.microsoft.com/office/drawing/2014/main" id="{F17E07F6-D1F0-72A0-D3CC-319213CADE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1">
                  <a:extLst>
                    <a:ext uri="{FF2B5EF4-FFF2-40B4-BE49-F238E27FC236}">
                      <a16:creationId xmlns:a16="http://schemas.microsoft.com/office/drawing/2014/main" id="{3084B7CD-A1E2-E023-E5E8-B4894F8465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2">
                    <a:extLst>
                      <a:ext uri="{FF2B5EF4-FFF2-40B4-BE49-F238E27FC236}">
                        <a16:creationId xmlns:a16="http://schemas.microsoft.com/office/drawing/2014/main" id="{E67C1865-D0F3-E3E2-24EA-8D0E8BB720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81A0EC54-D1AB-0465-B8C0-8B2D79D2F9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6513E097-A435-BB1D-1B10-E68F2E11D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294618B-1D8F-6F26-A891-5B99AAB72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9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03B4DA7-DF98-442F-A8C2-21FD047E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"/>
            <a:ext cx="6873875" cy="1143000"/>
          </a:xfrm>
        </p:spPr>
        <p:txBody>
          <a:bodyPr/>
          <a:lstStyle/>
          <a:p>
            <a:r>
              <a:rPr lang="en-US" altLang="en-US" sz="2800" dirty="0"/>
              <a:t>Pressure/Volume diagram of LP Cylinder :     5-stroke SI cycle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C3930C-4691-4539-B7DE-0AED1FC3149A}"/>
              </a:ext>
            </a:extLst>
          </p:cNvPr>
          <p:cNvGrpSpPr/>
          <p:nvPr/>
        </p:nvGrpSpPr>
        <p:grpSpPr>
          <a:xfrm>
            <a:off x="414337" y="1371600"/>
            <a:ext cx="8315325" cy="5381625"/>
            <a:chOff x="414337" y="1371600"/>
            <a:chExt cx="8315325" cy="53816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A541C66-99A8-4082-B81D-AB45A3F41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337" y="1371600"/>
              <a:ext cx="8315325" cy="538162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6DAD08-F091-43A6-B8F4-4DF5C140FDBC}"/>
                </a:ext>
              </a:extLst>
            </p:cNvPr>
            <p:cNvSpPr/>
            <p:nvPr/>
          </p:nvSpPr>
          <p:spPr>
            <a:xfrm>
              <a:off x="5562600" y="2897309"/>
              <a:ext cx="838200" cy="588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83D667-5545-4922-A81C-74344810DAF5}"/>
                </a:ext>
              </a:extLst>
            </p:cNvPr>
            <p:cNvSpPr/>
            <p:nvPr/>
          </p:nvSpPr>
          <p:spPr>
            <a:xfrm>
              <a:off x="4800600" y="1846384"/>
              <a:ext cx="3048000" cy="973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09F9B60A-6C20-4FFE-99F7-55CF6538CB53}"/>
              </a:ext>
            </a:extLst>
          </p:cNvPr>
          <p:cNvSpPr/>
          <p:nvPr/>
        </p:nvSpPr>
        <p:spPr>
          <a:xfrm>
            <a:off x="1971675" y="1768475"/>
            <a:ext cx="6096000" cy="3057525"/>
          </a:xfrm>
          <a:custGeom>
            <a:avLst/>
            <a:gdLst>
              <a:gd name="connsiteX0" fmla="*/ 188890 w 6096000"/>
              <a:gd name="connsiteY0" fmla="*/ 214648 h 3056586"/>
              <a:gd name="connsiteX1" fmla="*/ 291921 w 6096000"/>
              <a:gd name="connsiteY1" fmla="*/ 21465 h 3056586"/>
              <a:gd name="connsiteX2" fmla="*/ 407831 w 6096000"/>
              <a:gd name="connsiteY2" fmla="*/ 85860 h 3056586"/>
              <a:gd name="connsiteX3" fmla="*/ 613893 w 6096000"/>
              <a:gd name="connsiteY3" fmla="*/ 343437 h 3056586"/>
              <a:gd name="connsiteX4" fmla="*/ 871470 w 6096000"/>
              <a:gd name="connsiteY4" fmla="*/ 613894 h 3056586"/>
              <a:gd name="connsiteX5" fmla="*/ 1489656 w 6096000"/>
              <a:gd name="connsiteY5" fmla="*/ 1116170 h 3056586"/>
              <a:gd name="connsiteX6" fmla="*/ 2545724 w 6096000"/>
              <a:gd name="connsiteY6" fmla="*/ 1747234 h 3056586"/>
              <a:gd name="connsiteX7" fmla="*/ 3666186 w 6096000"/>
              <a:gd name="connsiteY7" fmla="*/ 2146479 h 3056586"/>
              <a:gd name="connsiteX8" fmla="*/ 4735132 w 6096000"/>
              <a:gd name="connsiteY8" fmla="*/ 2429815 h 3056586"/>
              <a:gd name="connsiteX9" fmla="*/ 5546501 w 6096000"/>
              <a:gd name="connsiteY9" fmla="*/ 2545725 h 3056586"/>
              <a:gd name="connsiteX10" fmla="*/ 5971504 w 6096000"/>
              <a:gd name="connsiteY10" fmla="*/ 2713150 h 3056586"/>
              <a:gd name="connsiteX11" fmla="*/ 5907110 w 6096000"/>
              <a:gd name="connsiteY11" fmla="*/ 3009364 h 3056586"/>
              <a:gd name="connsiteX12" fmla="*/ 4838163 w 6096000"/>
              <a:gd name="connsiteY12" fmla="*/ 2996485 h 3056586"/>
              <a:gd name="connsiteX13" fmla="*/ 3369972 w 6096000"/>
              <a:gd name="connsiteY13" fmla="*/ 2996485 h 3056586"/>
              <a:gd name="connsiteX14" fmla="*/ 1785870 w 6096000"/>
              <a:gd name="connsiteY14" fmla="*/ 2983606 h 3056586"/>
              <a:gd name="connsiteX15" fmla="*/ 742682 w 6096000"/>
              <a:gd name="connsiteY15" fmla="*/ 2957848 h 3056586"/>
              <a:gd name="connsiteX16" fmla="*/ 446468 w 6096000"/>
              <a:gd name="connsiteY16" fmla="*/ 2841939 h 3056586"/>
              <a:gd name="connsiteX17" fmla="*/ 201769 w 6096000"/>
              <a:gd name="connsiteY17" fmla="*/ 2687392 h 3056586"/>
              <a:gd name="connsiteX18" fmla="*/ 85859 w 6096000"/>
              <a:gd name="connsiteY18" fmla="*/ 2429815 h 3056586"/>
              <a:gd name="connsiteX19" fmla="*/ 8586 w 6096000"/>
              <a:gd name="connsiteY19" fmla="*/ 2082085 h 3056586"/>
              <a:gd name="connsiteX20" fmla="*/ 34344 w 6096000"/>
              <a:gd name="connsiteY20" fmla="*/ 1528294 h 3056586"/>
              <a:gd name="connsiteX21" fmla="*/ 137375 w 6096000"/>
              <a:gd name="connsiteY21" fmla="*/ 691167 h 3056586"/>
              <a:gd name="connsiteX22" fmla="*/ 201769 w 6096000"/>
              <a:gd name="connsiteY22" fmla="*/ 111617 h 305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96000" h="3056586">
                <a:moveTo>
                  <a:pt x="188890" y="214648"/>
                </a:moveTo>
                <a:cubicBezTo>
                  <a:pt x="222160" y="128789"/>
                  <a:pt x="255431" y="42930"/>
                  <a:pt x="291921" y="21465"/>
                </a:cubicBezTo>
                <a:cubicBezTo>
                  <a:pt x="328411" y="0"/>
                  <a:pt x="354169" y="32198"/>
                  <a:pt x="407831" y="85860"/>
                </a:cubicBezTo>
                <a:cubicBezTo>
                  <a:pt x="461493" y="139522"/>
                  <a:pt x="536620" y="255431"/>
                  <a:pt x="613893" y="343437"/>
                </a:cubicBezTo>
                <a:cubicBezTo>
                  <a:pt x="691166" y="431443"/>
                  <a:pt x="725510" y="485105"/>
                  <a:pt x="871470" y="613894"/>
                </a:cubicBezTo>
                <a:cubicBezTo>
                  <a:pt x="1017431" y="742683"/>
                  <a:pt x="1210614" y="927280"/>
                  <a:pt x="1489656" y="1116170"/>
                </a:cubicBezTo>
                <a:cubicBezTo>
                  <a:pt x="1768698" y="1305060"/>
                  <a:pt x="2182969" y="1575516"/>
                  <a:pt x="2545724" y="1747234"/>
                </a:cubicBezTo>
                <a:cubicBezTo>
                  <a:pt x="2908479" y="1918952"/>
                  <a:pt x="3301285" y="2032716"/>
                  <a:pt x="3666186" y="2146479"/>
                </a:cubicBezTo>
                <a:cubicBezTo>
                  <a:pt x="4031087" y="2260242"/>
                  <a:pt x="4421746" y="2363274"/>
                  <a:pt x="4735132" y="2429815"/>
                </a:cubicBezTo>
                <a:cubicBezTo>
                  <a:pt x="5048518" y="2496356"/>
                  <a:pt x="5340439" y="2498502"/>
                  <a:pt x="5546501" y="2545725"/>
                </a:cubicBezTo>
                <a:cubicBezTo>
                  <a:pt x="5752563" y="2592948"/>
                  <a:pt x="5911403" y="2635877"/>
                  <a:pt x="5971504" y="2713150"/>
                </a:cubicBezTo>
                <a:cubicBezTo>
                  <a:pt x="6031605" y="2790423"/>
                  <a:pt x="6096000" y="2962142"/>
                  <a:pt x="5907110" y="3009364"/>
                </a:cubicBezTo>
                <a:cubicBezTo>
                  <a:pt x="5718220" y="3056586"/>
                  <a:pt x="4838163" y="2996485"/>
                  <a:pt x="4838163" y="2996485"/>
                </a:cubicBezTo>
                <a:lnTo>
                  <a:pt x="3369972" y="2996485"/>
                </a:lnTo>
                <a:lnTo>
                  <a:pt x="1785870" y="2983606"/>
                </a:lnTo>
                <a:cubicBezTo>
                  <a:pt x="1347988" y="2977167"/>
                  <a:pt x="965916" y="2981459"/>
                  <a:pt x="742682" y="2957848"/>
                </a:cubicBezTo>
                <a:cubicBezTo>
                  <a:pt x="519448" y="2934237"/>
                  <a:pt x="536620" y="2887015"/>
                  <a:pt x="446468" y="2841939"/>
                </a:cubicBezTo>
                <a:cubicBezTo>
                  <a:pt x="356316" y="2796863"/>
                  <a:pt x="261870" y="2756079"/>
                  <a:pt x="201769" y="2687392"/>
                </a:cubicBezTo>
                <a:cubicBezTo>
                  <a:pt x="141668" y="2618705"/>
                  <a:pt x="118056" y="2530699"/>
                  <a:pt x="85859" y="2429815"/>
                </a:cubicBezTo>
                <a:cubicBezTo>
                  <a:pt x="53662" y="2328931"/>
                  <a:pt x="17172" y="2232338"/>
                  <a:pt x="8586" y="2082085"/>
                </a:cubicBezTo>
                <a:cubicBezTo>
                  <a:pt x="0" y="1931832"/>
                  <a:pt x="12879" y="1760114"/>
                  <a:pt x="34344" y="1528294"/>
                </a:cubicBezTo>
                <a:cubicBezTo>
                  <a:pt x="55809" y="1296474"/>
                  <a:pt x="109471" y="927280"/>
                  <a:pt x="137375" y="691167"/>
                </a:cubicBezTo>
                <a:cubicBezTo>
                  <a:pt x="165279" y="455054"/>
                  <a:pt x="183524" y="283335"/>
                  <a:pt x="201769" y="111617"/>
                </a:cubicBezTo>
              </a:path>
            </a:pathLst>
          </a:cu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38">
            <a:extLst>
              <a:ext uri="{FF2B5EF4-FFF2-40B4-BE49-F238E27FC236}">
                <a16:creationId xmlns:a16="http://schemas.microsoft.com/office/drawing/2014/main" id="{92B7B62A-84EE-988A-EC76-812455D810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>
              <a:extLst>
                <a:ext uri="{FF2B5EF4-FFF2-40B4-BE49-F238E27FC236}">
                  <a16:creationId xmlns:a16="http://schemas.microsoft.com/office/drawing/2014/main" id="{7AC282FB-19CF-B424-2A81-0ADAAEC2E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" name="Group 8">
                <a:extLst>
                  <a:ext uri="{FF2B5EF4-FFF2-40B4-BE49-F238E27FC236}">
                    <a16:creationId xmlns:a16="http://schemas.microsoft.com/office/drawing/2014/main" id="{C9897F90-03F6-432B-08A2-4910C6C1BA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9">
                  <a:extLst>
                    <a:ext uri="{FF2B5EF4-FFF2-40B4-BE49-F238E27FC236}">
                      <a16:creationId xmlns:a16="http://schemas.microsoft.com/office/drawing/2014/main" id="{84723517-BCCC-BA5B-6A6F-90DBD7D21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59" name="Rectangle 10">
                    <a:extLst>
                      <a:ext uri="{FF2B5EF4-FFF2-40B4-BE49-F238E27FC236}">
                        <a16:creationId xmlns:a16="http://schemas.microsoft.com/office/drawing/2014/main" id="{D1059215-681F-FF9B-EB97-0F9204462C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60" name="Rectangle 11">
                    <a:extLst>
                      <a:ext uri="{FF2B5EF4-FFF2-40B4-BE49-F238E27FC236}">
                        <a16:creationId xmlns:a16="http://schemas.microsoft.com/office/drawing/2014/main" id="{6569867F-9F92-E259-383C-DF2D171532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2">
                  <a:extLst>
                    <a:ext uri="{FF2B5EF4-FFF2-40B4-BE49-F238E27FC236}">
                      <a16:creationId xmlns:a16="http://schemas.microsoft.com/office/drawing/2014/main" id="{C2EC9687-6A4D-84F5-0E83-F170EC0E56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57" name="Rectangle 13">
                    <a:extLst>
                      <a:ext uri="{FF2B5EF4-FFF2-40B4-BE49-F238E27FC236}">
                        <a16:creationId xmlns:a16="http://schemas.microsoft.com/office/drawing/2014/main" id="{EC609A23-16E1-BE17-239F-C57A29F82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8" name="Rectangle 14">
                    <a:extLst>
                      <a:ext uri="{FF2B5EF4-FFF2-40B4-BE49-F238E27FC236}">
                        <a16:creationId xmlns:a16="http://schemas.microsoft.com/office/drawing/2014/main" id="{453A9531-D8C8-8CE8-99A8-5FCAD78ABB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" name="Group 10">
                  <a:extLst>
                    <a:ext uri="{FF2B5EF4-FFF2-40B4-BE49-F238E27FC236}">
                      <a16:creationId xmlns:a16="http://schemas.microsoft.com/office/drawing/2014/main" id="{C17F6ED7-47A6-476C-03E5-1C6DF57D91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55" name="Rectangle 16">
                    <a:extLst>
                      <a:ext uri="{FF2B5EF4-FFF2-40B4-BE49-F238E27FC236}">
                        <a16:creationId xmlns:a16="http://schemas.microsoft.com/office/drawing/2014/main" id="{1A76F910-CE98-6D35-F68A-796BD95F86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6" name="Rectangle 17">
                    <a:extLst>
                      <a:ext uri="{FF2B5EF4-FFF2-40B4-BE49-F238E27FC236}">
                        <a16:creationId xmlns:a16="http://schemas.microsoft.com/office/drawing/2014/main" id="{19EFBCA1-84BC-8E91-39D0-5A35113F8A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1" name="Group 11">
                  <a:extLst>
                    <a:ext uri="{FF2B5EF4-FFF2-40B4-BE49-F238E27FC236}">
                      <a16:creationId xmlns:a16="http://schemas.microsoft.com/office/drawing/2014/main" id="{9DB52ECD-49D3-D2B8-FF35-66DFF2E717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52" name="Rectangle 12">
                    <a:extLst>
                      <a:ext uri="{FF2B5EF4-FFF2-40B4-BE49-F238E27FC236}">
                        <a16:creationId xmlns:a16="http://schemas.microsoft.com/office/drawing/2014/main" id="{E90D804E-FC9D-E277-22F7-7E7791AC5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3" name="Rectangle 13">
                    <a:extLst>
                      <a:ext uri="{FF2B5EF4-FFF2-40B4-BE49-F238E27FC236}">
                        <a16:creationId xmlns:a16="http://schemas.microsoft.com/office/drawing/2014/main" id="{E4F33514-43D3-2CBE-211F-66A6A1EA72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44803281-D785-C9B9-D54F-CFEDC57B1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B2E0404-A2D6-E7F4-616F-58AFA61C1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70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7">
                <a:extLst>
                  <a:ext uri="{FF2B5EF4-FFF2-40B4-BE49-F238E27FC236}">
                    <a16:creationId xmlns:a16="http://schemas.microsoft.com/office/drawing/2014/main" id="{30919797-7DCB-4239-8D31-CDA21F13FD11}"/>
                  </a:ext>
                </a:extLst>
              </p:cNvPr>
              <p:cNvSpPr txBox="1"/>
              <p:nvPr/>
            </p:nvSpPr>
            <p:spPr bwMode="auto">
              <a:xfrm>
                <a:off x="4732184" y="1514168"/>
                <a:ext cx="3588412" cy="11503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𝑠𝑡𝑟𝑜𝑘𝑒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subHide m:val="on"/>
                              <m:sup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𝐶𝑉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9" name="Object 7">
                <a:extLst>
                  <a:ext uri="{FF2B5EF4-FFF2-40B4-BE49-F238E27FC236}">
                    <a16:creationId xmlns:a16="http://schemas.microsoft.com/office/drawing/2014/main" id="{30919797-7DCB-4239-8D31-CDA21F13F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2184" y="1514168"/>
                <a:ext cx="3588412" cy="1150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B6EF33A8-0430-4F4A-9E58-0D70BA719C55}"/>
              </a:ext>
            </a:extLst>
          </p:cNvPr>
          <p:cNvSpPr txBox="1">
            <a:spLocks/>
          </p:cNvSpPr>
          <p:nvPr/>
        </p:nvSpPr>
        <p:spPr bwMode="auto">
          <a:xfrm>
            <a:off x="796413" y="1600200"/>
            <a:ext cx="7772400" cy="5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kern="0" dirty="0"/>
              <a:t>The Cyclic Efficiency: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B9FF30-330E-4269-B7F7-A21570D9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65" y="152400"/>
            <a:ext cx="6388510" cy="1143000"/>
          </a:xfrm>
        </p:spPr>
        <p:txBody>
          <a:bodyPr/>
          <a:lstStyle/>
          <a:p>
            <a:r>
              <a:rPr lang="en-IN" sz="2800" dirty="0">
                <a:solidFill>
                  <a:prstClr val="black"/>
                </a:solidFill>
                <a:latin typeface="Calibri" panose="020F0502020204030204"/>
              </a:rPr>
              <a:t>Estimation of Performance using Fuel air Model</a:t>
            </a:r>
            <a:endParaRPr lang="en-IN" sz="2800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164D8E0-0E41-445B-9D8A-64BCAA766876}"/>
              </a:ext>
            </a:extLst>
          </p:cNvPr>
          <p:cNvSpPr txBox="1">
            <a:spLocks/>
          </p:cNvSpPr>
          <p:nvPr/>
        </p:nvSpPr>
        <p:spPr bwMode="auto">
          <a:xfrm>
            <a:off x="304800" y="3136045"/>
            <a:ext cx="7772400" cy="5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kern="0" dirty="0"/>
              <a:t>Mean Effective Pressure: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7">
                <a:extLst>
                  <a:ext uri="{FF2B5EF4-FFF2-40B4-BE49-F238E27FC236}">
                    <a16:creationId xmlns:a16="http://schemas.microsoft.com/office/drawing/2014/main" id="{7F6EAE17-A30C-4325-8694-7898B7AAD6A7}"/>
                  </a:ext>
                </a:extLst>
              </p:cNvPr>
              <p:cNvSpPr txBox="1"/>
              <p:nvPr/>
            </p:nvSpPr>
            <p:spPr bwMode="auto">
              <a:xfrm>
                <a:off x="3962400" y="2971800"/>
                <a:ext cx="4801679" cy="981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𝑠𝑡𝑟𝑜𝑘𝑒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subHide m:val="on"/>
                              <m:sup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nary>
                        </m:num>
                        <m:den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" name="Object 7">
                <a:extLst>
                  <a:ext uri="{FF2B5EF4-FFF2-40B4-BE49-F238E27FC236}">
                    <a16:creationId xmlns:a16="http://schemas.microsoft.com/office/drawing/2014/main" id="{7F6EAE17-A30C-4325-8694-7898B7AAD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2971800"/>
                <a:ext cx="4801679" cy="981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5DD89B2F-A00B-43D1-AB47-F055B43E3589}"/>
              </a:ext>
            </a:extLst>
          </p:cNvPr>
          <p:cNvSpPr txBox="1">
            <a:spLocks/>
          </p:cNvSpPr>
          <p:nvPr/>
        </p:nvSpPr>
        <p:spPr bwMode="auto">
          <a:xfrm>
            <a:off x="1235075" y="4708202"/>
            <a:ext cx="7772400" cy="5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kern="0" dirty="0"/>
              <a:t>Fuel Economy: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0116DAFE-47D3-4716-8BAE-EBE9AE8CEDFA}"/>
                  </a:ext>
                </a:extLst>
              </p:cNvPr>
              <p:cNvSpPr txBox="1"/>
              <p:nvPr/>
            </p:nvSpPr>
            <p:spPr bwMode="auto">
              <a:xfrm>
                <a:off x="3824133" y="4737100"/>
                <a:ext cx="4496463" cy="981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rgbClr val="000000"/>
                    </a:solidFill>
                  </a:rPr>
                  <a:t>SFC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𝑓𝑢𝑒𝑙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∮"/>
                            <m:subHide m:val="on"/>
                            <m:supHide m:val="on"/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nary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0116DAFE-47D3-4716-8BAE-EBE9AE8CE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4133" y="4737100"/>
                <a:ext cx="4496463" cy="981075"/>
              </a:xfrm>
              <a:prstGeom prst="rect">
                <a:avLst/>
              </a:prstGeom>
              <a:blipFill>
                <a:blip r:embed="rId4"/>
                <a:stretch>
                  <a:fillRect l="-20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A03F8C19-7805-D600-5A1C-FCA3C6F8C03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529CC09-A46B-B5D3-6FD3-4D2180182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1CF3E455-8506-1387-8C56-2D0D768E8C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CA542928-89D9-C5F2-13B3-D92AA54BF3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B4FCB1CE-B52C-D641-E3CF-8C8B95F74B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04DD5415-34D8-656D-8B80-4B9BFFB1A7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E2D2EA8C-902F-69BD-72C8-C12F68E2D0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DF8807C3-9E8C-FC23-CA5B-D8673A3B44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E0CC3FE5-9552-D11D-41D2-F510AA8F07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3D48EDD1-A255-3A2E-609A-8AD13F0677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36D74529-2E7D-2E54-0F79-01FBB2EF04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F0983D66-46E9-7E86-2BA3-82F7A5B8EA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EEA0D09C-3393-0EB5-5ECA-2F42E76679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2">
                    <a:extLst>
                      <a:ext uri="{FF2B5EF4-FFF2-40B4-BE49-F238E27FC236}">
                        <a16:creationId xmlns:a16="http://schemas.microsoft.com/office/drawing/2014/main" id="{CFD1889B-B83E-5656-0CBB-99F8B12FDC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3">
                    <a:extLst>
                      <a:ext uri="{FF2B5EF4-FFF2-40B4-BE49-F238E27FC236}">
                        <a16:creationId xmlns:a16="http://schemas.microsoft.com/office/drawing/2014/main" id="{B28A5FCC-7DF6-0FB9-EC93-B26945F03F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050E3C75-05F3-DA12-34C2-49020C324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0B8AA1D-CAE3-9FF5-FC3B-F7D878D24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56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5" grpId="0"/>
      <p:bldP spid="33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729</Words>
  <Application>Microsoft Office PowerPoint</Application>
  <PresentationFormat>On-screen Show (4:3)</PresentationFormat>
  <Paragraphs>110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Blackadder ITC</vt:lpstr>
      <vt:lpstr>Calibri</vt:lpstr>
      <vt:lpstr>Cambria Math</vt:lpstr>
      <vt:lpstr>CommercialScript BT</vt:lpstr>
      <vt:lpstr>Tempus Sans ITC</vt:lpstr>
      <vt:lpstr>Times New Roman</vt:lpstr>
      <vt:lpstr>Default Design</vt:lpstr>
      <vt:lpstr>Quasi-static  Cycles for Automotive Prime Movers</vt:lpstr>
      <vt:lpstr>Urban Driving Cycle Vs Exhaust Temperature</vt:lpstr>
      <vt:lpstr>Ideal Fuel-air Model for Five Stroke Cycle : SI  Engine</vt:lpstr>
      <vt:lpstr>PowerPoint Presentation</vt:lpstr>
      <vt:lpstr>PowerPoint Presentation</vt:lpstr>
      <vt:lpstr>Estimation of Cyclic Work using Fuel air Model</vt:lpstr>
      <vt:lpstr>Real p-V diagram of HP Cylinder : 5-stroke SI cycle</vt:lpstr>
      <vt:lpstr>Pressure/Volume diagram of LP Cylinder :     5-stroke SI cycle</vt:lpstr>
      <vt:lpstr>Estimation of Performance using Fuel air Model</vt:lpstr>
      <vt:lpstr>BSFC of the 4- and 5-stroke engines at 4000 rpm</vt:lpstr>
      <vt:lpstr>Fuel economy of the 5-stroke cycle vs. 4-stroke cycle</vt:lpstr>
      <vt:lpstr>Quasi-static Cycles to Maximize Work output of An Engine</vt:lpstr>
      <vt:lpstr>Classification of Six Stroke Engines</vt:lpstr>
      <vt:lpstr>Crower six-stroke engine</vt:lpstr>
      <vt:lpstr>1. Intake</vt:lpstr>
      <vt:lpstr>2. Compression</vt:lpstr>
      <vt:lpstr>3. Combustion and Expansion</vt:lpstr>
      <vt:lpstr>4. Controlled Exhaust</vt:lpstr>
      <vt:lpstr>5. Water Injection &amp; Re-Expansion</vt:lpstr>
      <vt:lpstr>6. Re-Exhaust</vt:lpstr>
      <vt:lpstr> Cyclic Analysis of Ideal Crower six-stroke engine </vt:lpstr>
      <vt:lpstr>Implementation of Water Injection to get  Six Stroke Cycle</vt:lpstr>
      <vt:lpstr>Schematic of typical intake &amp;  exhaust valve events for the six-stroke engine cycle.</vt:lpstr>
      <vt:lpstr>Controlled Blow Down : 4 -- 5</vt:lpstr>
      <vt:lpstr>Intermediate Exhaust Process</vt:lpstr>
      <vt:lpstr>Instantaneous Water Injection &amp; Evaporation : 6 -- 7</vt:lpstr>
      <vt:lpstr>Details of exhaust valve events and cylinder pressure for the six-stroke cycle</vt:lpstr>
      <vt:lpstr>Pressure vs Crank Angle</vt:lpstr>
      <vt:lpstr>Improved Six Stroke Cycle with Double Exhaust and Expansion Strokes</vt:lpstr>
      <vt:lpstr>Mass of Water Vs Utilization of Exhaust Gas Energy</vt:lpstr>
      <vt:lpstr>Exhaust gas cylinder pressure at second opening</vt:lpstr>
      <vt:lpstr>Effect of compression ratio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541</cp:revision>
  <dcterms:created xsi:type="dcterms:W3CDTF">2003-07-30T05:45:36Z</dcterms:created>
  <dcterms:modified xsi:type="dcterms:W3CDTF">2023-09-19T07:15:53Z</dcterms:modified>
</cp:coreProperties>
</file>