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1188" r:id="rId2"/>
    <p:sldId id="1189" r:id="rId3"/>
    <p:sldId id="662" r:id="rId4"/>
    <p:sldId id="663" r:id="rId5"/>
    <p:sldId id="664" r:id="rId6"/>
    <p:sldId id="665" r:id="rId7"/>
    <p:sldId id="1158" r:id="rId8"/>
    <p:sldId id="666" r:id="rId9"/>
    <p:sldId id="946" r:id="rId10"/>
    <p:sldId id="947" r:id="rId11"/>
    <p:sldId id="882" r:id="rId12"/>
    <p:sldId id="916" r:id="rId13"/>
    <p:sldId id="917" r:id="rId14"/>
    <p:sldId id="918" r:id="rId15"/>
    <p:sldId id="914" r:id="rId16"/>
    <p:sldId id="933" r:id="rId17"/>
    <p:sldId id="934" r:id="rId18"/>
    <p:sldId id="919" r:id="rId19"/>
    <p:sldId id="920" r:id="rId20"/>
    <p:sldId id="921" r:id="rId21"/>
    <p:sldId id="938" r:id="rId22"/>
    <p:sldId id="951" r:id="rId23"/>
    <p:sldId id="954" r:id="rId24"/>
    <p:sldId id="952" r:id="rId25"/>
    <p:sldId id="932" r:id="rId26"/>
    <p:sldId id="573" r:id="rId27"/>
    <p:sldId id="580" r:id="rId28"/>
    <p:sldId id="695" r:id="rId29"/>
    <p:sldId id="675" r:id="rId30"/>
    <p:sldId id="676" r:id="rId31"/>
    <p:sldId id="948" r:id="rId32"/>
    <p:sldId id="940" r:id="rId33"/>
    <p:sldId id="950" r:id="rId34"/>
    <p:sldId id="956" r:id="rId35"/>
    <p:sldId id="955" r:id="rId36"/>
    <p:sldId id="957" r:id="rId37"/>
    <p:sldId id="931" r:id="rId38"/>
    <p:sldId id="942" r:id="rId39"/>
    <p:sldId id="949" r:id="rId40"/>
    <p:sldId id="958"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9" autoAdjust="0"/>
    <p:restoredTop sz="93969" autoAdjust="0"/>
  </p:normalViewPr>
  <p:slideViewPr>
    <p:cSldViewPr>
      <p:cViewPr varScale="1">
        <p:scale>
          <a:sx n="69" d="100"/>
          <a:sy n="69" d="100"/>
        </p:scale>
        <p:origin x="15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8673598-3C6E-5558-5C98-163DC46F598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6147" name="Rectangle 3">
            <a:extLst>
              <a:ext uri="{FF2B5EF4-FFF2-40B4-BE49-F238E27FC236}">
                <a16:creationId xmlns:a16="http://schemas.microsoft.com/office/drawing/2014/main" id="{96E6980E-9924-40CF-8CDE-1F6CC15B3B53}"/>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6148" name="Rectangle 4">
            <a:extLst>
              <a:ext uri="{FF2B5EF4-FFF2-40B4-BE49-F238E27FC236}">
                <a16:creationId xmlns:a16="http://schemas.microsoft.com/office/drawing/2014/main" id="{B5278945-4154-2EBC-30D1-2A1D86B68DF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6149" name="Rectangle 5">
            <a:extLst>
              <a:ext uri="{FF2B5EF4-FFF2-40B4-BE49-F238E27FC236}">
                <a16:creationId xmlns:a16="http://schemas.microsoft.com/office/drawing/2014/main" id="{12CDB357-52D4-16F4-4486-6564A008213D}"/>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8079C41-A127-4A2F-BC30-EC86AABD9BE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6111" units="in"/>
          <inkml:channel name="Y" type="integer" max="16319" units="in"/>
          <inkml:channel name="F" type="integer" max="32767" units="dev"/>
        </inkml:traceFormat>
        <inkml:channelProperties>
          <inkml:channelProperty channel="X" name="resolution" value="2540.22754" units="1/in"/>
          <inkml:channelProperty channel="Y" name="resolution" value="2540.31738" units="1/in"/>
          <inkml:channelProperty channel="F" name="resolution" value="0" units="1/dev"/>
        </inkml:channelProperties>
      </inkml:inkSource>
      <inkml:timestamp xml:id="ts0" timeString="2014-02-12T03:18:34.7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 20 11997,'6'-20'5160,"7"11"-516,-13 9 129,0 0-3483,0 0-645,0 0-645,12 5-4386,-12-5-129,0 0-387,13 7-516</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7-24T06:30:47.9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22-08-12T06:34:06.155"/>
    </inkml:context>
    <inkml:brush xml:id="br0">
      <inkml:brushProperty name="width" value="0.05292" units="cm"/>
      <inkml:brushProperty name="height" value="0.05292" units="cm"/>
      <inkml:brushProperty name="color" value="#FF0000"/>
    </inkml:brush>
  </inkml:definitions>
  <inkml:trace contextRef="#ctx0" brushRef="#br0">22770 18156 2120 0,'-3'-3'47'0,"-3"-2"9"0,3-1 3 15,-3 1 0-15,0-5-47 0,0 2-12 0,3 2 0 0,-3 1 0 0,3 0 32 0,-2 2 5 16,5 3 1-16,0 0 0 0,0 0-38 0,-3-2-21 16,3 2 2-16,0 0 1 0,0 0 18 0,-6-3 0 15,6 3 0-15,0 0 0 0,0 0 0 0,0 0 0 0,0 0-8 0</inkml:trace>
  <inkml:trace contextRef="#ctx0" brushRef="#br0" timeOffset="1638.07">23571 17748 622 0,'0'0'13'0,"0"0"3"0,0 0 1 0,-3-5 2 0</inkml:trace>
  <inkml:trace contextRef="#ctx0" brushRef="#br0" timeOffset="1696.04">23618 17724 952 0,'0'0'27'0,"0"0"5"0,0 0-32 0</inkml:trace>
</inkml:ink>
</file>

<file path=ppt/ink/ink4.xml><?xml version="1.0" encoding="utf-8"?>
<inkml:ink xmlns:inkml="http://www.w3.org/2003/InkML">
  <inkml:definitions>
    <inkml:context xml:id="ctx0">
      <inkml:inkSource xml:id="inkSrc0">
        <inkml:traceFormat>
          <inkml:channel name="X" type="integer" max="2611" units="cm"/>
          <inkml:channel name="Y" type="integer" max="1632" units="cm"/>
        </inkml:traceFormat>
        <inkml:channelProperties>
          <inkml:channelProperty channel="X" name="resolution" value="99.99233" units="1/cm"/>
          <inkml:channelProperty channel="Y" name="resolution" value="99.99999" units="1/cm"/>
        </inkml:channelProperties>
      </inkml:inkSource>
      <inkml:timestamp xml:id="ts0" timeString="2016-02-22T05:41:50.8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-2-4,'0'0,"0"0,0 0,0 0,0 0,0 0</inkml:trace>
</inkml:ink>
</file>

<file path=ppt/ink/ink5.xml><?xml version="1.0" encoding="utf-8"?>
<inkml:ink xmlns:inkml="http://www.w3.org/2003/InkML">
  <inkml:definitions>
    <inkml:context xml:id="ctx0">
      <inkml:inkSource xml:id="inkSrc0">
        <inkml:traceFormat>
          <inkml:channel name="X" type="integer" max="26111" units="in"/>
          <inkml:channel name="Y" type="integer" max="16319" units="in"/>
          <inkml:channel name="F" type="integer" max="32767" units="dev"/>
        </inkml:traceFormat>
        <inkml:channelProperties>
          <inkml:channelProperty channel="X" name="resolution" value="2540.22754" units="1/in"/>
          <inkml:channelProperty channel="Y" name="resolution" value="2540.31738" units="1/in"/>
          <inkml:channelProperty channel="F" name="resolution" value="0" units="1/dev"/>
        </inkml:channelProperties>
      </inkml:inkSource>
      <inkml:timestamp xml:id="ts0" timeString="2016-02-22T05:42:29.5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 0 12900,'-5'18'4773,"5"-18"-3741,-14 0-1032,5-11-4644,9 11-516</inkml:trace>
</inkml:ink>
</file>

<file path=ppt/ink/ink6.xml><?xml version="1.0" encoding="utf-8"?>
<inkml:ink xmlns:inkml="http://www.w3.org/2003/InkML">
  <inkml:definitions>
    <inkml:context xml:id="ctx0">
      <inkml:inkSource xml:id="inkSrc0">
        <inkml:traceFormat>
          <inkml:channel name="X" type="integer" max="2611" units="cm"/>
          <inkml:channel name="Y" type="integer" max="1632" units="cm"/>
        </inkml:traceFormat>
        <inkml:channelProperties>
          <inkml:channelProperty channel="X" name="resolution" value="99.99233" units="1/cm"/>
          <inkml:channelProperty channel="Y" name="resolution" value="99.99999" units="1/cm"/>
        </inkml:channelProperties>
      </inkml:inkSource>
      <inkml:timestamp xml:id="ts0" timeString="2015-02-13T03:01:44.6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224 24,'0'0,"0"0,0 0,0 0,0 0,0 0,0 0,0 0,0 0,0 0,0 0,0 0,0 0,0 0,0 0,0 0,0 0,0 0,0 0,0 0,0 0,0 0,0 0,0 0,0 0,0 0,0 0,0 0,0 0,0 0,0 0,0 0,0 0,0 0,0 0,0 0,0 0,0 0,0 0,0 0,0 0,0 0,0 0,0 0,0 0,0 0,0 0,0 0,0 0,0 0,0 0,0 0,-117-12,117 12,0 0,0 0,0 0,0 0,0 0,0 0,0 0,0 0,0 0,0 0,0 0,0 0,0 0,-29 0,29 0,0 0,0 0,0 0,0 0,0 0,0 0,0 0,0 0,0 0,0 0,0 0,0 0,0 0,0 0,0 0,0 0,-49 0,49 0,0 0,0 0,0 0,0 0,0 0,0 0,0 0,0 0,0 0,0 0,-29-12,29 12,0 0,0 0,0 0,0 0,0 0,0 0,0 0,0 0,0 0,0 0,0 0,0 0,0 0,0 0,0 0,0 0,0 0,0 0,0 0,0 0,0 0,0 0,0 0,0 0,0 0,0 0,0 0,0 0,0 0,0 0,0 0,0 0,0 0,0 0,0 0,0 0,0 0,0 0,0 0,0 0,0 0,0 0,0 0,0 0,0 0,0 0,0 0,0 0,0 0,0 0,0 0,0 0,0 0,0 0,0 0,0 0,0 0,0 0,0 0,0 0,0 0,0 0,0 0</inkml:trace>
</inkml:ink>
</file>

<file path=ppt/ink/ink7.xml><?xml version="1.0" encoding="utf-8"?>
<inkml:ink xmlns:inkml="http://www.w3.org/2003/InkML">
  <inkml:definitions>
    <inkml:context xml:id="ctx0">
      <inkml:inkSource xml:id="inkSrc0">
        <inkml:traceFormat>
          <inkml:channel name="X" type="integer" max="26111" units="in"/>
          <inkml:channel name="Y" type="integer" max="16319" units="in"/>
          <inkml:channel name="F" type="integer" max="32767" units="dev"/>
        </inkml:traceFormat>
        <inkml:channelProperties>
          <inkml:channelProperty channel="X" name="resolution" value="2540.22754" units="1/in"/>
          <inkml:channelProperty channel="Y" name="resolution" value="2540.31738" units="1/in"/>
          <inkml:channelProperty channel="F" name="resolution" value="0" units="1/dev"/>
        </inkml:channelProperties>
      </inkml:inkSource>
      <inkml:timestamp xml:id="ts0" timeString="2016-02-22T05:44:37.0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 30 10191,'0'0'4902,"10"-14"0,-10 14-258,0 0-1935,0 0-2064,0 0-1290,2-19-3612,-2 19-516,0 0 0,18-20-387</inkml:trace>
</inkml:ink>
</file>

<file path=ppt/ink/ink8.xml><?xml version="1.0" encoding="utf-8"?>
<inkml:ink xmlns:inkml="http://www.w3.org/2003/InkML">
  <inkml:definitions>
    <inkml:context xml:id="ctx0">
      <inkml:inkSource xml:id="inkSrc0">
        <inkml:traceFormat>
          <inkml:channel name="X" type="integer" max="26111" units="in"/>
          <inkml:channel name="Y" type="integer" max="16319" units="in"/>
          <inkml:channel name="F" type="integer" max="32767" units="dev"/>
        </inkml:traceFormat>
        <inkml:channelProperties>
          <inkml:channelProperty channel="X" name="resolution" value="2540.22754" units="1/in"/>
          <inkml:channelProperty channel="Y" name="resolution" value="2540.31738" units="1/in"/>
          <inkml:channelProperty channel="F" name="resolution" value="0" units="1/dev"/>
        </inkml:channelProperties>
      </inkml:inkSource>
      <inkml:timestamp xml:id="ts0" timeString="2016-02-22T05:48:22.5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52 158 1806,'-22'-9'2838,"3"-10"-129,15 4-1677,-1-2-258,3 0-516,2 0-129,0-9-2709,21 14 129,-13-14-387</inkml:trace>
</inkml:ink>
</file>

<file path=ppt/ink/ink9.xml><?xml version="1.0" encoding="utf-8"?>
<inkml:ink xmlns:inkml="http://www.w3.org/2003/InkML">
  <inkml:definitions>
    <inkml:context xml:id="ctx0">
      <inkml:inkSource xml:id="inkSrc0">
        <inkml:traceFormat>
          <inkml:channel name="X" type="integer" max="11024" units="cm"/>
          <inkml:channel name="Y" type="integer" max="6196" units="cm"/>
        </inkml:traceFormat>
        <inkml:channelProperties>
          <inkml:channelProperty channel="X" name="resolution" value="400" units="1/cm"/>
          <inkml:channelProperty channel="Y" name="resolution" value="400" units="1/cm"/>
        </inkml:channelProperties>
      </inkml:inkSource>
      <inkml:timestamp xml:id="ts0" timeString="2017-08-14T06:49:05.8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0,'0'0,"0"0,0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3FB9E661-CFA7-6D20-3940-F0C495CD7E5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59075" name="Rectangle 3">
            <a:extLst>
              <a:ext uri="{FF2B5EF4-FFF2-40B4-BE49-F238E27FC236}">
                <a16:creationId xmlns:a16="http://schemas.microsoft.com/office/drawing/2014/main" id="{B3D79F2B-2D52-F357-4817-42A165DD53C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a:extLst>
              <a:ext uri="{FF2B5EF4-FFF2-40B4-BE49-F238E27FC236}">
                <a16:creationId xmlns:a16="http://schemas.microsoft.com/office/drawing/2014/main" id="{9DA0DFC9-6CFD-E507-75B6-6E5119BFFCB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7" name="Rectangle 5">
            <a:extLst>
              <a:ext uri="{FF2B5EF4-FFF2-40B4-BE49-F238E27FC236}">
                <a16:creationId xmlns:a16="http://schemas.microsoft.com/office/drawing/2014/main" id="{425B70F0-4276-C6EB-071B-F6A96519A51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9078" name="Rectangle 6">
            <a:extLst>
              <a:ext uri="{FF2B5EF4-FFF2-40B4-BE49-F238E27FC236}">
                <a16:creationId xmlns:a16="http://schemas.microsoft.com/office/drawing/2014/main" id="{8442344A-EEA7-69D9-A1C7-A2D57206666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59079" name="Rectangle 7">
            <a:extLst>
              <a:ext uri="{FF2B5EF4-FFF2-40B4-BE49-F238E27FC236}">
                <a16:creationId xmlns:a16="http://schemas.microsoft.com/office/drawing/2014/main" id="{3AE1B758-94B2-4D9C-AC12-76824827280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37CAF6-4134-4D45-AE9C-C66BEBD4BF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D7E10B9-2F5A-EE47-F1EC-BD050722DC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125DEDA7-DBEA-9113-A635-462B3BB719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14340" name="Slide Number Placeholder 3">
            <a:extLst>
              <a:ext uri="{FF2B5EF4-FFF2-40B4-BE49-F238E27FC236}">
                <a16:creationId xmlns:a16="http://schemas.microsoft.com/office/drawing/2014/main" id="{C27C117F-2254-B204-A528-46CA9F0AD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299D01-2F97-4E99-A39C-19AA620157E9}" type="slidenum">
              <a:rPr lang="en-IN" altLang="en-US"/>
              <a:pPr/>
              <a:t>33</a:t>
            </a:fld>
            <a:endParaRPr lang="en-I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BDF9880-A419-FCF9-1E87-B40443715F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1FFD31-500C-1FBB-5857-3912BD5C7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B37CD6-1E07-7D38-9989-56A9224AD180}"/>
              </a:ext>
            </a:extLst>
          </p:cNvPr>
          <p:cNvSpPr>
            <a:spLocks noGrp="1" noChangeArrowheads="1"/>
          </p:cNvSpPr>
          <p:nvPr>
            <p:ph type="sldNum" sz="quarter" idx="12"/>
          </p:nvPr>
        </p:nvSpPr>
        <p:spPr>
          <a:ln/>
        </p:spPr>
        <p:txBody>
          <a:bodyPr/>
          <a:lstStyle>
            <a:lvl1pPr>
              <a:defRPr/>
            </a:lvl1pPr>
          </a:lstStyle>
          <a:p>
            <a:pPr>
              <a:defRPr/>
            </a:pPr>
            <a:fld id="{DFA922A8-8286-4264-8347-F0AB02609791}" type="slidenum">
              <a:rPr lang="en-US" altLang="en-US"/>
              <a:pPr>
                <a:defRPr/>
              </a:pPr>
              <a:t>‹#›</a:t>
            </a:fld>
            <a:endParaRPr lang="en-US" altLang="en-US"/>
          </a:p>
        </p:txBody>
      </p:sp>
    </p:spTree>
    <p:extLst>
      <p:ext uri="{BB962C8B-B14F-4D97-AF65-F5344CB8AC3E}">
        <p14:creationId xmlns:p14="http://schemas.microsoft.com/office/powerpoint/2010/main" val="3765731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8F76A7-B45A-7D1D-A1CC-B199A6D63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2E4A14-6B34-060D-28D8-F10E536552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76D9E1-8024-6E71-5FDE-0CABEDCC17BA}"/>
              </a:ext>
            </a:extLst>
          </p:cNvPr>
          <p:cNvSpPr>
            <a:spLocks noGrp="1" noChangeArrowheads="1"/>
          </p:cNvSpPr>
          <p:nvPr>
            <p:ph type="sldNum" sz="quarter" idx="12"/>
          </p:nvPr>
        </p:nvSpPr>
        <p:spPr>
          <a:ln/>
        </p:spPr>
        <p:txBody>
          <a:bodyPr/>
          <a:lstStyle>
            <a:lvl1pPr>
              <a:defRPr/>
            </a:lvl1pPr>
          </a:lstStyle>
          <a:p>
            <a:pPr>
              <a:defRPr/>
            </a:pPr>
            <a:fld id="{D2806B98-3BA1-40E2-A829-6949330C04F8}" type="slidenum">
              <a:rPr lang="en-US" altLang="en-US"/>
              <a:pPr>
                <a:defRPr/>
              </a:pPr>
              <a:t>‹#›</a:t>
            </a:fld>
            <a:endParaRPr lang="en-US" altLang="en-US"/>
          </a:p>
        </p:txBody>
      </p:sp>
    </p:spTree>
    <p:extLst>
      <p:ext uri="{BB962C8B-B14F-4D97-AF65-F5344CB8AC3E}">
        <p14:creationId xmlns:p14="http://schemas.microsoft.com/office/powerpoint/2010/main" val="54673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9D2502-AD2F-7613-C599-B718B8FE6A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09D181-184C-C368-D1BC-E7F6F74C87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B946D9-8768-DED4-12A2-9530709D9851}"/>
              </a:ext>
            </a:extLst>
          </p:cNvPr>
          <p:cNvSpPr>
            <a:spLocks noGrp="1" noChangeArrowheads="1"/>
          </p:cNvSpPr>
          <p:nvPr>
            <p:ph type="sldNum" sz="quarter" idx="12"/>
          </p:nvPr>
        </p:nvSpPr>
        <p:spPr>
          <a:ln/>
        </p:spPr>
        <p:txBody>
          <a:bodyPr/>
          <a:lstStyle>
            <a:lvl1pPr>
              <a:defRPr/>
            </a:lvl1pPr>
          </a:lstStyle>
          <a:p>
            <a:pPr>
              <a:defRPr/>
            </a:pPr>
            <a:fld id="{0417275F-3817-4644-8334-827210B319D9}" type="slidenum">
              <a:rPr lang="en-US" altLang="en-US"/>
              <a:pPr>
                <a:defRPr/>
              </a:pPr>
              <a:t>‹#›</a:t>
            </a:fld>
            <a:endParaRPr lang="en-US" altLang="en-US"/>
          </a:p>
        </p:txBody>
      </p:sp>
    </p:spTree>
    <p:extLst>
      <p:ext uri="{BB962C8B-B14F-4D97-AF65-F5344CB8AC3E}">
        <p14:creationId xmlns:p14="http://schemas.microsoft.com/office/powerpoint/2010/main" val="90343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CFEDC1-3D84-5DA4-76EF-751063F977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1D293B-0AA5-FB96-16F9-27F1BD8D8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8C82B8-BACD-53C3-9D4B-109F8CC28773}"/>
              </a:ext>
            </a:extLst>
          </p:cNvPr>
          <p:cNvSpPr>
            <a:spLocks noGrp="1" noChangeArrowheads="1"/>
          </p:cNvSpPr>
          <p:nvPr>
            <p:ph type="sldNum" sz="quarter" idx="12"/>
          </p:nvPr>
        </p:nvSpPr>
        <p:spPr>
          <a:ln/>
        </p:spPr>
        <p:txBody>
          <a:bodyPr/>
          <a:lstStyle>
            <a:lvl1pPr>
              <a:defRPr/>
            </a:lvl1pPr>
          </a:lstStyle>
          <a:p>
            <a:pPr>
              <a:defRPr/>
            </a:pPr>
            <a:fld id="{8E7B7275-0BB3-4A68-A840-996A3A1828BF}" type="slidenum">
              <a:rPr lang="en-US" altLang="en-US"/>
              <a:pPr>
                <a:defRPr/>
              </a:pPr>
              <a:t>‹#›</a:t>
            </a:fld>
            <a:endParaRPr lang="en-US" altLang="en-US"/>
          </a:p>
        </p:txBody>
      </p:sp>
    </p:spTree>
    <p:extLst>
      <p:ext uri="{BB962C8B-B14F-4D97-AF65-F5344CB8AC3E}">
        <p14:creationId xmlns:p14="http://schemas.microsoft.com/office/powerpoint/2010/main" val="914014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F685E6-118F-37F9-C5FE-4C857F5110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1FF723-7729-1FC6-698A-032078A84B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CD3B93-1DAC-73DD-0320-C44E2E0B08D7}"/>
              </a:ext>
            </a:extLst>
          </p:cNvPr>
          <p:cNvSpPr>
            <a:spLocks noGrp="1" noChangeArrowheads="1"/>
          </p:cNvSpPr>
          <p:nvPr>
            <p:ph type="sldNum" sz="quarter" idx="12"/>
          </p:nvPr>
        </p:nvSpPr>
        <p:spPr>
          <a:ln/>
        </p:spPr>
        <p:txBody>
          <a:bodyPr/>
          <a:lstStyle>
            <a:lvl1pPr>
              <a:defRPr/>
            </a:lvl1pPr>
          </a:lstStyle>
          <a:p>
            <a:pPr>
              <a:defRPr/>
            </a:pPr>
            <a:fld id="{037D4BB9-4BF5-4FE7-937D-A4B1223AF0FA}" type="slidenum">
              <a:rPr lang="en-US" altLang="en-US"/>
              <a:pPr>
                <a:defRPr/>
              </a:pPr>
              <a:t>‹#›</a:t>
            </a:fld>
            <a:endParaRPr lang="en-US" altLang="en-US"/>
          </a:p>
        </p:txBody>
      </p:sp>
    </p:spTree>
    <p:extLst>
      <p:ext uri="{BB962C8B-B14F-4D97-AF65-F5344CB8AC3E}">
        <p14:creationId xmlns:p14="http://schemas.microsoft.com/office/powerpoint/2010/main" val="60570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0149D6-E001-5081-4E0E-DF46B0ED8B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C609D0-D5E6-4676-6872-C3A0CBAF1D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21F3C7-5806-D6E3-7D5F-6778F43E078B}"/>
              </a:ext>
            </a:extLst>
          </p:cNvPr>
          <p:cNvSpPr>
            <a:spLocks noGrp="1" noChangeArrowheads="1"/>
          </p:cNvSpPr>
          <p:nvPr>
            <p:ph type="sldNum" sz="quarter" idx="12"/>
          </p:nvPr>
        </p:nvSpPr>
        <p:spPr>
          <a:ln/>
        </p:spPr>
        <p:txBody>
          <a:bodyPr/>
          <a:lstStyle>
            <a:lvl1pPr>
              <a:defRPr/>
            </a:lvl1pPr>
          </a:lstStyle>
          <a:p>
            <a:pPr>
              <a:defRPr/>
            </a:pPr>
            <a:fld id="{F36276BC-E43E-4896-87C7-EB9EFFC44BE1}" type="slidenum">
              <a:rPr lang="en-US" altLang="en-US"/>
              <a:pPr>
                <a:defRPr/>
              </a:pPr>
              <a:t>‹#›</a:t>
            </a:fld>
            <a:endParaRPr lang="en-US" altLang="en-US"/>
          </a:p>
        </p:txBody>
      </p:sp>
    </p:spTree>
    <p:extLst>
      <p:ext uri="{BB962C8B-B14F-4D97-AF65-F5344CB8AC3E}">
        <p14:creationId xmlns:p14="http://schemas.microsoft.com/office/powerpoint/2010/main" val="204918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739241-7FAA-47D9-921C-FF3EA9DA12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63E5A4E-5A45-4AE0-F1F4-DD3549055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2D28F13-9C15-399C-A054-E137B27C0FF6}"/>
              </a:ext>
            </a:extLst>
          </p:cNvPr>
          <p:cNvSpPr>
            <a:spLocks noGrp="1" noChangeArrowheads="1"/>
          </p:cNvSpPr>
          <p:nvPr>
            <p:ph type="sldNum" sz="quarter" idx="12"/>
          </p:nvPr>
        </p:nvSpPr>
        <p:spPr>
          <a:ln/>
        </p:spPr>
        <p:txBody>
          <a:bodyPr/>
          <a:lstStyle>
            <a:lvl1pPr>
              <a:defRPr/>
            </a:lvl1pPr>
          </a:lstStyle>
          <a:p>
            <a:pPr>
              <a:defRPr/>
            </a:pPr>
            <a:fld id="{4254BEB9-C5F9-4C0C-B7CA-30DEA84CFC47}" type="slidenum">
              <a:rPr lang="en-US" altLang="en-US"/>
              <a:pPr>
                <a:defRPr/>
              </a:pPr>
              <a:t>‹#›</a:t>
            </a:fld>
            <a:endParaRPr lang="en-US" altLang="en-US"/>
          </a:p>
        </p:txBody>
      </p:sp>
    </p:spTree>
    <p:extLst>
      <p:ext uri="{BB962C8B-B14F-4D97-AF65-F5344CB8AC3E}">
        <p14:creationId xmlns:p14="http://schemas.microsoft.com/office/powerpoint/2010/main" val="78170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48EF4C-B31E-0404-8F40-C99D4F52AAF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16E3AF9-5254-FA0C-3EC8-176BB9C0CA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30E2AB6-F301-D2EB-3C39-04E242D90F53}"/>
              </a:ext>
            </a:extLst>
          </p:cNvPr>
          <p:cNvSpPr>
            <a:spLocks noGrp="1" noChangeArrowheads="1"/>
          </p:cNvSpPr>
          <p:nvPr>
            <p:ph type="sldNum" sz="quarter" idx="12"/>
          </p:nvPr>
        </p:nvSpPr>
        <p:spPr>
          <a:ln/>
        </p:spPr>
        <p:txBody>
          <a:bodyPr/>
          <a:lstStyle>
            <a:lvl1pPr>
              <a:defRPr/>
            </a:lvl1pPr>
          </a:lstStyle>
          <a:p>
            <a:pPr>
              <a:defRPr/>
            </a:pPr>
            <a:fld id="{CC94E86C-C4D0-4456-858C-05B68FC8F22C}" type="slidenum">
              <a:rPr lang="en-US" altLang="en-US"/>
              <a:pPr>
                <a:defRPr/>
              </a:pPr>
              <a:t>‹#›</a:t>
            </a:fld>
            <a:endParaRPr lang="en-US" altLang="en-US"/>
          </a:p>
        </p:txBody>
      </p:sp>
    </p:spTree>
    <p:extLst>
      <p:ext uri="{BB962C8B-B14F-4D97-AF65-F5344CB8AC3E}">
        <p14:creationId xmlns:p14="http://schemas.microsoft.com/office/powerpoint/2010/main" val="2226228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CEE880-DB1B-99A4-9DC5-4F985C33104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C397C93-FD95-B59C-1639-998C3C3E4C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F3FA560-FB5B-2334-06A1-B1C94FC6AF02}"/>
              </a:ext>
            </a:extLst>
          </p:cNvPr>
          <p:cNvSpPr>
            <a:spLocks noGrp="1" noChangeArrowheads="1"/>
          </p:cNvSpPr>
          <p:nvPr>
            <p:ph type="sldNum" sz="quarter" idx="12"/>
          </p:nvPr>
        </p:nvSpPr>
        <p:spPr>
          <a:ln/>
        </p:spPr>
        <p:txBody>
          <a:bodyPr/>
          <a:lstStyle>
            <a:lvl1pPr>
              <a:defRPr/>
            </a:lvl1pPr>
          </a:lstStyle>
          <a:p>
            <a:pPr>
              <a:defRPr/>
            </a:pPr>
            <a:fld id="{24EA10E2-BE2C-421C-B553-7BBB3D9D4CF4}" type="slidenum">
              <a:rPr lang="en-US" altLang="en-US"/>
              <a:pPr>
                <a:defRPr/>
              </a:pPr>
              <a:t>‹#›</a:t>
            </a:fld>
            <a:endParaRPr lang="en-US" altLang="en-US"/>
          </a:p>
        </p:txBody>
      </p:sp>
    </p:spTree>
    <p:extLst>
      <p:ext uri="{BB962C8B-B14F-4D97-AF65-F5344CB8AC3E}">
        <p14:creationId xmlns:p14="http://schemas.microsoft.com/office/powerpoint/2010/main" val="248342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C6DCEC-ECC0-FFB6-50E9-E2B3331C36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3B63D1-A2C0-9366-51DA-A7524E53B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281C4D-066D-03C0-39B1-712ED2147261}"/>
              </a:ext>
            </a:extLst>
          </p:cNvPr>
          <p:cNvSpPr>
            <a:spLocks noGrp="1" noChangeArrowheads="1"/>
          </p:cNvSpPr>
          <p:nvPr>
            <p:ph type="sldNum" sz="quarter" idx="12"/>
          </p:nvPr>
        </p:nvSpPr>
        <p:spPr>
          <a:ln/>
        </p:spPr>
        <p:txBody>
          <a:bodyPr/>
          <a:lstStyle>
            <a:lvl1pPr>
              <a:defRPr/>
            </a:lvl1pPr>
          </a:lstStyle>
          <a:p>
            <a:pPr>
              <a:defRPr/>
            </a:pPr>
            <a:fld id="{E2E2E923-8FDD-446F-8D4C-DC37FD5BCB86}" type="slidenum">
              <a:rPr lang="en-US" altLang="en-US"/>
              <a:pPr>
                <a:defRPr/>
              </a:pPr>
              <a:t>‹#›</a:t>
            </a:fld>
            <a:endParaRPr lang="en-US" altLang="en-US"/>
          </a:p>
        </p:txBody>
      </p:sp>
    </p:spTree>
    <p:extLst>
      <p:ext uri="{BB962C8B-B14F-4D97-AF65-F5344CB8AC3E}">
        <p14:creationId xmlns:p14="http://schemas.microsoft.com/office/powerpoint/2010/main" val="253646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22AECB-CB6A-084C-7FDE-DD66DAB865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DD576D-7618-FEB5-4B88-3DB2191386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C3C091-9EBF-FA08-41B2-D375CA0DD7D1}"/>
              </a:ext>
            </a:extLst>
          </p:cNvPr>
          <p:cNvSpPr>
            <a:spLocks noGrp="1" noChangeArrowheads="1"/>
          </p:cNvSpPr>
          <p:nvPr>
            <p:ph type="sldNum" sz="quarter" idx="12"/>
          </p:nvPr>
        </p:nvSpPr>
        <p:spPr>
          <a:ln/>
        </p:spPr>
        <p:txBody>
          <a:bodyPr/>
          <a:lstStyle>
            <a:lvl1pPr>
              <a:defRPr/>
            </a:lvl1pPr>
          </a:lstStyle>
          <a:p>
            <a:pPr>
              <a:defRPr/>
            </a:pPr>
            <a:fld id="{5C694EE6-0C5E-47AB-80CB-576FE4E780BD}" type="slidenum">
              <a:rPr lang="en-US" altLang="en-US"/>
              <a:pPr>
                <a:defRPr/>
              </a:pPr>
              <a:t>‹#›</a:t>
            </a:fld>
            <a:endParaRPr lang="en-US" altLang="en-US"/>
          </a:p>
        </p:txBody>
      </p:sp>
    </p:spTree>
    <p:extLst>
      <p:ext uri="{BB962C8B-B14F-4D97-AF65-F5344CB8AC3E}">
        <p14:creationId xmlns:p14="http://schemas.microsoft.com/office/powerpoint/2010/main" val="64692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99E463-F231-3870-140E-B93588A8DD6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5D63A0B-533A-D9A9-5A3E-C3F493E147B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B327626-564F-F35E-5728-B5F049E2757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1B0FF2EA-5AB0-BA30-1E2A-461EC7F40C3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EB58AF5E-A258-A7EC-5422-8D82F62DC64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E95807-E929-4C05-A682-CAEF5728AE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7.png"/><Relationship Id="rId1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7.bin"/><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4.w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wmf"/><Relationship Id="rId7" Type="http://schemas.openxmlformats.org/officeDocument/2006/relationships/image" Target="../media/image220.png"/><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210.png"/><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28.wmf"/><Relationship Id="rId12"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oleObject" Target="../embeddings/oleObject13.bin"/><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customXml" Target="../ink/ink6.xml"/><Relationship Id="rId4" Type="http://schemas.openxmlformats.org/officeDocument/2006/relationships/image" Target="../media/image26.wmf"/><Relationship Id="rId9" Type="http://schemas.openxmlformats.org/officeDocument/2006/relationships/image" Target="../media/image29.wmf"/></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34.jpeg"/><Relationship Id="rId7" Type="http://schemas.openxmlformats.org/officeDocument/2006/relationships/image" Target="../media/image29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36.png"/><Relationship Id="rId10" Type="http://schemas.openxmlformats.org/officeDocument/2006/relationships/image" Target="../media/image1.png"/><Relationship Id="rId4" Type="http://schemas.openxmlformats.org/officeDocument/2006/relationships/image" Target="../media/image35.png"/><Relationship Id="rId9" Type="http://schemas.openxmlformats.org/officeDocument/2006/relationships/image" Target="../media/image30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15.bin"/><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17.bin"/><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9.w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58.png"/><Relationship Id="rId3" Type="http://schemas.openxmlformats.org/officeDocument/2006/relationships/customXml" Target="../ink/ink9.xml"/><Relationship Id="rId7" Type="http://schemas.openxmlformats.org/officeDocument/2006/relationships/image" Target="../media/image55.png"/><Relationship Id="rId12" Type="http://schemas.openxmlformats.org/officeDocument/2006/relationships/oleObject" Target="../embeddings/oleObject22.bin"/><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oleObject" Target="../embeddings/oleObject19.bin"/><Relationship Id="rId11" Type="http://schemas.openxmlformats.org/officeDocument/2006/relationships/image" Target="../media/image57.png"/><Relationship Id="rId5" Type="http://schemas.openxmlformats.org/officeDocument/2006/relationships/image" Target="../media/image1.png"/><Relationship Id="rId10" Type="http://schemas.openxmlformats.org/officeDocument/2006/relationships/oleObject" Target="../embeddings/oleObject21.bin"/><Relationship Id="rId4" Type="http://schemas.openxmlformats.org/officeDocument/2006/relationships/image" Target="../media/image210.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oleObject" Target="../embeddings/oleObject24.bin"/><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oleObject" Target="../embeddings/oleObject25.bin"/><Relationship Id="rId10" Type="http://schemas.microsoft.com/office/2007/relationships/hdphoto" Target="../media/hdphoto2.wdp"/><Relationship Id="rId4" Type="http://schemas.openxmlformats.org/officeDocument/2006/relationships/image" Target="../media/image78.png"/><Relationship Id="rId9"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oleObject" Target="../embeddings/oleObject28.bin"/><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79.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ustomXml" Target="../ink/ink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customXml" Target="../ink/ink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eeworldonline.com/wp-content/uploads/2021/09/WTWH_electronic-car-valves_Pt2_Fig1.png" TargetMode="Externa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A7FF-E801-8571-9242-79154FB0512B}"/>
              </a:ext>
            </a:extLst>
          </p:cNvPr>
          <p:cNvSpPr>
            <a:spLocks noGrp="1"/>
          </p:cNvSpPr>
          <p:nvPr>
            <p:ph type="title"/>
          </p:nvPr>
        </p:nvSpPr>
        <p:spPr>
          <a:xfrm>
            <a:off x="685800" y="76200"/>
            <a:ext cx="5562600" cy="1143000"/>
          </a:xfrm>
        </p:spPr>
        <p:txBody>
          <a:bodyPr/>
          <a:lstStyle/>
          <a:p>
            <a:r>
              <a:rPr lang="en-US" sz="2800" b="0" i="0" u="none" strike="noStrike" baseline="0" dirty="0">
                <a:solidFill>
                  <a:srgbClr val="005194"/>
                </a:solidFill>
                <a:latin typeface="Times New Roman" panose="02020603050405020304" pitchFamily="18" charset="0"/>
              </a:rPr>
              <a:t>Strategic zones of improvements for SI Engine </a:t>
            </a:r>
            <a:endParaRPr lang="en-IN" sz="2800" dirty="0"/>
          </a:p>
        </p:txBody>
      </p:sp>
      <p:grpSp>
        <p:nvGrpSpPr>
          <p:cNvPr id="5" name="Group 38">
            <a:extLst>
              <a:ext uri="{FF2B5EF4-FFF2-40B4-BE49-F238E27FC236}">
                <a16:creationId xmlns:a16="http://schemas.microsoft.com/office/drawing/2014/main" id="{7E18792A-036C-78B9-BCAD-966DA40FE786}"/>
              </a:ext>
            </a:extLst>
          </p:cNvPr>
          <p:cNvGrpSpPr>
            <a:grpSpLocks/>
          </p:cNvGrpSpPr>
          <p:nvPr/>
        </p:nvGrpSpPr>
        <p:grpSpPr bwMode="auto">
          <a:xfrm>
            <a:off x="0" y="0"/>
            <a:ext cx="9144000" cy="6858000"/>
            <a:chOff x="0" y="0"/>
            <a:chExt cx="9144000" cy="6858000"/>
          </a:xfrm>
        </p:grpSpPr>
        <p:grpSp>
          <p:nvGrpSpPr>
            <p:cNvPr id="6" name="Group 19">
              <a:extLst>
                <a:ext uri="{FF2B5EF4-FFF2-40B4-BE49-F238E27FC236}">
                  <a16:creationId xmlns:a16="http://schemas.microsoft.com/office/drawing/2014/main" id="{2C1CA208-D1E5-BF27-9880-AB3F861E8176}"/>
                </a:ext>
              </a:extLst>
            </p:cNvPr>
            <p:cNvGrpSpPr>
              <a:grpSpLocks/>
            </p:cNvGrpSpPr>
            <p:nvPr/>
          </p:nvGrpSpPr>
          <p:grpSpPr bwMode="auto">
            <a:xfrm>
              <a:off x="0" y="0"/>
              <a:ext cx="9144000" cy="6858000"/>
              <a:chOff x="0" y="0"/>
              <a:chExt cx="9144000" cy="6858000"/>
            </a:xfrm>
          </p:grpSpPr>
          <p:grpSp>
            <p:nvGrpSpPr>
              <p:cNvPr id="8" name="Group 8">
                <a:extLst>
                  <a:ext uri="{FF2B5EF4-FFF2-40B4-BE49-F238E27FC236}">
                    <a16:creationId xmlns:a16="http://schemas.microsoft.com/office/drawing/2014/main" id="{C3A2E64B-47B7-8156-2DC9-D56E62564C08}"/>
                  </a:ext>
                </a:extLst>
              </p:cNvPr>
              <p:cNvGrpSpPr>
                <a:grpSpLocks/>
              </p:cNvGrpSpPr>
              <p:nvPr/>
            </p:nvGrpSpPr>
            <p:grpSpPr bwMode="auto">
              <a:xfrm>
                <a:off x="0" y="0"/>
                <a:ext cx="9144000" cy="6858000"/>
                <a:chOff x="0" y="0"/>
                <a:chExt cx="5760" cy="4320"/>
              </a:xfrm>
            </p:grpSpPr>
            <p:grpSp>
              <p:nvGrpSpPr>
                <p:cNvPr id="10" name="Group 9">
                  <a:extLst>
                    <a:ext uri="{FF2B5EF4-FFF2-40B4-BE49-F238E27FC236}">
                      <a16:creationId xmlns:a16="http://schemas.microsoft.com/office/drawing/2014/main" id="{B78AAB5B-49F8-1726-FC1B-0838855BCFB6}"/>
                    </a:ext>
                  </a:extLst>
                </p:cNvPr>
                <p:cNvGrpSpPr>
                  <a:grpSpLocks/>
                </p:cNvGrpSpPr>
                <p:nvPr/>
              </p:nvGrpSpPr>
              <p:grpSpPr bwMode="auto">
                <a:xfrm>
                  <a:off x="0" y="0"/>
                  <a:ext cx="192" cy="4320"/>
                  <a:chOff x="0" y="-48"/>
                  <a:chExt cx="144" cy="4368"/>
                </a:xfrm>
              </p:grpSpPr>
              <p:sp>
                <p:nvSpPr>
                  <p:cNvPr id="20" name="Rectangle 10">
                    <a:extLst>
                      <a:ext uri="{FF2B5EF4-FFF2-40B4-BE49-F238E27FC236}">
                        <a16:creationId xmlns:a16="http://schemas.microsoft.com/office/drawing/2014/main" id="{8A1B3950-5233-D7E3-5397-394714DEE211}"/>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1" name="Rectangle 11">
                    <a:extLst>
                      <a:ext uri="{FF2B5EF4-FFF2-40B4-BE49-F238E27FC236}">
                        <a16:creationId xmlns:a16="http://schemas.microsoft.com/office/drawing/2014/main" id="{B38C6897-1007-9A2B-2CA5-AB3C5EFAC96A}"/>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1" name="Group 12">
                  <a:extLst>
                    <a:ext uri="{FF2B5EF4-FFF2-40B4-BE49-F238E27FC236}">
                      <a16:creationId xmlns:a16="http://schemas.microsoft.com/office/drawing/2014/main" id="{F2CC580D-D611-EEEC-91B3-530D6D5927B6}"/>
                    </a:ext>
                  </a:extLst>
                </p:cNvPr>
                <p:cNvGrpSpPr>
                  <a:grpSpLocks/>
                </p:cNvGrpSpPr>
                <p:nvPr/>
              </p:nvGrpSpPr>
              <p:grpSpPr bwMode="auto">
                <a:xfrm>
                  <a:off x="5674" y="24"/>
                  <a:ext cx="86" cy="4296"/>
                  <a:chOff x="5616" y="-48"/>
                  <a:chExt cx="144" cy="4368"/>
                </a:xfrm>
              </p:grpSpPr>
              <p:sp>
                <p:nvSpPr>
                  <p:cNvPr id="18" name="Rectangle 13">
                    <a:extLst>
                      <a:ext uri="{FF2B5EF4-FFF2-40B4-BE49-F238E27FC236}">
                        <a16:creationId xmlns:a16="http://schemas.microsoft.com/office/drawing/2014/main" id="{81C1159E-A369-299A-9CE3-1022EC0EE1AC}"/>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9" name="Rectangle 14">
                    <a:extLst>
                      <a:ext uri="{FF2B5EF4-FFF2-40B4-BE49-F238E27FC236}">
                        <a16:creationId xmlns:a16="http://schemas.microsoft.com/office/drawing/2014/main" id="{78736196-E168-C283-44AC-31A8DCE6C4FC}"/>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2" name="Group 15">
                  <a:extLst>
                    <a:ext uri="{FF2B5EF4-FFF2-40B4-BE49-F238E27FC236}">
                      <a16:creationId xmlns:a16="http://schemas.microsoft.com/office/drawing/2014/main" id="{7BFA6B3E-D254-98CD-F023-B49A4A1DED36}"/>
                    </a:ext>
                  </a:extLst>
                </p:cNvPr>
                <p:cNvGrpSpPr>
                  <a:grpSpLocks/>
                </p:cNvGrpSpPr>
                <p:nvPr/>
              </p:nvGrpSpPr>
              <p:grpSpPr bwMode="auto">
                <a:xfrm>
                  <a:off x="144" y="0"/>
                  <a:ext cx="5616" cy="144"/>
                  <a:chOff x="96" y="-48"/>
                  <a:chExt cx="5520" cy="144"/>
                </a:xfrm>
              </p:grpSpPr>
              <p:sp>
                <p:nvSpPr>
                  <p:cNvPr id="16" name="Rectangle 16">
                    <a:extLst>
                      <a:ext uri="{FF2B5EF4-FFF2-40B4-BE49-F238E27FC236}">
                        <a16:creationId xmlns:a16="http://schemas.microsoft.com/office/drawing/2014/main" id="{42E193DB-BD7D-4BE9-8E83-DB942E4773C0}"/>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7" name="Rectangle 17">
                    <a:extLst>
                      <a:ext uri="{FF2B5EF4-FFF2-40B4-BE49-F238E27FC236}">
                        <a16:creationId xmlns:a16="http://schemas.microsoft.com/office/drawing/2014/main" id="{E02EB83F-AFC2-BDFB-C936-B3F46BF4F6F1}"/>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3" name="Group 18">
                  <a:extLst>
                    <a:ext uri="{FF2B5EF4-FFF2-40B4-BE49-F238E27FC236}">
                      <a16:creationId xmlns:a16="http://schemas.microsoft.com/office/drawing/2014/main" id="{26D9C226-A6C4-674C-05BB-45DAD87273F0}"/>
                    </a:ext>
                  </a:extLst>
                </p:cNvPr>
                <p:cNvGrpSpPr>
                  <a:grpSpLocks/>
                </p:cNvGrpSpPr>
                <p:nvPr/>
              </p:nvGrpSpPr>
              <p:grpSpPr bwMode="auto">
                <a:xfrm>
                  <a:off x="144" y="4234"/>
                  <a:ext cx="5616" cy="86"/>
                  <a:chOff x="96" y="4176"/>
                  <a:chExt cx="5520" cy="144"/>
                </a:xfrm>
              </p:grpSpPr>
              <p:sp>
                <p:nvSpPr>
                  <p:cNvPr id="14" name="Rectangle 19">
                    <a:extLst>
                      <a:ext uri="{FF2B5EF4-FFF2-40B4-BE49-F238E27FC236}">
                        <a16:creationId xmlns:a16="http://schemas.microsoft.com/office/drawing/2014/main" id="{D38D49FF-1682-4956-4D41-20BD8470C26E}"/>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 name="Rectangle 20">
                    <a:extLst>
                      <a:ext uri="{FF2B5EF4-FFF2-40B4-BE49-F238E27FC236}">
                        <a16:creationId xmlns:a16="http://schemas.microsoft.com/office/drawing/2014/main" id="{3C0D3692-EFC1-CB20-90CC-B29A075097F2}"/>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sp>
            <p:nvSpPr>
              <p:cNvPr id="9" name="Rectangle 21">
                <a:extLst>
                  <a:ext uri="{FF2B5EF4-FFF2-40B4-BE49-F238E27FC236}">
                    <a16:creationId xmlns:a16="http://schemas.microsoft.com/office/drawing/2014/main" id="{925909D0-6AC3-2F89-E133-CED36F019151}"/>
                  </a:ext>
                </a:extLst>
              </p:cNvPr>
              <p:cNvSpPr>
                <a:spLocks noChangeArrowheads="1"/>
              </p:cNvSpPr>
              <p:nvPr/>
            </p:nvSpPr>
            <p:spPr bwMode="auto">
              <a:xfrm>
                <a:off x="1793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7" name="Picture 42" descr="A picture containing shape&#10;&#10;Description automatically generated">
              <a:extLst>
                <a:ext uri="{FF2B5EF4-FFF2-40B4-BE49-F238E27FC236}">
                  <a16:creationId xmlns:a16="http://schemas.microsoft.com/office/drawing/2014/main" id="{3B435D89-4F75-842B-BFEF-FA5B7E6B5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365E5E2C-7BBF-5E6C-D4A0-411F65D4846C}"/>
              </a:ext>
            </a:extLst>
          </p:cNvPr>
          <p:cNvPicPr>
            <a:picLocks noChangeAspect="1"/>
          </p:cNvPicPr>
          <p:nvPr/>
        </p:nvPicPr>
        <p:blipFill>
          <a:blip r:embed="rId3"/>
          <a:stretch>
            <a:fillRect/>
          </a:stretch>
        </p:blipFill>
        <p:spPr>
          <a:xfrm>
            <a:off x="1124857" y="1527629"/>
            <a:ext cx="7257143" cy="4949371"/>
          </a:xfrm>
          <a:prstGeom prst="rect">
            <a:avLst/>
          </a:prstGeom>
        </p:spPr>
      </p:pic>
      <p:sp>
        <p:nvSpPr>
          <p:cNvPr id="23" name="TextBox 22">
            <a:extLst>
              <a:ext uri="{FF2B5EF4-FFF2-40B4-BE49-F238E27FC236}">
                <a16:creationId xmlns:a16="http://schemas.microsoft.com/office/drawing/2014/main" id="{ED0C0E63-7DC8-9328-E1B6-D1F6FC09C8C7}"/>
              </a:ext>
            </a:extLst>
          </p:cNvPr>
          <p:cNvSpPr txBox="1"/>
          <p:nvPr/>
        </p:nvSpPr>
        <p:spPr>
          <a:xfrm>
            <a:off x="5620657" y="4419600"/>
            <a:ext cx="2837543" cy="461665"/>
          </a:xfrm>
          <a:prstGeom prst="rect">
            <a:avLst/>
          </a:prstGeom>
          <a:noFill/>
        </p:spPr>
        <p:txBody>
          <a:bodyPr wrap="square">
            <a:spAutoFit/>
          </a:bodyPr>
          <a:lstStyle/>
          <a:p>
            <a:r>
              <a:rPr lang="en-IN" sz="2400" b="0" i="0" u="none" strike="noStrike" baseline="0" dirty="0">
                <a:solidFill>
                  <a:srgbClr val="FF0000"/>
                </a:solidFill>
                <a:latin typeface="Times New Roman" panose="02020603050405020304" pitchFamily="18" charset="0"/>
              </a:rPr>
              <a:t>Negative</a:t>
            </a:r>
            <a:r>
              <a:rPr lang="en-IN" sz="2400" b="0" i="0" u="none" strike="noStrike" dirty="0">
                <a:solidFill>
                  <a:srgbClr val="FF0000"/>
                </a:solidFill>
                <a:latin typeface="Times New Roman" panose="02020603050405020304" pitchFamily="18" charset="0"/>
              </a:rPr>
              <a:t> Work Cycle</a:t>
            </a:r>
            <a:endParaRPr lang="en-IN" sz="2400" b="0" i="0" u="none" strike="noStrike" baseline="0" dirty="0">
              <a:solidFill>
                <a:srgbClr val="FF0000"/>
              </a:solidFill>
              <a:latin typeface="Times New Roman" panose="02020603050405020304" pitchFamily="18" charset="0"/>
            </a:endParaRPr>
          </a:p>
        </p:txBody>
      </p:sp>
      <p:sp>
        <p:nvSpPr>
          <p:cNvPr id="24" name="TextBox 23">
            <a:extLst>
              <a:ext uri="{FF2B5EF4-FFF2-40B4-BE49-F238E27FC236}">
                <a16:creationId xmlns:a16="http://schemas.microsoft.com/office/drawing/2014/main" id="{D051B8BB-5B6C-8DDA-05DC-8D1981CE926F}"/>
              </a:ext>
            </a:extLst>
          </p:cNvPr>
          <p:cNvSpPr txBox="1"/>
          <p:nvPr/>
        </p:nvSpPr>
        <p:spPr>
          <a:xfrm rot="19021638">
            <a:off x="1353457" y="1988403"/>
            <a:ext cx="2837543" cy="830997"/>
          </a:xfrm>
          <a:prstGeom prst="rect">
            <a:avLst/>
          </a:prstGeom>
          <a:noFill/>
        </p:spPr>
        <p:txBody>
          <a:bodyPr wrap="square">
            <a:spAutoFit/>
          </a:bodyPr>
          <a:lstStyle/>
          <a:p>
            <a:pPr algn="ctr"/>
            <a:r>
              <a:rPr lang="en-IN" sz="2400" b="0" i="0" u="none" strike="noStrike" baseline="0" dirty="0">
                <a:solidFill>
                  <a:srgbClr val="0070C0"/>
                </a:solidFill>
                <a:latin typeface="Times New Roman" panose="02020603050405020304" pitchFamily="18" charset="0"/>
              </a:rPr>
              <a:t>Low Thermal Efficiency</a:t>
            </a:r>
          </a:p>
        </p:txBody>
      </p:sp>
      <p:sp>
        <p:nvSpPr>
          <p:cNvPr id="25" name="TextBox 24">
            <a:extLst>
              <a:ext uri="{FF2B5EF4-FFF2-40B4-BE49-F238E27FC236}">
                <a16:creationId xmlns:a16="http://schemas.microsoft.com/office/drawing/2014/main" id="{26D189F0-60A2-4E2E-92FD-AC629C855A77}"/>
              </a:ext>
            </a:extLst>
          </p:cNvPr>
          <p:cNvSpPr txBox="1"/>
          <p:nvPr/>
        </p:nvSpPr>
        <p:spPr>
          <a:xfrm>
            <a:off x="3084966" y="3657600"/>
            <a:ext cx="3087234" cy="830997"/>
          </a:xfrm>
          <a:prstGeom prst="rect">
            <a:avLst/>
          </a:prstGeom>
          <a:noFill/>
        </p:spPr>
        <p:txBody>
          <a:bodyPr wrap="square">
            <a:spAutoFit/>
          </a:bodyPr>
          <a:lstStyle/>
          <a:p>
            <a:pPr algn="ctr"/>
            <a:r>
              <a:rPr lang="en-IN" sz="2400" b="1" i="0" u="none" strike="noStrike" baseline="0" dirty="0">
                <a:solidFill>
                  <a:srgbClr val="7030A0"/>
                </a:solidFill>
                <a:latin typeface="Times New Roman" panose="02020603050405020304" pitchFamily="18" charset="0"/>
              </a:rPr>
              <a:t>Low Thermal Efficiency</a:t>
            </a:r>
          </a:p>
        </p:txBody>
      </p:sp>
      <p:sp>
        <p:nvSpPr>
          <p:cNvPr id="26" name="TextBox 25">
            <a:extLst>
              <a:ext uri="{FF2B5EF4-FFF2-40B4-BE49-F238E27FC236}">
                <a16:creationId xmlns:a16="http://schemas.microsoft.com/office/drawing/2014/main" id="{1E097228-43E5-ECEE-467E-EA6BF9820DDB}"/>
              </a:ext>
            </a:extLst>
          </p:cNvPr>
          <p:cNvSpPr txBox="1"/>
          <p:nvPr/>
        </p:nvSpPr>
        <p:spPr>
          <a:xfrm>
            <a:off x="5562600" y="1981200"/>
            <a:ext cx="2837543" cy="830997"/>
          </a:xfrm>
          <a:prstGeom prst="rect">
            <a:avLst/>
          </a:prstGeom>
          <a:noFill/>
        </p:spPr>
        <p:txBody>
          <a:bodyPr wrap="square">
            <a:spAutoFit/>
          </a:bodyPr>
          <a:lstStyle/>
          <a:p>
            <a:pPr algn="ctr"/>
            <a:r>
              <a:rPr lang="en-IN" sz="2400" b="0" i="0" u="none" strike="noStrike" baseline="0" dirty="0">
                <a:solidFill>
                  <a:srgbClr val="C00000"/>
                </a:solidFill>
                <a:latin typeface="Times New Roman" panose="02020603050405020304" pitchFamily="18" charset="0"/>
              </a:rPr>
              <a:t>High thermal Stresses</a:t>
            </a:r>
          </a:p>
        </p:txBody>
      </p:sp>
    </p:spTree>
    <p:extLst>
      <p:ext uri="{BB962C8B-B14F-4D97-AF65-F5344CB8AC3E}">
        <p14:creationId xmlns:p14="http://schemas.microsoft.com/office/powerpoint/2010/main" val="12190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a:extLst>
              <a:ext uri="{FF2B5EF4-FFF2-40B4-BE49-F238E27FC236}">
                <a16:creationId xmlns:a16="http://schemas.microsoft.com/office/drawing/2014/main" id="{121A6158-C432-FF29-E79C-4ABBA5E03C01}"/>
              </a:ext>
            </a:extLst>
          </p:cNvPr>
          <p:cNvSpPr txBox="1">
            <a:spLocks noChangeArrowheads="1"/>
          </p:cNvSpPr>
          <p:nvPr/>
        </p:nvSpPr>
        <p:spPr bwMode="auto">
          <a:xfrm>
            <a:off x="393700" y="371475"/>
            <a:ext cx="716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Engine Breathing &amp; Valve Actions</a:t>
            </a:r>
          </a:p>
        </p:txBody>
      </p:sp>
      <p:grpSp>
        <p:nvGrpSpPr>
          <p:cNvPr id="5123" name="Group 38">
            <a:extLst>
              <a:ext uri="{FF2B5EF4-FFF2-40B4-BE49-F238E27FC236}">
                <a16:creationId xmlns:a16="http://schemas.microsoft.com/office/drawing/2014/main" id="{80BEA2CC-54E4-1413-7F8D-D5179E63ECDA}"/>
              </a:ext>
            </a:extLst>
          </p:cNvPr>
          <p:cNvGrpSpPr>
            <a:grpSpLocks/>
          </p:cNvGrpSpPr>
          <p:nvPr/>
        </p:nvGrpSpPr>
        <p:grpSpPr bwMode="auto">
          <a:xfrm>
            <a:off x="0" y="0"/>
            <a:ext cx="9144000" cy="6858000"/>
            <a:chOff x="0" y="0"/>
            <a:chExt cx="9144000" cy="6858000"/>
          </a:xfrm>
        </p:grpSpPr>
        <p:grpSp>
          <p:nvGrpSpPr>
            <p:cNvPr id="5127" name="Group 19">
              <a:extLst>
                <a:ext uri="{FF2B5EF4-FFF2-40B4-BE49-F238E27FC236}">
                  <a16:creationId xmlns:a16="http://schemas.microsoft.com/office/drawing/2014/main" id="{2830054B-8FD9-1CD6-81E2-EDC8FF455193}"/>
                </a:ext>
              </a:extLst>
            </p:cNvPr>
            <p:cNvGrpSpPr>
              <a:grpSpLocks/>
            </p:cNvGrpSpPr>
            <p:nvPr/>
          </p:nvGrpSpPr>
          <p:grpSpPr bwMode="auto">
            <a:xfrm>
              <a:off x="0" y="0"/>
              <a:ext cx="9144000" cy="6858000"/>
              <a:chOff x="0" y="0"/>
              <a:chExt cx="9144000" cy="6858000"/>
            </a:xfrm>
          </p:grpSpPr>
          <p:grpSp>
            <p:nvGrpSpPr>
              <p:cNvPr id="5129" name="Group 8">
                <a:extLst>
                  <a:ext uri="{FF2B5EF4-FFF2-40B4-BE49-F238E27FC236}">
                    <a16:creationId xmlns:a16="http://schemas.microsoft.com/office/drawing/2014/main" id="{6F2D8C7F-83AE-182D-0172-9CA4CB41A701}"/>
                  </a:ext>
                </a:extLst>
              </p:cNvPr>
              <p:cNvGrpSpPr>
                <a:grpSpLocks/>
              </p:cNvGrpSpPr>
              <p:nvPr/>
            </p:nvGrpSpPr>
            <p:grpSpPr bwMode="auto">
              <a:xfrm>
                <a:off x="0" y="0"/>
                <a:ext cx="9144000" cy="6858000"/>
                <a:chOff x="0" y="0"/>
                <a:chExt cx="5760" cy="4320"/>
              </a:xfrm>
            </p:grpSpPr>
            <p:grpSp>
              <p:nvGrpSpPr>
                <p:cNvPr id="5131" name="Group 9">
                  <a:extLst>
                    <a:ext uri="{FF2B5EF4-FFF2-40B4-BE49-F238E27FC236}">
                      <a16:creationId xmlns:a16="http://schemas.microsoft.com/office/drawing/2014/main" id="{0711FC32-F39A-A3C1-835A-FBF6F85D0189}"/>
                    </a:ext>
                  </a:extLst>
                </p:cNvPr>
                <p:cNvGrpSpPr>
                  <a:grpSpLocks/>
                </p:cNvGrpSpPr>
                <p:nvPr/>
              </p:nvGrpSpPr>
              <p:grpSpPr bwMode="auto">
                <a:xfrm>
                  <a:off x="0" y="0"/>
                  <a:ext cx="192" cy="4320"/>
                  <a:chOff x="0" y="-48"/>
                  <a:chExt cx="144" cy="4368"/>
                </a:xfrm>
              </p:grpSpPr>
              <p:sp>
                <p:nvSpPr>
                  <p:cNvPr id="5141" name="Rectangle 10">
                    <a:extLst>
                      <a:ext uri="{FF2B5EF4-FFF2-40B4-BE49-F238E27FC236}">
                        <a16:creationId xmlns:a16="http://schemas.microsoft.com/office/drawing/2014/main" id="{2158E55D-290A-5A7B-4719-7BA263963672}"/>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42" name="Rectangle 11">
                    <a:extLst>
                      <a:ext uri="{FF2B5EF4-FFF2-40B4-BE49-F238E27FC236}">
                        <a16:creationId xmlns:a16="http://schemas.microsoft.com/office/drawing/2014/main" id="{AAEFF9A4-A751-05AA-4FCF-D81ECF50CDE1}"/>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5132" name="Group 12">
                  <a:extLst>
                    <a:ext uri="{FF2B5EF4-FFF2-40B4-BE49-F238E27FC236}">
                      <a16:creationId xmlns:a16="http://schemas.microsoft.com/office/drawing/2014/main" id="{DD91F96B-0020-1E3F-790B-1EDE62C06908}"/>
                    </a:ext>
                  </a:extLst>
                </p:cNvPr>
                <p:cNvGrpSpPr>
                  <a:grpSpLocks/>
                </p:cNvGrpSpPr>
                <p:nvPr/>
              </p:nvGrpSpPr>
              <p:grpSpPr bwMode="auto">
                <a:xfrm>
                  <a:off x="5674" y="24"/>
                  <a:ext cx="86" cy="4296"/>
                  <a:chOff x="5616" y="-48"/>
                  <a:chExt cx="144" cy="4368"/>
                </a:xfrm>
              </p:grpSpPr>
              <p:sp>
                <p:nvSpPr>
                  <p:cNvPr id="5139" name="Rectangle 13">
                    <a:extLst>
                      <a:ext uri="{FF2B5EF4-FFF2-40B4-BE49-F238E27FC236}">
                        <a16:creationId xmlns:a16="http://schemas.microsoft.com/office/drawing/2014/main" id="{28791B01-781B-EAC2-A40D-E6D107C73F8B}"/>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40" name="Rectangle 14">
                    <a:extLst>
                      <a:ext uri="{FF2B5EF4-FFF2-40B4-BE49-F238E27FC236}">
                        <a16:creationId xmlns:a16="http://schemas.microsoft.com/office/drawing/2014/main" id="{B10BE09F-8CDC-4B3B-78D1-0ACFA2B8A106}"/>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5133" name="Group 24">
                  <a:extLst>
                    <a:ext uri="{FF2B5EF4-FFF2-40B4-BE49-F238E27FC236}">
                      <a16:creationId xmlns:a16="http://schemas.microsoft.com/office/drawing/2014/main" id="{341389E5-1E8C-A072-0AC6-0D8675109023}"/>
                    </a:ext>
                  </a:extLst>
                </p:cNvPr>
                <p:cNvGrpSpPr>
                  <a:grpSpLocks/>
                </p:cNvGrpSpPr>
                <p:nvPr/>
              </p:nvGrpSpPr>
              <p:grpSpPr bwMode="auto">
                <a:xfrm>
                  <a:off x="144" y="0"/>
                  <a:ext cx="5616" cy="144"/>
                  <a:chOff x="96" y="-48"/>
                  <a:chExt cx="5520" cy="144"/>
                </a:xfrm>
              </p:grpSpPr>
              <p:sp>
                <p:nvSpPr>
                  <p:cNvPr id="5137" name="Rectangle 16">
                    <a:extLst>
                      <a:ext uri="{FF2B5EF4-FFF2-40B4-BE49-F238E27FC236}">
                        <a16:creationId xmlns:a16="http://schemas.microsoft.com/office/drawing/2014/main" id="{C21F380F-0410-5942-4CC1-B526BD5005D7}"/>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38" name="Rectangle 17">
                    <a:extLst>
                      <a:ext uri="{FF2B5EF4-FFF2-40B4-BE49-F238E27FC236}">
                        <a16:creationId xmlns:a16="http://schemas.microsoft.com/office/drawing/2014/main" id="{ABF2FFDF-8F29-35A0-5104-DD0985D0AD5B}"/>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5134" name="Group 25">
                  <a:extLst>
                    <a:ext uri="{FF2B5EF4-FFF2-40B4-BE49-F238E27FC236}">
                      <a16:creationId xmlns:a16="http://schemas.microsoft.com/office/drawing/2014/main" id="{51F38A99-FBD4-7689-37E3-D5EB7B4AE997}"/>
                    </a:ext>
                  </a:extLst>
                </p:cNvPr>
                <p:cNvGrpSpPr>
                  <a:grpSpLocks/>
                </p:cNvGrpSpPr>
                <p:nvPr/>
              </p:nvGrpSpPr>
              <p:grpSpPr bwMode="auto">
                <a:xfrm>
                  <a:off x="144" y="4234"/>
                  <a:ext cx="5616" cy="86"/>
                  <a:chOff x="96" y="4176"/>
                  <a:chExt cx="5520" cy="144"/>
                </a:xfrm>
              </p:grpSpPr>
              <p:sp>
                <p:nvSpPr>
                  <p:cNvPr id="5135" name="Rectangle 26">
                    <a:extLst>
                      <a:ext uri="{FF2B5EF4-FFF2-40B4-BE49-F238E27FC236}">
                        <a16:creationId xmlns:a16="http://schemas.microsoft.com/office/drawing/2014/main" id="{739A39A8-1DAE-0A30-700D-B470C902EF56}"/>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36" name="Rectangle 27">
                    <a:extLst>
                      <a:ext uri="{FF2B5EF4-FFF2-40B4-BE49-F238E27FC236}">
                        <a16:creationId xmlns:a16="http://schemas.microsoft.com/office/drawing/2014/main" id="{57FE4D63-EA4B-3672-87FD-9F1C0BCE4987}"/>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2" name="Rectangle 21">
                <a:extLst>
                  <a:ext uri="{FF2B5EF4-FFF2-40B4-BE49-F238E27FC236}">
                    <a16:creationId xmlns:a16="http://schemas.microsoft.com/office/drawing/2014/main" id="{D719A963-0B34-897E-88B5-1964CC2DE9A6}"/>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5128" name="Picture 42" descr="A picture containing shape&#10;&#10;Description automatically generated">
              <a:extLst>
                <a:ext uri="{FF2B5EF4-FFF2-40B4-BE49-F238E27FC236}">
                  <a16:creationId xmlns:a16="http://schemas.microsoft.com/office/drawing/2014/main" id="{E195832D-208A-508C-352A-CA014CCA7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4" name="Picture 1">
            <a:extLst>
              <a:ext uri="{FF2B5EF4-FFF2-40B4-BE49-F238E27FC236}">
                <a16:creationId xmlns:a16="http://schemas.microsoft.com/office/drawing/2014/main" id="{545DD87F-D49D-B119-6720-4AA3ED0FA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54113"/>
            <a:ext cx="32639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a:extLst>
              <a:ext uri="{FF2B5EF4-FFF2-40B4-BE49-F238E27FC236}">
                <a16:creationId xmlns:a16="http://schemas.microsoft.com/office/drawing/2014/main" id="{00643862-1248-3F2E-65EA-8B580BB14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3724275"/>
            <a:ext cx="86169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CC88A47-8C24-23CF-3381-D34D524AB06E}"/>
              </a:ext>
            </a:extLst>
          </p:cNvPr>
          <p:cNvSpPr/>
          <p:nvPr/>
        </p:nvSpPr>
        <p:spPr>
          <a:xfrm>
            <a:off x="3302000" y="5732463"/>
            <a:ext cx="1143000" cy="879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nodeType="clickEffect">
                                  <p:stCondLst>
                                    <p:cond delay="0"/>
                                  </p:stCondLst>
                                  <p:childTnLst>
                                    <p:animEffect transition="out" filter="circle(out)">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61" name="Object 25">
            <a:extLst>
              <a:ext uri="{FF2B5EF4-FFF2-40B4-BE49-F238E27FC236}">
                <a16:creationId xmlns:a16="http://schemas.microsoft.com/office/drawing/2014/main" id="{79DC863A-066B-BFCB-FA59-E2D55DC79A18}"/>
              </a:ext>
            </a:extLst>
          </p:cNvPr>
          <p:cNvGraphicFramePr>
            <a:graphicFrameLocks noChangeAspect="1"/>
          </p:cNvGraphicFramePr>
          <p:nvPr/>
        </p:nvGraphicFramePr>
        <p:xfrm>
          <a:off x="228600" y="1676400"/>
          <a:ext cx="2743200" cy="2886075"/>
        </p:xfrm>
        <a:graphic>
          <a:graphicData uri="http://schemas.openxmlformats.org/presentationml/2006/ole">
            <mc:AlternateContent xmlns:mc="http://schemas.openxmlformats.org/markup-compatibility/2006">
              <mc:Choice xmlns:v="urn:schemas-microsoft-com:vml" Requires="v">
                <p:oleObj name="Bitmap Image" r:id="rId2" imgW="2742857" imgH="2886478" progId="Paint.Picture">
                  <p:embed/>
                </p:oleObj>
              </mc:Choice>
              <mc:Fallback>
                <p:oleObj name="Bitmap Image" r:id="rId2" imgW="2742857" imgH="2886478" progId="Paint.Picture">
                  <p:embed/>
                  <p:pic>
                    <p:nvPicPr>
                      <p:cNvPr id="65561" name="Object 25">
                        <a:extLst>
                          <a:ext uri="{FF2B5EF4-FFF2-40B4-BE49-F238E27FC236}">
                            <a16:creationId xmlns:a16="http://schemas.microsoft.com/office/drawing/2014/main" id="{79DC863A-066B-BFCB-FA59-E2D55DC79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7432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57" name="Object 21">
            <a:extLst>
              <a:ext uri="{FF2B5EF4-FFF2-40B4-BE49-F238E27FC236}">
                <a16:creationId xmlns:a16="http://schemas.microsoft.com/office/drawing/2014/main" id="{CCBFE7C2-5F26-A935-D453-992BB9D12D0C}"/>
              </a:ext>
            </a:extLst>
          </p:cNvPr>
          <p:cNvGraphicFramePr>
            <a:graphicFrameLocks noChangeAspect="1"/>
          </p:cNvGraphicFramePr>
          <p:nvPr>
            <p:extLst>
              <p:ext uri="{D42A27DB-BD31-4B8C-83A1-F6EECF244321}">
                <p14:modId xmlns:p14="http://schemas.microsoft.com/office/powerpoint/2010/main" val="47611784"/>
              </p:ext>
            </p:extLst>
          </p:nvPr>
        </p:nvGraphicFramePr>
        <p:xfrm>
          <a:off x="3200400" y="1476375"/>
          <a:ext cx="2743200" cy="2714625"/>
        </p:xfrm>
        <a:graphic>
          <a:graphicData uri="http://schemas.openxmlformats.org/presentationml/2006/ole">
            <mc:AlternateContent xmlns:mc="http://schemas.openxmlformats.org/markup-compatibility/2006">
              <mc:Choice xmlns:v="urn:schemas-microsoft-com:vml" Requires="v">
                <p:oleObj name="Bitmap Image" r:id="rId4" imgW="2695951" imgH="2666667" progId="Paint.Picture">
                  <p:embed/>
                </p:oleObj>
              </mc:Choice>
              <mc:Fallback>
                <p:oleObj name="Bitmap Image" r:id="rId4" imgW="2695951" imgH="2666667" progId="Paint.Picture">
                  <p:embed/>
                  <p:pic>
                    <p:nvPicPr>
                      <p:cNvPr id="65557" name="Object 21">
                        <a:extLst>
                          <a:ext uri="{FF2B5EF4-FFF2-40B4-BE49-F238E27FC236}">
                            <a16:creationId xmlns:a16="http://schemas.microsoft.com/office/drawing/2014/main" id="{CCBFE7C2-5F26-A935-D453-992BB9D12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76375"/>
                        <a:ext cx="274320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55" name="Object 19">
            <a:extLst>
              <a:ext uri="{FF2B5EF4-FFF2-40B4-BE49-F238E27FC236}">
                <a16:creationId xmlns:a16="http://schemas.microsoft.com/office/drawing/2014/main" id="{3F07584A-F9C2-2726-C2A0-BD6BD6A9C398}"/>
              </a:ext>
            </a:extLst>
          </p:cNvPr>
          <p:cNvGraphicFramePr>
            <a:graphicFrameLocks noChangeAspect="1"/>
          </p:cNvGraphicFramePr>
          <p:nvPr/>
        </p:nvGraphicFramePr>
        <p:xfrm>
          <a:off x="6019800" y="1676400"/>
          <a:ext cx="2838450" cy="2505075"/>
        </p:xfrm>
        <a:graphic>
          <a:graphicData uri="http://schemas.openxmlformats.org/presentationml/2006/ole">
            <mc:AlternateContent xmlns:mc="http://schemas.openxmlformats.org/markup-compatibility/2006">
              <mc:Choice xmlns:v="urn:schemas-microsoft-com:vml" Requires="v">
                <p:oleObj name="Bitmap Image" r:id="rId6" imgW="2762636" imgH="2438095" progId="Paint.Picture">
                  <p:embed/>
                </p:oleObj>
              </mc:Choice>
              <mc:Fallback>
                <p:oleObj name="Bitmap Image" r:id="rId6" imgW="2762636" imgH="2438095" progId="Paint.Picture">
                  <p:embed/>
                  <p:pic>
                    <p:nvPicPr>
                      <p:cNvPr id="65555" name="Object 19">
                        <a:extLst>
                          <a:ext uri="{FF2B5EF4-FFF2-40B4-BE49-F238E27FC236}">
                            <a16:creationId xmlns:a16="http://schemas.microsoft.com/office/drawing/2014/main" id="{3F07584A-F9C2-2726-C2A0-BD6BD6A9C3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676400"/>
                        <a:ext cx="28384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Text Box 3">
            <a:extLst>
              <a:ext uri="{FF2B5EF4-FFF2-40B4-BE49-F238E27FC236}">
                <a16:creationId xmlns:a16="http://schemas.microsoft.com/office/drawing/2014/main" id="{797A57C7-16CC-9667-996D-E7209E417AE3}"/>
              </a:ext>
            </a:extLst>
          </p:cNvPr>
          <p:cNvSpPr txBox="1">
            <a:spLocks noChangeArrowheads="1"/>
          </p:cNvSpPr>
          <p:nvPr/>
        </p:nvSpPr>
        <p:spPr bwMode="auto">
          <a:xfrm>
            <a:off x="304800" y="112713"/>
            <a:ext cx="6934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t>Stream Tube formed by Flow Through Valves</a:t>
            </a:r>
          </a:p>
        </p:txBody>
      </p:sp>
      <p:grpSp>
        <p:nvGrpSpPr>
          <p:cNvPr id="2" name="Group 9">
            <a:extLst>
              <a:ext uri="{FF2B5EF4-FFF2-40B4-BE49-F238E27FC236}">
                <a16:creationId xmlns:a16="http://schemas.microsoft.com/office/drawing/2014/main" id="{1A5E3932-5CFF-6B72-3175-F8F9E1220587}"/>
              </a:ext>
            </a:extLst>
          </p:cNvPr>
          <p:cNvGrpSpPr>
            <a:grpSpLocks/>
          </p:cNvGrpSpPr>
          <p:nvPr/>
        </p:nvGrpSpPr>
        <p:grpSpPr bwMode="auto">
          <a:xfrm>
            <a:off x="457200" y="2057400"/>
            <a:ext cx="2514600" cy="2819400"/>
            <a:chOff x="576" y="1392"/>
            <a:chExt cx="1152" cy="1152"/>
          </a:xfrm>
        </p:grpSpPr>
        <p:grpSp>
          <p:nvGrpSpPr>
            <p:cNvPr id="6183" name="Group 7">
              <a:extLst>
                <a:ext uri="{FF2B5EF4-FFF2-40B4-BE49-F238E27FC236}">
                  <a16:creationId xmlns:a16="http://schemas.microsoft.com/office/drawing/2014/main" id="{0DE10932-F17D-D296-96A9-560A91F6DE1C}"/>
                </a:ext>
              </a:extLst>
            </p:cNvPr>
            <p:cNvGrpSpPr>
              <a:grpSpLocks/>
            </p:cNvGrpSpPr>
            <p:nvPr/>
          </p:nvGrpSpPr>
          <p:grpSpPr bwMode="auto">
            <a:xfrm>
              <a:off x="576" y="1392"/>
              <a:ext cx="1104" cy="1152"/>
              <a:chOff x="576" y="1392"/>
              <a:chExt cx="1104" cy="1152"/>
            </a:xfrm>
          </p:grpSpPr>
          <p:sp>
            <p:nvSpPr>
              <p:cNvPr id="6185" name="Freeform 5">
                <a:extLst>
                  <a:ext uri="{FF2B5EF4-FFF2-40B4-BE49-F238E27FC236}">
                    <a16:creationId xmlns:a16="http://schemas.microsoft.com/office/drawing/2014/main" id="{38B11FC5-CCE4-23AE-0121-5709251C4C8C}"/>
                  </a:ext>
                </a:extLst>
              </p:cNvPr>
              <p:cNvSpPr>
                <a:spLocks/>
              </p:cNvSpPr>
              <p:nvPr/>
            </p:nvSpPr>
            <p:spPr bwMode="auto">
              <a:xfrm rot="-295473">
                <a:off x="960" y="1392"/>
                <a:ext cx="720" cy="768"/>
              </a:xfrm>
              <a:custGeom>
                <a:avLst/>
                <a:gdLst>
                  <a:gd name="T0" fmla="*/ 0 w 720"/>
                  <a:gd name="T1" fmla="*/ 0 h 768"/>
                  <a:gd name="T2" fmla="*/ 240 w 720"/>
                  <a:gd name="T3" fmla="*/ 480 h 768"/>
                  <a:gd name="T4" fmla="*/ 720 w 720"/>
                  <a:gd name="T5" fmla="*/ 768 h 768"/>
                  <a:gd name="T6" fmla="*/ 0 60000 65536"/>
                  <a:gd name="T7" fmla="*/ 0 60000 65536"/>
                  <a:gd name="T8" fmla="*/ 0 60000 65536"/>
                  <a:gd name="T9" fmla="*/ 0 w 720"/>
                  <a:gd name="T10" fmla="*/ 0 h 768"/>
                  <a:gd name="T11" fmla="*/ 720 w 720"/>
                  <a:gd name="T12" fmla="*/ 768 h 768"/>
                </a:gdLst>
                <a:ahLst/>
                <a:cxnLst>
                  <a:cxn ang="T6">
                    <a:pos x="T0" y="T1"/>
                  </a:cxn>
                  <a:cxn ang="T7">
                    <a:pos x="T2" y="T3"/>
                  </a:cxn>
                  <a:cxn ang="T8">
                    <a:pos x="T4" y="T5"/>
                  </a:cxn>
                </a:cxnLst>
                <a:rect l="T9" t="T10" r="T11" b="T12"/>
                <a:pathLst>
                  <a:path w="720" h="768">
                    <a:moveTo>
                      <a:pt x="0" y="0"/>
                    </a:moveTo>
                    <a:cubicBezTo>
                      <a:pt x="60" y="176"/>
                      <a:pt x="120" y="352"/>
                      <a:pt x="240" y="480"/>
                    </a:cubicBezTo>
                    <a:cubicBezTo>
                      <a:pt x="360" y="608"/>
                      <a:pt x="540" y="688"/>
                      <a:pt x="720" y="768"/>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186" name="Freeform 6">
                <a:extLst>
                  <a:ext uri="{FF2B5EF4-FFF2-40B4-BE49-F238E27FC236}">
                    <a16:creationId xmlns:a16="http://schemas.microsoft.com/office/drawing/2014/main" id="{12F9D81E-6F85-8AB1-2768-C1003965B25E}"/>
                  </a:ext>
                </a:extLst>
              </p:cNvPr>
              <p:cNvSpPr>
                <a:spLocks/>
              </p:cNvSpPr>
              <p:nvPr/>
            </p:nvSpPr>
            <p:spPr bwMode="auto">
              <a:xfrm rot="4294786" flipV="1">
                <a:off x="600" y="1800"/>
                <a:ext cx="720" cy="768"/>
              </a:xfrm>
              <a:custGeom>
                <a:avLst/>
                <a:gdLst>
                  <a:gd name="T0" fmla="*/ 0 w 720"/>
                  <a:gd name="T1" fmla="*/ 0 h 768"/>
                  <a:gd name="T2" fmla="*/ 240 w 720"/>
                  <a:gd name="T3" fmla="*/ 480 h 768"/>
                  <a:gd name="T4" fmla="*/ 720 w 720"/>
                  <a:gd name="T5" fmla="*/ 768 h 768"/>
                  <a:gd name="T6" fmla="*/ 0 60000 65536"/>
                  <a:gd name="T7" fmla="*/ 0 60000 65536"/>
                  <a:gd name="T8" fmla="*/ 0 60000 65536"/>
                  <a:gd name="T9" fmla="*/ 0 w 720"/>
                  <a:gd name="T10" fmla="*/ 0 h 768"/>
                  <a:gd name="T11" fmla="*/ 720 w 720"/>
                  <a:gd name="T12" fmla="*/ 768 h 768"/>
                </a:gdLst>
                <a:ahLst/>
                <a:cxnLst>
                  <a:cxn ang="T6">
                    <a:pos x="T0" y="T1"/>
                  </a:cxn>
                  <a:cxn ang="T7">
                    <a:pos x="T2" y="T3"/>
                  </a:cxn>
                  <a:cxn ang="T8">
                    <a:pos x="T4" y="T5"/>
                  </a:cxn>
                </a:cxnLst>
                <a:rect l="T9" t="T10" r="T11" b="T12"/>
                <a:pathLst>
                  <a:path w="720" h="768">
                    <a:moveTo>
                      <a:pt x="0" y="0"/>
                    </a:moveTo>
                    <a:cubicBezTo>
                      <a:pt x="60" y="176"/>
                      <a:pt x="120" y="352"/>
                      <a:pt x="240" y="480"/>
                    </a:cubicBezTo>
                    <a:cubicBezTo>
                      <a:pt x="360" y="608"/>
                      <a:pt x="540" y="688"/>
                      <a:pt x="720" y="768"/>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grpSp>
        <p:sp>
          <p:nvSpPr>
            <p:cNvPr id="6184" name="Line 8">
              <a:extLst>
                <a:ext uri="{FF2B5EF4-FFF2-40B4-BE49-F238E27FC236}">
                  <a16:creationId xmlns:a16="http://schemas.microsoft.com/office/drawing/2014/main" id="{07BCB270-A664-08CB-E875-A312172F9231}"/>
                </a:ext>
              </a:extLst>
            </p:cNvPr>
            <p:cNvSpPr>
              <a:spLocks noChangeShapeType="1"/>
            </p:cNvSpPr>
            <p:nvPr/>
          </p:nvSpPr>
          <p:spPr bwMode="auto">
            <a:xfrm>
              <a:off x="576" y="1584"/>
              <a:ext cx="1152" cy="816"/>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IN"/>
            </a:p>
          </p:txBody>
        </p:sp>
      </p:grpSp>
      <p:grpSp>
        <p:nvGrpSpPr>
          <p:cNvPr id="4" name="Group 13">
            <a:extLst>
              <a:ext uri="{FF2B5EF4-FFF2-40B4-BE49-F238E27FC236}">
                <a16:creationId xmlns:a16="http://schemas.microsoft.com/office/drawing/2014/main" id="{C5283400-CA15-2CD9-A2FE-9093BBBA4458}"/>
              </a:ext>
            </a:extLst>
          </p:cNvPr>
          <p:cNvGrpSpPr>
            <a:grpSpLocks/>
          </p:cNvGrpSpPr>
          <p:nvPr/>
        </p:nvGrpSpPr>
        <p:grpSpPr bwMode="auto">
          <a:xfrm>
            <a:off x="4114800" y="2590800"/>
            <a:ext cx="1447800" cy="1371600"/>
            <a:chOff x="2592" y="1632"/>
            <a:chExt cx="912" cy="864"/>
          </a:xfrm>
        </p:grpSpPr>
        <p:sp>
          <p:nvSpPr>
            <p:cNvPr id="6180" name="Freeform 10">
              <a:extLst>
                <a:ext uri="{FF2B5EF4-FFF2-40B4-BE49-F238E27FC236}">
                  <a16:creationId xmlns:a16="http://schemas.microsoft.com/office/drawing/2014/main" id="{FD5A8EC8-2658-5D96-9B38-7F6ABE703229}"/>
                </a:ext>
              </a:extLst>
            </p:cNvPr>
            <p:cNvSpPr>
              <a:spLocks/>
            </p:cNvSpPr>
            <p:nvPr/>
          </p:nvSpPr>
          <p:spPr bwMode="auto">
            <a:xfrm>
              <a:off x="2832" y="1632"/>
              <a:ext cx="672" cy="480"/>
            </a:xfrm>
            <a:custGeom>
              <a:avLst/>
              <a:gdLst>
                <a:gd name="T0" fmla="*/ 0 w 672"/>
                <a:gd name="T1" fmla="*/ 0 h 480"/>
                <a:gd name="T2" fmla="*/ 240 w 672"/>
                <a:gd name="T3" fmla="*/ 288 h 480"/>
                <a:gd name="T4" fmla="*/ 672 w 672"/>
                <a:gd name="T5" fmla="*/ 480 h 480"/>
                <a:gd name="T6" fmla="*/ 0 60000 65536"/>
                <a:gd name="T7" fmla="*/ 0 60000 65536"/>
                <a:gd name="T8" fmla="*/ 0 60000 65536"/>
                <a:gd name="T9" fmla="*/ 0 w 672"/>
                <a:gd name="T10" fmla="*/ 0 h 480"/>
                <a:gd name="T11" fmla="*/ 672 w 672"/>
                <a:gd name="T12" fmla="*/ 480 h 480"/>
              </a:gdLst>
              <a:ahLst/>
              <a:cxnLst>
                <a:cxn ang="T6">
                  <a:pos x="T0" y="T1"/>
                </a:cxn>
                <a:cxn ang="T7">
                  <a:pos x="T2" y="T3"/>
                </a:cxn>
                <a:cxn ang="T8">
                  <a:pos x="T4" y="T5"/>
                </a:cxn>
              </a:cxnLst>
              <a:rect l="T9" t="T10" r="T11" b="T12"/>
              <a:pathLst>
                <a:path w="672" h="480">
                  <a:moveTo>
                    <a:pt x="0" y="0"/>
                  </a:moveTo>
                  <a:cubicBezTo>
                    <a:pt x="64" y="104"/>
                    <a:pt x="128" y="208"/>
                    <a:pt x="240" y="288"/>
                  </a:cubicBezTo>
                  <a:cubicBezTo>
                    <a:pt x="352" y="368"/>
                    <a:pt x="512" y="424"/>
                    <a:pt x="672" y="48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181" name="Freeform 11">
              <a:extLst>
                <a:ext uri="{FF2B5EF4-FFF2-40B4-BE49-F238E27FC236}">
                  <a16:creationId xmlns:a16="http://schemas.microsoft.com/office/drawing/2014/main" id="{C89CE2F1-1B54-747D-8B78-D41198EC76A1}"/>
                </a:ext>
              </a:extLst>
            </p:cNvPr>
            <p:cNvSpPr>
              <a:spLocks/>
            </p:cNvSpPr>
            <p:nvPr/>
          </p:nvSpPr>
          <p:spPr bwMode="auto">
            <a:xfrm rot="4592479" flipV="1">
              <a:off x="2544" y="1920"/>
              <a:ext cx="672" cy="480"/>
            </a:xfrm>
            <a:custGeom>
              <a:avLst/>
              <a:gdLst>
                <a:gd name="T0" fmla="*/ 0 w 672"/>
                <a:gd name="T1" fmla="*/ 0 h 480"/>
                <a:gd name="T2" fmla="*/ 240 w 672"/>
                <a:gd name="T3" fmla="*/ 288 h 480"/>
                <a:gd name="T4" fmla="*/ 672 w 672"/>
                <a:gd name="T5" fmla="*/ 480 h 480"/>
                <a:gd name="T6" fmla="*/ 0 60000 65536"/>
                <a:gd name="T7" fmla="*/ 0 60000 65536"/>
                <a:gd name="T8" fmla="*/ 0 60000 65536"/>
                <a:gd name="T9" fmla="*/ 0 w 672"/>
                <a:gd name="T10" fmla="*/ 0 h 480"/>
                <a:gd name="T11" fmla="*/ 672 w 672"/>
                <a:gd name="T12" fmla="*/ 480 h 480"/>
              </a:gdLst>
              <a:ahLst/>
              <a:cxnLst>
                <a:cxn ang="T6">
                  <a:pos x="T0" y="T1"/>
                </a:cxn>
                <a:cxn ang="T7">
                  <a:pos x="T2" y="T3"/>
                </a:cxn>
                <a:cxn ang="T8">
                  <a:pos x="T4" y="T5"/>
                </a:cxn>
              </a:cxnLst>
              <a:rect l="T9" t="T10" r="T11" b="T12"/>
              <a:pathLst>
                <a:path w="672" h="480">
                  <a:moveTo>
                    <a:pt x="0" y="0"/>
                  </a:moveTo>
                  <a:cubicBezTo>
                    <a:pt x="64" y="104"/>
                    <a:pt x="128" y="208"/>
                    <a:pt x="240" y="288"/>
                  </a:cubicBezTo>
                  <a:cubicBezTo>
                    <a:pt x="352" y="368"/>
                    <a:pt x="512" y="424"/>
                    <a:pt x="672" y="48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182" name="Line 12">
              <a:extLst>
                <a:ext uri="{FF2B5EF4-FFF2-40B4-BE49-F238E27FC236}">
                  <a16:creationId xmlns:a16="http://schemas.microsoft.com/office/drawing/2014/main" id="{FFEDA23C-C44A-901A-CDB1-524C3BB3CD12}"/>
                </a:ext>
              </a:extLst>
            </p:cNvPr>
            <p:cNvSpPr>
              <a:spLocks noChangeShapeType="1"/>
            </p:cNvSpPr>
            <p:nvPr/>
          </p:nvSpPr>
          <p:spPr bwMode="auto">
            <a:xfrm>
              <a:off x="2592" y="1680"/>
              <a:ext cx="912" cy="720"/>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IN"/>
            </a:p>
          </p:txBody>
        </p:sp>
      </p:grpSp>
      <p:grpSp>
        <p:nvGrpSpPr>
          <p:cNvPr id="5" name="Group 17">
            <a:extLst>
              <a:ext uri="{FF2B5EF4-FFF2-40B4-BE49-F238E27FC236}">
                <a16:creationId xmlns:a16="http://schemas.microsoft.com/office/drawing/2014/main" id="{DB11066D-66DE-1BF3-B00B-0494EFD108BD}"/>
              </a:ext>
            </a:extLst>
          </p:cNvPr>
          <p:cNvGrpSpPr>
            <a:grpSpLocks/>
          </p:cNvGrpSpPr>
          <p:nvPr/>
        </p:nvGrpSpPr>
        <p:grpSpPr bwMode="auto">
          <a:xfrm>
            <a:off x="7086600" y="2743200"/>
            <a:ext cx="1143000" cy="1143000"/>
            <a:chOff x="4464" y="1728"/>
            <a:chExt cx="720" cy="720"/>
          </a:xfrm>
        </p:grpSpPr>
        <p:sp>
          <p:nvSpPr>
            <p:cNvPr id="6177" name="Freeform 14">
              <a:extLst>
                <a:ext uri="{FF2B5EF4-FFF2-40B4-BE49-F238E27FC236}">
                  <a16:creationId xmlns:a16="http://schemas.microsoft.com/office/drawing/2014/main" id="{B0CC7901-5A10-CBBE-BBFA-CA9852BF598B}"/>
                </a:ext>
              </a:extLst>
            </p:cNvPr>
            <p:cNvSpPr>
              <a:spLocks/>
            </p:cNvSpPr>
            <p:nvPr/>
          </p:nvSpPr>
          <p:spPr bwMode="auto">
            <a:xfrm>
              <a:off x="4608" y="1776"/>
              <a:ext cx="576" cy="480"/>
            </a:xfrm>
            <a:custGeom>
              <a:avLst/>
              <a:gdLst>
                <a:gd name="T0" fmla="*/ 0 w 576"/>
                <a:gd name="T1" fmla="*/ 0 h 480"/>
                <a:gd name="T2" fmla="*/ 240 w 576"/>
                <a:gd name="T3" fmla="*/ 288 h 480"/>
                <a:gd name="T4" fmla="*/ 576 w 576"/>
                <a:gd name="T5" fmla="*/ 480 h 480"/>
                <a:gd name="T6" fmla="*/ 0 60000 65536"/>
                <a:gd name="T7" fmla="*/ 0 60000 65536"/>
                <a:gd name="T8" fmla="*/ 0 60000 65536"/>
                <a:gd name="T9" fmla="*/ 0 w 576"/>
                <a:gd name="T10" fmla="*/ 0 h 480"/>
                <a:gd name="T11" fmla="*/ 576 w 576"/>
                <a:gd name="T12" fmla="*/ 480 h 480"/>
              </a:gdLst>
              <a:ahLst/>
              <a:cxnLst>
                <a:cxn ang="T6">
                  <a:pos x="T0" y="T1"/>
                </a:cxn>
                <a:cxn ang="T7">
                  <a:pos x="T2" y="T3"/>
                </a:cxn>
                <a:cxn ang="T8">
                  <a:pos x="T4" y="T5"/>
                </a:cxn>
              </a:cxnLst>
              <a:rect l="T9" t="T10" r="T11" b="T12"/>
              <a:pathLst>
                <a:path w="576" h="480">
                  <a:moveTo>
                    <a:pt x="0" y="0"/>
                  </a:moveTo>
                  <a:cubicBezTo>
                    <a:pt x="72" y="104"/>
                    <a:pt x="144" y="208"/>
                    <a:pt x="240" y="288"/>
                  </a:cubicBezTo>
                  <a:cubicBezTo>
                    <a:pt x="336" y="368"/>
                    <a:pt x="456" y="424"/>
                    <a:pt x="576" y="48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178" name="Freeform 15">
              <a:extLst>
                <a:ext uri="{FF2B5EF4-FFF2-40B4-BE49-F238E27FC236}">
                  <a16:creationId xmlns:a16="http://schemas.microsoft.com/office/drawing/2014/main" id="{76DB39BE-6A2C-F433-411D-ADAD50A7C2ED}"/>
                </a:ext>
              </a:extLst>
            </p:cNvPr>
            <p:cNvSpPr>
              <a:spLocks/>
            </p:cNvSpPr>
            <p:nvPr/>
          </p:nvSpPr>
          <p:spPr bwMode="auto">
            <a:xfrm rot="5213970" flipV="1">
              <a:off x="4464" y="1920"/>
              <a:ext cx="576" cy="480"/>
            </a:xfrm>
            <a:custGeom>
              <a:avLst/>
              <a:gdLst>
                <a:gd name="T0" fmla="*/ 0 w 576"/>
                <a:gd name="T1" fmla="*/ 0 h 480"/>
                <a:gd name="T2" fmla="*/ 240 w 576"/>
                <a:gd name="T3" fmla="*/ 288 h 480"/>
                <a:gd name="T4" fmla="*/ 576 w 576"/>
                <a:gd name="T5" fmla="*/ 480 h 480"/>
                <a:gd name="T6" fmla="*/ 0 60000 65536"/>
                <a:gd name="T7" fmla="*/ 0 60000 65536"/>
                <a:gd name="T8" fmla="*/ 0 60000 65536"/>
                <a:gd name="T9" fmla="*/ 0 w 576"/>
                <a:gd name="T10" fmla="*/ 0 h 480"/>
                <a:gd name="T11" fmla="*/ 576 w 576"/>
                <a:gd name="T12" fmla="*/ 480 h 480"/>
              </a:gdLst>
              <a:ahLst/>
              <a:cxnLst>
                <a:cxn ang="T6">
                  <a:pos x="T0" y="T1"/>
                </a:cxn>
                <a:cxn ang="T7">
                  <a:pos x="T2" y="T3"/>
                </a:cxn>
                <a:cxn ang="T8">
                  <a:pos x="T4" y="T5"/>
                </a:cxn>
              </a:cxnLst>
              <a:rect l="T9" t="T10" r="T11" b="T12"/>
              <a:pathLst>
                <a:path w="576" h="480">
                  <a:moveTo>
                    <a:pt x="0" y="0"/>
                  </a:moveTo>
                  <a:cubicBezTo>
                    <a:pt x="72" y="104"/>
                    <a:pt x="144" y="208"/>
                    <a:pt x="240" y="288"/>
                  </a:cubicBezTo>
                  <a:cubicBezTo>
                    <a:pt x="336" y="368"/>
                    <a:pt x="456" y="424"/>
                    <a:pt x="576" y="48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6179" name="Line 16">
              <a:extLst>
                <a:ext uri="{FF2B5EF4-FFF2-40B4-BE49-F238E27FC236}">
                  <a16:creationId xmlns:a16="http://schemas.microsoft.com/office/drawing/2014/main" id="{8F4971CB-A594-68A9-D8B6-3CD38B27A420}"/>
                </a:ext>
              </a:extLst>
            </p:cNvPr>
            <p:cNvSpPr>
              <a:spLocks noChangeShapeType="1"/>
            </p:cNvSpPr>
            <p:nvPr/>
          </p:nvSpPr>
          <p:spPr bwMode="auto">
            <a:xfrm>
              <a:off x="4464" y="1728"/>
              <a:ext cx="720" cy="720"/>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IN"/>
            </a:p>
          </p:txBody>
        </p:sp>
      </p:grpSp>
      <p:sp>
        <p:nvSpPr>
          <p:cNvPr id="65554" name="Text Box 18">
            <a:extLst>
              <a:ext uri="{FF2B5EF4-FFF2-40B4-BE49-F238E27FC236}">
                <a16:creationId xmlns:a16="http://schemas.microsoft.com/office/drawing/2014/main" id="{B7B52A0E-4D51-B52D-E21F-4623C9A26B7A}"/>
              </a:ext>
            </a:extLst>
          </p:cNvPr>
          <p:cNvSpPr txBox="1">
            <a:spLocks noChangeArrowheads="1"/>
          </p:cNvSpPr>
          <p:nvPr/>
        </p:nvSpPr>
        <p:spPr bwMode="auto">
          <a:xfrm>
            <a:off x="419100" y="1214438"/>
            <a:ext cx="796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Equivalent  Converging-Diverging Nozzle Configurations:</a:t>
            </a:r>
          </a:p>
        </p:txBody>
      </p:sp>
      <p:graphicFrame>
        <p:nvGraphicFramePr>
          <p:cNvPr id="65556" name="Object 20">
            <a:extLst>
              <a:ext uri="{FF2B5EF4-FFF2-40B4-BE49-F238E27FC236}">
                <a16:creationId xmlns:a16="http://schemas.microsoft.com/office/drawing/2014/main" id="{1C0654A2-26BA-51AF-A8BF-42B68B8332BB}"/>
              </a:ext>
            </a:extLst>
          </p:cNvPr>
          <p:cNvGraphicFramePr>
            <a:graphicFrameLocks noChangeAspect="1"/>
          </p:cNvGraphicFramePr>
          <p:nvPr/>
        </p:nvGraphicFramePr>
        <p:xfrm>
          <a:off x="6324600" y="4191000"/>
          <a:ext cx="2209800" cy="1104900"/>
        </p:xfrm>
        <a:graphic>
          <a:graphicData uri="http://schemas.openxmlformats.org/presentationml/2006/ole">
            <mc:AlternateContent xmlns:mc="http://schemas.openxmlformats.org/markup-compatibility/2006">
              <mc:Choice xmlns:v="urn:schemas-microsoft-com:vml" Requires="v">
                <p:oleObj name="Bitmap Image" r:id="rId8" imgW="1695687" imgH="847843" progId="Paint.Picture">
                  <p:embed/>
                </p:oleObj>
              </mc:Choice>
              <mc:Fallback>
                <p:oleObj name="Bitmap Image" r:id="rId8" imgW="1695687" imgH="847843" progId="Paint.Picture">
                  <p:embed/>
                  <p:pic>
                    <p:nvPicPr>
                      <p:cNvPr id="65556" name="Object 20">
                        <a:extLst>
                          <a:ext uri="{FF2B5EF4-FFF2-40B4-BE49-F238E27FC236}">
                            <a16:creationId xmlns:a16="http://schemas.microsoft.com/office/drawing/2014/main" id="{1C0654A2-26BA-51AF-A8BF-42B68B833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191000"/>
                        <a:ext cx="2209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58" name="Object 22">
            <a:extLst>
              <a:ext uri="{FF2B5EF4-FFF2-40B4-BE49-F238E27FC236}">
                <a16:creationId xmlns:a16="http://schemas.microsoft.com/office/drawing/2014/main" id="{6D9BA2C6-4E22-45B5-1AD3-484C05236403}"/>
              </a:ext>
            </a:extLst>
          </p:cNvPr>
          <p:cNvGraphicFramePr>
            <a:graphicFrameLocks noChangeAspect="1"/>
          </p:cNvGraphicFramePr>
          <p:nvPr/>
        </p:nvGraphicFramePr>
        <p:xfrm>
          <a:off x="3581400" y="4191000"/>
          <a:ext cx="2209800" cy="885825"/>
        </p:xfrm>
        <a:graphic>
          <a:graphicData uri="http://schemas.openxmlformats.org/presentationml/2006/ole">
            <mc:AlternateContent xmlns:mc="http://schemas.openxmlformats.org/markup-compatibility/2006">
              <mc:Choice xmlns:v="urn:schemas-microsoft-com:vml" Requires="v">
                <p:oleObj name="Bitmap Image" r:id="rId10" imgW="1876190" imgH="752381" progId="Paint.Picture">
                  <p:embed/>
                </p:oleObj>
              </mc:Choice>
              <mc:Fallback>
                <p:oleObj name="Bitmap Image" r:id="rId10" imgW="1876190" imgH="752381" progId="Paint.Picture">
                  <p:embed/>
                  <p:pic>
                    <p:nvPicPr>
                      <p:cNvPr id="65558" name="Object 22">
                        <a:extLst>
                          <a:ext uri="{FF2B5EF4-FFF2-40B4-BE49-F238E27FC236}">
                            <a16:creationId xmlns:a16="http://schemas.microsoft.com/office/drawing/2014/main" id="{6D9BA2C6-4E22-45B5-1AD3-484C052364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4191000"/>
                        <a:ext cx="22098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59" name="Text Box 23">
            <a:extLst>
              <a:ext uri="{FF2B5EF4-FFF2-40B4-BE49-F238E27FC236}">
                <a16:creationId xmlns:a16="http://schemas.microsoft.com/office/drawing/2014/main" id="{C50EED10-97B3-B2EE-DD37-3D605AEA71D3}"/>
              </a:ext>
            </a:extLst>
          </p:cNvPr>
          <p:cNvSpPr txBox="1">
            <a:spLocks noChangeArrowheads="1"/>
          </p:cNvSpPr>
          <p:nvPr/>
        </p:nvSpPr>
        <p:spPr bwMode="auto">
          <a:xfrm>
            <a:off x="3565525" y="5068888"/>
            <a:ext cx="2389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Mild Separation.</a:t>
            </a:r>
          </a:p>
        </p:txBody>
      </p:sp>
      <p:graphicFrame>
        <p:nvGraphicFramePr>
          <p:cNvPr id="65560" name="Object 24">
            <a:extLst>
              <a:ext uri="{FF2B5EF4-FFF2-40B4-BE49-F238E27FC236}">
                <a16:creationId xmlns:a16="http://schemas.microsoft.com/office/drawing/2014/main" id="{33163E23-63D7-44EF-6986-0E0F26354411}"/>
              </a:ext>
            </a:extLst>
          </p:cNvPr>
          <p:cNvGraphicFramePr>
            <a:graphicFrameLocks noChangeAspect="1"/>
          </p:cNvGraphicFramePr>
          <p:nvPr/>
        </p:nvGraphicFramePr>
        <p:xfrm>
          <a:off x="533400" y="4648200"/>
          <a:ext cx="2124075" cy="771525"/>
        </p:xfrm>
        <a:graphic>
          <a:graphicData uri="http://schemas.openxmlformats.org/presentationml/2006/ole">
            <mc:AlternateContent xmlns:mc="http://schemas.openxmlformats.org/markup-compatibility/2006">
              <mc:Choice xmlns:v="urn:schemas-microsoft-com:vml" Requires="v">
                <p:oleObj name="Bitmap Image" r:id="rId12" imgW="2123810" imgH="771429" progId="Paint.Picture">
                  <p:embed/>
                </p:oleObj>
              </mc:Choice>
              <mc:Fallback>
                <p:oleObj name="Bitmap Image" r:id="rId12" imgW="2123810" imgH="771429" progId="Paint.Picture">
                  <p:embed/>
                  <p:pic>
                    <p:nvPicPr>
                      <p:cNvPr id="65560" name="Object 24">
                        <a:extLst>
                          <a:ext uri="{FF2B5EF4-FFF2-40B4-BE49-F238E27FC236}">
                            <a16:creationId xmlns:a16="http://schemas.microsoft.com/office/drawing/2014/main" id="{33163E23-63D7-44EF-6986-0E0F263544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648200"/>
                        <a:ext cx="21240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62" name="Text Box 26">
            <a:extLst>
              <a:ext uri="{FF2B5EF4-FFF2-40B4-BE49-F238E27FC236}">
                <a16:creationId xmlns:a16="http://schemas.microsoft.com/office/drawing/2014/main" id="{9F1C06E3-716A-BCBC-A024-16F964F09A9F}"/>
              </a:ext>
            </a:extLst>
          </p:cNvPr>
          <p:cNvSpPr txBox="1">
            <a:spLocks noChangeArrowheads="1"/>
          </p:cNvSpPr>
          <p:nvPr/>
        </p:nvSpPr>
        <p:spPr bwMode="auto">
          <a:xfrm>
            <a:off x="517525" y="5449888"/>
            <a:ext cx="271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Severe Separation</a:t>
            </a:r>
          </a:p>
        </p:txBody>
      </p:sp>
      <p:grpSp>
        <p:nvGrpSpPr>
          <p:cNvPr id="6159" name="Group 38">
            <a:extLst>
              <a:ext uri="{FF2B5EF4-FFF2-40B4-BE49-F238E27FC236}">
                <a16:creationId xmlns:a16="http://schemas.microsoft.com/office/drawing/2014/main" id="{11FECE3C-6FD1-0377-64E5-C66CFB3D5426}"/>
              </a:ext>
            </a:extLst>
          </p:cNvPr>
          <p:cNvGrpSpPr>
            <a:grpSpLocks/>
          </p:cNvGrpSpPr>
          <p:nvPr/>
        </p:nvGrpSpPr>
        <p:grpSpPr bwMode="auto">
          <a:xfrm>
            <a:off x="0" y="0"/>
            <a:ext cx="9144000" cy="6858000"/>
            <a:chOff x="0" y="0"/>
            <a:chExt cx="9144000" cy="6858000"/>
          </a:xfrm>
        </p:grpSpPr>
        <p:grpSp>
          <p:nvGrpSpPr>
            <p:cNvPr id="6161" name="Group 19">
              <a:extLst>
                <a:ext uri="{FF2B5EF4-FFF2-40B4-BE49-F238E27FC236}">
                  <a16:creationId xmlns:a16="http://schemas.microsoft.com/office/drawing/2014/main" id="{DE76606B-FD3C-0DC4-AC5E-68C750BDC545}"/>
                </a:ext>
              </a:extLst>
            </p:cNvPr>
            <p:cNvGrpSpPr>
              <a:grpSpLocks/>
            </p:cNvGrpSpPr>
            <p:nvPr/>
          </p:nvGrpSpPr>
          <p:grpSpPr bwMode="auto">
            <a:xfrm>
              <a:off x="0" y="0"/>
              <a:ext cx="9144000" cy="6858000"/>
              <a:chOff x="0" y="0"/>
              <a:chExt cx="9144000" cy="6858000"/>
            </a:xfrm>
          </p:grpSpPr>
          <p:grpSp>
            <p:nvGrpSpPr>
              <p:cNvPr id="6163" name="Group 8">
                <a:extLst>
                  <a:ext uri="{FF2B5EF4-FFF2-40B4-BE49-F238E27FC236}">
                    <a16:creationId xmlns:a16="http://schemas.microsoft.com/office/drawing/2014/main" id="{488673EC-3EF9-BCB0-E26C-ACF54471FB11}"/>
                  </a:ext>
                </a:extLst>
              </p:cNvPr>
              <p:cNvGrpSpPr>
                <a:grpSpLocks/>
              </p:cNvGrpSpPr>
              <p:nvPr/>
            </p:nvGrpSpPr>
            <p:grpSpPr bwMode="auto">
              <a:xfrm>
                <a:off x="0" y="0"/>
                <a:ext cx="9144000" cy="6858000"/>
                <a:chOff x="0" y="0"/>
                <a:chExt cx="5760" cy="4320"/>
              </a:xfrm>
            </p:grpSpPr>
            <p:grpSp>
              <p:nvGrpSpPr>
                <p:cNvPr id="6165" name="Group 9">
                  <a:extLst>
                    <a:ext uri="{FF2B5EF4-FFF2-40B4-BE49-F238E27FC236}">
                      <a16:creationId xmlns:a16="http://schemas.microsoft.com/office/drawing/2014/main" id="{06E6A819-AB96-B937-1CBF-A1FCD2F1EB8E}"/>
                    </a:ext>
                  </a:extLst>
                </p:cNvPr>
                <p:cNvGrpSpPr>
                  <a:grpSpLocks/>
                </p:cNvGrpSpPr>
                <p:nvPr/>
              </p:nvGrpSpPr>
              <p:grpSpPr bwMode="auto">
                <a:xfrm>
                  <a:off x="0" y="0"/>
                  <a:ext cx="192" cy="4320"/>
                  <a:chOff x="0" y="-48"/>
                  <a:chExt cx="144" cy="4368"/>
                </a:xfrm>
              </p:grpSpPr>
              <p:sp>
                <p:nvSpPr>
                  <p:cNvPr id="6175" name="Rectangle 10">
                    <a:extLst>
                      <a:ext uri="{FF2B5EF4-FFF2-40B4-BE49-F238E27FC236}">
                        <a16:creationId xmlns:a16="http://schemas.microsoft.com/office/drawing/2014/main" id="{5C58D83D-0B1E-530C-9DBB-6165960992D6}"/>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76" name="Rectangle 11">
                    <a:extLst>
                      <a:ext uri="{FF2B5EF4-FFF2-40B4-BE49-F238E27FC236}">
                        <a16:creationId xmlns:a16="http://schemas.microsoft.com/office/drawing/2014/main" id="{AA762175-38CA-55AA-6CB1-1C8EE7044C8E}"/>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6166" name="Group 12">
                  <a:extLst>
                    <a:ext uri="{FF2B5EF4-FFF2-40B4-BE49-F238E27FC236}">
                      <a16:creationId xmlns:a16="http://schemas.microsoft.com/office/drawing/2014/main" id="{2B9334FD-0973-204D-2C4E-0A0F7D0DA967}"/>
                    </a:ext>
                  </a:extLst>
                </p:cNvPr>
                <p:cNvGrpSpPr>
                  <a:grpSpLocks/>
                </p:cNvGrpSpPr>
                <p:nvPr/>
              </p:nvGrpSpPr>
              <p:grpSpPr bwMode="auto">
                <a:xfrm>
                  <a:off x="5674" y="24"/>
                  <a:ext cx="86" cy="4296"/>
                  <a:chOff x="5616" y="-48"/>
                  <a:chExt cx="144" cy="4368"/>
                </a:xfrm>
              </p:grpSpPr>
              <p:sp>
                <p:nvSpPr>
                  <p:cNvPr id="6173" name="Rectangle 13">
                    <a:extLst>
                      <a:ext uri="{FF2B5EF4-FFF2-40B4-BE49-F238E27FC236}">
                        <a16:creationId xmlns:a16="http://schemas.microsoft.com/office/drawing/2014/main" id="{11D86238-4000-6C57-C402-557789074151}"/>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74" name="Rectangle 14">
                    <a:extLst>
                      <a:ext uri="{FF2B5EF4-FFF2-40B4-BE49-F238E27FC236}">
                        <a16:creationId xmlns:a16="http://schemas.microsoft.com/office/drawing/2014/main" id="{59C92B8F-3234-0AD3-B960-9E916E341A68}"/>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6167" name="Group 15">
                  <a:extLst>
                    <a:ext uri="{FF2B5EF4-FFF2-40B4-BE49-F238E27FC236}">
                      <a16:creationId xmlns:a16="http://schemas.microsoft.com/office/drawing/2014/main" id="{52325D4D-C209-F9C5-56F0-7AAD2D292383}"/>
                    </a:ext>
                  </a:extLst>
                </p:cNvPr>
                <p:cNvGrpSpPr>
                  <a:grpSpLocks/>
                </p:cNvGrpSpPr>
                <p:nvPr/>
              </p:nvGrpSpPr>
              <p:grpSpPr bwMode="auto">
                <a:xfrm>
                  <a:off x="144" y="0"/>
                  <a:ext cx="5616" cy="144"/>
                  <a:chOff x="96" y="-48"/>
                  <a:chExt cx="5520" cy="144"/>
                </a:xfrm>
              </p:grpSpPr>
              <p:sp>
                <p:nvSpPr>
                  <p:cNvPr id="6171" name="Rectangle 16">
                    <a:extLst>
                      <a:ext uri="{FF2B5EF4-FFF2-40B4-BE49-F238E27FC236}">
                        <a16:creationId xmlns:a16="http://schemas.microsoft.com/office/drawing/2014/main" id="{08ED46BA-B5F7-19D7-7878-56DE00A95485}"/>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72" name="Rectangle 17">
                    <a:extLst>
                      <a:ext uri="{FF2B5EF4-FFF2-40B4-BE49-F238E27FC236}">
                        <a16:creationId xmlns:a16="http://schemas.microsoft.com/office/drawing/2014/main" id="{3F8D6FCC-D7CE-84D0-C584-44D6C2E02770}"/>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6168" name="Group 18">
                  <a:extLst>
                    <a:ext uri="{FF2B5EF4-FFF2-40B4-BE49-F238E27FC236}">
                      <a16:creationId xmlns:a16="http://schemas.microsoft.com/office/drawing/2014/main" id="{E7A16283-F6E6-19A6-0BFE-CFB7527AD42D}"/>
                    </a:ext>
                  </a:extLst>
                </p:cNvPr>
                <p:cNvGrpSpPr>
                  <a:grpSpLocks/>
                </p:cNvGrpSpPr>
                <p:nvPr/>
              </p:nvGrpSpPr>
              <p:grpSpPr bwMode="auto">
                <a:xfrm>
                  <a:off x="144" y="4234"/>
                  <a:ext cx="5616" cy="86"/>
                  <a:chOff x="96" y="4176"/>
                  <a:chExt cx="5520" cy="144"/>
                </a:xfrm>
              </p:grpSpPr>
              <p:sp>
                <p:nvSpPr>
                  <p:cNvPr id="6169" name="Rectangle 19">
                    <a:extLst>
                      <a:ext uri="{FF2B5EF4-FFF2-40B4-BE49-F238E27FC236}">
                        <a16:creationId xmlns:a16="http://schemas.microsoft.com/office/drawing/2014/main" id="{40AED1E5-DBA0-45F5-8DCC-7B291EC66152}"/>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70" name="Rectangle 20">
                    <a:extLst>
                      <a:ext uri="{FF2B5EF4-FFF2-40B4-BE49-F238E27FC236}">
                        <a16:creationId xmlns:a16="http://schemas.microsoft.com/office/drawing/2014/main" id="{9D413EF3-F6EF-1F38-8E8F-168F7DC2970E}"/>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31" name="Rectangle 21">
                <a:extLst>
                  <a:ext uri="{FF2B5EF4-FFF2-40B4-BE49-F238E27FC236}">
                    <a16:creationId xmlns:a16="http://schemas.microsoft.com/office/drawing/2014/main" id="{4D4F0A5F-CE27-52DB-452C-B93086A5B93B}"/>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6162" name="Picture 42" descr="A picture containing shape&#10;&#10;Description automatically generated">
              <a:extLst>
                <a:ext uri="{FF2B5EF4-FFF2-40B4-BE49-F238E27FC236}">
                  <a16:creationId xmlns:a16="http://schemas.microsoft.com/office/drawing/2014/main" id="{82D459C3-32F8-22B8-C6B1-16FB64D4F6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5555"/>
                                        </p:tgtEl>
                                        <p:attrNameLst>
                                          <p:attrName>style.visibility</p:attrName>
                                        </p:attrNameLst>
                                      </p:cBhvr>
                                      <p:to>
                                        <p:strVal val="visible"/>
                                      </p:to>
                                    </p:set>
                                    <p:anim calcmode="lin" valueType="num">
                                      <p:cBhvr additive="base">
                                        <p:cTn id="7" dur="500" fill="hold"/>
                                        <p:tgtEl>
                                          <p:spTgt spid="65555"/>
                                        </p:tgtEl>
                                        <p:attrNameLst>
                                          <p:attrName>ppt_x</p:attrName>
                                        </p:attrNameLst>
                                      </p:cBhvr>
                                      <p:tavLst>
                                        <p:tav tm="0">
                                          <p:val>
                                            <p:strVal val="0-#ppt_w/2"/>
                                          </p:val>
                                        </p:tav>
                                        <p:tav tm="100000">
                                          <p:val>
                                            <p:strVal val="#ppt_x"/>
                                          </p:val>
                                        </p:tav>
                                      </p:tavLst>
                                    </p:anim>
                                    <p:anim calcmode="lin" valueType="num">
                                      <p:cBhvr additive="base">
                                        <p:cTn id="8" dur="500" fill="hold"/>
                                        <p:tgtEl>
                                          <p:spTgt spid="655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556"/>
                                        </p:tgtEl>
                                        <p:attrNameLst>
                                          <p:attrName>style.visibility</p:attrName>
                                        </p:attrNameLst>
                                      </p:cBhvr>
                                      <p:to>
                                        <p:strVal val="visible"/>
                                      </p:to>
                                    </p:set>
                                    <p:anim calcmode="lin" valueType="num">
                                      <p:cBhvr additive="base">
                                        <p:cTn id="13" dur="500" fill="hold"/>
                                        <p:tgtEl>
                                          <p:spTgt spid="65556"/>
                                        </p:tgtEl>
                                        <p:attrNameLst>
                                          <p:attrName>ppt_x</p:attrName>
                                        </p:attrNameLst>
                                      </p:cBhvr>
                                      <p:tavLst>
                                        <p:tav tm="0">
                                          <p:val>
                                            <p:strVal val="0-#ppt_w/2"/>
                                          </p:val>
                                        </p:tav>
                                        <p:tav tm="100000">
                                          <p:val>
                                            <p:strVal val="#ppt_x"/>
                                          </p:val>
                                        </p:tav>
                                      </p:tavLst>
                                    </p:anim>
                                    <p:anim calcmode="lin" valueType="num">
                                      <p:cBhvr additive="base">
                                        <p:cTn id="14" dur="500" fill="hold"/>
                                        <p:tgtEl>
                                          <p:spTgt spid="65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5557"/>
                                        </p:tgtEl>
                                        <p:attrNameLst>
                                          <p:attrName>style.visibility</p:attrName>
                                        </p:attrNameLst>
                                      </p:cBhvr>
                                      <p:to>
                                        <p:strVal val="visible"/>
                                      </p:to>
                                    </p:set>
                                    <p:anim calcmode="lin" valueType="num">
                                      <p:cBhvr additive="base">
                                        <p:cTn id="19" dur="500" fill="hold"/>
                                        <p:tgtEl>
                                          <p:spTgt spid="65557"/>
                                        </p:tgtEl>
                                        <p:attrNameLst>
                                          <p:attrName>ppt_x</p:attrName>
                                        </p:attrNameLst>
                                      </p:cBhvr>
                                      <p:tavLst>
                                        <p:tav tm="0">
                                          <p:val>
                                            <p:strVal val="0-#ppt_w/2"/>
                                          </p:val>
                                        </p:tav>
                                        <p:tav tm="100000">
                                          <p:val>
                                            <p:strVal val="#ppt_x"/>
                                          </p:val>
                                        </p:tav>
                                      </p:tavLst>
                                    </p:anim>
                                    <p:anim calcmode="lin" valueType="num">
                                      <p:cBhvr additive="base">
                                        <p:cTn id="20" dur="500" fill="hold"/>
                                        <p:tgtEl>
                                          <p:spTgt spid="6555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5558"/>
                                        </p:tgtEl>
                                        <p:attrNameLst>
                                          <p:attrName>style.visibility</p:attrName>
                                        </p:attrNameLst>
                                      </p:cBhvr>
                                      <p:to>
                                        <p:strVal val="visible"/>
                                      </p:to>
                                    </p:set>
                                    <p:anim calcmode="lin" valueType="num">
                                      <p:cBhvr additive="base">
                                        <p:cTn id="25" dur="500" fill="hold"/>
                                        <p:tgtEl>
                                          <p:spTgt spid="65558"/>
                                        </p:tgtEl>
                                        <p:attrNameLst>
                                          <p:attrName>ppt_x</p:attrName>
                                        </p:attrNameLst>
                                      </p:cBhvr>
                                      <p:tavLst>
                                        <p:tav tm="0">
                                          <p:val>
                                            <p:strVal val="0-#ppt_w/2"/>
                                          </p:val>
                                        </p:tav>
                                        <p:tav tm="100000">
                                          <p:val>
                                            <p:strVal val="#ppt_x"/>
                                          </p:val>
                                        </p:tav>
                                      </p:tavLst>
                                    </p:anim>
                                    <p:anim calcmode="lin" valueType="num">
                                      <p:cBhvr additive="base">
                                        <p:cTn id="26" dur="500" fill="hold"/>
                                        <p:tgtEl>
                                          <p:spTgt spid="65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65559"/>
                                        </p:tgtEl>
                                        <p:attrNameLst>
                                          <p:attrName>style.visibility</p:attrName>
                                        </p:attrNameLst>
                                      </p:cBhvr>
                                      <p:to>
                                        <p:strVal val="visible"/>
                                      </p:to>
                                    </p:set>
                                    <p:anim calcmode="lin" valueType="num">
                                      <p:cBhvr additive="base">
                                        <p:cTn id="31" dur="500" fill="hold"/>
                                        <p:tgtEl>
                                          <p:spTgt spid="65559"/>
                                        </p:tgtEl>
                                        <p:attrNameLst>
                                          <p:attrName>ppt_x</p:attrName>
                                        </p:attrNameLst>
                                      </p:cBhvr>
                                      <p:tavLst>
                                        <p:tav tm="0">
                                          <p:val>
                                            <p:strVal val="0-#ppt_w/2"/>
                                          </p:val>
                                        </p:tav>
                                        <p:tav tm="100000">
                                          <p:val>
                                            <p:strVal val="#ppt_x"/>
                                          </p:val>
                                        </p:tav>
                                      </p:tavLst>
                                    </p:anim>
                                    <p:anim calcmode="lin" valueType="num">
                                      <p:cBhvr additive="base">
                                        <p:cTn id="32" dur="500" fill="hold"/>
                                        <p:tgtEl>
                                          <p:spTgt spid="65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65561"/>
                                        </p:tgtEl>
                                        <p:attrNameLst>
                                          <p:attrName>style.visibility</p:attrName>
                                        </p:attrNameLst>
                                      </p:cBhvr>
                                      <p:to>
                                        <p:strVal val="visible"/>
                                      </p:to>
                                    </p:set>
                                    <p:anim calcmode="lin" valueType="num">
                                      <p:cBhvr additive="base">
                                        <p:cTn id="37" dur="500" fill="hold"/>
                                        <p:tgtEl>
                                          <p:spTgt spid="65561"/>
                                        </p:tgtEl>
                                        <p:attrNameLst>
                                          <p:attrName>ppt_x</p:attrName>
                                        </p:attrNameLst>
                                      </p:cBhvr>
                                      <p:tavLst>
                                        <p:tav tm="0">
                                          <p:val>
                                            <p:strVal val="0-#ppt_w/2"/>
                                          </p:val>
                                        </p:tav>
                                        <p:tav tm="100000">
                                          <p:val>
                                            <p:strVal val="#ppt_x"/>
                                          </p:val>
                                        </p:tav>
                                      </p:tavLst>
                                    </p:anim>
                                    <p:anim calcmode="lin" valueType="num">
                                      <p:cBhvr additive="base">
                                        <p:cTn id="38" dur="500" fill="hold"/>
                                        <p:tgtEl>
                                          <p:spTgt spid="6556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65560"/>
                                        </p:tgtEl>
                                        <p:attrNameLst>
                                          <p:attrName>style.visibility</p:attrName>
                                        </p:attrNameLst>
                                      </p:cBhvr>
                                      <p:to>
                                        <p:strVal val="visible"/>
                                      </p:to>
                                    </p:set>
                                    <p:anim calcmode="lin" valueType="num">
                                      <p:cBhvr additive="base">
                                        <p:cTn id="43" dur="500" fill="hold"/>
                                        <p:tgtEl>
                                          <p:spTgt spid="65560"/>
                                        </p:tgtEl>
                                        <p:attrNameLst>
                                          <p:attrName>ppt_x</p:attrName>
                                        </p:attrNameLst>
                                      </p:cBhvr>
                                      <p:tavLst>
                                        <p:tav tm="0">
                                          <p:val>
                                            <p:strVal val="0-#ppt_w/2"/>
                                          </p:val>
                                        </p:tav>
                                        <p:tav tm="100000">
                                          <p:val>
                                            <p:strVal val="#ppt_x"/>
                                          </p:val>
                                        </p:tav>
                                      </p:tavLst>
                                    </p:anim>
                                    <p:anim calcmode="lin" valueType="num">
                                      <p:cBhvr additive="base">
                                        <p:cTn id="44" dur="500" fill="hold"/>
                                        <p:tgtEl>
                                          <p:spTgt spid="6556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65562"/>
                                        </p:tgtEl>
                                        <p:attrNameLst>
                                          <p:attrName>style.visibility</p:attrName>
                                        </p:attrNameLst>
                                      </p:cBhvr>
                                      <p:to>
                                        <p:strVal val="visible"/>
                                      </p:to>
                                    </p:set>
                                    <p:anim calcmode="lin" valueType="num">
                                      <p:cBhvr additive="base">
                                        <p:cTn id="49" dur="500" fill="hold"/>
                                        <p:tgtEl>
                                          <p:spTgt spid="65562"/>
                                        </p:tgtEl>
                                        <p:attrNameLst>
                                          <p:attrName>ppt_x</p:attrName>
                                        </p:attrNameLst>
                                      </p:cBhvr>
                                      <p:tavLst>
                                        <p:tav tm="0">
                                          <p:val>
                                            <p:strVal val="0-#ppt_w/2"/>
                                          </p:val>
                                        </p:tav>
                                        <p:tav tm="100000">
                                          <p:val>
                                            <p:strVal val="#ppt_x"/>
                                          </p:val>
                                        </p:tav>
                                      </p:tavLst>
                                    </p:anim>
                                    <p:anim calcmode="lin" valueType="num">
                                      <p:cBhvr additive="base">
                                        <p:cTn id="50" dur="500" fill="hold"/>
                                        <p:tgtEl>
                                          <p:spTgt spid="65562"/>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65554">
                                            <p:txEl>
                                              <p:pRg st="0" end="0"/>
                                            </p:txEl>
                                          </p:spTgt>
                                        </p:tgtEl>
                                        <p:attrNameLst>
                                          <p:attrName>style.visibility</p:attrName>
                                        </p:attrNameLst>
                                      </p:cBhvr>
                                      <p:to>
                                        <p:strVal val="visible"/>
                                      </p:to>
                                    </p:set>
                                    <p:anim calcmode="lin" valueType="num">
                                      <p:cBhvr additive="base">
                                        <p:cTn id="55" dur="500" fill="hold"/>
                                        <p:tgtEl>
                                          <p:spTgt spid="65554">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55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0-#ppt_w/2"/>
                                          </p:val>
                                        </p:tav>
                                        <p:tav tm="100000">
                                          <p:val>
                                            <p:strVal val="#ppt_x"/>
                                          </p:val>
                                        </p:tav>
                                      </p:tavLst>
                                    </p:anim>
                                    <p:anim calcmode="lin" valueType="num">
                                      <p:cBhvr additive="base">
                                        <p:cTn id="6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0-#ppt_w/2"/>
                                          </p:val>
                                        </p:tav>
                                        <p:tav tm="100000">
                                          <p:val>
                                            <p:strVal val="#ppt_x"/>
                                          </p:val>
                                        </p:tav>
                                      </p:tavLst>
                                    </p:anim>
                                    <p:anim calcmode="lin" valueType="num">
                                      <p:cBhvr additive="base">
                                        <p:cTn id="6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0-#ppt_w/2"/>
                                          </p:val>
                                        </p:tav>
                                        <p:tav tm="100000">
                                          <p:val>
                                            <p:strVal val="#ppt_x"/>
                                          </p:val>
                                        </p:tav>
                                      </p:tavLst>
                                    </p:anim>
                                    <p:anim calcmode="lin" valueType="num">
                                      <p:cBhvr additive="base">
                                        <p:cTn id="7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4" grpId="0" build="p" autoUpdateAnimBg="0"/>
      <p:bldP spid="65559" grpId="0" autoUpdateAnimBg="0"/>
      <p:bldP spid="6556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36CFDE9-B1CA-2331-8F48-A3DC0FB27219}"/>
              </a:ext>
            </a:extLst>
          </p:cNvPr>
          <p:cNvSpPr>
            <a:spLocks noGrp="1" noChangeArrowheads="1"/>
          </p:cNvSpPr>
          <p:nvPr>
            <p:ph type="title"/>
          </p:nvPr>
        </p:nvSpPr>
        <p:spPr>
          <a:xfrm>
            <a:off x="685800" y="228600"/>
            <a:ext cx="7772400" cy="838200"/>
          </a:xfrm>
        </p:spPr>
        <p:txBody>
          <a:bodyPr/>
          <a:lstStyle/>
          <a:p>
            <a:r>
              <a:rPr lang="en-US" altLang="en-US" sz="2800"/>
              <a:t>Choking of Valve Passage</a:t>
            </a:r>
          </a:p>
        </p:txBody>
      </p:sp>
      <p:sp>
        <p:nvSpPr>
          <p:cNvPr id="7171" name="Line 3">
            <a:extLst>
              <a:ext uri="{FF2B5EF4-FFF2-40B4-BE49-F238E27FC236}">
                <a16:creationId xmlns:a16="http://schemas.microsoft.com/office/drawing/2014/main" id="{99484801-4724-E73B-06CE-45DCD48DFC04}"/>
              </a:ext>
            </a:extLst>
          </p:cNvPr>
          <p:cNvSpPr>
            <a:spLocks noChangeShapeType="1"/>
          </p:cNvSpPr>
          <p:nvPr/>
        </p:nvSpPr>
        <p:spPr bwMode="auto">
          <a:xfrm>
            <a:off x="1676400" y="5715000"/>
            <a:ext cx="655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7172" name="Line 4">
            <a:extLst>
              <a:ext uri="{FF2B5EF4-FFF2-40B4-BE49-F238E27FC236}">
                <a16:creationId xmlns:a16="http://schemas.microsoft.com/office/drawing/2014/main" id="{C8533286-D899-CCAD-FDB9-D746142A3D79}"/>
              </a:ext>
            </a:extLst>
          </p:cNvPr>
          <p:cNvSpPr>
            <a:spLocks noChangeShapeType="1"/>
          </p:cNvSpPr>
          <p:nvPr/>
        </p:nvSpPr>
        <p:spPr bwMode="auto">
          <a:xfrm flipV="1">
            <a:off x="1676400" y="1752600"/>
            <a:ext cx="0" cy="396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7173" name="Freeform 5">
            <a:extLst>
              <a:ext uri="{FF2B5EF4-FFF2-40B4-BE49-F238E27FC236}">
                <a16:creationId xmlns:a16="http://schemas.microsoft.com/office/drawing/2014/main" id="{52316195-B8BC-20BB-434A-698D6EACE09F}"/>
              </a:ext>
            </a:extLst>
          </p:cNvPr>
          <p:cNvSpPr>
            <a:spLocks/>
          </p:cNvSpPr>
          <p:nvPr/>
        </p:nvSpPr>
        <p:spPr bwMode="auto">
          <a:xfrm>
            <a:off x="1676400" y="2501900"/>
            <a:ext cx="6553200" cy="3213100"/>
          </a:xfrm>
          <a:custGeom>
            <a:avLst/>
            <a:gdLst>
              <a:gd name="T0" fmla="*/ 0 w 4128"/>
              <a:gd name="T1" fmla="*/ 2147483646 h 2024"/>
              <a:gd name="T2" fmla="*/ 2147483646 w 4128"/>
              <a:gd name="T3" fmla="*/ 2147483646 h 2024"/>
              <a:gd name="T4" fmla="*/ 2147483646 w 4128"/>
              <a:gd name="T5" fmla="*/ 2147483646 h 2024"/>
              <a:gd name="T6" fmla="*/ 2147483646 w 4128"/>
              <a:gd name="T7" fmla="*/ 2147483646 h 2024"/>
              <a:gd name="T8" fmla="*/ 2147483646 w 4128"/>
              <a:gd name="T9" fmla="*/ 2147483646 h 2024"/>
              <a:gd name="T10" fmla="*/ 2147483646 w 4128"/>
              <a:gd name="T11" fmla="*/ 2147483646 h 2024"/>
              <a:gd name="T12" fmla="*/ 2147483646 w 4128"/>
              <a:gd name="T13" fmla="*/ 2147483646 h 2024"/>
              <a:gd name="T14" fmla="*/ 2147483646 w 4128"/>
              <a:gd name="T15" fmla="*/ 2147483646 h 2024"/>
              <a:gd name="T16" fmla="*/ 0 60000 65536"/>
              <a:gd name="T17" fmla="*/ 0 60000 65536"/>
              <a:gd name="T18" fmla="*/ 0 60000 65536"/>
              <a:gd name="T19" fmla="*/ 0 60000 65536"/>
              <a:gd name="T20" fmla="*/ 0 60000 65536"/>
              <a:gd name="T21" fmla="*/ 0 60000 65536"/>
              <a:gd name="T22" fmla="*/ 0 60000 65536"/>
              <a:gd name="T23" fmla="*/ 0 60000 65536"/>
              <a:gd name="T24" fmla="*/ 0 w 4128"/>
              <a:gd name="T25" fmla="*/ 0 h 2024"/>
              <a:gd name="T26" fmla="*/ 4128 w 4128"/>
              <a:gd name="T27" fmla="*/ 2024 h 20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28" h="2024">
                <a:moveTo>
                  <a:pt x="0" y="2024"/>
                </a:moveTo>
                <a:cubicBezTo>
                  <a:pt x="52" y="1944"/>
                  <a:pt x="104" y="1864"/>
                  <a:pt x="192" y="1736"/>
                </a:cubicBezTo>
                <a:cubicBezTo>
                  <a:pt x="280" y="1608"/>
                  <a:pt x="408" y="1408"/>
                  <a:pt x="528" y="1256"/>
                </a:cubicBezTo>
                <a:cubicBezTo>
                  <a:pt x="648" y="1104"/>
                  <a:pt x="768" y="976"/>
                  <a:pt x="912" y="824"/>
                </a:cubicBezTo>
                <a:cubicBezTo>
                  <a:pt x="1056" y="672"/>
                  <a:pt x="1176" y="472"/>
                  <a:pt x="1392" y="344"/>
                </a:cubicBezTo>
                <a:cubicBezTo>
                  <a:pt x="1608" y="216"/>
                  <a:pt x="2000" y="112"/>
                  <a:pt x="2208" y="56"/>
                </a:cubicBezTo>
                <a:cubicBezTo>
                  <a:pt x="2416" y="0"/>
                  <a:pt x="2320" y="16"/>
                  <a:pt x="2640" y="8"/>
                </a:cubicBezTo>
                <a:cubicBezTo>
                  <a:pt x="2960" y="0"/>
                  <a:pt x="3880" y="8"/>
                  <a:pt x="4128" y="8"/>
                </a:cubicBezTo>
              </a:path>
            </a:pathLst>
          </a:custGeom>
          <a:noFill/>
          <a:ln w="381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7174" name="Text Box 6">
            <a:extLst>
              <a:ext uri="{FF2B5EF4-FFF2-40B4-BE49-F238E27FC236}">
                <a16:creationId xmlns:a16="http://schemas.microsoft.com/office/drawing/2014/main" id="{50511226-0D04-1AF4-3B67-565D43720E2B}"/>
              </a:ext>
            </a:extLst>
          </p:cNvPr>
          <p:cNvSpPr txBox="1">
            <a:spLocks noChangeArrowheads="1"/>
          </p:cNvSpPr>
          <p:nvPr/>
        </p:nvSpPr>
        <p:spPr bwMode="auto">
          <a:xfrm>
            <a:off x="3717925" y="5832475"/>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Valve Lift</a:t>
            </a:r>
          </a:p>
        </p:txBody>
      </p:sp>
      <p:sp>
        <p:nvSpPr>
          <p:cNvPr id="7175" name="Line 7">
            <a:extLst>
              <a:ext uri="{FF2B5EF4-FFF2-40B4-BE49-F238E27FC236}">
                <a16:creationId xmlns:a16="http://schemas.microsoft.com/office/drawing/2014/main" id="{EFF8DE16-42FB-2C89-9E8D-C0A16BED61F9}"/>
              </a:ext>
            </a:extLst>
          </p:cNvPr>
          <p:cNvSpPr>
            <a:spLocks noChangeShapeType="1"/>
          </p:cNvSpPr>
          <p:nvPr/>
        </p:nvSpPr>
        <p:spPr bwMode="auto">
          <a:xfrm>
            <a:off x="3886200" y="6324600"/>
            <a:ext cx="2667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graphicFrame>
        <p:nvGraphicFramePr>
          <p:cNvPr id="7176" name="Object 2">
            <a:extLst>
              <a:ext uri="{FF2B5EF4-FFF2-40B4-BE49-F238E27FC236}">
                <a16:creationId xmlns:a16="http://schemas.microsoft.com/office/drawing/2014/main" id="{D2FBF268-47B4-CDF6-8BC8-F14DDDA82B8C}"/>
              </a:ext>
            </a:extLst>
          </p:cNvPr>
          <p:cNvGraphicFramePr>
            <a:graphicFrameLocks noChangeAspect="1"/>
          </p:cNvGraphicFramePr>
          <p:nvPr/>
        </p:nvGraphicFramePr>
        <p:xfrm>
          <a:off x="685800" y="3124200"/>
          <a:ext cx="423863" cy="457200"/>
        </p:xfrm>
        <a:graphic>
          <a:graphicData uri="http://schemas.openxmlformats.org/presentationml/2006/ole">
            <mc:AlternateContent xmlns:mc="http://schemas.openxmlformats.org/markup-compatibility/2006">
              <mc:Choice xmlns:v="urn:schemas-microsoft-com:vml" Requires="v">
                <p:oleObj name="Equation" r:id="rId2" imgW="164814" imgH="177492" progId="Equation.3">
                  <p:embed/>
                </p:oleObj>
              </mc:Choice>
              <mc:Fallback>
                <p:oleObj name="Equation" r:id="rId2" imgW="164814" imgH="177492" progId="Equation.3">
                  <p:embed/>
                  <p:pic>
                    <p:nvPicPr>
                      <p:cNvPr id="7176" name="Object 2">
                        <a:extLst>
                          <a:ext uri="{FF2B5EF4-FFF2-40B4-BE49-F238E27FC236}">
                            <a16:creationId xmlns:a16="http://schemas.microsoft.com/office/drawing/2014/main" id="{D2FBF268-47B4-CDF6-8BC8-F14DDDA8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24200"/>
                        <a:ext cx="4238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7" name="Line 9">
            <a:extLst>
              <a:ext uri="{FF2B5EF4-FFF2-40B4-BE49-F238E27FC236}">
                <a16:creationId xmlns:a16="http://schemas.microsoft.com/office/drawing/2014/main" id="{B6DB64D5-5EB7-BCE0-5732-97549885789E}"/>
              </a:ext>
            </a:extLst>
          </p:cNvPr>
          <p:cNvSpPr>
            <a:spLocks noChangeShapeType="1"/>
          </p:cNvSpPr>
          <p:nvPr/>
        </p:nvSpPr>
        <p:spPr bwMode="auto">
          <a:xfrm flipV="1">
            <a:off x="1447800" y="25908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graphicFrame>
        <p:nvGraphicFramePr>
          <p:cNvPr id="2" name="Object 17">
            <a:extLst>
              <a:ext uri="{FF2B5EF4-FFF2-40B4-BE49-F238E27FC236}">
                <a16:creationId xmlns:a16="http://schemas.microsoft.com/office/drawing/2014/main" id="{62A19C2F-F927-9990-15E3-30AD4EB53F61}"/>
              </a:ext>
            </a:extLst>
          </p:cNvPr>
          <p:cNvGraphicFramePr>
            <a:graphicFrameLocks noChangeAspect="1"/>
          </p:cNvGraphicFramePr>
          <p:nvPr/>
        </p:nvGraphicFramePr>
        <p:xfrm>
          <a:off x="4800600" y="2819400"/>
          <a:ext cx="4148138" cy="2743200"/>
        </p:xfrm>
        <a:graphic>
          <a:graphicData uri="http://schemas.openxmlformats.org/presentationml/2006/ole">
            <mc:AlternateContent xmlns:mc="http://schemas.openxmlformats.org/markup-compatibility/2006">
              <mc:Choice xmlns:v="urn:schemas-microsoft-com:vml" Requires="v">
                <p:oleObj name="Bitmap Image" r:id="rId4" imgW="6133333" imgH="4057143" progId="Paint.Picture">
                  <p:embed/>
                </p:oleObj>
              </mc:Choice>
              <mc:Fallback>
                <p:oleObj name="Bitmap Image" r:id="rId4" imgW="6133333" imgH="4057143" progId="Paint.Picture">
                  <p:embed/>
                  <p:pic>
                    <p:nvPicPr>
                      <p:cNvPr id="2" name="Object 17">
                        <a:extLst>
                          <a:ext uri="{FF2B5EF4-FFF2-40B4-BE49-F238E27FC236}">
                            <a16:creationId xmlns:a16="http://schemas.microsoft.com/office/drawing/2014/main" id="{62A19C2F-F927-9990-15E3-30AD4EB53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19400"/>
                        <a:ext cx="414813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179" name="Group 38">
            <a:extLst>
              <a:ext uri="{FF2B5EF4-FFF2-40B4-BE49-F238E27FC236}">
                <a16:creationId xmlns:a16="http://schemas.microsoft.com/office/drawing/2014/main" id="{4D51EB47-456E-CB06-DC06-DB3CE99AC7C2}"/>
              </a:ext>
            </a:extLst>
          </p:cNvPr>
          <p:cNvGrpSpPr>
            <a:grpSpLocks/>
          </p:cNvGrpSpPr>
          <p:nvPr/>
        </p:nvGrpSpPr>
        <p:grpSpPr bwMode="auto">
          <a:xfrm>
            <a:off x="0" y="0"/>
            <a:ext cx="9144000" cy="6858000"/>
            <a:chOff x="0" y="0"/>
            <a:chExt cx="9144000" cy="6858000"/>
          </a:xfrm>
        </p:grpSpPr>
        <p:grpSp>
          <p:nvGrpSpPr>
            <p:cNvPr id="7181" name="Group 19">
              <a:extLst>
                <a:ext uri="{FF2B5EF4-FFF2-40B4-BE49-F238E27FC236}">
                  <a16:creationId xmlns:a16="http://schemas.microsoft.com/office/drawing/2014/main" id="{414E2B85-5E5C-20EE-A350-270F37D499E1}"/>
                </a:ext>
              </a:extLst>
            </p:cNvPr>
            <p:cNvGrpSpPr>
              <a:grpSpLocks/>
            </p:cNvGrpSpPr>
            <p:nvPr/>
          </p:nvGrpSpPr>
          <p:grpSpPr bwMode="auto">
            <a:xfrm>
              <a:off x="0" y="0"/>
              <a:ext cx="9144000" cy="6858000"/>
              <a:chOff x="0" y="0"/>
              <a:chExt cx="9144000" cy="6858000"/>
            </a:xfrm>
          </p:grpSpPr>
          <p:grpSp>
            <p:nvGrpSpPr>
              <p:cNvPr id="7183" name="Group 8">
                <a:extLst>
                  <a:ext uri="{FF2B5EF4-FFF2-40B4-BE49-F238E27FC236}">
                    <a16:creationId xmlns:a16="http://schemas.microsoft.com/office/drawing/2014/main" id="{87718C6E-F891-E2C0-3705-6A68EF32F853}"/>
                  </a:ext>
                </a:extLst>
              </p:cNvPr>
              <p:cNvGrpSpPr>
                <a:grpSpLocks/>
              </p:cNvGrpSpPr>
              <p:nvPr/>
            </p:nvGrpSpPr>
            <p:grpSpPr bwMode="auto">
              <a:xfrm>
                <a:off x="0" y="0"/>
                <a:ext cx="9144000" cy="6858000"/>
                <a:chOff x="0" y="0"/>
                <a:chExt cx="5760" cy="4320"/>
              </a:xfrm>
            </p:grpSpPr>
            <p:grpSp>
              <p:nvGrpSpPr>
                <p:cNvPr id="7185" name="Group 9">
                  <a:extLst>
                    <a:ext uri="{FF2B5EF4-FFF2-40B4-BE49-F238E27FC236}">
                      <a16:creationId xmlns:a16="http://schemas.microsoft.com/office/drawing/2014/main" id="{A98832B8-BD9D-B3AC-6B31-82CDCAB16E50}"/>
                    </a:ext>
                  </a:extLst>
                </p:cNvPr>
                <p:cNvGrpSpPr>
                  <a:grpSpLocks/>
                </p:cNvGrpSpPr>
                <p:nvPr/>
              </p:nvGrpSpPr>
              <p:grpSpPr bwMode="auto">
                <a:xfrm>
                  <a:off x="0" y="0"/>
                  <a:ext cx="192" cy="4320"/>
                  <a:chOff x="0" y="-48"/>
                  <a:chExt cx="144" cy="4368"/>
                </a:xfrm>
              </p:grpSpPr>
              <p:sp>
                <p:nvSpPr>
                  <p:cNvPr id="7195" name="Rectangle 10">
                    <a:extLst>
                      <a:ext uri="{FF2B5EF4-FFF2-40B4-BE49-F238E27FC236}">
                        <a16:creationId xmlns:a16="http://schemas.microsoft.com/office/drawing/2014/main" id="{E48B7F31-53C4-7394-81A2-EE94D3EDB173}"/>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96" name="Rectangle 11">
                    <a:extLst>
                      <a:ext uri="{FF2B5EF4-FFF2-40B4-BE49-F238E27FC236}">
                        <a16:creationId xmlns:a16="http://schemas.microsoft.com/office/drawing/2014/main" id="{65E875C0-9620-B21C-2417-5488953377F2}"/>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7186" name="Group 12">
                  <a:extLst>
                    <a:ext uri="{FF2B5EF4-FFF2-40B4-BE49-F238E27FC236}">
                      <a16:creationId xmlns:a16="http://schemas.microsoft.com/office/drawing/2014/main" id="{AE0F41B3-9F00-67CE-0CA5-58252EB247C8}"/>
                    </a:ext>
                  </a:extLst>
                </p:cNvPr>
                <p:cNvGrpSpPr>
                  <a:grpSpLocks/>
                </p:cNvGrpSpPr>
                <p:nvPr/>
              </p:nvGrpSpPr>
              <p:grpSpPr bwMode="auto">
                <a:xfrm>
                  <a:off x="5674" y="24"/>
                  <a:ext cx="86" cy="4296"/>
                  <a:chOff x="5616" y="-48"/>
                  <a:chExt cx="144" cy="4368"/>
                </a:xfrm>
              </p:grpSpPr>
              <p:sp>
                <p:nvSpPr>
                  <p:cNvPr id="7193" name="Rectangle 13">
                    <a:extLst>
                      <a:ext uri="{FF2B5EF4-FFF2-40B4-BE49-F238E27FC236}">
                        <a16:creationId xmlns:a16="http://schemas.microsoft.com/office/drawing/2014/main" id="{636392E8-0507-A4E3-9E9E-93F4F6676D78}"/>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94" name="Rectangle 14">
                    <a:extLst>
                      <a:ext uri="{FF2B5EF4-FFF2-40B4-BE49-F238E27FC236}">
                        <a16:creationId xmlns:a16="http://schemas.microsoft.com/office/drawing/2014/main" id="{9B9F1517-54FF-B528-606D-BBB681C5BB22}"/>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7187" name="Group 15">
                  <a:extLst>
                    <a:ext uri="{FF2B5EF4-FFF2-40B4-BE49-F238E27FC236}">
                      <a16:creationId xmlns:a16="http://schemas.microsoft.com/office/drawing/2014/main" id="{C4496386-BB0F-0CA5-1B23-41A6D4979F29}"/>
                    </a:ext>
                  </a:extLst>
                </p:cNvPr>
                <p:cNvGrpSpPr>
                  <a:grpSpLocks/>
                </p:cNvGrpSpPr>
                <p:nvPr/>
              </p:nvGrpSpPr>
              <p:grpSpPr bwMode="auto">
                <a:xfrm>
                  <a:off x="144" y="0"/>
                  <a:ext cx="5616" cy="144"/>
                  <a:chOff x="96" y="-48"/>
                  <a:chExt cx="5520" cy="144"/>
                </a:xfrm>
              </p:grpSpPr>
              <p:sp>
                <p:nvSpPr>
                  <p:cNvPr id="7191" name="Rectangle 16">
                    <a:extLst>
                      <a:ext uri="{FF2B5EF4-FFF2-40B4-BE49-F238E27FC236}">
                        <a16:creationId xmlns:a16="http://schemas.microsoft.com/office/drawing/2014/main" id="{320F690D-0A91-D36F-93A4-608B08EB29E9}"/>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92" name="Rectangle 17">
                    <a:extLst>
                      <a:ext uri="{FF2B5EF4-FFF2-40B4-BE49-F238E27FC236}">
                        <a16:creationId xmlns:a16="http://schemas.microsoft.com/office/drawing/2014/main" id="{045BB53C-AD34-82EE-C1ED-62713DF965E2}"/>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7188" name="Group 18">
                  <a:extLst>
                    <a:ext uri="{FF2B5EF4-FFF2-40B4-BE49-F238E27FC236}">
                      <a16:creationId xmlns:a16="http://schemas.microsoft.com/office/drawing/2014/main" id="{ADCC1EFF-4235-B26C-B4AA-9F84E8630375}"/>
                    </a:ext>
                  </a:extLst>
                </p:cNvPr>
                <p:cNvGrpSpPr>
                  <a:grpSpLocks/>
                </p:cNvGrpSpPr>
                <p:nvPr/>
              </p:nvGrpSpPr>
              <p:grpSpPr bwMode="auto">
                <a:xfrm>
                  <a:off x="144" y="4234"/>
                  <a:ext cx="5616" cy="86"/>
                  <a:chOff x="96" y="4176"/>
                  <a:chExt cx="5520" cy="144"/>
                </a:xfrm>
              </p:grpSpPr>
              <p:sp>
                <p:nvSpPr>
                  <p:cNvPr id="7189" name="Rectangle 19">
                    <a:extLst>
                      <a:ext uri="{FF2B5EF4-FFF2-40B4-BE49-F238E27FC236}">
                        <a16:creationId xmlns:a16="http://schemas.microsoft.com/office/drawing/2014/main" id="{1F8B16BE-F61F-A8EC-0A43-4028976A945E}"/>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90" name="Rectangle 20">
                    <a:extLst>
                      <a:ext uri="{FF2B5EF4-FFF2-40B4-BE49-F238E27FC236}">
                        <a16:creationId xmlns:a16="http://schemas.microsoft.com/office/drawing/2014/main" id="{9C0C6013-F68A-8A87-F591-5848567080ED}"/>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5" name="Rectangle 21">
                <a:extLst>
                  <a:ext uri="{FF2B5EF4-FFF2-40B4-BE49-F238E27FC236}">
                    <a16:creationId xmlns:a16="http://schemas.microsoft.com/office/drawing/2014/main" id="{54EFAE0F-3D1E-EA96-FF60-5182011FA568}"/>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7182" name="Picture 42" descr="A picture containing shape&#10;&#10;Description automatically generated">
              <a:extLst>
                <a:ext uri="{FF2B5EF4-FFF2-40B4-BE49-F238E27FC236}">
                  <a16:creationId xmlns:a16="http://schemas.microsoft.com/office/drawing/2014/main" id="{37D97971-68BD-7912-B574-1B50A4B77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F399810-51A2-C80F-0DDF-4172C507EE0F}"/>
              </a:ext>
            </a:extLst>
          </p:cNvPr>
          <p:cNvSpPr>
            <a:spLocks noGrp="1" noChangeArrowheads="1"/>
          </p:cNvSpPr>
          <p:nvPr>
            <p:ph type="title"/>
          </p:nvPr>
        </p:nvSpPr>
        <p:spPr>
          <a:xfrm>
            <a:off x="533400" y="228600"/>
            <a:ext cx="6019800" cy="838200"/>
          </a:xfrm>
        </p:spPr>
        <p:txBody>
          <a:bodyPr/>
          <a:lstStyle/>
          <a:p>
            <a:r>
              <a:rPr lang="en-US" altLang="en-US" sz="2800"/>
              <a:t>Frictional Compressible Flow Through Inlet Valve</a:t>
            </a:r>
          </a:p>
        </p:txBody>
      </p:sp>
      <p:sp>
        <p:nvSpPr>
          <p:cNvPr id="114691" name="Rectangle 3">
            <a:extLst>
              <a:ext uri="{FF2B5EF4-FFF2-40B4-BE49-F238E27FC236}">
                <a16:creationId xmlns:a16="http://schemas.microsoft.com/office/drawing/2014/main" id="{928B1ED5-43C8-01DD-836F-33AAFA3280C7}"/>
              </a:ext>
            </a:extLst>
          </p:cNvPr>
          <p:cNvSpPr>
            <a:spLocks noGrp="1" noChangeArrowheads="1"/>
          </p:cNvSpPr>
          <p:nvPr>
            <p:ph type="body" idx="1"/>
          </p:nvPr>
        </p:nvSpPr>
        <p:spPr>
          <a:xfrm>
            <a:off x="533400" y="1219200"/>
            <a:ext cx="8229600" cy="914400"/>
          </a:xfrm>
        </p:spPr>
        <p:txBody>
          <a:bodyPr/>
          <a:lstStyle/>
          <a:p>
            <a:r>
              <a:rPr lang="en-US" altLang="en-US" sz="2400">
                <a:latin typeface="Times New Roman" panose="02020603050405020304" pitchFamily="18" charset="0"/>
                <a:cs typeface="Times New Roman" panose="02020603050405020304" pitchFamily="18" charset="0"/>
              </a:rPr>
              <a:t>The real gas flow effects are included by means of an experimentally determined discharge coefficient </a:t>
            </a:r>
            <a:r>
              <a:rPr lang="en-US" altLang="en-US" sz="2400" i="1">
                <a:latin typeface="Times New Roman" panose="02020603050405020304" pitchFamily="18" charset="0"/>
                <a:cs typeface="Times New Roman" panose="02020603050405020304" pitchFamily="18" charset="0"/>
              </a:rPr>
              <a:t>C</a:t>
            </a:r>
            <a:r>
              <a:rPr lang="en-US" altLang="en-US" sz="2400" i="1" baseline="-25000">
                <a:latin typeface="Times New Roman" panose="02020603050405020304" pitchFamily="18" charset="0"/>
                <a:cs typeface="Times New Roman" panose="02020603050405020304" pitchFamily="18" charset="0"/>
              </a:rPr>
              <a:t>D</a:t>
            </a:r>
            <a:r>
              <a:rPr lang="en-US" altLang="en-US" sz="2400">
                <a:latin typeface="Times New Roman" panose="02020603050405020304" pitchFamily="18" charset="0"/>
                <a:cs typeface="Times New Roman" panose="02020603050405020304" pitchFamily="18" charset="0"/>
              </a:rPr>
              <a:t>.</a:t>
            </a:r>
          </a:p>
        </p:txBody>
      </p:sp>
      <p:graphicFrame>
        <p:nvGraphicFramePr>
          <p:cNvPr id="114692" name="Object 2">
            <a:extLst>
              <a:ext uri="{FF2B5EF4-FFF2-40B4-BE49-F238E27FC236}">
                <a16:creationId xmlns:a16="http://schemas.microsoft.com/office/drawing/2014/main" id="{57BCF82E-79D9-29EC-AE31-F4C4E7F2FF6F}"/>
              </a:ext>
            </a:extLst>
          </p:cNvPr>
          <p:cNvGraphicFramePr>
            <a:graphicFrameLocks noChangeAspect="1"/>
          </p:cNvGraphicFramePr>
          <p:nvPr/>
        </p:nvGraphicFramePr>
        <p:xfrm>
          <a:off x="1752600" y="4267200"/>
          <a:ext cx="5999163" cy="1252538"/>
        </p:xfrm>
        <a:graphic>
          <a:graphicData uri="http://schemas.openxmlformats.org/presentationml/2006/ole">
            <mc:AlternateContent xmlns:mc="http://schemas.openxmlformats.org/markup-compatibility/2006">
              <mc:Choice xmlns:v="urn:schemas-microsoft-com:vml" Requires="v">
                <p:oleObj name="Equation" r:id="rId2" imgW="1905000" imgH="558800" progId="Equation.3">
                  <p:embed/>
                </p:oleObj>
              </mc:Choice>
              <mc:Fallback>
                <p:oleObj name="Equation" r:id="rId2" imgW="1905000" imgH="558800" progId="Equation.3">
                  <p:embed/>
                  <p:pic>
                    <p:nvPicPr>
                      <p:cNvPr id="114692" name="Object 2">
                        <a:extLst>
                          <a:ext uri="{FF2B5EF4-FFF2-40B4-BE49-F238E27FC236}">
                            <a16:creationId xmlns:a16="http://schemas.microsoft.com/office/drawing/2014/main" id="{57BCF82E-79D9-29EC-AE31-F4C4E7F2F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267200"/>
                        <a:ext cx="5999163"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4693" name="Object 3">
            <a:extLst>
              <a:ext uri="{FF2B5EF4-FFF2-40B4-BE49-F238E27FC236}">
                <a16:creationId xmlns:a16="http://schemas.microsoft.com/office/drawing/2014/main" id="{8F9D57E7-F6BA-6218-1194-2E4A4F1F435D}"/>
              </a:ext>
            </a:extLst>
          </p:cNvPr>
          <p:cNvGraphicFramePr>
            <a:graphicFrameLocks noChangeAspect="1"/>
          </p:cNvGraphicFramePr>
          <p:nvPr/>
        </p:nvGraphicFramePr>
        <p:xfrm>
          <a:off x="990600" y="2133600"/>
          <a:ext cx="6526213" cy="1203325"/>
        </p:xfrm>
        <a:graphic>
          <a:graphicData uri="http://schemas.openxmlformats.org/presentationml/2006/ole">
            <mc:AlternateContent xmlns:mc="http://schemas.openxmlformats.org/markup-compatibility/2006">
              <mc:Choice xmlns:v="urn:schemas-microsoft-com:vml" Requires="v">
                <p:oleObj name="Equation" r:id="rId4" imgW="2692400" imgH="558800" progId="Equation.3">
                  <p:embed/>
                </p:oleObj>
              </mc:Choice>
              <mc:Fallback>
                <p:oleObj name="Equation" r:id="rId4" imgW="2692400" imgH="558800" progId="Equation.3">
                  <p:embed/>
                  <p:pic>
                    <p:nvPicPr>
                      <p:cNvPr id="114693" name="Object 3">
                        <a:extLst>
                          <a:ext uri="{FF2B5EF4-FFF2-40B4-BE49-F238E27FC236}">
                            <a16:creationId xmlns:a16="http://schemas.microsoft.com/office/drawing/2014/main" id="{8F9D57E7-F6BA-6218-1194-2E4A4F1F4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133600"/>
                        <a:ext cx="6526213"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4" name="Text Box 6">
            <a:extLst>
              <a:ext uri="{FF2B5EF4-FFF2-40B4-BE49-F238E27FC236}">
                <a16:creationId xmlns:a16="http://schemas.microsoft.com/office/drawing/2014/main" id="{07ED3E81-1A2E-74E9-F38B-572CDEA315CB}"/>
              </a:ext>
            </a:extLst>
          </p:cNvPr>
          <p:cNvSpPr txBox="1">
            <a:spLocks noChangeArrowheads="1"/>
          </p:cNvSpPr>
          <p:nvPr/>
        </p:nvSpPr>
        <p:spPr bwMode="auto">
          <a:xfrm>
            <a:off x="457200" y="3733800"/>
            <a:ext cx="347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When the flow is chocked:</a:t>
            </a:r>
          </a:p>
        </p:txBody>
      </p:sp>
      <p:grpSp>
        <p:nvGrpSpPr>
          <p:cNvPr id="8199" name="Group 38">
            <a:extLst>
              <a:ext uri="{FF2B5EF4-FFF2-40B4-BE49-F238E27FC236}">
                <a16:creationId xmlns:a16="http://schemas.microsoft.com/office/drawing/2014/main" id="{C3B5D92E-D18D-5CF7-13DC-E4A6879DB953}"/>
              </a:ext>
            </a:extLst>
          </p:cNvPr>
          <p:cNvGrpSpPr>
            <a:grpSpLocks/>
          </p:cNvGrpSpPr>
          <p:nvPr/>
        </p:nvGrpSpPr>
        <p:grpSpPr bwMode="auto">
          <a:xfrm>
            <a:off x="0" y="0"/>
            <a:ext cx="9144000" cy="6858000"/>
            <a:chOff x="0" y="0"/>
            <a:chExt cx="9144000" cy="6858000"/>
          </a:xfrm>
        </p:grpSpPr>
        <p:grpSp>
          <p:nvGrpSpPr>
            <p:cNvPr id="8200" name="Group 19">
              <a:extLst>
                <a:ext uri="{FF2B5EF4-FFF2-40B4-BE49-F238E27FC236}">
                  <a16:creationId xmlns:a16="http://schemas.microsoft.com/office/drawing/2014/main" id="{D24F45A9-057D-B35E-D381-4D605CC53762}"/>
                </a:ext>
              </a:extLst>
            </p:cNvPr>
            <p:cNvGrpSpPr>
              <a:grpSpLocks/>
            </p:cNvGrpSpPr>
            <p:nvPr/>
          </p:nvGrpSpPr>
          <p:grpSpPr bwMode="auto">
            <a:xfrm>
              <a:off x="0" y="0"/>
              <a:ext cx="9144000" cy="6858000"/>
              <a:chOff x="0" y="0"/>
              <a:chExt cx="9144000" cy="6858000"/>
            </a:xfrm>
          </p:grpSpPr>
          <p:grpSp>
            <p:nvGrpSpPr>
              <p:cNvPr id="8202" name="Group 8">
                <a:extLst>
                  <a:ext uri="{FF2B5EF4-FFF2-40B4-BE49-F238E27FC236}">
                    <a16:creationId xmlns:a16="http://schemas.microsoft.com/office/drawing/2014/main" id="{EE6AE42D-2612-CFC8-F8F2-2A296DB6A079}"/>
                  </a:ext>
                </a:extLst>
              </p:cNvPr>
              <p:cNvGrpSpPr>
                <a:grpSpLocks/>
              </p:cNvGrpSpPr>
              <p:nvPr/>
            </p:nvGrpSpPr>
            <p:grpSpPr bwMode="auto">
              <a:xfrm>
                <a:off x="0" y="0"/>
                <a:ext cx="9144000" cy="6858000"/>
                <a:chOff x="0" y="0"/>
                <a:chExt cx="5760" cy="4320"/>
              </a:xfrm>
            </p:grpSpPr>
            <p:grpSp>
              <p:nvGrpSpPr>
                <p:cNvPr id="8204" name="Group 9">
                  <a:extLst>
                    <a:ext uri="{FF2B5EF4-FFF2-40B4-BE49-F238E27FC236}">
                      <a16:creationId xmlns:a16="http://schemas.microsoft.com/office/drawing/2014/main" id="{68798C34-8274-394A-6C36-39C80DED069F}"/>
                    </a:ext>
                  </a:extLst>
                </p:cNvPr>
                <p:cNvGrpSpPr>
                  <a:grpSpLocks/>
                </p:cNvGrpSpPr>
                <p:nvPr/>
              </p:nvGrpSpPr>
              <p:grpSpPr bwMode="auto">
                <a:xfrm>
                  <a:off x="0" y="0"/>
                  <a:ext cx="192" cy="4320"/>
                  <a:chOff x="0" y="-48"/>
                  <a:chExt cx="144" cy="4368"/>
                </a:xfrm>
              </p:grpSpPr>
              <p:sp>
                <p:nvSpPr>
                  <p:cNvPr id="8214" name="Rectangle 10">
                    <a:extLst>
                      <a:ext uri="{FF2B5EF4-FFF2-40B4-BE49-F238E27FC236}">
                        <a16:creationId xmlns:a16="http://schemas.microsoft.com/office/drawing/2014/main" id="{420DC4E5-8F50-FD2D-94CE-1AF2BD8A82E4}"/>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15" name="Rectangle 11">
                    <a:extLst>
                      <a:ext uri="{FF2B5EF4-FFF2-40B4-BE49-F238E27FC236}">
                        <a16:creationId xmlns:a16="http://schemas.microsoft.com/office/drawing/2014/main" id="{A55909AB-A9B7-AD89-8D4E-AA21DC076F59}"/>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8205" name="Group 12">
                  <a:extLst>
                    <a:ext uri="{FF2B5EF4-FFF2-40B4-BE49-F238E27FC236}">
                      <a16:creationId xmlns:a16="http://schemas.microsoft.com/office/drawing/2014/main" id="{A645C1D4-A461-5A99-E375-A7CC92E080C9}"/>
                    </a:ext>
                  </a:extLst>
                </p:cNvPr>
                <p:cNvGrpSpPr>
                  <a:grpSpLocks/>
                </p:cNvGrpSpPr>
                <p:nvPr/>
              </p:nvGrpSpPr>
              <p:grpSpPr bwMode="auto">
                <a:xfrm>
                  <a:off x="5674" y="24"/>
                  <a:ext cx="86" cy="4296"/>
                  <a:chOff x="5616" y="-48"/>
                  <a:chExt cx="144" cy="4368"/>
                </a:xfrm>
              </p:grpSpPr>
              <p:sp>
                <p:nvSpPr>
                  <p:cNvPr id="8212" name="Rectangle 13">
                    <a:extLst>
                      <a:ext uri="{FF2B5EF4-FFF2-40B4-BE49-F238E27FC236}">
                        <a16:creationId xmlns:a16="http://schemas.microsoft.com/office/drawing/2014/main" id="{FE55E65F-81B1-6F23-6751-C6A9476AE006}"/>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13" name="Rectangle 14">
                    <a:extLst>
                      <a:ext uri="{FF2B5EF4-FFF2-40B4-BE49-F238E27FC236}">
                        <a16:creationId xmlns:a16="http://schemas.microsoft.com/office/drawing/2014/main" id="{3E61E8F3-4F8C-B724-093F-813D6DA8AE20}"/>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8206" name="Group 15">
                  <a:extLst>
                    <a:ext uri="{FF2B5EF4-FFF2-40B4-BE49-F238E27FC236}">
                      <a16:creationId xmlns:a16="http://schemas.microsoft.com/office/drawing/2014/main" id="{816E5530-01B5-121D-7D3E-CC42BE841A1D}"/>
                    </a:ext>
                  </a:extLst>
                </p:cNvPr>
                <p:cNvGrpSpPr>
                  <a:grpSpLocks/>
                </p:cNvGrpSpPr>
                <p:nvPr/>
              </p:nvGrpSpPr>
              <p:grpSpPr bwMode="auto">
                <a:xfrm>
                  <a:off x="144" y="0"/>
                  <a:ext cx="5616" cy="144"/>
                  <a:chOff x="96" y="-48"/>
                  <a:chExt cx="5520" cy="144"/>
                </a:xfrm>
              </p:grpSpPr>
              <p:sp>
                <p:nvSpPr>
                  <p:cNvPr id="8210" name="Rectangle 16">
                    <a:extLst>
                      <a:ext uri="{FF2B5EF4-FFF2-40B4-BE49-F238E27FC236}">
                        <a16:creationId xmlns:a16="http://schemas.microsoft.com/office/drawing/2014/main" id="{5E09DE53-7048-1264-BE32-5DD32B0AD864}"/>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11" name="Rectangle 17">
                    <a:extLst>
                      <a:ext uri="{FF2B5EF4-FFF2-40B4-BE49-F238E27FC236}">
                        <a16:creationId xmlns:a16="http://schemas.microsoft.com/office/drawing/2014/main" id="{A818CFF5-6212-A140-10F8-BD32B838C750}"/>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8207" name="Group 16">
                  <a:extLst>
                    <a:ext uri="{FF2B5EF4-FFF2-40B4-BE49-F238E27FC236}">
                      <a16:creationId xmlns:a16="http://schemas.microsoft.com/office/drawing/2014/main" id="{86F004C4-8279-C563-722B-6FE6B2EF5809}"/>
                    </a:ext>
                  </a:extLst>
                </p:cNvPr>
                <p:cNvGrpSpPr>
                  <a:grpSpLocks/>
                </p:cNvGrpSpPr>
                <p:nvPr/>
              </p:nvGrpSpPr>
              <p:grpSpPr bwMode="auto">
                <a:xfrm>
                  <a:off x="144" y="4234"/>
                  <a:ext cx="5616" cy="86"/>
                  <a:chOff x="96" y="4176"/>
                  <a:chExt cx="5520" cy="144"/>
                </a:xfrm>
              </p:grpSpPr>
              <p:sp>
                <p:nvSpPr>
                  <p:cNvPr id="8208" name="Rectangle 17">
                    <a:extLst>
                      <a:ext uri="{FF2B5EF4-FFF2-40B4-BE49-F238E27FC236}">
                        <a16:creationId xmlns:a16="http://schemas.microsoft.com/office/drawing/2014/main" id="{BB6D7AE0-70CE-A0D4-5133-60D15B7BBA74}"/>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09" name="Rectangle 18">
                    <a:extLst>
                      <a:ext uri="{FF2B5EF4-FFF2-40B4-BE49-F238E27FC236}">
                        <a16:creationId xmlns:a16="http://schemas.microsoft.com/office/drawing/2014/main" id="{72F083FF-9682-55AF-8CF2-FE70F01CDD54}"/>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3" name="Rectangle 21">
                <a:extLst>
                  <a:ext uri="{FF2B5EF4-FFF2-40B4-BE49-F238E27FC236}">
                    <a16:creationId xmlns:a16="http://schemas.microsoft.com/office/drawing/2014/main" id="{C6EE0280-6BE0-E287-30F1-095EC17F98AA}"/>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8201" name="Picture 42" descr="A picture containing shape&#10;&#10;Description automatically generated">
              <a:extLst>
                <a:ext uri="{FF2B5EF4-FFF2-40B4-BE49-F238E27FC236}">
                  <a16:creationId xmlns:a16="http://schemas.microsoft.com/office/drawing/2014/main" id="{105C258F-5F15-32DD-896D-97A15394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4693"/>
                                        </p:tgtEl>
                                        <p:attrNameLst>
                                          <p:attrName>style.visibility</p:attrName>
                                        </p:attrNameLst>
                                      </p:cBhvr>
                                      <p:to>
                                        <p:strVal val="visible"/>
                                      </p:to>
                                    </p:set>
                                    <p:anim calcmode="lin" valueType="num">
                                      <p:cBhvr additive="base">
                                        <p:cTn id="13" dur="500" fill="hold"/>
                                        <p:tgtEl>
                                          <p:spTgt spid="114693"/>
                                        </p:tgtEl>
                                        <p:attrNameLst>
                                          <p:attrName>ppt_x</p:attrName>
                                        </p:attrNameLst>
                                      </p:cBhvr>
                                      <p:tavLst>
                                        <p:tav tm="0">
                                          <p:val>
                                            <p:strVal val="0-#ppt_w/2"/>
                                          </p:val>
                                        </p:tav>
                                        <p:tav tm="100000">
                                          <p:val>
                                            <p:strVal val="#ppt_x"/>
                                          </p:val>
                                        </p:tav>
                                      </p:tavLst>
                                    </p:anim>
                                    <p:anim calcmode="lin" valueType="num">
                                      <p:cBhvr additive="base">
                                        <p:cTn id="14" dur="500" fill="hold"/>
                                        <p:tgtEl>
                                          <p:spTgt spid="11469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4694"/>
                                        </p:tgtEl>
                                        <p:attrNameLst>
                                          <p:attrName>style.visibility</p:attrName>
                                        </p:attrNameLst>
                                      </p:cBhvr>
                                      <p:to>
                                        <p:strVal val="visible"/>
                                      </p:to>
                                    </p:set>
                                    <p:anim calcmode="lin" valueType="num">
                                      <p:cBhvr additive="base">
                                        <p:cTn id="19" dur="500" fill="hold"/>
                                        <p:tgtEl>
                                          <p:spTgt spid="114694"/>
                                        </p:tgtEl>
                                        <p:attrNameLst>
                                          <p:attrName>ppt_x</p:attrName>
                                        </p:attrNameLst>
                                      </p:cBhvr>
                                      <p:tavLst>
                                        <p:tav tm="0">
                                          <p:val>
                                            <p:strVal val="0-#ppt_w/2"/>
                                          </p:val>
                                        </p:tav>
                                        <p:tav tm="100000">
                                          <p:val>
                                            <p:strVal val="#ppt_x"/>
                                          </p:val>
                                        </p:tav>
                                      </p:tavLst>
                                    </p:anim>
                                    <p:anim calcmode="lin" valueType="num">
                                      <p:cBhvr additive="base">
                                        <p:cTn id="20" dur="500" fill="hold"/>
                                        <p:tgtEl>
                                          <p:spTgt spid="11469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14692"/>
                                        </p:tgtEl>
                                        <p:attrNameLst>
                                          <p:attrName>style.visibility</p:attrName>
                                        </p:attrNameLst>
                                      </p:cBhvr>
                                      <p:to>
                                        <p:strVal val="visible"/>
                                      </p:to>
                                    </p:set>
                                    <p:anim calcmode="lin" valueType="num">
                                      <p:cBhvr additive="base">
                                        <p:cTn id="25" dur="500" fill="hold"/>
                                        <p:tgtEl>
                                          <p:spTgt spid="114692"/>
                                        </p:tgtEl>
                                        <p:attrNameLst>
                                          <p:attrName>ppt_x</p:attrName>
                                        </p:attrNameLst>
                                      </p:cBhvr>
                                      <p:tavLst>
                                        <p:tav tm="0">
                                          <p:val>
                                            <p:strVal val="0-#ppt_w/2"/>
                                          </p:val>
                                        </p:tav>
                                        <p:tav tm="100000">
                                          <p:val>
                                            <p:strVal val="#ppt_x"/>
                                          </p:val>
                                        </p:tav>
                                      </p:tavLst>
                                    </p:anim>
                                    <p:anim calcmode="lin" valueType="num">
                                      <p:cBhvr additive="base">
                                        <p:cTn id="26" dur="500" fill="hold"/>
                                        <p:tgtEl>
                                          <p:spTgt spid="1146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P spid="11469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0050A1CF-6554-3E90-2C3D-DCABC5BC322F}"/>
              </a:ext>
            </a:extLst>
          </p:cNvPr>
          <p:cNvSpPr txBox="1">
            <a:spLocks noChangeArrowheads="1"/>
          </p:cNvSpPr>
          <p:nvPr/>
        </p:nvSpPr>
        <p:spPr bwMode="auto">
          <a:xfrm>
            <a:off x="793750" y="457200"/>
            <a:ext cx="6354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Frictional Flow &amp; Discharge Coefficient</a:t>
            </a:r>
          </a:p>
        </p:txBody>
      </p:sp>
      <p:graphicFrame>
        <p:nvGraphicFramePr>
          <p:cNvPr id="115715" name="Object 2">
            <a:extLst>
              <a:ext uri="{FF2B5EF4-FFF2-40B4-BE49-F238E27FC236}">
                <a16:creationId xmlns:a16="http://schemas.microsoft.com/office/drawing/2014/main" id="{37F1F688-6A02-E8B6-431B-876BD767391E}"/>
              </a:ext>
            </a:extLst>
          </p:cNvPr>
          <p:cNvGraphicFramePr>
            <a:graphicFrameLocks noChangeAspect="1"/>
          </p:cNvGraphicFramePr>
          <p:nvPr/>
        </p:nvGraphicFramePr>
        <p:xfrm>
          <a:off x="3810000" y="1712913"/>
          <a:ext cx="2057400" cy="1501775"/>
        </p:xfrm>
        <a:graphic>
          <a:graphicData uri="http://schemas.openxmlformats.org/presentationml/2006/ole">
            <mc:AlternateContent xmlns:mc="http://schemas.openxmlformats.org/markup-compatibility/2006">
              <mc:Choice xmlns:v="urn:schemas-microsoft-com:vml" Requires="v">
                <p:oleObj name="Equation" r:id="rId2" imgW="799753" imgH="583947" progId="Equation.3">
                  <p:embed/>
                </p:oleObj>
              </mc:Choice>
              <mc:Fallback>
                <p:oleObj name="Equation" r:id="rId2" imgW="799753" imgH="583947" progId="Equation.3">
                  <p:embed/>
                  <p:pic>
                    <p:nvPicPr>
                      <p:cNvPr id="115715" name="Object 2">
                        <a:extLst>
                          <a:ext uri="{FF2B5EF4-FFF2-40B4-BE49-F238E27FC236}">
                            <a16:creationId xmlns:a16="http://schemas.microsoft.com/office/drawing/2014/main" id="{37F1F688-6A02-E8B6-431B-876BD7673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712913"/>
                        <a:ext cx="2057400" cy="150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16" name="Text Box 4">
            <a:extLst>
              <a:ext uri="{FF2B5EF4-FFF2-40B4-BE49-F238E27FC236}">
                <a16:creationId xmlns:a16="http://schemas.microsoft.com/office/drawing/2014/main" id="{E2E76437-48C7-EF9E-0E28-DC38EAEB4E76}"/>
              </a:ext>
            </a:extLst>
          </p:cNvPr>
          <p:cNvSpPr txBox="1">
            <a:spLocks noChangeArrowheads="1"/>
          </p:cNvSpPr>
          <p:nvPr/>
        </p:nvSpPr>
        <p:spPr bwMode="auto">
          <a:xfrm>
            <a:off x="228600" y="3541713"/>
            <a:ext cx="8763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The value of C</a:t>
            </a:r>
            <a:r>
              <a:rPr lang="en-US" altLang="en-US" sz="2000" baseline="-25000"/>
              <a:t>D</a:t>
            </a:r>
            <a:r>
              <a:rPr lang="en-US" altLang="en-US" sz="2000"/>
              <a:t> and the available minimum flow area A</a:t>
            </a:r>
            <a:r>
              <a:rPr lang="en-US" altLang="en-US" sz="2000" baseline="-25000"/>
              <a:t>min</a:t>
            </a:r>
            <a:r>
              <a:rPr lang="en-US" altLang="en-US" sz="2000"/>
              <a:t> are linked together.</a:t>
            </a:r>
          </a:p>
          <a:p>
            <a:pPr eaLnBrk="1" hangingPunct="1">
              <a:spcBef>
                <a:spcPct val="0"/>
              </a:spcBef>
              <a:buFontTx/>
              <a:buNone/>
            </a:pPr>
            <a:endParaRPr lang="en-US" altLang="en-US" sz="2000"/>
          </a:p>
          <a:p>
            <a:pPr eaLnBrk="1" hangingPunct="1">
              <a:spcBef>
                <a:spcPct val="0"/>
              </a:spcBef>
              <a:buFontTx/>
              <a:buNone/>
            </a:pPr>
            <a:r>
              <a:rPr lang="en-US" altLang="en-US" sz="2000"/>
              <a:t>The product C</a:t>
            </a:r>
            <a:r>
              <a:rPr lang="en-US" altLang="en-US" sz="2000" baseline="-25000"/>
              <a:t>D</a:t>
            </a:r>
            <a:r>
              <a:rPr lang="en-US" altLang="en-US" sz="2000"/>
              <a:t> . A</a:t>
            </a:r>
            <a:r>
              <a:rPr lang="en-US" altLang="en-US" sz="2000" baseline="-25000"/>
              <a:t>min</a:t>
            </a:r>
            <a:r>
              <a:rPr lang="en-US" altLang="en-US" sz="2000"/>
              <a:t> is the effective flow area of the valve assembly, A</a:t>
            </a:r>
            <a:r>
              <a:rPr lang="en-US" altLang="en-US" sz="2000" baseline="-25000"/>
              <a:t>E</a:t>
            </a:r>
            <a:r>
              <a:rPr lang="en-US" altLang="en-US" sz="2000"/>
              <a:t>.</a:t>
            </a:r>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a:p>
            <a:pPr eaLnBrk="1" hangingPunct="1">
              <a:spcBef>
                <a:spcPct val="0"/>
              </a:spcBef>
              <a:buFontTx/>
              <a:buNone/>
            </a:pPr>
            <a:endParaRPr lang="en-US" altLang="en-US" sz="2000"/>
          </a:p>
        </p:txBody>
      </p:sp>
      <mc:AlternateContent xmlns:mc="http://schemas.openxmlformats.org/markup-compatibility/2006" xmlns:p14="http://schemas.microsoft.com/office/powerpoint/2010/main">
        <mc:Choice Requires="p14">
          <p:contentPart p14:bwMode="auto" r:id="rId4">
            <p14:nvContentPartPr>
              <p14:cNvPr id="2058" name="Ink 12">
                <a:extLst>
                  <a:ext uri="{FF2B5EF4-FFF2-40B4-BE49-F238E27FC236}">
                    <a16:creationId xmlns:a16="http://schemas.microsoft.com/office/drawing/2014/main" id="{E379696F-92F9-7061-E3BC-13BA0FFBD006}"/>
                  </a:ext>
                </a:extLst>
              </p14:cNvPr>
              <p14:cNvContentPartPr>
                <a14:cpLocks xmlns:a14="http://schemas.microsoft.com/office/drawing/2010/main" noRot="1" noChangeAspect="1" noEditPoints="1" noChangeArrowheads="1" noChangeShapeType="1"/>
              </p14:cNvContentPartPr>
              <p14:nvPr/>
            </p14:nvContentPartPr>
            <p14:xfrm>
              <a:off x="1852613" y="5462588"/>
              <a:ext cx="1587" cy="1587"/>
            </p14:xfrm>
          </p:contentPart>
        </mc:Choice>
        <mc:Fallback xmlns="">
          <p:pic>
            <p:nvPicPr>
              <p:cNvPr id="2058" name="Ink 12">
                <a:extLst>
                  <a:ext uri="{FF2B5EF4-FFF2-40B4-BE49-F238E27FC236}">
                    <a16:creationId xmlns:a16="http://schemas.microsoft.com/office/drawing/2014/main" id="{E379696F-92F9-7061-E3BC-13BA0FFBD006}"/>
                  </a:ext>
                </a:extLst>
              </p:cNvPr>
              <p:cNvPicPr>
                <a:picLocks noRot="1" noChangeAspect="1" noEditPoints="1" noChangeArrowheads="1" noChangeShapeType="1"/>
              </p:cNvPicPr>
              <p:nvPr/>
            </p:nvPicPr>
            <p:blipFill>
              <a:blip r:embed="rId5"/>
              <a:stretch>
                <a:fillRect/>
              </a:stretch>
            </p:blipFill>
            <p:spPr>
              <a:xfrm>
                <a:off x="1811351" y="5421326"/>
                <a:ext cx="84111" cy="8411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60" name="Ink 14">
                <a:extLst>
                  <a:ext uri="{FF2B5EF4-FFF2-40B4-BE49-F238E27FC236}">
                    <a16:creationId xmlns:a16="http://schemas.microsoft.com/office/drawing/2014/main" id="{2DBED791-D3E5-F0FF-A5D2-A6F9F3CBD7AB}"/>
                  </a:ext>
                </a:extLst>
              </p14:cNvPr>
              <p14:cNvContentPartPr>
                <a14:cpLocks xmlns:a14="http://schemas.microsoft.com/office/drawing/2010/main" noRot="1" noChangeAspect="1" noEditPoints="1" noChangeArrowheads="1" noChangeShapeType="1"/>
              </p14:cNvContentPartPr>
              <p14:nvPr/>
            </p14:nvContentPartPr>
            <p14:xfrm>
              <a:off x="1428750" y="4927600"/>
              <a:ext cx="9525" cy="6350"/>
            </p14:xfrm>
          </p:contentPart>
        </mc:Choice>
        <mc:Fallback xmlns="">
          <p:pic>
            <p:nvPicPr>
              <p:cNvPr id="2060" name="Ink 14">
                <a:extLst>
                  <a:ext uri="{FF2B5EF4-FFF2-40B4-BE49-F238E27FC236}">
                    <a16:creationId xmlns:a16="http://schemas.microsoft.com/office/drawing/2014/main" id="{2DBED791-D3E5-F0FF-A5D2-A6F9F3CBD7AB}"/>
                  </a:ext>
                </a:extLst>
              </p:cNvPr>
              <p:cNvPicPr>
                <a:picLocks noRot="1" noChangeAspect="1" noEditPoints="1" noChangeArrowheads="1" noChangeShapeType="1"/>
              </p:cNvPicPr>
              <p:nvPr/>
            </p:nvPicPr>
            <p:blipFill>
              <a:blip r:embed="rId7"/>
              <a:stretch>
                <a:fillRect/>
              </a:stretch>
            </p:blipFill>
            <p:spPr>
              <a:xfrm>
                <a:off x="1420210" y="4918911"/>
                <a:ext cx="26604" cy="23729"/>
              </a:xfrm>
              <a:prstGeom prst="rect">
                <a:avLst/>
              </a:prstGeom>
            </p:spPr>
          </p:pic>
        </mc:Fallback>
      </mc:AlternateContent>
      <p:grpSp>
        <p:nvGrpSpPr>
          <p:cNvPr id="9223" name="Group 38">
            <a:extLst>
              <a:ext uri="{FF2B5EF4-FFF2-40B4-BE49-F238E27FC236}">
                <a16:creationId xmlns:a16="http://schemas.microsoft.com/office/drawing/2014/main" id="{FF8B0024-F9C7-BBB1-1CD0-F311BFD1E9B6}"/>
              </a:ext>
            </a:extLst>
          </p:cNvPr>
          <p:cNvGrpSpPr>
            <a:grpSpLocks/>
          </p:cNvGrpSpPr>
          <p:nvPr/>
        </p:nvGrpSpPr>
        <p:grpSpPr bwMode="auto">
          <a:xfrm>
            <a:off x="0" y="0"/>
            <a:ext cx="9144000" cy="6858000"/>
            <a:chOff x="0" y="0"/>
            <a:chExt cx="9144000" cy="6858000"/>
          </a:xfrm>
        </p:grpSpPr>
        <p:grpSp>
          <p:nvGrpSpPr>
            <p:cNvPr id="9224" name="Group 19">
              <a:extLst>
                <a:ext uri="{FF2B5EF4-FFF2-40B4-BE49-F238E27FC236}">
                  <a16:creationId xmlns:a16="http://schemas.microsoft.com/office/drawing/2014/main" id="{A20AED7D-62A1-88E7-76F5-8EFBB24AD277}"/>
                </a:ext>
              </a:extLst>
            </p:cNvPr>
            <p:cNvGrpSpPr>
              <a:grpSpLocks/>
            </p:cNvGrpSpPr>
            <p:nvPr/>
          </p:nvGrpSpPr>
          <p:grpSpPr bwMode="auto">
            <a:xfrm>
              <a:off x="0" y="0"/>
              <a:ext cx="9144000" cy="6858000"/>
              <a:chOff x="0" y="0"/>
              <a:chExt cx="9144000" cy="6858000"/>
            </a:xfrm>
          </p:grpSpPr>
          <p:grpSp>
            <p:nvGrpSpPr>
              <p:cNvPr id="9226" name="Group 8">
                <a:extLst>
                  <a:ext uri="{FF2B5EF4-FFF2-40B4-BE49-F238E27FC236}">
                    <a16:creationId xmlns:a16="http://schemas.microsoft.com/office/drawing/2014/main" id="{656700D1-3178-CE27-2D31-E843A4957531}"/>
                  </a:ext>
                </a:extLst>
              </p:cNvPr>
              <p:cNvGrpSpPr>
                <a:grpSpLocks/>
              </p:cNvGrpSpPr>
              <p:nvPr/>
            </p:nvGrpSpPr>
            <p:grpSpPr bwMode="auto">
              <a:xfrm>
                <a:off x="0" y="0"/>
                <a:ext cx="9144000" cy="6858000"/>
                <a:chOff x="0" y="0"/>
                <a:chExt cx="5760" cy="4320"/>
              </a:xfrm>
            </p:grpSpPr>
            <p:grpSp>
              <p:nvGrpSpPr>
                <p:cNvPr id="9228" name="Group 9">
                  <a:extLst>
                    <a:ext uri="{FF2B5EF4-FFF2-40B4-BE49-F238E27FC236}">
                      <a16:creationId xmlns:a16="http://schemas.microsoft.com/office/drawing/2014/main" id="{B3333EAD-75F1-E675-F9C4-C0AE4617D815}"/>
                    </a:ext>
                  </a:extLst>
                </p:cNvPr>
                <p:cNvGrpSpPr>
                  <a:grpSpLocks/>
                </p:cNvGrpSpPr>
                <p:nvPr/>
              </p:nvGrpSpPr>
              <p:grpSpPr bwMode="auto">
                <a:xfrm>
                  <a:off x="0" y="0"/>
                  <a:ext cx="192" cy="4320"/>
                  <a:chOff x="0" y="-48"/>
                  <a:chExt cx="144" cy="4368"/>
                </a:xfrm>
              </p:grpSpPr>
              <p:sp>
                <p:nvSpPr>
                  <p:cNvPr id="9238" name="Rectangle 10">
                    <a:extLst>
                      <a:ext uri="{FF2B5EF4-FFF2-40B4-BE49-F238E27FC236}">
                        <a16:creationId xmlns:a16="http://schemas.microsoft.com/office/drawing/2014/main" id="{1D90D385-F0AB-CCE7-985E-431746F021BB}"/>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39" name="Rectangle 11">
                    <a:extLst>
                      <a:ext uri="{FF2B5EF4-FFF2-40B4-BE49-F238E27FC236}">
                        <a16:creationId xmlns:a16="http://schemas.microsoft.com/office/drawing/2014/main" id="{F2D0BADD-84A0-F3A6-85EE-29E0BDAD6583}"/>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9229" name="Group 12">
                  <a:extLst>
                    <a:ext uri="{FF2B5EF4-FFF2-40B4-BE49-F238E27FC236}">
                      <a16:creationId xmlns:a16="http://schemas.microsoft.com/office/drawing/2014/main" id="{5E6F7FF8-4906-1E03-80C4-087E72D526D7}"/>
                    </a:ext>
                  </a:extLst>
                </p:cNvPr>
                <p:cNvGrpSpPr>
                  <a:grpSpLocks/>
                </p:cNvGrpSpPr>
                <p:nvPr/>
              </p:nvGrpSpPr>
              <p:grpSpPr bwMode="auto">
                <a:xfrm>
                  <a:off x="5674" y="24"/>
                  <a:ext cx="86" cy="4296"/>
                  <a:chOff x="5616" y="-48"/>
                  <a:chExt cx="144" cy="4368"/>
                </a:xfrm>
              </p:grpSpPr>
              <p:sp>
                <p:nvSpPr>
                  <p:cNvPr id="9236" name="Rectangle 13">
                    <a:extLst>
                      <a:ext uri="{FF2B5EF4-FFF2-40B4-BE49-F238E27FC236}">
                        <a16:creationId xmlns:a16="http://schemas.microsoft.com/office/drawing/2014/main" id="{9F20955B-EDFC-7D02-1A55-943901FECCF6}"/>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37" name="Rectangle 14">
                    <a:extLst>
                      <a:ext uri="{FF2B5EF4-FFF2-40B4-BE49-F238E27FC236}">
                        <a16:creationId xmlns:a16="http://schemas.microsoft.com/office/drawing/2014/main" id="{7CF3FF22-DE6F-C699-A58F-2282D2D538EC}"/>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9230" name="Group 23">
                  <a:extLst>
                    <a:ext uri="{FF2B5EF4-FFF2-40B4-BE49-F238E27FC236}">
                      <a16:creationId xmlns:a16="http://schemas.microsoft.com/office/drawing/2014/main" id="{6329D301-490C-A7BC-58C9-6AF7122AF21F}"/>
                    </a:ext>
                  </a:extLst>
                </p:cNvPr>
                <p:cNvGrpSpPr>
                  <a:grpSpLocks/>
                </p:cNvGrpSpPr>
                <p:nvPr/>
              </p:nvGrpSpPr>
              <p:grpSpPr bwMode="auto">
                <a:xfrm>
                  <a:off x="144" y="0"/>
                  <a:ext cx="5616" cy="144"/>
                  <a:chOff x="96" y="-48"/>
                  <a:chExt cx="5520" cy="144"/>
                </a:xfrm>
              </p:grpSpPr>
              <p:sp>
                <p:nvSpPr>
                  <p:cNvPr id="9234" name="Rectangle 16">
                    <a:extLst>
                      <a:ext uri="{FF2B5EF4-FFF2-40B4-BE49-F238E27FC236}">
                        <a16:creationId xmlns:a16="http://schemas.microsoft.com/office/drawing/2014/main" id="{CE07E593-7593-E945-4BFF-68DD1FC5974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35" name="Rectangle 17">
                    <a:extLst>
                      <a:ext uri="{FF2B5EF4-FFF2-40B4-BE49-F238E27FC236}">
                        <a16:creationId xmlns:a16="http://schemas.microsoft.com/office/drawing/2014/main" id="{307FED65-2B9B-26F0-2946-37764EBDB624}"/>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9231" name="Group 24">
                  <a:extLst>
                    <a:ext uri="{FF2B5EF4-FFF2-40B4-BE49-F238E27FC236}">
                      <a16:creationId xmlns:a16="http://schemas.microsoft.com/office/drawing/2014/main" id="{340DA95A-9840-10BC-38E6-63FB51726973}"/>
                    </a:ext>
                  </a:extLst>
                </p:cNvPr>
                <p:cNvGrpSpPr>
                  <a:grpSpLocks/>
                </p:cNvGrpSpPr>
                <p:nvPr/>
              </p:nvGrpSpPr>
              <p:grpSpPr bwMode="auto">
                <a:xfrm>
                  <a:off x="144" y="4234"/>
                  <a:ext cx="5616" cy="86"/>
                  <a:chOff x="96" y="4176"/>
                  <a:chExt cx="5520" cy="144"/>
                </a:xfrm>
              </p:grpSpPr>
              <p:sp>
                <p:nvSpPr>
                  <p:cNvPr id="9232" name="Rectangle 25">
                    <a:extLst>
                      <a:ext uri="{FF2B5EF4-FFF2-40B4-BE49-F238E27FC236}">
                        <a16:creationId xmlns:a16="http://schemas.microsoft.com/office/drawing/2014/main" id="{6C498DE8-8A00-D7DC-7805-0EFF30423A9F}"/>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33" name="Rectangle 26">
                    <a:extLst>
                      <a:ext uri="{FF2B5EF4-FFF2-40B4-BE49-F238E27FC236}">
                        <a16:creationId xmlns:a16="http://schemas.microsoft.com/office/drawing/2014/main" id="{1527C6A7-E967-003B-2D50-57136BE77439}"/>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1" name="Rectangle 21">
                <a:extLst>
                  <a:ext uri="{FF2B5EF4-FFF2-40B4-BE49-F238E27FC236}">
                    <a16:creationId xmlns:a16="http://schemas.microsoft.com/office/drawing/2014/main" id="{EE95F030-433A-F6B4-AD0C-A64E916414B8}"/>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9225" name="Picture 42" descr="A picture containing shape&#10;&#10;Description automatically generated">
              <a:extLst>
                <a:ext uri="{FF2B5EF4-FFF2-40B4-BE49-F238E27FC236}">
                  <a16:creationId xmlns:a16="http://schemas.microsoft.com/office/drawing/2014/main" id="{75AE626D-541C-FA8D-158F-F2AF7C26F7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 calcmode="lin" valueType="num">
                                      <p:cBhvr additive="base">
                                        <p:cTn id="7" dur="500" fill="hold"/>
                                        <p:tgtEl>
                                          <p:spTgt spid="115715"/>
                                        </p:tgtEl>
                                        <p:attrNameLst>
                                          <p:attrName>ppt_x</p:attrName>
                                        </p:attrNameLst>
                                      </p:cBhvr>
                                      <p:tavLst>
                                        <p:tav tm="0">
                                          <p:val>
                                            <p:strVal val="0-#ppt_w/2"/>
                                          </p:val>
                                        </p:tav>
                                        <p:tav tm="100000">
                                          <p:val>
                                            <p:strVal val="#ppt_x"/>
                                          </p:val>
                                        </p:tav>
                                      </p:tavLst>
                                    </p:anim>
                                    <p:anim calcmode="lin" valueType="num">
                                      <p:cBhvr additive="base">
                                        <p:cTn id="8" dur="500" fill="hold"/>
                                        <p:tgtEl>
                                          <p:spTgt spid="1157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5716">
                                            <p:txEl>
                                              <p:pRg st="0" end="0"/>
                                            </p:txEl>
                                          </p:spTgt>
                                        </p:tgtEl>
                                        <p:attrNameLst>
                                          <p:attrName>style.visibility</p:attrName>
                                        </p:attrNameLst>
                                      </p:cBhvr>
                                      <p:to>
                                        <p:strVal val="visible"/>
                                      </p:to>
                                    </p:set>
                                    <p:anim calcmode="lin" valueType="num">
                                      <p:cBhvr additive="base">
                                        <p:cTn id="13" dur="500" fill="hold"/>
                                        <p:tgtEl>
                                          <p:spTgt spid="11571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57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5716">
                                            <p:txEl>
                                              <p:pRg st="2" end="2"/>
                                            </p:txEl>
                                          </p:spTgt>
                                        </p:tgtEl>
                                        <p:attrNameLst>
                                          <p:attrName>style.visibility</p:attrName>
                                        </p:attrNameLst>
                                      </p:cBhvr>
                                      <p:to>
                                        <p:strVal val="visible"/>
                                      </p:to>
                                    </p:set>
                                    <p:anim calcmode="lin" valueType="num">
                                      <p:cBhvr additive="base">
                                        <p:cTn id="19" dur="500" fill="hold"/>
                                        <p:tgtEl>
                                          <p:spTgt spid="1157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571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7" name="Rectangle 2">
            <a:extLst>
              <a:ext uri="{FF2B5EF4-FFF2-40B4-BE49-F238E27FC236}">
                <a16:creationId xmlns:a16="http://schemas.microsoft.com/office/drawing/2014/main" id="{F9A3D478-7721-F9DB-6392-9E131DFFEBE5}"/>
              </a:ext>
            </a:extLst>
          </p:cNvPr>
          <p:cNvSpPr>
            <a:spLocks noGrp="1" noChangeArrowheads="1"/>
          </p:cNvSpPr>
          <p:nvPr>
            <p:ph type="title"/>
          </p:nvPr>
        </p:nvSpPr>
        <p:spPr>
          <a:xfrm>
            <a:off x="457200" y="274638"/>
            <a:ext cx="8229600" cy="792162"/>
          </a:xfrm>
        </p:spPr>
        <p:txBody>
          <a:bodyPr/>
          <a:lstStyle/>
          <a:p>
            <a:pPr eaLnBrk="1" hangingPunct="1"/>
            <a:r>
              <a:rPr lang="en-US" altLang="en-US" sz="2800">
                <a:latin typeface="Times New Roman" panose="02020603050405020304" pitchFamily="18" charset="0"/>
                <a:cs typeface="Times New Roman" panose="02020603050405020304" pitchFamily="18" charset="0"/>
              </a:rPr>
              <a:t>A Global Measure of Breathing Effectiveness</a:t>
            </a:r>
          </a:p>
        </p:txBody>
      </p:sp>
      <p:sp>
        <p:nvSpPr>
          <p:cNvPr id="234499" name="Rectangle 3">
            <a:extLst>
              <a:ext uri="{FF2B5EF4-FFF2-40B4-BE49-F238E27FC236}">
                <a16:creationId xmlns:a16="http://schemas.microsoft.com/office/drawing/2014/main" id="{8133EBD5-FF6C-4232-A9C8-013933D80B8A}"/>
              </a:ext>
            </a:extLst>
          </p:cNvPr>
          <p:cNvSpPr>
            <a:spLocks noGrp="1" noChangeArrowheads="1"/>
          </p:cNvSpPr>
          <p:nvPr>
            <p:ph type="body" idx="1"/>
          </p:nvPr>
        </p:nvSpPr>
        <p:spPr>
          <a:xfrm>
            <a:off x="457200" y="1295400"/>
            <a:ext cx="8229600" cy="1600200"/>
          </a:xfrm>
        </p:spPr>
        <p:txBody>
          <a:bodyPr/>
          <a:lstStyle/>
          <a:p>
            <a:pPr eaLnBrk="1" hangingPunct="1"/>
            <a:r>
              <a:rPr lang="en-US" altLang="en-US" sz="2400">
                <a:latin typeface="Times New Roman" panose="02020603050405020304" pitchFamily="18" charset="0"/>
                <a:cs typeface="Times New Roman" panose="02020603050405020304" pitchFamily="18" charset="0"/>
              </a:rPr>
              <a:t>Volumetric efficiency a measure of overall effectiveness of engine and its intake and exhaust system as a natural breathing system.</a:t>
            </a:r>
          </a:p>
        </p:txBody>
      </p:sp>
      <p:graphicFrame>
        <p:nvGraphicFramePr>
          <p:cNvPr id="234501" name="Object 5">
            <a:extLst>
              <a:ext uri="{FF2B5EF4-FFF2-40B4-BE49-F238E27FC236}">
                <a16:creationId xmlns:a16="http://schemas.microsoft.com/office/drawing/2014/main" id="{D3F13C4C-499D-EB1C-AA38-01E22EE957C5}"/>
              </a:ext>
            </a:extLst>
          </p:cNvPr>
          <p:cNvGraphicFramePr>
            <a:graphicFrameLocks noChangeAspect="1"/>
          </p:cNvGraphicFramePr>
          <p:nvPr/>
        </p:nvGraphicFramePr>
        <p:xfrm>
          <a:off x="1219200" y="5257800"/>
          <a:ext cx="3498850" cy="1020763"/>
        </p:xfrm>
        <a:graphic>
          <a:graphicData uri="http://schemas.openxmlformats.org/presentationml/2006/ole">
            <mc:AlternateContent xmlns:mc="http://schemas.openxmlformats.org/markup-compatibility/2006">
              <mc:Choice xmlns:v="urn:schemas-microsoft-com:vml" Requires="v">
                <p:oleObj name="Equation" r:id="rId3" imgW="1447560" imgH="495000" progId="Equation.3">
                  <p:embed/>
                </p:oleObj>
              </mc:Choice>
              <mc:Fallback>
                <p:oleObj name="Equation" r:id="rId3" imgW="1447560" imgH="495000" progId="Equation.3">
                  <p:embed/>
                  <p:pic>
                    <p:nvPicPr>
                      <p:cNvPr id="234501" name="Object 5">
                        <a:extLst>
                          <a:ext uri="{FF2B5EF4-FFF2-40B4-BE49-F238E27FC236}">
                            <a16:creationId xmlns:a16="http://schemas.microsoft.com/office/drawing/2014/main" id="{D3F13C4C-499D-EB1C-AA38-01E22EE95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257800"/>
                        <a:ext cx="3498850" cy="1020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a:extLst>
              <a:ext uri="{FF2B5EF4-FFF2-40B4-BE49-F238E27FC236}">
                <a16:creationId xmlns:a16="http://schemas.microsoft.com/office/drawing/2014/main" id="{0E0CF698-A80D-ED7F-7BAE-03CD90FD07D5}"/>
              </a:ext>
            </a:extLst>
          </p:cNvPr>
          <p:cNvSpPr>
            <a:spLocks noChangeArrowheads="1"/>
          </p:cNvSpPr>
          <p:nvPr/>
        </p:nvSpPr>
        <p:spPr bwMode="auto">
          <a:xfrm>
            <a:off x="228600" y="4724400"/>
            <a:ext cx="454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Volumetric efficiency is defined as:</a:t>
            </a:r>
          </a:p>
        </p:txBody>
      </p:sp>
      <p:pic>
        <p:nvPicPr>
          <p:cNvPr id="7" name="Picture 12">
            <a:extLst>
              <a:ext uri="{FF2B5EF4-FFF2-40B4-BE49-F238E27FC236}">
                <a16:creationId xmlns:a16="http://schemas.microsoft.com/office/drawing/2014/main" id="{9FF3B26D-E9C6-D020-E18A-282E31260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86000"/>
            <a:ext cx="3068638"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88642E4-F27C-C056-4FBE-341CC1959981}"/>
              </a:ext>
            </a:extLst>
          </p:cNvPr>
          <p:cNvSpPr/>
          <p:nvPr/>
        </p:nvSpPr>
        <p:spPr>
          <a:xfrm>
            <a:off x="5105400" y="2286000"/>
            <a:ext cx="3657600" cy="3200400"/>
          </a:xfrm>
          <a:prstGeom prst="rect">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 name="Object 5">
            <a:extLst>
              <a:ext uri="{FF2B5EF4-FFF2-40B4-BE49-F238E27FC236}">
                <a16:creationId xmlns:a16="http://schemas.microsoft.com/office/drawing/2014/main" id="{1456C0B8-5266-950F-D22C-85451379AB33}"/>
              </a:ext>
            </a:extLst>
          </p:cNvPr>
          <p:cNvGraphicFramePr>
            <a:graphicFrameLocks noChangeAspect="1"/>
          </p:cNvGraphicFramePr>
          <p:nvPr/>
        </p:nvGraphicFramePr>
        <p:xfrm>
          <a:off x="776288" y="2514600"/>
          <a:ext cx="3716337" cy="1385888"/>
        </p:xfrm>
        <a:graphic>
          <a:graphicData uri="http://schemas.openxmlformats.org/presentationml/2006/ole">
            <mc:AlternateContent xmlns:mc="http://schemas.openxmlformats.org/markup-compatibility/2006">
              <mc:Choice xmlns:v="urn:schemas-microsoft-com:vml" Requires="v">
                <p:oleObj name="Equation" r:id="rId6" imgW="1536480" imgH="672840" progId="Equation.3">
                  <p:embed/>
                </p:oleObj>
              </mc:Choice>
              <mc:Fallback>
                <p:oleObj name="Equation" r:id="rId6" imgW="1536480" imgH="672840" progId="Equation.3">
                  <p:embed/>
                  <p:pic>
                    <p:nvPicPr>
                      <p:cNvPr id="2" name="Object 5">
                        <a:extLst>
                          <a:ext uri="{FF2B5EF4-FFF2-40B4-BE49-F238E27FC236}">
                            <a16:creationId xmlns:a16="http://schemas.microsoft.com/office/drawing/2014/main" id="{1456C0B8-5266-950F-D22C-85451379AB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288" y="2514600"/>
                        <a:ext cx="3716337" cy="138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5">
            <a:extLst>
              <a:ext uri="{FF2B5EF4-FFF2-40B4-BE49-F238E27FC236}">
                <a16:creationId xmlns:a16="http://schemas.microsoft.com/office/drawing/2014/main" id="{A1571100-5E3B-C6E2-66E5-9EEEB91B8FAF}"/>
              </a:ext>
            </a:extLst>
          </p:cNvPr>
          <p:cNvGraphicFramePr>
            <a:graphicFrameLocks noChangeAspect="1"/>
          </p:cNvGraphicFramePr>
          <p:nvPr/>
        </p:nvGraphicFramePr>
        <p:xfrm>
          <a:off x="1752600" y="4038600"/>
          <a:ext cx="1781175" cy="471488"/>
        </p:xfrm>
        <a:graphic>
          <a:graphicData uri="http://schemas.openxmlformats.org/presentationml/2006/ole">
            <mc:AlternateContent xmlns:mc="http://schemas.openxmlformats.org/markup-compatibility/2006">
              <mc:Choice xmlns:v="urn:schemas-microsoft-com:vml" Requires="v">
                <p:oleObj name="Equation" r:id="rId8" imgW="736560" imgH="228600" progId="Equation.3">
                  <p:embed/>
                </p:oleObj>
              </mc:Choice>
              <mc:Fallback>
                <p:oleObj name="Equation" r:id="rId8" imgW="736560" imgH="228600" progId="Equation.3">
                  <p:embed/>
                  <p:pic>
                    <p:nvPicPr>
                      <p:cNvPr id="3" name="Object 5">
                        <a:extLst>
                          <a:ext uri="{FF2B5EF4-FFF2-40B4-BE49-F238E27FC236}">
                            <a16:creationId xmlns:a16="http://schemas.microsoft.com/office/drawing/2014/main" id="{A1571100-5E3B-C6E2-66E5-9EEEB91B8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038600"/>
                        <a:ext cx="1781175"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10">
            <p14:nvContentPartPr>
              <p14:cNvPr id="2053" name="Ink 13">
                <a:extLst>
                  <a:ext uri="{FF2B5EF4-FFF2-40B4-BE49-F238E27FC236}">
                    <a16:creationId xmlns:a16="http://schemas.microsoft.com/office/drawing/2014/main" id="{216FC1A4-976E-8313-33D6-E1D5EAFA8C31}"/>
                  </a:ext>
                </a:extLst>
              </p14:cNvPr>
              <p14:cNvContentPartPr>
                <a14:cpLocks xmlns:a14="http://schemas.microsoft.com/office/drawing/2010/main" noRot="1" noChangeAspect="1" noEditPoints="1" noChangeArrowheads="1" noChangeShapeType="1"/>
              </p14:cNvContentPartPr>
              <p14:nvPr/>
            </p14:nvContentPartPr>
            <p14:xfrm>
              <a:off x="8629650" y="6753225"/>
              <a:ext cx="80963" cy="7938"/>
            </p14:xfrm>
          </p:contentPart>
        </mc:Choice>
        <mc:Fallback xmlns="">
          <p:pic>
            <p:nvPicPr>
              <p:cNvPr id="2053" name="Ink 13">
                <a:extLst>
                  <a:ext uri="{FF2B5EF4-FFF2-40B4-BE49-F238E27FC236}">
                    <a16:creationId xmlns:a16="http://schemas.microsoft.com/office/drawing/2014/main" id="{216FC1A4-976E-8313-33D6-E1D5EAFA8C31}"/>
                  </a:ext>
                </a:extLst>
              </p:cNvPr>
              <p:cNvPicPr>
                <a:picLocks noRot="1" noChangeAspect="1" noEditPoints="1" noChangeArrowheads="1" noChangeShapeType="1"/>
              </p:cNvPicPr>
              <p:nvPr/>
            </p:nvPicPr>
            <p:blipFill>
              <a:blip r:embed="rId11"/>
              <a:stretch>
                <a:fillRect/>
              </a:stretch>
            </p:blipFill>
            <p:spPr>
              <a:xfrm>
                <a:off x="8620294" y="6744969"/>
                <a:ext cx="99674" cy="24449"/>
              </a:xfrm>
              <a:prstGeom prst="rect">
                <a:avLst/>
              </a:prstGeom>
            </p:spPr>
          </p:pic>
        </mc:Fallback>
      </mc:AlternateContent>
      <p:grpSp>
        <p:nvGrpSpPr>
          <p:cNvPr id="4" name="Group 38">
            <a:extLst>
              <a:ext uri="{FF2B5EF4-FFF2-40B4-BE49-F238E27FC236}">
                <a16:creationId xmlns:a16="http://schemas.microsoft.com/office/drawing/2014/main" id="{3FFE46FD-BF66-2D4D-CA70-3A49949F97C0}"/>
              </a:ext>
            </a:extLst>
          </p:cNvPr>
          <p:cNvGrpSpPr>
            <a:grpSpLocks/>
          </p:cNvGrpSpPr>
          <p:nvPr/>
        </p:nvGrpSpPr>
        <p:grpSpPr bwMode="auto">
          <a:xfrm>
            <a:off x="0" y="0"/>
            <a:ext cx="9144000" cy="6858000"/>
            <a:chOff x="0" y="0"/>
            <a:chExt cx="9144000" cy="6858000"/>
          </a:xfrm>
        </p:grpSpPr>
        <p:grpSp>
          <p:nvGrpSpPr>
            <p:cNvPr id="5" name="Group 19">
              <a:extLst>
                <a:ext uri="{FF2B5EF4-FFF2-40B4-BE49-F238E27FC236}">
                  <a16:creationId xmlns:a16="http://schemas.microsoft.com/office/drawing/2014/main" id="{D35C2114-085B-8088-82B0-A2C3B6AA6FC3}"/>
                </a:ext>
              </a:extLst>
            </p:cNvPr>
            <p:cNvGrpSpPr>
              <a:grpSpLocks/>
            </p:cNvGrpSpPr>
            <p:nvPr/>
          </p:nvGrpSpPr>
          <p:grpSpPr bwMode="auto">
            <a:xfrm>
              <a:off x="0" y="0"/>
              <a:ext cx="9144000" cy="6858000"/>
              <a:chOff x="0" y="0"/>
              <a:chExt cx="9144000" cy="6858000"/>
            </a:xfrm>
          </p:grpSpPr>
          <p:grpSp>
            <p:nvGrpSpPr>
              <p:cNvPr id="10" name="Group 8">
                <a:extLst>
                  <a:ext uri="{FF2B5EF4-FFF2-40B4-BE49-F238E27FC236}">
                    <a16:creationId xmlns:a16="http://schemas.microsoft.com/office/drawing/2014/main" id="{A35F59D9-49C3-D3BD-2D33-B59EA546AA62}"/>
                  </a:ext>
                </a:extLst>
              </p:cNvPr>
              <p:cNvGrpSpPr>
                <a:grpSpLocks/>
              </p:cNvGrpSpPr>
              <p:nvPr/>
            </p:nvGrpSpPr>
            <p:grpSpPr bwMode="auto">
              <a:xfrm>
                <a:off x="0" y="0"/>
                <a:ext cx="9144000" cy="6858000"/>
                <a:chOff x="0" y="0"/>
                <a:chExt cx="5760" cy="4320"/>
              </a:xfrm>
            </p:grpSpPr>
            <p:grpSp>
              <p:nvGrpSpPr>
                <p:cNvPr id="12" name="Group 9">
                  <a:extLst>
                    <a:ext uri="{FF2B5EF4-FFF2-40B4-BE49-F238E27FC236}">
                      <a16:creationId xmlns:a16="http://schemas.microsoft.com/office/drawing/2014/main" id="{A5E3E9D3-1A8A-53B0-5FB7-32167685941D}"/>
                    </a:ext>
                  </a:extLst>
                </p:cNvPr>
                <p:cNvGrpSpPr>
                  <a:grpSpLocks/>
                </p:cNvGrpSpPr>
                <p:nvPr/>
              </p:nvGrpSpPr>
              <p:grpSpPr bwMode="auto">
                <a:xfrm>
                  <a:off x="0" y="0"/>
                  <a:ext cx="192" cy="4320"/>
                  <a:chOff x="0" y="-48"/>
                  <a:chExt cx="144" cy="4368"/>
                </a:xfrm>
              </p:grpSpPr>
              <p:sp>
                <p:nvSpPr>
                  <p:cNvPr id="22" name="Rectangle 10">
                    <a:extLst>
                      <a:ext uri="{FF2B5EF4-FFF2-40B4-BE49-F238E27FC236}">
                        <a16:creationId xmlns:a16="http://schemas.microsoft.com/office/drawing/2014/main" id="{CD04824F-8A35-000F-06D3-D47DFE58DA3F}"/>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3" name="Rectangle 11">
                    <a:extLst>
                      <a:ext uri="{FF2B5EF4-FFF2-40B4-BE49-F238E27FC236}">
                        <a16:creationId xmlns:a16="http://schemas.microsoft.com/office/drawing/2014/main" id="{9E3AA859-FE97-3B29-5F3C-F2BB33970409}"/>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3" name="Group 12">
                  <a:extLst>
                    <a:ext uri="{FF2B5EF4-FFF2-40B4-BE49-F238E27FC236}">
                      <a16:creationId xmlns:a16="http://schemas.microsoft.com/office/drawing/2014/main" id="{DEFEAECD-2A0C-F8B6-5215-23B210C66465}"/>
                    </a:ext>
                  </a:extLst>
                </p:cNvPr>
                <p:cNvGrpSpPr>
                  <a:grpSpLocks/>
                </p:cNvGrpSpPr>
                <p:nvPr/>
              </p:nvGrpSpPr>
              <p:grpSpPr bwMode="auto">
                <a:xfrm>
                  <a:off x="5674" y="24"/>
                  <a:ext cx="86" cy="4296"/>
                  <a:chOff x="5616" y="-48"/>
                  <a:chExt cx="144" cy="4368"/>
                </a:xfrm>
              </p:grpSpPr>
              <p:sp>
                <p:nvSpPr>
                  <p:cNvPr id="20" name="Rectangle 13">
                    <a:extLst>
                      <a:ext uri="{FF2B5EF4-FFF2-40B4-BE49-F238E27FC236}">
                        <a16:creationId xmlns:a16="http://schemas.microsoft.com/office/drawing/2014/main" id="{3B6F1ED8-30CB-C0E4-61C9-7A03CCB8102A}"/>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 name="Rectangle 14">
                    <a:extLst>
                      <a:ext uri="{FF2B5EF4-FFF2-40B4-BE49-F238E27FC236}">
                        <a16:creationId xmlns:a16="http://schemas.microsoft.com/office/drawing/2014/main" id="{14880905-0E9F-126E-8A32-7336920C5208}"/>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4" name="Group 23">
                  <a:extLst>
                    <a:ext uri="{FF2B5EF4-FFF2-40B4-BE49-F238E27FC236}">
                      <a16:creationId xmlns:a16="http://schemas.microsoft.com/office/drawing/2014/main" id="{7116C149-1A45-960C-AF7E-2B7234509193}"/>
                    </a:ext>
                  </a:extLst>
                </p:cNvPr>
                <p:cNvGrpSpPr>
                  <a:grpSpLocks/>
                </p:cNvGrpSpPr>
                <p:nvPr/>
              </p:nvGrpSpPr>
              <p:grpSpPr bwMode="auto">
                <a:xfrm>
                  <a:off x="144" y="0"/>
                  <a:ext cx="5616" cy="144"/>
                  <a:chOff x="96" y="-48"/>
                  <a:chExt cx="5520" cy="144"/>
                </a:xfrm>
              </p:grpSpPr>
              <p:sp>
                <p:nvSpPr>
                  <p:cNvPr id="18" name="Rectangle 16">
                    <a:extLst>
                      <a:ext uri="{FF2B5EF4-FFF2-40B4-BE49-F238E27FC236}">
                        <a16:creationId xmlns:a16="http://schemas.microsoft.com/office/drawing/2014/main" id="{EFC030D9-9449-3551-F060-6FD3CEC76504}"/>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9" name="Rectangle 17">
                    <a:extLst>
                      <a:ext uri="{FF2B5EF4-FFF2-40B4-BE49-F238E27FC236}">
                        <a16:creationId xmlns:a16="http://schemas.microsoft.com/office/drawing/2014/main" id="{798EA547-25B5-96DC-7A8E-3DF1F59EC72C}"/>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5" name="Group 24">
                  <a:extLst>
                    <a:ext uri="{FF2B5EF4-FFF2-40B4-BE49-F238E27FC236}">
                      <a16:creationId xmlns:a16="http://schemas.microsoft.com/office/drawing/2014/main" id="{FE9703C7-1B09-D8C3-393D-22077B82DDBB}"/>
                    </a:ext>
                  </a:extLst>
                </p:cNvPr>
                <p:cNvGrpSpPr>
                  <a:grpSpLocks/>
                </p:cNvGrpSpPr>
                <p:nvPr/>
              </p:nvGrpSpPr>
              <p:grpSpPr bwMode="auto">
                <a:xfrm>
                  <a:off x="144" y="4234"/>
                  <a:ext cx="5616" cy="86"/>
                  <a:chOff x="96" y="4176"/>
                  <a:chExt cx="5520" cy="144"/>
                </a:xfrm>
              </p:grpSpPr>
              <p:sp>
                <p:nvSpPr>
                  <p:cNvPr id="16" name="Rectangle 25">
                    <a:extLst>
                      <a:ext uri="{FF2B5EF4-FFF2-40B4-BE49-F238E27FC236}">
                        <a16:creationId xmlns:a16="http://schemas.microsoft.com/office/drawing/2014/main" id="{0A4C3289-35E9-A422-BDF5-2E32F65DCB45}"/>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 name="Rectangle 26">
                    <a:extLst>
                      <a:ext uri="{FF2B5EF4-FFF2-40B4-BE49-F238E27FC236}">
                        <a16:creationId xmlns:a16="http://schemas.microsoft.com/office/drawing/2014/main" id="{826EEB1F-E741-69E4-55E8-0283EF5D25AB}"/>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1" name="Rectangle 21">
                <a:extLst>
                  <a:ext uri="{FF2B5EF4-FFF2-40B4-BE49-F238E27FC236}">
                    <a16:creationId xmlns:a16="http://schemas.microsoft.com/office/drawing/2014/main" id="{8E929ACC-4FA8-92E5-D4C7-B5CEBA2E39C7}"/>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9" name="Picture 42" descr="A picture containing shape&#10;&#10;Description automatically generated">
              <a:extLst>
                <a:ext uri="{FF2B5EF4-FFF2-40B4-BE49-F238E27FC236}">
                  <a16:creationId xmlns:a16="http://schemas.microsoft.com/office/drawing/2014/main" id="{E2D74A2A-3119-E947-89D0-0BCFE38300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Effect transition="in" filter="box(out)">
                                      <p:cBhvr>
                                        <p:cTn id="7" dur="500"/>
                                        <p:tgtEl>
                                          <p:spTgt spid="23449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4501"/>
                                        </p:tgtEl>
                                        <p:attrNameLst>
                                          <p:attrName>style.visibility</p:attrName>
                                        </p:attrNameLst>
                                      </p:cBhvr>
                                      <p:to>
                                        <p:strVal val="visible"/>
                                      </p:to>
                                    </p:set>
                                    <p:animEffect transition="in" filter="dissolve">
                                      <p:cBhvr>
                                        <p:cTn id="37" dur="500"/>
                                        <p:tgtEl>
                                          <p:spTgt spid="234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autoUpdateAnimBg="0"/>
      <p:bldP spid="6"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17E6A1FA-D163-8989-C4C7-F9CC21123D22}"/>
              </a:ext>
            </a:extLst>
          </p:cNvPr>
          <p:cNvSpPr>
            <a:spLocks noChangeArrowheads="1"/>
          </p:cNvSpPr>
          <p:nvPr/>
        </p:nvSpPr>
        <p:spPr bwMode="auto">
          <a:xfrm>
            <a:off x="484188" y="762000"/>
            <a:ext cx="85836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pPr>
            <a:endParaRPr lang="en-IN" altLang="en-US" sz="4000" b="1">
              <a:latin typeface="Script MT Bold" panose="03040602040607080904" pitchFamily="66" charset="0"/>
            </a:endParaRPr>
          </a:p>
          <a:p>
            <a:pPr algn="ctr" eaLnBrk="1" hangingPunct="1">
              <a:spcBef>
                <a:spcPct val="0"/>
              </a:spcBef>
              <a:buFontTx/>
              <a:buNone/>
            </a:pPr>
            <a:r>
              <a:rPr lang="en-IN" altLang="en-US" sz="4000" b="1">
                <a:latin typeface="Script MT Bold" panose="03040602040607080904" pitchFamily="66" charset="0"/>
              </a:rPr>
              <a:t>“ When you can measure what you are speaking about, and express it in numbers,  you know something about it;</a:t>
            </a:r>
          </a:p>
          <a:p>
            <a:pPr algn="ctr" eaLnBrk="1" hangingPunct="1">
              <a:spcBef>
                <a:spcPct val="0"/>
              </a:spcBef>
              <a:buFontTx/>
              <a:buNone/>
            </a:pPr>
            <a:r>
              <a:rPr lang="en-IN" altLang="en-US" sz="4000" b="1">
                <a:latin typeface="Script MT Bold" panose="03040602040607080904" pitchFamily="66" charset="0"/>
              </a:rPr>
              <a:t> but when you cannot measure it in numbers, your knowledge is of a meagre and unsatisfactory kind . . . ”.</a:t>
            </a:r>
          </a:p>
          <a:p>
            <a:pPr algn="ctr" eaLnBrk="1" hangingPunct="1">
              <a:spcBef>
                <a:spcPct val="0"/>
              </a:spcBef>
            </a:pPr>
            <a:endParaRPr lang="en-IN" altLang="en-US" sz="4000" b="1">
              <a:latin typeface="Script MT Bold" panose="03040602040607080904" pitchFamily="66" charset="0"/>
            </a:endParaRPr>
          </a:p>
          <a:p>
            <a:pPr algn="ctr" eaLnBrk="1" hangingPunct="1">
              <a:spcBef>
                <a:spcPct val="0"/>
              </a:spcBef>
            </a:pPr>
            <a:r>
              <a:rPr lang="en-IN" altLang="en-US" sz="4000" b="1">
                <a:latin typeface="Script MT Bold" panose="03040602040607080904" pitchFamily="66" charset="0"/>
              </a:rPr>
              <a:t>-- Lord Kelvin</a:t>
            </a:r>
          </a:p>
        </p:txBody>
      </p:sp>
      <p:grpSp>
        <p:nvGrpSpPr>
          <p:cNvPr id="10243" name="Group 38">
            <a:extLst>
              <a:ext uri="{FF2B5EF4-FFF2-40B4-BE49-F238E27FC236}">
                <a16:creationId xmlns:a16="http://schemas.microsoft.com/office/drawing/2014/main" id="{BC513B5A-8D5E-A8AF-3641-9ABEF24F9546}"/>
              </a:ext>
            </a:extLst>
          </p:cNvPr>
          <p:cNvGrpSpPr>
            <a:grpSpLocks/>
          </p:cNvGrpSpPr>
          <p:nvPr/>
        </p:nvGrpSpPr>
        <p:grpSpPr bwMode="auto">
          <a:xfrm>
            <a:off x="0" y="0"/>
            <a:ext cx="9144000" cy="6858000"/>
            <a:chOff x="0" y="0"/>
            <a:chExt cx="9144000" cy="6858000"/>
          </a:xfrm>
        </p:grpSpPr>
        <p:grpSp>
          <p:nvGrpSpPr>
            <p:cNvPr id="10244" name="Group 19">
              <a:extLst>
                <a:ext uri="{FF2B5EF4-FFF2-40B4-BE49-F238E27FC236}">
                  <a16:creationId xmlns:a16="http://schemas.microsoft.com/office/drawing/2014/main" id="{C198F65E-DACE-3085-03F8-A776C56889D8}"/>
                </a:ext>
              </a:extLst>
            </p:cNvPr>
            <p:cNvGrpSpPr>
              <a:grpSpLocks/>
            </p:cNvGrpSpPr>
            <p:nvPr/>
          </p:nvGrpSpPr>
          <p:grpSpPr bwMode="auto">
            <a:xfrm>
              <a:off x="0" y="0"/>
              <a:ext cx="9144000" cy="6858000"/>
              <a:chOff x="0" y="0"/>
              <a:chExt cx="9144000" cy="6858000"/>
            </a:xfrm>
          </p:grpSpPr>
          <p:grpSp>
            <p:nvGrpSpPr>
              <p:cNvPr id="10246" name="Group 8">
                <a:extLst>
                  <a:ext uri="{FF2B5EF4-FFF2-40B4-BE49-F238E27FC236}">
                    <a16:creationId xmlns:a16="http://schemas.microsoft.com/office/drawing/2014/main" id="{A583C9C3-FDD5-468B-3B78-309284456CBB}"/>
                  </a:ext>
                </a:extLst>
              </p:cNvPr>
              <p:cNvGrpSpPr>
                <a:grpSpLocks/>
              </p:cNvGrpSpPr>
              <p:nvPr/>
            </p:nvGrpSpPr>
            <p:grpSpPr bwMode="auto">
              <a:xfrm>
                <a:off x="0" y="0"/>
                <a:ext cx="9144000" cy="6858000"/>
                <a:chOff x="0" y="0"/>
                <a:chExt cx="5760" cy="4320"/>
              </a:xfrm>
            </p:grpSpPr>
            <p:grpSp>
              <p:nvGrpSpPr>
                <p:cNvPr id="10248" name="Group 9">
                  <a:extLst>
                    <a:ext uri="{FF2B5EF4-FFF2-40B4-BE49-F238E27FC236}">
                      <a16:creationId xmlns:a16="http://schemas.microsoft.com/office/drawing/2014/main" id="{D6F9D274-BE19-0419-054E-6285DC130CA5}"/>
                    </a:ext>
                  </a:extLst>
                </p:cNvPr>
                <p:cNvGrpSpPr>
                  <a:grpSpLocks/>
                </p:cNvGrpSpPr>
                <p:nvPr/>
              </p:nvGrpSpPr>
              <p:grpSpPr bwMode="auto">
                <a:xfrm>
                  <a:off x="0" y="0"/>
                  <a:ext cx="192" cy="4320"/>
                  <a:chOff x="0" y="-48"/>
                  <a:chExt cx="144" cy="4368"/>
                </a:xfrm>
              </p:grpSpPr>
              <p:sp>
                <p:nvSpPr>
                  <p:cNvPr id="10258" name="Rectangle 10">
                    <a:extLst>
                      <a:ext uri="{FF2B5EF4-FFF2-40B4-BE49-F238E27FC236}">
                        <a16:creationId xmlns:a16="http://schemas.microsoft.com/office/drawing/2014/main" id="{69BA0C1A-DCF2-1211-CD98-04510A41558A}"/>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59" name="Rectangle 11">
                    <a:extLst>
                      <a:ext uri="{FF2B5EF4-FFF2-40B4-BE49-F238E27FC236}">
                        <a16:creationId xmlns:a16="http://schemas.microsoft.com/office/drawing/2014/main" id="{74993A29-A30D-6A27-4D20-D0542EF15DFC}"/>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0249" name="Group 12">
                  <a:extLst>
                    <a:ext uri="{FF2B5EF4-FFF2-40B4-BE49-F238E27FC236}">
                      <a16:creationId xmlns:a16="http://schemas.microsoft.com/office/drawing/2014/main" id="{33A457D2-9D07-596E-D525-17BAE26738B0}"/>
                    </a:ext>
                  </a:extLst>
                </p:cNvPr>
                <p:cNvGrpSpPr>
                  <a:grpSpLocks/>
                </p:cNvGrpSpPr>
                <p:nvPr/>
              </p:nvGrpSpPr>
              <p:grpSpPr bwMode="auto">
                <a:xfrm>
                  <a:off x="5674" y="24"/>
                  <a:ext cx="86" cy="4296"/>
                  <a:chOff x="5616" y="-48"/>
                  <a:chExt cx="144" cy="4368"/>
                </a:xfrm>
              </p:grpSpPr>
              <p:sp>
                <p:nvSpPr>
                  <p:cNvPr id="10256" name="Rectangle 13">
                    <a:extLst>
                      <a:ext uri="{FF2B5EF4-FFF2-40B4-BE49-F238E27FC236}">
                        <a16:creationId xmlns:a16="http://schemas.microsoft.com/office/drawing/2014/main" id="{27B56545-E15B-9F9E-BBEA-16B261B00BD0}"/>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57" name="Rectangle 14">
                    <a:extLst>
                      <a:ext uri="{FF2B5EF4-FFF2-40B4-BE49-F238E27FC236}">
                        <a16:creationId xmlns:a16="http://schemas.microsoft.com/office/drawing/2014/main" id="{156C0DF3-8D65-0289-0325-AFA8A7C5CE5C}"/>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0250" name="Group 9">
                  <a:extLst>
                    <a:ext uri="{FF2B5EF4-FFF2-40B4-BE49-F238E27FC236}">
                      <a16:creationId xmlns:a16="http://schemas.microsoft.com/office/drawing/2014/main" id="{5A39F402-6385-F1B4-D188-9642790065E1}"/>
                    </a:ext>
                  </a:extLst>
                </p:cNvPr>
                <p:cNvGrpSpPr>
                  <a:grpSpLocks/>
                </p:cNvGrpSpPr>
                <p:nvPr/>
              </p:nvGrpSpPr>
              <p:grpSpPr bwMode="auto">
                <a:xfrm>
                  <a:off x="144" y="0"/>
                  <a:ext cx="5616" cy="144"/>
                  <a:chOff x="96" y="-48"/>
                  <a:chExt cx="5520" cy="144"/>
                </a:xfrm>
              </p:grpSpPr>
              <p:sp>
                <p:nvSpPr>
                  <p:cNvPr id="10254" name="Rectangle 16">
                    <a:extLst>
                      <a:ext uri="{FF2B5EF4-FFF2-40B4-BE49-F238E27FC236}">
                        <a16:creationId xmlns:a16="http://schemas.microsoft.com/office/drawing/2014/main" id="{73371091-B51A-07D8-CAE3-A6FBB9AC71D5}"/>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55" name="Rectangle 17">
                    <a:extLst>
                      <a:ext uri="{FF2B5EF4-FFF2-40B4-BE49-F238E27FC236}">
                        <a16:creationId xmlns:a16="http://schemas.microsoft.com/office/drawing/2014/main" id="{769EC14F-F904-2E7B-73C5-37FFBB1ED04E}"/>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0251" name="Group 10">
                  <a:extLst>
                    <a:ext uri="{FF2B5EF4-FFF2-40B4-BE49-F238E27FC236}">
                      <a16:creationId xmlns:a16="http://schemas.microsoft.com/office/drawing/2014/main" id="{E6E5A2FD-C55B-372A-CA9F-4808E0E11DE1}"/>
                    </a:ext>
                  </a:extLst>
                </p:cNvPr>
                <p:cNvGrpSpPr>
                  <a:grpSpLocks/>
                </p:cNvGrpSpPr>
                <p:nvPr/>
              </p:nvGrpSpPr>
              <p:grpSpPr bwMode="auto">
                <a:xfrm>
                  <a:off x="144" y="4234"/>
                  <a:ext cx="5616" cy="86"/>
                  <a:chOff x="96" y="4176"/>
                  <a:chExt cx="5520" cy="144"/>
                </a:xfrm>
              </p:grpSpPr>
              <p:sp>
                <p:nvSpPr>
                  <p:cNvPr id="10252" name="Rectangle 11">
                    <a:extLst>
                      <a:ext uri="{FF2B5EF4-FFF2-40B4-BE49-F238E27FC236}">
                        <a16:creationId xmlns:a16="http://schemas.microsoft.com/office/drawing/2014/main" id="{7E2B418F-C3B5-A13E-07F4-86961FAF2E92}"/>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53" name="Rectangle 12">
                    <a:extLst>
                      <a:ext uri="{FF2B5EF4-FFF2-40B4-BE49-F238E27FC236}">
                        <a16:creationId xmlns:a16="http://schemas.microsoft.com/office/drawing/2014/main" id="{20BF176D-1F63-B711-AD7F-A8A196535A5A}"/>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7" name="Rectangle 21">
                <a:extLst>
                  <a:ext uri="{FF2B5EF4-FFF2-40B4-BE49-F238E27FC236}">
                    <a16:creationId xmlns:a16="http://schemas.microsoft.com/office/drawing/2014/main" id="{F1E6F387-1D66-0DE8-1FC2-92BADFF8C7E6}"/>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0245" name="Picture 42" descr="A picture containing shape&#10;&#10;Description automatically generated">
              <a:extLst>
                <a:ext uri="{FF2B5EF4-FFF2-40B4-BE49-F238E27FC236}">
                  <a16:creationId xmlns:a16="http://schemas.microsoft.com/office/drawing/2014/main" id="{F69E7B94-BD38-530B-09A9-81C430956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8244A8B-F5A7-9CDB-A603-12DEA09AEEAD}"/>
              </a:ext>
            </a:extLst>
          </p:cNvPr>
          <p:cNvSpPr>
            <a:spLocks noGrp="1" noChangeArrowheads="1"/>
          </p:cNvSpPr>
          <p:nvPr>
            <p:ph type="title"/>
          </p:nvPr>
        </p:nvSpPr>
        <p:spPr>
          <a:xfrm>
            <a:off x="152400" y="23813"/>
            <a:ext cx="7239000" cy="1143000"/>
          </a:xfrm>
        </p:spPr>
        <p:txBody>
          <a:bodyPr/>
          <a:lstStyle/>
          <a:p>
            <a:r>
              <a:rPr lang="en-US" altLang="en-US" sz="2800"/>
              <a:t>A Number based learning Through Comprehensive Experimental Research</a:t>
            </a:r>
          </a:p>
        </p:txBody>
      </p:sp>
      <p:pic>
        <p:nvPicPr>
          <p:cNvPr id="23556" name="Picture 4">
            <a:extLst>
              <a:ext uri="{FF2B5EF4-FFF2-40B4-BE49-F238E27FC236}">
                <a16:creationId xmlns:a16="http://schemas.microsoft.com/office/drawing/2014/main" id="{098B1EA0-25FE-5275-A07A-70062CED0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0104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a:extLst>
              <a:ext uri="{FF2B5EF4-FFF2-40B4-BE49-F238E27FC236}">
                <a16:creationId xmlns:a16="http://schemas.microsoft.com/office/drawing/2014/main" id="{D9F588EB-C5E5-DB32-075C-FD9C5F283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0"/>
            <a:ext cx="60118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9" name="Group 38">
            <a:extLst>
              <a:ext uri="{FF2B5EF4-FFF2-40B4-BE49-F238E27FC236}">
                <a16:creationId xmlns:a16="http://schemas.microsoft.com/office/drawing/2014/main" id="{338DE641-903B-24AE-1A01-E3DC01C4D25C}"/>
              </a:ext>
            </a:extLst>
          </p:cNvPr>
          <p:cNvGrpSpPr>
            <a:grpSpLocks/>
          </p:cNvGrpSpPr>
          <p:nvPr/>
        </p:nvGrpSpPr>
        <p:grpSpPr bwMode="auto">
          <a:xfrm>
            <a:off x="0" y="0"/>
            <a:ext cx="9144000" cy="6858000"/>
            <a:chOff x="0" y="0"/>
            <a:chExt cx="9144000" cy="6858000"/>
          </a:xfrm>
        </p:grpSpPr>
        <p:grpSp>
          <p:nvGrpSpPr>
            <p:cNvPr id="11270" name="Group 19">
              <a:extLst>
                <a:ext uri="{FF2B5EF4-FFF2-40B4-BE49-F238E27FC236}">
                  <a16:creationId xmlns:a16="http://schemas.microsoft.com/office/drawing/2014/main" id="{D75F356E-61FA-36BB-11B6-CB9A3C5B140C}"/>
                </a:ext>
              </a:extLst>
            </p:cNvPr>
            <p:cNvGrpSpPr>
              <a:grpSpLocks/>
            </p:cNvGrpSpPr>
            <p:nvPr/>
          </p:nvGrpSpPr>
          <p:grpSpPr bwMode="auto">
            <a:xfrm>
              <a:off x="0" y="0"/>
              <a:ext cx="9144000" cy="6858000"/>
              <a:chOff x="0" y="0"/>
              <a:chExt cx="9144000" cy="6858000"/>
            </a:xfrm>
          </p:grpSpPr>
          <p:grpSp>
            <p:nvGrpSpPr>
              <p:cNvPr id="11272" name="Group 8">
                <a:extLst>
                  <a:ext uri="{FF2B5EF4-FFF2-40B4-BE49-F238E27FC236}">
                    <a16:creationId xmlns:a16="http://schemas.microsoft.com/office/drawing/2014/main" id="{B0F5DD8F-84D5-A734-4664-9BEC9C3EBAD2}"/>
                  </a:ext>
                </a:extLst>
              </p:cNvPr>
              <p:cNvGrpSpPr>
                <a:grpSpLocks/>
              </p:cNvGrpSpPr>
              <p:nvPr/>
            </p:nvGrpSpPr>
            <p:grpSpPr bwMode="auto">
              <a:xfrm>
                <a:off x="0" y="0"/>
                <a:ext cx="9144000" cy="6858000"/>
                <a:chOff x="0" y="0"/>
                <a:chExt cx="5760" cy="4320"/>
              </a:xfrm>
            </p:grpSpPr>
            <p:grpSp>
              <p:nvGrpSpPr>
                <p:cNvPr id="11274" name="Group 9">
                  <a:extLst>
                    <a:ext uri="{FF2B5EF4-FFF2-40B4-BE49-F238E27FC236}">
                      <a16:creationId xmlns:a16="http://schemas.microsoft.com/office/drawing/2014/main" id="{C2D2D59F-6B84-FF6A-7288-AC8BDF73F9EB}"/>
                    </a:ext>
                  </a:extLst>
                </p:cNvPr>
                <p:cNvGrpSpPr>
                  <a:grpSpLocks/>
                </p:cNvGrpSpPr>
                <p:nvPr/>
              </p:nvGrpSpPr>
              <p:grpSpPr bwMode="auto">
                <a:xfrm>
                  <a:off x="0" y="0"/>
                  <a:ext cx="192" cy="4320"/>
                  <a:chOff x="0" y="-48"/>
                  <a:chExt cx="144" cy="4368"/>
                </a:xfrm>
              </p:grpSpPr>
              <p:sp>
                <p:nvSpPr>
                  <p:cNvPr id="11284" name="Rectangle 10">
                    <a:extLst>
                      <a:ext uri="{FF2B5EF4-FFF2-40B4-BE49-F238E27FC236}">
                        <a16:creationId xmlns:a16="http://schemas.microsoft.com/office/drawing/2014/main" id="{E8A86D09-52D9-B05F-804E-F9161B8BE49B}"/>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85" name="Rectangle 11">
                    <a:extLst>
                      <a:ext uri="{FF2B5EF4-FFF2-40B4-BE49-F238E27FC236}">
                        <a16:creationId xmlns:a16="http://schemas.microsoft.com/office/drawing/2014/main" id="{3F27CCC8-92BE-9DD7-35DF-BA793940DEBD}"/>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1275" name="Group 12">
                  <a:extLst>
                    <a:ext uri="{FF2B5EF4-FFF2-40B4-BE49-F238E27FC236}">
                      <a16:creationId xmlns:a16="http://schemas.microsoft.com/office/drawing/2014/main" id="{5CFC9B98-8525-A7E3-A25C-9CB9C6CABC1F}"/>
                    </a:ext>
                  </a:extLst>
                </p:cNvPr>
                <p:cNvGrpSpPr>
                  <a:grpSpLocks/>
                </p:cNvGrpSpPr>
                <p:nvPr/>
              </p:nvGrpSpPr>
              <p:grpSpPr bwMode="auto">
                <a:xfrm>
                  <a:off x="5674" y="24"/>
                  <a:ext cx="86" cy="4296"/>
                  <a:chOff x="5616" y="-48"/>
                  <a:chExt cx="144" cy="4368"/>
                </a:xfrm>
              </p:grpSpPr>
              <p:sp>
                <p:nvSpPr>
                  <p:cNvPr id="11282" name="Rectangle 13">
                    <a:extLst>
                      <a:ext uri="{FF2B5EF4-FFF2-40B4-BE49-F238E27FC236}">
                        <a16:creationId xmlns:a16="http://schemas.microsoft.com/office/drawing/2014/main" id="{E4C2615E-1BBE-503B-92E3-D528A2D2646C}"/>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83" name="Rectangle 14">
                    <a:extLst>
                      <a:ext uri="{FF2B5EF4-FFF2-40B4-BE49-F238E27FC236}">
                        <a16:creationId xmlns:a16="http://schemas.microsoft.com/office/drawing/2014/main" id="{017ACCAF-4923-986C-7E9E-015ADF0B2C39}"/>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1276" name="Group 11">
                  <a:extLst>
                    <a:ext uri="{FF2B5EF4-FFF2-40B4-BE49-F238E27FC236}">
                      <a16:creationId xmlns:a16="http://schemas.microsoft.com/office/drawing/2014/main" id="{6CE7EFD5-CD20-B869-3385-E7B8E9A5641C}"/>
                    </a:ext>
                  </a:extLst>
                </p:cNvPr>
                <p:cNvGrpSpPr>
                  <a:grpSpLocks/>
                </p:cNvGrpSpPr>
                <p:nvPr/>
              </p:nvGrpSpPr>
              <p:grpSpPr bwMode="auto">
                <a:xfrm>
                  <a:off x="144" y="0"/>
                  <a:ext cx="5616" cy="144"/>
                  <a:chOff x="96" y="-48"/>
                  <a:chExt cx="5520" cy="144"/>
                </a:xfrm>
              </p:grpSpPr>
              <p:sp>
                <p:nvSpPr>
                  <p:cNvPr id="11280" name="Rectangle 16">
                    <a:extLst>
                      <a:ext uri="{FF2B5EF4-FFF2-40B4-BE49-F238E27FC236}">
                        <a16:creationId xmlns:a16="http://schemas.microsoft.com/office/drawing/2014/main" id="{FD3E34C2-961B-1FC9-54E6-7F28C6E74E3C}"/>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81" name="Rectangle 17">
                    <a:extLst>
                      <a:ext uri="{FF2B5EF4-FFF2-40B4-BE49-F238E27FC236}">
                        <a16:creationId xmlns:a16="http://schemas.microsoft.com/office/drawing/2014/main" id="{94E43F38-7E57-4B5A-D78E-D3E9A65E751C}"/>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1277" name="Group 12">
                  <a:extLst>
                    <a:ext uri="{FF2B5EF4-FFF2-40B4-BE49-F238E27FC236}">
                      <a16:creationId xmlns:a16="http://schemas.microsoft.com/office/drawing/2014/main" id="{876165DE-3F8E-DD95-8863-760FB98F78CA}"/>
                    </a:ext>
                  </a:extLst>
                </p:cNvPr>
                <p:cNvGrpSpPr>
                  <a:grpSpLocks/>
                </p:cNvGrpSpPr>
                <p:nvPr/>
              </p:nvGrpSpPr>
              <p:grpSpPr bwMode="auto">
                <a:xfrm>
                  <a:off x="144" y="4234"/>
                  <a:ext cx="5616" cy="86"/>
                  <a:chOff x="96" y="4176"/>
                  <a:chExt cx="5520" cy="144"/>
                </a:xfrm>
              </p:grpSpPr>
              <p:sp>
                <p:nvSpPr>
                  <p:cNvPr id="11278" name="Rectangle 13">
                    <a:extLst>
                      <a:ext uri="{FF2B5EF4-FFF2-40B4-BE49-F238E27FC236}">
                        <a16:creationId xmlns:a16="http://schemas.microsoft.com/office/drawing/2014/main" id="{0683C669-4CE6-059F-7F77-AF32098EB97C}"/>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79" name="Rectangle 14">
                    <a:extLst>
                      <a:ext uri="{FF2B5EF4-FFF2-40B4-BE49-F238E27FC236}">
                        <a16:creationId xmlns:a16="http://schemas.microsoft.com/office/drawing/2014/main" id="{80086AF9-2B84-5810-51AC-38F6AE113BC9}"/>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9" name="Rectangle 21">
                <a:extLst>
                  <a:ext uri="{FF2B5EF4-FFF2-40B4-BE49-F238E27FC236}">
                    <a16:creationId xmlns:a16="http://schemas.microsoft.com/office/drawing/2014/main" id="{9B68EDF8-493C-3E50-78EE-EB4C04A3F056}"/>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1271" name="Picture 42" descr="A picture containing shape&#10;&#10;Description automatically generated">
              <a:extLst>
                <a:ext uri="{FF2B5EF4-FFF2-40B4-BE49-F238E27FC236}">
                  <a16:creationId xmlns:a16="http://schemas.microsoft.com/office/drawing/2014/main" id="{3B234001-838C-F6E0-8C47-6E0DAB350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3557"/>
                                        </p:tgtEl>
                                        <p:attrNameLst>
                                          <p:attrName>style.visibility</p:attrName>
                                        </p:attrNameLst>
                                      </p:cBhvr>
                                      <p:to>
                                        <p:strVal val="visible"/>
                                      </p:to>
                                    </p:set>
                                    <p:anim calcmode="lin" valueType="num">
                                      <p:cBhvr>
                                        <p:cTn id="12" dur="1000" fill="hold"/>
                                        <p:tgtEl>
                                          <p:spTgt spid="23557"/>
                                        </p:tgtEl>
                                        <p:attrNameLst>
                                          <p:attrName>ppt_w</p:attrName>
                                        </p:attrNameLst>
                                      </p:cBhvr>
                                      <p:tavLst>
                                        <p:tav tm="0">
                                          <p:val>
                                            <p:strVal val="#ppt_w*0.70"/>
                                          </p:val>
                                        </p:tav>
                                        <p:tav tm="100000">
                                          <p:val>
                                            <p:strVal val="#ppt_w"/>
                                          </p:val>
                                        </p:tav>
                                      </p:tavLst>
                                    </p:anim>
                                    <p:anim calcmode="lin" valueType="num">
                                      <p:cBhvr>
                                        <p:cTn id="13" dur="1000" fill="hold"/>
                                        <p:tgtEl>
                                          <p:spTgt spid="23557"/>
                                        </p:tgtEl>
                                        <p:attrNameLst>
                                          <p:attrName>ppt_h</p:attrName>
                                        </p:attrNameLst>
                                      </p:cBhvr>
                                      <p:tavLst>
                                        <p:tav tm="0">
                                          <p:val>
                                            <p:strVal val="#ppt_h"/>
                                          </p:val>
                                        </p:tav>
                                        <p:tav tm="100000">
                                          <p:val>
                                            <p:strVal val="#ppt_h"/>
                                          </p:val>
                                        </p:tav>
                                      </p:tavLst>
                                    </p:anim>
                                    <p:animEffect transition="in" filter="fade">
                                      <p:cBhvr>
                                        <p:cTn id="14" dur="1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a:extLst>
              <a:ext uri="{FF2B5EF4-FFF2-40B4-BE49-F238E27FC236}">
                <a16:creationId xmlns:a16="http://schemas.microsoft.com/office/drawing/2014/main" id="{3D365FEA-637A-224B-9443-D7CB6A84D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847725"/>
            <a:ext cx="86106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311F13A7-E85F-59EC-60F3-BF3671F45D84}"/>
              </a:ext>
            </a:extLst>
          </p:cNvPr>
          <p:cNvSpPr txBox="1">
            <a:spLocks noChangeArrowheads="1"/>
          </p:cNvSpPr>
          <p:nvPr/>
        </p:nvSpPr>
        <p:spPr bwMode="auto">
          <a:xfrm>
            <a:off x="381000" y="188913"/>
            <a:ext cx="7620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cs typeface="Times New Roman" panose="02020603050405020304" pitchFamily="18" charset="0"/>
              </a:rPr>
              <a:t>Non-dimensional available flow area for real Flow through INLET VALVES</a:t>
            </a:r>
          </a:p>
        </p:txBody>
      </p:sp>
      <p:grpSp>
        <p:nvGrpSpPr>
          <p:cNvPr id="2" name="Group 12">
            <a:extLst>
              <a:ext uri="{FF2B5EF4-FFF2-40B4-BE49-F238E27FC236}">
                <a16:creationId xmlns:a16="http://schemas.microsoft.com/office/drawing/2014/main" id="{D5E592D5-E188-1238-566A-ECF298700D1D}"/>
              </a:ext>
            </a:extLst>
          </p:cNvPr>
          <p:cNvGrpSpPr>
            <a:grpSpLocks/>
          </p:cNvGrpSpPr>
          <p:nvPr/>
        </p:nvGrpSpPr>
        <p:grpSpPr bwMode="auto">
          <a:xfrm>
            <a:off x="1676400" y="2514600"/>
            <a:ext cx="1981200" cy="1143000"/>
            <a:chOff x="1676400" y="2514600"/>
            <a:chExt cx="1981200" cy="1143000"/>
          </a:xfrm>
        </p:grpSpPr>
        <p:sp>
          <p:nvSpPr>
            <p:cNvPr id="4" name="Freeform 3">
              <a:extLst>
                <a:ext uri="{FF2B5EF4-FFF2-40B4-BE49-F238E27FC236}">
                  <a16:creationId xmlns:a16="http://schemas.microsoft.com/office/drawing/2014/main" id="{C00906D5-928E-0AEA-916B-999D37814415}"/>
                </a:ext>
              </a:extLst>
            </p:cNvPr>
            <p:cNvSpPr/>
            <p:nvPr/>
          </p:nvSpPr>
          <p:spPr>
            <a:xfrm>
              <a:off x="1676400" y="2590800"/>
              <a:ext cx="1981200" cy="1066800"/>
            </a:xfrm>
            <a:custGeom>
              <a:avLst/>
              <a:gdLst>
                <a:gd name="connsiteX0" fmla="*/ 0 w 1205948"/>
                <a:gd name="connsiteY0" fmla="*/ 649356 h 649356"/>
                <a:gd name="connsiteX1" fmla="*/ 437322 w 1205948"/>
                <a:gd name="connsiteY1" fmla="*/ 503583 h 649356"/>
                <a:gd name="connsiteX2" fmla="*/ 848139 w 1205948"/>
                <a:gd name="connsiteY2" fmla="*/ 251791 h 649356"/>
                <a:gd name="connsiteX3" fmla="*/ 1205948 w 1205948"/>
                <a:gd name="connsiteY3" fmla="*/ 0 h 649356"/>
              </a:gdLst>
              <a:ahLst/>
              <a:cxnLst>
                <a:cxn ang="0">
                  <a:pos x="connsiteX0" y="connsiteY0"/>
                </a:cxn>
                <a:cxn ang="0">
                  <a:pos x="connsiteX1" y="connsiteY1"/>
                </a:cxn>
                <a:cxn ang="0">
                  <a:pos x="connsiteX2" y="connsiteY2"/>
                </a:cxn>
                <a:cxn ang="0">
                  <a:pos x="connsiteX3" y="connsiteY3"/>
                </a:cxn>
              </a:cxnLst>
              <a:rect l="l" t="t" r="r" b="b"/>
              <a:pathLst>
                <a:path w="1205948" h="649356">
                  <a:moveTo>
                    <a:pt x="0" y="649356"/>
                  </a:moveTo>
                  <a:cubicBezTo>
                    <a:pt x="147983" y="609600"/>
                    <a:pt x="295966" y="569844"/>
                    <a:pt x="437322" y="503583"/>
                  </a:cubicBezTo>
                  <a:cubicBezTo>
                    <a:pt x="578678" y="437322"/>
                    <a:pt x="720035" y="335721"/>
                    <a:pt x="848139" y="251791"/>
                  </a:cubicBezTo>
                  <a:cubicBezTo>
                    <a:pt x="976243" y="167861"/>
                    <a:pt x="1091095" y="83930"/>
                    <a:pt x="1205948" y="0"/>
                  </a:cubicBezTo>
                </a:path>
              </a:pathLst>
            </a:custGeom>
            <a:ln w="4445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323" name="TextBox 9">
              <a:extLst>
                <a:ext uri="{FF2B5EF4-FFF2-40B4-BE49-F238E27FC236}">
                  <a16:creationId xmlns:a16="http://schemas.microsoft.com/office/drawing/2014/main" id="{440E6AED-F007-C31E-FC57-5D47D0A42C79}"/>
                </a:ext>
              </a:extLst>
            </p:cNvPr>
            <p:cNvSpPr txBox="1">
              <a:spLocks noChangeArrowheads="1"/>
            </p:cNvSpPr>
            <p:nvPr/>
          </p:nvSpPr>
          <p:spPr bwMode="auto">
            <a:xfrm>
              <a:off x="2895600" y="25146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cs typeface="Times New Roman" panose="02020603050405020304" pitchFamily="18" charset="0"/>
                </a:rPr>
                <a:t>a</a:t>
              </a:r>
            </a:p>
          </p:txBody>
        </p:sp>
      </p:grpSp>
      <p:grpSp>
        <p:nvGrpSpPr>
          <p:cNvPr id="3" name="Group 13">
            <a:extLst>
              <a:ext uri="{FF2B5EF4-FFF2-40B4-BE49-F238E27FC236}">
                <a16:creationId xmlns:a16="http://schemas.microsoft.com/office/drawing/2014/main" id="{C5004AF1-B4CE-EB29-1388-8CC15943DF5A}"/>
              </a:ext>
            </a:extLst>
          </p:cNvPr>
          <p:cNvGrpSpPr>
            <a:grpSpLocks/>
          </p:cNvGrpSpPr>
          <p:nvPr/>
        </p:nvGrpSpPr>
        <p:grpSpPr bwMode="auto">
          <a:xfrm>
            <a:off x="3810000" y="2667000"/>
            <a:ext cx="1676400" cy="963613"/>
            <a:chOff x="3810000" y="2667000"/>
            <a:chExt cx="1676400" cy="964096"/>
          </a:xfrm>
        </p:grpSpPr>
        <p:sp>
          <p:nvSpPr>
            <p:cNvPr id="5" name="Freeform 4">
              <a:extLst>
                <a:ext uri="{FF2B5EF4-FFF2-40B4-BE49-F238E27FC236}">
                  <a16:creationId xmlns:a16="http://schemas.microsoft.com/office/drawing/2014/main" id="{6CF5A703-4964-9EAE-00C9-1721F5E43C8B}"/>
                </a:ext>
              </a:extLst>
            </p:cNvPr>
            <p:cNvSpPr/>
            <p:nvPr/>
          </p:nvSpPr>
          <p:spPr>
            <a:xfrm>
              <a:off x="3810000" y="2667000"/>
              <a:ext cx="1676400" cy="964096"/>
            </a:xfrm>
            <a:custGeom>
              <a:avLst/>
              <a:gdLst>
                <a:gd name="connsiteX0" fmla="*/ 0 w 1073426"/>
                <a:gd name="connsiteY0" fmla="*/ 583096 h 583096"/>
                <a:gd name="connsiteX1" fmla="*/ 450574 w 1073426"/>
                <a:gd name="connsiteY1" fmla="*/ 384313 h 583096"/>
                <a:gd name="connsiteX2" fmla="*/ 914400 w 1073426"/>
                <a:gd name="connsiteY2" fmla="*/ 79513 h 583096"/>
                <a:gd name="connsiteX3" fmla="*/ 1073426 w 1073426"/>
                <a:gd name="connsiteY3" fmla="*/ 0 h 583096"/>
              </a:gdLst>
              <a:ahLst/>
              <a:cxnLst>
                <a:cxn ang="0">
                  <a:pos x="connsiteX0" y="connsiteY0"/>
                </a:cxn>
                <a:cxn ang="0">
                  <a:pos x="connsiteX1" y="connsiteY1"/>
                </a:cxn>
                <a:cxn ang="0">
                  <a:pos x="connsiteX2" y="connsiteY2"/>
                </a:cxn>
                <a:cxn ang="0">
                  <a:pos x="connsiteX3" y="connsiteY3"/>
                </a:cxn>
              </a:cxnLst>
              <a:rect l="l" t="t" r="r" b="b"/>
              <a:pathLst>
                <a:path w="1073426" h="583096">
                  <a:moveTo>
                    <a:pt x="0" y="583096"/>
                  </a:moveTo>
                  <a:cubicBezTo>
                    <a:pt x="149087" y="525670"/>
                    <a:pt x="298174" y="468244"/>
                    <a:pt x="450574" y="384313"/>
                  </a:cubicBezTo>
                  <a:cubicBezTo>
                    <a:pt x="602974" y="300383"/>
                    <a:pt x="810591" y="143565"/>
                    <a:pt x="914400" y="79513"/>
                  </a:cubicBezTo>
                  <a:cubicBezTo>
                    <a:pt x="1018209" y="15461"/>
                    <a:pt x="1045817" y="7730"/>
                    <a:pt x="1073426" y="0"/>
                  </a:cubicBezTo>
                </a:path>
              </a:pathLst>
            </a:custGeom>
            <a:ln w="412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321" name="TextBox 10">
              <a:extLst>
                <a:ext uri="{FF2B5EF4-FFF2-40B4-BE49-F238E27FC236}">
                  <a16:creationId xmlns:a16="http://schemas.microsoft.com/office/drawing/2014/main" id="{BE820BD5-3629-484F-22DE-3008784510E3}"/>
                </a:ext>
              </a:extLst>
            </p:cNvPr>
            <p:cNvSpPr txBox="1">
              <a:spLocks noChangeArrowheads="1"/>
            </p:cNvSpPr>
            <p:nvPr/>
          </p:nvSpPr>
          <p:spPr bwMode="auto">
            <a:xfrm>
              <a:off x="4263158" y="2829580"/>
              <a:ext cx="364202" cy="52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cs typeface="Times New Roman" panose="02020603050405020304" pitchFamily="18" charset="0"/>
                </a:rPr>
                <a:t>b</a:t>
              </a:r>
            </a:p>
          </p:txBody>
        </p:sp>
      </p:grpSp>
      <p:grpSp>
        <p:nvGrpSpPr>
          <p:cNvPr id="7" name="Group 14">
            <a:extLst>
              <a:ext uri="{FF2B5EF4-FFF2-40B4-BE49-F238E27FC236}">
                <a16:creationId xmlns:a16="http://schemas.microsoft.com/office/drawing/2014/main" id="{0BA0DAE0-162B-602D-DA94-0BD1C2A826D6}"/>
              </a:ext>
            </a:extLst>
          </p:cNvPr>
          <p:cNvGrpSpPr>
            <a:grpSpLocks/>
          </p:cNvGrpSpPr>
          <p:nvPr/>
        </p:nvGrpSpPr>
        <p:grpSpPr bwMode="auto">
          <a:xfrm>
            <a:off x="5486400" y="2667000"/>
            <a:ext cx="2514600" cy="1828800"/>
            <a:chOff x="5486400" y="2667000"/>
            <a:chExt cx="2514600" cy="1828800"/>
          </a:xfrm>
        </p:grpSpPr>
        <p:sp>
          <p:nvSpPr>
            <p:cNvPr id="6" name="Freeform 5">
              <a:extLst>
                <a:ext uri="{FF2B5EF4-FFF2-40B4-BE49-F238E27FC236}">
                  <a16:creationId xmlns:a16="http://schemas.microsoft.com/office/drawing/2014/main" id="{B80D954E-8926-9AAD-BE67-27740A8BC44B}"/>
                </a:ext>
              </a:extLst>
            </p:cNvPr>
            <p:cNvSpPr/>
            <p:nvPr/>
          </p:nvSpPr>
          <p:spPr>
            <a:xfrm>
              <a:off x="5486400" y="2667000"/>
              <a:ext cx="2514600" cy="1828800"/>
            </a:xfrm>
            <a:custGeom>
              <a:avLst/>
              <a:gdLst>
                <a:gd name="connsiteX0" fmla="*/ 0 w 1630017"/>
                <a:gd name="connsiteY0" fmla="*/ 0 h 1073426"/>
                <a:gd name="connsiteX1" fmla="*/ 185530 w 1630017"/>
                <a:gd name="connsiteY1" fmla="*/ 172278 h 1073426"/>
                <a:gd name="connsiteX2" fmla="*/ 463826 w 1630017"/>
                <a:gd name="connsiteY2" fmla="*/ 424070 h 1073426"/>
                <a:gd name="connsiteX3" fmla="*/ 927652 w 1630017"/>
                <a:gd name="connsiteY3" fmla="*/ 702365 h 1073426"/>
                <a:gd name="connsiteX4" fmla="*/ 1311965 w 1630017"/>
                <a:gd name="connsiteY4" fmla="*/ 914400 h 1073426"/>
                <a:gd name="connsiteX5" fmla="*/ 1630017 w 1630017"/>
                <a:gd name="connsiteY5" fmla="*/ 1073426 h 107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0017" h="1073426">
                  <a:moveTo>
                    <a:pt x="0" y="0"/>
                  </a:moveTo>
                  <a:lnTo>
                    <a:pt x="185530" y="172278"/>
                  </a:lnTo>
                  <a:cubicBezTo>
                    <a:pt x="262834" y="242956"/>
                    <a:pt x="340139" y="335722"/>
                    <a:pt x="463826" y="424070"/>
                  </a:cubicBezTo>
                  <a:cubicBezTo>
                    <a:pt x="587513" y="512418"/>
                    <a:pt x="786296" y="620643"/>
                    <a:pt x="927652" y="702365"/>
                  </a:cubicBezTo>
                  <a:cubicBezTo>
                    <a:pt x="1069009" y="784087"/>
                    <a:pt x="1194904" y="852557"/>
                    <a:pt x="1311965" y="914400"/>
                  </a:cubicBezTo>
                  <a:cubicBezTo>
                    <a:pt x="1429026" y="976243"/>
                    <a:pt x="1529521" y="1024834"/>
                    <a:pt x="1630017" y="1073426"/>
                  </a:cubicBezTo>
                </a:path>
              </a:pathLst>
            </a:custGeom>
            <a:ln w="444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319" name="TextBox 11">
              <a:extLst>
                <a:ext uri="{FF2B5EF4-FFF2-40B4-BE49-F238E27FC236}">
                  <a16:creationId xmlns:a16="http://schemas.microsoft.com/office/drawing/2014/main" id="{A0B49225-814D-FE57-D3FB-D614996B889A}"/>
                </a:ext>
              </a:extLst>
            </p:cNvPr>
            <p:cNvSpPr txBox="1">
              <a:spLocks noChangeArrowheads="1"/>
            </p:cNvSpPr>
            <p:nvPr/>
          </p:nvSpPr>
          <p:spPr bwMode="auto">
            <a:xfrm>
              <a:off x="6244358" y="2981980"/>
              <a:ext cx="3433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cs typeface="Times New Roman" panose="02020603050405020304" pitchFamily="18" charset="0"/>
                </a:rPr>
                <a:t>c</a:t>
              </a:r>
            </a:p>
          </p:txBody>
        </p:sp>
      </p:grpSp>
      <p:pic>
        <p:nvPicPr>
          <p:cNvPr id="16" name="Picture 5">
            <a:extLst>
              <a:ext uri="{FF2B5EF4-FFF2-40B4-BE49-F238E27FC236}">
                <a16:creationId xmlns:a16="http://schemas.microsoft.com/office/drawing/2014/main" id="{7EF801BE-0CEC-E8B6-E02B-621263827300}"/>
              </a:ext>
            </a:extLst>
          </p:cNvPr>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609600" y="5065713"/>
            <a:ext cx="1981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a:extLst>
              <a:ext uri="{FF2B5EF4-FFF2-40B4-BE49-F238E27FC236}">
                <a16:creationId xmlns:a16="http://schemas.microsoft.com/office/drawing/2014/main" id="{20D41B2C-11A0-D101-A70E-D836B0192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334000"/>
            <a:ext cx="18240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a:extLst>
              <a:ext uri="{FF2B5EF4-FFF2-40B4-BE49-F238E27FC236}">
                <a16:creationId xmlns:a16="http://schemas.microsoft.com/office/drawing/2014/main" id="{8045BF89-890D-8D45-F10C-34FEA7BB6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191125"/>
            <a:ext cx="21113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3075" name="Ink 17">
                <a:extLst>
                  <a:ext uri="{FF2B5EF4-FFF2-40B4-BE49-F238E27FC236}">
                    <a16:creationId xmlns:a16="http://schemas.microsoft.com/office/drawing/2014/main" id="{127A4049-50F6-7CE0-00D6-39BBB9185FD6}"/>
                  </a:ext>
                </a:extLst>
              </p14:cNvPr>
              <p14:cNvContentPartPr>
                <a14:cpLocks xmlns:a14="http://schemas.microsoft.com/office/drawing/2010/main" noRot="1" noChangeAspect="1" noEditPoints="1" noChangeArrowheads="1" noChangeShapeType="1"/>
              </p14:cNvContentPartPr>
              <p14:nvPr/>
            </p14:nvContentPartPr>
            <p14:xfrm>
              <a:off x="3760788" y="3578225"/>
              <a:ext cx="7937" cy="11113"/>
            </p14:xfrm>
          </p:contentPart>
        </mc:Choice>
        <mc:Fallback xmlns="">
          <p:pic>
            <p:nvPicPr>
              <p:cNvPr id="3075" name="Ink 17">
                <a:extLst>
                  <a:ext uri="{FF2B5EF4-FFF2-40B4-BE49-F238E27FC236}">
                    <a16:creationId xmlns:a16="http://schemas.microsoft.com/office/drawing/2014/main" id="{127A4049-50F6-7CE0-00D6-39BBB9185FD6}"/>
                  </a:ext>
                </a:extLst>
              </p:cNvPr>
              <p:cNvPicPr>
                <a:picLocks noRot="1" noChangeAspect="1" noEditPoints="1" noChangeArrowheads="1" noChangeShapeType="1"/>
              </p:cNvPicPr>
              <p:nvPr/>
            </p:nvPicPr>
            <p:blipFill>
              <a:blip r:embed="rId7"/>
              <a:stretch>
                <a:fillRect/>
              </a:stretch>
            </p:blipFill>
            <p:spPr>
              <a:xfrm>
                <a:off x="3754131" y="3572874"/>
                <a:ext cx="21251" cy="2181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77" name="Ink 19">
                <a:extLst>
                  <a:ext uri="{FF2B5EF4-FFF2-40B4-BE49-F238E27FC236}">
                    <a16:creationId xmlns:a16="http://schemas.microsoft.com/office/drawing/2014/main" id="{3994CB92-5D94-AAB6-5371-7F216476E41F}"/>
                  </a:ext>
                </a:extLst>
              </p14:cNvPr>
              <p14:cNvContentPartPr>
                <a14:cpLocks xmlns:a14="http://schemas.microsoft.com/office/drawing/2010/main" noRot="1" noChangeAspect="1" noEditPoints="1" noChangeArrowheads="1" noChangeShapeType="1"/>
              </p14:cNvContentPartPr>
              <p14:nvPr/>
            </p14:nvContentPartPr>
            <p14:xfrm>
              <a:off x="4883150" y="2636838"/>
              <a:ext cx="19050" cy="57150"/>
            </p14:xfrm>
          </p:contentPart>
        </mc:Choice>
        <mc:Fallback xmlns="">
          <p:pic>
            <p:nvPicPr>
              <p:cNvPr id="3077" name="Ink 19">
                <a:extLst>
                  <a:ext uri="{FF2B5EF4-FFF2-40B4-BE49-F238E27FC236}">
                    <a16:creationId xmlns:a16="http://schemas.microsoft.com/office/drawing/2014/main" id="{3994CB92-5D94-AAB6-5371-7F216476E41F}"/>
                  </a:ext>
                </a:extLst>
              </p:cNvPr>
              <p:cNvPicPr>
                <a:picLocks noRot="1" noChangeAspect="1" noEditPoints="1" noChangeArrowheads="1" noChangeShapeType="1"/>
              </p:cNvPicPr>
              <p:nvPr/>
            </p:nvPicPr>
            <p:blipFill>
              <a:blip r:embed="rId9"/>
              <a:stretch>
                <a:fillRect/>
              </a:stretch>
            </p:blipFill>
            <p:spPr>
              <a:xfrm>
                <a:off x="4873805" y="2627493"/>
                <a:ext cx="37741" cy="75841"/>
              </a:xfrm>
              <a:prstGeom prst="rect">
                <a:avLst/>
              </a:prstGeom>
            </p:spPr>
          </p:pic>
        </mc:Fallback>
      </mc:AlternateContent>
      <p:grpSp>
        <p:nvGrpSpPr>
          <p:cNvPr id="12300" name="Group 38">
            <a:extLst>
              <a:ext uri="{FF2B5EF4-FFF2-40B4-BE49-F238E27FC236}">
                <a16:creationId xmlns:a16="http://schemas.microsoft.com/office/drawing/2014/main" id="{F87930AD-B33C-AFD8-DECE-D80476F9E477}"/>
              </a:ext>
            </a:extLst>
          </p:cNvPr>
          <p:cNvGrpSpPr>
            <a:grpSpLocks/>
          </p:cNvGrpSpPr>
          <p:nvPr/>
        </p:nvGrpSpPr>
        <p:grpSpPr bwMode="auto">
          <a:xfrm>
            <a:off x="0" y="-76200"/>
            <a:ext cx="9144000" cy="6858000"/>
            <a:chOff x="0" y="0"/>
            <a:chExt cx="9144000" cy="6858000"/>
          </a:xfrm>
        </p:grpSpPr>
        <p:grpSp>
          <p:nvGrpSpPr>
            <p:cNvPr id="12302" name="Group 19">
              <a:extLst>
                <a:ext uri="{FF2B5EF4-FFF2-40B4-BE49-F238E27FC236}">
                  <a16:creationId xmlns:a16="http://schemas.microsoft.com/office/drawing/2014/main" id="{CA108EA7-934F-5FC0-C00A-992F08424BDA}"/>
                </a:ext>
              </a:extLst>
            </p:cNvPr>
            <p:cNvGrpSpPr>
              <a:grpSpLocks/>
            </p:cNvGrpSpPr>
            <p:nvPr/>
          </p:nvGrpSpPr>
          <p:grpSpPr bwMode="auto">
            <a:xfrm>
              <a:off x="0" y="0"/>
              <a:ext cx="9144000" cy="6858000"/>
              <a:chOff x="0" y="0"/>
              <a:chExt cx="9144000" cy="6858000"/>
            </a:xfrm>
          </p:grpSpPr>
          <p:grpSp>
            <p:nvGrpSpPr>
              <p:cNvPr id="12304" name="Group 8">
                <a:extLst>
                  <a:ext uri="{FF2B5EF4-FFF2-40B4-BE49-F238E27FC236}">
                    <a16:creationId xmlns:a16="http://schemas.microsoft.com/office/drawing/2014/main" id="{7064BDB6-AA0B-A911-120E-53E4982999A8}"/>
                  </a:ext>
                </a:extLst>
              </p:cNvPr>
              <p:cNvGrpSpPr>
                <a:grpSpLocks/>
              </p:cNvGrpSpPr>
              <p:nvPr/>
            </p:nvGrpSpPr>
            <p:grpSpPr bwMode="auto">
              <a:xfrm>
                <a:off x="0" y="0"/>
                <a:ext cx="9144000" cy="6858000"/>
                <a:chOff x="0" y="0"/>
                <a:chExt cx="5760" cy="4320"/>
              </a:xfrm>
            </p:grpSpPr>
            <p:grpSp>
              <p:nvGrpSpPr>
                <p:cNvPr id="12306" name="Group 9">
                  <a:extLst>
                    <a:ext uri="{FF2B5EF4-FFF2-40B4-BE49-F238E27FC236}">
                      <a16:creationId xmlns:a16="http://schemas.microsoft.com/office/drawing/2014/main" id="{C57B26F4-8D8E-D4F4-9862-2B1F6057FA3F}"/>
                    </a:ext>
                  </a:extLst>
                </p:cNvPr>
                <p:cNvGrpSpPr>
                  <a:grpSpLocks/>
                </p:cNvGrpSpPr>
                <p:nvPr/>
              </p:nvGrpSpPr>
              <p:grpSpPr bwMode="auto">
                <a:xfrm>
                  <a:off x="0" y="0"/>
                  <a:ext cx="192" cy="4320"/>
                  <a:chOff x="0" y="-48"/>
                  <a:chExt cx="144" cy="4368"/>
                </a:xfrm>
              </p:grpSpPr>
              <p:sp>
                <p:nvSpPr>
                  <p:cNvPr id="12316" name="Rectangle 10">
                    <a:extLst>
                      <a:ext uri="{FF2B5EF4-FFF2-40B4-BE49-F238E27FC236}">
                        <a16:creationId xmlns:a16="http://schemas.microsoft.com/office/drawing/2014/main" id="{A0E957ED-AC28-F2DF-3CD9-E0D5D1C506DC}"/>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17" name="Rectangle 11">
                    <a:extLst>
                      <a:ext uri="{FF2B5EF4-FFF2-40B4-BE49-F238E27FC236}">
                        <a16:creationId xmlns:a16="http://schemas.microsoft.com/office/drawing/2014/main" id="{272DFE9C-B2BA-5B66-A23D-3E298C5C9AF5}"/>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2307" name="Group 12">
                  <a:extLst>
                    <a:ext uri="{FF2B5EF4-FFF2-40B4-BE49-F238E27FC236}">
                      <a16:creationId xmlns:a16="http://schemas.microsoft.com/office/drawing/2014/main" id="{47CD6704-2E07-0D96-4207-DF65AF739111}"/>
                    </a:ext>
                  </a:extLst>
                </p:cNvPr>
                <p:cNvGrpSpPr>
                  <a:grpSpLocks/>
                </p:cNvGrpSpPr>
                <p:nvPr/>
              </p:nvGrpSpPr>
              <p:grpSpPr bwMode="auto">
                <a:xfrm>
                  <a:off x="5674" y="24"/>
                  <a:ext cx="86" cy="4296"/>
                  <a:chOff x="5616" y="-48"/>
                  <a:chExt cx="144" cy="4368"/>
                </a:xfrm>
              </p:grpSpPr>
              <p:sp>
                <p:nvSpPr>
                  <p:cNvPr id="12314" name="Rectangle 13">
                    <a:extLst>
                      <a:ext uri="{FF2B5EF4-FFF2-40B4-BE49-F238E27FC236}">
                        <a16:creationId xmlns:a16="http://schemas.microsoft.com/office/drawing/2014/main" id="{19A6A66B-1103-3F75-C1FC-A132DDB806B7}"/>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15" name="Rectangle 14">
                    <a:extLst>
                      <a:ext uri="{FF2B5EF4-FFF2-40B4-BE49-F238E27FC236}">
                        <a16:creationId xmlns:a16="http://schemas.microsoft.com/office/drawing/2014/main" id="{8CF3A8BC-7622-00AA-5AE5-D2F181B5E404}"/>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2308" name="Group 36">
                  <a:extLst>
                    <a:ext uri="{FF2B5EF4-FFF2-40B4-BE49-F238E27FC236}">
                      <a16:creationId xmlns:a16="http://schemas.microsoft.com/office/drawing/2014/main" id="{DD2223C2-D156-4746-6B98-B279C5B825F5}"/>
                    </a:ext>
                  </a:extLst>
                </p:cNvPr>
                <p:cNvGrpSpPr>
                  <a:grpSpLocks/>
                </p:cNvGrpSpPr>
                <p:nvPr/>
              </p:nvGrpSpPr>
              <p:grpSpPr bwMode="auto">
                <a:xfrm>
                  <a:off x="144" y="0"/>
                  <a:ext cx="5616" cy="144"/>
                  <a:chOff x="96" y="-48"/>
                  <a:chExt cx="5520" cy="144"/>
                </a:xfrm>
              </p:grpSpPr>
              <p:sp>
                <p:nvSpPr>
                  <p:cNvPr id="12312" name="Rectangle 16">
                    <a:extLst>
                      <a:ext uri="{FF2B5EF4-FFF2-40B4-BE49-F238E27FC236}">
                        <a16:creationId xmlns:a16="http://schemas.microsoft.com/office/drawing/2014/main" id="{7B68F1A6-03ED-F740-C7C9-D6A578DFCD6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13" name="Rectangle 17">
                    <a:extLst>
                      <a:ext uri="{FF2B5EF4-FFF2-40B4-BE49-F238E27FC236}">
                        <a16:creationId xmlns:a16="http://schemas.microsoft.com/office/drawing/2014/main" id="{58184061-817C-86E5-9971-080F85C94EB8}"/>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2309" name="Group 37">
                  <a:extLst>
                    <a:ext uri="{FF2B5EF4-FFF2-40B4-BE49-F238E27FC236}">
                      <a16:creationId xmlns:a16="http://schemas.microsoft.com/office/drawing/2014/main" id="{104ACE2F-1A46-B56F-6926-151A6DE12120}"/>
                    </a:ext>
                  </a:extLst>
                </p:cNvPr>
                <p:cNvGrpSpPr>
                  <a:grpSpLocks/>
                </p:cNvGrpSpPr>
                <p:nvPr/>
              </p:nvGrpSpPr>
              <p:grpSpPr bwMode="auto">
                <a:xfrm>
                  <a:off x="144" y="4234"/>
                  <a:ext cx="5616" cy="86"/>
                  <a:chOff x="96" y="4176"/>
                  <a:chExt cx="5520" cy="144"/>
                </a:xfrm>
              </p:grpSpPr>
              <p:sp>
                <p:nvSpPr>
                  <p:cNvPr id="12310" name="Rectangle 38">
                    <a:extLst>
                      <a:ext uri="{FF2B5EF4-FFF2-40B4-BE49-F238E27FC236}">
                        <a16:creationId xmlns:a16="http://schemas.microsoft.com/office/drawing/2014/main" id="{14E46D80-4547-3B6C-597A-1A31D2374CC9}"/>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11" name="Rectangle 39">
                    <a:extLst>
                      <a:ext uri="{FF2B5EF4-FFF2-40B4-BE49-F238E27FC236}">
                        <a16:creationId xmlns:a16="http://schemas.microsoft.com/office/drawing/2014/main" id="{A3FA4166-A621-4544-17D6-BEA5174D81E5}"/>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34" name="Rectangle 21">
                <a:extLst>
                  <a:ext uri="{FF2B5EF4-FFF2-40B4-BE49-F238E27FC236}">
                    <a16:creationId xmlns:a16="http://schemas.microsoft.com/office/drawing/2014/main" id="{C136D525-6EEF-74DC-ED86-73842BB7FFF3}"/>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2303" name="Picture 42" descr="A picture containing shape&#10;&#10;Description automatically generated">
              <a:extLst>
                <a:ext uri="{FF2B5EF4-FFF2-40B4-BE49-F238E27FC236}">
                  <a16:creationId xmlns:a16="http://schemas.microsoft.com/office/drawing/2014/main" id="{931CE923-C9D3-F83E-BFC1-A568D1AD8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8">
            <a:extLst>
              <a:ext uri="{FF2B5EF4-FFF2-40B4-BE49-F238E27FC236}">
                <a16:creationId xmlns:a16="http://schemas.microsoft.com/office/drawing/2014/main" id="{9B4391C0-2A74-D920-9780-19F9B3E13134}"/>
              </a:ext>
            </a:extLst>
          </p:cNvPr>
          <p:cNvGrpSpPr>
            <a:grpSpLocks/>
          </p:cNvGrpSpPr>
          <p:nvPr/>
        </p:nvGrpSpPr>
        <p:grpSpPr bwMode="auto">
          <a:xfrm>
            <a:off x="381000" y="1176338"/>
            <a:ext cx="8153400" cy="5757862"/>
            <a:chOff x="381000" y="762000"/>
            <a:chExt cx="8153400" cy="5757863"/>
          </a:xfrm>
        </p:grpSpPr>
        <p:graphicFrame>
          <p:nvGraphicFramePr>
            <p:cNvPr id="13346" name="Object 2">
              <a:extLst>
                <a:ext uri="{FF2B5EF4-FFF2-40B4-BE49-F238E27FC236}">
                  <a16:creationId xmlns:a16="http://schemas.microsoft.com/office/drawing/2014/main" id="{1EC417CA-B980-B1CD-CAA2-9DDEAE4B4969}"/>
                </a:ext>
              </a:extLst>
            </p:cNvPr>
            <p:cNvGraphicFramePr>
              <a:graphicFrameLocks noChangeAspect="1"/>
            </p:cNvGraphicFramePr>
            <p:nvPr/>
          </p:nvGraphicFramePr>
          <p:xfrm>
            <a:off x="381000" y="762000"/>
            <a:ext cx="8153400" cy="5757863"/>
          </p:xfrm>
          <a:graphic>
            <a:graphicData uri="http://schemas.openxmlformats.org/presentationml/2006/ole">
              <mc:AlternateContent xmlns:mc="http://schemas.openxmlformats.org/markup-compatibility/2006">
                <mc:Choice xmlns:v="urn:schemas-microsoft-com:vml" Requires="v">
                  <p:oleObj name="Bitmap Image" r:id="rId2" imgW="4409524" imgH="3115110" progId="Paint.Picture">
                    <p:embed/>
                  </p:oleObj>
                </mc:Choice>
                <mc:Fallback>
                  <p:oleObj name="Bitmap Image" r:id="rId2" imgW="4409524" imgH="3115110" progId="Paint.Picture">
                    <p:embed/>
                    <p:pic>
                      <p:nvPicPr>
                        <p:cNvPr id="13346" name="Object 2">
                          <a:extLst>
                            <a:ext uri="{FF2B5EF4-FFF2-40B4-BE49-F238E27FC236}">
                              <a16:creationId xmlns:a16="http://schemas.microsoft.com/office/drawing/2014/main" id="{1EC417CA-B980-B1CD-CAA2-9DDEAE4B4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153400" cy="575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Freeform 7">
              <a:extLst>
                <a:ext uri="{FF2B5EF4-FFF2-40B4-BE49-F238E27FC236}">
                  <a16:creationId xmlns:a16="http://schemas.microsoft.com/office/drawing/2014/main" id="{41B9B1A3-E8EC-483A-B228-92F0CE51DF57}"/>
                </a:ext>
              </a:extLst>
            </p:cNvPr>
            <p:cNvSpPr/>
            <p:nvPr/>
          </p:nvSpPr>
          <p:spPr>
            <a:xfrm>
              <a:off x="2230438" y="1751012"/>
              <a:ext cx="6142037" cy="2006600"/>
            </a:xfrm>
            <a:custGeom>
              <a:avLst/>
              <a:gdLst>
                <a:gd name="connsiteX0" fmla="*/ 194365 w 6142382"/>
                <a:gd name="connsiteY0" fmla="*/ 474870 h 2005497"/>
                <a:gd name="connsiteX1" fmla="*/ 1082260 w 6142382"/>
                <a:gd name="connsiteY1" fmla="*/ 24296 h 2005497"/>
                <a:gd name="connsiteX2" fmla="*/ 2844800 w 6142382"/>
                <a:gd name="connsiteY2" fmla="*/ 329096 h 2005497"/>
                <a:gd name="connsiteX3" fmla="*/ 4792869 w 6142382"/>
                <a:gd name="connsiteY3" fmla="*/ 938696 h 2005497"/>
                <a:gd name="connsiteX4" fmla="*/ 5998817 w 6142382"/>
                <a:gd name="connsiteY4" fmla="*/ 1548296 h 2005497"/>
                <a:gd name="connsiteX5" fmla="*/ 5654260 w 6142382"/>
                <a:gd name="connsiteY5" fmla="*/ 1919357 h 2005497"/>
                <a:gd name="connsiteX6" fmla="*/ 4673600 w 6142382"/>
                <a:gd name="connsiteY6" fmla="*/ 1945862 h 2005497"/>
                <a:gd name="connsiteX7" fmla="*/ 3189356 w 6142382"/>
                <a:gd name="connsiteY7" fmla="*/ 1561548 h 2005497"/>
                <a:gd name="connsiteX8" fmla="*/ 1400313 w 6142382"/>
                <a:gd name="connsiteY8" fmla="*/ 1177235 h 2005497"/>
                <a:gd name="connsiteX9" fmla="*/ 194365 w 6142382"/>
                <a:gd name="connsiteY9" fmla="*/ 779670 h 2005497"/>
                <a:gd name="connsiteX10" fmla="*/ 194365 w 6142382"/>
                <a:gd name="connsiteY10" fmla="*/ 474870 h 200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2382" h="2005497">
                  <a:moveTo>
                    <a:pt x="194365" y="474870"/>
                  </a:moveTo>
                  <a:cubicBezTo>
                    <a:pt x="342348" y="348974"/>
                    <a:pt x="640521" y="48592"/>
                    <a:pt x="1082260" y="24296"/>
                  </a:cubicBezTo>
                  <a:cubicBezTo>
                    <a:pt x="1523999" y="0"/>
                    <a:pt x="2226365" y="176696"/>
                    <a:pt x="2844800" y="329096"/>
                  </a:cubicBezTo>
                  <a:cubicBezTo>
                    <a:pt x="3463235" y="481496"/>
                    <a:pt x="4267200" y="735496"/>
                    <a:pt x="4792869" y="938696"/>
                  </a:cubicBezTo>
                  <a:cubicBezTo>
                    <a:pt x="5318538" y="1141896"/>
                    <a:pt x="5855252" y="1384853"/>
                    <a:pt x="5998817" y="1548296"/>
                  </a:cubicBezTo>
                  <a:cubicBezTo>
                    <a:pt x="6142382" y="1711739"/>
                    <a:pt x="5875129" y="1853096"/>
                    <a:pt x="5654260" y="1919357"/>
                  </a:cubicBezTo>
                  <a:cubicBezTo>
                    <a:pt x="5433391" y="1985618"/>
                    <a:pt x="5084417" y="2005497"/>
                    <a:pt x="4673600" y="1945862"/>
                  </a:cubicBezTo>
                  <a:cubicBezTo>
                    <a:pt x="4262783" y="1886227"/>
                    <a:pt x="3734904" y="1689652"/>
                    <a:pt x="3189356" y="1561548"/>
                  </a:cubicBezTo>
                  <a:cubicBezTo>
                    <a:pt x="2643808" y="1433444"/>
                    <a:pt x="1899478" y="1307548"/>
                    <a:pt x="1400313" y="1177235"/>
                  </a:cubicBezTo>
                  <a:cubicBezTo>
                    <a:pt x="901148" y="1046922"/>
                    <a:pt x="388730" y="898939"/>
                    <a:pt x="194365" y="779670"/>
                  </a:cubicBezTo>
                  <a:cubicBezTo>
                    <a:pt x="0" y="660401"/>
                    <a:pt x="46383" y="600766"/>
                    <a:pt x="194365" y="4748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315" name="Text Box 3">
            <a:extLst>
              <a:ext uri="{FF2B5EF4-FFF2-40B4-BE49-F238E27FC236}">
                <a16:creationId xmlns:a16="http://schemas.microsoft.com/office/drawing/2014/main" id="{FB7E0E58-D133-A01A-1487-04A15144DABE}"/>
              </a:ext>
            </a:extLst>
          </p:cNvPr>
          <p:cNvSpPr txBox="1">
            <a:spLocks noChangeArrowheads="1"/>
          </p:cNvSpPr>
          <p:nvPr/>
        </p:nvSpPr>
        <p:spPr bwMode="auto">
          <a:xfrm>
            <a:off x="838200" y="301625"/>
            <a:ext cx="4932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Design of EXHAUST VALVES</a:t>
            </a:r>
          </a:p>
        </p:txBody>
      </p:sp>
      <p:cxnSp>
        <p:nvCxnSpPr>
          <p:cNvPr id="11" name="Straight Arrow Connector 10">
            <a:extLst>
              <a:ext uri="{FF2B5EF4-FFF2-40B4-BE49-F238E27FC236}">
                <a16:creationId xmlns:a16="http://schemas.microsoft.com/office/drawing/2014/main" id="{B0AD6A3E-544A-F1B1-7007-4B860A3CADDC}"/>
              </a:ext>
            </a:extLst>
          </p:cNvPr>
          <p:cNvCxnSpPr/>
          <p:nvPr/>
        </p:nvCxnSpPr>
        <p:spPr>
          <a:xfrm flipH="1">
            <a:off x="2819400" y="3005138"/>
            <a:ext cx="1295400" cy="1447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36798DF-250F-3107-8E3F-BFC4F9B66E73}"/>
              </a:ext>
            </a:extLst>
          </p:cNvPr>
          <p:cNvCxnSpPr/>
          <p:nvPr/>
        </p:nvCxnSpPr>
        <p:spPr>
          <a:xfrm flipH="1">
            <a:off x="4800600" y="3233738"/>
            <a:ext cx="1295400" cy="1447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B9F1D2-745C-780C-27FC-5B0E6CCD7A1A}"/>
              </a:ext>
            </a:extLst>
          </p:cNvPr>
          <p:cNvCxnSpPr/>
          <p:nvPr/>
        </p:nvCxnSpPr>
        <p:spPr>
          <a:xfrm flipV="1">
            <a:off x="4953000" y="2166938"/>
            <a:ext cx="762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D219699-160A-0739-9D9F-24D459B10927}"/>
              </a:ext>
            </a:extLst>
          </p:cNvPr>
          <p:cNvCxnSpPr>
            <a:stCxn id="5" idx="6"/>
          </p:cNvCxnSpPr>
          <p:nvPr/>
        </p:nvCxnSpPr>
        <p:spPr>
          <a:xfrm>
            <a:off x="6745288" y="3767138"/>
            <a:ext cx="493712"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4753288-C19D-DE9D-CD44-82BE83071987}"/>
              </a:ext>
            </a:extLst>
          </p:cNvPr>
          <p:cNvSpPr/>
          <p:nvPr/>
        </p:nvSpPr>
        <p:spPr>
          <a:xfrm>
            <a:off x="1524000" y="2928938"/>
            <a:ext cx="26670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1DC5C284-B157-331A-FEBD-D2D69397B4A6}"/>
              </a:ext>
            </a:extLst>
          </p:cNvPr>
          <p:cNvSpPr/>
          <p:nvPr/>
        </p:nvSpPr>
        <p:spPr>
          <a:xfrm>
            <a:off x="3352800" y="2928938"/>
            <a:ext cx="26670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1953B6F4-D969-D2D8-4642-A1F1A80829D5}"/>
              </a:ext>
            </a:extLst>
          </p:cNvPr>
          <p:cNvSpPr/>
          <p:nvPr/>
        </p:nvSpPr>
        <p:spPr>
          <a:xfrm>
            <a:off x="5562600" y="2928938"/>
            <a:ext cx="26670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4F7E4440-5042-6082-3401-E89BD6CA7E8F}"/>
              </a:ext>
            </a:extLst>
          </p:cNvPr>
          <p:cNvSpPr/>
          <p:nvPr/>
        </p:nvSpPr>
        <p:spPr>
          <a:xfrm>
            <a:off x="4953000" y="1481138"/>
            <a:ext cx="2667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a:extLst>
              <a:ext uri="{FF2B5EF4-FFF2-40B4-BE49-F238E27FC236}">
                <a16:creationId xmlns:a16="http://schemas.microsoft.com/office/drawing/2014/main" id="{B1090237-70A1-70B6-15C7-AB30250753E1}"/>
              </a:ext>
            </a:extLst>
          </p:cNvPr>
          <p:cNvSpPr/>
          <p:nvPr/>
        </p:nvSpPr>
        <p:spPr>
          <a:xfrm>
            <a:off x="3008313" y="2433638"/>
            <a:ext cx="3736975" cy="1333500"/>
          </a:xfrm>
          <a:custGeom>
            <a:avLst/>
            <a:gdLst>
              <a:gd name="connsiteX0" fmla="*/ 0 w 3737114"/>
              <a:gd name="connsiteY0" fmla="*/ 75095 h 1334052"/>
              <a:gd name="connsiteX1" fmla="*/ 371061 w 3737114"/>
              <a:gd name="connsiteY1" fmla="*/ 8835 h 1334052"/>
              <a:gd name="connsiteX2" fmla="*/ 954157 w 3737114"/>
              <a:gd name="connsiteY2" fmla="*/ 22087 h 1334052"/>
              <a:gd name="connsiteX3" fmla="*/ 1351722 w 3737114"/>
              <a:gd name="connsiteY3" fmla="*/ 128104 h 1334052"/>
              <a:gd name="connsiteX4" fmla="*/ 1934818 w 3737114"/>
              <a:gd name="connsiteY4" fmla="*/ 379895 h 1334052"/>
              <a:gd name="connsiteX5" fmla="*/ 2955235 w 3737114"/>
              <a:gd name="connsiteY5" fmla="*/ 896730 h 1334052"/>
              <a:gd name="connsiteX6" fmla="*/ 3737114 w 3737114"/>
              <a:gd name="connsiteY6" fmla="*/ 1334052 h 13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7114" h="1334052">
                <a:moveTo>
                  <a:pt x="0" y="75095"/>
                </a:moveTo>
                <a:cubicBezTo>
                  <a:pt x="106017" y="46382"/>
                  <a:pt x="212035" y="17670"/>
                  <a:pt x="371061" y="8835"/>
                </a:cubicBezTo>
                <a:cubicBezTo>
                  <a:pt x="530087" y="0"/>
                  <a:pt x="790714" y="2209"/>
                  <a:pt x="954157" y="22087"/>
                </a:cubicBezTo>
                <a:cubicBezTo>
                  <a:pt x="1117600" y="41965"/>
                  <a:pt x="1188279" y="68469"/>
                  <a:pt x="1351722" y="128104"/>
                </a:cubicBezTo>
                <a:cubicBezTo>
                  <a:pt x="1515165" y="187739"/>
                  <a:pt x="1667566" y="251791"/>
                  <a:pt x="1934818" y="379895"/>
                </a:cubicBezTo>
                <a:cubicBezTo>
                  <a:pt x="2202070" y="507999"/>
                  <a:pt x="2654853" y="737704"/>
                  <a:pt x="2955235" y="896730"/>
                </a:cubicBezTo>
                <a:cubicBezTo>
                  <a:pt x="3255617" y="1055756"/>
                  <a:pt x="3496365" y="1194904"/>
                  <a:pt x="3737114" y="1334052"/>
                </a:cubicBezTo>
              </a:path>
            </a:pathLst>
          </a:custGeom>
          <a:ln w="4445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a:extLst>
              <a:ext uri="{FF2B5EF4-FFF2-40B4-BE49-F238E27FC236}">
                <a16:creationId xmlns:a16="http://schemas.microsoft.com/office/drawing/2014/main" id="{8F974827-49DF-CEED-5256-9222053960F7}"/>
              </a:ext>
            </a:extLst>
          </p:cNvPr>
          <p:cNvSpPr/>
          <p:nvPr/>
        </p:nvSpPr>
        <p:spPr>
          <a:xfrm>
            <a:off x="3789363" y="2682875"/>
            <a:ext cx="4440237" cy="1096963"/>
          </a:xfrm>
          <a:custGeom>
            <a:avLst/>
            <a:gdLst>
              <a:gd name="connsiteX0" fmla="*/ 0 w 4439478"/>
              <a:gd name="connsiteY0" fmla="*/ 11044 h 1097722"/>
              <a:gd name="connsiteX1" fmla="*/ 503582 w 4439478"/>
              <a:gd name="connsiteY1" fmla="*/ 11044 h 1097722"/>
              <a:gd name="connsiteX2" fmla="*/ 1245704 w 4439478"/>
              <a:gd name="connsiteY2" fmla="*/ 77305 h 1097722"/>
              <a:gd name="connsiteX3" fmla="*/ 2226365 w 4439478"/>
              <a:gd name="connsiteY3" fmla="*/ 329096 h 1097722"/>
              <a:gd name="connsiteX4" fmla="*/ 3167269 w 4439478"/>
              <a:gd name="connsiteY4" fmla="*/ 673653 h 1097722"/>
              <a:gd name="connsiteX5" fmla="*/ 4439478 w 4439478"/>
              <a:gd name="connsiteY5" fmla="*/ 1097722 h 109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9478" h="1097722">
                <a:moveTo>
                  <a:pt x="0" y="11044"/>
                </a:moveTo>
                <a:cubicBezTo>
                  <a:pt x="147982" y="5522"/>
                  <a:pt x="295965" y="0"/>
                  <a:pt x="503582" y="11044"/>
                </a:cubicBezTo>
                <a:cubicBezTo>
                  <a:pt x="711199" y="22088"/>
                  <a:pt x="958574" y="24296"/>
                  <a:pt x="1245704" y="77305"/>
                </a:cubicBezTo>
                <a:cubicBezTo>
                  <a:pt x="1532835" y="130314"/>
                  <a:pt x="1906104" y="229705"/>
                  <a:pt x="2226365" y="329096"/>
                </a:cubicBezTo>
                <a:cubicBezTo>
                  <a:pt x="2546626" y="428487"/>
                  <a:pt x="2798417" y="545549"/>
                  <a:pt x="3167269" y="673653"/>
                </a:cubicBezTo>
                <a:cubicBezTo>
                  <a:pt x="3536121" y="801757"/>
                  <a:pt x="3987799" y="949739"/>
                  <a:pt x="4439478" y="1097722"/>
                </a:cubicBez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 name="Freeform 3">
            <a:extLst>
              <a:ext uri="{FF2B5EF4-FFF2-40B4-BE49-F238E27FC236}">
                <a16:creationId xmlns:a16="http://schemas.microsoft.com/office/drawing/2014/main" id="{615E8FC2-A46A-053A-750F-561CF91F3AE7}"/>
              </a:ext>
            </a:extLst>
          </p:cNvPr>
          <p:cNvSpPr/>
          <p:nvPr/>
        </p:nvSpPr>
        <p:spPr>
          <a:xfrm>
            <a:off x="2795588" y="2786063"/>
            <a:ext cx="4187825" cy="1193800"/>
          </a:xfrm>
          <a:custGeom>
            <a:avLst/>
            <a:gdLst>
              <a:gd name="connsiteX0" fmla="*/ 0 w 4187687"/>
              <a:gd name="connsiteY0" fmla="*/ 0 h 1192696"/>
              <a:gd name="connsiteX1" fmla="*/ 357808 w 4187687"/>
              <a:gd name="connsiteY1" fmla="*/ 26504 h 1192696"/>
              <a:gd name="connsiteX2" fmla="*/ 808382 w 4187687"/>
              <a:gd name="connsiteY2" fmla="*/ 106018 h 1192696"/>
              <a:gd name="connsiteX3" fmla="*/ 1378226 w 4187687"/>
              <a:gd name="connsiteY3" fmla="*/ 265044 h 1192696"/>
              <a:gd name="connsiteX4" fmla="*/ 2133600 w 4187687"/>
              <a:gd name="connsiteY4" fmla="*/ 543339 h 1192696"/>
              <a:gd name="connsiteX5" fmla="*/ 3101008 w 4187687"/>
              <a:gd name="connsiteY5" fmla="*/ 848139 h 1192696"/>
              <a:gd name="connsiteX6" fmla="*/ 4187687 w 4187687"/>
              <a:gd name="connsiteY6" fmla="*/ 1192696 h 119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7687" h="1192696">
                <a:moveTo>
                  <a:pt x="0" y="0"/>
                </a:moveTo>
                <a:cubicBezTo>
                  <a:pt x="111539" y="4417"/>
                  <a:pt x="223078" y="8834"/>
                  <a:pt x="357808" y="26504"/>
                </a:cubicBezTo>
                <a:cubicBezTo>
                  <a:pt x="492538" y="44174"/>
                  <a:pt x="638312" y="66261"/>
                  <a:pt x="808382" y="106018"/>
                </a:cubicBezTo>
                <a:cubicBezTo>
                  <a:pt x="978452" y="145775"/>
                  <a:pt x="1157356" y="192157"/>
                  <a:pt x="1378226" y="265044"/>
                </a:cubicBezTo>
                <a:cubicBezTo>
                  <a:pt x="1599096" y="337931"/>
                  <a:pt x="1846470" y="446157"/>
                  <a:pt x="2133600" y="543339"/>
                </a:cubicBezTo>
                <a:cubicBezTo>
                  <a:pt x="2420730" y="640521"/>
                  <a:pt x="3101008" y="848139"/>
                  <a:pt x="3101008" y="848139"/>
                </a:cubicBezTo>
                <a:lnTo>
                  <a:pt x="4187687" y="1192696"/>
                </a:lnTo>
              </a:path>
            </a:pathLst>
          </a:custGeom>
          <a:ln w="444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a:extLst>
              <a:ext uri="{FF2B5EF4-FFF2-40B4-BE49-F238E27FC236}">
                <a16:creationId xmlns:a16="http://schemas.microsoft.com/office/drawing/2014/main" id="{868AC7E5-333B-DAAD-FDB6-7F9126DD58BE}"/>
              </a:ext>
            </a:extLst>
          </p:cNvPr>
          <p:cNvSpPr/>
          <p:nvPr/>
        </p:nvSpPr>
        <p:spPr>
          <a:xfrm>
            <a:off x="2928938" y="2506663"/>
            <a:ext cx="3789362" cy="928687"/>
          </a:xfrm>
          <a:custGeom>
            <a:avLst/>
            <a:gdLst>
              <a:gd name="connsiteX0" fmla="*/ 0 w 3790122"/>
              <a:gd name="connsiteY0" fmla="*/ 320262 h 929862"/>
              <a:gd name="connsiteX1" fmla="*/ 781879 w 3790122"/>
              <a:gd name="connsiteY1" fmla="*/ 121479 h 929862"/>
              <a:gd name="connsiteX2" fmla="*/ 1351722 w 3790122"/>
              <a:gd name="connsiteY2" fmla="*/ 2209 h 929862"/>
              <a:gd name="connsiteX3" fmla="*/ 2014331 w 3790122"/>
              <a:gd name="connsiteY3" fmla="*/ 108227 h 929862"/>
              <a:gd name="connsiteX4" fmla="*/ 2623931 w 3790122"/>
              <a:gd name="connsiteY4" fmla="*/ 413027 h 929862"/>
              <a:gd name="connsiteX5" fmla="*/ 3790122 w 3790122"/>
              <a:gd name="connsiteY5" fmla="*/ 929862 h 9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122" h="929862">
                <a:moveTo>
                  <a:pt x="0" y="320262"/>
                </a:moveTo>
                <a:lnTo>
                  <a:pt x="781879" y="121479"/>
                </a:lnTo>
                <a:cubicBezTo>
                  <a:pt x="1007166" y="68470"/>
                  <a:pt x="1146313" y="4418"/>
                  <a:pt x="1351722" y="2209"/>
                </a:cubicBezTo>
                <a:cubicBezTo>
                  <a:pt x="1557131" y="0"/>
                  <a:pt x="1802296" y="39757"/>
                  <a:pt x="2014331" y="108227"/>
                </a:cubicBezTo>
                <a:cubicBezTo>
                  <a:pt x="2226366" y="176697"/>
                  <a:pt x="2327966" y="276088"/>
                  <a:pt x="2623931" y="413027"/>
                </a:cubicBezTo>
                <a:cubicBezTo>
                  <a:pt x="2919896" y="549966"/>
                  <a:pt x="3355009" y="739914"/>
                  <a:pt x="3790122" y="929862"/>
                </a:cubicBezTo>
              </a:path>
            </a:pathLst>
          </a:custGeom>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3328" name="Group 38">
            <a:extLst>
              <a:ext uri="{FF2B5EF4-FFF2-40B4-BE49-F238E27FC236}">
                <a16:creationId xmlns:a16="http://schemas.microsoft.com/office/drawing/2014/main" id="{63022CCC-376C-41DA-2D22-4CC267127D3E}"/>
              </a:ext>
            </a:extLst>
          </p:cNvPr>
          <p:cNvGrpSpPr>
            <a:grpSpLocks/>
          </p:cNvGrpSpPr>
          <p:nvPr/>
        </p:nvGrpSpPr>
        <p:grpSpPr bwMode="auto">
          <a:xfrm>
            <a:off x="0" y="0"/>
            <a:ext cx="9144000" cy="6858000"/>
            <a:chOff x="0" y="0"/>
            <a:chExt cx="9144000" cy="6858000"/>
          </a:xfrm>
        </p:grpSpPr>
        <p:grpSp>
          <p:nvGrpSpPr>
            <p:cNvPr id="13330" name="Group 19">
              <a:extLst>
                <a:ext uri="{FF2B5EF4-FFF2-40B4-BE49-F238E27FC236}">
                  <a16:creationId xmlns:a16="http://schemas.microsoft.com/office/drawing/2014/main" id="{18689131-AB9D-32E5-E17D-75A309662FA9}"/>
                </a:ext>
              </a:extLst>
            </p:cNvPr>
            <p:cNvGrpSpPr>
              <a:grpSpLocks/>
            </p:cNvGrpSpPr>
            <p:nvPr/>
          </p:nvGrpSpPr>
          <p:grpSpPr bwMode="auto">
            <a:xfrm>
              <a:off x="0" y="0"/>
              <a:ext cx="9144000" cy="6858000"/>
              <a:chOff x="0" y="0"/>
              <a:chExt cx="9144000" cy="6858000"/>
            </a:xfrm>
          </p:grpSpPr>
          <p:grpSp>
            <p:nvGrpSpPr>
              <p:cNvPr id="13332" name="Group 8">
                <a:extLst>
                  <a:ext uri="{FF2B5EF4-FFF2-40B4-BE49-F238E27FC236}">
                    <a16:creationId xmlns:a16="http://schemas.microsoft.com/office/drawing/2014/main" id="{E1B7122A-F70E-BFFE-E177-F6674AC94BF5}"/>
                  </a:ext>
                </a:extLst>
              </p:cNvPr>
              <p:cNvGrpSpPr>
                <a:grpSpLocks/>
              </p:cNvGrpSpPr>
              <p:nvPr/>
            </p:nvGrpSpPr>
            <p:grpSpPr bwMode="auto">
              <a:xfrm>
                <a:off x="0" y="0"/>
                <a:ext cx="9144000" cy="6858000"/>
                <a:chOff x="0" y="0"/>
                <a:chExt cx="5760" cy="4320"/>
              </a:xfrm>
            </p:grpSpPr>
            <p:grpSp>
              <p:nvGrpSpPr>
                <p:cNvPr id="13334" name="Group 9">
                  <a:extLst>
                    <a:ext uri="{FF2B5EF4-FFF2-40B4-BE49-F238E27FC236}">
                      <a16:creationId xmlns:a16="http://schemas.microsoft.com/office/drawing/2014/main" id="{8787C0DF-9057-D651-0E76-DC010870017D}"/>
                    </a:ext>
                  </a:extLst>
                </p:cNvPr>
                <p:cNvGrpSpPr>
                  <a:grpSpLocks/>
                </p:cNvGrpSpPr>
                <p:nvPr/>
              </p:nvGrpSpPr>
              <p:grpSpPr bwMode="auto">
                <a:xfrm>
                  <a:off x="0" y="0"/>
                  <a:ext cx="192" cy="4320"/>
                  <a:chOff x="0" y="-48"/>
                  <a:chExt cx="144" cy="4368"/>
                </a:xfrm>
              </p:grpSpPr>
              <p:sp>
                <p:nvSpPr>
                  <p:cNvPr id="13344" name="Rectangle 10">
                    <a:extLst>
                      <a:ext uri="{FF2B5EF4-FFF2-40B4-BE49-F238E27FC236}">
                        <a16:creationId xmlns:a16="http://schemas.microsoft.com/office/drawing/2014/main" id="{390279EF-5357-E088-98ED-F40ABEB1E147}"/>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45" name="Rectangle 11">
                    <a:extLst>
                      <a:ext uri="{FF2B5EF4-FFF2-40B4-BE49-F238E27FC236}">
                        <a16:creationId xmlns:a16="http://schemas.microsoft.com/office/drawing/2014/main" id="{62536CE4-40CD-724F-F1F0-946D18922D26}"/>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3335" name="Group 12">
                  <a:extLst>
                    <a:ext uri="{FF2B5EF4-FFF2-40B4-BE49-F238E27FC236}">
                      <a16:creationId xmlns:a16="http://schemas.microsoft.com/office/drawing/2014/main" id="{810D62B4-55FE-0828-122B-CD6F20795E0B}"/>
                    </a:ext>
                  </a:extLst>
                </p:cNvPr>
                <p:cNvGrpSpPr>
                  <a:grpSpLocks/>
                </p:cNvGrpSpPr>
                <p:nvPr/>
              </p:nvGrpSpPr>
              <p:grpSpPr bwMode="auto">
                <a:xfrm>
                  <a:off x="5674" y="24"/>
                  <a:ext cx="86" cy="4296"/>
                  <a:chOff x="5616" y="-48"/>
                  <a:chExt cx="144" cy="4368"/>
                </a:xfrm>
              </p:grpSpPr>
              <p:sp>
                <p:nvSpPr>
                  <p:cNvPr id="13342" name="Rectangle 13">
                    <a:extLst>
                      <a:ext uri="{FF2B5EF4-FFF2-40B4-BE49-F238E27FC236}">
                        <a16:creationId xmlns:a16="http://schemas.microsoft.com/office/drawing/2014/main" id="{667234F7-6F06-35EF-D177-846E435E4688}"/>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43" name="Rectangle 14">
                    <a:extLst>
                      <a:ext uri="{FF2B5EF4-FFF2-40B4-BE49-F238E27FC236}">
                        <a16:creationId xmlns:a16="http://schemas.microsoft.com/office/drawing/2014/main" id="{E9F69DC5-3118-A287-E274-E52E85115900}"/>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3336" name="Group 30">
                  <a:extLst>
                    <a:ext uri="{FF2B5EF4-FFF2-40B4-BE49-F238E27FC236}">
                      <a16:creationId xmlns:a16="http://schemas.microsoft.com/office/drawing/2014/main" id="{C3631900-41DE-7B86-59E0-F6679062A153}"/>
                    </a:ext>
                  </a:extLst>
                </p:cNvPr>
                <p:cNvGrpSpPr>
                  <a:grpSpLocks/>
                </p:cNvGrpSpPr>
                <p:nvPr/>
              </p:nvGrpSpPr>
              <p:grpSpPr bwMode="auto">
                <a:xfrm>
                  <a:off x="144" y="0"/>
                  <a:ext cx="5616" cy="144"/>
                  <a:chOff x="96" y="-48"/>
                  <a:chExt cx="5520" cy="144"/>
                </a:xfrm>
              </p:grpSpPr>
              <p:sp>
                <p:nvSpPr>
                  <p:cNvPr id="13340" name="Rectangle 16">
                    <a:extLst>
                      <a:ext uri="{FF2B5EF4-FFF2-40B4-BE49-F238E27FC236}">
                        <a16:creationId xmlns:a16="http://schemas.microsoft.com/office/drawing/2014/main" id="{CB3344FC-69F5-3471-7BC7-6DD648C26C2D}"/>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41" name="Rectangle 17">
                    <a:extLst>
                      <a:ext uri="{FF2B5EF4-FFF2-40B4-BE49-F238E27FC236}">
                        <a16:creationId xmlns:a16="http://schemas.microsoft.com/office/drawing/2014/main" id="{92BF404C-9441-9BE8-C7EB-8496C178025F}"/>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3337" name="Group 31">
                  <a:extLst>
                    <a:ext uri="{FF2B5EF4-FFF2-40B4-BE49-F238E27FC236}">
                      <a16:creationId xmlns:a16="http://schemas.microsoft.com/office/drawing/2014/main" id="{169744DD-B2F0-0A57-B271-3E205052C502}"/>
                    </a:ext>
                  </a:extLst>
                </p:cNvPr>
                <p:cNvGrpSpPr>
                  <a:grpSpLocks/>
                </p:cNvGrpSpPr>
                <p:nvPr/>
              </p:nvGrpSpPr>
              <p:grpSpPr bwMode="auto">
                <a:xfrm>
                  <a:off x="144" y="4234"/>
                  <a:ext cx="5616" cy="86"/>
                  <a:chOff x="96" y="4176"/>
                  <a:chExt cx="5520" cy="144"/>
                </a:xfrm>
              </p:grpSpPr>
              <p:sp>
                <p:nvSpPr>
                  <p:cNvPr id="13338" name="Rectangle 32">
                    <a:extLst>
                      <a:ext uri="{FF2B5EF4-FFF2-40B4-BE49-F238E27FC236}">
                        <a16:creationId xmlns:a16="http://schemas.microsoft.com/office/drawing/2014/main" id="{B02B8302-C8F4-BB99-2860-957525B4D533}"/>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39" name="Rectangle 33">
                    <a:extLst>
                      <a:ext uri="{FF2B5EF4-FFF2-40B4-BE49-F238E27FC236}">
                        <a16:creationId xmlns:a16="http://schemas.microsoft.com/office/drawing/2014/main" id="{33605197-DA80-8A69-24BB-8341E39C46B6}"/>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8" name="Rectangle 21">
                <a:extLst>
                  <a:ext uri="{FF2B5EF4-FFF2-40B4-BE49-F238E27FC236}">
                    <a16:creationId xmlns:a16="http://schemas.microsoft.com/office/drawing/2014/main" id="{429FD1A3-1A66-9496-7EDC-C5458D705EA6}"/>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3331" name="Picture 42" descr="A picture containing shape&#10;&#10;Description automatically generated">
              <a:extLst>
                <a:ext uri="{FF2B5EF4-FFF2-40B4-BE49-F238E27FC236}">
                  <a16:creationId xmlns:a16="http://schemas.microsoft.com/office/drawing/2014/main" id="{48181E69-392D-DDF3-F16D-86629B5B5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2000"/>
                                        <p:tgtEl>
                                          <p:spTgt spid="25"/>
                                        </p:tgtEl>
                                      </p:cBhvr>
                                    </p:animEffect>
                                    <p:set>
                                      <p:cBhvr>
                                        <p:cTn id="17" dur="1" fill="hold">
                                          <p:stCondLst>
                                            <p:cond delay="1999"/>
                                          </p:stCondLst>
                                        </p:cTn>
                                        <p:tgtEl>
                                          <p:spTgt spid="2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2000"/>
                                        <p:tgtEl>
                                          <p:spTgt spid="24"/>
                                        </p:tgtEl>
                                      </p:cBhvr>
                                    </p:animEffect>
                                    <p:set>
                                      <p:cBhvr>
                                        <p:cTn id="27" dur="1" fill="hold">
                                          <p:stCondLst>
                                            <p:cond delay="1999"/>
                                          </p:stCondLst>
                                        </p:cTn>
                                        <p:tgtEl>
                                          <p:spTgt spid="2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2000"/>
                                        <p:tgtEl>
                                          <p:spTgt spid="26"/>
                                        </p:tgtEl>
                                      </p:cBhvr>
                                    </p:animEffect>
                                    <p:set>
                                      <p:cBhvr>
                                        <p:cTn id="37" dur="1" fill="hold">
                                          <p:stCondLst>
                                            <p:cond delay="1999"/>
                                          </p:stCondLst>
                                        </p:cTn>
                                        <p:tgtEl>
                                          <p:spTgt spid="2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7885B-0F38-C007-5473-6235F9D33754}"/>
              </a:ext>
            </a:extLst>
          </p:cNvPr>
          <p:cNvSpPr>
            <a:spLocks noGrp="1"/>
          </p:cNvSpPr>
          <p:nvPr>
            <p:ph type="title"/>
          </p:nvPr>
        </p:nvSpPr>
        <p:spPr>
          <a:xfrm>
            <a:off x="685800" y="457200"/>
            <a:ext cx="7772400" cy="685800"/>
          </a:xfrm>
        </p:spPr>
        <p:txBody>
          <a:bodyPr/>
          <a:lstStyle/>
          <a:p>
            <a:r>
              <a:rPr lang="en-US" sz="2800" dirty="0"/>
              <a:t>2023 :  5</a:t>
            </a:r>
            <a:r>
              <a:rPr lang="en-US" sz="2800" baseline="30000" dirty="0"/>
              <a:t>th</a:t>
            </a:r>
            <a:r>
              <a:rPr lang="en-US" sz="2800" dirty="0"/>
              <a:t> Generation SI Vehicle</a:t>
            </a:r>
            <a:endParaRPr lang="en-IN" sz="2800" dirty="0"/>
          </a:p>
        </p:txBody>
      </p:sp>
      <p:pic>
        <p:nvPicPr>
          <p:cNvPr id="7" name="Content Placeholder 6">
            <a:extLst>
              <a:ext uri="{FF2B5EF4-FFF2-40B4-BE49-F238E27FC236}">
                <a16:creationId xmlns:a16="http://schemas.microsoft.com/office/drawing/2014/main" id="{CCFA5C9B-E812-AE12-31A0-E415D95A50EA}"/>
              </a:ext>
            </a:extLst>
          </p:cNvPr>
          <p:cNvPicPr>
            <a:picLocks noGrp="1" noChangeAspect="1"/>
          </p:cNvPicPr>
          <p:nvPr>
            <p:ph idx="1"/>
          </p:nvPr>
        </p:nvPicPr>
        <p:blipFill>
          <a:blip r:embed="rId2"/>
          <a:stretch>
            <a:fillRect/>
          </a:stretch>
        </p:blipFill>
        <p:spPr>
          <a:xfrm>
            <a:off x="228600" y="1143000"/>
            <a:ext cx="4322659" cy="5371540"/>
          </a:xfrm>
        </p:spPr>
      </p:pic>
      <p:grpSp>
        <p:nvGrpSpPr>
          <p:cNvPr id="8" name="Group 38">
            <a:extLst>
              <a:ext uri="{FF2B5EF4-FFF2-40B4-BE49-F238E27FC236}">
                <a16:creationId xmlns:a16="http://schemas.microsoft.com/office/drawing/2014/main" id="{4A908020-FDB2-0044-F43E-A5E1A2017FBE}"/>
              </a:ext>
            </a:extLst>
          </p:cNvPr>
          <p:cNvGrpSpPr>
            <a:grpSpLocks/>
          </p:cNvGrpSpPr>
          <p:nvPr/>
        </p:nvGrpSpPr>
        <p:grpSpPr bwMode="auto">
          <a:xfrm>
            <a:off x="0" y="0"/>
            <a:ext cx="9144000" cy="6858000"/>
            <a:chOff x="0" y="0"/>
            <a:chExt cx="9144000" cy="6858000"/>
          </a:xfrm>
        </p:grpSpPr>
        <p:grpSp>
          <p:nvGrpSpPr>
            <p:cNvPr id="9" name="Group 19">
              <a:extLst>
                <a:ext uri="{FF2B5EF4-FFF2-40B4-BE49-F238E27FC236}">
                  <a16:creationId xmlns:a16="http://schemas.microsoft.com/office/drawing/2014/main" id="{1F805AC7-3D34-1BE7-A954-E05025181C1C}"/>
                </a:ext>
              </a:extLst>
            </p:cNvPr>
            <p:cNvGrpSpPr>
              <a:grpSpLocks/>
            </p:cNvGrpSpPr>
            <p:nvPr/>
          </p:nvGrpSpPr>
          <p:grpSpPr bwMode="auto">
            <a:xfrm>
              <a:off x="0" y="0"/>
              <a:ext cx="9144000" cy="6858000"/>
              <a:chOff x="0" y="0"/>
              <a:chExt cx="9144000" cy="6858000"/>
            </a:xfrm>
          </p:grpSpPr>
          <p:grpSp>
            <p:nvGrpSpPr>
              <p:cNvPr id="11" name="Group 8">
                <a:extLst>
                  <a:ext uri="{FF2B5EF4-FFF2-40B4-BE49-F238E27FC236}">
                    <a16:creationId xmlns:a16="http://schemas.microsoft.com/office/drawing/2014/main" id="{657B134C-3F31-E8AC-5705-AAE2F53C914F}"/>
                  </a:ext>
                </a:extLst>
              </p:cNvPr>
              <p:cNvGrpSpPr>
                <a:grpSpLocks/>
              </p:cNvGrpSpPr>
              <p:nvPr/>
            </p:nvGrpSpPr>
            <p:grpSpPr bwMode="auto">
              <a:xfrm>
                <a:off x="0" y="0"/>
                <a:ext cx="9144000" cy="6858000"/>
                <a:chOff x="0" y="0"/>
                <a:chExt cx="5760" cy="4320"/>
              </a:xfrm>
            </p:grpSpPr>
            <p:grpSp>
              <p:nvGrpSpPr>
                <p:cNvPr id="13" name="Group 12">
                  <a:extLst>
                    <a:ext uri="{FF2B5EF4-FFF2-40B4-BE49-F238E27FC236}">
                      <a16:creationId xmlns:a16="http://schemas.microsoft.com/office/drawing/2014/main" id="{EB580BFD-ABE6-70DF-CAA2-1F4903E99588}"/>
                    </a:ext>
                  </a:extLst>
                </p:cNvPr>
                <p:cNvGrpSpPr>
                  <a:grpSpLocks/>
                </p:cNvGrpSpPr>
                <p:nvPr/>
              </p:nvGrpSpPr>
              <p:grpSpPr bwMode="auto">
                <a:xfrm>
                  <a:off x="0" y="0"/>
                  <a:ext cx="192" cy="4320"/>
                  <a:chOff x="0" y="-48"/>
                  <a:chExt cx="144" cy="4368"/>
                </a:xfrm>
              </p:grpSpPr>
              <p:sp>
                <p:nvSpPr>
                  <p:cNvPr id="23" name="Rectangle 10">
                    <a:extLst>
                      <a:ext uri="{FF2B5EF4-FFF2-40B4-BE49-F238E27FC236}">
                        <a16:creationId xmlns:a16="http://schemas.microsoft.com/office/drawing/2014/main" id="{0A5F4677-2986-FBB1-F985-63921CAFF00E}"/>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4" name="Rectangle 11">
                    <a:extLst>
                      <a:ext uri="{FF2B5EF4-FFF2-40B4-BE49-F238E27FC236}">
                        <a16:creationId xmlns:a16="http://schemas.microsoft.com/office/drawing/2014/main" id="{3999AA7F-82AE-61DA-9D0A-3191F6C145C5}"/>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4" name="Group 12">
                  <a:extLst>
                    <a:ext uri="{FF2B5EF4-FFF2-40B4-BE49-F238E27FC236}">
                      <a16:creationId xmlns:a16="http://schemas.microsoft.com/office/drawing/2014/main" id="{74D7DDF1-C11C-C484-5351-5A79D00B1CC3}"/>
                    </a:ext>
                  </a:extLst>
                </p:cNvPr>
                <p:cNvGrpSpPr>
                  <a:grpSpLocks/>
                </p:cNvGrpSpPr>
                <p:nvPr/>
              </p:nvGrpSpPr>
              <p:grpSpPr bwMode="auto">
                <a:xfrm>
                  <a:off x="5674" y="24"/>
                  <a:ext cx="86" cy="4296"/>
                  <a:chOff x="5616" y="-48"/>
                  <a:chExt cx="144" cy="4368"/>
                </a:xfrm>
              </p:grpSpPr>
              <p:sp>
                <p:nvSpPr>
                  <p:cNvPr id="21" name="Rectangle 13">
                    <a:extLst>
                      <a:ext uri="{FF2B5EF4-FFF2-40B4-BE49-F238E27FC236}">
                        <a16:creationId xmlns:a16="http://schemas.microsoft.com/office/drawing/2014/main" id="{6205AF83-3F58-9D62-3F68-64551F246A91}"/>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 name="Rectangle 14">
                    <a:extLst>
                      <a:ext uri="{FF2B5EF4-FFF2-40B4-BE49-F238E27FC236}">
                        <a16:creationId xmlns:a16="http://schemas.microsoft.com/office/drawing/2014/main" id="{4A3B7F29-55CC-C5A8-F9A3-69642D4C2BA3}"/>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5" name="Group 15">
                  <a:extLst>
                    <a:ext uri="{FF2B5EF4-FFF2-40B4-BE49-F238E27FC236}">
                      <a16:creationId xmlns:a16="http://schemas.microsoft.com/office/drawing/2014/main" id="{6FE2985B-25B4-9ABC-4BE9-5C30025D57DA}"/>
                    </a:ext>
                  </a:extLst>
                </p:cNvPr>
                <p:cNvGrpSpPr>
                  <a:grpSpLocks/>
                </p:cNvGrpSpPr>
                <p:nvPr/>
              </p:nvGrpSpPr>
              <p:grpSpPr bwMode="auto">
                <a:xfrm>
                  <a:off x="144" y="0"/>
                  <a:ext cx="5616" cy="144"/>
                  <a:chOff x="96" y="-48"/>
                  <a:chExt cx="5520" cy="144"/>
                </a:xfrm>
              </p:grpSpPr>
              <p:sp>
                <p:nvSpPr>
                  <p:cNvPr id="19" name="Rectangle 16">
                    <a:extLst>
                      <a:ext uri="{FF2B5EF4-FFF2-40B4-BE49-F238E27FC236}">
                        <a16:creationId xmlns:a16="http://schemas.microsoft.com/office/drawing/2014/main" id="{695F7C9E-2F9C-DB5E-22CA-E896C71283C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0" name="Rectangle 17">
                    <a:extLst>
                      <a:ext uri="{FF2B5EF4-FFF2-40B4-BE49-F238E27FC236}">
                        <a16:creationId xmlns:a16="http://schemas.microsoft.com/office/drawing/2014/main" id="{21923096-9E7A-1BC3-6275-210F18B3BCAC}"/>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6" name="Group 18">
                  <a:extLst>
                    <a:ext uri="{FF2B5EF4-FFF2-40B4-BE49-F238E27FC236}">
                      <a16:creationId xmlns:a16="http://schemas.microsoft.com/office/drawing/2014/main" id="{B33E77C5-99F8-4942-B529-B7C16F378DF5}"/>
                    </a:ext>
                  </a:extLst>
                </p:cNvPr>
                <p:cNvGrpSpPr>
                  <a:grpSpLocks/>
                </p:cNvGrpSpPr>
                <p:nvPr/>
              </p:nvGrpSpPr>
              <p:grpSpPr bwMode="auto">
                <a:xfrm>
                  <a:off x="144" y="4234"/>
                  <a:ext cx="5616" cy="86"/>
                  <a:chOff x="96" y="4176"/>
                  <a:chExt cx="5520" cy="144"/>
                </a:xfrm>
              </p:grpSpPr>
              <p:sp>
                <p:nvSpPr>
                  <p:cNvPr id="17" name="Rectangle 19">
                    <a:extLst>
                      <a:ext uri="{FF2B5EF4-FFF2-40B4-BE49-F238E27FC236}">
                        <a16:creationId xmlns:a16="http://schemas.microsoft.com/office/drawing/2014/main" id="{86CA9853-A428-1358-D7AB-01E49BF8C299}"/>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8" name="Rectangle 20">
                    <a:extLst>
                      <a:ext uri="{FF2B5EF4-FFF2-40B4-BE49-F238E27FC236}">
                        <a16:creationId xmlns:a16="http://schemas.microsoft.com/office/drawing/2014/main" id="{0E1E63D7-6348-600D-3F28-DDC7AB41A42E}"/>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sp>
            <p:nvSpPr>
              <p:cNvPr id="12" name="Rectangle 21">
                <a:extLst>
                  <a:ext uri="{FF2B5EF4-FFF2-40B4-BE49-F238E27FC236}">
                    <a16:creationId xmlns:a16="http://schemas.microsoft.com/office/drawing/2014/main" id="{FE18A231-B500-7097-2CC9-FB18853F5D46}"/>
                  </a:ext>
                </a:extLst>
              </p:cNvPr>
              <p:cNvSpPr>
                <a:spLocks noChangeArrowheads="1"/>
              </p:cNvSpPr>
              <p:nvPr/>
            </p:nvSpPr>
            <p:spPr bwMode="auto">
              <a:xfrm>
                <a:off x="255588" y="11430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0" name="Picture 42" descr="A picture containing shape&#10;&#10;Description automatically generated">
              <a:extLst>
                <a:ext uri="{FF2B5EF4-FFF2-40B4-BE49-F238E27FC236}">
                  <a16:creationId xmlns:a16="http://schemas.microsoft.com/office/drawing/2014/main" id="{5A94295F-2161-FECC-0618-06A4D113D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8600"/>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Box 24">
            <a:extLst>
              <a:ext uri="{FF2B5EF4-FFF2-40B4-BE49-F238E27FC236}">
                <a16:creationId xmlns:a16="http://schemas.microsoft.com/office/drawing/2014/main" id="{6353BC18-52A6-D7DD-FC96-FA28E9E2933A}"/>
              </a:ext>
            </a:extLst>
          </p:cNvPr>
          <p:cNvSpPr txBox="1"/>
          <p:nvPr/>
        </p:nvSpPr>
        <p:spPr>
          <a:xfrm>
            <a:off x="4342738" y="2743200"/>
            <a:ext cx="4496463" cy="2677656"/>
          </a:xfrm>
          <a:prstGeom prst="rect">
            <a:avLst/>
          </a:prstGeom>
          <a:noFill/>
        </p:spPr>
        <p:txBody>
          <a:bodyPr wrap="square" rtlCol="0">
            <a:spAutoFit/>
          </a:bodyPr>
          <a:lstStyle/>
          <a:p>
            <a:r>
              <a:rPr lang="en-US" dirty="0"/>
              <a:t>High Accuracy valve control technology DOHC0i-VTEC+VTC is used to </a:t>
            </a:r>
          </a:p>
          <a:p>
            <a:pPr marL="342900" indent="-342900">
              <a:buFont typeface="Arial" panose="020B0604020202020204" pitchFamily="34" charset="0"/>
              <a:buChar char="•"/>
            </a:pPr>
            <a:r>
              <a:rPr lang="en-US" dirty="0">
                <a:solidFill>
                  <a:srgbClr val="00B050"/>
                </a:solidFill>
              </a:rPr>
              <a:t>Improve Combustion Efficiency,</a:t>
            </a:r>
          </a:p>
          <a:p>
            <a:pPr marL="342900" indent="-342900">
              <a:buFont typeface="Arial" panose="020B0604020202020204" pitchFamily="34" charset="0"/>
              <a:buChar char="•"/>
            </a:pPr>
            <a:r>
              <a:rPr lang="en-US" dirty="0">
                <a:solidFill>
                  <a:srgbClr val="00B050"/>
                </a:solidFill>
              </a:rPr>
              <a:t>Reduced friction &amp; </a:t>
            </a:r>
          </a:p>
          <a:p>
            <a:pPr marL="342900" indent="-342900">
              <a:buFont typeface="Arial" panose="020B0604020202020204" pitchFamily="34" charset="0"/>
              <a:buChar char="•"/>
            </a:pPr>
            <a:r>
              <a:rPr lang="en-US" dirty="0">
                <a:solidFill>
                  <a:srgbClr val="00B050"/>
                </a:solidFill>
              </a:rPr>
              <a:t>Lower emissions</a:t>
            </a:r>
            <a:endParaRPr lang="en-IN" dirty="0">
              <a:solidFill>
                <a:srgbClr val="00B050"/>
              </a:solidFill>
            </a:endParaRPr>
          </a:p>
        </p:txBody>
      </p:sp>
    </p:spTree>
    <p:extLst>
      <p:ext uri="{BB962C8B-B14F-4D97-AF65-F5344CB8AC3E}">
        <p14:creationId xmlns:p14="http://schemas.microsoft.com/office/powerpoint/2010/main" val="37233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1">
            <a:extLst>
              <a:ext uri="{FF2B5EF4-FFF2-40B4-BE49-F238E27FC236}">
                <a16:creationId xmlns:a16="http://schemas.microsoft.com/office/drawing/2014/main" id="{A81D12B4-4336-E601-E491-4A7E581375AA}"/>
              </a:ext>
            </a:extLst>
          </p:cNvPr>
          <p:cNvGrpSpPr>
            <a:grpSpLocks/>
          </p:cNvGrpSpPr>
          <p:nvPr/>
        </p:nvGrpSpPr>
        <p:grpSpPr bwMode="auto">
          <a:xfrm>
            <a:off x="762000" y="1457325"/>
            <a:ext cx="7500938" cy="5476875"/>
            <a:chOff x="762000" y="1457325"/>
            <a:chExt cx="7500938" cy="5476875"/>
          </a:xfrm>
        </p:grpSpPr>
        <p:pic>
          <p:nvPicPr>
            <p:cNvPr id="14363" name="Picture 2">
              <a:extLst>
                <a:ext uri="{FF2B5EF4-FFF2-40B4-BE49-F238E27FC236}">
                  <a16:creationId xmlns:a16="http://schemas.microsoft.com/office/drawing/2014/main" id="{7C68FF04-0301-18A7-B864-8A840A3B9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457325"/>
              <a:ext cx="738187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7E17F69F-22D0-8CC9-D2A3-6B42927B3A0B}"/>
                </a:ext>
              </a:extLst>
            </p:cNvPr>
            <p:cNvCxnSpPr/>
            <p:nvPr/>
          </p:nvCxnSpPr>
          <p:spPr>
            <a:xfrm flipV="1">
              <a:off x="762000" y="3810000"/>
              <a:ext cx="7239000" cy="1447800"/>
            </a:xfrm>
            <a:prstGeom prst="line">
              <a:avLst/>
            </a:prstGeom>
            <a:ln w="7302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7286E0-1DD2-C5FF-5905-FA78C02A18D9}"/>
                </a:ext>
              </a:extLst>
            </p:cNvPr>
            <p:cNvCxnSpPr/>
            <p:nvPr/>
          </p:nvCxnSpPr>
          <p:spPr>
            <a:xfrm>
              <a:off x="1524000" y="3886200"/>
              <a:ext cx="6553200" cy="1295400"/>
            </a:xfrm>
            <a:prstGeom prst="line">
              <a:avLst/>
            </a:prstGeom>
            <a:ln w="73025">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14339" name="Text Box 3">
            <a:extLst>
              <a:ext uri="{FF2B5EF4-FFF2-40B4-BE49-F238E27FC236}">
                <a16:creationId xmlns:a16="http://schemas.microsoft.com/office/drawing/2014/main" id="{245D270B-6454-BF0F-8126-79DBFA02E3AF}"/>
              </a:ext>
            </a:extLst>
          </p:cNvPr>
          <p:cNvSpPr txBox="1">
            <a:spLocks noChangeArrowheads="1"/>
          </p:cNvSpPr>
          <p:nvPr/>
        </p:nvSpPr>
        <p:spPr bwMode="auto">
          <a:xfrm>
            <a:off x="393700" y="371475"/>
            <a:ext cx="716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 Selection of Valve Timing for Better Flow</a:t>
            </a:r>
          </a:p>
        </p:txBody>
      </p:sp>
      <p:sp>
        <p:nvSpPr>
          <p:cNvPr id="5" name="Freeform 4">
            <a:extLst>
              <a:ext uri="{FF2B5EF4-FFF2-40B4-BE49-F238E27FC236}">
                <a16:creationId xmlns:a16="http://schemas.microsoft.com/office/drawing/2014/main" id="{302CCF88-65C1-5718-6428-15C8F93292AA}"/>
              </a:ext>
            </a:extLst>
          </p:cNvPr>
          <p:cNvSpPr/>
          <p:nvPr/>
        </p:nvSpPr>
        <p:spPr>
          <a:xfrm>
            <a:off x="5399088" y="3263900"/>
            <a:ext cx="3114675" cy="1016000"/>
          </a:xfrm>
          <a:custGeom>
            <a:avLst/>
            <a:gdLst>
              <a:gd name="connsiteX0" fmla="*/ 72326 w 3115159"/>
              <a:gd name="connsiteY0" fmla="*/ 369376 h 1015139"/>
              <a:gd name="connsiteX1" fmla="*/ 227309 w 3115159"/>
              <a:gd name="connsiteY1" fmla="*/ 958312 h 1015139"/>
              <a:gd name="connsiteX2" fmla="*/ 1358685 w 3115159"/>
              <a:gd name="connsiteY2" fmla="*/ 710339 h 1015139"/>
              <a:gd name="connsiteX3" fmla="*/ 2753532 w 3115159"/>
              <a:gd name="connsiteY3" fmla="*/ 400373 h 1015139"/>
              <a:gd name="connsiteX4" fmla="*/ 2955010 w 3115159"/>
              <a:gd name="connsiteY4" fmla="*/ 136902 h 1015139"/>
              <a:gd name="connsiteX5" fmla="*/ 1792638 w 3115159"/>
              <a:gd name="connsiteY5" fmla="*/ 12915 h 1015139"/>
              <a:gd name="connsiteX6" fmla="*/ 289302 w 3115159"/>
              <a:gd name="connsiteY6" fmla="*/ 214393 h 1015139"/>
              <a:gd name="connsiteX7" fmla="*/ 72326 w 3115159"/>
              <a:gd name="connsiteY7" fmla="*/ 369376 h 101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5159" h="1015139">
                <a:moveTo>
                  <a:pt x="72326" y="369376"/>
                </a:moveTo>
                <a:cubicBezTo>
                  <a:pt x="61994" y="493362"/>
                  <a:pt x="12916" y="901485"/>
                  <a:pt x="227309" y="958312"/>
                </a:cubicBezTo>
                <a:cubicBezTo>
                  <a:pt x="441702" y="1015139"/>
                  <a:pt x="1358685" y="710339"/>
                  <a:pt x="1358685" y="710339"/>
                </a:cubicBezTo>
                <a:cubicBezTo>
                  <a:pt x="1779722" y="617349"/>
                  <a:pt x="2487478" y="495946"/>
                  <a:pt x="2753532" y="400373"/>
                </a:cubicBezTo>
                <a:cubicBezTo>
                  <a:pt x="3019586" y="304800"/>
                  <a:pt x="3115159" y="201478"/>
                  <a:pt x="2955010" y="136902"/>
                </a:cubicBezTo>
                <a:cubicBezTo>
                  <a:pt x="2794861" y="72326"/>
                  <a:pt x="2236923" y="0"/>
                  <a:pt x="1792638" y="12915"/>
                </a:cubicBezTo>
                <a:cubicBezTo>
                  <a:pt x="1348353" y="25830"/>
                  <a:pt x="578604" y="149817"/>
                  <a:pt x="289302" y="214393"/>
                </a:cubicBezTo>
                <a:cubicBezTo>
                  <a:pt x="0" y="278969"/>
                  <a:pt x="82658" y="245390"/>
                  <a:pt x="72326" y="36937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F0A40203-2F95-EC30-701C-255767E75503}"/>
              </a:ext>
            </a:extLst>
          </p:cNvPr>
          <p:cNvSpPr/>
          <p:nvPr/>
        </p:nvSpPr>
        <p:spPr>
          <a:xfrm>
            <a:off x="869950" y="3143250"/>
            <a:ext cx="3054350" cy="1055688"/>
          </a:xfrm>
          <a:custGeom>
            <a:avLst/>
            <a:gdLst>
              <a:gd name="connsiteX0" fmla="*/ 276386 w 3053165"/>
              <a:gd name="connsiteY0" fmla="*/ 103322 h 1056467"/>
              <a:gd name="connsiteX1" fmla="*/ 183396 w 3053165"/>
              <a:gd name="connsiteY1" fmla="*/ 769749 h 1056467"/>
              <a:gd name="connsiteX2" fmla="*/ 710338 w 3053165"/>
              <a:gd name="connsiteY2" fmla="*/ 738752 h 1056467"/>
              <a:gd name="connsiteX3" fmla="*/ 2384155 w 3053165"/>
              <a:gd name="connsiteY3" fmla="*/ 986725 h 1056467"/>
              <a:gd name="connsiteX4" fmla="*/ 2694121 w 3053165"/>
              <a:gd name="connsiteY4" fmla="*/ 1033220 h 1056467"/>
              <a:gd name="connsiteX5" fmla="*/ 2911097 w 3053165"/>
              <a:gd name="connsiteY5" fmla="*/ 847240 h 1056467"/>
              <a:gd name="connsiteX6" fmla="*/ 1841714 w 3053165"/>
              <a:gd name="connsiteY6" fmla="*/ 149817 h 1056467"/>
              <a:gd name="connsiteX7" fmla="*/ 276386 w 3053165"/>
              <a:gd name="connsiteY7" fmla="*/ 103322 h 105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3165" h="1056467">
                <a:moveTo>
                  <a:pt x="276386" y="103322"/>
                </a:moveTo>
                <a:cubicBezTo>
                  <a:pt x="0" y="206644"/>
                  <a:pt x="111071" y="663844"/>
                  <a:pt x="183396" y="769749"/>
                </a:cubicBezTo>
                <a:cubicBezTo>
                  <a:pt x="255721" y="875654"/>
                  <a:pt x="343545" y="702589"/>
                  <a:pt x="710338" y="738752"/>
                </a:cubicBezTo>
                <a:cubicBezTo>
                  <a:pt x="1077131" y="774915"/>
                  <a:pt x="2384155" y="986725"/>
                  <a:pt x="2384155" y="986725"/>
                </a:cubicBezTo>
                <a:cubicBezTo>
                  <a:pt x="2714785" y="1035803"/>
                  <a:pt x="2606297" y="1056467"/>
                  <a:pt x="2694121" y="1033220"/>
                </a:cubicBezTo>
                <a:cubicBezTo>
                  <a:pt x="2781945" y="1009973"/>
                  <a:pt x="3053165" y="994474"/>
                  <a:pt x="2911097" y="847240"/>
                </a:cubicBezTo>
                <a:cubicBezTo>
                  <a:pt x="2769029" y="700006"/>
                  <a:pt x="2283416" y="273803"/>
                  <a:pt x="1841714" y="149817"/>
                </a:cubicBezTo>
                <a:cubicBezTo>
                  <a:pt x="1400012" y="25831"/>
                  <a:pt x="552772" y="0"/>
                  <a:pt x="276386" y="1033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Connector 10">
            <a:extLst>
              <a:ext uri="{FF2B5EF4-FFF2-40B4-BE49-F238E27FC236}">
                <a16:creationId xmlns:a16="http://schemas.microsoft.com/office/drawing/2014/main" id="{9BCAA116-ACCB-0067-6F98-4ECCA22F9F61}"/>
              </a:ext>
            </a:extLst>
          </p:cNvPr>
          <p:cNvCxnSpPr/>
          <p:nvPr/>
        </p:nvCxnSpPr>
        <p:spPr>
          <a:xfrm flipV="1">
            <a:off x="762000" y="3814763"/>
            <a:ext cx="7239000" cy="1447800"/>
          </a:xfrm>
          <a:prstGeom prst="line">
            <a:avLst/>
          </a:prstGeom>
          <a:ln w="73025">
            <a:solidFill>
              <a:srgbClr val="002060"/>
            </a:solidFill>
            <a:prstDash val="lgDash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0756F9-5DA8-69BE-C700-6E8C96FBCC32}"/>
              </a:ext>
            </a:extLst>
          </p:cNvPr>
          <p:cNvCxnSpPr/>
          <p:nvPr/>
        </p:nvCxnSpPr>
        <p:spPr>
          <a:xfrm>
            <a:off x="1447800" y="3890963"/>
            <a:ext cx="6553200" cy="1295400"/>
          </a:xfrm>
          <a:prstGeom prst="line">
            <a:avLst/>
          </a:prstGeom>
          <a:ln w="73025">
            <a:solidFill>
              <a:srgbClr val="FF0000"/>
            </a:solidFill>
            <a:prstDash val="lgDashDot"/>
          </a:ln>
        </p:spPr>
        <p:style>
          <a:lnRef idx="1">
            <a:schemeClr val="accent1"/>
          </a:lnRef>
          <a:fillRef idx="0">
            <a:schemeClr val="accent1"/>
          </a:fillRef>
          <a:effectRef idx="0">
            <a:schemeClr val="accent1"/>
          </a:effectRef>
          <a:fontRef idx="minor">
            <a:schemeClr val="tx1"/>
          </a:fontRef>
        </p:style>
      </p:cxnSp>
      <p:pic>
        <p:nvPicPr>
          <p:cNvPr id="17417" name="Picture 9" descr="http://upload.wikimedia.org/wikipedia/commons/d/dc/4StrokeEngine_Ortho_3D_Small.gif">
            <a:extLst>
              <a:ext uri="{FF2B5EF4-FFF2-40B4-BE49-F238E27FC236}">
                <a16:creationId xmlns:a16="http://schemas.microsoft.com/office/drawing/2014/main" id="{97B1A066-C36E-508F-D794-4C8995C4B3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1811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5" name="Group 38">
            <a:extLst>
              <a:ext uri="{FF2B5EF4-FFF2-40B4-BE49-F238E27FC236}">
                <a16:creationId xmlns:a16="http://schemas.microsoft.com/office/drawing/2014/main" id="{D4491B45-AA4F-6834-9B2A-020C91689590}"/>
              </a:ext>
            </a:extLst>
          </p:cNvPr>
          <p:cNvGrpSpPr>
            <a:grpSpLocks/>
          </p:cNvGrpSpPr>
          <p:nvPr/>
        </p:nvGrpSpPr>
        <p:grpSpPr bwMode="auto">
          <a:xfrm>
            <a:off x="0" y="0"/>
            <a:ext cx="9144000" cy="6858000"/>
            <a:chOff x="0" y="0"/>
            <a:chExt cx="9144000" cy="6858000"/>
          </a:xfrm>
        </p:grpSpPr>
        <p:grpSp>
          <p:nvGrpSpPr>
            <p:cNvPr id="14347" name="Group 19">
              <a:extLst>
                <a:ext uri="{FF2B5EF4-FFF2-40B4-BE49-F238E27FC236}">
                  <a16:creationId xmlns:a16="http://schemas.microsoft.com/office/drawing/2014/main" id="{E0C7E71D-7AFD-5819-DE94-AEC925774FDF}"/>
                </a:ext>
              </a:extLst>
            </p:cNvPr>
            <p:cNvGrpSpPr>
              <a:grpSpLocks/>
            </p:cNvGrpSpPr>
            <p:nvPr/>
          </p:nvGrpSpPr>
          <p:grpSpPr bwMode="auto">
            <a:xfrm>
              <a:off x="0" y="0"/>
              <a:ext cx="9144000" cy="6858000"/>
              <a:chOff x="0" y="0"/>
              <a:chExt cx="9144000" cy="6858000"/>
            </a:xfrm>
          </p:grpSpPr>
          <p:grpSp>
            <p:nvGrpSpPr>
              <p:cNvPr id="14349" name="Group 8">
                <a:extLst>
                  <a:ext uri="{FF2B5EF4-FFF2-40B4-BE49-F238E27FC236}">
                    <a16:creationId xmlns:a16="http://schemas.microsoft.com/office/drawing/2014/main" id="{534A545D-A728-A8AD-4730-BD2893EF0C77}"/>
                  </a:ext>
                </a:extLst>
              </p:cNvPr>
              <p:cNvGrpSpPr>
                <a:grpSpLocks/>
              </p:cNvGrpSpPr>
              <p:nvPr/>
            </p:nvGrpSpPr>
            <p:grpSpPr bwMode="auto">
              <a:xfrm>
                <a:off x="0" y="0"/>
                <a:ext cx="9144000" cy="6858000"/>
                <a:chOff x="0" y="0"/>
                <a:chExt cx="5760" cy="4320"/>
              </a:xfrm>
            </p:grpSpPr>
            <p:grpSp>
              <p:nvGrpSpPr>
                <p:cNvPr id="14351" name="Group 9">
                  <a:extLst>
                    <a:ext uri="{FF2B5EF4-FFF2-40B4-BE49-F238E27FC236}">
                      <a16:creationId xmlns:a16="http://schemas.microsoft.com/office/drawing/2014/main" id="{C34CEA0F-4B8A-8CDE-0AE0-40486DC03439}"/>
                    </a:ext>
                  </a:extLst>
                </p:cNvPr>
                <p:cNvGrpSpPr>
                  <a:grpSpLocks/>
                </p:cNvGrpSpPr>
                <p:nvPr/>
              </p:nvGrpSpPr>
              <p:grpSpPr bwMode="auto">
                <a:xfrm>
                  <a:off x="0" y="0"/>
                  <a:ext cx="192" cy="4320"/>
                  <a:chOff x="0" y="-48"/>
                  <a:chExt cx="144" cy="4368"/>
                </a:xfrm>
              </p:grpSpPr>
              <p:sp>
                <p:nvSpPr>
                  <p:cNvPr id="14361" name="Rectangle 10">
                    <a:extLst>
                      <a:ext uri="{FF2B5EF4-FFF2-40B4-BE49-F238E27FC236}">
                        <a16:creationId xmlns:a16="http://schemas.microsoft.com/office/drawing/2014/main" id="{D04D4E9B-47F0-DE73-056C-16A6138B3DAD}"/>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4362" name="Rectangle 11">
                    <a:extLst>
                      <a:ext uri="{FF2B5EF4-FFF2-40B4-BE49-F238E27FC236}">
                        <a16:creationId xmlns:a16="http://schemas.microsoft.com/office/drawing/2014/main" id="{0DE5938C-BE7B-5745-EB6D-12C6517CD7A5}"/>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4352" name="Group 12">
                  <a:extLst>
                    <a:ext uri="{FF2B5EF4-FFF2-40B4-BE49-F238E27FC236}">
                      <a16:creationId xmlns:a16="http://schemas.microsoft.com/office/drawing/2014/main" id="{D59D1262-035D-A013-CA89-5DB4F7C4C8C0}"/>
                    </a:ext>
                  </a:extLst>
                </p:cNvPr>
                <p:cNvGrpSpPr>
                  <a:grpSpLocks/>
                </p:cNvGrpSpPr>
                <p:nvPr/>
              </p:nvGrpSpPr>
              <p:grpSpPr bwMode="auto">
                <a:xfrm>
                  <a:off x="5674" y="24"/>
                  <a:ext cx="86" cy="4296"/>
                  <a:chOff x="5616" y="-48"/>
                  <a:chExt cx="144" cy="4368"/>
                </a:xfrm>
              </p:grpSpPr>
              <p:sp>
                <p:nvSpPr>
                  <p:cNvPr id="14359" name="Rectangle 13">
                    <a:extLst>
                      <a:ext uri="{FF2B5EF4-FFF2-40B4-BE49-F238E27FC236}">
                        <a16:creationId xmlns:a16="http://schemas.microsoft.com/office/drawing/2014/main" id="{4517F9FB-EC41-722E-D57E-EC71B8331834}"/>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4360" name="Rectangle 14">
                    <a:extLst>
                      <a:ext uri="{FF2B5EF4-FFF2-40B4-BE49-F238E27FC236}">
                        <a16:creationId xmlns:a16="http://schemas.microsoft.com/office/drawing/2014/main" id="{1DBF1010-4CDE-384B-A619-E5CAEFAA8E65}"/>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4353" name="Group 24">
                  <a:extLst>
                    <a:ext uri="{FF2B5EF4-FFF2-40B4-BE49-F238E27FC236}">
                      <a16:creationId xmlns:a16="http://schemas.microsoft.com/office/drawing/2014/main" id="{53629A55-8421-7557-E3E4-DF09A9EE8E92}"/>
                    </a:ext>
                  </a:extLst>
                </p:cNvPr>
                <p:cNvGrpSpPr>
                  <a:grpSpLocks/>
                </p:cNvGrpSpPr>
                <p:nvPr/>
              </p:nvGrpSpPr>
              <p:grpSpPr bwMode="auto">
                <a:xfrm>
                  <a:off x="144" y="0"/>
                  <a:ext cx="5616" cy="144"/>
                  <a:chOff x="96" y="-48"/>
                  <a:chExt cx="5520" cy="144"/>
                </a:xfrm>
              </p:grpSpPr>
              <p:sp>
                <p:nvSpPr>
                  <p:cNvPr id="14357" name="Rectangle 16">
                    <a:extLst>
                      <a:ext uri="{FF2B5EF4-FFF2-40B4-BE49-F238E27FC236}">
                        <a16:creationId xmlns:a16="http://schemas.microsoft.com/office/drawing/2014/main" id="{4E348C27-B361-8276-950D-DBB254A4B945}"/>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4358" name="Rectangle 17">
                    <a:extLst>
                      <a:ext uri="{FF2B5EF4-FFF2-40B4-BE49-F238E27FC236}">
                        <a16:creationId xmlns:a16="http://schemas.microsoft.com/office/drawing/2014/main" id="{B7903D07-AC1F-E442-00CD-9BF0A295E9B8}"/>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4354" name="Group 25">
                  <a:extLst>
                    <a:ext uri="{FF2B5EF4-FFF2-40B4-BE49-F238E27FC236}">
                      <a16:creationId xmlns:a16="http://schemas.microsoft.com/office/drawing/2014/main" id="{57623F9C-7DF4-DD4C-6C9D-3E1DF3AA9052}"/>
                    </a:ext>
                  </a:extLst>
                </p:cNvPr>
                <p:cNvGrpSpPr>
                  <a:grpSpLocks/>
                </p:cNvGrpSpPr>
                <p:nvPr/>
              </p:nvGrpSpPr>
              <p:grpSpPr bwMode="auto">
                <a:xfrm>
                  <a:off x="144" y="4234"/>
                  <a:ext cx="5616" cy="86"/>
                  <a:chOff x="96" y="4176"/>
                  <a:chExt cx="5520" cy="144"/>
                </a:xfrm>
              </p:grpSpPr>
              <p:sp>
                <p:nvSpPr>
                  <p:cNvPr id="14355" name="Rectangle 26">
                    <a:extLst>
                      <a:ext uri="{FF2B5EF4-FFF2-40B4-BE49-F238E27FC236}">
                        <a16:creationId xmlns:a16="http://schemas.microsoft.com/office/drawing/2014/main" id="{E91BDF60-FB75-0F8D-9A78-31DF0F5FA7C4}"/>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4356" name="Rectangle 27">
                    <a:extLst>
                      <a:ext uri="{FF2B5EF4-FFF2-40B4-BE49-F238E27FC236}">
                        <a16:creationId xmlns:a16="http://schemas.microsoft.com/office/drawing/2014/main" id="{DE007B36-8515-0E2D-BD2E-1817FB996831}"/>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2" name="Rectangle 21">
                <a:extLst>
                  <a:ext uri="{FF2B5EF4-FFF2-40B4-BE49-F238E27FC236}">
                    <a16:creationId xmlns:a16="http://schemas.microsoft.com/office/drawing/2014/main" id="{D800E78F-5750-1F64-B5CF-64742E7E8A4D}"/>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4348" name="Picture 42" descr="A picture containing shape&#10;&#10;Description automatically generated">
              <a:extLst>
                <a:ext uri="{FF2B5EF4-FFF2-40B4-BE49-F238E27FC236}">
                  <a16:creationId xmlns:a16="http://schemas.microsoft.com/office/drawing/2014/main" id="{DDF1B3CB-DD42-A1B0-4A5F-B956F3314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7"/>
                                        </p:tgtEl>
                                        <p:attrNameLst>
                                          <p:attrName>style.visibility</p:attrName>
                                        </p:attrNameLst>
                                      </p:cBhvr>
                                      <p:to>
                                        <p:strVal val="visible"/>
                                      </p:to>
                                    </p:set>
                                    <p:animEffect transition="in" filter="dissolve">
                                      <p:cBhvr>
                                        <p:cTn id="7" dur="500"/>
                                        <p:tgtEl>
                                          <p:spTgt spid="174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nodeType="click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ppt_x"/>
                                          </p:val>
                                        </p:tav>
                                      </p:tavLst>
                                    </p:anim>
                                    <p:anim calcmode="lin" valueType="num">
                                      <p:cBhvr additive="base">
                                        <p:cTn id="27" dur="500"/>
                                        <p:tgtEl>
                                          <p:spTgt spid="7"/>
                                        </p:tgtEl>
                                        <p:attrNameLst>
                                          <p:attrName>ppt_y</p:attrName>
                                        </p:attrNameLst>
                                      </p:cBhvr>
                                      <p:tavLst>
                                        <p:tav tm="0">
                                          <p:val>
                                            <p:strVal val="ppt_y"/>
                                          </p:val>
                                        </p:tav>
                                        <p:tav tm="100000">
                                          <p:val>
                                            <p:strVal val="1+ppt_h/2"/>
                                          </p:val>
                                        </p:tav>
                                      </p:tavLst>
                                    </p:anim>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F7060F4-F077-D355-ACE1-1C1FC2A916BF}"/>
              </a:ext>
            </a:extLst>
          </p:cNvPr>
          <p:cNvSpPr>
            <a:spLocks noGrp="1" noChangeArrowheads="1"/>
          </p:cNvSpPr>
          <p:nvPr>
            <p:ph type="title"/>
          </p:nvPr>
        </p:nvSpPr>
        <p:spPr>
          <a:xfrm>
            <a:off x="533400" y="228600"/>
            <a:ext cx="6019800" cy="838200"/>
          </a:xfrm>
        </p:spPr>
        <p:txBody>
          <a:bodyPr/>
          <a:lstStyle/>
          <a:p>
            <a:r>
              <a:rPr lang="en-US" altLang="en-US" sz="2800"/>
              <a:t>Intake Mass of Air/Air-fuel Mixture</a:t>
            </a:r>
          </a:p>
        </p:txBody>
      </p:sp>
      <p:sp>
        <p:nvSpPr>
          <p:cNvPr id="114691" name="Rectangle 3">
            <a:extLst>
              <a:ext uri="{FF2B5EF4-FFF2-40B4-BE49-F238E27FC236}">
                <a16:creationId xmlns:a16="http://schemas.microsoft.com/office/drawing/2014/main" id="{42ECFE40-F901-B7E9-A880-DFFC62A50E1D}"/>
              </a:ext>
            </a:extLst>
          </p:cNvPr>
          <p:cNvSpPr>
            <a:spLocks noGrp="1" noChangeArrowheads="1"/>
          </p:cNvSpPr>
          <p:nvPr>
            <p:ph type="body" idx="1"/>
          </p:nvPr>
        </p:nvSpPr>
        <p:spPr>
          <a:xfrm>
            <a:off x="533400" y="1219200"/>
            <a:ext cx="8229600" cy="914400"/>
          </a:xfrm>
        </p:spPr>
        <p:txBody>
          <a:bodyPr/>
          <a:lstStyle/>
          <a:p>
            <a:r>
              <a:rPr lang="en-US" altLang="en-US" sz="2400">
                <a:latin typeface="Times New Roman" panose="02020603050405020304" pitchFamily="18" charset="0"/>
                <a:cs typeface="Times New Roman" panose="02020603050405020304" pitchFamily="18" charset="0"/>
              </a:rPr>
              <a:t>The total mass of air intake during an intake stroke is an integral of instantaneous mass flow rate.</a:t>
            </a:r>
          </a:p>
        </p:txBody>
      </p:sp>
      <p:graphicFrame>
        <p:nvGraphicFramePr>
          <p:cNvPr id="114693" name="Object 3">
            <a:extLst>
              <a:ext uri="{FF2B5EF4-FFF2-40B4-BE49-F238E27FC236}">
                <a16:creationId xmlns:a16="http://schemas.microsoft.com/office/drawing/2014/main" id="{A2EA5EE3-B61A-E3A6-26B9-5F5D4ABB68AC}"/>
              </a:ext>
            </a:extLst>
          </p:cNvPr>
          <p:cNvGraphicFramePr>
            <a:graphicFrameLocks noChangeAspect="1"/>
          </p:cNvGraphicFramePr>
          <p:nvPr/>
        </p:nvGraphicFramePr>
        <p:xfrm>
          <a:off x="1514475" y="2298700"/>
          <a:ext cx="1244600" cy="1347788"/>
        </p:xfrm>
        <a:graphic>
          <a:graphicData uri="http://schemas.openxmlformats.org/presentationml/2006/ole">
            <mc:AlternateContent xmlns:mc="http://schemas.openxmlformats.org/markup-compatibility/2006">
              <mc:Choice xmlns:v="urn:schemas-microsoft-com:vml" Requires="v">
                <p:oleObj name="Equation" r:id="rId2" imgW="406048" imgH="494870" progId="Equation.3">
                  <p:embed/>
                </p:oleObj>
              </mc:Choice>
              <mc:Fallback>
                <p:oleObj name="Equation" r:id="rId2" imgW="406048" imgH="494870" progId="Equation.3">
                  <p:embed/>
                  <p:pic>
                    <p:nvPicPr>
                      <p:cNvPr id="114693" name="Object 3">
                        <a:extLst>
                          <a:ext uri="{FF2B5EF4-FFF2-40B4-BE49-F238E27FC236}">
                            <a16:creationId xmlns:a16="http://schemas.microsoft.com/office/drawing/2014/main" id="{A2EA5EE3-B61A-E3A6-26B9-5F5D4ABB6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298700"/>
                        <a:ext cx="12446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5365" name="Group 38">
            <a:extLst>
              <a:ext uri="{FF2B5EF4-FFF2-40B4-BE49-F238E27FC236}">
                <a16:creationId xmlns:a16="http://schemas.microsoft.com/office/drawing/2014/main" id="{B3478457-A9C3-4B61-EA0D-2683BE7DAB4D}"/>
              </a:ext>
            </a:extLst>
          </p:cNvPr>
          <p:cNvGrpSpPr>
            <a:grpSpLocks/>
          </p:cNvGrpSpPr>
          <p:nvPr/>
        </p:nvGrpSpPr>
        <p:grpSpPr bwMode="auto">
          <a:xfrm>
            <a:off x="0" y="0"/>
            <a:ext cx="9144000" cy="6858000"/>
            <a:chOff x="0" y="0"/>
            <a:chExt cx="9144000" cy="6858000"/>
          </a:xfrm>
        </p:grpSpPr>
        <p:grpSp>
          <p:nvGrpSpPr>
            <p:cNvPr id="15367" name="Group 19">
              <a:extLst>
                <a:ext uri="{FF2B5EF4-FFF2-40B4-BE49-F238E27FC236}">
                  <a16:creationId xmlns:a16="http://schemas.microsoft.com/office/drawing/2014/main" id="{CE8E521F-1CF6-ED07-DA34-812C10B8F6FE}"/>
                </a:ext>
              </a:extLst>
            </p:cNvPr>
            <p:cNvGrpSpPr>
              <a:grpSpLocks/>
            </p:cNvGrpSpPr>
            <p:nvPr/>
          </p:nvGrpSpPr>
          <p:grpSpPr bwMode="auto">
            <a:xfrm>
              <a:off x="0" y="0"/>
              <a:ext cx="9144000" cy="6858000"/>
              <a:chOff x="0" y="0"/>
              <a:chExt cx="9144000" cy="6858000"/>
            </a:xfrm>
          </p:grpSpPr>
          <p:grpSp>
            <p:nvGrpSpPr>
              <p:cNvPr id="15369" name="Group 8">
                <a:extLst>
                  <a:ext uri="{FF2B5EF4-FFF2-40B4-BE49-F238E27FC236}">
                    <a16:creationId xmlns:a16="http://schemas.microsoft.com/office/drawing/2014/main" id="{EBDCA0F2-CB76-3426-89F2-E7E480084927}"/>
                  </a:ext>
                </a:extLst>
              </p:cNvPr>
              <p:cNvGrpSpPr>
                <a:grpSpLocks/>
              </p:cNvGrpSpPr>
              <p:nvPr/>
            </p:nvGrpSpPr>
            <p:grpSpPr bwMode="auto">
              <a:xfrm>
                <a:off x="0" y="0"/>
                <a:ext cx="9144000" cy="6858000"/>
                <a:chOff x="0" y="0"/>
                <a:chExt cx="5760" cy="4320"/>
              </a:xfrm>
            </p:grpSpPr>
            <p:grpSp>
              <p:nvGrpSpPr>
                <p:cNvPr id="15371" name="Group 9">
                  <a:extLst>
                    <a:ext uri="{FF2B5EF4-FFF2-40B4-BE49-F238E27FC236}">
                      <a16:creationId xmlns:a16="http://schemas.microsoft.com/office/drawing/2014/main" id="{E8B664B0-8AE1-00D6-4F97-223B0D8135F5}"/>
                    </a:ext>
                  </a:extLst>
                </p:cNvPr>
                <p:cNvGrpSpPr>
                  <a:grpSpLocks/>
                </p:cNvGrpSpPr>
                <p:nvPr/>
              </p:nvGrpSpPr>
              <p:grpSpPr bwMode="auto">
                <a:xfrm>
                  <a:off x="0" y="0"/>
                  <a:ext cx="192" cy="4320"/>
                  <a:chOff x="0" y="-48"/>
                  <a:chExt cx="144" cy="4368"/>
                </a:xfrm>
              </p:grpSpPr>
              <p:sp>
                <p:nvSpPr>
                  <p:cNvPr id="15381" name="Rectangle 10">
                    <a:extLst>
                      <a:ext uri="{FF2B5EF4-FFF2-40B4-BE49-F238E27FC236}">
                        <a16:creationId xmlns:a16="http://schemas.microsoft.com/office/drawing/2014/main" id="{57309C5D-142B-561E-0A82-9D838D742137}"/>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82" name="Rectangle 11">
                    <a:extLst>
                      <a:ext uri="{FF2B5EF4-FFF2-40B4-BE49-F238E27FC236}">
                        <a16:creationId xmlns:a16="http://schemas.microsoft.com/office/drawing/2014/main" id="{5FAE29A5-CAC7-F86A-472A-5EC339F6707E}"/>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5372" name="Group 12">
                  <a:extLst>
                    <a:ext uri="{FF2B5EF4-FFF2-40B4-BE49-F238E27FC236}">
                      <a16:creationId xmlns:a16="http://schemas.microsoft.com/office/drawing/2014/main" id="{4FE7EFDC-0715-1F78-A2A4-32979DA9FC82}"/>
                    </a:ext>
                  </a:extLst>
                </p:cNvPr>
                <p:cNvGrpSpPr>
                  <a:grpSpLocks/>
                </p:cNvGrpSpPr>
                <p:nvPr/>
              </p:nvGrpSpPr>
              <p:grpSpPr bwMode="auto">
                <a:xfrm>
                  <a:off x="5674" y="24"/>
                  <a:ext cx="86" cy="4296"/>
                  <a:chOff x="5616" y="-48"/>
                  <a:chExt cx="144" cy="4368"/>
                </a:xfrm>
              </p:grpSpPr>
              <p:sp>
                <p:nvSpPr>
                  <p:cNvPr id="15379" name="Rectangle 13">
                    <a:extLst>
                      <a:ext uri="{FF2B5EF4-FFF2-40B4-BE49-F238E27FC236}">
                        <a16:creationId xmlns:a16="http://schemas.microsoft.com/office/drawing/2014/main" id="{CEE36311-570C-5225-C625-5DC3BB9EAEDC}"/>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80" name="Rectangle 14">
                    <a:extLst>
                      <a:ext uri="{FF2B5EF4-FFF2-40B4-BE49-F238E27FC236}">
                        <a16:creationId xmlns:a16="http://schemas.microsoft.com/office/drawing/2014/main" id="{CFEE2E82-750A-3784-4F87-C4693AA3265B}"/>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5373" name="Group 15">
                  <a:extLst>
                    <a:ext uri="{FF2B5EF4-FFF2-40B4-BE49-F238E27FC236}">
                      <a16:creationId xmlns:a16="http://schemas.microsoft.com/office/drawing/2014/main" id="{FBA7CC10-10B3-9ADD-B8F3-CCBCEA65D0FA}"/>
                    </a:ext>
                  </a:extLst>
                </p:cNvPr>
                <p:cNvGrpSpPr>
                  <a:grpSpLocks/>
                </p:cNvGrpSpPr>
                <p:nvPr/>
              </p:nvGrpSpPr>
              <p:grpSpPr bwMode="auto">
                <a:xfrm>
                  <a:off x="144" y="0"/>
                  <a:ext cx="5616" cy="144"/>
                  <a:chOff x="96" y="-48"/>
                  <a:chExt cx="5520" cy="144"/>
                </a:xfrm>
              </p:grpSpPr>
              <p:sp>
                <p:nvSpPr>
                  <p:cNvPr id="15377" name="Rectangle 16">
                    <a:extLst>
                      <a:ext uri="{FF2B5EF4-FFF2-40B4-BE49-F238E27FC236}">
                        <a16:creationId xmlns:a16="http://schemas.microsoft.com/office/drawing/2014/main" id="{B190FCDF-E2E2-0ED8-3367-1BB6A8E87B83}"/>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78" name="Rectangle 17">
                    <a:extLst>
                      <a:ext uri="{FF2B5EF4-FFF2-40B4-BE49-F238E27FC236}">
                        <a16:creationId xmlns:a16="http://schemas.microsoft.com/office/drawing/2014/main" id="{017AB194-D73F-2245-B151-C31B9B1858C2}"/>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5374" name="Group 16">
                  <a:extLst>
                    <a:ext uri="{FF2B5EF4-FFF2-40B4-BE49-F238E27FC236}">
                      <a16:creationId xmlns:a16="http://schemas.microsoft.com/office/drawing/2014/main" id="{4D2EC9FF-595B-3229-0A3B-92097D4D9FA0}"/>
                    </a:ext>
                  </a:extLst>
                </p:cNvPr>
                <p:cNvGrpSpPr>
                  <a:grpSpLocks/>
                </p:cNvGrpSpPr>
                <p:nvPr/>
              </p:nvGrpSpPr>
              <p:grpSpPr bwMode="auto">
                <a:xfrm>
                  <a:off x="144" y="4234"/>
                  <a:ext cx="5616" cy="86"/>
                  <a:chOff x="96" y="4176"/>
                  <a:chExt cx="5520" cy="144"/>
                </a:xfrm>
              </p:grpSpPr>
              <p:sp>
                <p:nvSpPr>
                  <p:cNvPr id="15375" name="Rectangle 17">
                    <a:extLst>
                      <a:ext uri="{FF2B5EF4-FFF2-40B4-BE49-F238E27FC236}">
                        <a16:creationId xmlns:a16="http://schemas.microsoft.com/office/drawing/2014/main" id="{BD1A9ECB-BA7A-43FC-DC38-A7490708E290}"/>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76" name="Rectangle 18">
                    <a:extLst>
                      <a:ext uri="{FF2B5EF4-FFF2-40B4-BE49-F238E27FC236}">
                        <a16:creationId xmlns:a16="http://schemas.microsoft.com/office/drawing/2014/main" id="{73CEED8C-AC61-5B1A-B6D9-C87BD8BF50DA}"/>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3" name="Rectangle 21">
                <a:extLst>
                  <a:ext uri="{FF2B5EF4-FFF2-40B4-BE49-F238E27FC236}">
                    <a16:creationId xmlns:a16="http://schemas.microsoft.com/office/drawing/2014/main" id="{77069126-3566-282B-B81E-0C1DC32B3664}"/>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5368" name="Picture 42" descr="A picture containing shape&#10;&#10;Description automatically generated">
              <a:extLst>
                <a:ext uri="{FF2B5EF4-FFF2-40B4-BE49-F238E27FC236}">
                  <a16:creationId xmlns:a16="http://schemas.microsoft.com/office/drawing/2014/main" id="{CB7A6747-79DA-8043-55B2-065B7F1B6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A1DAD33C-E12C-1A81-8356-87A4FF6D14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300" y="2133600"/>
            <a:ext cx="5284788"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6A79C0F-98C4-D179-EB50-D6659D7B1720}"/>
              </a:ext>
            </a:extLst>
          </p:cNvPr>
          <p:cNvPicPr>
            <a:picLocks noChangeAspect="1"/>
          </p:cNvPicPr>
          <p:nvPr/>
        </p:nvPicPr>
        <p:blipFill>
          <a:blip r:embed="rId6"/>
          <a:stretch>
            <a:fillRect/>
          </a:stretch>
        </p:blipFill>
        <p:spPr>
          <a:xfrm>
            <a:off x="2513931" y="3429000"/>
            <a:ext cx="6249069" cy="3211512"/>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4693"/>
                                        </p:tgtEl>
                                        <p:attrNameLst>
                                          <p:attrName>style.visibility</p:attrName>
                                        </p:attrNameLst>
                                      </p:cBhvr>
                                      <p:to>
                                        <p:strVal val="visible"/>
                                      </p:to>
                                    </p:set>
                                    <p:anim calcmode="lin" valueType="num">
                                      <p:cBhvr additive="base">
                                        <p:cTn id="13" dur="500" fill="hold"/>
                                        <p:tgtEl>
                                          <p:spTgt spid="114693"/>
                                        </p:tgtEl>
                                        <p:attrNameLst>
                                          <p:attrName>ppt_x</p:attrName>
                                        </p:attrNameLst>
                                      </p:cBhvr>
                                      <p:tavLst>
                                        <p:tav tm="0">
                                          <p:val>
                                            <p:strVal val="0-#ppt_w/2"/>
                                          </p:val>
                                        </p:tav>
                                        <p:tav tm="100000">
                                          <p:val>
                                            <p:strVal val="#ppt_x"/>
                                          </p:val>
                                        </p:tav>
                                      </p:tavLst>
                                    </p:anim>
                                    <p:anim calcmode="lin" valueType="num">
                                      <p:cBhvr additive="base">
                                        <p:cTn id="14" dur="500" fill="hold"/>
                                        <p:tgtEl>
                                          <p:spTgt spid="11469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a:extLst>
              <a:ext uri="{FF2B5EF4-FFF2-40B4-BE49-F238E27FC236}">
                <a16:creationId xmlns:a16="http://schemas.microsoft.com/office/drawing/2014/main" id="{6A2555A5-A67D-D538-9E5D-6F670CD76D39}"/>
              </a:ext>
            </a:extLst>
          </p:cNvPr>
          <p:cNvSpPr>
            <a:spLocks noGrp="1"/>
          </p:cNvSpPr>
          <p:nvPr>
            <p:ph type="title"/>
          </p:nvPr>
        </p:nvSpPr>
        <p:spPr>
          <a:xfrm>
            <a:off x="457200" y="274638"/>
            <a:ext cx="6096000" cy="730250"/>
          </a:xfrm>
        </p:spPr>
        <p:txBody>
          <a:bodyPr/>
          <a:lstStyle/>
          <a:p>
            <a:r>
              <a:rPr lang="en-US" altLang="en-US" sz="2800"/>
              <a:t>Tuning of p-V Diagram (Shape of actual Cycle) </a:t>
            </a:r>
            <a:endParaRPr lang="en-IN" altLang="en-US" sz="2800"/>
          </a:p>
        </p:txBody>
      </p:sp>
      <p:grpSp>
        <p:nvGrpSpPr>
          <p:cNvPr id="16388" name="Group 38">
            <a:extLst>
              <a:ext uri="{FF2B5EF4-FFF2-40B4-BE49-F238E27FC236}">
                <a16:creationId xmlns:a16="http://schemas.microsoft.com/office/drawing/2014/main" id="{609574B7-D254-B82D-8432-3717C27A1439}"/>
              </a:ext>
            </a:extLst>
          </p:cNvPr>
          <p:cNvGrpSpPr>
            <a:grpSpLocks/>
          </p:cNvGrpSpPr>
          <p:nvPr/>
        </p:nvGrpSpPr>
        <p:grpSpPr bwMode="auto">
          <a:xfrm>
            <a:off x="0" y="0"/>
            <a:ext cx="9144000" cy="6858000"/>
            <a:chOff x="0" y="0"/>
            <a:chExt cx="9144000" cy="6858000"/>
          </a:xfrm>
        </p:grpSpPr>
        <p:grpSp>
          <p:nvGrpSpPr>
            <p:cNvPr id="16394" name="Group 19">
              <a:extLst>
                <a:ext uri="{FF2B5EF4-FFF2-40B4-BE49-F238E27FC236}">
                  <a16:creationId xmlns:a16="http://schemas.microsoft.com/office/drawing/2014/main" id="{BAE58662-0C88-FE66-6B64-7D1CA55F31C5}"/>
                </a:ext>
              </a:extLst>
            </p:cNvPr>
            <p:cNvGrpSpPr>
              <a:grpSpLocks/>
            </p:cNvGrpSpPr>
            <p:nvPr/>
          </p:nvGrpSpPr>
          <p:grpSpPr bwMode="auto">
            <a:xfrm>
              <a:off x="0" y="0"/>
              <a:ext cx="9144000" cy="6858000"/>
              <a:chOff x="0" y="0"/>
              <a:chExt cx="9144000" cy="6858000"/>
            </a:xfrm>
          </p:grpSpPr>
          <p:grpSp>
            <p:nvGrpSpPr>
              <p:cNvPr id="16396" name="Group 8">
                <a:extLst>
                  <a:ext uri="{FF2B5EF4-FFF2-40B4-BE49-F238E27FC236}">
                    <a16:creationId xmlns:a16="http://schemas.microsoft.com/office/drawing/2014/main" id="{EE187B9E-914C-ACBA-E495-3EF935D1EEC6}"/>
                  </a:ext>
                </a:extLst>
              </p:cNvPr>
              <p:cNvGrpSpPr>
                <a:grpSpLocks/>
              </p:cNvGrpSpPr>
              <p:nvPr/>
            </p:nvGrpSpPr>
            <p:grpSpPr bwMode="auto">
              <a:xfrm>
                <a:off x="0" y="0"/>
                <a:ext cx="9144000" cy="6858000"/>
                <a:chOff x="0" y="0"/>
                <a:chExt cx="5760" cy="4320"/>
              </a:xfrm>
            </p:grpSpPr>
            <p:grpSp>
              <p:nvGrpSpPr>
                <p:cNvPr id="16398" name="Group 9">
                  <a:extLst>
                    <a:ext uri="{FF2B5EF4-FFF2-40B4-BE49-F238E27FC236}">
                      <a16:creationId xmlns:a16="http://schemas.microsoft.com/office/drawing/2014/main" id="{05359701-76CA-A8CB-F840-7E9076F2956E}"/>
                    </a:ext>
                  </a:extLst>
                </p:cNvPr>
                <p:cNvGrpSpPr>
                  <a:grpSpLocks/>
                </p:cNvGrpSpPr>
                <p:nvPr/>
              </p:nvGrpSpPr>
              <p:grpSpPr bwMode="auto">
                <a:xfrm>
                  <a:off x="0" y="0"/>
                  <a:ext cx="192" cy="4320"/>
                  <a:chOff x="0" y="-48"/>
                  <a:chExt cx="144" cy="4368"/>
                </a:xfrm>
              </p:grpSpPr>
              <p:sp>
                <p:nvSpPr>
                  <p:cNvPr id="16408" name="Rectangle 10">
                    <a:extLst>
                      <a:ext uri="{FF2B5EF4-FFF2-40B4-BE49-F238E27FC236}">
                        <a16:creationId xmlns:a16="http://schemas.microsoft.com/office/drawing/2014/main" id="{06F195EF-FA3C-F987-9F2B-4315E90A59C6}"/>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409" name="Rectangle 11">
                    <a:extLst>
                      <a:ext uri="{FF2B5EF4-FFF2-40B4-BE49-F238E27FC236}">
                        <a16:creationId xmlns:a16="http://schemas.microsoft.com/office/drawing/2014/main" id="{0E7B512E-60A1-549E-80C6-A83132D6F71C}"/>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6399" name="Group 12">
                  <a:extLst>
                    <a:ext uri="{FF2B5EF4-FFF2-40B4-BE49-F238E27FC236}">
                      <a16:creationId xmlns:a16="http://schemas.microsoft.com/office/drawing/2014/main" id="{710A48CD-0E3A-3DC6-CFF7-28F98C395C54}"/>
                    </a:ext>
                  </a:extLst>
                </p:cNvPr>
                <p:cNvGrpSpPr>
                  <a:grpSpLocks/>
                </p:cNvGrpSpPr>
                <p:nvPr/>
              </p:nvGrpSpPr>
              <p:grpSpPr bwMode="auto">
                <a:xfrm>
                  <a:off x="5674" y="24"/>
                  <a:ext cx="86" cy="4296"/>
                  <a:chOff x="5616" y="-48"/>
                  <a:chExt cx="144" cy="4368"/>
                </a:xfrm>
              </p:grpSpPr>
              <p:sp>
                <p:nvSpPr>
                  <p:cNvPr id="16406" name="Rectangle 13">
                    <a:extLst>
                      <a:ext uri="{FF2B5EF4-FFF2-40B4-BE49-F238E27FC236}">
                        <a16:creationId xmlns:a16="http://schemas.microsoft.com/office/drawing/2014/main" id="{CDAF5B95-D015-FD79-5970-7E6367EE4561}"/>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407" name="Rectangle 14">
                    <a:extLst>
                      <a:ext uri="{FF2B5EF4-FFF2-40B4-BE49-F238E27FC236}">
                        <a16:creationId xmlns:a16="http://schemas.microsoft.com/office/drawing/2014/main" id="{0593156A-4BEA-F289-738B-EF54FF5576AA}"/>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6400" name="Group 15">
                  <a:extLst>
                    <a:ext uri="{FF2B5EF4-FFF2-40B4-BE49-F238E27FC236}">
                      <a16:creationId xmlns:a16="http://schemas.microsoft.com/office/drawing/2014/main" id="{A6749F17-C7E9-C16D-DC2D-4049E1DF5B62}"/>
                    </a:ext>
                  </a:extLst>
                </p:cNvPr>
                <p:cNvGrpSpPr>
                  <a:grpSpLocks/>
                </p:cNvGrpSpPr>
                <p:nvPr/>
              </p:nvGrpSpPr>
              <p:grpSpPr bwMode="auto">
                <a:xfrm>
                  <a:off x="144" y="0"/>
                  <a:ext cx="5616" cy="144"/>
                  <a:chOff x="96" y="-48"/>
                  <a:chExt cx="5520" cy="144"/>
                </a:xfrm>
              </p:grpSpPr>
              <p:sp>
                <p:nvSpPr>
                  <p:cNvPr id="16404" name="Rectangle 16">
                    <a:extLst>
                      <a:ext uri="{FF2B5EF4-FFF2-40B4-BE49-F238E27FC236}">
                        <a16:creationId xmlns:a16="http://schemas.microsoft.com/office/drawing/2014/main" id="{899FB884-7150-9F58-8B82-5E30D844069F}"/>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405" name="Rectangle 17">
                    <a:extLst>
                      <a:ext uri="{FF2B5EF4-FFF2-40B4-BE49-F238E27FC236}">
                        <a16:creationId xmlns:a16="http://schemas.microsoft.com/office/drawing/2014/main" id="{8281FCC0-8B85-85D8-3A14-95EA1CAD77EA}"/>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6401" name="Group 16">
                  <a:extLst>
                    <a:ext uri="{FF2B5EF4-FFF2-40B4-BE49-F238E27FC236}">
                      <a16:creationId xmlns:a16="http://schemas.microsoft.com/office/drawing/2014/main" id="{79672A32-36E4-BFB4-E91F-1B0AC4DC21D9}"/>
                    </a:ext>
                  </a:extLst>
                </p:cNvPr>
                <p:cNvGrpSpPr>
                  <a:grpSpLocks/>
                </p:cNvGrpSpPr>
                <p:nvPr/>
              </p:nvGrpSpPr>
              <p:grpSpPr bwMode="auto">
                <a:xfrm>
                  <a:off x="144" y="4234"/>
                  <a:ext cx="5616" cy="86"/>
                  <a:chOff x="96" y="4176"/>
                  <a:chExt cx="5520" cy="144"/>
                </a:xfrm>
              </p:grpSpPr>
              <p:sp>
                <p:nvSpPr>
                  <p:cNvPr id="16402" name="Rectangle 17">
                    <a:extLst>
                      <a:ext uri="{FF2B5EF4-FFF2-40B4-BE49-F238E27FC236}">
                        <a16:creationId xmlns:a16="http://schemas.microsoft.com/office/drawing/2014/main" id="{C05EB0C1-8F9D-0D64-262F-B24BE11AE796}"/>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403" name="Rectangle 18">
                    <a:extLst>
                      <a:ext uri="{FF2B5EF4-FFF2-40B4-BE49-F238E27FC236}">
                        <a16:creationId xmlns:a16="http://schemas.microsoft.com/office/drawing/2014/main" id="{FD434476-59E8-DDBD-60BE-DF54DE4D8F67}"/>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0" name="Rectangle 21">
                <a:extLst>
                  <a:ext uri="{FF2B5EF4-FFF2-40B4-BE49-F238E27FC236}">
                    <a16:creationId xmlns:a16="http://schemas.microsoft.com/office/drawing/2014/main" id="{E737CCF5-D180-C3AF-00AA-2F42FB5B3133}"/>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6395" name="Picture 42" descr="A picture containing shape&#10;&#10;Description automatically generated">
              <a:extLst>
                <a:ext uri="{FF2B5EF4-FFF2-40B4-BE49-F238E27FC236}">
                  <a16:creationId xmlns:a16="http://schemas.microsoft.com/office/drawing/2014/main" id="{4C02841B-06EA-A8BC-ADED-74BEEC788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ADC21A0D-CA7C-3CE0-4729-8137E08941E4}"/>
              </a:ext>
            </a:extLst>
          </p:cNvPr>
          <p:cNvPicPr>
            <a:picLocks noChangeAspect="1"/>
          </p:cNvPicPr>
          <p:nvPr/>
        </p:nvPicPr>
        <p:blipFill>
          <a:blip r:embed="rId3"/>
          <a:stretch>
            <a:fillRect/>
          </a:stretch>
        </p:blipFill>
        <p:spPr>
          <a:xfrm>
            <a:off x="320675" y="1204912"/>
            <a:ext cx="7029451" cy="5272088"/>
          </a:xfrm>
          <a:prstGeom prst="rect">
            <a:avLst/>
          </a:prstGeom>
        </p:spPr>
      </p:pic>
      <p:pic>
        <p:nvPicPr>
          <p:cNvPr id="15" name="Picture 14">
            <a:extLst>
              <a:ext uri="{FF2B5EF4-FFF2-40B4-BE49-F238E27FC236}">
                <a16:creationId xmlns:a16="http://schemas.microsoft.com/office/drawing/2014/main" id="{E2B3A0F2-46C9-9D32-81F5-772E172BA5E9}"/>
              </a:ext>
            </a:extLst>
          </p:cNvPr>
          <p:cNvPicPr>
            <a:picLocks noChangeAspect="1"/>
          </p:cNvPicPr>
          <p:nvPr/>
        </p:nvPicPr>
        <p:blipFill>
          <a:blip r:embed="rId4"/>
          <a:stretch>
            <a:fillRect/>
          </a:stretch>
        </p:blipFill>
        <p:spPr>
          <a:xfrm>
            <a:off x="6400800" y="3657600"/>
            <a:ext cx="1737256" cy="1451145"/>
          </a:xfrm>
          <a:prstGeom prst="rect">
            <a:avLst/>
          </a:prstGeom>
          <a:solidFill>
            <a:srgbClr val="FF0000"/>
          </a:solidFill>
          <a:ln w="53975">
            <a:solidFill>
              <a:srgbClr val="FF0000"/>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EA7BF0-1AE7-BE4A-D37D-46505F677F1D}"/>
              </a:ext>
            </a:extLst>
          </p:cNvPr>
          <p:cNvGrpSpPr/>
          <p:nvPr/>
        </p:nvGrpSpPr>
        <p:grpSpPr>
          <a:xfrm>
            <a:off x="726277" y="1371600"/>
            <a:ext cx="7696200" cy="4876800"/>
            <a:chOff x="3486150" y="1371600"/>
            <a:chExt cx="3676650" cy="3429000"/>
          </a:xfrm>
        </p:grpSpPr>
        <p:pic>
          <p:nvPicPr>
            <p:cNvPr id="4" name="Picture 3">
              <a:extLst>
                <a:ext uri="{FF2B5EF4-FFF2-40B4-BE49-F238E27FC236}">
                  <a16:creationId xmlns:a16="http://schemas.microsoft.com/office/drawing/2014/main" id="{9C3A97AE-E9CB-7429-D7C7-A13B8FAF47D8}"/>
                </a:ext>
              </a:extLst>
            </p:cNvPr>
            <p:cNvPicPr>
              <a:picLocks noChangeAspect="1"/>
            </p:cNvPicPr>
            <p:nvPr/>
          </p:nvPicPr>
          <p:blipFill>
            <a:blip r:embed="rId2"/>
            <a:stretch>
              <a:fillRect/>
            </a:stretch>
          </p:blipFill>
          <p:spPr>
            <a:xfrm>
              <a:off x="3486150" y="1838325"/>
              <a:ext cx="2609850" cy="2962275"/>
            </a:xfrm>
            <a:prstGeom prst="rect">
              <a:avLst/>
            </a:prstGeom>
          </p:spPr>
        </p:pic>
        <p:cxnSp>
          <p:nvCxnSpPr>
            <p:cNvPr id="5" name="Straight Arrow Connector 4">
              <a:extLst>
                <a:ext uri="{FF2B5EF4-FFF2-40B4-BE49-F238E27FC236}">
                  <a16:creationId xmlns:a16="http://schemas.microsoft.com/office/drawing/2014/main" id="{5F81F870-9137-97E2-F575-58D726251AEE}"/>
                </a:ext>
              </a:extLst>
            </p:cNvPr>
            <p:cNvCxnSpPr/>
            <p:nvPr/>
          </p:nvCxnSpPr>
          <p:spPr>
            <a:xfrm>
              <a:off x="3486150" y="4800600"/>
              <a:ext cx="367665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A88768A-1A4D-2AA9-D5A0-98841A934F1B}"/>
                </a:ext>
              </a:extLst>
            </p:cNvPr>
            <p:cNvCxnSpPr>
              <a:cxnSpLocks/>
            </p:cNvCxnSpPr>
            <p:nvPr/>
          </p:nvCxnSpPr>
          <p:spPr>
            <a:xfrm flipH="1" flipV="1">
              <a:off x="3486150" y="1371600"/>
              <a:ext cx="19050" cy="342900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411" name="Title 4">
            <a:extLst>
              <a:ext uri="{FF2B5EF4-FFF2-40B4-BE49-F238E27FC236}">
                <a16:creationId xmlns:a16="http://schemas.microsoft.com/office/drawing/2014/main" id="{EEEA9CF0-231B-F623-B660-E818FE020B0C}"/>
              </a:ext>
            </a:extLst>
          </p:cNvPr>
          <p:cNvSpPr>
            <a:spLocks noGrp="1"/>
          </p:cNvSpPr>
          <p:nvPr>
            <p:ph type="title"/>
          </p:nvPr>
        </p:nvSpPr>
        <p:spPr>
          <a:xfrm>
            <a:off x="457200" y="274638"/>
            <a:ext cx="6096000" cy="730250"/>
          </a:xfrm>
        </p:spPr>
        <p:txBody>
          <a:bodyPr/>
          <a:lstStyle/>
          <a:p>
            <a:r>
              <a:rPr lang="en-US" altLang="en-US" sz="2800"/>
              <a:t>Tuning of p-V Diagram (Shape of actual Cycle) </a:t>
            </a:r>
            <a:endParaRPr lang="en-IN" altLang="en-US" sz="2800"/>
          </a:p>
        </p:txBody>
      </p:sp>
      <p:grpSp>
        <p:nvGrpSpPr>
          <p:cNvPr id="17412" name="Group 38">
            <a:extLst>
              <a:ext uri="{FF2B5EF4-FFF2-40B4-BE49-F238E27FC236}">
                <a16:creationId xmlns:a16="http://schemas.microsoft.com/office/drawing/2014/main" id="{C43DB0A9-8BAB-120E-70E1-0D780CA1DACA}"/>
              </a:ext>
            </a:extLst>
          </p:cNvPr>
          <p:cNvGrpSpPr>
            <a:grpSpLocks/>
          </p:cNvGrpSpPr>
          <p:nvPr/>
        </p:nvGrpSpPr>
        <p:grpSpPr bwMode="auto">
          <a:xfrm>
            <a:off x="0" y="0"/>
            <a:ext cx="9144000" cy="6858000"/>
            <a:chOff x="0" y="0"/>
            <a:chExt cx="9144000" cy="6858000"/>
          </a:xfrm>
        </p:grpSpPr>
        <p:grpSp>
          <p:nvGrpSpPr>
            <p:cNvPr id="17415" name="Group 19">
              <a:extLst>
                <a:ext uri="{FF2B5EF4-FFF2-40B4-BE49-F238E27FC236}">
                  <a16:creationId xmlns:a16="http://schemas.microsoft.com/office/drawing/2014/main" id="{A30F1ECE-7B83-2144-214F-04292144594E}"/>
                </a:ext>
              </a:extLst>
            </p:cNvPr>
            <p:cNvGrpSpPr>
              <a:grpSpLocks/>
            </p:cNvGrpSpPr>
            <p:nvPr/>
          </p:nvGrpSpPr>
          <p:grpSpPr bwMode="auto">
            <a:xfrm>
              <a:off x="0" y="0"/>
              <a:ext cx="9144000" cy="6858000"/>
              <a:chOff x="0" y="0"/>
              <a:chExt cx="9144000" cy="6858000"/>
            </a:xfrm>
          </p:grpSpPr>
          <p:grpSp>
            <p:nvGrpSpPr>
              <p:cNvPr id="17417" name="Group 8">
                <a:extLst>
                  <a:ext uri="{FF2B5EF4-FFF2-40B4-BE49-F238E27FC236}">
                    <a16:creationId xmlns:a16="http://schemas.microsoft.com/office/drawing/2014/main" id="{373925CA-92BF-62E2-6110-562CFCF6BEA7}"/>
                  </a:ext>
                </a:extLst>
              </p:cNvPr>
              <p:cNvGrpSpPr>
                <a:grpSpLocks/>
              </p:cNvGrpSpPr>
              <p:nvPr/>
            </p:nvGrpSpPr>
            <p:grpSpPr bwMode="auto">
              <a:xfrm>
                <a:off x="0" y="0"/>
                <a:ext cx="9144000" cy="6858000"/>
                <a:chOff x="0" y="0"/>
                <a:chExt cx="5760" cy="4320"/>
              </a:xfrm>
            </p:grpSpPr>
            <p:grpSp>
              <p:nvGrpSpPr>
                <p:cNvPr id="17419" name="Group 9">
                  <a:extLst>
                    <a:ext uri="{FF2B5EF4-FFF2-40B4-BE49-F238E27FC236}">
                      <a16:creationId xmlns:a16="http://schemas.microsoft.com/office/drawing/2014/main" id="{145CAADB-C7C6-908F-8F34-7BD890B17B09}"/>
                    </a:ext>
                  </a:extLst>
                </p:cNvPr>
                <p:cNvGrpSpPr>
                  <a:grpSpLocks/>
                </p:cNvGrpSpPr>
                <p:nvPr/>
              </p:nvGrpSpPr>
              <p:grpSpPr bwMode="auto">
                <a:xfrm>
                  <a:off x="0" y="0"/>
                  <a:ext cx="192" cy="4320"/>
                  <a:chOff x="0" y="-48"/>
                  <a:chExt cx="144" cy="4368"/>
                </a:xfrm>
              </p:grpSpPr>
              <p:sp>
                <p:nvSpPr>
                  <p:cNvPr id="17429" name="Rectangle 10">
                    <a:extLst>
                      <a:ext uri="{FF2B5EF4-FFF2-40B4-BE49-F238E27FC236}">
                        <a16:creationId xmlns:a16="http://schemas.microsoft.com/office/drawing/2014/main" id="{D3BFB0D1-C49A-34DD-3E7F-7E246604D428}"/>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30" name="Rectangle 11">
                    <a:extLst>
                      <a:ext uri="{FF2B5EF4-FFF2-40B4-BE49-F238E27FC236}">
                        <a16:creationId xmlns:a16="http://schemas.microsoft.com/office/drawing/2014/main" id="{525C5095-F0E0-2D09-D218-8A4CBFF48014}"/>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7420" name="Group 12">
                  <a:extLst>
                    <a:ext uri="{FF2B5EF4-FFF2-40B4-BE49-F238E27FC236}">
                      <a16:creationId xmlns:a16="http://schemas.microsoft.com/office/drawing/2014/main" id="{E2286694-8F90-0416-A199-61D55FEA8206}"/>
                    </a:ext>
                  </a:extLst>
                </p:cNvPr>
                <p:cNvGrpSpPr>
                  <a:grpSpLocks/>
                </p:cNvGrpSpPr>
                <p:nvPr/>
              </p:nvGrpSpPr>
              <p:grpSpPr bwMode="auto">
                <a:xfrm>
                  <a:off x="5674" y="24"/>
                  <a:ext cx="86" cy="4296"/>
                  <a:chOff x="5616" y="-48"/>
                  <a:chExt cx="144" cy="4368"/>
                </a:xfrm>
              </p:grpSpPr>
              <p:sp>
                <p:nvSpPr>
                  <p:cNvPr id="17427" name="Rectangle 13">
                    <a:extLst>
                      <a:ext uri="{FF2B5EF4-FFF2-40B4-BE49-F238E27FC236}">
                        <a16:creationId xmlns:a16="http://schemas.microsoft.com/office/drawing/2014/main" id="{59CD3074-90C0-FE67-7588-2CFB9A633F7D}"/>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28" name="Rectangle 14">
                    <a:extLst>
                      <a:ext uri="{FF2B5EF4-FFF2-40B4-BE49-F238E27FC236}">
                        <a16:creationId xmlns:a16="http://schemas.microsoft.com/office/drawing/2014/main" id="{814D572E-EAB2-BB1B-C288-8E20378005C2}"/>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7421" name="Group 15">
                  <a:extLst>
                    <a:ext uri="{FF2B5EF4-FFF2-40B4-BE49-F238E27FC236}">
                      <a16:creationId xmlns:a16="http://schemas.microsoft.com/office/drawing/2014/main" id="{A3441CFF-6E5A-1A53-6E48-5FD8F18FBB83}"/>
                    </a:ext>
                  </a:extLst>
                </p:cNvPr>
                <p:cNvGrpSpPr>
                  <a:grpSpLocks/>
                </p:cNvGrpSpPr>
                <p:nvPr/>
              </p:nvGrpSpPr>
              <p:grpSpPr bwMode="auto">
                <a:xfrm>
                  <a:off x="144" y="0"/>
                  <a:ext cx="5616" cy="144"/>
                  <a:chOff x="96" y="-48"/>
                  <a:chExt cx="5520" cy="144"/>
                </a:xfrm>
              </p:grpSpPr>
              <p:sp>
                <p:nvSpPr>
                  <p:cNvPr id="17425" name="Rectangle 16">
                    <a:extLst>
                      <a:ext uri="{FF2B5EF4-FFF2-40B4-BE49-F238E27FC236}">
                        <a16:creationId xmlns:a16="http://schemas.microsoft.com/office/drawing/2014/main" id="{C66EB077-224C-9E06-4CAD-6356125DD403}"/>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26" name="Rectangle 17">
                    <a:extLst>
                      <a:ext uri="{FF2B5EF4-FFF2-40B4-BE49-F238E27FC236}">
                        <a16:creationId xmlns:a16="http://schemas.microsoft.com/office/drawing/2014/main" id="{BDD4BA5B-7A63-16FC-F897-A0DA13048119}"/>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7422" name="Group 16">
                  <a:extLst>
                    <a:ext uri="{FF2B5EF4-FFF2-40B4-BE49-F238E27FC236}">
                      <a16:creationId xmlns:a16="http://schemas.microsoft.com/office/drawing/2014/main" id="{A776B7F5-43E9-7773-9528-E4642D1D5C66}"/>
                    </a:ext>
                  </a:extLst>
                </p:cNvPr>
                <p:cNvGrpSpPr>
                  <a:grpSpLocks/>
                </p:cNvGrpSpPr>
                <p:nvPr/>
              </p:nvGrpSpPr>
              <p:grpSpPr bwMode="auto">
                <a:xfrm>
                  <a:off x="144" y="4234"/>
                  <a:ext cx="5616" cy="86"/>
                  <a:chOff x="96" y="4176"/>
                  <a:chExt cx="5520" cy="144"/>
                </a:xfrm>
              </p:grpSpPr>
              <p:sp>
                <p:nvSpPr>
                  <p:cNvPr id="17423" name="Rectangle 17">
                    <a:extLst>
                      <a:ext uri="{FF2B5EF4-FFF2-40B4-BE49-F238E27FC236}">
                        <a16:creationId xmlns:a16="http://schemas.microsoft.com/office/drawing/2014/main" id="{7EE67753-8E7F-8A35-5A50-58F7243F0A71}"/>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24" name="Rectangle 18">
                    <a:extLst>
                      <a:ext uri="{FF2B5EF4-FFF2-40B4-BE49-F238E27FC236}">
                        <a16:creationId xmlns:a16="http://schemas.microsoft.com/office/drawing/2014/main" id="{D1B7C832-A2C1-8DAB-14CC-F60BF6DD2CE4}"/>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0" name="Rectangle 21">
                <a:extLst>
                  <a:ext uri="{FF2B5EF4-FFF2-40B4-BE49-F238E27FC236}">
                    <a16:creationId xmlns:a16="http://schemas.microsoft.com/office/drawing/2014/main" id="{6DA9A21C-FA9B-7ADD-DAAE-A47113B191E3}"/>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7416" name="Picture 42" descr="A picture containing shape&#10;&#10;Description automatically generated">
              <a:extLst>
                <a:ext uri="{FF2B5EF4-FFF2-40B4-BE49-F238E27FC236}">
                  <a16:creationId xmlns:a16="http://schemas.microsoft.com/office/drawing/2014/main" id="{EFE68457-F42D-4504-76CC-27112A781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Freeform 22">
            <a:extLst>
              <a:ext uri="{FF2B5EF4-FFF2-40B4-BE49-F238E27FC236}">
                <a16:creationId xmlns:a16="http://schemas.microsoft.com/office/drawing/2014/main" id="{CDADA983-CA7A-3C7F-2CB5-2FDC568131DE}"/>
              </a:ext>
            </a:extLst>
          </p:cNvPr>
          <p:cNvSpPr/>
          <p:nvPr/>
        </p:nvSpPr>
        <p:spPr>
          <a:xfrm>
            <a:off x="868181" y="2100298"/>
            <a:ext cx="4582496" cy="3919502"/>
          </a:xfrm>
          <a:custGeom>
            <a:avLst/>
            <a:gdLst>
              <a:gd name="connsiteX0" fmla="*/ 19726 w 2188020"/>
              <a:gd name="connsiteY0" fmla="*/ 1820428 h 2756481"/>
              <a:gd name="connsiteX1" fmla="*/ 135767 w 2188020"/>
              <a:gd name="connsiteY1" fmla="*/ 2201041 h 2756481"/>
              <a:gd name="connsiteX2" fmla="*/ 237883 w 2188020"/>
              <a:gd name="connsiteY2" fmla="*/ 2590937 h 2756481"/>
              <a:gd name="connsiteX3" fmla="*/ 400340 w 2188020"/>
              <a:gd name="connsiteY3" fmla="*/ 2720903 h 2756481"/>
              <a:gd name="connsiteX4" fmla="*/ 613854 w 2188020"/>
              <a:gd name="connsiteY4" fmla="*/ 2753394 h 2756481"/>
              <a:gd name="connsiteX5" fmla="*/ 762386 w 2188020"/>
              <a:gd name="connsiteY5" fmla="*/ 2660562 h 2756481"/>
              <a:gd name="connsiteX6" fmla="*/ 971259 w 2188020"/>
              <a:gd name="connsiteY6" fmla="*/ 2563088 h 2756481"/>
              <a:gd name="connsiteX7" fmla="*/ 1217266 w 2188020"/>
              <a:gd name="connsiteY7" fmla="*/ 2586296 h 2756481"/>
              <a:gd name="connsiteX8" fmla="*/ 1379722 w 2188020"/>
              <a:gd name="connsiteY8" fmla="*/ 2618787 h 2756481"/>
              <a:gd name="connsiteX9" fmla="*/ 1486480 w 2188020"/>
              <a:gd name="connsiteY9" fmla="*/ 2688412 h 2756481"/>
              <a:gd name="connsiteX10" fmla="*/ 1565387 w 2188020"/>
              <a:gd name="connsiteY10" fmla="*/ 2679128 h 2756481"/>
              <a:gd name="connsiteX11" fmla="*/ 1713919 w 2188020"/>
              <a:gd name="connsiteY11" fmla="*/ 2595579 h 2756481"/>
              <a:gd name="connsiteX12" fmla="*/ 1848526 w 2188020"/>
              <a:gd name="connsiteY12" fmla="*/ 2581654 h 2756481"/>
              <a:gd name="connsiteX13" fmla="*/ 2154874 w 2188020"/>
              <a:gd name="connsiteY13" fmla="*/ 2558446 h 2756481"/>
              <a:gd name="connsiteX14" fmla="*/ 2159515 w 2188020"/>
              <a:gd name="connsiteY14" fmla="*/ 2558446 h 2756481"/>
              <a:gd name="connsiteX15" fmla="*/ 2001700 w 2188020"/>
              <a:gd name="connsiteY15" fmla="*/ 2368139 h 2756481"/>
              <a:gd name="connsiteX16" fmla="*/ 1453988 w 2188020"/>
              <a:gd name="connsiteY16" fmla="*/ 1811144 h 2756481"/>
              <a:gd name="connsiteX17" fmla="*/ 692762 w 2188020"/>
              <a:gd name="connsiteY17" fmla="*/ 966369 h 2756481"/>
              <a:gd name="connsiteX18" fmla="*/ 186825 w 2188020"/>
              <a:gd name="connsiteY18" fmla="*/ 441865 h 2756481"/>
              <a:gd name="connsiteX19" fmla="*/ 19726 w 2188020"/>
              <a:gd name="connsiteY19" fmla="*/ 228351 h 2756481"/>
              <a:gd name="connsiteX20" fmla="*/ 10443 w 2188020"/>
              <a:gd name="connsiteY20" fmla="*/ 61252 h 2756481"/>
              <a:gd name="connsiteX21" fmla="*/ 84709 w 2188020"/>
              <a:gd name="connsiteY21" fmla="*/ 38044 h 2756481"/>
              <a:gd name="connsiteX22" fmla="*/ 683479 w 2188020"/>
              <a:gd name="connsiteY22" fmla="*/ 5553 h 2756481"/>
              <a:gd name="connsiteX23" fmla="*/ 771670 w 2188020"/>
              <a:gd name="connsiteY23" fmla="*/ 163368 h 2756481"/>
              <a:gd name="connsiteX24" fmla="*/ 1198699 w 2188020"/>
              <a:gd name="connsiteY24" fmla="*/ 585756 h 2756481"/>
              <a:gd name="connsiteX25" fmla="*/ 1843885 w 2188020"/>
              <a:gd name="connsiteY25" fmla="*/ 1333057 h 2756481"/>
              <a:gd name="connsiteX26" fmla="*/ 2113099 w 2188020"/>
              <a:gd name="connsiteY26" fmla="*/ 1838994 h 2756481"/>
              <a:gd name="connsiteX27" fmla="*/ 2187365 w 2188020"/>
              <a:gd name="connsiteY27" fmla="*/ 1941110 h 2756481"/>
              <a:gd name="connsiteX28" fmla="*/ 2145590 w 2188020"/>
              <a:gd name="connsiteY28" fmla="*/ 1978243 h 2756481"/>
              <a:gd name="connsiteX29" fmla="*/ 2080608 w 2188020"/>
              <a:gd name="connsiteY29" fmla="*/ 1922543 h 2756481"/>
              <a:gd name="connsiteX30" fmla="*/ 1857810 w 2188020"/>
              <a:gd name="connsiteY30" fmla="*/ 1945752 h 2756481"/>
              <a:gd name="connsiteX31" fmla="*/ 1453988 w 2188020"/>
              <a:gd name="connsiteY31" fmla="*/ 1945752 h 2756481"/>
              <a:gd name="connsiteX32" fmla="*/ 1003751 w 2188020"/>
              <a:gd name="connsiteY32" fmla="*/ 1903977 h 2756481"/>
              <a:gd name="connsiteX33" fmla="*/ 404981 w 2188020"/>
              <a:gd name="connsiteY33" fmla="*/ 1852919 h 2756481"/>
              <a:gd name="connsiteX34" fmla="*/ 219316 w 2188020"/>
              <a:gd name="connsiteY34" fmla="*/ 1760087 h 2756481"/>
              <a:gd name="connsiteX35" fmla="*/ 70784 w 2188020"/>
              <a:gd name="connsiteY35" fmla="*/ 1704387 h 2756481"/>
              <a:gd name="connsiteX36" fmla="*/ 19726 w 2188020"/>
              <a:gd name="connsiteY36" fmla="*/ 1820428 h 275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8020" h="2756481">
                <a:moveTo>
                  <a:pt x="19726" y="1820428"/>
                </a:moveTo>
                <a:cubicBezTo>
                  <a:pt x="30556" y="1903204"/>
                  <a:pt x="99408" y="2072623"/>
                  <a:pt x="135767" y="2201041"/>
                </a:cubicBezTo>
                <a:cubicBezTo>
                  <a:pt x="172127" y="2329459"/>
                  <a:pt x="193788" y="2504293"/>
                  <a:pt x="237883" y="2590937"/>
                </a:cubicBezTo>
                <a:cubicBezTo>
                  <a:pt x="281979" y="2677581"/>
                  <a:pt x="337678" y="2693827"/>
                  <a:pt x="400340" y="2720903"/>
                </a:cubicBezTo>
                <a:cubicBezTo>
                  <a:pt x="463002" y="2747979"/>
                  <a:pt x="553513" y="2763451"/>
                  <a:pt x="613854" y="2753394"/>
                </a:cubicBezTo>
                <a:cubicBezTo>
                  <a:pt x="674195" y="2743337"/>
                  <a:pt x="702819" y="2692280"/>
                  <a:pt x="762386" y="2660562"/>
                </a:cubicBezTo>
                <a:cubicBezTo>
                  <a:pt x="821953" y="2628844"/>
                  <a:pt x="895446" y="2575466"/>
                  <a:pt x="971259" y="2563088"/>
                </a:cubicBezTo>
                <a:cubicBezTo>
                  <a:pt x="1047072" y="2550710"/>
                  <a:pt x="1149189" y="2577013"/>
                  <a:pt x="1217266" y="2586296"/>
                </a:cubicBezTo>
                <a:cubicBezTo>
                  <a:pt x="1285343" y="2595579"/>
                  <a:pt x="1334853" y="2601768"/>
                  <a:pt x="1379722" y="2618787"/>
                </a:cubicBezTo>
                <a:cubicBezTo>
                  <a:pt x="1424591" y="2635806"/>
                  <a:pt x="1455536" y="2678355"/>
                  <a:pt x="1486480" y="2688412"/>
                </a:cubicBezTo>
                <a:cubicBezTo>
                  <a:pt x="1517424" y="2698469"/>
                  <a:pt x="1527480" y="2694600"/>
                  <a:pt x="1565387" y="2679128"/>
                </a:cubicBezTo>
                <a:cubicBezTo>
                  <a:pt x="1603294" y="2663656"/>
                  <a:pt x="1666729" y="2611825"/>
                  <a:pt x="1713919" y="2595579"/>
                </a:cubicBezTo>
                <a:cubicBezTo>
                  <a:pt x="1761109" y="2579333"/>
                  <a:pt x="1848526" y="2581654"/>
                  <a:pt x="1848526" y="2581654"/>
                </a:cubicBezTo>
                <a:lnTo>
                  <a:pt x="2154874" y="2558446"/>
                </a:lnTo>
                <a:cubicBezTo>
                  <a:pt x="2206705" y="2554578"/>
                  <a:pt x="2185044" y="2590164"/>
                  <a:pt x="2159515" y="2558446"/>
                </a:cubicBezTo>
                <a:cubicBezTo>
                  <a:pt x="2133986" y="2526728"/>
                  <a:pt x="2119288" y="2492689"/>
                  <a:pt x="2001700" y="2368139"/>
                </a:cubicBezTo>
                <a:cubicBezTo>
                  <a:pt x="1884112" y="2243589"/>
                  <a:pt x="1672144" y="2044772"/>
                  <a:pt x="1453988" y="1811144"/>
                </a:cubicBezTo>
                <a:cubicBezTo>
                  <a:pt x="1235832" y="1577516"/>
                  <a:pt x="903956" y="1194582"/>
                  <a:pt x="692762" y="966369"/>
                </a:cubicBezTo>
                <a:cubicBezTo>
                  <a:pt x="481568" y="738156"/>
                  <a:pt x="298998" y="564868"/>
                  <a:pt x="186825" y="441865"/>
                </a:cubicBezTo>
                <a:cubicBezTo>
                  <a:pt x="74652" y="318862"/>
                  <a:pt x="49123" y="291786"/>
                  <a:pt x="19726" y="228351"/>
                </a:cubicBezTo>
                <a:cubicBezTo>
                  <a:pt x="-9671" y="164916"/>
                  <a:pt x="-387" y="92970"/>
                  <a:pt x="10443" y="61252"/>
                </a:cubicBezTo>
                <a:cubicBezTo>
                  <a:pt x="21273" y="29534"/>
                  <a:pt x="-27464" y="47327"/>
                  <a:pt x="84709" y="38044"/>
                </a:cubicBezTo>
                <a:cubicBezTo>
                  <a:pt x="196882" y="28761"/>
                  <a:pt x="568986" y="-15334"/>
                  <a:pt x="683479" y="5553"/>
                </a:cubicBezTo>
                <a:cubicBezTo>
                  <a:pt x="797972" y="26440"/>
                  <a:pt x="685800" y="66667"/>
                  <a:pt x="771670" y="163368"/>
                </a:cubicBezTo>
                <a:cubicBezTo>
                  <a:pt x="857540" y="260068"/>
                  <a:pt x="1019997" y="390808"/>
                  <a:pt x="1198699" y="585756"/>
                </a:cubicBezTo>
                <a:cubicBezTo>
                  <a:pt x="1377401" y="780704"/>
                  <a:pt x="1691485" y="1124184"/>
                  <a:pt x="1843885" y="1333057"/>
                </a:cubicBezTo>
                <a:cubicBezTo>
                  <a:pt x="1996285" y="1541930"/>
                  <a:pt x="2055852" y="1737652"/>
                  <a:pt x="2113099" y="1838994"/>
                </a:cubicBezTo>
                <a:cubicBezTo>
                  <a:pt x="2170346" y="1940336"/>
                  <a:pt x="2181950" y="1917902"/>
                  <a:pt x="2187365" y="1941110"/>
                </a:cubicBezTo>
                <a:cubicBezTo>
                  <a:pt x="2192780" y="1964318"/>
                  <a:pt x="2163383" y="1981338"/>
                  <a:pt x="2145590" y="1978243"/>
                </a:cubicBezTo>
                <a:cubicBezTo>
                  <a:pt x="2127797" y="1975149"/>
                  <a:pt x="2128571" y="1927958"/>
                  <a:pt x="2080608" y="1922543"/>
                </a:cubicBezTo>
                <a:cubicBezTo>
                  <a:pt x="2032645" y="1917128"/>
                  <a:pt x="1962247" y="1941884"/>
                  <a:pt x="1857810" y="1945752"/>
                </a:cubicBezTo>
                <a:cubicBezTo>
                  <a:pt x="1753373" y="1949620"/>
                  <a:pt x="1596331" y="1952714"/>
                  <a:pt x="1453988" y="1945752"/>
                </a:cubicBezTo>
                <a:cubicBezTo>
                  <a:pt x="1311645" y="1938790"/>
                  <a:pt x="1003751" y="1903977"/>
                  <a:pt x="1003751" y="1903977"/>
                </a:cubicBezTo>
                <a:cubicBezTo>
                  <a:pt x="828917" y="1888505"/>
                  <a:pt x="535720" y="1876901"/>
                  <a:pt x="404981" y="1852919"/>
                </a:cubicBezTo>
                <a:cubicBezTo>
                  <a:pt x="274242" y="1828937"/>
                  <a:pt x="275015" y="1784842"/>
                  <a:pt x="219316" y="1760087"/>
                </a:cubicBezTo>
                <a:cubicBezTo>
                  <a:pt x="163617" y="1735332"/>
                  <a:pt x="100954" y="1701293"/>
                  <a:pt x="70784" y="1704387"/>
                </a:cubicBezTo>
                <a:cubicBezTo>
                  <a:pt x="40614" y="1707481"/>
                  <a:pt x="8896" y="1737652"/>
                  <a:pt x="19726" y="1820428"/>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 name="Freeform 1">
            <a:extLst>
              <a:ext uri="{FF2B5EF4-FFF2-40B4-BE49-F238E27FC236}">
                <a16:creationId xmlns:a16="http://schemas.microsoft.com/office/drawing/2014/main" id="{32FFDAC4-6CD5-8A2F-71CC-CEC047092E1E}"/>
              </a:ext>
            </a:extLst>
          </p:cNvPr>
          <p:cNvSpPr/>
          <p:nvPr/>
        </p:nvSpPr>
        <p:spPr>
          <a:xfrm>
            <a:off x="726277" y="1981200"/>
            <a:ext cx="4519358" cy="3668888"/>
          </a:xfrm>
          <a:custGeom>
            <a:avLst/>
            <a:gdLst>
              <a:gd name="connsiteX0" fmla="*/ 7193 w 2158703"/>
              <a:gd name="connsiteY0" fmla="*/ 1756737 h 2578849"/>
              <a:gd name="connsiteX1" fmla="*/ 178933 w 2158703"/>
              <a:gd name="connsiteY1" fmla="*/ 1923836 h 2578849"/>
              <a:gd name="connsiteX2" fmla="*/ 462072 w 2158703"/>
              <a:gd name="connsiteY2" fmla="*/ 2276599 h 2578849"/>
              <a:gd name="connsiteX3" fmla="*/ 657020 w 2158703"/>
              <a:gd name="connsiteY3" fmla="*/ 2536530 h 2578849"/>
              <a:gd name="connsiteX4" fmla="*/ 800910 w 2158703"/>
              <a:gd name="connsiteY4" fmla="*/ 2578305 h 2578849"/>
              <a:gd name="connsiteX5" fmla="*/ 940159 w 2158703"/>
              <a:gd name="connsiteY5" fmla="*/ 2536530 h 2578849"/>
              <a:gd name="connsiteX6" fmla="*/ 1172240 w 2158703"/>
              <a:gd name="connsiteY6" fmla="*/ 2425131 h 2578849"/>
              <a:gd name="connsiteX7" fmla="*/ 1306847 w 2158703"/>
              <a:gd name="connsiteY7" fmla="*/ 2378715 h 2578849"/>
              <a:gd name="connsiteX8" fmla="*/ 1469304 w 2158703"/>
              <a:gd name="connsiteY8" fmla="*/ 2378715 h 2578849"/>
              <a:gd name="connsiteX9" fmla="*/ 1900975 w 2158703"/>
              <a:gd name="connsiteY9" fmla="*/ 2406565 h 2578849"/>
              <a:gd name="connsiteX10" fmla="*/ 2114490 w 2158703"/>
              <a:gd name="connsiteY10" fmla="*/ 2369432 h 2578849"/>
              <a:gd name="connsiteX11" fmla="*/ 2156265 w 2158703"/>
              <a:gd name="connsiteY11" fmla="*/ 2360148 h 2578849"/>
              <a:gd name="connsiteX12" fmla="*/ 2072715 w 2158703"/>
              <a:gd name="connsiteY12" fmla="*/ 2295166 h 2578849"/>
              <a:gd name="connsiteX13" fmla="*/ 1798860 w 2158703"/>
              <a:gd name="connsiteY13" fmla="*/ 2234825 h 2578849"/>
              <a:gd name="connsiteX14" fmla="*/ 1747802 w 2158703"/>
              <a:gd name="connsiteY14" fmla="*/ 2206975 h 2578849"/>
              <a:gd name="connsiteX15" fmla="*/ 76817 w 2158703"/>
              <a:gd name="connsiteY15" fmla="*/ 438516 h 2578849"/>
              <a:gd name="connsiteX16" fmla="*/ 76817 w 2158703"/>
              <a:gd name="connsiteY16" fmla="*/ 438516 h 2578849"/>
              <a:gd name="connsiteX17" fmla="*/ 44326 w 2158703"/>
              <a:gd name="connsiteY17" fmla="*/ 262134 h 2578849"/>
              <a:gd name="connsiteX18" fmla="*/ 11834 w 2158703"/>
              <a:gd name="connsiteY18" fmla="*/ 57903 h 2578849"/>
              <a:gd name="connsiteX19" fmla="*/ 262482 w 2158703"/>
              <a:gd name="connsiteY19" fmla="*/ 34695 h 2578849"/>
              <a:gd name="connsiteX20" fmla="*/ 610604 w 2158703"/>
              <a:gd name="connsiteY20" fmla="*/ 6845 h 2578849"/>
              <a:gd name="connsiteX21" fmla="*/ 735928 w 2158703"/>
              <a:gd name="connsiteY21" fmla="*/ 173943 h 2578849"/>
              <a:gd name="connsiteX22" fmla="*/ 1102616 w 2158703"/>
              <a:gd name="connsiteY22" fmla="*/ 526707 h 2578849"/>
              <a:gd name="connsiteX23" fmla="*/ 1664253 w 2158703"/>
              <a:gd name="connsiteY23" fmla="*/ 1181176 h 2578849"/>
              <a:gd name="connsiteX24" fmla="*/ 1928825 w 2158703"/>
              <a:gd name="connsiteY24" fmla="*/ 1422540 h 2578849"/>
              <a:gd name="connsiteX25" fmla="*/ 2077357 w 2158703"/>
              <a:gd name="connsiteY25" fmla="*/ 1742812 h 2578849"/>
              <a:gd name="connsiteX26" fmla="*/ 2123773 w 2158703"/>
              <a:gd name="connsiteY26" fmla="*/ 1891344 h 2578849"/>
              <a:gd name="connsiteX27" fmla="*/ 1979883 w 2158703"/>
              <a:gd name="connsiteY27" fmla="*/ 1919194 h 2578849"/>
              <a:gd name="connsiteX28" fmla="*/ 1237223 w 2158703"/>
              <a:gd name="connsiteY28" fmla="*/ 1933119 h 2578849"/>
              <a:gd name="connsiteX29" fmla="*/ 392447 w 2158703"/>
              <a:gd name="connsiteY29" fmla="*/ 1812437 h 2578849"/>
              <a:gd name="connsiteX30" fmla="*/ 285690 w 2158703"/>
              <a:gd name="connsiteY30" fmla="*/ 1784587 h 2578849"/>
              <a:gd name="connsiteX31" fmla="*/ 174291 w 2158703"/>
              <a:gd name="connsiteY31" fmla="*/ 1728888 h 2578849"/>
              <a:gd name="connsiteX32" fmla="*/ 48967 w 2158703"/>
              <a:gd name="connsiteY32" fmla="*/ 1691755 h 2578849"/>
              <a:gd name="connsiteX33" fmla="*/ 7193 w 2158703"/>
              <a:gd name="connsiteY33" fmla="*/ 1756737 h 257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58703" h="2578849">
                <a:moveTo>
                  <a:pt x="7193" y="1756737"/>
                </a:moveTo>
                <a:cubicBezTo>
                  <a:pt x="28854" y="1795417"/>
                  <a:pt x="103120" y="1837192"/>
                  <a:pt x="178933" y="1923836"/>
                </a:cubicBezTo>
                <a:cubicBezTo>
                  <a:pt x="254746" y="2010480"/>
                  <a:pt x="382391" y="2174483"/>
                  <a:pt x="462072" y="2276599"/>
                </a:cubicBezTo>
                <a:cubicBezTo>
                  <a:pt x="541753" y="2378715"/>
                  <a:pt x="600547" y="2486246"/>
                  <a:pt x="657020" y="2536530"/>
                </a:cubicBezTo>
                <a:cubicBezTo>
                  <a:pt x="713493" y="2586814"/>
                  <a:pt x="753720" y="2578305"/>
                  <a:pt x="800910" y="2578305"/>
                </a:cubicBezTo>
                <a:cubicBezTo>
                  <a:pt x="848100" y="2578305"/>
                  <a:pt x="878271" y="2562059"/>
                  <a:pt x="940159" y="2536530"/>
                </a:cubicBezTo>
                <a:cubicBezTo>
                  <a:pt x="1002047" y="2511001"/>
                  <a:pt x="1111125" y="2451433"/>
                  <a:pt x="1172240" y="2425131"/>
                </a:cubicBezTo>
                <a:cubicBezTo>
                  <a:pt x="1233355" y="2398829"/>
                  <a:pt x="1257336" y="2386451"/>
                  <a:pt x="1306847" y="2378715"/>
                </a:cubicBezTo>
                <a:cubicBezTo>
                  <a:pt x="1356358" y="2370979"/>
                  <a:pt x="1370283" y="2374073"/>
                  <a:pt x="1469304" y="2378715"/>
                </a:cubicBezTo>
                <a:cubicBezTo>
                  <a:pt x="1568325" y="2383357"/>
                  <a:pt x="1793444" y="2408112"/>
                  <a:pt x="1900975" y="2406565"/>
                </a:cubicBezTo>
                <a:cubicBezTo>
                  <a:pt x="2008506" y="2405018"/>
                  <a:pt x="2071942" y="2377168"/>
                  <a:pt x="2114490" y="2369432"/>
                </a:cubicBezTo>
                <a:cubicBezTo>
                  <a:pt x="2157038" y="2361696"/>
                  <a:pt x="2163227" y="2372526"/>
                  <a:pt x="2156265" y="2360148"/>
                </a:cubicBezTo>
                <a:cubicBezTo>
                  <a:pt x="2149303" y="2347770"/>
                  <a:pt x="2132282" y="2316053"/>
                  <a:pt x="2072715" y="2295166"/>
                </a:cubicBezTo>
                <a:cubicBezTo>
                  <a:pt x="2013148" y="2274279"/>
                  <a:pt x="1853012" y="2249523"/>
                  <a:pt x="1798860" y="2234825"/>
                </a:cubicBezTo>
                <a:cubicBezTo>
                  <a:pt x="1744708" y="2220127"/>
                  <a:pt x="2034809" y="2506360"/>
                  <a:pt x="1747802" y="2206975"/>
                </a:cubicBezTo>
                <a:cubicBezTo>
                  <a:pt x="1460795" y="1907590"/>
                  <a:pt x="76817" y="438516"/>
                  <a:pt x="76817" y="438516"/>
                </a:cubicBezTo>
                <a:lnTo>
                  <a:pt x="76817" y="438516"/>
                </a:lnTo>
                <a:cubicBezTo>
                  <a:pt x="71402" y="409119"/>
                  <a:pt x="55156" y="325569"/>
                  <a:pt x="44326" y="262134"/>
                </a:cubicBezTo>
                <a:cubicBezTo>
                  <a:pt x="33496" y="198699"/>
                  <a:pt x="-24525" y="95809"/>
                  <a:pt x="11834" y="57903"/>
                </a:cubicBezTo>
                <a:cubicBezTo>
                  <a:pt x="48193" y="19996"/>
                  <a:pt x="262482" y="34695"/>
                  <a:pt x="262482" y="34695"/>
                </a:cubicBezTo>
                <a:cubicBezTo>
                  <a:pt x="362277" y="26185"/>
                  <a:pt x="531696" y="-16363"/>
                  <a:pt x="610604" y="6845"/>
                </a:cubicBezTo>
                <a:cubicBezTo>
                  <a:pt x="689512" y="30053"/>
                  <a:pt x="653926" y="87299"/>
                  <a:pt x="735928" y="173943"/>
                </a:cubicBezTo>
                <a:cubicBezTo>
                  <a:pt x="817930" y="260587"/>
                  <a:pt x="947895" y="358835"/>
                  <a:pt x="1102616" y="526707"/>
                </a:cubicBezTo>
                <a:cubicBezTo>
                  <a:pt x="1257337" y="694579"/>
                  <a:pt x="1526552" y="1031870"/>
                  <a:pt x="1664253" y="1181176"/>
                </a:cubicBezTo>
                <a:cubicBezTo>
                  <a:pt x="1801955" y="1330481"/>
                  <a:pt x="1859974" y="1328934"/>
                  <a:pt x="1928825" y="1422540"/>
                </a:cubicBezTo>
                <a:cubicBezTo>
                  <a:pt x="1997676" y="1516146"/>
                  <a:pt x="2044866" y="1664678"/>
                  <a:pt x="2077357" y="1742812"/>
                </a:cubicBezTo>
                <a:cubicBezTo>
                  <a:pt x="2109848" y="1820946"/>
                  <a:pt x="2140019" y="1861947"/>
                  <a:pt x="2123773" y="1891344"/>
                </a:cubicBezTo>
                <a:cubicBezTo>
                  <a:pt x="2107527" y="1920741"/>
                  <a:pt x="2127641" y="1912232"/>
                  <a:pt x="1979883" y="1919194"/>
                </a:cubicBezTo>
                <a:cubicBezTo>
                  <a:pt x="1832125" y="1926156"/>
                  <a:pt x="1501796" y="1950912"/>
                  <a:pt x="1237223" y="1933119"/>
                </a:cubicBezTo>
                <a:cubicBezTo>
                  <a:pt x="972650" y="1915326"/>
                  <a:pt x="551036" y="1837192"/>
                  <a:pt x="392447" y="1812437"/>
                </a:cubicBezTo>
                <a:cubicBezTo>
                  <a:pt x="233858" y="1787682"/>
                  <a:pt x="322049" y="1798512"/>
                  <a:pt x="285690" y="1784587"/>
                </a:cubicBezTo>
                <a:cubicBezTo>
                  <a:pt x="249331" y="1770662"/>
                  <a:pt x="213745" y="1744360"/>
                  <a:pt x="174291" y="1728888"/>
                </a:cubicBezTo>
                <a:cubicBezTo>
                  <a:pt x="134837" y="1713416"/>
                  <a:pt x="78364" y="1690982"/>
                  <a:pt x="48967" y="1691755"/>
                </a:cubicBezTo>
                <a:cubicBezTo>
                  <a:pt x="19570" y="1692528"/>
                  <a:pt x="-14468" y="1718057"/>
                  <a:pt x="7193" y="1756737"/>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7" name="Freeform 2">
            <a:extLst>
              <a:ext uri="{FF2B5EF4-FFF2-40B4-BE49-F238E27FC236}">
                <a16:creationId xmlns:a16="http://schemas.microsoft.com/office/drawing/2014/main" id="{7D478EFF-1E62-FE3D-D8F7-361361C0D585}"/>
              </a:ext>
            </a:extLst>
          </p:cNvPr>
          <p:cNvSpPr/>
          <p:nvPr/>
        </p:nvSpPr>
        <p:spPr>
          <a:xfrm>
            <a:off x="802476" y="2089524"/>
            <a:ext cx="4582495" cy="3919502"/>
          </a:xfrm>
          <a:custGeom>
            <a:avLst/>
            <a:gdLst>
              <a:gd name="connsiteX0" fmla="*/ 31939 w 2213923"/>
              <a:gd name="connsiteY0" fmla="*/ 2096778 h 2754477"/>
              <a:gd name="connsiteX1" fmla="*/ 143338 w 2213923"/>
              <a:gd name="connsiteY1" fmla="*/ 2115344 h 2754477"/>
              <a:gd name="connsiteX2" fmla="*/ 445043 w 2213923"/>
              <a:gd name="connsiteY2" fmla="*/ 2050362 h 2754477"/>
              <a:gd name="connsiteX3" fmla="*/ 704974 w 2213923"/>
              <a:gd name="connsiteY3" fmla="*/ 2082853 h 2754477"/>
              <a:gd name="connsiteX4" fmla="*/ 885998 w 2213923"/>
              <a:gd name="connsiteY4" fmla="*/ 2119986 h 2754477"/>
              <a:gd name="connsiteX5" fmla="*/ 1039171 w 2213923"/>
              <a:gd name="connsiteY5" fmla="*/ 2166402 h 2754477"/>
              <a:gd name="connsiteX6" fmla="*/ 1257328 w 2213923"/>
              <a:gd name="connsiteY6" fmla="*/ 2143194 h 2754477"/>
              <a:gd name="connsiteX7" fmla="*/ 1507975 w 2213923"/>
              <a:gd name="connsiteY7" fmla="*/ 2208177 h 2754477"/>
              <a:gd name="connsiteX8" fmla="*/ 1702924 w 2213923"/>
              <a:gd name="connsiteY8" fmla="*/ 2291726 h 2754477"/>
              <a:gd name="connsiteX9" fmla="*/ 1888588 w 2213923"/>
              <a:gd name="connsiteY9" fmla="*/ 2458825 h 2754477"/>
              <a:gd name="connsiteX10" fmla="*/ 2129953 w 2213923"/>
              <a:gd name="connsiteY10" fmla="*/ 2690906 h 2754477"/>
              <a:gd name="connsiteX11" fmla="*/ 2213502 w 2213923"/>
              <a:gd name="connsiteY11" fmla="*/ 2746605 h 2754477"/>
              <a:gd name="connsiteX12" fmla="*/ 2102103 w 2213923"/>
              <a:gd name="connsiteY12" fmla="*/ 2551657 h 2754477"/>
              <a:gd name="connsiteX13" fmla="*/ 1828247 w 2213923"/>
              <a:gd name="connsiteY13" fmla="*/ 2301009 h 2754477"/>
              <a:gd name="connsiteX14" fmla="*/ 463610 w 2213923"/>
              <a:gd name="connsiteY14" fmla="*/ 848181 h 2754477"/>
              <a:gd name="connsiteX15" fmla="*/ 106205 w 2213923"/>
              <a:gd name="connsiteY15" fmla="*/ 402585 h 2754477"/>
              <a:gd name="connsiteX16" fmla="*/ 13372 w 2213923"/>
              <a:gd name="connsiteY16" fmla="*/ 161220 h 2754477"/>
              <a:gd name="connsiteX17" fmla="*/ 41222 w 2213923"/>
              <a:gd name="connsiteY17" fmla="*/ 12688 h 2754477"/>
              <a:gd name="connsiteX18" fmla="*/ 384702 w 2213923"/>
              <a:gd name="connsiteY18" fmla="*/ 8047 h 2754477"/>
              <a:gd name="connsiteX19" fmla="*/ 704974 w 2213923"/>
              <a:gd name="connsiteY19" fmla="*/ 3405 h 2754477"/>
              <a:gd name="connsiteX20" fmla="*/ 830298 w 2213923"/>
              <a:gd name="connsiteY20" fmla="*/ 21972 h 2754477"/>
              <a:gd name="connsiteX21" fmla="*/ 923131 w 2213923"/>
              <a:gd name="connsiteY21" fmla="*/ 170504 h 2754477"/>
              <a:gd name="connsiteX22" fmla="*/ 1340877 w 2213923"/>
              <a:gd name="connsiteY22" fmla="*/ 606816 h 2754477"/>
              <a:gd name="connsiteX23" fmla="*/ 1879305 w 2213923"/>
              <a:gd name="connsiteY23" fmla="*/ 1219511 h 2754477"/>
              <a:gd name="connsiteX24" fmla="*/ 2106745 w 2213923"/>
              <a:gd name="connsiteY24" fmla="*/ 1535141 h 2754477"/>
              <a:gd name="connsiteX25" fmla="*/ 2139236 w 2213923"/>
              <a:gd name="connsiteY25" fmla="*/ 1776506 h 2754477"/>
              <a:gd name="connsiteX26" fmla="*/ 2106745 w 2213923"/>
              <a:gd name="connsiteY26" fmla="*/ 1901830 h 2754477"/>
              <a:gd name="connsiteX27" fmla="*/ 2106745 w 2213923"/>
              <a:gd name="connsiteY27" fmla="*/ 1901830 h 2754477"/>
              <a:gd name="connsiteX28" fmla="*/ 1795756 w 2213923"/>
              <a:gd name="connsiteY28" fmla="*/ 1925038 h 2754477"/>
              <a:gd name="connsiteX29" fmla="*/ 356852 w 2213923"/>
              <a:gd name="connsiteY29" fmla="*/ 1813639 h 2754477"/>
              <a:gd name="connsiteX30" fmla="*/ 217604 w 2213923"/>
              <a:gd name="connsiteY30" fmla="*/ 1827564 h 2754477"/>
              <a:gd name="connsiteX31" fmla="*/ 129413 w 2213923"/>
              <a:gd name="connsiteY31" fmla="*/ 1948246 h 2754477"/>
              <a:gd name="connsiteX32" fmla="*/ 31939 w 2213923"/>
              <a:gd name="connsiteY32" fmla="*/ 2096778 h 27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3923" h="2754477">
                <a:moveTo>
                  <a:pt x="31939" y="2096778"/>
                </a:moveTo>
                <a:cubicBezTo>
                  <a:pt x="34260" y="2124628"/>
                  <a:pt x="74487" y="2123080"/>
                  <a:pt x="143338" y="2115344"/>
                </a:cubicBezTo>
                <a:cubicBezTo>
                  <a:pt x="212189" y="2107608"/>
                  <a:pt x="351437" y="2055777"/>
                  <a:pt x="445043" y="2050362"/>
                </a:cubicBezTo>
                <a:cubicBezTo>
                  <a:pt x="538649" y="2044947"/>
                  <a:pt x="631481" y="2071249"/>
                  <a:pt x="704974" y="2082853"/>
                </a:cubicBezTo>
                <a:cubicBezTo>
                  <a:pt x="778467" y="2094457"/>
                  <a:pt x="830299" y="2106061"/>
                  <a:pt x="885998" y="2119986"/>
                </a:cubicBezTo>
                <a:cubicBezTo>
                  <a:pt x="941697" y="2133911"/>
                  <a:pt x="977283" y="2162534"/>
                  <a:pt x="1039171" y="2166402"/>
                </a:cubicBezTo>
                <a:cubicBezTo>
                  <a:pt x="1101059" y="2170270"/>
                  <a:pt x="1179194" y="2136232"/>
                  <a:pt x="1257328" y="2143194"/>
                </a:cubicBezTo>
                <a:cubicBezTo>
                  <a:pt x="1335462" y="2150156"/>
                  <a:pt x="1433709" y="2183422"/>
                  <a:pt x="1507975" y="2208177"/>
                </a:cubicBezTo>
                <a:cubicBezTo>
                  <a:pt x="1582241" y="2232932"/>
                  <a:pt x="1639489" y="2249951"/>
                  <a:pt x="1702924" y="2291726"/>
                </a:cubicBezTo>
                <a:cubicBezTo>
                  <a:pt x="1766360" y="2333501"/>
                  <a:pt x="1817417" y="2392295"/>
                  <a:pt x="1888588" y="2458825"/>
                </a:cubicBezTo>
                <a:cubicBezTo>
                  <a:pt x="1959760" y="2525355"/>
                  <a:pt x="2075801" y="2642943"/>
                  <a:pt x="2129953" y="2690906"/>
                </a:cubicBezTo>
                <a:cubicBezTo>
                  <a:pt x="2184105" y="2738869"/>
                  <a:pt x="2218144" y="2769813"/>
                  <a:pt x="2213502" y="2746605"/>
                </a:cubicBezTo>
                <a:cubicBezTo>
                  <a:pt x="2208860" y="2723397"/>
                  <a:pt x="2166312" y="2625923"/>
                  <a:pt x="2102103" y="2551657"/>
                </a:cubicBezTo>
                <a:cubicBezTo>
                  <a:pt x="2037894" y="2477391"/>
                  <a:pt x="2101329" y="2584922"/>
                  <a:pt x="1828247" y="2301009"/>
                </a:cubicBezTo>
                <a:cubicBezTo>
                  <a:pt x="1555165" y="2017096"/>
                  <a:pt x="750617" y="1164585"/>
                  <a:pt x="463610" y="848181"/>
                </a:cubicBezTo>
                <a:cubicBezTo>
                  <a:pt x="176603" y="531777"/>
                  <a:pt x="181245" y="517079"/>
                  <a:pt x="106205" y="402585"/>
                </a:cubicBezTo>
                <a:cubicBezTo>
                  <a:pt x="31165" y="288091"/>
                  <a:pt x="24202" y="226203"/>
                  <a:pt x="13372" y="161220"/>
                </a:cubicBezTo>
                <a:cubicBezTo>
                  <a:pt x="2542" y="96237"/>
                  <a:pt x="-20666" y="38217"/>
                  <a:pt x="41222" y="12688"/>
                </a:cubicBezTo>
                <a:cubicBezTo>
                  <a:pt x="103110" y="-12841"/>
                  <a:pt x="384702" y="8047"/>
                  <a:pt x="384702" y="8047"/>
                </a:cubicBezTo>
                <a:cubicBezTo>
                  <a:pt x="495327" y="6500"/>
                  <a:pt x="630708" y="1084"/>
                  <a:pt x="704974" y="3405"/>
                </a:cubicBezTo>
                <a:cubicBezTo>
                  <a:pt x="779240" y="5726"/>
                  <a:pt x="793939" y="-5878"/>
                  <a:pt x="830298" y="21972"/>
                </a:cubicBezTo>
                <a:cubicBezTo>
                  <a:pt x="866657" y="49822"/>
                  <a:pt x="838035" y="73030"/>
                  <a:pt x="923131" y="170504"/>
                </a:cubicBezTo>
                <a:cubicBezTo>
                  <a:pt x="1008227" y="267978"/>
                  <a:pt x="1181515" y="431982"/>
                  <a:pt x="1340877" y="606816"/>
                </a:cubicBezTo>
                <a:cubicBezTo>
                  <a:pt x="1500239" y="781650"/>
                  <a:pt x="1751660" y="1064790"/>
                  <a:pt x="1879305" y="1219511"/>
                </a:cubicBezTo>
                <a:cubicBezTo>
                  <a:pt x="2006950" y="1374232"/>
                  <a:pt x="2063423" y="1442309"/>
                  <a:pt x="2106745" y="1535141"/>
                </a:cubicBezTo>
                <a:cubicBezTo>
                  <a:pt x="2150067" y="1627973"/>
                  <a:pt x="2139236" y="1715391"/>
                  <a:pt x="2139236" y="1776506"/>
                </a:cubicBezTo>
                <a:cubicBezTo>
                  <a:pt x="2139236" y="1837621"/>
                  <a:pt x="2106745" y="1901830"/>
                  <a:pt x="2106745" y="1901830"/>
                </a:cubicBezTo>
                <a:lnTo>
                  <a:pt x="2106745" y="1901830"/>
                </a:lnTo>
                <a:cubicBezTo>
                  <a:pt x="2054914" y="1905698"/>
                  <a:pt x="2087405" y="1939736"/>
                  <a:pt x="1795756" y="1925038"/>
                </a:cubicBezTo>
                <a:cubicBezTo>
                  <a:pt x="1504107" y="1910340"/>
                  <a:pt x="619877" y="1829885"/>
                  <a:pt x="356852" y="1813639"/>
                </a:cubicBezTo>
                <a:cubicBezTo>
                  <a:pt x="93827" y="1797393"/>
                  <a:pt x="255510" y="1805130"/>
                  <a:pt x="217604" y="1827564"/>
                </a:cubicBezTo>
                <a:cubicBezTo>
                  <a:pt x="179698" y="1849998"/>
                  <a:pt x="158810" y="1910340"/>
                  <a:pt x="129413" y="1948246"/>
                </a:cubicBezTo>
                <a:cubicBezTo>
                  <a:pt x="100016" y="1986152"/>
                  <a:pt x="29618" y="2068928"/>
                  <a:pt x="31939" y="2096778"/>
                </a:cubicBezTo>
                <a:close/>
              </a:path>
            </a:pathLst>
          </a:cu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9" name="Picture 8">
            <a:extLst>
              <a:ext uri="{FF2B5EF4-FFF2-40B4-BE49-F238E27FC236}">
                <a16:creationId xmlns:a16="http://schemas.microsoft.com/office/drawing/2014/main" id="{5C1C3526-6085-2CCA-798F-D3310118F295}"/>
              </a:ext>
            </a:extLst>
          </p:cNvPr>
          <p:cNvPicPr>
            <a:picLocks noChangeAspect="1"/>
          </p:cNvPicPr>
          <p:nvPr/>
        </p:nvPicPr>
        <p:blipFill>
          <a:blip r:embed="rId4"/>
          <a:stretch>
            <a:fillRect/>
          </a:stretch>
        </p:blipFill>
        <p:spPr>
          <a:xfrm>
            <a:off x="6458880" y="5079857"/>
            <a:ext cx="1737256" cy="1451145"/>
          </a:xfrm>
          <a:prstGeom prst="rect">
            <a:avLst/>
          </a:prstGeom>
          <a:solidFill>
            <a:srgbClr val="FF0000"/>
          </a:solidFill>
          <a:ln w="53975">
            <a:solidFill>
              <a:srgbClr val="FF0000"/>
            </a:solidFill>
          </a:ln>
        </p:spPr>
      </p:pic>
      <p:pic>
        <p:nvPicPr>
          <p:cNvPr id="12" name="Picture 11">
            <a:extLst>
              <a:ext uri="{FF2B5EF4-FFF2-40B4-BE49-F238E27FC236}">
                <a16:creationId xmlns:a16="http://schemas.microsoft.com/office/drawing/2014/main" id="{8C56CC3F-6E44-7D63-46F9-772848488AFF}"/>
              </a:ext>
            </a:extLst>
          </p:cNvPr>
          <p:cNvPicPr>
            <a:picLocks noChangeAspect="1"/>
          </p:cNvPicPr>
          <p:nvPr/>
        </p:nvPicPr>
        <p:blipFill>
          <a:blip r:embed="rId5"/>
          <a:stretch>
            <a:fillRect/>
          </a:stretch>
        </p:blipFill>
        <p:spPr>
          <a:xfrm>
            <a:off x="6495896" y="3190727"/>
            <a:ext cx="1779923" cy="1643092"/>
          </a:xfrm>
          <a:prstGeom prst="rect">
            <a:avLst/>
          </a:prstGeom>
          <a:ln w="76200">
            <a:solidFill>
              <a:srgbClr val="99CCFF"/>
            </a:solidFill>
          </a:ln>
        </p:spPr>
      </p:pic>
      <p:pic>
        <p:nvPicPr>
          <p:cNvPr id="16" name="Picture 15">
            <a:extLst>
              <a:ext uri="{FF2B5EF4-FFF2-40B4-BE49-F238E27FC236}">
                <a16:creationId xmlns:a16="http://schemas.microsoft.com/office/drawing/2014/main" id="{2BC999EE-4DAE-C7A5-39DF-94E7AD587D61}"/>
              </a:ext>
            </a:extLst>
          </p:cNvPr>
          <p:cNvPicPr>
            <a:picLocks noChangeAspect="1"/>
          </p:cNvPicPr>
          <p:nvPr/>
        </p:nvPicPr>
        <p:blipFill>
          <a:blip r:embed="rId6"/>
          <a:stretch>
            <a:fillRect/>
          </a:stretch>
        </p:blipFill>
        <p:spPr>
          <a:xfrm>
            <a:off x="6400800" y="1217894"/>
            <a:ext cx="1793445" cy="1830106"/>
          </a:xfrm>
          <a:prstGeom prst="rect">
            <a:avLst/>
          </a:prstGeom>
          <a:ln w="69850">
            <a:solidFill>
              <a:srgbClr val="92D05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749"/>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a:extLst>
              <a:ext uri="{FF2B5EF4-FFF2-40B4-BE49-F238E27FC236}">
                <a16:creationId xmlns:a16="http://schemas.microsoft.com/office/drawing/2014/main" id="{1B9CBEF5-B088-537D-A548-6F298DED2D8B}"/>
              </a:ext>
            </a:extLst>
          </p:cNvPr>
          <p:cNvSpPr>
            <a:spLocks noGrp="1"/>
          </p:cNvSpPr>
          <p:nvPr>
            <p:ph type="title"/>
          </p:nvPr>
        </p:nvSpPr>
        <p:spPr>
          <a:xfrm>
            <a:off x="457200" y="274638"/>
            <a:ext cx="6096000" cy="730250"/>
          </a:xfrm>
        </p:spPr>
        <p:txBody>
          <a:bodyPr/>
          <a:lstStyle/>
          <a:p>
            <a:r>
              <a:rPr lang="en-US" altLang="en-US" sz="2800"/>
              <a:t>Tuning of p-V Diagram (Shape of actual Cycle) </a:t>
            </a:r>
            <a:endParaRPr lang="en-IN" altLang="en-US" sz="2800"/>
          </a:p>
        </p:txBody>
      </p:sp>
      <p:graphicFrame>
        <p:nvGraphicFramePr>
          <p:cNvPr id="18435" name="Object 3">
            <a:extLst>
              <a:ext uri="{FF2B5EF4-FFF2-40B4-BE49-F238E27FC236}">
                <a16:creationId xmlns:a16="http://schemas.microsoft.com/office/drawing/2014/main" id="{64E65902-1D51-B1D9-AF2D-1AF065AD8704}"/>
              </a:ext>
            </a:extLst>
          </p:cNvPr>
          <p:cNvGraphicFramePr>
            <a:graphicFrameLocks noChangeAspect="1"/>
          </p:cNvGraphicFramePr>
          <p:nvPr/>
        </p:nvGraphicFramePr>
        <p:xfrm>
          <a:off x="533400" y="1258888"/>
          <a:ext cx="7924800" cy="5218112"/>
        </p:xfrm>
        <a:graphic>
          <a:graphicData uri="http://schemas.openxmlformats.org/presentationml/2006/ole">
            <mc:AlternateContent xmlns:mc="http://schemas.openxmlformats.org/markup-compatibility/2006">
              <mc:Choice xmlns:v="urn:schemas-microsoft-com:vml" Requires="v">
                <p:oleObj name="Bitmap Image" r:id="rId2" imgW="0" imgH="0" progId="PBrush">
                  <p:embed/>
                </p:oleObj>
              </mc:Choice>
              <mc:Fallback>
                <p:oleObj name="Bitmap Image" r:id="rId2" imgW="0" imgH="0" progId="PBrush">
                  <p:embed/>
                  <p:pic>
                    <p:nvPicPr>
                      <p:cNvPr id="18435" name="Object 3">
                        <a:extLst>
                          <a:ext uri="{FF2B5EF4-FFF2-40B4-BE49-F238E27FC236}">
                            <a16:creationId xmlns:a16="http://schemas.microsoft.com/office/drawing/2014/main" id="{64E65902-1D51-B1D9-AF2D-1AF065AD8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58888"/>
                        <a:ext cx="79248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8436" name="Group 38">
            <a:extLst>
              <a:ext uri="{FF2B5EF4-FFF2-40B4-BE49-F238E27FC236}">
                <a16:creationId xmlns:a16="http://schemas.microsoft.com/office/drawing/2014/main" id="{75DDE587-2DAF-C10E-D8D6-E4C34323DB77}"/>
              </a:ext>
            </a:extLst>
          </p:cNvPr>
          <p:cNvGrpSpPr>
            <a:grpSpLocks/>
          </p:cNvGrpSpPr>
          <p:nvPr/>
        </p:nvGrpSpPr>
        <p:grpSpPr bwMode="auto">
          <a:xfrm>
            <a:off x="0" y="0"/>
            <a:ext cx="9144000" cy="6858000"/>
            <a:chOff x="0" y="0"/>
            <a:chExt cx="9144000" cy="6858000"/>
          </a:xfrm>
        </p:grpSpPr>
        <p:grpSp>
          <p:nvGrpSpPr>
            <p:cNvPr id="18440" name="Group 19">
              <a:extLst>
                <a:ext uri="{FF2B5EF4-FFF2-40B4-BE49-F238E27FC236}">
                  <a16:creationId xmlns:a16="http://schemas.microsoft.com/office/drawing/2014/main" id="{15832C2C-E41F-DFAC-8551-176395D4B3D3}"/>
                </a:ext>
              </a:extLst>
            </p:cNvPr>
            <p:cNvGrpSpPr>
              <a:grpSpLocks/>
            </p:cNvGrpSpPr>
            <p:nvPr/>
          </p:nvGrpSpPr>
          <p:grpSpPr bwMode="auto">
            <a:xfrm>
              <a:off x="0" y="0"/>
              <a:ext cx="9144000" cy="6858000"/>
              <a:chOff x="0" y="0"/>
              <a:chExt cx="9144000" cy="6858000"/>
            </a:xfrm>
          </p:grpSpPr>
          <p:grpSp>
            <p:nvGrpSpPr>
              <p:cNvPr id="18442" name="Group 8">
                <a:extLst>
                  <a:ext uri="{FF2B5EF4-FFF2-40B4-BE49-F238E27FC236}">
                    <a16:creationId xmlns:a16="http://schemas.microsoft.com/office/drawing/2014/main" id="{32CA1A7D-112F-85E4-5189-0293310C68D1}"/>
                  </a:ext>
                </a:extLst>
              </p:cNvPr>
              <p:cNvGrpSpPr>
                <a:grpSpLocks/>
              </p:cNvGrpSpPr>
              <p:nvPr/>
            </p:nvGrpSpPr>
            <p:grpSpPr bwMode="auto">
              <a:xfrm>
                <a:off x="0" y="0"/>
                <a:ext cx="9144000" cy="6858000"/>
                <a:chOff x="0" y="0"/>
                <a:chExt cx="5760" cy="4320"/>
              </a:xfrm>
            </p:grpSpPr>
            <p:grpSp>
              <p:nvGrpSpPr>
                <p:cNvPr id="18444" name="Group 9">
                  <a:extLst>
                    <a:ext uri="{FF2B5EF4-FFF2-40B4-BE49-F238E27FC236}">
                      <a16:creationId xmlns:a16="http://schemas.microsoft.com/office/drawing/2014/main" id="{A58B0557-E7B2-21B5-F5F6-29683B57300B}"/>
                    </a:ext>
                  </a:extLst>
                </p:cNvPr>
                <p:cNvGrpSpPr>
                  <a:grpSpLocks/>
                </p:cNvGrpSpPr>
                <p:nvPr/>
              </p:nvGrpSpPr>
              <p:grpSpPr bwMode="auto">
                <a:xfrm>
                  <a:off x="0" y="0"/>
                  <a:ext cx="192" cy="4320"/>
                  <a:chOff x="0" y="-48"/>
                  <a:chExt cx="144" cy="4368"/>
                </a:xfrm>
              </p:grpSpPr>
              <p:sp>
                <p:nvSpPr>
                  <p:cNvPr id="18454" name="Rectangle 10">
                    <a:extLst>
                      <a:ext uri="{FF2B5EF4-FFF2-40B4-BE49-F238E27FC236}">
                        <a16:creationId xmlns:a16="http://schemas.microsoft.com/office/drawing/2014/main" id="{3AD27AB3-5F7C-F478-962D-50B1B3E38C21}"/>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55" name="Rectangle 11">
                    <a:extLst>
                      <a:ext uri="{FF2B5EF4-FFF2-40B4-BE49-F238E27FC236}">
                        <a16:creationId xmlns:a16="http://schemas.microsoft.com/office/drawing/2014/main" id="{23751A20-5B3D-D753-3053-72C7F636457F}"/>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8445" name="Group 12">
                  <a:extLst>
                    <a:ext uri="{FF2B5EF4-FFF2-40B4-BE49-F238E27FC236}">
                      <a16:creationId xmlns:a16="http://schemas.microsoft.com/office/drawing/2014/main" id="{2E1811ED-B94A-1F04-4833-0307FB42C027}"/>
                    </a:ext>
                  </a:extLst>
                </p:cNvPr>
                <p:cNvGrpSpPr>
                  <a:grpSpLocks/>
                </p:cNvGrpSpPr>
                <p:nvPr/>
              </p:nvGrpSpPr>
              <p:grpSpPr bwMode="auto">
                <a:xfrm>
                  <a:off x="5674" y="24"/>
                  <a:ext cx="86" cy="4296"/>
                  <a:chOff x="5616" y="-48"/>
                  <a:chExt cx="144" cy="4368"/>
                </a:xfrm>
              </p:grpSpPr>
              <p:sp>
                <p:nvSpPr>
                  <p:cNvPr id="18452" name="Rectangle 13">
                    <a:extLst>
                      <a:ext uri="{FF2B5EF4-FFF2-40B4-BE49-F238E27FC236}">
                        <a16:creationId xmlns:a16="http://schemas.microsoft.com/office/drawing/2014/main" id="{69D2C3B2-EBB2-E827-BF20-DAA5A299A3AF}"/>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53" name="Rectangle 14">
                    <a:extLst>
                      <a:ext uri="{FF2B5EF4-FFF2-40B4-BE49-F238E27FC236}">
                        <a16:creationId xmlns:a16="http://schemas.microsoft.com/office/drawing/2014/main" id="{34DA6858-2F23-1F32-3DAF-68C1B7D75361}"/>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8446" name="Group 15">
                  <a:extLst>
                    <a:ext uri="{FF2B5EF4-FFF2-40B4-BE49-F238E27FC236}">
                      <a16:creationId xmlns:a16="http://schemas.microsoft.com/office/drawing/2014/main" id="{D705193F-0655-8040-B6FE-D65025454781}"/>
                    </a:ext>
                  </a:extLst>
                </p:cNvPr>
                <p:cNvGrpSpPr>
                  <a:grpSpLocks/>
                </p:cNvGrpSpPr>
                <p:nvPr/>
              </p:nvGrpSpPr>
              <p:grpSpPr bwMode="auto">
                <a:xfrm>
                  <a:off x="144" y="0"/>
                  <a:ext cx="5616" cy="144"/>
                  <a:chOff x="96" y="-48"/>
                  <a:chExt cx="5520" cy="144"/>
                </a:xfrm>
              </p:grpSpPr>
              <p:sp>
                <p:nvSpPr>
                  <p:cNvPr id="18450" name="Rectangle 16">
                    <a:extLst>
                      <a:ext uri="{FF2B5EF4-FFF2-40B4-BE49-F238E27FC236}">
                        <a16:creationId xmlns:a16="http://schemas.microsoft.com/office/drawing/2014/main" id="{430EF8F8-FD48-AF5C-0F36-F37C30205D48}"/>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51" name="Rectangle 17">
                    <a:extLst>
                      <a:ext uri="{FF2B5EF4-FFF2-40B4-BE49-F238E27FC236}">
                        <a16:creationId xmlns:a16="http://schemas.microsoft.com/office/drawing/2014/main" id="{D9125624-EDD7-4A12-BFF7-66E9C8289477}"/>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8447" name="Group 16">
                  <a:extLst>
                    <a:ext uri="{FF2B5EF4-FFF2-40B4-BE49-F238E27FC236}">
                      <a16:creationId xmlns:a16="http://schemas.microsoft.com/office/drawing/2014/main" id="{C64F21C5-1E54-8FDF-19CF-A519B2B2CAFC}"/>
                    </a:ext>
                  </a:extLst>
                </p:cNvPr>
                <p:cNvGrpSpPr>
                  <a:grpSpLocks/>
                </p:cNvGrpSpPr>
                <p:nvPr/>
              </p:nvGrpSpPr>
              <p:grpSpPr bwMode="auto">
                <a:xfrm>
                  <a:off x="144" y="4234"/>
                  <a:ext cx="5616" cy="86"/>
                  <a:chOff x="96" y="4176"/>
                  <a:chExt cx="5520" cy="144"/>
                </a:xfrm>
              </p:grpSpPr>
              <p:sp>
                <p:nvSpPr>
                  <p:cNvPr id="18448" name="Rectangle 17">
                    <a:extLst>
                      <a:ext uri="{FF2B5EF4-FFF2-40B4-BE49-F238E27FC236}">
                        <a16:creationId xmlns:a16="http://schemas.microsoft.com/office/drawing/2014/main" id="{6EB97079-4B72-F4DE-C733-DD13FC0F3524}"/>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49" name="Rectangle 18">
                    <a:extLst>
                      <a:ext uri="{FF2B5EF4-FFF2-40B4-BE49-F238E27FC236}">
                        <a16:creationId xmlns:a16="http://schemas.microsoft.com/office/drawing/2014/main" id="{A49A2588-A5ED-B115-3A66-48161EE1E40D}"/>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0" name="Rectangle 21">
                <a:extLst>
                  <a:ext uri="{FF2B5EF4-FFF2-40B4-BE49-F238E27FC236}">
                    <a16:creationId xmlns:a16="http://schemas.microsoft.com/office/drawing/2014/main" id="{CF48F586-F040-7F9A-EF09-666EE289857A}"/>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8441" name="Picture 42" descr="A picture containing shape&#10;&#10;Description automatically generated">
              <a:extLst>
                <a:ext uri="{FF2B5EF4-FFF2-40B4-BE49-F238E27FC236}">
                  <a16:creationId xmlns:a16="http://schemas.microsoft.com/office/drawing/2014/main" id="{D1834274-F88A-5B0C-7352-637C27FF4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Freeform 22">
            <a:extLst>
              <a:ext uri="{FF2B5EF4-FFF2-40B4-BE49-F238E27FC236}">
                <a16:creationId xmlns:a16="http://schemas.microsoft.com/office/drawing/2014/main" id="{62408668-0769-A25B-6786-24A745598A97}"/>
              </a:ext>
            </a:extLst>
          </p:cNvPr>
          <p:cNvSpPr/>
          <p:nvPr/>
        </p:nvSpPr>
        <p:spPr>
          <a:xfrm>
            <a:off x="3641725" y="1862138"/>
            <a:ext cx="2189163" cy="2755900"/>
          </a:xfrm>
          <a:custGeom>
            <a:avLst/>
            <a:gdLst>
              <a:gd name="connsiteX0" fmla="*/ 19726 w 2188020"/>
              <a:gd name="connsiteY0" fmla="*/ 1820428 h 2756481"/>
              <a:gd name="connsiteX1" fmla="*/ 135767 w 2188020"/>
              <a:gd name="connsiteY1" fmla="*/ 2201041 h 2756481"/>
              <a:gd name="connsiteX2" fmla="*/ 237883 w 2188020"/>
              <a:gd name="connsiteY2" fmla="*/ 2590937 h 2756481"/>
              <a:gd name="connsiteX3" fmla="*/ 400340 w 2188020"/>
              <a:gd name="connsiteY3" fmla="*/ 2720903 h 2756481"/>
              <a:gd name="connsiteX4" fmla="*/ 613854 w 2188020"/>
              <a:gd name="connsiteY4" fmla="*/ 2753394 h 2756481"/>
              <a:gd name="connsiteX5" fmla="*/ 762386 w 2188020"/>
              <a:gd name="connsiteY5" fmla="*/ 2660562 h 2756481"/>
              <a:gd name="connsiteX6" fmla="*/ 971259 w 2188020"/>
              <a:gd name="connsiteY6" fmla="*/ 2563088 h 2756481"/>
              <a:gd name="connsiteX7" fmla="*/ 1217266 w 2188020"/>
              <a:gd name="connsiteY7" fmla="*/ 2586296 h 2756481"/>
              <a:gd name="connsiteX8" fmla="*/ 1379722 w 2188020"/>
              <a:gd name="connsiteY8" fmla="*/ 2618787 h 2756481"/>
              <a:gd name="connsiteX9" fmla="*/ 1486480 w 2188020"/>
              <a:gd name="connsiteY9" fmla="*/ 2688412 h 2756481"/>
              <a:gd name="connsiteX10" fmla="*/ 1565387 w 2188020"/>
              <a:gd name="connsiteY10" fmla="*/ 2679128 h 2756481"/>
              <a:gd name="connsiteX11" fmla="*/ 1713919 w 2188020"/>
              <a:gd name="connsiteY11" fmla="*/ 2595579 h 2756481"/>
              <a:gd name="connsiteX12" fmla="*/ 1848526 w 2188020"/>
              <a:gd name="connsiteY12" fmla="*/ 2581654 h 2756481"/>
              <a:gd name="connsiteX13" fmla="*/ 2154874 w 2188020"/>
              <a:gd name="connsiteY13" fmla="*/ 2558446 h 2756481"/>
              <a:gd name="connsiteX14" fmla="*/ 2159515 w 2188020"/>
              <a:gd name="connsiteY14" fmla="*/ 2558446 h 2756481"/>
              <a:gd name="connsiteX15" fmla="*/ 2001700 w 2188020"/>
              <a:gd name="connsiteY15" fmla="*/ 2368139 h 2756481"/>
              <a:gd name="connsiteX16" fmla="*/ 1453988 w 2188020"/>
              <a:gd name="connsiteY16" fmla="*/ 1811144 h 2756481"/>
              <a:gd name="connsiteX17" fmla="*/ 692762 w 2188020"/>
              <a:gd name="connsiteY17" fmla="*/ 966369 h 2756481"/>
              <a:gd name="connsiteX18" fmla="*/ 186825 w 2188020"/>
              <a:gd name="connsiteY18" fmla="*/ 441865 h 2756481"/>
              <a:gd name="connsiteX19" fmla="*/ 19726 w 2188020"/>
              <a:gd name="connsiteY19" fmla="*/ 228351 h 2756481"/>
              <a:gd name="connsiteX20" fmla="*/ 10443 w 2188020"/>
              <a:gd name="connsiteY20" fmla="*/ 61252 h 2756481"/>
              <a:gd name="connsiteX21" fmla="*/ 84709 w 2188020"/>
              <a:gd name="connsiteY21" fmla="*/ 38044 h 2756481"/>
              <a:gd name="connsiteX22" fmla="*/ 683479 w 2188020"/>
              <a:gd name="connsiteY22" fmla="*/ 5553 h 2756481"/>
              <a:gd name="connsiteX23" fmla="*/ 771670 w 2188020"/>
              <a:gd name="connsiteY23" fmla="*/ 163368 h 2756481"/>
              <a:gd name="connsiteX24" fmla="*/ 1198699 w 2188020"/>
              <a:gd name="connsiteY24" fmla="*/ 585756 h 2756481"/>
              <a:gd name="connsiteX25" fmla="*/ 1843885 w 2188020"/>
              <a:gd name="connsiteY25" fmla="*/ 1333057 h 2756481"/>
              <a:gd name="connsiteX26" fmla="*/ 2113099 w 2188020"/>
              <a:gd name="connsiteY26" fmla="*/ 1838994 h 2756481"/>
              <a:gd name="connsiteX27" fmla="*/ 2187365 w 2188020"/>
              <a:gd name="connsiteY27" fmla="*/ 1941110 h 2756481"/>
              <a:gd name="connsiteX28" fmla="*/ 2145590 w 2188020"/>
              <a:gd name="connsiteY28" fmla="*/ 1978243 h 2756481"/>
              <a:gd name="connsiteX29" fmla="*/ 2080608 w 2188020"/>
              <a:gd name="connsiteY29" fmla="*/ 1922543 h 2756481"/>
              <a:gd name="connsiteX30" fmla="*/ 1857810 w 2188020"/>
              <a:gd name="connsiteY30" fmla="*/ 1945752 h 2756481"/>
              <a:gd name="connsiteX31" fmla="*/ 1453988 w 2188020"/>
              <a:gd name="connsiteY31" fmla="*/ 1945752 h 2756481"/>
              <a:gd name="connsiteX32" fmla="*/ 1003751 w 2188020"/>
              <a:gd name="connsiteY32" fmla="*/ 1903977 h 2756481"/>
              <a:gd name="connsiteX33" fmla="*/ 404981 w 2188020"/>
              <a:gd name="connsiteY33" fmla="*/ 1852919 h 2756481"/>
              <a:gd name="connsiteX34" fmla="*/ 219316 w 2188020"/>
              <a:gd name="connsiteY34" fmla="*/ 1760087 h 2756481"/>
              <a:gd name="connsiteX35" fmla="*/ 70784 w 2188020"/>
              <a:gd name="connsiteY35" fmla="*/ 1704387 h 2756481"/>
              <a:gd name="connsiteX36" fmla="*/ 19726 w 2188020"/>
              <a:gd name="connsiteY36" fmla="*/ 1820428 h 275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8020" h="2756481">
                <a:moveTo>
                  <a:pt x="19726" y="1820428"/>
                </a:moveTo>
                <a:cubicBezTo>
                  <a:pt x="30556" y="1903204"/>
                  <a:pt x="99408" y="2072623"/>
                  <a:pt x="135767" y="2201041"/>
                </a:cubicBezTo>
                <a:cubicBezTo>
                  <a:pt x="172127" y="2329459"/>
                  <a:pt x="193788" y="2504293"/>
                  <a:pt x="237883" y="2590937"/>
                </a:cubicBezTo>
                <a:cubicBezTo>
                  <a:pt x="281979" y="2677581"/>
                  <a:pt x="337678" y="2693827"/>
                  <a:pt x="400340" y="2720903"/>
                </a:cubicBezTo>
                <a:cubicBezTo>
                  <a:pt x="463002" y="2747979"/>
                  <a:pt x="553513" y="2763451"/>
                  <a:pt x="613854" y="2753394"/>
                </a:cubicBezTo>
                <a:cubicBezTo>
                  <a:pt x="674195" y="2743337"/>
                  <a:pt x="702819" y="2692280"/>
                  <a:pt x="762386" y="2660562"/>
                </a:cubicBezTo>
                <a:cubicBezTo>
                  <a:pt x="821953" y="2628844"/>
                  <a:pt x="895446" y="2575466"/>
                  <a:pt x="971259" y="2563088"/>
                </a:cubicBezTo>
                <a:cubicBezTo>
                  <a:pt x="1047072" y="2550710"/>
                  <a:pt x="1149189" y="2577013"/>
                  <a:pt x="1217266" y="2586296"/>
                </a:cubicBezTo>
                <a:cubicBezTo>
                  <a:pt x="1285343" y="2595579"/>
                  <a:pt x="1334853" y="2601768"/>
                  <a:pt x="1379722" y="2618787"/>
                </a:cubicBezTo>
                <a:cubicBezTo>
                  <a:pt x="1424591" y="2635806"/>
                  <a:pt x="1455536" y="2678355"/>
                  <a:pt x="1486480" y="2688412"/>
                </a:cubicBezTo>
                <a:cubicBezTo>
                  <a:pt x="1517424" y="2698469"/>
                  <a:pt x="1527480" y="2694600"/>
                  <a:pt x="1565387" y="2679128"/>
                </a:cubicBezTo>
                <a:cubicBezTo>
                  <a:pt x="1603294" y="2663656"/>
                  <a:pt x="1666729" y="2611825"/>
                  <a:pt x="1713919" y="2595579"/>
                </a:cubicBezTo>
                <a:cubicBezTo>
                  <a:pt x="1761109" y="2579333"/>
                  <a:pt x="1848526" y="2581654"/>
                  <a:pt x="1848526" y="2581654"/>
                </a:cubicBezTo>
                <a:lnTo>
                  <a:pt x="2154874" y="2558446"/>
                </a:lnTo>
                <a:cubicBezTo>
                  <a:pt x="2206705" y="2554578"/>
                  <a:pt x="2185044" y="2590164"/>
                  <a:pt x="2159515" y="2558446"/>
                </a:cubicBezTo>
                <a:cubicBezTo>
                  <a:pt x="2133986" y="2526728"/>
                  <a:pt x="2119288" y="2492689"/>
                  <a:pt x="2001700" y="2368139"/>
                </a:cubicBezTo>
                <a:cubicBezTo>
                  <a:pt x="1884112" y="2243589"/>
                  <a:pt x="1672144" y="2044772"/>
                  <a:pt x="1453988" y="1811144"/>
                </a:cubicBezTo>
                <a:cubicBezTo>
                  <a:pt x="1235832" y="1577516"/>
                  <a:pt x="903956" y="1194582"/>
                  <a:pt x="692762" y="966369"/>
                </a:cubicBezTo>
                <a:cubicBezTo>
                  <a:pt x="481568" y="738156"/>
                  <a:pt x="298998" y="564868"/>
                  <a:pt x="186825" y="441865"/>
                </a:cubicBezTo>
                <a:cubicBezTo>
                  <a:pt x="74652" y="318862"/>
                  <a:pt x="49123" y="291786"/>
                  <a:pt x="19726" y="228351"/>
                </a:cubicBezTo>
                <a:cubicBezTo>
                  <a:pt x="-9671" y="164916"/>
                  <a:pt x="-387" y="92970"/>
                  <a:pt x="10443" y="61252"/>
                </a:cubicBezTo>
                <a:cubicBezTo>
                  <a:pt x="21273" y="29534"/>
                  <a:pt x="-27464" y="47327"/>
                  <a:pt x="84709" y="38044"/>
                </a:cubicBezTo>
                <a:cubicBezTo>
                  <a:pt x="196882" y="28761"/>
                  <a:pt x="568986" y="-15334"/>
                  <a:pt x="683479" y="5553"/>
                </a:cubicBezTo>
                <a:cubicBezTo>
                  <a:pt x="797972" y="26440"/>
                  <a:pt x="685800" y="66667"/>
                  <a:pt x="771670" y="163368"/>
                </a:cubicBezTo>
                <a:cubicBezTo>
                  <a:pt x="857540" y="260068"/>
                  <a:pt x="1019997" y="390808"/>
                  <a:pt x="1198699" y="585756"/>
                </a:cubicBezTo>
                <a:cubicBezTo>
                  <a:pt x="1377401" y="780704"/>
                  <a:pt x="1691485" y="1124184"/>
                  <a:pt x="1843885" y="1333057"/>
                </a:cubicBezTo>
                <a:cubicBezTo>
                  <a:pt x="1996285" y="1541930"/>
                  <a:pt x="2055852" y="1737652"/>
                  <a:pt x="2113099" y="1838994"/>
                </a:cubicBezTo>
                <a:cubicBezTo>
                  <a:pt x="2170346" y="1940336"/>
                  <a:pt x="2181950" y="1917902"/>
                  <a:pt x="2187365" y="1941110"/>
                </a:cubicBezTo>
                <a:cubicBezTo>
                  <a:pt x="2192780" y="1964318"/>
                  <a:pt x="2163383" y="1981338"/>
                  <a:pt x="2145590" y="1978243"/>
                </a:cubicBezTo>
                <a:cubicBezTo>
                  <a:pt x="2127797" y="1975149"/>
                  <a:pt x="2128571" y="1927958"/>
                  <a:pt x="2080608" y="1922543"/>
                </a:cubicBezTo>
                <a:cubicBezTo>
                  <a:pt x="2032645" y="1917128"/>
                  <a:pt x="1962247" y="1941884"/>
                  <a:pt x="1857810" y="1945752"/>
                </a:cubicBezTo>
                <a:cubicBezTo>
                  <a:pt x="1753373" y="1949620"/>
                  <a:pt x="1596331" y="1952714"/>
                  <a:pt x="1453988" y="1945752"/>
                </a:cubicBezTo>
                <a:cubicBezTo>
                  <a:pt x="1311645" y="1938790"/>
                  <a:pt x="1003751" y="1903977"/>
                  <a:pt x="1003751" y="1903977"/>
                </a:cubicBezTo>
                <a:cubicBezTo>
                  <a:pt x="828917" y="1888505"/>
                  <a:pt x="535720" y="1876901"/>
                  <a:pt x="404981" y="1852919"/>
                </a:cubicBezTo>
                <a:cubicBezTo>
                  <a:pt x="274242" y="1828937"/>
                  <a:pt x="275015" y="1784842"/>
                  <a:pt x="219316" y="1760087"/>
                </a:cubicBezTo>
                <a:cubicBezTo>
                  <a:pt x="163617" y="1735332"/>
                  <a:pt x="100954" y="1701293"/>
                  <a:pt x="70784" y="1704387"/>
                </a:cubicBezTo>
                <a:cubicBezTo>
                  <a:pt x="40614" y="1707481"/>
                  <a:pt x="8896" y="1737652"/>
                  <a:pt x="19726" y="1820428"/>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 name="Freeform 1">
            <a:extLst>
              <a:ext uri="{FF2B5EF4-FFF2-40B4-BE49-F238E27FC236}">
                <a16:creationId xmlns:a16="http://schemas.microsoft.com/office/drawing/2014/main" id="{9F419D23-2177-BD21-9760-70C143922E8F}"/>
              </a:ext>
            </a:extLst>
          </p:cNvPr>
          <p:cNvSpPr/>
          <p:nvPr/>
        </p:nvSpPr>
        <p:spPr>
          <a:xfrm>
            <a:off x="3671888" y="1871663"/>
            <a:ext cx="2159000" cy="2579687"/>
          </a:xfrm>
          <a:custGeom>
            <a:avLst/>
            <a:gdLst>
              <a:gd name="connsiteX0" fmla="*/ 7193 w 2158703"/>
              <a:gd name="connsiteY0" fmla="*/ 1756737 h 2578849"/>
              <a:gd name="connsiteX1" fmla="*/ 178933 w 2158703"/>
              <a:gd name="connsiteY1" fmla="*/ 1923836 h 2578849"/>
              <a:gd name="connsiteX2" fmla="*/ 462072 w 2158703"/>
              <a:gd name="connsiteY2" fmla="*/ 2276599 h 2578849"/>
              <a:gd name="connsiteX3" fmla="*/ 657020 w 2158703"/>
              <a:gd name="connsiteY3" fmla="*/ 2536530 h 2578849"/>
              <a:gd name="connsiteX4" fmla="*/ 800910 w 2158703"/>
              <a:gd name="connsiteY4" fmla="*/ 2578305 h 2578849"/>
              <a:gd name="connsiteX5" fmla="*/ 940159 w 2158703"/>
              <a:gd name="connsiteY5" fmla="*/ 2536530 h 2578849"/>
              <a:gd name="connsiteX6" fmla="*/ 1172240 w 2158703"/>
              <a:gd name="connsiteY6" fmla="*/ 2425131 h 2578849"/>
              <a:gd name="connsiteX7" fmla="*/ 1306847 w 2158703"/>
              <a:gd name="connsiteY7" fmla="*/ 2378715 h 2578849"/>
              <a:gd name="connsiteX8" fmla="*/ 1469304 w 2158703"/>
              <a:gd name="connsiteY8" fmla="*/ 2378715 h 2578849"/>
              <a:gd name="connsiteX9" fmla="*/ 1900975 w 2158703"/>
              <a:gd name="connsiteY9" fmla="*/ 2406565 h 2578849"/>
              <a:gd name="connsiteX10" fmla="*/ 2114490 w 2158703"/>
              <a:gd name="connsiteY10" fmla="*/ 2369432 h 2578849"/>
              <a:gd name="connsiteX11" fmla="*/ 2156265 w 2158703"/>
              <a:gd name="connsiteY11" fmla="*/ 2360148 h 2578849"/>
              <a:gd name="connsiteX12" fmla="*/ 2072715 w 2158703"/>
              <a:gd name="connsiteY12" fmla="*/ 2295166 h 2578849"/>
              <a:gd name="connsiteX13" fmla="*/ 1798860 w 2158703"/>
              <a:gd name="connsiteY13" fmla="*/ 2234825 h 2578849"/>
              <a:gd name="connsiteX14" fmla="*/ 1747802 w 2158703"/>
              <a:gd name="connsiteY14" fmla="*/ 2206975 h 2578849"/>
              <a:gd name="connsiteX15" fmla="*/ 76817 w 2158703"/>
              <a:gd name="connsiteY15" fmla="*/ 438516 h 2578849"/>
              <a:gd name="connsiteX16" fmla="*/ 76817 w 2158703"/>
              <a:gd name="connsiteY16" fmla="*/ 438516 h 2578849"/>
              <a:gd name="connsiteX17" fmla="*/ 44326 w 2158703"/>
              <a:gd name="connsiteY17" fmla="*/ 262134 h 2578849"/>
              <a:gd name="connsiteX18" fmla="*/ 11834 w 2158703"/>
              <a:gd name="connsiteY18" fmla="*/ 57903 h 2578849"/>
              <a:gd name="connsiteX19" fmla="*/ 262482 w 2158703"/>
              <a:gd name="connsiteY19" fmla="*/ 34695 h 2578849"/>
              <a:gd name="connsiteX20" fmla="*/ 610604 w 2158703"/>
              <a:gd name="connsiteY20" fmla="*/ 6845 h 2578849"/>
              <a:gd name="connsiteX21" fmla="*/ 735928 w 2158703"/>
              <a:gd name="connsiteY21" fmla="*/ 173943 h 2578849"/>
              <a:gd name="connsiteX22" fmla="*/ 1102616 w 2158703"/>
              <a:gd name="connsiteY22" fmla="*/ 526707 h 2578849"/>
              <a:gd name="connsiteX23" fmla="*/ 1664253 w 2158703"/>
              <a:gd name="connsiteY23" fmla="*/ 1181176 h 2578849"/>
              <a:gd name="connsiteX24" fmla="*/ 1928825 w 2158703"/>
              <a:gd name="connsiteY24" fmla="*/ 1422540 h 2578849"/>
              <a:gd name="connsiteX25" fmla="*/ 2077357 w 2158703"/>
              <a:gd name="connsiteY25" fmla="*/ 1742812 h 2578849"/>
              <a:gd name="connsiteX26" fmla="*/ 2123773 w 2158703"/>
              <a:gd name="connsiteY26" fmla="*/ 1891344 h 2578849"/>
              <a:gd name="connsiteX27" fmla="*/ 1979883 w 2158703"/>
              <a:gd name="connsiteY27" fmla="*/ 1919194 h 2578849"/>
              <a:gd name="connsiteX28" fmla="*/ 1237223 w 2158703"/>
              <a:gd name="connsiteY28" fmla="*/ 1933119 h 2578849"/>
              <a:gd name="connsiteX29" fmla="*/ 392447 w 2158703"/>
              <a:gd name="connsiteY29" fmla="*/ 1812437 h 2578849"/>
              <a:gd name="connsiteX30" fmla="*/ 285690 w 2158703"/>
              <a:gd name="connsiteY30" fmla="*/ 1784587 h 2578849"/>
              <a:gd name="connsiteX31" fmla="*/ 174291 w 2158703"/>
              <a:gd name="connsiteY31" fmla="*/ 1728888 h 2578849"/>
              <a:gd name="connsiteX32" fmla="*/ 48967 w 2158703"/>
              <a:gd name="connsiteY32" fmla="*/ 1691755 h 2578849"/>
              <a:gd name="connsiteX33" fmla="*/ 7193 w 2158703"/>
              <a:gd name="connsiteY33" fmla="*/ 1756737 h 257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58703" h="2578849">
                <a:moveTo>
                  <a:pt x="7193" y="1756737"/>
                </a:moveTo>
                <a:cubicBezTo>
                  <a:pt x="28854" y="1795417"/>
                  <a:pt x="103120" y="1837192"/>
                  <a:pt x="178933" y="1923836"/>
                </a:cubicBezTo>
                <a:cubicBezTo>
                  <a:pt x="254746" y="2010480"/>
                  <a:pt x="382391" y="2174483"/>
                  <a:pt x="462072" y="2276599"/>
                </a:cubicBezTo>
                <a:cubicBezTo>
                  <a:pt x="541753" y="2378715"/>
                  <a:pt x="600547" y="2486246"/>
                  <a:pt x="657020" y="2536530"/>
                </a:cubicBezTo>
                <a:cubicBezTo>
                  <a:pt x="713493" y="2586814"/>
                  <a:pt x="753720" y="2578305"/>
                  <a:pt x="800910" y="2578305"/>
                </a:cubicBezTo>
                <a:cubicBezTo>
                  <a:pt x="848100" y="2578305"/>
                  <a:pt x="878271" y="2562059"/>
                  <a:pt x="940159" y="2536530"/>
                </a:cubicBezTo>
                <a:cubicBezTo>
                  <a:pt x="1002047" y="2511001"/>
                  <a:pt x="1111125" y="2451433"/>
                  <a:pt x="1172240" y="2425131"/>
                </a:cubicBezTo>
                <a:cubicBezTo>
                  <a:pt x="1233355" y="2398829"/>
                  <a:pt x="1257336" y="2386451"/>
                  <a:pt x="1306847" y="2378715"/>
                </a:cubicBezTo>
                <a:cubicBezTo>
                  <a:pt x="1356358" y="2370979"/>
                  <a:pt x="1370283" y="2374073"/>
                  <a:pt x="1469304" y="2378715"/>
                </a:cubicBezTo>
                <a:cubicBezTo>
                  <a:pt x="1568325" y="2383357"/>
                  <a:pt x="1793444" y="2408112"/>
                  <a:pt x="1900975" y="2406565"/>
                </a:cubicBezTo>
                <a:cubicBezTo>
                  <a:pt x="2008506" y="2405018"/>
                  <a:pt x="2071942" y="2377168"/>
                  <a:pt x="2114490" y="2369432"/>
                </a:cubicBezTo>
                <a:cubicBezTo>
                  <a:pt x="2157038" y="2361696"/>
                  <a:pt x="2163227" y="2372526"/>
                  <a:pt x="2156265" y="2360148"/>
                </a:cubicBezTo>
                <a:cubicBezTo>
                  <a:pt x="2149303" y="2347770"/>
                  <a:pt x="2132282" y="2316053"/>
                  <a:pt x="2072715" y="2295166"/>
                </a:cubicBezTo>
                <a:cubicBezTo>
                  <a:pt x="2013148" y="2274279"/>
                  <a:pt x="1853012" y="2249523"/>
                  <a:pt x="1798860" y="2234825"/>
                </a:cubicBezTo>
                <a:cubicBezTo>
                  <a:pt x="1744708" y="2220127"/>
                  <a:pt x="2034809" y="2506360"/>
                  <a:pt x="1747802" y="2206975"/>
                </a:cubicBezTo>
                <a:cubicBezTo>
                  <a:pt x="1460795" y="1907590"/>
                  <a:pt x="76817" y="438516"/>
                  <a:pt x="76817" y="438516"/>
                </a:cubicBezTo>
                <a:lnTo>
                  <a:pt x="76817" y="438516"/>
                </a:lnTo>
                <a:cubicBezTo>
                  <a:pt x="71402" y="409119"/>
                  <a:pt x="55156" y="325569"/>
                  <a:pt x="44326" y="262134"/>
                </a:cubicBezTo>
                <a:cubicBezTo>
                  <a:pt x="33496" y="198699"/>
                  <a:pt x="-24525" y="95809"/>
                  <a:pt x="11834" y="57903"/>
                </a:cubicBezTo>
                <a:cubicBezTo>
                  <a:pt x="48193" y="19996"/>
                  <a:pt x="262482" y="34695"/>
                  <a:pt x="262482" y="34695"/>
                </a:cubicBezTo>
                <a:cubicBezTo>
                  <a:pt x="362277" y="26185"/>
                  <a:pt x="531696" y="-16363"/>
                  <a:pt x="610604" y="6845"/>
                </a:cubicBezTo>
                <a:cubicBezTo>
                  <a:pt x="689512" y="30053"/>
                  <a:pt x="653926" y="87299"/>
                  <a:pt x="735928" y="173943"/>
                </a:cubicBezTo>
                <a:cubicBezTo>
                  <a:pt x="817930" y="260587"/>
                  <a:pt x="947895" y="358835"/>
                  <a:pt x="1102616" y="526707"/>
                </a:cubicBezTo>
                <a:cubicBezTo>
                  <a:pt x="1257337" y="694579"/>
                  <a:pt x="1526552" y="1031870"/>
                  <a:pt x="1664253" y="1181176"/>
                </a:cubicBezTo>
                <a:cubicBezTo>
                  <a:pt x="1801955" y="1330481"/>
                  <a:pt x="1859974" y="1328934"/>
                  <a:pt x="1928825" y="1422540"/>
                </a:cubicBezTo>
                <a:cubicBezTo>
                  <a:pt x="1997676" y="1516146"/>
                  <a:pt x="2044866" y="1664678"/>
                  <a:pt x="2077357" y="1742812"/>
                </a:cubicBezTo>
                <a:cubicBezTo>
                  <a:pt x="2109848" y="1820946"/>
                  <a:pt x="2140019" y="1861947"/>
                  <a:pt x="2123773" y="1891344"/>
                </a:cubicBezTo>
                <a:cubicBezTo>
                  <a:pt x="2107527" y="1920741"/>
                  <a:pt x="2127641" y="1912232"/>
                  <a:pt x="1979883" y="1919194"/>
                </a:cubicBezTo>
                <a:cubicBezTo>
                  <a:pt x="1832125" y="1926156"/>
                  <a:pt x="1501796" y="1950912"/>
                  <a:pt x="1237223" y="1933119"/>
                </a:cubicBezTo>
                <a:cubicBezTo>
                  <a:pt x="972650" y="1915326"/>
                  <a:pt x="551036" y="1837192"/>
                  <a:pt x="392447" y="1812437"/>
                </a:cubicBezTo>
                <a:cubicBezTo>
                  <a:pt x="233858" y="1787682"/>
                  <a:pt x="322049" y="1798512"/>
                  <a:pt x="285690" y="1784587"/>
                </a:cubicBezTo>
                <a:cubicBezTo>
                  <a:pt x="249331" y="1770662"/>
                  <a:pt x="213745" y="1744360"/>
                  <a:pt x="174291" y="1728888"/>
                </a:cubicBezTo>
                <a:cubicBezTo>
                  <a:pt x="134837" y="1713416"/>
                  <a:pt x="78364" y="1690982"/>
                  <a:pt x="48967" y="1691755"/>
                </a:cubicBezTo>
                <a:cubicBezTo>
                  <a:pt x="19570" y="1692528"/>
                  <a:pt x="-14468" y="1718057"/>
                  <a:pt x="7193" y="1756737"/>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 name="Freeform 2">
            <a:extLst>
              <a:ext uri="{FF2B5EF4-FFF2-40B4-BE49-F238E27FC236}">
                <a16:creationId xmlns:a16="http://schemas.microsoft.com/office/drawing/2014/main" id="{68229973-8AA2-C089-4D18-B13141ECA7A3}"/>
              </a:ext>
            </a:extLst>
          </p:cNvPr>
          <p:cNvSpPr/>
          <p:nvPr/>
        </p:nvSpPr>
        <p:spPr>
          <a:xfrm>
            <a:off x="3616325" y="1871663"/>
            <a:ext cx="2214563" cy="2754312"/>
          </a:xfrm>
          <a:custGeom>
            <a:avLst/>
            <a:gdLst>
              <a:gd name="connsiteX0" fmla="*/ 31939 w 2213923"/>
              <a:gd name="connsiteY0" fmla="*/ 2096778 h 2754477"/>
              <a:gd name="connsiteX1" fmla="*/ 143338 w 2213923"/>
              <a:gd name="connsiteY1" fmla="*/ 2115344 h 2754477"/>
              <a:gd name="connsiteX2" fmla="*/ 445043 w 2213923"/>
              <a:gd name="connsiteY2" fmla="*/ 2050362 h 2754477"/>
              <a:gd name="connsiteX3" fmla="*/ 704974 w 2213923"/>
              <a:gd name="connsiteY3" fmla="*/ 2082853 h 2754477"/>
              <a:gd name="connsiteX4" fmla="*/ 885998 w 2213923"/>
              <a:gd name="connsiteY4" fmla="*/ 2119986 h 2754477"/>
              <a:gd name="connsiteX5" fmla="*/ 1039171 w 2213923"/>
              <a:gd name="connsiteY5" fmla="*/ 2166402 h 2754477"/>
              <a:gd name="connsiteX6" fmla="*/ 1257328 w 2213923"/>
              <a:gd name="connsiteY6" fmla="*/ 2143194 h 2754477"/>
              <a:gd name="connsiteX7" fmla="*/ 1507975 w 2213923"/>
              <a:gd name="connsiteY7" fmla="*/ 2208177 h 2754477"/>
              <a:gd name="connsiteX8" fmla="*/ 1702924 w 2213923"/>
              <a:gd name="connsiteY8" fmla="*/ 2291726 h 2754477"/>
              <a:gd name="connsiteX9" fmla="*/ 1888588 w 2213923"/>
              <a:gd name="connsiteY9" fmla="*/ 2458825 h 2754477"/>
              <a:gd name="connsiteX10" fmla="*/ 2129953 w 2213923"/>
              <a:gd name="connsiteY10" fmla="*/ 2690906 h 2754477"/>
              <a:gd name="connsiteX11" fmla="*/ 2213502 w 2213923"/>
              <a:gd name="connsiteY11" fmla="*/ 2746605 h 2754477"/>
              <a:gd name="connsiteX12" fmla="*/ 2102103 w 2213923"/>
              <a:gd name="connsiteY12" fmla="*/ 2551657 h 2754477"/>
              <a:gd name="connsiteX13" fmla="*/ 1828247 w 2213923"/>
              <a:gd name="connsiteY13" fmla="*/ 2301009 h 2754477"/>
              <a:gd name="connsiteX14" fmla="*/ 463610 w 2213923"/>
              <a:gd name="connsiteY14" fmla="*/ 848181 h 2754477"/>
              <a:gd name="connsiteX15" fmla="*/ 106205 w 2213923"/>
              <a:gd name="connsiteY15" fmla="*/ 402585 h 2754477"/>
              <a:gd name="connsiteX16" fmla="*/ 13372 w 2213923"/>
              <a:gd name="connsiteY16" fmla="*/ 161220 h 2754477"/>
              <a:gd name="connsiteX17" fmla="*/ 41222 w 2213923"/>
              <a:gd name="connsiteY17" fmla="*/ 12688 h 2754477"/>
              <a:gd name="connsiteX18" fmla="*/ 384702 w 2213923"/>
              <a:gd name="connsiteY18" fmla="*/ 8047 h 2754477"/>
              <a:gd name="connsiteX19" fmla="*/ 704974 w 2213923"/>
              <a:gd name="connsiteY19" fmla="*/ 3405 h 2754477"/>
              <a:gd name="connsiteX20" fmla="*/ 830298 w 2213923"/>
              <a:gd name="connsiteY20" fmla="*/ 21972 h 2754477"/>
              <a:gd name="connsiteX21" fmla="*/ 923131 w 2213923"/>
              <a:gd name="connsiteY21" fmla="*/ 170504 h 2754477"/>
              <a:gd name="connsiteX22" fmla="*/ 1340877 w 2213923"/>
              <a:gd name="connsiteY22" fmla="*/ 606816 h 2754477"/>
              <a:gd name="connsiteX23" fmla="*/ 1879305 w 2213923"/>
              <a:gd name="connsiteY23" fmla="*/ 1219511 h 2754477"/>
              <a:gd name="connsiteX24" fmla="*/ 2106745 w 2213923"/>
              <a:gd name="connsiteY24" fmla="*/ 1535141 h 2754477"/>
              <a:gd name="connsiteX25" fmla="*/ 2139236 w 2213923"/>
              <a:gd name="connsiteY25" fmla="*/ 1776506 h 2754477"/>
              <a:gd name="connsiteX26" fmla="*/ 2106745 w 2213923"/>
              <a:gd name="connsiteY26" fmla="*/ 1901830 h 2754477"/>
              <a:gd name="connsiteX27" fmla="*/ 2106745 w 2213923"/>
              <a:gd name="connsiteY27" fmla="*/ 1901830 h 2754477"/>
              <a:gd name="connsiteX28" fmla="*/ 1795756 w 2213923"/>
              <a:gd name="connsiteY28" fmla="*/ 1925038 h 2754477"/>
              <a:gd name="connsiteX29" fmla="*/ 356852 w 2213923"/>
              <a:gd name="connsiteY29" fmla="*/ 1813639 h 2754477"/>
              <a:gd name="connsiteX30" fmla="*/ 217604 w 2213923"/>
              <a:gd name="connsiteY30" fmla="*/ 1827564 h 2754477"/>
              <a:gd name="connsiteX31" fmla="*/ 129413 w 2213923"/>
              <a:gd name="connsiteY31" fmla="*/ 1948246 h 2754477"/>
              <a:gd name="connsiteX32" fmla="*/ 31939 w 2213923"/>
              <a:gd name="connsiteY32" fmla="*/ 2096778 h 27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3923" h="2754477">
                <a:moveTo>
                  <a:pt x="31939" y="2096778"/>
                </a:moveTo>
                <a:cubicBezTo>
                  <a:pt x="34260" y="2124628"/>
                  <a:pt x="74487" y="2123080"/>
                  <a:pt x="143338" y="2115344"/>
                </a:cubicBezTo>
                <a:cubicBezTo>
                  <a:pt x="212189" y="2107608"/>
                  <a:pt x="351437" y="2055777"/>
                  <a:pt x="445043" y="2050362"/>
                </a:cubicBezTo>
                <a:cubicBezTo>
                  <a:pt x="538649" y="2044947"/>
                  <a:pt x="631481" y="2071249"/>
                  <a:pt x="704974" y="2082853"/>
                </a:cubicBezTo>
                <a:cubicBezTo>
                  <a:pt x="778467" y="2094457"/>
                  <a:pt x="830299" y="2106061"/>
                  <a:pt x="885998" y="2119986"/>
                </a:cubicBezTo>
                <a:cubicBezTo>
                  <a:pt x="941697" y="2133911"/>
                  <a:pt x="977283" y="2162534"/>
                  <a:pt x="1039171" y="2166402"/>
                </a:cubicBezTo>
                <a:cubicBezTo>
                  <a:pt x="1101059" y="2170270"/>
                  <a:pt x="1179194" y="2136232"/>
                  <a:pt x="1257328" y="2143194"/>
                </a:cubicBezTo>
                <a:cubicBezTo>
                  <a:pt x="1335462" y="2150156"/>
                  <a:pt x="1433709" y="2183422"/>
                  <a:pt x="1507975" y="2208177"/>
                </a:cubicBezTo>
                <a:cubicBezTo>
                  <a:pt x="1582241" y="2232932"/>
                  <a:pt x="1639489" y="2249951"/>
                  <a:pt x="1702924" y="2291726"/>
                </a:cubicBezTo>
                <a:cubicBezTo>
                  <a:pt x="1766360" y="2333501"/>
                  <a:pt x="1817417" y="2392295"/>
                  <a:pt x="1888588" y="2458825"/>
                </a:cubicBezTo>
                <a:cubicBezTo>
                  <a:pt x="1959760" y="2525355"/>
                  <a:pt x="2075801" y="2642943"/>
                  <a:pt x="2129953" y="2690906"/>
                </a:cubicBezTo>
                <a:cubicBezTo>
                  <a:pt x="2184105" y="2738869"/>
                  <a:pt x="2218144" y="2769813"/>
                  <a:pt x="2213502" y="2746605"/>
                </a:cubicBezTo>
                <a:cubicBezTo>
                  <a:pt x="2208860" y="2723397"/>
                  <a:pt x="2166312" y="2625923"/>
                  <a:pt x="2102103" y="2551657"/>
                </a:cubicBezTo>
                <a:cubicBezTo>
                  <a:pt x="2037894" y="2477391"/>
                  <a:pt x="2101329" y="2584922"/>
                  <a:pt x="1828247" y="2301009"/>
                </a:cubicBezTo>
                <a:cubicBezTo>
                  <a:pt x="1555165" y="2017096"/>
                  <a:pt x="750617" y="1164585"/>
                  <a:pt x="463610" y="848181"/>
                </a:cubicBezTo>
                <a:cubicBezTo>
                  <a:pt x="176603" y="531777"/>
                  <a:pt x="181245" y="517079"/>
                  <a:pt x="106205" y="402585"/>
                </a:cubicBezTo>
                <a:cubicBezTo>
                  <a:pt x="31165" y="288091"/>
                  <a:pt x="24202" y="226203"/>
                  <a:pt x="13372" y="161220"/>
                </a:cubicBezTo>
                <a:cubicBezTo>
                  <a:pt x="2542" y="96237"/>
                  <a:pt x="-20666" y="38217"/>
                  <a:pt x="41222" y="12688"/>
                </a:cubicBezTo>
                <a:cubicBezTo>
                  <a:pt x="103110" y="-12841"/>
                  <a:pt x="384702" y="8047"/>
                  <a:pt x="384702" y="8047"/>
                </a:cubicBezTo>
                <a:cubicBezTo>
                  <a:pt x="495327" y="6500"/>
                  <a:pt x="630708" y="1084"/>
                  <a:pt x="704974" y="3405"/>
                </a:cubicBezTo>
                <a:cubicBezTo>
                  <a:pt x="779240" y="5726"/>
                  <a:pt x="793939" y="-5878"/>
                  <a:pt x="830298" y="21972"/>
                </a:cubicBezTo>
                <a:cubicBezTo>
                  <a:pt x="866657" y="49822"/>
                  <a:pt x="838035" y="73030"/>
                  <a:pt x="923131" y="170504"/>
                </a:cubicBezTo>
                <a:cubicBezTo>
                  <a:pt x="1008227" y="267978"/>
                  <a:pt x="1181515" y="431982"/>
                  <a:pt x="1340877" y="606816"/>
                </a:cubicBezTo>
                <a:cubicBezTo>
                  <a:pt x="1500239" y="781650"/>
                  <a:pt x="1751660" y="1064790"/>
                  <a:pt x="1879305" y="1219511"/>
                </a:cubicBezTo>
                <a:cubicBezTo>
                  <a:pt x="2006950" y="1374232"/>
                  <a:pt x="2063423" y="1442309"/>
                  <a:pt x="2106745" y="1535141"/>
                </a:cubicBezTo>
                <a:cubicBezTo>
                  <a:pt x="2150067" y="1627973"/>
                  <a:pt x="2139236" y="1715391"/>
                  <a:pt x="2139236" y="1776506"/>
                </a:cubicBezTo>
                <a:cubicBezTo>
                  <a:pt x="2139236" y="1837621"/>
                  <a:pt x="2106745" y="1901830"/>
                  <a:pt x="2106745" y="1901830"/>
                </a:cubicBezTo>
                <a:lnTo>
                  <a:pt x="2106745" y="1901830"/>
                </a:lnTo>
                <a:cubicBezTo>
                  <a:pt x="2054914" y="1905698"/>
                  <a:pt x="2087405" y="1939736"/>
                  <a:pt x="1795756" y="1925038"/>
                </a:cubicBezTo>
                <a:cubicBezTo>
                  <a:pt x="1504107" y="1910340"/>
                  <a:pt x="619877" y="1829885"/>
                  <a:pt x="356852" y="1813639"/>
                </a:cubicBezTo>
                <a:cubicBezTo>
                  <a:pt x="93827" y="1797393"/>
                  <a:pt x="255510" y="1805130"/>
                  <a:pt x="217604" y="1827564"/>
                </a:cubicBezTo>
                <a:cubicBezTo>
                  <a:pt x="179698" y="1849998"/>
                  <a:pt x="158810" y="1910340"/>
                  <a:pt x="129413" y="1948246"/>
                </a:cubicBezTo>
                <a:cubicBezTo>
                  <a:pt x="100016" y="1986152"/>
                  <a:pt x="29618" y="2068928"/>
                  <a:pt x="31939" y="2096778"/>
                </a:cubicBezTo>
                <a:close/>
              </a:path>
            </a:pathLst>
          </a:cu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D6C9963B-7C90-AA28-1A6D-54DA99C87BFD}"/>
              </a:ext>
            </a:extLst>
          </p:cNvPr>
          <p:cNvSpPr txBox="1">
            <a:spLocks noChangeArrowheads="1"/>
          </p:cNvSpPr>
          <p:nvPr/>
        </p:nvSpPr>
        <p:spPr bwMode="auto">
          <a:xfrm>
            <a:off x="533400" y="179388"/>
            <a:ext cx="60642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Signature of Valve Design: Residual Gas Fraction</a:t>
            </a:r>
          </a:p>
        </p:txBody>
      </p:sp>
      <p:sp>
        <p:nvSpPr>
          <p:cNvPr id="227331" name="Rectangle 3">
            <a:extLst>
              <a:ext uri="{FF2B5EF4-FFF2-40B4-BE49-F238E27FC236}">
                <a16:creationId xmlns:a16="http://schemas.microsoft.com/office/drawing/2014/main" id="{1C63115F-195D-993F-ED7E-8E009362C357}"/>
              </a:ext>
            </a:extLst>
          </p:cNvPr>
          <p:cNvSpPr>
            <a:spLocks noChangeArrowheads="1"/>
          </p:cNvSpPr>
          <p:nvPr/>
        </p:nvSpPr>
        <p:spPr bwMode="auto">
          <a:xfrm>
            <a:off x="320675" y="1295400"/>
            <a:ext cx="853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The residual gas fraction in the cylinder during compression is determined by the exhaust and inlet processes.</a:t>
            </a:r>
          </a:p>
          <a:p>
            <a:pPr eaLnBrk="1" hangingPunct="1"/>
            <a:r>
              <a:rPr lang="en-US" altLang="en-US" sz="2400">
                <a:latin typeface="Times New Roman" panose="02020603050405020304" pitchFamily="18" charset="0"/>
                <a:cs typeface="Times New Roman" panose="02020603050405020304" pitchFamily="18" charset="0"/>
              </a:rPr>
              <a:t>Its magnitude affects volumetric efficiency and engine performance directly.</a:t>
            </a:r>
          </a:p>
          <a:p>
            <a:pPr eaLnBrk="1" hangingPunct="1"/>
            <a:r>
              <a:rPr lang="en-US" altLang="en-US" sz="2400">
                <a:latin typeface="Times New Roman" panose="02020603050405020304" pitchFamily="18" charset="0"/>
                <a:cs typeface="Times New Roman" panose="02020603050405020304" pitchFamily="18" charset="0"/>
              </a:rPr>
              <a:t>The residual gas fraction is a function of inlet and exhaust pressures, speed, compression ratio, valve timing, and exhaust system dynamics.</a:t>
            </a:r>
          </a:p>
          <a:p>
            <a:pPr eaLnBrk="1" hangingPunct="1"/>
            <a:r>
              <a:rPr lang="en-US" altLang="en-US" sz="2400">
                <a:latin typeface="Times New Roman" panose="02020603050405020304" pitchFamily="18" charset="0"/>
                <a:cs typeface="Times New Roman" panose="02020603050405020304" pitchFamily="18" charset="0"/>
              </a:rPr>
              <a:t>The residual gas fraction is defined as:</a:t>
            </a:r>
          </a:p>
        </p:txBody>
      </p:sp>
      <p:graphicFrame>
        <p:nvGraphicFramePr>
          <p:cNvPr id="227332" name="Object 4">
            <a:extLst>
              <a:ext uri="{FF2B5EF4-FFF2-40B4-BE49-F238E27FC236}">
                <a16:creationId xmlns:a16="http://schemas.microsoft.com/office/drawing/2014/main" id="{14B18466-63EE-BE3C-E0B9-DE9C0CB82D9B}"/>
              </a:ext>
            </a:extLst>
          </p:cNvPr>
          <p:cNvGraphicFramePr>
            <a:graphicFrameLocks noChangeAspect="1"/>
          </p:cNvGraphicFramePr>
          <p:nvPr/>
        </p:nvGraphicFramePr>
        <p:xfrm>
          <a:off x="2713038" y="4749800"/>
          <a:ext cx="3017837" cy="1147763"/>
        </p:xfrm>
        <a:graphic>
          <a:graphicData uri="http://schemas.openxmlformats.org/presentationml/2006/ole">
            <mc:AlternateContent xmlns:mc="http://schemas.openxmlformats.org/markup-compatibility/2006">
              <mc:Choice xmlns:v="urn:schemas-microsoft-com:vml" Requires="v">
                <p:oleObj name="Equation" r:id="rId3" imgW="1333500" imgH="508000" progId="Equation.3">
                  <p:embed/>
                </p:oleObj>
              </mc:Choice>
              <mc:Fallback>
                <p:oleObj name="Equation" r:id="rId3" imgW="1333500" imgH="508000" progId="Equation.3">
                  <p:embed/>
                  <p:pic>
                    <p:nvPicPr>
                      <p:cNvPr id="227332" name="Object 4">
                        <a:extLst>
                          <a:ext uri="{FF2B5EF4-FFF2-40B4-BE49-F238E27FC236}">
                            <a16:creationId xmlns:a16="http://schemas.microsoft.com/office/drawing/2014/main" id="{14B18466-63EE-BE3C-E0B9-DE9C0CB82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038" y="4749800"/>
                        <a:ext cx="3017837" cy="1147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125" name="Group 38">
            <a:extLst>
              <a:ext uri="{FF2B5EF4-FFF2-40B4-BE49-F238E27FC236}">
                <a16:creationId xmlns:a16="http://schemas.microsoft.com/office/drawing/2014/main" id="{2B7B0AEE-5D71-2192-5F56-3776104E15FC}"/>
              </a:ext>
            </a:extLst>
          </p:cNvPr>
          <p:cNvGrpSpPr>
            <a:grpSpLocks/>
          </p:cNvGrpSpPr>
          <p:nvPr/>
        </p:nvGrpSpPr>
        <p:grpSpPr bwMode="auto">
          <a:xfrm>
            <a:off x="0" y="0"/>
            <a:ext cx="9144000" cy="6858000"/>
            <a:chOff x="0" y="0"/>
            <a:chExt cx="9144000" cy="6858000"/>
          </a:xfrm>
        </p:grpSpPr>
        <p:grpSp>
          <p:nvGrpSpPr>
            <p:cNvPr id="5126" name="Group 19">
              <a:extLst>
                <a:ext uri="{FF2B5EF4-FFF2-40B4-BE49-F238E27FC236}">
                  <a16:creationId xmlns:a16="http://schemas.microsoft.com/office/drawing/2014/main" id="{2AAF98EB-4C1D-A609-C613-0F7F5F1FBD14}"/>
                </a:ext>
              </a:extLst>
            </p:cNvPr>
            <p:cNvGrpSpPr>
              <a:grpSpLocks/>
            </p:cNvGrpSpPr>
            <p:nvPr/>
          </p:nvGrpSpPr>
          <p:grpSpPr bwMode="auto">
            <a:xfrm>
              <a:off x="0" y="0"/>
              <a:ext cx="9144000" cy="6858000"/>
              <a:chOff x="0" y="0"/>
              <a:chExt cx="9144000" cy="6858000"/>
            </a:xfrm>
          </p:grpSpPr>
          <p:grpSp>
            <p:nvGrpSpPr>
              <p:cNvPr id="5128" name="Group 8">
                <a:extLst>
                  <a:ext uri="{FF2B5EF4-FFF2-40B4-BE49-F238E27FC236}">
                    <a16:creationId xmlns:a16="http://schemas.microsoft.com/office/drawing/2014/main" id="{F95C8809-09B0-E168-9E5A-BAEC758E4ACA}"/>
                  </a:ext>
                </a:extLst>
              </p:cNvPr>
              <p:cNvGrpSpPr>
                <a:grpSpLocks/>
              </p:cNvGrpSpPr>
              <p:nvPr/>
            </p:nvGrpSpPr>
            <p:grpSpPr bwMode="auto">
              <a:xfrm>
                <a:off x="0" y="0"/>
                <a:ext cx="9144000" cy="6858000"/>
                <a:chOff x="0" y="0"/>
                <a:chExt cx="5760" cy="4320"/>
              </a:xfrm>
            </p:grpSpPr>
            <p:grpSp>
              <p:nvGrpSpPr>
                <p:cNvPr id="5130" name="Group 9">
                  <a:extLst>
                    <a:ext uri="{FF2B5EF4-FFF2-40B4-BE49-F238E27FC236}">
                      <a16:creationId xmlns:a16="http://schemas.microsoft.com/office/drawing/2014/main" id="{B78378AE-A482-145B-487E-53F1CF33CF37}"/>
                    </a:ext>
                  </a:extLst>
                </p:cNvPr>
                <p:cNvGrpSpPr>
                  <a:grpSpLocks/>
                </p:cNvGrpSpPr>
                <p:nvPr/>
              </p:nvGrpSpPr>
              <p:grpSpPr bwMode="auto">
                <a:xfrm>
                  <a:off x="0" y="0"/>
                  <a:ext cx="192" cy="4320"/>
                  <a:chOff x="0" y="-48"/>
                  <a:chExt cx="144" cy="4368"/>
                </a:xfrm>
              </p:grpSpPr>
              <p:sp>
                <p:nvSpPr>
                  <p:cNvPr id="5140" name="Rectangle 10">
                    <a:extLst>
                      <a:ext uri="{FF2B5EF4-FFF2-40B4-BE49-F238E27FC236}">
                        <a16:creationId xmlns:a16="http://schemas.microsoft.com/office/drawing/2014/main" id="{0A25AC6E-559E-918A-F48D-463766CDC401}"/>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41" name="Rectangle 11">
                    <a:extLst>
                      <a:ext uri="{FF2B5EF4-FFF2-40B4-BE49-F238E27FC236}">
                        <a16:creationId xmlns:a16="http://schemas.microsoft.com/office/drawing/2014/main" id="{2BD28D70-00F8-1DCE-224A-290BC1BFCA8A}"/>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5131" name="Group 12">
                  <a:extLst>
                    <a:ext uri="{FF2B5EF4-FFF2-40B4-BE49-F238E27FC236}">
                      <a16:creationId xmlns:a16="http://schemas.microsoft.com/office/drawing/2014/main" id="{0AA2E6DF-C884-262F-3A21-2E7270D1124A}"/>
                    </a:ext>
                  </a:extLst>
                </p:cNvPr>
                <p:cNvGrpSpPr>
                  <a:grpSpLocks/>
                </p:cNvGrpSpPr>
                <p:nvPr/>
              </p:nvGrpSpPr>
              <p:grpSpPr bwMode="auto">
                <a:xfrm>
                  <a:off x="5674" y="24"/>
                  <a:ext cx="86" cy="4296"/>
                  <a:chOff x="5616" y="-48"/>
                  <a:chExt cx="144" cy="4368"/>
                </a:xfrm>
              </p:grpSpPr>
              <p:sp>
                <p:nvSpPr>
                  <p:cNvPr id="5138" name="Rectangle 13">
                    <a:extLst>
                      <a:ext uri="{FF2B5EF4-FFF2-40B4-BE49-F238E27FC236}">
                        <a16:creationId xmlns:a16="http://schemas.microsoft.com/office/drawing/2014/main" id="{DDAF8245-2043-BB32-70BC-ABC8DAF7B224}"/>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39" name="Rectangle 14">
                    <a:extLst>
                      <a:ext uri="{FF2B5EF4-FFF2-40B4-BE49-F238E27FC236}">
                        <a16:creationId xmlns:a16="http://schemas.microsoft.com/office/drawing/2014/main" id="{F694404C-A2AC-4A8F-BFF8-E57AC2C19994}"/>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5132" name="Group 11">
                  <a:extLst>
                    <a:ext uri="{FF2B5EF4-FFF2-40B4-BE49-F238E27FC236}">
                      <a16:creationId xmlns:a16="http://schemas.microsoft.com/office/drawing/2014/main" id="{6E76557B-2026-5BF7-79D9-5276A9AB325A}"/>
                    </a:ext>
                  </a:extLst>
                </p:cNvPr>
                <p:cNvGrpSpPr>
                  <a:grpSpLocks/>
                </p:cNvGrpSpPr>
                <p:nvPr/>
              </p:nvGrpSpPr>
              <p:grpSpPr bwMode="auto">
                <a:xfrm>
                  <a:off x="144" y="0"/>
                  <a:ext cx="5616" cy="144"/>
                  <a:chOff x="96" y="-48"/>
                  <a:chExt cx="5520" cy="144"/>
                </a:xfrm>
              </p:grpSpPr>
              <p:sp>
                <p:nvSpPr>
                  <p:cNvPr id="5136" name="Rectangle 16">
                    <a:extLst>
                      <a:ext uri="{FF2B5EF4-FFF2-40B4-BE49-F238E27FC236}">
                        <a16:creationId xmlns:a16="http://schemas.microsoft.com/office/drawing/2014/main" id="{50723CE6-56F8-9E38-7B80-76B964ECDA2D}"/>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37" name="Rectangle 17">
                    <a:extLst>
                      <a:ext uri="{FF2B5EF4-FFF2-40B4-BE49-F238E27FC236}">
                        <a16:creationId xmlns:a16="http://schemas.microsoft.com/office/drawing/2014/main" id="{AF62CF24-8948-9F01-DAEA-B88957F5BE18}"/>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5133" name="Group 12">
                  <a:extLst>
                    <a:ext uri="{FF2B5EF4-FFF2-40B4-BE49-F238E27FC236}">
                      <a16:creationId xmlns:a16="http://schemas.microsoft.com/office/drawing/2014/main" id="{5730D64D-F3BC-A4EE-B252-99AFE4C46B87}"/>
                    </a:ext>
                  </a:extLst>
                </p:cNvPr>
                <p:cNvGrpSpPr>
                  <a:grpSpLocks/>
                </p:cNvGrpSpPr>
                <p:nvPr/>
              </p:nvGrpSpPr>
              <p:grpSpPr bwMode="auto">
                <a:xfrm>
                  <a:off x="144" y="4234"/>
                  <a:ext cx="5616" cy="86"/>
                  <a:chOff x="96" y="4176"/>
                  <a:chExt cx="5520" cy="144"/>
                </a:xfrm>
              </p:grpSpPr>
              <p:sp>
                <p:nvSpPr>
                  <p:cNvPr id="5134" name="Rectangle 13">
                    <a:extLst>
                      <a:ext uri="{FF2B5EF4-FFF2-40B4-BE49-F238E27FC236}">
                        <a16:creationId xmlns:a16="http://schemas.microsoft.com/office/drawing/2014/main" id="{B4A7D239-2BD3-DB0B-551D-A7392DE67423}"/>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135" name="Rectangle 14">
                    <a:extLst>
                      <a:ext uri="{FF2B5EF4-FFF2-40B4-BE49-F238E27FC236}">
                        <a16:creationId xmlns:a16="http://schemas.microsoft.com/office/drawing/2014/main" id="{E68E0D6B-BD46-B1E0-484D-86A0DBC94C86}"/>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9" name="Rectangle 21">
                <a:extLst>
                  <a:ext uri="{FF2B5EF4-FFF2-40B4-BE49-F238E27FC236}">
                    <a16:creationId xmlns:a16="http://schemas.microsoft.com/office/drawing/2014/main" id="{5F3F2572-A451-BB8B-20CD-533E94458FD4}"/>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5127" name="Picture 42" descr="A picture containing shape&#10;&#10;Description automatically generated">
              <a:extLst>
                <a:ext uri="{FF2B5EF4-FFF2-40B4-BE49-F238E27FC236}">
                  <a16:creationId xmlns:a16="http://schemas.microsoft.com/office/drawing/2014/main" id="{264BE06E-D1F1-85CF-F5D8-9FE0104AD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Effect transition="in" filter="box(out)">
                                      <p:cBhvr>
                                        <p:cTn id="7" dur="500"/>
                                        <p:tgtEl>
                                          <p:spTgt spid="22733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27331">
                                            <p:txEl>
                                              <p:pRg st="1" end="1"/>
                                            </p:txEl>
                                          </p:spTgt>
                                        </p:tgtEl>
                                        <p:attrNameLst>
                                          <p:attrName>style.visibility</p:attrName>
                                        </p:attrNameLst>
                                      </p:cBhvr>
                                      <p:to>
                                        <p:strVal val="visible"/>
                                      </p:to>
                                    </p:set>
                                    <p:animEffect transition="in" filter="box(out)">
                                      <p:cBhvr>
                                        <p:cTn id="12" dur="500"/>
                                        <p:tgtEl>
                                          <p:spTgt spid="22733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27331">
                                            <p:txEl>
                                              <p:pRg st="2" end="2"/>
                                            </p:txEl>
                                          </p:spTgt>
                                        </p:tgtEl>
                                        <p:attrNameLst>
                                          <p:attrName>style.visibility</p:attrName>
                                        </p:attrNameLst>
                                      </p:cBhvr>
                                      <p:to>
                                        <p:strVal val="visible"/>
                                      </p:to>
                                    </p:set>
                                    <p:animEffect transition="in" filter="box(out)">
                                      <p:cBhvr>
                                        <p:cTn id="17" dur="500"/>
                                        <p:tgtEl>
                                          <p:spTgt spid="22733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227331">
                                            <p:txEl>
                                              <p:pRg st="3" end="3"/>
                                            </p:txEl>
                                          </p:spTgt>
                                        </p:tgtEl>
                                        <p:attrNameLst>
                                          <p:attrName>style.visibility</p:attrName>
                                        </p:attrNameLst>
                                      </p:cBhvr>
                                      <p:to>
                                        <p:strVal val="visible"/>
                                      </p:to>
                                    </p:set>
                                    <p:animEffect transition="in" filter="box(out)">
                                      <p:cBhvr>
                                        <p:cTn id="22" dur="500"/>
                                        <p:tgtEl>
                                          <p:spTgt spid="227331">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7332"/>
                                        </p:tgtEl>
                                        <p:attrNameLst>
                                          <p:attrName>style.visibility</p:attrName>
                                        </p:attrNameLst>
                                      </p:cBhvr>
                                      <p:to>
                                        <p:strVal val="visible"/>
                                      </p:to>
                                    </p:set>
                                    <p:animEffect transition="in" filter="dissolve">
                                      <p:cBhvr>
                                        <p:cTn id="27" dur="500"/>
                                        <p:tgtEl>
                                          <p:spTgt spid="22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31">
            <a:extLst>
              <a:ext uri="{FF2B5EF4-FFF2-40B4-BE49-F238E27FC236}">
                <a16:creationId xmlns:a16="http://schemas.microsoft.com/office/drawing/2014/main" id="{FBC646A0-1256-E5C7-F3FF-C856E0A31EFF}"/>
              </a:ext>
            </a:extLst>
          </p:cNvPr>
          <p:cNvSpPr txBox="1">
            <a:spLocks noChangeArrowheads="1"/>
          </p:cNvSpPr>
          <p:nvPr/>
        </p:nvSpPr>
        <p:spPr bwMode="auto">
          <a:xfrm>
            <a:off x="533400" y="284163"/>
            <a:ext cx="6337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Residual Gas Fraction: Effect of Speed</a:t>
            </a:r>
          </a:p>
        </p:txBody>
      </p:sp>
      <p:pic>
        <p:nvPicPr>
          <p:cNvPr id="18435" name="Picture 2">
            <a:extLst>
              <a:ext uri="{FF2B5EF4-FFF2-40B4-BE49-F238E27FC236}">
                <a16:creationId xmlns:a16="http://schemas.microsoft.com/office/drawing/2014/main" id="{F87F41F4-5170-BDAA-7675-51BAB8A4F615}"/>
              </a:ext>
            </a:extLst>
          </p:cNvPr>
          <p:cNvPicPr>
            <a:picLocks noChangeAspect="1" noChangeArrowheads="1"/>
          </p:cNvPicPr>
          <p:nvPr/>
        </p:nvPicPr>
        <p:blipFill>
          <a:blip r:embed="rId2">
            <a:lum bright="-30000" contrast="86000"/>
          </a:blip>
          <a:srcRect/>
          <a:stretch>
            <a:fillRect/>
          </a:stretch>
        </p:blipFill>
        <p:spPr bwMode="auto">
          <a:xfrm>
            <a:off x="1172581" y="1371601"/>
            <a:ext cx="7357058" cy="4495800"/>
          </a:xfrm>
          <a:prstGeom prst="rect">
            <a:avLst/>
          </a:prstGeom>
          <a:noFill/>
          <a:ln>
            <a:noFill/>
          </a:ln>
          <a:scene3d>
            <a:camera prst="orthographicFront">
              <a:rot lat="0" lon="0" rev="0"/>
            </a:camera>
            <a:lightRig rig="threePt" dir="t"/>
          </a:scene3d>
        </p:spPr>
      </p:pic>
      <p:sp>
        <p:nvSpPr>
          <p:cNvPr id="6148" name="TextBox 7">
            <a:extLst>
              <a:ext uri="{FF2B5EF4-FFF2-40B4-BE49-F238E27FC236}">
                <a16:creationId xmlns:a16="http://schemas.microsoft.com/office/drawing/2014/main" id="{B5325FFE-9F77-1C16-2161-9EA365BBD374}"/>
              </a:ext>
            </a:extLst>
          </p:cNvPr>
          <p:cNvSpPr txBox="1">
            <a:spLocks noChangeArrowheads="1"/>
          </p:cNvSpPr>
          <p:nvPr/>
        </p:nvSpPr>
        <p:spPr bwMode="auto">
          <a:xfrm>
            <a:off x="533400" y="2895600"/>
            <a:ext cx="109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i="1">
                <a:latin typeface="Times New Roman" panose="02020603050405020304" pitchFamily="18" charset="0"/>
                <a:cs typeface="Times New Roman" panose="02020603050405020304" pitchFamily="18" charset="0"/>
              </a:rPr>
              <a:t>x</a:t>
            </a:r>
            <a:r>
              <a:rPr lang="en-US" altLang="en-US" sz="3600" i="1" baseline="-25000">
                <a:latin typeface="Times New Roman" panose="02020603050405020304" pitchFamily="18" charset="0"/>
                <a:cs typeface="Times New Roman" panose="02020603050405020304" pitchFamily="18" charset="0"/>
              </a:rPr>
              <a:t>r</a:t>
            </a:r>
            <a:r>
              <a:rPr lang="en-US" altLang="en-US" sz="3600" i="1">
                <a:latin typeface="Times New Roman" panose="02020603050405020304" pitchFamily="18" charset="0"/>
                <a:cs typeface="Times New Roman" panose="02020603050405020304" pitchFamily="18" charset="0"/>
              </a:rPr>
              <a:t>, %</a:t>
            </a:r>
          </a:p>
        </p:txBody>
      </p:sp>
      <p:sp>
        <p:nvSpPr>
          <p:cNvPr id="6149" name="TextBox 8">
            <a:extLst>
              <a:ext uri="{FF2B5EF4-FFF2-40B4-BE49-F238E27FC236}">
                <a16:creationId xmlns:a16="http://schemas.microsoft.com/office/drawing/2014/main" id="{2F63A53D-44B7-45E7-C7EC-4D48C9A53C5E}"/>
              </a:ext>
            </a:extLst>
          </p:cNvPr>
          <p:cNvSpPr txBox="1">
            <a:spLocks noChangeArrowheads="1"/>
          </p:cNvSpPr>
          <p:nvPr/>
        </p:nvSpPr>
        <p:spPr bwMode="auto">
          <a:xfrm>
            <a:off x="1981200" y="5867400"/>
            <a:ext cx="546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cs typeface="Times New Roman" panose="02020603050405020304" pitchFamily="18" charset="0"/>
              </a:rPr>
              <a:t>Intake Manifold Pressure, mm of Hg</a:t>
            </a:r>
          </a:p>
        </p:txBody>
      </p:sp>
      <p:grpSp>
        <p:nvGrpSpPr>
          <p:cNvPr id="6150" name="Group 38">
            <a:extLst>
              <a:ext uri="{FF2B5EF4-FFF2-40B4-BE49-F238E27FC236}">
                <a16:creationId xmlns:a16="http://schemas.microsoft.com/office/drawing/2014/main" id="{09EC22DC-544C-344F-2795-E245FFCFE0ED}"/>
              </a:ext>
            </a:extLst>
          </p:cNvPr>
          <p:cNvGrpSpPr>
            <a:grpSpLocks/>
          </p:cNvGrpSpPr>
          <p:nvPr/>
        </p:nvGrpSpPr>
        <p:grpSpPr bwMode="auto">
          <a:xfrm>
            <a:off x="0" y="0"/>
            <a:ext cx="9144000" cy="6858000"/>
            <a:chOff x="0" y="0"/>
            <a:chExt cx="9144000" cy="6858000"/>
          </a:xfrm>
        </p:grpSpPr>
        <p:grpSp>
          <p:nvGrpSpPr>
            <p:cNvPr id="6154" name="Group 19">
              <a:extLst>
                <a:ext uri="{FF2B5EF4-FFF2-40B4-BE49-F238E27FC236}">
                  <a16:creationId xmlns:a16="http://schemas.microsoft.com/office/drawing/2014/main" id="{C2D86A99-C22A-E097-5B9F-79F1BEA20AE5}"/>
                </a:ext>
              </a:extLst>
            </p:cNvPr>
            <p:cNvGrpSpPr>
              <a:grpSpLocks/>
            </p:cNvGrpSpPr>
            <p:nvPr/>
          </p:nvGrpSpPr>
          <p:grpSpPr bwMode="auto">
            <a:xfrm>
              <a:off x="0" y="0"/>
              <a:ext cx="9144000" cy="6858000"/>
              <a:chOff x="0" y="0"/>
              <a:chExt cx="9144000" cy="6858000"/>
            </a:xfrm>
          </p:grpSpPr>
          <p:grpSp>
            <p:nvGrpSpPr>
              <p:cNvPr id="6156" name="Group 8">
                <a:extLst>
                  <a:ext uri="{FF2B5EF4-FFF2-40B4-BE49-F238E27FC236}">
                    <a16:creationId xmlns:a16="http://schemas.microsoft.com/office/drawing/2014/main" id="{360AFEEC-45FA-E28D-D8DD-8D88B2FCB9E4}"/>
                  </a:ext>
                </a:extLst>
              </p:cNvPr>
              <p:cNvGrpSpPr>
                <a:grpSpLocks/>
              </p:cNvGrpSpPr>
              <p:nvPr/>
            </p:nvGrpSpPr>
            <p:grpSpPr bwMode="auto">
              <a:xfrm>
                <a:off x="0" y="0"/>
                <a:ext cx="9144000" cy="6858000"/>
                <a:chOff x="0" y="0"/>
                <a:chExt cx="5760" cy="4320"/>
              </a:xfrm>
            </p:grpSpPr>
            <p:grpSp>
              <p:nvGrpSpPr>
                <p:cNvPr id="6158" name="Group 9">
                  <a:extLst>
                    <a:ext uri="{FF2B5EF4-FFF2-40B4-BE49-F238E27FC236}">
                      <a16:creationId xmlns:a16="http://schemas.microsoft.com/office/drawing/2014/main" id="{6D6F9FCD-B2B9-91EF-F50A-94BAAC65A06B}"/>
                    </a:ext>
                  </a:extLst>
                </p:cNvPr>
                <p:cNvGrpSpPr>
                  <a:grpSpLocks/>
                </p:cNvGrpSpPr>
                <p:nvPr/>
              </p:nvGrpSpPr>
              <p:grpSpPr bwMode="auto">
                <a:xfrm>
                  <a:off x="0" y="0"/>
                  <a:ext cx="192" cy="4320"/>
                  <a:chOff x="0" y="-48"/>
                  <a:chExt cx="144" cy="4368"/>
                </a:xfrm>
              </p:grpSpPr>
              <p:sp>
                <p:nvSpPr>
                  <p:cNvPr id="3" name="Rectangle 10">
                    <a:extLst>
                      <a:ext uri="{FF2B5EF4-FFF2-40B4-BE49-F238E27FC236}">
                        <a16:creationId xmlns:a16="http://schemas.microsoft.com/office/drawing/2014/main" id="{3E5F7EE4-BC6C-EF72-BB3B-2EC4582E962C}"/>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69" name="Rectangle 11">
                    <a:extLst>
                      <a:ext uri="{FF2B5EF4-FFF2-40B4-BE49-F238E27FC236}">
                        <a16:creationId xmlns:a16="http://schemas.microsoft.com/office/drawing/2014/main" id="{9F0C7D2A-BC55-C692-4786-CF9A17CF4B24}"/>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6159" name="Group 12">
                  <a:extLst>
                    <a:ext uri="{FF2B5EF4-FFF2-40B4-BE49-F238E27FC236}">
                      <a16:creationId xmlns:a16="http://schemas.microsoft.com/office/drawing/2014/main" id="{5281B50F-426A-9175-F417-271A6E944525}"/>
                    </a:ext>
                  </a:extLst>
                </p:cNvPr>
                <p:cNvGrpSpPr>
                  <a:grpSpLocks/>
                </p:cNvGrpSpPr>
                <p:nvPr/>
              </p:nvGrpSpPr>
              <p:grpSpPr bwMode="auto">
                <a:xfrm>
                  <a:off x="5674" y="24"/>
                  <a:ext cx="86" cy="4296"/>
                  <a:chOff x="5616" y="-48"/>
                  <a:chExt cx="144" cy="4368"/>
                </a:xfrm>
              </p:grpSpPr>
              <p:sp>
                <p:nvSpPr>
                  <p:cNvPr id="6166" name="Rectangle 13">
                    <a:extLst>
                      <a:ext uri="{FF2B5EF4-FFF2-40B4-BE49-F238E27FC236}">
                        <a16:creationId xmlns:a16="http://schemas.microsoft.com/office/drawing/2014/main" id="{9C01F588-34F0-87C0-D350-EEB21A9124BE}"/>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67" name="Rectangle 14">
                    <a:extLst>
                      <a:ext uri="{FF2B5EF4-FFF2-40B4-BE49-F238E27FC236}">
                        <a16:creationId xmlns:a16="http://schemas.microsoft.com/office/drawing/2014/main" id="{F4B03025-28BC-00DE-5F8E-4E4667C6737F}"/>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6160" name="Group 28">
                  <a:extLst>
                    <a:ext uri="{FF2B5EF4-FFF2-40B4-BE49-F238E27FC236}">
                      <a16:creationId xmlns:a16="http://schemas.microsoft.com/office/drawing/2014/main" id="{92ECEEB1-16CC-A6AD-A73A-2A37CB575ED3}"/>
                    </a:ext>
                  </a:extLst>
                </p:cNvPr>
                <p:cNvGrpSpPr>
                  <a:grpSpLocks/>
                </p:cNvGrpSpPr>
                <p:nvPr/>
              </p:nvGrpSpPr>
              <p:grpSpPr bwMode="auto">
                <a:xfrm>
                  <a:off x="144" y="0"/>
                  <a:ext cx="5616" cy="144"/>
                  <a:chOff x="96" y="-48"/>
                  <a:chExt cx="5520" cy="144"/>
                </a:xfrm>
              </p:grpSpPr>
              <p:sp>
                <p:nvSpPr>
                  <p:cNvPr id="6164" name="Rectangle 16">
                    <a:extLst>
                      <a:ext uri="{FF2B5EF4-FFF2-40B4-BE49-F238E27FC236}">
                        <a16:creationId xmlns:a16="http://schemas.microsoft.com/office/drawing/2014/main" id="{EC79F0B6-BFA2-ECC4-40C5-FD4D535B6EE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65" name="Rectangle 17">
                    <a:extLst>
                      <a:ext uri="{FF2B5EF4-FFF2-40B4-BE49-F238E27FC236}">
                        <a16:creationId xmlns:a16="http://schemas.microsoft.com/office/drawing/2014/main" id="{C0564544-06D5-F5CC-F69C-FFD38581B30B}"/>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6161" name="Group 29">
                  <a:extLst>
                    <a:ext uri="{FF2B5EF4-FFF2-40B4-BE49-F238E27FC236}">
                      <a16:creationId xmlns:a16="http://schemas.microsoft.com/office/drawing/2014/main" id="{CDA15A64-31AC-09FB-8973-8CC00F7EB31A}"/>
                    </a:ext>
                  </a:extLst>
                </p:cNvPr>
                <p:cNvGrpSpPr>
                  <a:grpSpLocks/>
                </p:cNvGrpSpPr>
                <p:nvPr/>
              </p:nvGrpSpPr>
              <p:grpSpPr bwMode="auto">
                <a:xfrm>
                  <a:off x="144" y="4234"/>
                  <a:ext cx="5616" cy="86"/>
                  <a:chOff x="96" y="4176"/>
                  <a:chExt cx="5520" cy="144"/>
                </a:xfrm>
              </p:grpSpPr>
              <p:sp>
                <p:nvSpPr>
                  <p:cNvPr id="6162" name="Rectangle 30">
                    <a:extLst>
                      <a:ext uri="{FF2B5EF4-FFF2-40B4-BE49-F238E27FC236}">
                        <a16:creationId xmlns:a16="http://schemas.microsoft.com/office/drawing/2014/main" id="{C430EE67-4311-6EC2-5DCE-04EF2AB9EE81}"/>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163" name="Rectangle 31">
                    <a:extLst>
                      <a:ext uri="{FF2B5EF4-FFF2-40B4-BE49-F238E27FC236}">
                        <a16:creationId xmlns:a16="http://schemas.microsoft.com/office/drawing/2014/main" id="{3562955E-91CC-22A3-1FB9-B5118D867A3E}"/>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6" name="Rectangle 21">
                <a:extLst>
                  <a:ext uri="{FF2B5EF4-FFF2-40B4-BE49-F238E27FC236}">
                    <a16:creationId xmlns:a16="http://schemas.microsoft.com/office/drawing/2014/main" id="{BB6737DE-8545-9E46-C5BC-CF12F5B65A89}"/>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6155" name="Picture 42" descr="A picture containing shape&#10;&#10;Description automatically generated">
              <a:extLst>
                <a:ext uri="{FF2B5EF4-FFF2-40B4-BE49-F238E27FC236}">
                  <a16:creationId xmlns:a16="http://schemas.microsoft.com/office/drawing/2014/main" id="{134B56B5-3B6F-3EF9-B0D1-0A43531AA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reeform 1">
            <a:extLst>
              <a:ext uri="{FF2B5EF4-FFF2-40B4-BE49-F238E27FC236}">
                <a16:creationId xmlns:a16="http://schemas.microsoft.com/office/drawing/2014/main" id="{30FC33B4-550F-839B-D861-F965E5C3FB93}"/>
              </a:ext>
            </a:extLst>
          </p:cNvPr>
          <p:cNvSpPr/>
          <p:nvPr/>
        </p:nvSpPr>
        <p:spPr>
          <a:xfrm>
            <a:off x="2168525" y="2116138"/>
            <a:ext cx="5575300" cy="1519237"/>
          </a:xfrm>
          <a:custGeom>
            <a:avLst/>
            <a:gdLst>
              <a:gd name="connsiteX0" fmla="*/ 0 w 5576552"/>
              <a:gd name="connsiteY0" fmla="*/ 0 h 1519707"/>
              <a:gd name="connsiteX1" fmla="*/ 523741 w 5576552"/>
              <a:gd name="connsiteY1" fmla="*/ 347730 h 1519707"/>
              <a:gd name="connsiteX2" fmla="*/ 944450 w 5576552"/>
              <a:gd name="connsiteY2" fmla="*/ 570964 h 1519707"/>
              <a:gd name="connsiteX3" fmla="*/ 1798749 w 5576552"/>
              <a:gd name="connsiteY3" fmla="*/ 1004552 h 1519707"/>
              <a:gd name="connsiteX4" fmla="*/ 2210873 w 5576552"/>
              <a:gd name="connsiteY4" fmla="*/ 1150513 h 1519707"/>
              <a:gd name="connsiteX5" fmla="*/ 2914918 w 5576552"/>
              <a:gd name="connsiteY5" fmla="*/ 1326524 h 1519707"/>
              <a:gd name="connsiteX6" fmla="*/ 3734873 w 5576552"/>
              <a:gd name="connsiteY6" fmla="*/ 1455313 h 1519707"/>
              <a:gd name="connsiteX7" fmla="*/ 5576552 w 5576552"/>
              <a:gd name="connsiteY7" fmla="*/ 1519707 h 151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6552" h="1519707">
                <a:moveTo>
                  <a:pt x="0" y="0"/>
                </a:moveTo>
                <a:cubicBezTo>
                  <a:pt x="183166" y="126284"/>
                  <a:pt x="366333" y="252569"/>
                  <a:pt x="523741" y="347730"/>
                </a:cubicBezTo>
                <a:cubicBezTo>
                  <a:pt x="681149" y="442891"/>
                  <a:pt x="944450" y="570964"/>
                  <a:pt x="944450" y="570964"/>
                </a:cubicBezTo>
                <a:cubicBezTo>
                  <a:pt x="1156951" y="680434"/>
                  <a:pt x="1587679" y="907961"/>
                  <a:pt x="1798749" y="1004552"/>
                </a:cubicBezTo>
                <a:cubicBezTo>
                  <a:pt x="2009819" y="1101143"/>
                  <a:pt x="2024845" y="1096851"/>
                  <a:pt x="2210873" y="1150513"/>
                </a:cubicBezTo>
                <a:cubicBezTo>
                  <a:pt x="2396901" y="1204175"/>
                  <a:pt x="2660918" y="1275724"/>
                  <a:pt x="2914918" y="1326524"/>
                </a:cubicBezTo>
                <a:cubicBezTo>
                  <a:pt x="3168918" y="1377324"/>
                  <a:pt x="3291267" y="1423116"/>
                  <a:pt x="3734873" y="1455313"/>
                </a:cubicBezTo>
                <a:cubicBezTo>
                  <a:pt x="4178479" y="1487510"/>
                  <a:pt x="4877515" y="1503608"/>
                  <a:pt x="5576552" y="151970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6168" name="Picture 24" descr="Residual gas fraction x Engine Speed.">
            <a:extLst>
              <a:ext uri="{FF2B5EF4-FFF2-40B4-BE49-F238E27FC236}">
                <a16:creationId xmlns:a16="http://schemas.microsoft.com/office/drawing/2014/main" id="{B6917A15-390D-7492-0510-7A9E41AA2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57313"/>
            <a:ext cx="8613775"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6168"/>
                                        </p:tgtEl>
                                      </p:cBhvr>
                                    </p:animEffect>
                                    <p:set>
                                      <p:cBhvr>
                                        <p:cTn id="7" dur="1" fill="hold">
                                          <p:stCondLst>
                                            <p:cond delay="499"/>
                                          </p:stCondLst>
                                        </p:cTn>
                                        <p:tgtEl>
                                          <p:spTgt spid="6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a:extLst>
              <a:ext uri="{FF2B5EF4-FFF2-40B4-BE49-F238E27FC236}">
                <a16:creationId xmlns:a16="http://schemas.microsoft.com/office/drawing/2014/main" id="{384D6521-EAA3-069A-27C6-3B5A354AE3F0}"/>
              </a:ext>
            </a:extLst>
          </p:cNvPr>
          <p:cNvSpPr txBox="1">
            <a:spLocks noChangeArrowheads="1"/>
          </p:cNvSpPr>
          <p:nvPr/>
        </p:nvSpPr>
        <p:spPr bwMode="auto">
          <a:xfrm>
            <a:off x="542925" y="163513"/>
            <a:ext cx="6162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Residual Gas Fraction : Effect of Compression Ratio</a:t>
            </a:r>
          </a:p>
        </p:txBody>
      </p:sp>
      <p:pic>
        <p:nvPicPr>
          <p:cNvPr id="7171" name="Picture 2">
            <a:extLst>
              <a:ext uri="{FF2B5EF4-FFF2-40B4-BE49-F238E27FC236}">
                <a16:creationId xmlns:a16="http://schemas.microsoft.com/office/drawing/2014/main" id="{E54DF3A4-4B7C-0102-E7C1-8FBEC3F99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8770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7">
            <a:extLst>
              <a:ext uri="{FF2B5EF4-FFF2-40B4-BE49-F238E27FC236}">
                <a16:creationId xmlns:a16="http://schemas.microsoft.com/office/drawing/2014/main" id="{EE63CFC5-AFAD-B162-0E4E-F6260DC5AFF3}"/>
              </a:ext>
            </a:extLst>
          </p:cNvPr>
          <p:cNvSpPr txBox="1">
            <a:spLocks noChangeArrowheads="1"/>
          </p:cNvSpPr>
          <p:nvPr/>
        </p:nvSpPr>
        <p:spPr bwMode="auto">
          <a:xfrm>
            <a:off x="533400" y="2895600"/>
            <a:ext cx="109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i="1">
                <a:latin typeface="Times New Roman" panose="02020603050405020304" pitchFamily="18" charset="0"/>
                <a:cs typeface="Times New Roman" panose="02020603050405020304" pitchFamily="18" charset="0"/>
              </a:rPr>
              <a:t>x</a:t>
            </a:r>
            <a:r>
              <a:rPr lang="en-US" altLang="en-US" sz="3600" i="1" baseline="-25000">
                <a:latin typeface="Times New Roman" panose="02020603050405020304" pitchFamily="18" charset="0"/>
                <a:cs typeface="Times New Roman" panose="02020603050405020304" pitchFamily="18" charset="0"/>
              </a:rPr>
              <a:t>r</a:t>
            </a:r>
            <a:r>
              <a:rPr lang="en-US" altLang="en-US" sz="3600" i="1">
                <a:latin typeface="Times New Roman" panose="02020603050405020304" pitchFamily="18" charset="0"/>
                <a:cs typeface="Times New Roman" panose="02020603050405020304" pitchFamily="18" charset="0"/>
              </a:rPr>
              <a:t>, %</a:t>
            </a:r>
          </a:p>
        </p:txBody>
      </p:sp>
      <p:sp>
        <p:nvSpPr>
          <p:cNvPr id="7173" name="TextBox 8">
            <a:extLst>
              <a:ext uri="{FF2B5EF4-FFF2-40B4-BE49-F238E27FC236}">
                <a16:creationId xmlns:a16="http://schemas.microsoft.com/office/drawing/2014/main" id="{A0F6DCD8-E37A-C338-CA35-D8621C9B5A8B}"/>
              </a:ext>
            </a:extLst>
          </p:cNvPr>
          <p:cNvSpPr txBox="1">
            <a:spLocks noChangeArrowheads="1"/>
          </p:cNvSpPr>
          <p:nvPr/>
        </p:nvSpPr>
        <p:spPr bwMode="auto">
          <a:xfrm>
            <a:off x="1981200" y="5867400"/>
            <a:ext cx="546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cs typeface="Times New Roman" panose="02020603050405020304" pitchFamily="18" charset="0"/>
              </a:rPr>
              <a:t>Intake Manifold Pressure, mm of Hg</a:t>
            </a:r>
          </a:p>
        </p:txBody>
      </p:sp>
      <p:grpSp>
        <p:nvGrpSpPr>
          <p:cNvPr id="7174" name="Group 38">
            <a:extLst>
              <a:ext uri="{FF2B5EF4-FFF2-40B4-BE49-F238E27FC236}">
                <a16:creationId xmlns:a16="http://schemas.microsoft.com/office/drawing/2014/main" id="{099709C8-9E35-7D07-2992-B9B71CD10606}"/>
              </a:ext>
            </a:extLst>
          </p:cNvPr>
          <p:cNvGrpSpPr>
            <a:grpSpLocks/>
          </p:cNvGrpSpPr>
          <p:nvPr/>
        </p:nvGrpSpPr>
        <p:grpSpPr bwMode="auto">
          <a:xfrm>
            <a:off x="0" y="0"/>
            <a:ext cx="9144000" cy="6858000"/>
            <a:chOff x="0" y="0"/>
            <a:chExt cx="9144000" cy="6858000"/>
          </a:xfrm>
        </p:grpSpPr>
        <p:grpSp>
          <p:nvGrpSpPr>
            <p:cNvPr id="7175" name="Group 19">
              <a:extLst>
                <a:ext uri="{FF2B5EF4-FFF2-40B4-BE49-F238E27FC236}">
                  <a16:creationId xmlns:a16="http://schemas.microsoft.com/office/drawing/2014/main" id="{FB6ADFC1-B14D-D27E-0C38-392E50049A1B}"/>
                </a:ext>
              </a:extLst>
            </p:cNvPr>
            <p:cNvGrpSpPr>
              <a:grpSpLocks/>
            </p:cNvGrpSpPr>
            <p:nvPr/>
          </p:nvGrpSpPr>
          <p:grpSpPr bwMode="auto">
            <a:xfrm>
              <a:off x="0" y="0"/>
              <a:ext cx="9144000" cy="6858000"/>
              <a:chOff x="0" y="0"/>
              <a:chExt cx="9144000" cy="6858000"/>
            </a:xfrm>
          </p:grpSpPr>
          <p:grpSp>
            <p:nvGrpSpPr>
              <p:cNvPr id="7177" name="Group 8">
                <a:extLst>
                  <a:ext uri="{FF2B5EF4-FFF2-40B4-BE49-F238E27FC236}">
                    <a16:creationId xmlns:a16="http://schemas.microsoft.com/office/drawing/2014/main" id="{7ACFA3E8-3CCC-298E-61A9-3C561B728983}"/>
                  </a:ext>
                </a:extLst>
              </p:cNvPr>
              <p:cNvGrpSpPr>
                <a:grpSpLocks/>
              </p:cNvGrpSpPr>
              <p:nvPr/>
            </p:nvGrpSpPr>
            <p:grpSpPr bwMode="auto">
              <a:xfrm>
                <a:off x="0" y="0"/>
                <a:ext cx="9144000" cy="6858000"/>
                <a:chOff x="0" y="0"/>
                <a:chExt cx="5760" cy="4320"/>
              </a:xfrm>
            </p:grpSpPr>
            <p:grpSp>
              <p:nvGrpSpPr>
                <p:cNvPr id="7179" name="Group 9">
                  <a:extLst>
                    <a:ext uri="{FF2B5EF4-FFF2-40B4-BE49-F238E27FC236}">
                      <a16:creationId xmlns:a16="http://schemas.microsoft.com/office/drawing/2014/main" id="{525ED2BD-77ED-F0FF-A0F1-0F9937BD70E0}"/>
                    </a:ext>
                  </a:extLst>
                </p:cNvPr>
                <p:cNvGrpSpPr>
                  <a:grpSpLocks/>
                </p:cNvGrpSpPr>
                <p:nvPr/>
              </p:nvGrpSpPr>
              <p:grpSpPr bwMode="auto">
                <a:xfrm>
                  <a:off x="0" y="0"/>
                  <a:ext cx="192" cy="4320"/>
                  <a:chOff x="0" y="-48"/>
                  <a:chExt cx="144" cy="4368"/>
                </a:xfrm>
              </p:grpSpPr>
              <p:sp>
                <p:nvSpPr>
                  <p:cNvPr id="7189" name="Rectangle 10">
                    <a:extLst>
                      <a:ext uri="{FF2B5EF4-FFF2-40B4-BE49-F238E27FC236}">
                        <a16:creationId xmlns:a16="http://schemas.microsoft.com/office/drawing/2014/main" id="{05F743B5-23D2-3DC7-2B74-3BEB52EFB23B}"/>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90" name="Rectangle 11">
                    <a:extLst>
                      <a:ext uri="{FF2B5EF4-FFF2-40B4-BE49-F238E27FC236}">
                        <a16:creationId xmlns:a16="http://schemas.microsoft.com/office/drawing/2014/main" id="{2A27F44F-3ED2-0F95-BE13-A423E8EBC2B6}"/>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7180" name="Group 12">
                  <a:extLst>
                    <a:ext uri="{FF2B5EF4-FFF2-40B4-BE49-F238E27FC236}">
                      <a16:creationId xmlns:a16="http://schemas.microsoft.com/office/drawing/2014/main" id="{79517625-1A75-0292-96C8-03720C00DC63}"/>
                    </a:ext>
                  </a:extLst>
                </p:cNvPr>
                <p:cNvGrpSpPr>
                  <a:grpSpLocks/>
                </p:cNvGrpSpPr>
                <p:nvPr/>
              </p:nvGrpSpPr>
              <p:grpSpPr bwMode="auto">
                <a:xfrm>
                  <a:off x="5674" y="24"/>
                  <a:ext cx="86" cy="4296"/>
                  <a:chOff x="5616" y="-48"/>
                  <a:chExt cx="144" cy="4368"/>
                </a:xfrm>
              </p:grpSpPr>
              <p:sp>
                <p:nvSpPr>
                  <p:cNvPr id="7187" name="Rectangle 13">
                    <a:extLst>
                      <a:ext uri="{FF2B5EF4-FFF2-40B4-BE49-F238E27FC236}">
                        <a16:creationId xmlns:a16="http://schemas.microsoft.com/office/drawing/2014/main" id="{CF8ABD78-3246-56DE-9CC3-127EDE89B6CD}"/>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88" name="Rectangle 14">
                    <a:extLst>
                      <a:ext uri="{FF2B5EF4-FFF2-40B4-BE49-F238E27FC236}">
                        <a16:creationId xmlns:a16="http://schemas.microsoft.com/office/drawing/2014/main" id="{283DB556-2DFA-00CC-734F-C5B78CB5AC09}"/>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7181" name="Group 28">
                  <a:extLst>
                    <a:ext uri="{FF2B5EF4-FFF2-40B4-BE49-F238E27FC236}">
                      <a16:creationId xmlns:a16="http://schemas.microsoft.com/office/drawing/2014/main" id="{ABC83D58-BBF6-E8B9-114E-616BDAED333D}"/>
                    </a:ext>
                  </a:extLst>
                </p:cNvPr>
                <p:cNvGrpSpPr>
                  <a:grpSpLocks/>
                </p:cNvGrpSpPr>
                <p:nvPr/>
              </p:nvGrpSpPr>
              <p:grpSpPr bwMode="auto">
                <a:xfrm>
                  <a:off x="144" y="0"/>
                  <a:ext cx="5616" cy="144"/>
                  <a:chOff x="96" y="-48"/>
                  <a:chExt cx="5520" cy="144"/>
                </a:xfrm>
              </p:grpSpPr>
              <p:sp>
                <p:nvSpPr>
                  <p:cNvPr id="7185" name="Rectangle 16">
                    <a:extLst>
                      <a:ext uri="{FF2B5EF4-FFF2-40B4-BE49-F238E27FC236}">
                        <a16:creationId xmlns:a16="http://schemas.microsoft.com/office/drawing/2014/main" id="{823639FA-7984-9DAA-EAD4-332396A116A5}"/>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86" name="Rectangle 17">
                    <a:extLst>
                      <a:ext uri="{FF2B5EF4-FFF2-40B4-BE49-F238E27FC236}">
                        <a16:creationId xmlns:a16="http://schemas.microsoft.com/office/drawing/2014/main" id="{8BF175A1-D9E1-FC7E-08D7-F6788E4E5A00}"/>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7182" name="Group 29">
                  <a:extLst>
                    <a:ext uri="{FF2B5EF4-FFF2-40B4-BE49-F238E27FC236}">
                      <a16:creationId xmlns:a16="http://schemas.microsoft.com/office/drawing/2014/main" id="{02896B5B-3E03-3B94-5AC9-60B9D3FC648F}"/>
                    </a:ext>
                  </a:extLst>
                </p:cNvPr>
                <p:cNvGrpSpPr>
                  <a:grpSpLocks/>
                </p:cNvGrpSpPr>
                <p:nvPr/>
              </p:nvGrpSpPr>
              <p:grpSpPr bwMode="auto">
                <a:xfrm>
                  <a:off x="144" y="4234"/>
                  <a:ext cx="5616" cy="86"/>
                  <a:chOff x="96" y="4176"/>
                  <a:chExt cx="5520" cy="144"/>
                </a:xfrm>
              </p:grpSpPr>
              <p:sp>
                <p:nvSpPr>
                  <p:cNvPr id="7183" name="Rectangle 30">
                    <a:extLst>
                      <a:ext uri="{FF2B5EF4-FFF2-40B4-BE49-F238E27FC236}">
                        <a16:creationId xmlns:a16="http://schemas.microsoft.com/office/drawing/2014/main" id="{674E7242-2DF5-BD34-6D3F-0B01A0A5AB84}"/>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184" name="Rectangle 31">
                    <a:extLst>
                      <a:ext uri="{FF2B5EF4-FFF2-40B4-BE49-F238E27FC236}">
                        <a16:creationId xmlns:a16="http://schemas.microsoft.com/office/drawing/2014/main" id="{8165FC98-EC32-A5C2-B4AC-67B8B37F8C89}"/>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6" name="Rectangle 21">
                <a:extLst>
                  <a:ext uri="{FF2B5EF4-FFF2-40B4-BE49-F238E27FC236}">
                    <a16:creationId xmlns:a16="http://schemas.microsoft.com/office/drawing/2014/main" id="{2A5FA4A8-F84F-6814-2A85-86E78BE2F799}"/>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7176" name="Picture 42" descr="A picture containing shape&#10;&#10;Description automatically generated">
              <a:extLst>
                <a:ext uri="{FF2B5EF4-FFF2-40B4-BE49-F238E27FC236}">
                  <a16:creationId xmlns:a16="http://schemas.microsoft.com/office/drawing/2014/main" id="{29595A91-45DE-1AD5-8F2D-1FE0EE9A5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a:extLst>
              <a:ext uri="{FF2B5EF4-FFF2-40B4-BE49-F238E27FC236}">
                <a16:creationId xmlns:a16="http://schemas.microsoft.com/office/drawing/2014/main" id="{879E28CD-197B-5088-8114-DDB9B338D828}"/>
              </a:ext>
            </a:extLst>
          </p:cNvPr>
          <p:cNvSpPr>
            <a:spLocks noGrp="1" noChangeArrowheads="1"/>
          </p:cNvSpPr>
          <p:nvPr>
            <p:ph type="title"/>
          </p:nvPr>
        </p:nvSpPr>
        <p:spPr>
          <a:xfrm>
            <a:off x="457200" y="274638"/>
            <a:ext cx="6802438" cy="792162"/>
          </a:xfrm>
        </p:spPr>
        <p:txBody>
          <a:bodyPr/>
          <a:lstStyle/>
          <a:p>
            <a:r>
              <a:rPr lang="en-US" altLang="en-US" sz="2800">
                <a:latin typeface="Times New Roman" panose="02020603050405020304" pitchFamily="18" charset="0"/>
                <a:cs typeface="Times New Roman" panose="02020603050405020304" pitchFamily="18" charset="0"/>
              </a:rPr>
              <a:t>Fixed Valves: Speed Vs Volumetric Efficiency</a:t>
            </a:r>
          </a:p>
        </p:txBody>
      </p:sp>
      <p:grpSp>
        <p:nvGrpSpPr>
          <p:cNvPr id="8195" name="Group 3">
            <a:extLst>
              <a:ext uri="{FF2B5EF4-FFF2-40B4-BE49-F238E27FC236}">
                <a16:creationId xmlns:a16="http://schemas.microsoft.com/office/drawing/2014/main" id="{31EC82A8-1A47-70BD-376C-8618D16AE29F}"/>
              </a:ext>
            </a:extLst>
          </p:cNvPr>
          <p:cNvGrpSpPr>
            <a:grpSpLocks/>
          </p:cNvGrpSpPr>
          <p:nvPr/>
        </p:nvGrpSpPr>
        <p:grpSpPr bwMode="auto">
          <a:xfrm>
            <a:off x="0" y="1066800"/>
            <a:ext cx="8763000" cy="5638800"/>
            <a:chOff x="1219200" y="0"/>
            <a:chExt cx="6472238" cy="6705600"/>
          </a:xfrm>
        </p:grpSpPr>
        <p:pic>
          <p:nvPicPr>
            <p:cNvPr id="8214" name="Picture 2">
              <a:extLst>
                <a:ext uri="{FF2B5EF4-FFF2-40B4-BE49-F238E27FC236}">
                  <a16:creationId xmlns:a16="http://schemas.microsoft.com/office/drawing/2014/main" id="{257A9C29-4ED2-5291-CC11-502209A7C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4722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 name="Text Box 3">
              <a:extLst>
                <a:ext uri="{FF2B5EF4-FFF2-40B4-BE49-F238E27FC236}">
                  <a16:creationId xmlns:a16="http://schemas.microsoft.com/office/drawing/2014/main" id="{D66F21AB-0A33-3630-233D-483CD5976C60}"/>
                </a:ext>
              </a:extLst>
            </p:cNvPr>
            <p:cNvSpPr txBox="1">
              <a:spLocks noChangeArrowheads="1"/>
            </p:cNvSpPr>
            <p:nvPr/>
          </p:nvSpPr>
          <p:spPr bwMode="auto">
            <a:xfrm rot="-1357191">
              <a:off x="3276600" y="1676400"/>
              <a:ext cx="23304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Compression Ignition</a:t>
              </a:r>
            </a:p>
          </p:txBody>
        </p:sp>
      </p:grpSp>
      <p:grpSp>
        <p:nvGrpSpPr>
          <p:cNvPr id="8196" name="Group 38">
            <a:extLst>
              <a:ext uri="{FF2B5EF4-FFF2-40B4-BE49-F238E27FC236}">
                <a16:creationId xmlns:a16="http://schemas.microsoft.com/office/drawing/2014/main" id="{0476D3E6-D56F-4DB3-759C-FF2A5D80BDDC}"/>
              </a:ext>
            </a:extLst>
          </p:cNvPr>
          <p:cNvGrpSpPr>
            <a:grpSpLocks/>
          </p:cNvGrpSpPr>
          <p:nvPr/>
        </p:nvGrpSpPr>
        <p:grpSpPr bwMode="auto">
          <a:xfrm>
            <a:off x="0" y="0"/>
            <a:ext cx="9144000" cy="6858000"/>
            <a:chOff x="0" y="0"/>
            <a:chExt cx="9144000" cy="6858000"/>
          </a:xfrm>
        </p:grpSpPr>
        <p:grpSp>
          <p:nvGrpSpPr>
            <p:cNvPr id="8198" name="Group 19">
              <a:extLst>
                <a:ext uri="{FF2B5EF4-FFF2-40B4-BE49-F238E27FC236}">
                  <a16:creationId xmlns:a16="http://schemas.microsoft.com/office/drawing/2014/main" id="{72C1C6DD-9BD9-56FF-A0C9-6112A6E8ADA7}"/>
                </a:ext>
              </a:extLst>
            </p:cNvPr>
            <p:cNvGrpSpPr>
              <a:grpSpLocks/>
            </p:cNvGrpSpPr>
            <p:nvPr/>
          </p:nvGrpSpPr>
          <p:grpSpPr bwMode="auto">
            <a:xfrm>
              <a:off x="0" y="0"/>
              <a:ext cx="9144000" cy="6858000"/>
              <a:chOff x="0" y="0"/>
              <a:chExt cx="9144000" cy="6858000"/>
            </a:xfrm>
          </p:grpSpPr>
          <p:grpSp>
            <p:nvGrpSpPr>
              <p:cNvPr id="8200" name="Group 8">
                <a:extLst>
                  <a:ext uri="{FF2B5EF4-FFF2-40B4-BE49-F238E27FC236}">
                    <a16:creationId xmlns:a16="http://schemas.microsoft.com/office/drawing/2014/main" id="{32B56DAA-1C2C-D941-86EB-CEC664612B69}"/>
                  </a:ext>
                </a:extLst>
              </p:cNvPr>
              <p:cNvGrpSpPr>
                <a:grpSpLocks/>
              </p:cNvGrpSpPr>
              <p:nvPr/>
            </p:nvGrpSpPr>
            <p:grpSpPr bwMode="auto">
              <a:xfrm>
                <a:off x="0" y="0"/>
                <a:ext cx="9144000" cy="6858000"/>
                <a:chOff x="0" y="0"/>
                <a:chExt cx="5760" cy="4320"/>
              </a:xfrm>
            </p:grpSpPr>
            <p:grpSp>
              <p:nvGrpSpPr>
                <p:cNvPr id="8202" name="Group 9">
                  <a:extLst>
                    <a:ext uri="{FF2B5EF4-FFF2-40B4-BE49-F238E27FC236}">
                      <a16:creationId xmlns:a16="http://schemas.microsoft.com/office/drawing/2014/main" id="{DEC0AD74-7379-2C01-D471-B2470B3F8AA2}"/>
                    </a:ext>
                  </a:extLst>
                </p:cNvPr>
                <p:cNvGrpSpPr>
                  <a:grpSpLocks/>
                </p:cNvGrpSpPr>
                <p:nvPr/>
              </p:nvGrpSpPr>
              <p:grpSpPr bwMode="auto">
                <a:xfrm>
                  <a:off x="0" y="0"/>
                  <a:ext cx="192" cy="4320"/>
                  <a:chOff x="0" y="-48"/>
                  <a:chExt cx="144" cy="4368"/>
                </a:xfrm>
              </p:grpSpPr>
              <p:sp>
                <p:nvSpPr>
                  <p:cNvPr id="8212" name="Rectangle 10">
                    <a:extLst>
                      <a:ext uri="{FF2B5EF4-FFF2-40B4-BE49-F238E27FC236}">
                        <a16:creationId xmlns:a16="http://schemas.microsoft.com/office/drawing/2014/main" id="{50762B18-385A-4D98-E83F-244783F3E832}"/>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13" name="Rectangle 11">
                    <a:extLst>
                      <a:ext uri="{FF2B5EF4-FFF2-40B4-BE49-F238E27FC236}">
                        <a16:creationId xmlns:a16="http://schemas.microsoft.com/office/drawing/2014/main" id="{1BD1A9CC-FF9C-F227-9E35-62CB972181EA}"/>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8203" name="Group 12">
                  <a:extLst>
                    <a:ext uri="{FF2B5EF4-FFF2-40B4-BE49-F238E27FC236}">
                      <a16:creationId xmlns:a16="http://schemas.microsoft.com/office/drawing/2014/main" id="{B9729DC6-1C08-6D83-1CFC-374C43953739}"/>
                    </a:ext>
                  </a:extLst>
                </p:cNvPr>
                <p:cNvGrpSpPr>
                  <a:grpSpLocks/>
                </p:cNvGrpSpPr>
                <p:nvPr/>
              </p:nvGrpSpPr>
              <p:grpSpPr bwMode="auto">
                <a:xfrm>
                  <a:off x="5674" y="24"/>
                  <a:ext cx="86" cy="4296"/>
                  <a:chOff x="5616" y="-48"/>
                  <a:chExt cx="144" cy="4368"/>
                </a:xfrm>
              </p:grpSpPr>
              <p:sp>
                <p:nvSpPr>
                  <p:cNvPr id="8210" name="Rectangle 13">
                    <a:extLst>
                      <a:ext uri="{FF2B5EF4-FFF2-40B4-BE49-F238E27FC236}">
                        <a16:creationId xmlns:a16="http://schemas.microsoft.com/office/drawing/2014/main" id="{506ED457-B6BB-7EDA-1D13-9CA3D7357044}"/>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11" name="Rectangle 14">
                    <a:extLst>
                      <a:ext uri="{FF2B5EF4-FFF2-40B4-BE49-F238E27FC236}">
                        <a16:creationId xmlns:a16="http://schemas.microsoft.com/office/drawing/2014/main" id="{139B0EEB-1F5A-FBE9-C440-89EDD36368A5}"/>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8204" name="Group 28">
                  <a:extLst>
                    <a:ext uri="{FF2B5EF4-FFF2-40B4-BE49-F238E27FC236}">
                      <a16:creationId xmlns:a16="http://schemas.microsoft.com/office/drawing/2014/main" id="{A7B54000-D4F6-4B70-3423-231D6A1B1298}"/>
                    </a:ext>
                  </a:extLst>
                </p:cNvPr>
                <p:cNvGrpSpPr>
                  <a:grpSpLocks/>
                </p:cNvGrpSpPr>
                <p:nvPr/>
              </p:nvGrpSpPr>
              <p:grpSpPr bwMode="auto">
                <a:xfrm>
                  <a:off x="144" y="0"/>
                  <a:ext cx="5616" cy="144"/>
                  <a:chOff x="96" y="-48"/>
                  <a:chExt cx="5520" cy="144"/>
                </a:xfrm>
              </p:grpSpPr>
              <p:sp>
                <p:nvSpPr>
                  <p:cNvPr id="8208" name="Rectangle 16">
                    <a:extLst>
                      <a:ext uri="{FF2B5EF4-FFF2-40B4-BE49-F238E27FC236}">
                        <a16:creationId xmlns:a16="http://schemas.microsoft.com/office/drawing/2014/main" id="{279D2E11-F1AB-4BCD-9BB5-AE152A3A84A9}"/>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09" name="Rectangle 17">
                    <a:extLst>
                      <a:ext uri="{FF2B5EF4-FFF2-40B4-BE49-F238E27FC236}">
                        <a16:creationId xmlns:a16="http://schemas.microsoft.com/office/drawing/2014/main" id="{DB903773-ED2C-3BBF-4308-AA223422D03D}"/>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8205" name="Group 29">
                  <a:extLst>
                    <a:ext uri="{FF2B5EF4-FFF2-40B4-BE49-F238E27FC236}">
                      <a16:creationId xmlns:a16="http://schemas.microsoft.com/office/drawing/2014/main" id="{2C6B2332-2FFD-74EB-5ABA-BA94790CC2D8}"/>
                    </a:ext>
                  </a:extLst>
                </p:cNvPr>
                <p:cNvGrpSpPr>
                  <a:grpSpLocks/>
                </p:cNvGrpSpPr>
                <p:nvPr/>
              </p:nvGrpSpPr>
              <p:grpSpPr bwMode="auto">
                <a:xfrm>
                  <a:off x="144" y="4234"/>
                  <a:ext cx="5616" cy="86"/>
                  <a:chOff x="96" y="4176"/>
                  <a:chExt cx="5520" cy="144"/>
                </a:xfrm>
              </p:grpSpPr>
              <p:sp>
                <p:nvSpPr>
                  <p:cNvPr id="8206" name="Rectangle 30">
                    <a:extLst>
                      <a:ext uri="{FF2B5EF4-FFF2-40B4-BE49-F238E27FC236}">
                        <a16:creationId xmlns:a16="http://schemas.microsoft.com/office/drawing/2014/main" id="{ACFD3982-93BB-B93C-8765-72C1A968F634}"/>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07" name="Rectangle 31">
                    <a:extLst>
                      <a:ext uri="{FF2B5EF4-FFF2-40B4-BE49-F238E27FC236}">
                        <a16:creationId xmlns:a16="http://schemas.microsoft.com/office/drawing/2014/main" id="{184CD2BA-535A-9DA0-E7A4-8D322217F99C}"/>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6" name="Rectangle 21">
                <a:extLst>
                  <a:ext uri="{FF2B5EF4-FFF2-40B4-BE49-F238E27FC236}">
                    <a16:creationId xmlns:a16="http://schemas.microsoft.com/office/drawing/2014/main" id="{8C40AE2F-61DD-97BF-0666-0481F9097C9D}"/>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8199" name="Picture 42" descr="A picture containing shape&#10;&#10;Description automatically generated">
              <a:extLst>
                <a:ext uri="{FF2B5EF4-FFF2-40B4-BE49-F238E27FC236}">
                  <a16:creationId xmlns:a16="http://schemas.microsoft.com/office/drawing/2014/main" id="{ADE87C44-08BA-5EA9-E5D2-346DC4BBC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500F25A-D495-C796-86EB-38DF194DB1F1}"/>
              </a:ext>
            </a:extLst>
          </p:cNvPr>
          <p:cNvSpPr>
            <a:spLocks noGrp="1" noChangeArrowheads="1"/>
          </p:cNvSpPr>
          <p:nvPr>
            <p:ph type="title"/>
          </p:nvPr>
        </p:nvSpPr>
        <p:spPr>
          <a:xfrm>
            <a:off x="258763" y="158750"/>
            <a:ext cx="6086475" cy="901700"/>
          </a:xfrm>
        </p:spPr>
        <p:txBody>
          <a:bodyPr/>
          <a:lstStyle/>
          <a:p>
            <a:r>
              <a:rPr lang="en-IN" altLang="en-US" sz="2800"/>
              <a:t>Enhanced Flow Area due to multiple valves</a:t>
            </a:r>
          </a:p>
        </p:txBody>
      </p:sp>
      <p:sp>
        <p:nvSpPr>
          <p:cNvPr id="9219" name="AutoShape 2" descr="https://qph.ec.quoracdn.net/main-qimg-4a88cb5cbee10130d8274a72ee06a93a">
            <a:extLst>
              <a:ext uri="{FF2B5EF4-FFF2-40B4-BE49-F238E27FC236}">
                <a16:creationId xmlns:a16="http://schemas.microsoft.com/office/drawing/2014/main" id="{3D0B03F4-2680-DC4C-1AD2-AF9F0D85B97E}"/>
              </a:ext>
            </a:extLst>
          </p:cNvPr>
          <p:cNvSpPr>
            <a:spLocks noChangeAspect="1" noChangeArrowheads="1"/>
          </p:cNvSpPr>
          <p:nvPr/>
        </p:nvSpPr>
        <p:spPr bwMode="auto">
          <a:xfrm>
            <a:off x="762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N" altLang="en-US" sz="2400">
              <a:latin typeface="Times New Roman" panose="02020603050405020304" pitchFamily="18" charset="0"/>
            </a:endParaRPr>
          </a:p>
        </p:txBody>
      </p:sp>
      <p:pic>
        <p:nvPicPr>
          <p:cNvPr id="9220" name="Picture 2">
            <a:extLst>
              <a:ext uri="{FF2B5EF4-FFF2-40B4-BE49-F238E27FC236}">
                <a16:creationId xmlns:a16="http://schemas.microsoft.com/office/drawing/2014/main" id="{51081CCF-126F-B52D-A75D-140892493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223963"/>
            <a:ext cx="265112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5126" name="Ink 27">
                <a:extLst>
                  <a:ext uri="{FF2B5EF4-FFF2-40B4-BE49-F238E27FC236}">
                    <a16:creationId xmlns:a16="http://schemas.microsoft.com/office/drawing/2014/main" id="{F9F100CF-2D15-BF12-B5AA-EAF189070FD3}"/>
                  </a:ext>
                </a:extLst>
              </p14:cNvPr>
              <p14:cNvContentPartPr>
                <a14:cpLocks xmlns:a14="http://schemas.microsoft.com/office/drawing/2010/main" noRot="1" noChangeAspect="1" noEditPoints="1" noChangeArrowheads="1" noChangeShapeType="1"/>
              </p14:cNvContentPartPr>
              <p14:nvPr/>
            </p14:nvContentPartPr>
            <p14:xfrm>
              <a:off x="4705350" y="6537325"/>
              <a:ext cx="1588" cy="1588"/>
            </p14:xfrm>
          </p:contentPart>
        </mc:Choice>
        <mc:Fallback xmlns="">
          <p:pic>
            <p:nvPicPr>
              <p:cNvPr id="5126" name="Ink 27">
                <a:extLst>
                  <a:ext uri="{FF2B5EF4-FFF2-40B4-BE49-F238E27FC236}">
                    <a16:creationId xmlns:a16="http://schemas.microsoft.com/office/drawing/2014/main" id="{F9F100CF-2D15-BF12-B5AA-EAF189070FD3}"/>
                  </a:ext>
                </a:extLst>
              </p:cNvPr>
              <p:cNvPicPr>
                <a:picLocks noRot="1" noChangeAspect="1" noEditPoints="1" noChangeArrowheads="1" noChangeShapeType="1"/>
              </p:cNvPicPr>
              <p:nvPr/>
            </p:nvPicPr>
            <p:blipFill>
              <a:blip r:embed="rId4"/>
              <a:stretch>
                <a:fillRect/>
              </a:stretch>
            </p:blipFill>
            <p:spPr>
              <a:xfrm>
                <a:off x="4664062" y="6496037"/>
                <a:ext cx="84164" cy="84164"/>
              </a:xfrm>
              <a:prstGeom prst="rect">
                <a:avLst/>
              </a:prstGeom>
            </p:spPr>
          </p:pic>
        </mc:Fallback>
      </mc:AlternateContent>
      <p:grpSp>
        <p:nvGrpSpPr>
          <p:cNvPr id="9222" name="Group 38">
            <a:extLst>
              <a:ext uri="{FF2B5EF4-FFF2-40B4-BE49-F238E27FC236}">
                <a16:creationId xmlns:a16="http://schemas.microsoft.com/office/drawing/2014/main" id="{D8B0A88B-8BF1-9A2A-C352-C87DC2E73FBE}"/>
              </a:ext>
            </a:extLst>
          </p:cNvPr>
          <p:cNvGrpSpPr>
            <a:grpSpLocks/>
          </p:cNvGrpSpPr>
          <p:nvPr/>
        </p:nvGrpSpPr>
        <p:grpSpPr bwMode="auto">
          <a:xfrm>
            <a:off x="0" y="0"/>
            <a:ext cx="9144000" cy="6858000"/>
            <a:chOff x="0" y="0"/>
            <a:chExt cx="9144000" cy="6858000"/>
          </a:xfrm>
        </p:grpSpPr>
        <p:grpSp>
          <p:nvGrpSpPr>
            <p:cNvPr id="9228" name="Group 19">
              <a:extLst>
                <a:ext uri="{FF2B5EF4-FFF2-40B4-BE49-F238E27FC236}">
                  <a16:creationId xmlns:a16="http://schemas.microsoft.com/office/drawing/2014/main" id="{6A12B3D9-AFF7-675F-C995-B92AE1E1D826}"/>
                </a:ext>
              </a:extLst>
            </p:cNvPr>
            <p:cNvGrpSpPr>
              <a:grpSpLocks/>
            </p:cNvGrpSpPr>
            <p:nvPr/>
          </p:nvGrpSpPr>
          <p:grpSpPr bwMode="auto">
            <a:xfrm>
              <a:off x="0" y="0"/>
              <a:ext cx="9144000" cy="6858000"/>
              <a:chOff x="0" y="0"/>
              <a:chExt cx="9144000" cy="6858000"/>
            </a:xfrm>
          </p:grpSpPr>
          <p:grpSp>
            <p:nvGrpSpPr>
              <p:cNvPr id="9230" name="Group 8">
                <a:extLst>
                  <a:ext uri="{FF2B5EF4-FFF2-40B4-BE49-F238E27FC236}">
                    <a16:creationId xmlns:a16="http://schemas.microsoft.com/office/drawing/2014/main" id="{852CEE1D-DEED-0764-E030-6600F54A66BD}"/>
                  </a:ext>
                </a:extLst>
              </p:cNvPr>
              <p:cNvGrpSpPr>
                <a:grpSpLocks/>
              </p:cNvGrpSpPr>
              <p:nvPr/>
            </p:nvGrpSpPr>
            <p:grpSpPr bwMode="auto">
              <a:xfrm>
                <a:off x="0" y="0"/>
                <a:ext cx="9144000" cy="6858000"/>
                <a:chOff x="0" y="0"/>
                <a:chExt cx="5760" cy="4320"/>
              </a:xfrm>
            </p:grpSpPr>
            <p:grpSp>
              <p:nvGrpSpPr>
                <p:cNvPr id="9232" name="Group 9">
                  <a:extLst>
                    <a:ext uri="{FF2B5EF4-FFF2-40B4-BE49-F238E27FC236}">
                      <a16:creationId xmlns:a16="http://schemas.microsoft.com/office/drawing/2014/main" id="{58F110F6-16AD-4752-7DF8-415946D24961}"/>
                    </a:ext>
                  </a:extLst>
                </p:cNvPr>
                <p:cNvGrpSpPr>
                  <a:grpSpLocks/>
                </p:cNvGrpSpPr>
                <p:nvPr/>
              </p:nvGrpSpPr>
              <p:grpSpPr bwMode="auto">
                <a:xfrm>
                  <a:off x="0" y="0"/>
                  <a:ext cx="192" cy="4320"/>
                  <a:chOff x="0" y="-48"/>
                  <a:chExt cx="144" cy="4368"/>
                </a:xfrm>
              </p:grpSpPr>
              <p:sp>
                <p:nvSpPr>
                  <p:cNvPr id="9242" name="Rectangle 10">
                    <a:extLst>
                      <a:ext uri="{FF2B5EF4-FFF2-40B4-BE49-F238E27FC236}">
                        <a16:creationId xmlns:a16="http://schemas.microsoft.com/office/drawing/2014/main" id="{E00EAC92-40D5-0954-0127-FA2BD11560DD}"/>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43" name="Rectangle 11">
                    <a:extLst>
                      <a:ext uri="{FF2B5EF4-FFF2-40B4-BE49-F238E27FC236}">
                        <a16:creationId xmlns:a16="http://schemas.microsoft.com/office/drawing/2014/main" id="{1B4DB8A2-7232-27DC-DF7F-6ED961D63431}"/>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9233" name="Group 12">
                  <a:extLst>
                    <a:ext uri="{FF2B5EF4-FFF2-40B4-BE49-F238E27FC236}">
                      <a16:creationId xmlns:a16="http://schemas.microsoft.com/office/drawing/2014/main" id="{563A84C2-EA47-9C17-566D-B2A6EBEA0F58}"/>
                    </a:ext>
                  </a:extLst>
                </p:cNvPr>
                <p:cNvGrpSpPr>
                  <a:grpSpLocks/>
                </p:cNvGrpSpPr>
                <p:nvPr/>
              </p:nvGrpSpPr>
              <p:grpSpPr bwMode="auto">
                <a:xfrm>
                  <a:off x="5674" y="24"/>
                  <a:ext cx="86" cy="4296"/>
                  <a:chOff x="5616" y="-48"/>
                  <a:chExt cx="144" cy="4368"/>
                </a:xfrm>
              </p:grpSpPr>
              <p:sp>
                <p:nvSpPr>
                  <p:cNvPr id="9240" name="Rectangle 13">
                    <a:extLst>
                      <a:ext uri="{FF2B5EF4-FFF2-40B4-BE49-F238E27FC236}">
                        <a16:creationId xmlns:a16="http://schemas.microsoft.com/office/drawing/2014/main" id="{FF1153E0-0A23-5F16-6BE7-AF648F5E4EA8}"/>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41" name="Rectangle 14">
                    <a:extLst>
                      <a:ext uri="{FF2B5EF4-FFF2-40B4-BE49-F238E27FC236}">
                        <a16:creationId xmlns:a16="http://schemas.microsoft.com/office/drawing/2014/main" id="{391B94CD-A923-0C72-7EA2-DB5D85CDA049}"/>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9234" name="Group 32">
                  <a:extLst>
                    <a:ext uri="{FF2B5EF4-FFF2-40B4-BE49-F238E27FC236}">
                      <a16:creationId xmlns:a16="http://schemas.microsoft.com/office/drawing/2014/main" id="{432A1286-691A-D8A5-C5B7-B609E72D06FB}"/>
                    </a:ext>
                  </a:extLst>
                </p:cNvPr>
                <p:cNvGrpSpPr>
                  <a:grpSpLocks/>
                </p:cNvGrpSpPr>
                <p:nvPr/>
              </p:nvGrpSpPr>
              <p:grpSpPr bwMode="auto">
                <a:xfrm>
                  <a:off x="144" y="0"/>
                  <a:ext cx="5616" cy="144"/>
                  <a:chOff x="96" y="-48"/>
                  <a:chExt cx="5520" cy="144"/>
                </a:xfrm>
              </p:grpSpPr>
              <p:sp>
                <p:nvSpPr>
                  <p:cNvPr id="9238" name="Rectangle 16">
                    <a:extLst>
                      <a:ext uri="{FF2B5EF4-FFF2-40B4-BE49-F238E27FC236}">
                        <a16:creationId xmlns:a16="http://schemas.microsoft.com/office/drawing/2014/main" id="{9480C3E9-A460-C6A4-19B1-360AE9437FE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39" name="Rectangle 17">
                    <a:extLst>
                      <a:ext uri="{FF2B5EF4-FFF2-40B4-BE49-F238E27FC236}">
                        <a16:creationId xmlns:a16="http://schemas.microsoft.com/office/drawing/2014/main" id="{74A27723-C8AE-DEC1-5616-1CB8499FAFC4}"/>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9235" name="Group 33">
                  <a:extLst>
                    <a:ext uri="{FF2B5EF4-FFF2-40B4-BE49-F238E27FC236}">
                      <a16:creationId xmlns:a16="http://schemas.microsoft.com/office/drawing/2014/main" id="{56B4EFCA-34B9-F174-934F-8CDAD2345BA2}"/>
                    </a:ext>
                  </a:extLst>
                </p:cNvPr>
                <p:cNvGrpSpPr>
                  <a:grpSpLocks/>
                </p:cNvGrpSpPr>
                <p:nvPr/>
              </p:nvGrpSpPr>
              <p:grpSpPr bwMode="auto">
                <a:xfrm>
                  <a:off x="144" y="4234"/>
                  <a:ext cx="5616" cy="86"/>
                  <a:chOff x="96" y="4176"/>
                  <a:chExt cx="5520" cy="144"/>
                </a:xfrm>
              </p:grpSpPr>
              <p:sp>
                <p:nvSpPr>
                  <p:cNvPr id="9236" name="Rectangle 34">
                    <a:extLst>
                      <a:ext uri="{FF2B5EF4-FFF2-40B4-BE49-F238E27FC236}">
                        <a16:creationId xmlns:a16="http://schemas.microsoft.com/office/drawing/2014/main" id="{394257C3-1EE7-0380-1B40-736188737DF2}"/>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37" name="Rectangle 35">
                    <a:extLst>
                      <a:ext uri="{FF2B5EF4-FFF2-40B4-BE49-F238E27FC236}">
                        <a16:creationId xmlns:a16="http://schemas.microsoft.com/office/drawing/2014/main" id="{B648AA75-A1C5-143B-9E9D-1840F1BB68F7}"/>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30" name="Rectangle 21">
                <a:extLst>
                  <a:ext uri="{FF2B5EF4-FFF2-40B4-BE49-F238E27FC236}">
                    <a16:creationId xmlns:a16="http://schemas.microsoft.com/office/drawing/2014/main" id="{8B1E1F3F-CA76-0800-B2F4-AD1A22CCE7A3}"/>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9229" name="Picture 42" descr="A picture containing shape&#10;&#10;Description automatically generated">
              <a:extLst>
                <a:ext uri="{FF2B5EF4-FFF2-40B4-BE49-F238E27FC236}">
                  <a16:creationId xmlns:a16="http://schemas.microsoft.com/office/drawing/2014/main" id="{D18CF3F2-87EA-0037-3992-26EF10F94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AF784767-ABBE-5F6A-17D5-EEB5E6AA020E}"/>
              </a:ext>
            </a:extLst>
          </p:cNvPr>
          <p:cNvSpPr>
            <a:spLocks noChangeArrowheads="1"/>
          </p:cNvSpPr>
          <p:nvPr/>
        </p:nvSpPr>
        <p:spPr bwMode="auto">
          <a:xfrm>
            <a:off x="514350" y="4419600"/>
            <a:ext cx="8096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IN" altLang="en-US" sz="2400">
                <a:latin typeface="Times New Roman" panose="02020603050405020304" pitchFamily="18" charset="0"/>
                <a:cs typeface="Times New Roman" panose="02020603050405020304" pitchFamily="18" charset="0"/>
              </a:rPr>
              <a:t>More valves improve an engine’s breathing by letting more air and fuel into the combustion chamber and expelling exhaust gases more efficiently. </a:t>
            </a:r>
          </a:p>
          <a:p>
            <a:pPr>
              <a:spcBef>
                <a:spcPct val="0"/>
              </a:spcBef>
            </a:pPr>
            <a:r>
              <a:rPr lang="en-IN" altLang="en-US" sz="2400">
                <a:latin typeface="Times New Roman" panose="02020603050405020304" pitchFamily="18" charset="0"/>
                <a:cs typeface="Times New Roman" panose="02020603050405020304" pitchFamily="18" charset="0"/>
              </a:rPr>
              <a:t>Each valve is smaller and lighter in a multi-valve engine, so higher engine speeds are easier to achieve than with the larger, heavier valves found in 2-valve designs.</a:t>
            </a:r>
          </a:p>
        </p:txBody>
      </p:sp>
      <p:graphicFrame>
        <p:nvGraphicFramePr>
          <p:cNvPr id="4" name="Object 3">
            <a:extLst>
              <a:ext uri="{FF2B5EF4-FFF2-40B4-BE49-F238E27FC236}">
                <a16:creationId xmlns:a16="http://schemas.microsoft.com/office/drawing/2014/main" id="{44770DD1-8E74-7E6C-9057-0759449A13D2}"/>
              </a:ext>
            </a:extLst>
          </p:cNvPr>
          <p:cNvGraphicFramePr>
            <a:graphicFrameLocks noChangeAspect="1"/>
          </p:cNvGraphicFramePr>
          <p:nvPr/>
        </p:nvGraphicFramePr>
        <p:xfrm>
          <a:off x="4705350" y="1350963"/>
          <a:ext cx="1397000" cy="1411287"/>
        </p:xfrm>
        <a:graphic>
          <a:graphicData uri="http://schemas.openxmlformats.org/presentationml/2006/ole">
            <mc:AlternateContent xmlns:mc="http://schemas.openxmlformats.org/markup-compatibility/2006">
              <mc:Choice xmlns:v="urn:schemas-microsoft-com:vml" Requires="v">
                <p:oleObj name="Bitmap Image" r:id="rId6" imgW="0" imgH="0" progId="PBrush">
                  <p:embed/>
                </p:oleObj>
              </mc:Choice>
              <mc:Fallback>
                <p:oleObj name="Bitmap Image" r:id="rId6" imgW="0" imgH="0" progId="PBrush">
                  <p:embed/>
                  <p:pic>
                    <p:nvPicPr>
                      <p:cNvPr id="4" name="Object 3">
                        <a:extLst>
                          <a:ext uri="{FF2B5EF4-FFF2-40B4-BE49-F238E27FC236}">
                            <a16:creationId xmlns:a16="http://schemas.microsoft.com/office/drawing/2014/main" id="{44770DD1-8E74-7E6C-9057-0759449A1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350" y="1350963"/>
                        <a:ext cx="13970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a:extLst>
              <a:ext uri="{FF2B5EF4-FFF2-40B4-BE49-F238E27FC236}">
                <a16:creationId xmlns:a16="http://schemas.microsoft.com/office/drawing/2014/main" id="{5DC4D549-76B3-46B7-3944-78348302B91B}"/>
              </a:ext>
            </a:extLst>
          </p:cNvPr>
          <p:cNvGraphicFramePr>
            <a:graphicFrameLocks noChangeAspect="1"/>
          </p:cNvGraphicFramePr>
          <p:nvPr/>
        </p:nvGraphicFramePr>
        <p:xfrm>
          <a:off x="2819400" y="1347788"/>
          <a:ext cx="1657350" cy="1471612"/>
        </p:xfrm>
        <a:graphic>
          <a:graphicData uri="http://schemas.openxmlformats.org/presentationml/2006/ole">
            <mc:AlternateContent xmlns:mc="http://schemas.openxmlformats.org/markup-compatibility/2006">
              <mc:Choice xmlns:v="urn:schemas-microsoft-com:vml" Requires="v">
                <p:oleObj name="Bitmap Image" r:id="rId8" imgW="0" imgH="0" progId="PBrush">
                  <p:embed/>
                </p:oleObj>
              </mc:Choice>
              <mc:Fallback>
                <p:oleObj name="Bitmap Image" r:id="rId8" imgW="0" imgH="0" progId="PBrush">
                  <p:embed/>
                  <p:pic>
                    <p:nvPicPr>
                      <p:cNvPr id="5" name="Object 4">
                        <a:extLst>
                          <a:ext uri="{FF2B5EF4-FFF2-40B4-BE49-F238E27FC236}">
                            <a16:creationId xmlns:a16="http://schemas.microsoft.com/office/drawing/2014/main" id="{5DC4D549-76B3-46B7-3944-78348302B9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1347788"/>
                        <a:ext cx="16573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a:extLst>
              <a:ext uri="{FF2B5EF4-FFF2-40B4-BE49-F238E27FC236}">
                <a16:creationId xmlns:a16="http://schemas.microsoft.com/office/drawing/2014/main" id="{875B5B95-27AF-2656-0078-051AECF0495A}"/>
              </a:ext>
            </a:extLst>
          </p:cNvPr>
          <p:cNvGraphicFramePr>
            <a:graphicFrameLocks noChangeAspect="1"/>
          </p:cNvGraphicFramePr>
          <p:nvPr/>
        </p:nvGraphicFramePr>
        <p:xfrm>
          <a:off x="814388" y="1281113"/>
          <a:ext cx="1700212" cy="1666875"/>
        </p:xfrm>
        <a:graphic>
          <a:graphicData uri="http://schemas.openxmlformats.org/presentationml/2006/ole">
            <mc:AlternateContent xmlns:mc="http://schemas.openxmlformats.org/markup-compatibility/2006">
              <mc:Choice xmlns:v="urn:schemas-microsoft-com:vml" Requires="v">
                <p:oleObj name="Bitmap Image" r:id="rId10" imgW="0" imgH="0" progId="PBrush">
                  <p:embed/>
                </p:oleObj>
              </mc:Choice>
              <mc:Fallback>
                <p:oleObj name="Bitmap Image" r:id="rId10" imgW="0" imgH="0" progId="PBrush">
                  <p:embed/>
                  <p:pic>
                    <p:nvPicPr>
                      <p:cNvPr id="6" name="Object 5">
                        <a:extLst>
                          <a:ext uri="{FF2B5EF4-FFF2-40B4-BE49-F238E27FC236}">
                            <a16:creationId xmlns:a16="http://schemas.microsoft.com/office/drawing/2014/main" id="{875B5B95-27AF-2656-0078-051AECF049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388" y="1281113"/>
                        <a:ext cx="170021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a:extLst>
              <a:ext uri="{FF2B5EF4-FFF2-40B4-BE49-F238E27FC236}">
                <a16:creationId xmlns:a16="http://schemas.microsoft.com/office/drawing/2014/main" id="{668DD4F2-7B18-4560-40EB-8237A6A52042}"/>
              </a:ext>
            </a:extLst>
          </p:cNvPr>
          <p:cNvGraphicFramePr>
            <a:graphicFrameLocks noChangeAspect="1"/>
          </p:cNvGraphicFramePr>
          <p:nvPr/>
        </p:nvGraphicFramePr>
        <p:xfrm>
          <a:off x="3505200" y="2895600"/>
          <a:ext cx="1371600" cy="1419225"/>
        </p:xfrm>
        <a:graphic>
          <a:graphicData uri="http://schemas.openxmlformats.org/presentationml/2006/ole">
            <mc:AlternateContent xmlns:mc="http://schemas.openxmlformats.org/markup-compatibility/2006">
              <mc:Choice xmlns:v="urn:schemas-microsoft-com:vml" Requires="v">
                <p:oleObj name="Bitmap Image" r:id="rId12" imgW="0" imgH="0" progId="PBrush">
                  <p:embed/>
                </p:oleObj>
              </mc:Choice>
              <mc:Fallback>
                <p:oleObj name="Bitmap Image" r:id="rId12" imgW="0" imgH="0" progId="PBrush">
                  <p:embed/>
                  <p:pic>
                    <p:nvPicPr>
                      <p:cNvPr id="7" name="Object 6">
                        <a:extLst>
                          <a:ext uri="{FF2B5EF4-FFF2-40B4-BE49-F238E27FC236}">
                            <a16:creationId xmlns:a16="http://schemas.microsoft.com/office/drawing/2014/main" id="{668DD4F2-7B18-4560-40EB-8237A6A520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2895600"/>
                        <a:ext cx="1371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dissolve">
                                      <p:cBhvr>
                                        <p:cTn id="33" dur="500"/>
                                        <p:tgtEl>
                                          <p:spTgt spid="2">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dissolve">
                                      <p:cBhvr>
                                        <p:cTn id="3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1450" y="1304925"/>
            <a:ext cx="7753350" cy="5172500"/>
          </a:xfrm>
          <a:prstGeom prst="rect">
            <a:avLst/>
          </a:prstGeom>
        </p:spPr>
      </p:pic>
      <p:sp>
        <p:nvSpPr>
          <p:cNvPr id="11272" name="Title 3"/>
          <p:cNvSpPr>
            <a:spLocks noGrp="1"/>
          </p:cNvSpPr>
          <p:nvPr>
            <p:ph type="title"/>
          </p:nvPr>
        </p:nvSpPr>
        <p:spPr>
          <a:xfrm>
            <a:off x="457200" y="274638"/>
            <a:ext cx="8229600" cy="703262"/>
          </a:xfrm>
        </p:spPr>
        <p:txBody>
          <a:bodyPr/>
          <a:lstStyle/>
          <a:p>
            <a:r>
              <a:rPr lang="en-US" sz="2800" dirty="0"/>
              <a:t>Fuel Air Cycle Modelling : </a:t>
            </a:r>
            <a:br>
              <a:rPr lang="en-US" sz="2800" dirty="0"/>
            </a:br>
            <a:r>
              <a:rPr lang="en-US" sz="2800" dirty="0"/>
              <a:t>Selection of Mixture Strength</a:t>
            </a:r>
          </a:p>
        </p:txBody>
      </p:sp>
      <p:grpSp>
        <p:nvGrpSpPr>
          <p:cNvPr id="24" name="Group 23"/>
          <p:cNvGrpSpPr/>
          <p:nvPr/>
        </p:nvGrpSpPr>
        <p:grpSpPr>
          <a:xfrm>
            <a:off x="2286000" y="1235051"/>
            <a:ext cx="4876800" cy="593749"/>
            <a:chOff x="2286000" y="1235051"/>
            <a:chExt cx="4876800" cy="593749"/>
          </a:xfrm>
        </p:grpSpPr>
        <p:cxnSp>
          <p:nvCxnSpPr>
            <p:cNvPr id="3" name="Straight Connector 2"/>
            <p:cNvCxnSpPr/>
            <p:nvPr/>
          </p:nvCxnSpPr>
          <p:spPr>
            <a:xfrm>
              <a:off x="2286000" y="1828800"/>
              <a:ext cx="4876800" cy="0"/>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43917" y="1235051"/>
              <a:ext cx="2645276" cy="461665"/>
            </a:xfrm>
            <a:prstGeom prst="rect">
              <a:avLst/>
            </a:prstGeom>
            <a:noFill/>
          </p:spPr>
          <p:txBody>
            <a:bodyPr wrap="none" rtlCol="0">
              <a:spAutoFit/>
            </a:bodyPr>
            <a:lstStyle/>
            <a:p>
              <a:r>
                <a:rPr lang="en-IN" dirty="0">
                  <a:solidFill>
                    <a:srgbClr val="002060"/>
                  </a:solidFill>
                </a:rPr>
                <a:t>Air Standard Model</a:t>
              </a:r>
            </a:p>
          </p:txBody>
        </p:sp>
      </p:grpSp>
      <p:grpSp>
        <p:nvGrpSpPr>
          <p:cNvPr id="26" name="Group 25"/>
          <p:cNvGrpSpPr/>
          <p:nvPr/>
        </p:nvGrpSpPr>
        <p:grpSpPr>
          <a:xfrm>
            <a:off x="1981200" y="2381817"/>
            <a:ext cx="4532142" cy="2541875"/>
            <a:chOff x="1981200" y="2381817"/>
            <a:chExt cx="4532142" cy="2541875"/>
          </a:xfrm>
        </p:grpSpPr>
        <p:sp>
          <p:nvSpPr>
            <p:cNvPr id="5" name="Freeform 4"/>
            <p:cNvSpPr/>
            <p:nvPr/>
          </p:nvSpPr>
          <p:spPr>
            <a:xfrm>
              <a:off x="2644726" y="2381817"/>
              <a:ext cx="3868616" cy="2541875"/>
            </a:xfrm>
            <a:custGeom>
              <a:avLst/>
              <a:gdLst>
                <a:gd name="connsiteX0" fmla="*/ 0 w 3868616"/>
                <a:gd name="connsiteY0" fmla="*/ 375451 h 2541875"/>
                <a:gd name="connsiteX1" fmla="*/ 281354 w 3868616"/>
                <a:gd name="connsiteY1" fmla="*/ 192571 h 2541875"/>
                <a:gd name="connsiteX2" fmla="*/ 562708 w 3868616"/>
                <a:gd name="connsiteY2" fmla="*/ 80029 h 2541875"/>
                <a:gd name="connsiteX3" fmla="*/ 928468 w 3868616"/>
                <a:gd name="connsiteY3" fmla="*/ 9691 h 2541875"/>
                <a:gd name="connsiteX4" fmla="*/ 1336431 w 3868616"/>
                <a:gd name="connsiteY4" fmla="*/ 9691 h 2541875"/>
                <a:gd name="connsiteX5" fmla="*/ 1491176 w 3868616"/>
                <a:gd name="connsiteY5" fmla="*/ 94097 h 2541875"/>
                <a:gd name="connsiteX6" fmla="*/ 1758462 w 3868616"/>
                <a:gd name="connsiteY6" fmla="*/ 220706 h 2541875"/>
                <a:gd name="connsiteX7" fmla="*/ 2039816 w 3868616"/>
                <a:gd name="connsiteY7" fmla="*/ 431721 h 2541875"/>
                <a:gd name="connsiteX8" fmla="*/ 2489982 w 3868616"/>
                <a:gd name="connsiteY8" fmla="*/ 853752 h 2541875"/>
                <a:gd name="connsiteX9" fmla="*/ 3263705 w 3868616"/>
                <a:gd name="connsiteY9" fmla="*/ 1669678 h 2541875"/>
                <a:gd name="connsiteX10" fmla="*/ 3868616 w 3868616"/>
                <a:gd name="connsiteY10" fmla="*/ 2541875 h 254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8616" h="2541875">
                  <a:moveTo>
                    <a:pt x="0" y="375451"/>
                  </a:moveTo>
                  <a:cubicBezTo>
                    <a:pt x="93784" y="308629"/>
                    <a:pt x="187569" y="241808"/>
                    <a:pt x="281354" y="192571"/>
                  </a:cubicBezTo>
                  <a:cubicBezTo>
                    <a:pt x="375139" y="143334"/>
                    <a:pt x="454856" y="110509"/>
                    <a:pt x="562708" y="80029"/>
                  </a:cubicBezTo>
                  <a:cubicBezTo>
                    <a:pt x="670560" y="49549"/>
                    <a:pt x="799514" y="21414"/>
                    <a:pt x="928468" y="9691"/>
                  </a:cubicBezTo>
                  <a:cubicBezTo>
                    <a:pt x="1057422" y="-2032"/>
                    <a:pt x="1242646" y="-4377"/>
                    <a:pt x="1336431" y="9691"/>
                  </a:cubicBezTo>
                  <a:cubicBezTo>
                    <a:pt x="1430216" y="23759"/>
                    <a:pt x="1420838" y="58928"/>
                    <a:pt x="1491176" y="94097"/>
                  </a:cubicBezTo>
                  <a:cubicBezTo>
                    <a:pt x="1561514" y="129266"/>
                    <a:pt x="1667022" y="164435"/>
                    <a:pt x="1758462" y="220706"/>
                  </a:cubicBezTo>
                  <a:cubicBezTo>
                    <a:pt x="1849902" y="276977"/>
                    <a:pt x="1917896" y="326213"/>
                    <a:pt x="2039816" y="431721"/>
                  </a:cubicBezTo>
                  <a:cubicBezTo>
                    <a:pt x="2161736" y="537229"/>
                    <a:pt x="2286001" y="647426"/>
                    <a:pt x="2489982" y="853752"/>
                  </a:cubicBezTo>
                  <a:cubicBezTo>
                    <a:pt x="2693963" y="1060078"/>
                    <a:pt x="3033933" y="1388324"/>
                    <a:pt x="3263705" y="1669678"/>
                  </a:cubicBezTo>
                  <a:cubicBezTo>
                    <a:pt x="3493477" y="1951032"/>
                    <a:pt x="3681046" y="2246453"/>
                    <a:pt x="3868616" y="2541875"/>
                  </a:cubicBezTo>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1981200" y="2973389"/>
              <a:ext cx="2547263" cy="830997"/>
            </a:xfrm>
            <a:prstGeom prst="rect">
              <a:avLst/>
            </a:prstGeom>
            <a:noFill/>
          </p:spPr>
          <p:txBody>
            <a:bodyPr wrap="square" rtlCol="0">
              <a:spAutoFit/>
            </a:bodyPr>
            <a:lstStyle/>
            <a:p>
              <a:pPr algn="ctr"/>
              <a:r>
                <a:rPr lang="en-IN" dirty="0">
                  <a:solidFill>
                    <a:srgbClr val="C00000"/>
                  </a:solidFill>
                </a:rPr>
                <a:t>Actual Performance curve</a:t>
              </a:r>
            </a:p>
          </p:txBody>
        </p:sp>
      </p:grpSp>
      <p:grpSp>
        <p:nvGrpSpPr>
          <p:cNvPr id="27" name="Group 26"/>
          <p:cNvGrpSpPr/>
          <p:nvPr/>
        </p:nvGrpSpPr>
        <p:grpSpPr>
          <a:xfrm>
            <a:off x="2616591" y="1997612"/>
            <a:ext cx="5775292" cy="2250831"/>
            <a:chOff x="2616591" y="1997612"/>
            <a:chExt cx="5775292" cy="2250831"/>
          </a:xfrm>
        </p:grpSpPr>
        <p:sp>
          <p:nvSpPr>
            <p:cNvPr id="6" name="Freeform 5"/>
            <p:cNvSpPr/>
            <p:nvPr/>
          </p:nvSpPr>
          <p:spPr>
            <a:xfrm>
              <a:off x="2616591" y="1997612"/>
              <a:ext cx="4473526" cy="2250831"/>
            </a:xfrm>
            <a:custGeom>
              <a:avLst/>
              <a:gdLst>
                <a:gd name="connsiteX0" fmla="*/ 0 w 4473526"/>
                <a:gd name="connsiteY0" fmla="*/ 0 h 2250831"/>
                <a:gd name="connsiteX1" fmla="*/ 773723 w 4473526"/>
                <a:gd name="connsiteY1" fmla="*/ 126610 h 2250831"/>
                <a:gd name="connsiteX2" fmla="*/ 1688123 w 4473526"/>
                <a:gd name="connsiteY2" fmla="*/ 436099 h 2250831"/>
                <a:gd name="connsiteX3" fmla="*/ 2475914 w 4473526"/>
                <a:gd name="connsiteY3" fmla="*/ 717453 h 2250831"/>
                <a:gd name="connsiteX4" fmla="*/ 3643532 w 4473526"/>
                <a:gd name="connsiteY4" fmla="*/ 1392702 h 2250831"/>
                <a:gd name="connsiteX5" fmla="*/ 4220307 w 4473526"/>
                <a:gd name="connsiteY5" fmla="*/ 1941342 h 2250831"/>
                <a:gd name="connsiteX6" fmla="*/ 4473526 w 4473526"/>
                <a:gd name="connsiteY6" fmla="*/ 2250831 h 225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526" h="2250831">
                  <a:moveTo>
                    <a:pt x="0" y="0"/>
                  </a:moveTo>
                  <a:cubicBezTo>
                    <a:pt x="246184" y="26963"/>
                    <a:pt x="492369" y="53927"/>
                    <a:pt x="773723" y="126610"/>
                  </a:cubicBezTo>
                  <a:cubicBezTo>
                    <a:pt x="1055077" y="199293"/>
                    <a:pt x="1404425" y="337625"/>
                    <a:pt x="1688123" y="436099"/>
                  </a:cubicBezTo>
                  <a:cubicBezTo>
                    <a:pt x="1971821" y="534573"/>
                    <a:pt x="2150013" y="558019"/>
                    <a:pt x="2475914" y="717453"/>
                  </a:cubicBezTo>
                  <a:cubicBezTo>
                    <a:pt x="2801815" y="876887"/>
                    <a:pt x="3352800" y="1188721"/>
                    <a:pt x="3643532" y="1392702"/>
                  </a:cubicBezTo>
                  <a:cubicBezTo>
                    <a:pt x="3934264" y="1596683"/>
                    <a:pt x="4081975" y="1798321"/>
                    <a:pt x="4220307" y="1941342"/>
                  </a:cubicBezTo>
                  <a:cubicBezTo>
                    <a:pt x="4358639" y="2084363"/>
                    <a:pt x="4416082" y="2167597"/>
                    <a:pt x="4473526" y="2250831"/>
                  </a:cubicBezTo>
                </a:path>
              </a:pathLst>
            </a:cu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p:cNvSpPr txBox="1"/>
            <p:nvPr/>
          </p:nvSpPr>
          <p:spPr>
            <a:xfrm>
              <a:off x="5844620" y="2661362"/>
              <a:ext cx="2547263" cy="461665"/>
            </a:xfrm>
            <a:prstGeom prst="rect">
              <a:avLst/>
            </a:prstGeom>
            <a:noFill/>
          </p:spPr>
          <p:txBody>
            <a:bodyPr wrap="square" rtlCol="0">
              <a:spAutoFit/>
            </a:bodyPr>
            <a:lstStyle/>
            <a:p>
              <a:pPr algn="ctr"/>
              <a:r>
                <a:rPr lang="en-IN" dirty="0">
                  <a:solidFill>
                    <a:srgbClr val="00B0F0"/>
                  </a:solidFill>
                </a:rPr>
                <a:t>Fuel-air Model</a:t>
              </a:r>
            </a:p>
          </p:txBody>
        </p:sp>
      </p:grpSp>
      <p:grpSp>
        <p:nvGrpSpPr>
          <p:cNvPr id="2" name="Group 38">
            <a:extLst>
              <a:ext uri="{FF2B5EF4-FFF2-40B4-BE49-F238E27FC236}">
                <a16:creationId xmlns:a16="http://schemas.microsoft.com/office/drawing/2014/main" id="{A9EE97F4-8554-3300-B9DA-8DBA2FA3927D}"/>
              </a:ext>
            </a:extLst>
          </p:cNvPr>
          <p:cNvGrpSpPr>
            <a:grpSpLocks/>
          </p:cNvGrpSpPr>
          <p:nvPr/>
        </p:nvGrpSpPr>
        <p:grpSpPr bwMode="auto">
          <a:xfrm>
            <a:off x="0" y="0"/>
            <a:ext cx="9144000" cy="6858000"/>
            <a:chOff x="0" y="0"/>
            <a:chExt cx="9144000" cy="6858000"/>
          </a:xfrm>
        </p:grpSpPr>
        <p:grpSp>
          <p:nvGrpSpPr>
            <p:cNvPr id="9" name="Group 19">
              <a:extLst>
                <a:ext uri="{FF2B5EF4-FFF2-40B4-BE49-F238E27FC236}">
                  <a16:creationId xmlns:a16="http://schemas.microsoft.com/office/drawing/2014/main" id="{3A4555C9-1938-CAAC-D5F2-D802EEAC9467}"/>
                </a:ext>
              </a:extLst>
            </p:cNvPr>
            <p:cNvGrpSpPr>
              <a:grpSpLocks/>
            </p:cNvGrpSpPr>
            <p:nvPr/>
          </p:nvGrpSpPr>
          <p:grpSpPr bwMode="auto">
            <a:xfrm>
              <a:off x="0" y="0"/>
              <a:ext cx="9144000" cy="6858000"/>
              <a:chOff x="0" y="0"/>
              <a:chExt cx="9144000" cy="6858000"/>
            </a:xfrm>
          </p:grpSpPr>
          <p:grpSp>
            <p:nvGrpSpPr>
              <p:cNvPr id="11" name="Group 8">
                <a:extLst>
                  <a:ext uri="{FF2B5EF4-FFF2-40B4-BE49-F238E27FC236}">
                    <a16:creationId xmlns:a16="http://schemas.microsoft.com/office/drawing/2014/main" id="{9E305038-64C6-6D0F-38ED-09BA8C030DB2}"/>
                  </a:ext>
                </a:extLst>
              </p:cNvPr>
              <p:cNvGrpSpPr>
                <a:grpSpLocks/>
              </p:cNvGrpSpPr>
              <p:nvPr/>
            </p:nvGrpSpPr>
            <p:grpSpPr bwMode="auto">
              <a:xfrm>
                <a:off x="0" y="0"/>
                <a:ext cx="9144000" cy="6858000"/>
                <a:chOff x="0" y="0"/>
                <a:chExt cx="5760" cy="4320"/>
              </a:xfrm>
            </p:grpSpPr>
            <p:grpSp>
              <p:nvGrpSpPr>
                <p:cNvPr id="13" name="Group 12">
                  <a:extLst>
                    <a:ext uri="{FF2B5EF4-FFF2-40B4-BE49-F238E27FC236}">
                      <a16:creationId xmlns:a16="http://schemas.microsoft.com/office/drawing/2014/main" id="{B24C4362-78AD-C7DB-1AF0-6ECCC70E1B2F}"/>
                    </a:ext>
                  </a:extLst>
                </p:cNvPr>
                <p:cNvGrpSpPr>
                  <a:grpSpLocks/>
                </p:cNvGrpSpPr>
                <p:nvPr/>
              </p:nvGrpSpPr>
              <p:grpSpPr bwMode="auto">
                <a:xfrm>
                  <a:off x="0" y="0"/>
                  <a:ext cx="192" cy="4320"/>
                  <a:chOff x="0" y="-48"/>
                  <a:chExt cx="144" cy="4368"/>
                </a:xfrm>
              </p:grpSpPr>
              <p:sp>
                <p:nvSpPr>
                  <p:cNvPr id="23" name="Rectangle 10">
                    <a:extLst>
                      <a:ext uri="{FF2B5EF4-FFF2-40B4-BE49-F238E27FC236}">
                        <a16:creationId xmlns:a16="http://schemas.microsoft.com/office/drawing/2014/main" id="{07619258-D349-03FA-160E-21CCE098FB99}"/>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4" name="Rectangle 11">
                    <a:extLst>
                      <a:ext uri="{FF2B5EF4-FFF2-40B4-BE49-F238E27FC236}">
                        <a16:creationId xmlns:a16="http://schemas.microsoft.com/office/drawing/2014/main" id="{3EF6E37A-2735-13EE-FAC9-141ADE97A6BC}"/>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4" name="Group 12">
                  <a:extLst>
                    <a:ext uri="{FF2B5EF4-FFF2-40B4-BE49-F238E27FC236}">
                      <a16:creationId xmlns:a16="http://schemas.microsoft.com/office/drawing/2014/main" id="{DA1EC86B-1A11-A967-B573-27F8C59014EB}"/>
                    </a:ext>
                  </a:extLst>
                </p:cNvPr>
                <p:cNvGrpSpPr>
                  <a:grpSpLocks/>
                </p:cNvGrpSpPr>
                <p:nvPr/>
              </p:nvGrpSpPr>
              <p:grpSpPr bwMode="auto">
                <a:xfrm>
                  <a:off x="5674" y="24"/>
                  <a:ext cx="86" cy="4296"/>
                  <a:chOff x="5616" y="-48"/>
                  <a:chExt cx="144" cy="4368"/>
                </a:xfrm>
              </p:grpSpPr>
              <p:sp>
                <p:nvSpPr>
                  <p:cNvPr id="21" name="Rectangle 13">
                    <a:extLst>
                      <a:ext uri="{FF2B5EF4-FFF2-40B4-BE49-F238E27FC236}">
                        <a16:creationId xmlns:a16="http://schemas.microsoft.com/office/drawing/2014/main" id="{F42CA66A-E5D9-C1A3-6F69-79E85AB17FD4}"/>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 name="Rectangle 14">
                    <a:extLst>
                      <a:ext uri="{FF2B5EF4-FFF2-40B4-BE49-F238E27FC236}">
                        <a16:creationId xmlns:a16="http://schemas.microsoft.com/office/drawing/2014/main" id="{3D5A1930-9615-12D0-0FD9-06F4D2F8272B}"/>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5" name="Group 15">
                  <a:extLst>
                    <a:ext uri="{FF2B5EF4-FFF2-40B4-BE49-F238E27FC236}">
                      <a16:creationId xmlns:a16="http://schemas.microsoft.com/office/drawing/2014/main" id="{C82E4382-F74E-6FB6-CDFC-F4901FF82708}"/>
                    </a:ext>
                  </a:extLst>
                </p:cNvPr>
                <p:cNvGrpSpPr>
                  <a:grpSpLocks/>
                </p:cNvGrpSpPr>
                <p:nvPr/>
              </p:nvGrpSpPr>
              <p:grpSpPr bwMode="auto">
                <a:xfrm>
                  <a:off x="144" y="0"/>
                  <a:ext cx="5616" cy="144"/>
                  <a:chOff x="96" y="-48"/>
                  <a:chExt cx="5520" cy="144"/>
                </a:xfrm>
              </p:grpSpPr>
              <p:sp>
                <p:nvSpPr>
                  <p:cNvPr id="19" name="Rectangle 16">
                    <a:extLst>
                      <a:ext uri="{FF2B5EF4-FFF2-40B4-BE49-F238E27FC236}">
                        <a16:creationId xmlns:a16="http://schemas.microsoft.com/office/drawing/2014/main" id="{4448FABD-951E-46CC-33F3-5CED3B64292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0" name="Rectangle 17">
                    <a:extLst>
                      <a:ext uri="{FF2B5EF4-FFF2-40B4-BE49-F238E27FC236}">
                        <a16:creationId xmlns:a16="http://schemas.microsoft.com/office/drawing/2014/main" id="{D946580D-1469-E68B-8CD5-5AA81661FF78}"/>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6" name="Group 18">
                  <a:extLst>
                    <a:ext uri="{FF2B5EF4-FFF2-40B4-BE49-F238E27FC236}">
                      <a16:creationId xmlns:a16="http://schemas.microsoft.com/office/drawing/2014/main" id="{84479838-98AB-6AEC-D89B-67F5F7445B69}"/>
                    </a:ext>
                  </a:extLst>
                </p:cNvPr>
                <p:cNvGrpSpPr>
                  <a:grpSpLocks/>
                </p:cNvGrpSpPr>
                <p:nvPr/>
              </p:nvGrpSpPr>
              <p:grpSpPr bwMode="auto">
                <a:xfrm>
                  <a:off x="144" y="4234"/>
                  <a:ext cx="5616" cy="86"/>
                  <a:chOff x="96" y="4176"/>
                  <a:chExt cx="5520" cy="144"/>
                </a:xfrm>
              </p:grpSpPr>
              <p:sp>
                <p:nvSpPr>
                  <p:cNvPr id="17" name="Rectangle 19">
                    <a:extLst>
                      <a:ext uri="{FF2B5EF4-FFF2-40B4-BE49-F238E27FC236}">
                        <a16:creationId xmlns:a16="http://schemas.microsoft.com/office/drawing/2014/main" id="{7A16700D-A49F-A32C-1FBD-65779D672BCB}"/>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8" name="Rectangle 20">
                    <a:extLst>
                      <a:ext uri="{FF2B5EF4-FFF2-40B4-BE49-F238E27FC236}">
                        <a16:creationId xmlns:a16="http://schemas.microsoft.com/office/drawing/2014/main" id="{8D70039F-E372-43BE-AC6F-26A603883298}"/>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sp>
            <p:nvSpPr>
              <p:cNvPr id="12" name="Rectangle 21">
                <a:extLst>
                  <a:ext uri="{FF2B5EF4-FFF2-40B4-BE49-F238E27FC236}">
                    <a16:creationId xmlns:a16="http://schemas.microsoft.com/office/drawing/2014/main" id="{6DA851F3-758A-562D-AFC0-316209F16A57}"/>
                  </a:ext>
                </a:extLst>
              </p:cNvPr>
              <p:cNvSpPr>
                <a:spLocks noChangeArrowheads="1"/>
              </p:cNvSpPr>
              <p:nvPr/>
            </p:nvSpPr>
            <p:spPr bwMode="auto">
              <a:xfrm>
                <a:off x="1793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0" name="Picture 42" descr="A picture containing shape&#10;&#10;Description automatically generated">
              <a:extLst>
                <a:ext uri="{FF2B5EF4-FFF2-40B4-BE49-F238E27FC236}">
                  <a16:creationId xmlns:a16="http://schemas.microsoft.com/office/drawing/2014/main" id="{7F2C87F1-E66D-066A-1568-14DF60CAB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87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a:extLst>
              <a:ext uri="{FF2B5EF4-FFF2-40B4-BE49-F238E27FC236}">
                <a16:creationId xmlns:a16="http://schemas.microsoft.com/office/drawing/2014/main" id="{992B2F41-0420-4D53-59B0-03FA162A4B77}"/>
              </a:ext>
            </a:extLst>
          </p:cNvPr>
          <p:cNvSpPr>
            <a:spLocks noGrp="1" noChangeArrowheads="1"/>
          </p:cNvSpPr>
          <p:nvPr>
            <p:ph type="title"/>
          </p:nvPr>
        </p:nvSpPr>
        <p:spPr>
          <a:xfrm>
            <a:off x="381000" y="61913"/>
            <a:ext cx="5845175" cy="1143000"/>
          </a:xfrm>
        </p:spPr>
        <p:txBody>
          <a:bodyPr/>
          <a:lstStyle/>
          <a:p>
            <a:r>
              <a:rPr lang="en-IN" altLang="en-US" sz="2800"/>
              <a:t>Enhancement of Intake Flow Area using Twin Valves</a:t>
            </a:r>
          </a:p>
        </p:txBody>
      </p:sp>
      <p:sp>
        <p:nvSpPr>
          <p:cNvPr id="10243" name="AutoShape 2" descr="https://crankit.in/wp-content/uploads/2014/09/4valve-engine-yamaha.gif">
            <a:extLst>
              <a:ext uri="{FF2B5EF4-FFF2-40B4-BE49-F238E27FC236}">
                <a16:creationId xmlns:a16="http://schemas.microsoft.com/office/drawing/2014/main" id="{D43F7D89-6EB7-ACBA-6EA6-0646153383B9}"/>
              </a:ext>
            </a:extLst>
          </p:cNvPr>
          <p:cNvSpPr>
            <a:spLocks noChangeAspect="1" noChangeArrowheads="1"/>
          </p:cNvSpPr>
          <p:nvPr/>
        </p:nvSpPr>
        <p:spPr bwMode="auto">
          <a:xfrm>
            <a:off x="762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N" altLang="en-US" sz="2400">
              <a:latin typeface="Times New Roman" panose="02020603050405020304" pitchFamily="18" charset="0"/>
            </a:endParaRPr>
          </a:p>
        </p:txBody>
      </p:sp>
      <p:pic>
        <p:nvPicPr>
          <p:cNvPr id="72708" name="Picture 3">
            <a:extLst>
              <a:ext uri="{FF2B5EF4-FFF2-40B4-BE49-F238E27FC236}">
                <a16:creationId xmlns:a16="http://schemas.microsoft.com/office/drawing/2014/main" id="{F4D11130-06E4-2858-E87B-49C9D4AD6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143000"/>
            <a:ext cx="23622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AutoShape 5" descr="Related image">
            <a:extLst>
              <a:ext uri="{FF2B5EF4-FFF2-40B4-BE49-F238E27FC236}">
                <a16:creationId xmlns:a16="http://schemas.microsoft.com/office/drawing/2014/main" id="{2207544E-292B-ED17-65C2-B980D4A2F1CC}"/>
              </a:ext>
            </a:extLst>
          </p:cNvPr>
          <p:cNvSpPr>
            <a:spLocks noChangeAspect="1" noChangeArrowheads="1"/>
          </p:cNvSpPr>
          <p:nvPr/>
        </p:nvSpPr>
        <p:spPr bwMode="auto">
          <a:xfrm>
            <a:off x="76200" y="-182563"/>
            <a:ext cx="6467475" cy="374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N" altLang="en-US" sz="2400">
              <a:latin typeface="Times New Roman" panose="02020603050405020304" pitchFamily="18" charset="0"/>
            </a:endParaRPr>
          </a:p>
        </p:txBody>
      </p:sp>
      <p:pic>
        <p:nvPicPr>
          <p:cNvPr id="72710" name="Picture 6">
            <a:extLst>
              <a:ext uri="{FF2B5EF4-FFF2-40B4-BE49-F238E27FC236}">
                <a16:creationId xmlns:a16="http://schemas.microsoft.com/office/drawing/2014/main" id="{4B1AD633-10DA-27B1-8198-32AFFB8B5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09675"/>
            <a:ext cx="4724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1">
            <a:extLst>
              <a:ext uri="{FF2B5EF4-FFF2-40B4-BE49-F238E27FC236}">
                <a16:creationId xmlns:a16="http://schemas.microsoft.com/office/drawing/2014/main" id="{2D8E67E8-2B9C-51FF-B6CE-C3CBB9FFE013}"/>
              </a:ext>
            </a:extLst>
          </p:cNvPr>
          <p:cNvGrpSpPr>
            <a:grpSpLocks/>
          </p:cNvGrpSpPr>
          <p:nvPr/>
        </p:nvGrpSpPr>
        <p:grpSpPr bwMode="auto">
          <a:xfrm>
            <a:off x="304800" y="3124200"/>
            <a:ext cx="2590800" cy="3419475"/>
            <a:chOff x="5943600" y="990600"/>
            <a:chExt cx="2590800" cy="3418872"/>
          </a:xfrm>
        </p:grpSpPr>
        <p:pic>
          <p:nvPicPr>
            <p:cNvPr id="10266" name="Picture 7">
              <a:extLst>
                <a:ext uri="{FF2B5EF4-FFF2-40B4-BE49-F238E27FC236}">
                  <a16:creationId xmlns:a16="http://schemas.microsoft.com/office/drawing/2014/main" id="{EFEBA00E-684D-F2C1-44E0-4F6B78A4F013}"/>
                </a:ext>
              </a:extLst>
            </p:cNvPr>
            <p:cNvPicPr>
              <a:picLocks noChangeAspect="1" noChangeArrowheads="1"/>
            </p:cNvPicPr>
            <p:nvPr/>
          </p:nvPicPr>
          <p:blipFill>
            <a:blip r:embed="rId4">
              <a:lum bright="-24000" contrast="58000"/>
              <a:extLst>
                <a:ext uri="{28A0092B-C50C-407E-A947-70E740481C1C}">
                  <a14:useLocalDpi xmlns:a14="http://schemas.microsoft.com/office/drawing/2010/main" val="0"/>
                </a:ext>
              </a:extLst>
            </a:blip>
            <a:srcRect/>
            <a:stretch>
              <a:fillRect/>
            </a:stretch>
          </p:blipFill>
          <p:spPr bwMode="auto">
            <a:xfrm>
              <a:off x="5943600" y="990600"/>
              <a:ext cx="2590800" cy="341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E9B4E4DC-151C-8D6F-4B10-032562156A79}"/>
                </a:ext>
              </a:extLst>
            </p:cNvPr>
            <p:cNvSpPr/>
            <p:nvPr/>
          </p:nvSpPr>
          <p:spPr>
            <a:xfrm>
              <a:off x="7848600" y="3123824"/>
              <a:ext cx="533400" cy="304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pic>
        <p:nvPicPr>
          <p:cNvPr id="72712" name="Picture 8">
            <a:extLst>
              <a:ext uri="{FF2B5EF4-FFF2-40B4-BE49-F238E27FC236}">
                <a16:creationId xmlns:a16="http://schemas.microsoft.com/office/drawing/2014/main" id="{46E4B8F4-C31E-9B3C-579A-E2079187C5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124200"/>
            <a:ext cx="251460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9" name="Group 38">
            <a:extLst>
              <a:ext uri="{FF2B5EF4-FFF2-40B4-BE49-F238E27FC236}">
                <a16:creationId xmlns:a16="http://schemas.microsoft.com/office/drawing/2014/main" id="{CE450D3A-19CF-C92C-067D-B6AEF602CA53}"/>
              </a:ext>
            </a:extLst>
          </p:cNvPr>
          <p:cNvGrpSpPr>
            <a:grpSpLocks/>
          </p:cNvGrpSpPr>
          <p:nvPr/>
        </p:nvGrpSpPr>
        <p:grpSpPr bwMode="auto">
          <a:xfrm>
            <a:off x="0" y="0"/>
            <a:ext cx="9144000" cy="6858000"/>
            <a:chOff x="0" y="0"/>
            <a:chExt cx="9144000" cy="6858000"/>
          </a:xfrm>
        </p:grpSpPr>
        <p:grpSp>
          <p:nvGrpSpPr>
            <p:cNvPr id="10250" name="Group 19">
              <a:extLst>
                <a:ext uri="{FF2B5EF4-FFF2-40B4-BE49-F238E27FC236}">
                  <a16:creationId xmlns:a16="http://schemas.microsoft.com/office/drawing/2014/main" id="{E2B5131B-1929-FBA6-8534-6180AE7CB9B0}"/>
                </a:ext>
              </a:extLst>
            </p:cNvPr>
            <p:cNvGrpSpPr>
              <a:grpSpLocks/>
            </p:cNvGrpSpPr>
            <p:nvPr/>
          </p:nvGrpSpPr>
          <p:grpSpPr bwMode="auto">
            <a:xfrm>
              <a:off x="0" y="0"/>
              <a:ext cx="9144000" cy="6858000"/>
              <a:chOff x="0" y="0"/>
              <a:chExt cx="9144000" cy="6858000"/>
            </a:xfrm>
          </p:grpSpPr>
          <p:grpSp>
            <p:nvGrpSpPr>
              <p:cNvPr id="10252" name="Group 8">
                <a:extLst>
                  <a:ext uri="{FF2B5EF4-FFF2-40B4-BE49-F238E27FC236}">
                    <a16:creationId xmlns:a16="http://schemas.microsoft.com/office/drawing/2014/main" id="{970D520F-6FB4-F365-67C0-C2C0D567BD0E}"/>
                  </a:ext>
                </a:extLst>
              </p:cNvPr>
              <p:cNvGrpSpPr>
                <a:grpSpLocks/>
              </p:cNvGrpSpPr>
              <p:nvPr/>
            </p:nvGrpSpPr>
            <p:grpSpPr bwMode="auto">
              <a:xfrm>
                <a:off x="0" y="0"/>
                <a:ext cx="9144000" cy="6858000"/>
                <a:chOff x="0" y="0"/>
                <a:chExt cx="5760" cy="4320"/>
              </a:xfrm>
            </p:grpSpPr>
            <p:grpSp>
              <p:nvGrpSpPr>
                <p:cNvPr id="10254" name="Group 9">
                  <a:extLst>
                    <a:ext uri="{FF2B5EF4-FFF2-40B4-BE49-F238E27FC236}">
                      <a16:creationId xmlns:a16="http://schemas.microsoft.com/office/drawing/2014/main" id="{8A41AB5D-B71C-80FC-3ECA-69EF4A890A3A}"/>
                    </a:ext>
                  </a:extLst>
                </p:cNvPr>
                <p:cNvGrpSpPr>
                  <a:grpSpLocks/>
                </p:cNvGrpSpPr>
                <p:nvPr/>
              </p:nvGrpSpPr>
              <p:grpSpPr bwMode="auto">
                <a:xfrm>
                  <a:off x="0" y="0"/>
                  <a:ext cx="192" cy="4320"/>
                  <a:chOff x="0" y="-48"/>
                  <a:chExt cx="144" cy="4368"/>
                </a:xfrm>
              </p:grpSpPr>
              <p:sp>
                <p:nvSpPr>
                  <p:cNvPr id="10264" name="Rectangle 10">
                    <a:extLst>
                      <a:ext uri="{FF2B5EF4-FFF2-40B4-BE49-F238E27FC236}">
                        <a16:creationId xmlns:a16="http://schemas.microsoft.com/office/drawing/2014/main" id="{3D63A444-D9BC-A68B-DB59-EDCADE08CF7B}"/>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65" name="Rectangle 11">
                    <a:extLst>
                      <a:ext uri="{FF2B5EF4-FFF2-40B4-BE49-F238E27FC236}">
                        <a16:creationId xmlns:a16="http://schemas.microsoft.com/office/drawing/2014/main" id="{D04A001A-34DF-CE76-D7FE-515572483B41}"/>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0255" name="Group 12">
                  <a:extLst>
                    <a:ext uri="{FF2B5EF4-FFF2-40B4-BE49-F238E27FC236}">
                      <a16:creationId xmlns:a16="http://schemas.microsoft.com/office/drawing/2014/main" id="{975BF083-1D87-0269-C8CB-0ED3ED8DE64B}"/>
                    </a:ext>
                  </a:extLst>
                </p:cNvPr>
                <p:cNvGrpSpPr>
                  <a:grpSpLocks/>
                </p:cNvGrpSpPr>
                <p:nvPr/>
              </p:nvGrpSpPr>
              <p:grpSpPr bwMode="auto">
                <a:xfrm>
                  <a:off x="5674" y="24"/>
                  <a:ext cx="86" cy="4296"/>
                  <a:chOff x="5616" y="-48"/>
                  <a:chExt cx="144" cy="4368"/>
                </a:xfrm>
              </p:grpSpPr>
              <p:sp>
                <p:nvSpPr>
                  <p:cNvPr id="10262" name="Rectangle 13">
                    <a:extLst>
                      <a:ext uri="{FF2B5EF4-FFF2-40B4-BE49-F238E27FC236}">
                        <a16:creationId xmlns:a16="http://schemas.microsoft.com/office/drawing/2014/main" id="{06CE4B8C-44E9-5310-120C-07B7F327E1C6}"/>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63" name="Rectangle 14">
                    <a:extLst>
                      <a:ext uri="{FF2B5EF4-FFF2-40B4-BE49-F238E27FC236}">
                        <a16:creationId xmlns:a16="http://schemas.microsoft.com/office/drawing/2014/main" id="{3C4E2004-8C15-2E33-4B9F-11D14F840D01}"/>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0256" name="Group 34">
                  <a:extLst>
                    <a:ext uri="{FF2B5EF4-FFF2-40B4-BE49-F238E27FC236}">
                      <a16:creationId xmlns:a16="http://schemas.microsoft.com/office/drawing/2014/main" id="{AA62352B-0E5A-D6B9-540B-013E156692D2}"/>
                    </a:ext>
                  </a:extLst>
                </p:cNvPr>
                <p:cNvGrpSpPr>
                  <a:grpSpLocks/>
                </p:cNvGrpSpPr>
                <p:nvPr/>
              </p:nvGrpSpPr>
              <p:grpSpPr bwMode="auto">
                <a:xfrm>
                  <a:off x="144" y="0"/>
                  <a:ext cx="5616" cy="144"/>
                  <a:chOff x="96" y="-48"/>
                  <a:chExt cx="5520" cy="144"/>
                </a:xfrm>
              </p:grpSpPr>
              <p:sp>
                <p:nvSpPr>
                  <p:cNvPr id="10260" name="Rectangle 16">
                    <a:extLst>
                      <a:ext uri="{FF2B5EF4-FFF2-40B4-BE49-F238E27FC236}">
                        <a16:creationId xmlns:a16="http://schemas.microsoft.com/office/drawing/2014/main" id="{7142318E-466B-3F34-D8AC-762FE50D8522}"/>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61" name="Rectangle 17">
                    <a:extLst>
                      <a:ext uri="{FF2B5EF4-FFF2-40B4-BE49-F238E27FC236}">
                        <a16:creationId xmlns:a16="http://schemas.microsoft.com/office/drawing/2014/main" id="{48428484-F7B8-472E-689D-66557E525989}"/>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0257" name="Group 35">
                  <a:extLst>
                    <a:ext uri="{FF2B5EF4-FFF2-40B4-BE49-F238E27FC236}">
                      <a16:creationId xmlns:a16="http://schemas.microsoft.com/office/drawing/2014/main" id="{A2057E5A-7EF0-39C4-C060-0A0633105D5B}"/>
                    </a:ext>
                  </a:extLst>
                </p:cNvPr>
                <p:cNvGrpSpPr>
                  <a:grpSpLocks/>
                </p:cNvGrpSpPr>
                <p:nvPr/>
              </p:nvGrpSpPr>
              <p:grpSpPr bwMode="auto">
                <a:xfrm>
                  <a:off x="144" y="4234"/>
                  <a:ext cx="5616" cy="86"/>
                  <a:chOff x="96" y="4176"/>
                  <a:chExt cx="5520" cy="144"/>
                </a:xfrm>
              </p:grpSpPr>
              <p:sp>
                <p:nvSpPr>
                  <p:cNvPr id="10258" name="Rectangle 36">
                    <a:extLst>
                      <a:ext uri="{FF2B5EF4-FFF2-40B4-BE49-F238E27FC236}">
                        <a16:creationId xmlns:a16="http://schemas.microsoft.com/office/drawing/2014/main" id="{1FC68074-AFD5-BEF1-423B-8B298FCCAB19}"/>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0259" name="Rectangle 37">
                    <a:extLst>
                      <a:ext uri="{FF2B5EF4-FFF2-40B4-BE49-F238E27FC236}">
                        <a16:creationId xmlns:a16="http://schemas.microsoft.com/office/drawing/2014/main" id="{FD371927-9CB2-B5C9-641D-EA2D93123DB0}"/>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32" name="Rectangle 21">
                <a:extLst>
                  <a:ext uri="{FF2B5EF4-FFF2-40B4-BE49-F238E27FC236}">
                    <a16:creationId xmlns:a16="http://schemas.microsoft.com/office/drawing/2014/main" id="{23D39E6E-E103-D0CA-4C0B-C43E9ACC36AF}"/>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0251" name="Picture 42" descr="A picture containing shape&#10;&#10;Description automatically generated">
              <a:extLst>
                <a:ext uri="{FF2B5EF4-FFF2-40B4-BE49-F238E27FC236}">
                  <a16:creationId xmlns:a16="http://schemas.microsoft.com/office/drawing/2014/main" id="{75F680F2-CC79-55A0-FCAA-2F56E0DD42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dissolve">
                                      <p:cBhvr>
                                        <p:cTn id="7" dur="500"/>
                                        <p:tgtEl>
                                          <p:spTgt spid="72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dissolve">
                                      <p:cBhvr>
                                        <p:cTn id="17" dur="500"/>
                                        <p:tgtEl>
                                          <p:spTgt spid="727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2712"/>
                                        </p:tgtEl>
                                        <p:attrNameLst>
                                          <p:attrName>style.visibility</p:attrName>
                                        </p:attrNameLst>
                                      </p:cBhvr>
                                      <p:to>
                                        <p:strVal val="visible"/>
                                      </p:to>
                                    </p:set>
                                    <p:animEffect transition="in" filter="dissolve">
                                      <p:cBhvr>
                                        <p:cTn id="22" dur="5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D0A6F4D-E9AB-BA0A-FDAA-E1A075FAE1DF}"/>
              </a:ext>
            </a:extLst>
          </p:cNvPr>
          <p:cNvSpPr>
            <a:spLocks noGrp="1" noChangeArrowheads="1"/>
          </p:cNvSpPr>
          <p:nvPr>
            <p:ph type="title"/>
          </p:nvPr>
        </p:nvSpPr>
        <p:spPr>
          <a:xfrm>
            <a:off x="533400" y="228600"/>
            <a:ext cx="6019800" cy="838200"/>
          </a:xfrm>
        </p:spPr>
        <p:txBody>
          <a:bodyPr/>
          <a:lstStyle/>
          <a:p>
            <a:r>
              <a:rPr lang="en-US" altLang="en-US" sz="2800"/>
              <a:t>Performance Objective Vs Valve Actions</a:t>
            </a:r>
          </a:p>
        </p:txBody>
      </p:sp>
      <p:grpSp>
        <p:nvGrpSpPr>
          <p:cNvPr id="11267" name="Group 38">
            <a:extLst>
              <a:ext uri="{FF2B5EF4-FFF2-40B4-BE49-F238E27FC236}">
                <a16:creationId xmlns:a16="http://schemas.microsoft.com/office/drawing/2014/main" id="{61B01870-80FE-A178-31EA-AE6684A2D198}"/>
              </a:ext>
            </a:extLst>
          </p:cNvPr>
          <p:cNvGrpSpPr>
            <a:grpSpLocks/>
          </p:cNvGrpSpPr>
          <p:nvPr/>
        </p:nvGrpSpPr>
        <p:grpSpPr bwMode="auto">
          <a:xfrm>
            <a:off x="0" y="0"/>
            <a:ext cx="9144000" cy="6858000"/>
            <a:chOff x="0" y="0"/>
            <a:chExt cx="9144000" cy="6858000"/>
          </a:xfrm>
        </p:grpSpPr>
        <p:grpSp>
          <p:nvGrpSpPr>
            <p:cNvPr id="11271" name="Group 19">
              <a:extLst>
                <a:ext uri="{FF2B5EF4-FFF2-40B4-BE49-F238E27FC236}">
                  <a16:creationId xmlns:a16="http://schemas.microsoft.com/office/drawing/2014/main" id="{BC7A09C4-A5B9-7E82-849F-3A8230F29855}"/>
                </a:ext>
              </a:extLst>
            </p:cNvPr>
            <p:cNvGrpSpPr>
              <a:grpSpLocks/>
            </p:cNvGrpSpPr>
            <p:nvPr/>
          </p:nvGrpSpPr>
          <p:grpSpPr bwMode="auto">
            <a:xfrm>
              <a:off x="0" y="0"/>
              <a:ext cx="9144000" cy="6858000"/>
              <a:chOff x="0" y="0"/>
              <a:chExt cx="9144000" cy="6858000"/>
            </a:xfrm>
          </p:grpSpPr>
          <p:grpSp>
            <p:nvGrpSpPr>
              <p:cNvPr id="11273" name="Group 8">
                <a:extLst>
                  <a:ext uri="{FF2B5EF4-FFF2-40B4-BE49-F238E27FC236}">
                    <a16:creationId xmlns:a16="http://schemas.microsoft.com/office/drawing/2014/main" id="{E2CBF22D-32CF-92E3-F501-F72B659FB947}"/>
                  </a:ext>
                </a:extLst>
              </p:cNvPr>
              <p:cNvGrpSpPr>
                <a:grpSpLocks/>
              </p:cNvGrpSpPr>
              <p:nvPr/>
            </p:nvGrpSpPr>
            <p:grpSpPr bwMode="auto">
              <a:xfrm>
                <a:off x="0" y="0"/>
                <a:ext cx="9144000" cy="6858000"/>
                <a:chOff x="0" y="0"/>
                <a:chExt cx="5760" cy="4320"/>
              </a:xfrm>
            </p:grpSpPr>
            <p:grpSp>
              <p:nvGrpSpPr>
                <p:cNvPr id="11275" name="Group 9">
                  <a:extLst>
                    <a:ext uri="{FF2B5EF4-FFF2-40B4-BE49-F238E27FC236}">
                      <a16:creationId xmlns:a16="http://schemas.microsoft.com/office/drawing/2014/main" id="{8A99FB2A-4E98-EC8E-4F14-7E66D9E2C161}"/>
                    </a:ext>
                  </a:extLst>
                </p:cNvPr>
                <p:cNvGrpSpPr>
                  <a:grpSpLocks/>
                </p:cNvGrpSpPr>
                <p:nvPr/>
              </p:nvGrpSpPr>
              <p:grpSpPr bwMode="auto">
                <a:xfrm>
                  <a:off x="0" y="0"/>
                  <a:ext cx="192" cy="4320"/>
                  <a:chOff x="0" y="-48"/>
                  <a:chExt cx="144" cy="4368"/>
                </a:xfrm>
              </p:grpSpPr>
              <p:sp>
                <p:nvSpPr>
                  <p:cNvPr id="11285" name="Rectangle 10">
                    <a:extLst>
                      <a:ext uri="{FF2B5EF4-FFF2-40B4-BE49-F238E27FC236}">
                        <a16:creationId xmlns:a16="http://schemas.microsoft.com/office/drawing/2014/main" id="{8CC1FFAE-FF87-ED50-91B9-FA7964394AA5}"/>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86" name="Rectangle 11">
                    <a:extLst>
                      <a:ext uri="{FF2B5EF4-FFF2-40B4-BE49-F238E27FC236}">
                        <a16:creationId xmlns:a16="http://schemas.microsoft.com/office/drawing/2014/main" id="{861F2A63-0BC6-B4C0-FB2E-A10F15FB7BA2}"/>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1276" name="Group 12">
                  <a:extLst>
                    <a:ext uri="{FF2B5EF4-FFF2-40B4-BE49-F238E27FC236}">
                      <a16:creationId xmlns:a16="http://schemas.microsoft.com/office/drawing/2014/main" id="{E82CAD94-F99F-E91E-BD83-87FC5B6809A4}"/>
                    </a:ext>
                  </a:extLst>
                </p:cNvPr>
                <p:cNvGrpSpPr>
                  <a:grpSpLocks/>
                </p:cNvGrpSpPr>
                <p:nvPr/>
              </p:nvGrpSpPr>
              <p:grpSpPr bwMode="auto">
                <a:xfrm>
                  <a:off x="5674" y="24"/>
                  <a:ext cx="86" cy="4296"/>
                  <a:chOff x="5616" y="-48"/>
                  <a:chExt cx="144" cy="4368"/>
                </a:xfrm>
              </p:grpSpPr>
              <p:sp>
                <p:nvSpPr>
                  <p:cNvPr id="11283" name="Rectangle 13">
                    <a:extLst>
                      <a:ext uri="{FF2B5EF4-FFF2-40B4-BE49-F238E27FC236}">
                        <a16:creationId xmlns:a16="http://schemas.microsoft.com/office/drawing/2014/main" id="{12317541-3BE6-4269-11F7-5BF63F7BE90F}"/>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84" name="Rectangle 14">
                    <a:extLst>
                      <a:ext uri="{FF2B5EF4-FFF2-40B4-BE49-F238E27FC236}">
                        <a16:creationId xmlns:a16="http://schemas.microsoft.com/office/drawing/2014/main" id="{0CE18B14-B82E-5893-CC04-F7872EB7513A}"/>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1277" name="Group 15">
                  <a:extLst>
                    <a:ext uri="{FF2B5EF4-FFF2-40B4-BE49-F238E27FC236}">
                      <a16:creationId xmlns:a16="http://schemas.microsoft.com/office/drawing/2014/main" id="{0A7DD0FB-8946-BA4C-E8A0-7048987E653F}"/>
                    </a:ext>
                  </a:extLst>
                </p:cNvPr>
                <p:cNvGrpSpPr>
                  <a:grpSpLocks/>
                </p:cNvGrpSpPr>
                <p:nvPr/>
              </p:nvGrpSpPr>
              <p:grpSpPr bwMode="auto">
                <a:xfrm>
                  <a:off x="144" y="0"/>
                  <a:ext cx="5616" cy="144"/>
                  <a:chOff x="96" y="-48"/>
                  <a:chExt cx="5520" cy="144"/>
                </a:xfrm>
              </p:grpSpPr>
              <p:sp>
                <p:nvSpPr>
                  <p:cNvPr id="11281" name="Rectangle 16">
                    <a:extLst>
                      <a:ext uri="{FF2B5EF4-FFF2-40B4-BE49-F238E27FC236}">
                        <a16:creationId xmlns:a16="http://schemas.microsoft.com/office/drawing/2014/main" id="{0A26E18A-D9C0-C977-BDF5-D1C98803457C}"/>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82" name="Rectangle 17">
                    <a:extLst>
                      <a:ext uri="{FF2B5EF4-FFF2-40B4-BE49-F238E27FC236}">
                        <a16:creationId xmlns:a16="http://schemas.microsoft.com/office/drawing/2014/main" id="{EDF07171-7D6B-6E2C-D426-8DB2F154370F}"/>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1278" name="Group 16">
                  <a:extLst>
                    <a:ext uri="{FF2B5EF4-FFF2-40B4-BE49-F238E27FC236}">
                      <a16:creationId xmlns:a16="http://schemas.microsoft.com/office/drawing/2014/main" id="{F14F69A2-0677-C8F8-4B2E-B46BAD4B15DA}"/>
                    </a:ext>
                  </a:extLst>
                </p:cNvPr>
                <p:cNvGrpSpPr>
                  <a:grpSpLocks/>
                </p:cNvGrpSpPr>
                <p:nvPr/>
              </p:nvGrpSpPr>
              <p:grpSpPr bwMode="auto">
                <a:xfrm>
                  <a:off x="144" y="4234"/>
                  <a:ext cx="5616" cy="86"/>
                  <a:chOff x="96" y="4176"/>
                  <a:chExt cx="5520" cy="144"/>
                </a:xfrm>
              </p:grpSpPr>
              <p:sp>
                <p:nvSpPr>
                  <p:cNvPr id="11279" name="Rectangle 17">
                    <a:extLst>
                      <a:ext uri="{FF2B5EF4-FFF2-40B4-BE49-F238E27FC236}">
                        <a16:creationId xmlns:a16="http://schemas.microsoft.com/office/drawing/2014/main" id="{F7AC1F58-8C07-2DF8-2599-F8DB812EB274}"/>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280" name="Rectangle 18">
                    <a:extLst>
                      <a:ext uri="{FF2B5EF4-FFF2-40B4-BE49-F238E27FC236}">
                        <a16:creationId xmlns:a16="http://schemas.microsoft.com/office/drawing/2014/main" id="{A6DD4560-ADBD-38AE-AE88-02C2BA7E5834}"/>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13" name="Rectangle 21">
                <a:extLst>
                  <a:ext uri="{FF2B5EF4-FFF2-40B4-BE49-F238E27FC236}">
                    <a16:creationId xmlns:a16="http://schemas.microsoft.com/office/drawing/2014/main" id="{ACF990AD-975D-1D7C-1063-AF7C6866B6D6}"/>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1272" name="Picture 42" descr="A picture containing shape&#10;&#10;Description automatically generated">
              <a:extLst>
                <a:ext uri="{FF2B5EF4-FFF2-40B4-BE49-F238E27FC236}">
                  <a16:creationId xmlns:a16="http://schemas.microsoft.com/office/drawing/2014/main" id="{E98100A8-7CDD-9A92-A380-4EA3AE87F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68" name="Picture 3">
            <a:extLst>
              <a:ext uri="{FF2B5EF4-FFF2-40B4-BE49-F238E27FC236}">
                <a16:creationId xmlns:a16="http://schemas.microsoft.com/office/drawing/2014/main" id="{E8E19828-C2E2-8CC7-1AA0-DA28426B1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152525"/>
            <a:ext cx="7231063"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3B2B3A-26E7-41D4-8C26-F3E0B7F7E3D1}"/>
              </a:ext>
            </a:extLst>
          </p:cNvPr>
          <p:cNvSpPr/>
          <p:nvPr/>
        </p:nvSpPr>
        <p:spPr>
          <a:xfrm>
            <a:off x="304800" y="3505200"/>
            <a:ext cx="7086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2" name="Rectangle 21">
            <a:extLst>
              <a:ext uri="{FF2B5EF4-FFF2-40B4-BE49-F238E27FC236}">
                <a16:creationId xmlns:a16="http://schemas.microsoft.com/office/drawing/2014/main" id="{C9D847DF-63C9-A95E-AAC8-F152DF2BF4D5}"/>
              </a:ext>
            </a:extLst>
          </p:cNvPr>
          <p:cNvSpPr/>
          <p:nvPr/>
        </p:nvSpPr>
        <p:spPr>
          <a:xfrm>
            <a:off x="328613" y="4962525"/>
            <a:ext cx="7086600" cy="168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nodeType="clickEffect">
                                  <p:stCondLst>
                                    <p:cond delay="0"/>
                                  </p:stCondLst>
                                  <p:childTnLst>
                                    <p:animEffect transition="out" filter="circle(out)">
                                      <p:cBhvr>
                                        <p:cTn id="6" dur="750"/>
                                        <p:tgtEl>
                                          <p:spTgt spid="2"/>
                                        </p:tgtEl>
                                      </p:cBhvr>
                                    </p:animEffect>
                                    <p:set>
                                      <p:cBhvr>
                                        <p:cTn id="7" dur="1" fill="hold">
                                          <p:stCondLst>
                                            <p:cond delay="74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xit" presetSubtype="32" fill="hold" nodeType="clickEffect">
                                  <p:stCondLst>
                                    <p:cond delay="0"/>
                                  </p:stCondLst>
                                  <p:childTnLst>
                                    <p:animEffect transition="out" filter="circle(out)">
                                      <p:cBhvr>
                                        <p:cTn id="11" dur="750"/>
                                        <p:tgtEl>
                                          <p:spTgt spid="22"/>
                                        </p:tgtEl>
                                      </p:cBhvr>
                                    </p:animEffect>
                                    <p:set>
                                      <p:cBhvr>
                                        <p:cTn id="12" dur="1" fill="hold">
                                          <p:stCondLst>
                                            <p:cond delay="74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20CC8430-B789-76D9-FA05-3357DA55D30F}"/>
              </a:ext>
            </a:extLst>
          </p:cNvPr>
          <p:cNvSpPr>
            <a:spLocks noGrp="1" noChangeArrowheads="1"/>
          </p:cNvSpPr>
          <p:nvPr>
            <p:ph type="title" idx="4294967295"/>
          </p:nvPr>
        </p:nvSpPr>
        <p:spPr>
          <a:xfrm>
            <a:off x="179388" y="406400"/>
            <a:ext cx="7288212" cy="533400"/>
          </a:xfrm>
          <a:noFill/>
        </p:spPr>
        <p:txBody>
          <a:bodyPr/>
          <a:lstStyle/>
          <a:p>
            <a:pPr eaLnBrk="1" hangingPunct="1"/>
            <a:r>
              <a:rPr lang="en-US" altLang="en-US" sz="2800"/>
              <a:t>21</a:t>
            </a:r>
            <a:r>
              <a:rPr lang="en-US" altLang="en-US" sz="2800" baseline="30000"/>
              <a:t>st</a:t>
            </a:r>
            <a:r>
              <a:rPr lang="en-US" altLang="en-US" sz="2800"/>
              <a:t> Century Breath Smart Engines</a:t>
            </a:r>
          </a:p>
        </p:txBody>
      </p:sp>
      <p:grpSp>
        <p:nvGrpSpPr>
          <p:cNvPr id="12291" name="Group 38">
            <a:extLst>
              <a:ext uri="{FF2B5EF4-FFF2-40B4-BE49-F238E27FC236}">
                <a16:creationId xmlns:a16="http://schemas.microsoft.com/office/drawing/2014/main" id="{A71F43BB-F5EE-D828-1B39-CFFB620EF94D}"/>
              </a:ext>
            </a:extLst>
          </p:cNvPr>
          <p:cNvGrpSpPr>
            <a:grpSpLocks/>
          </p:cNvGrpSpPr>
          <p:nvPr/>
        </p:nvGrpSpPr>
        <p:grpSpPr bwMode="auto">
          <a:xfrm>
            <a:off x="0" y="0"/>
            <a:ext cx="9144000" cy="6858000"/>
            <a:chOff x="0" y="0"/>
            <a:chExt cx="9144000" cy="6858000"/>
          </a:xfrm>
        </p:grpSpPr>
        <p:grpSp>
          <p:nvGrpSpPr>
            <p:cNvPr id="12295" name="Group 19">
              <a:extLst>
                <a:ext uri="{FF2B5EF4-FFF2-40B4-BE49-F238E27FC236}">
                  <a16:creationId xmlns:a16="http://schemas.microsoft.com/office/drawing/2014/main" id="{9C10B1A5-1006-64C9-CE16-B9C18ED055CF}"/>
                </a:ext>
              </a:extLst>
            </p:cNvPr>
            <p:cNvGrpSpPr>
              <a:grpSpLocks/>
            </p:cNvGrpSpPr>
            <p:nvPr/>
          </p:nvGrpSpPr>
          <p:grpSpPr bwMode="auto">
            <a:xfrm>
              <a:off x="0" y="0"/>
              <a:ext cx="9144000" cy="6858000"/>
              <a:chOff x="0" y="0"/>
              <a:chExt cx="9144000" cy="6858000"/>
            </a:xfrm>
          </p:grpSpPr>
          <p:grpSp>
            <p:nvGrpSpPr>
              <p:cNvPr id="12297" name="Group 8">
                <a:extLst>
                  <a:ext uri="{FF2B5EF4-FFF2-40B4-BE49-F238E27FC236}">
                    <a16:creationId xmlns:a16="http://schemas.microsoft.com/office/drawing/2014/main" id="{A207C0F5-6238-280B-0C65-D7768C566AC7}"/>
                  </a:ext>
                </a:extLst>
              </p:cNvPr>
              <p:cNvGrpSpPr>
                <a:grpSpLocks/>
              </p:cNvGrpSpPr>
              <p:nvPr/>
            </p:nvGrpSpPr>
            <p:grpSpPr bwMode="auto">
              <a:xfrm>
                <a:off x="0" y="0"/>
                <a:ext cx="9144000" cy="6858000"/>
                <a:chOff x="0" y="0"/>
                <a:chExt cx="5760" cy="4320"/>
              </a:xfrm>
            </p:grpSpPr>
            <p:grpSp>
              <p:nvGrpSpPr>
                <p:cNvPr id="12299" name="Group 9">
                  <a:extLst>
                    <a:ext uri="{FF2B5EF4-FFF2-40B4-BE49-F238E27FC236}">
                      <a16:creationId xmlns:a16="http://schemas.microsoft.com/office/drawing/2014/main" id="{0B8F8781-6D93-3F50-A629-C590FCCBDD4C}"/>
                    </a:ext>
                  </a:extLst>
                </p:cNvPr>
                <p:cNvGrpSpPr>
                  <a:grpSpLocks/>
                </p:cNvGrpSpPr>
                <p:nvPr/>
              </p:nvGrpSpPr>
              <p:grpSpPr bwMode="auto">
                <a:xfrm>
                  <a:off x="0" y="0"/>
                  <a:ext cx="192" cy="4320"/>
                  <a:chOff x="0" y="-48"/>
                  <a:chExt cx="144" cy="4368"/>
                </a:xfrm>
              </p:grpSpPr>
              <p:sp>
                <p:nvSpPr>
                  <p:cNvPr id="12309" name="Rectangle 10">
                    <a:extLst>
                      <a:ext uri="{FF2B5EF4-FFF2-40B4-BE49-F238E27FC236}">
                        <a16:creationId xmlns:a16="http://schemas.microsoft.com/office/drawing/2014/main" id="{B5C0B9AE-0B97-2E50-BFE1-D5762EA8C5D9}"/>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10" name="Rectangle 11">
                    <a:extLst>
                      <a:ext uri="{FF2B5EF4-FFF2-40B4-BE49-F238E27FC236}">
                        <a16:creationId xmlns:a16="http://schemas.microsoft.com/office/drawing/2014/main" id="{F7B9ED21-5CD2-A9ED-5F82-3C44230357EB}"/>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2300" name="Group 12">
                  <a:extLst>
                    <a:ext uri="{FF2B5EF4-FFF2-40B4-BE49-F238E27FC236}">
                      <a16:creationId xmlns:a16="http://schemas.microsoft.com/office/drawing/2014/main" id="{B9494DF3-1BE3-2D7A-6B7F-CA7A2D97612D}"/>
                    </a:ext>
                  </a:extLst>
                </p:cNvPr>
                <p:cNvGrpSpPr>
                  <a:grpSpLocks/>
                </p:cNvGrpSpPr>
                <p:nvPr/>
              </p:nvGrpSpPr>
              <p:grpSpPr bwMode="auto">
                <a:xfrm>
                  <a:off x="5674" y="24"/>
                  <a:ext cx="86" cy="4296"/>
                  <a:chOff x="5616" y="-48"/>
                  <a:chExt cx="144" cy="4368"/>
                </a:xfrm>
              </p:grpSpPr>
              <p:sp>
                <p:nvSpPr>
                  <p:cNvPr id="12307" name="Rectangle 13">
                    <a:extLst>
                      <a:ext uri="{FF2B5EF4-FFF2-40B4-BE49-F238E27FC236}">
                        <a16:creationId xmlns:a16="http://schemas.microsoft.com/office/drawing/2014/main" id="{4597EC0E-8F0D-EBFE-05D8-40CFB88D43EC}"/>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08" name="Rectangle 14">
                    <a:extLst>
                      <a:ext uri="{FF2B5EF4-FFF2-40B4-BE49-F238E27FC236}">
                        <a16:creationId xmlns:a16="http://schemas.microsoft.com/office/drawing/2014/main" id="{01B76CD1-B94C-FA5D-D952-D20E5676B6DB}"/>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2301" name="Group 10">
                  <a:extLst>
                    <a:ext uri="{FF2B5EF4-FFF2-40B4-BE49-F238E27FC236}">
                      <a16:creationId xmlns:a16="http://schemas.microsoft.com/office/drawing/2014/main" id="{1ACFD2E1-0A71-CD06-4FAD-9135E9BBA4B0}"/>
                    </a:ext>
                  </a:extLst>
                </p:cNvPr>
                <p:cNvGrpSpPr>
                  <a:grpSpLocks/>
                </p:cNvGrpSpPr>
                <p:nvPr/>
              </p:nvGrpSpPr>
              <p:grpSpPr bwMode="auto">
                <a:xfrm>
                  <a:off x="144" y="0"/>
                  <a:ext cx="5616" cy="144"/>
                  <a:chOff x="96" y="-48"/>
                  <a:chExt cx="5520" cy="144"/>
                </a:xfrm>
              </p:grpSpPr>
              <p:sp>
                <p:nvSpPr>
                  <p:cNvPr id="12305" name="Rectangle 16">
                    <a:extLst>
                      <a:ext uri="{FF2B5EF4-FFF2-40B4-BE49-F238E27FC236}">
                        <a16:creationId xmlns:a16="http://schemas.microsoft.com/office/drawing/2014/main" id="{E064D2C9-8450-2D0D-E3FE-D3143DD33D43}"/>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06" name="Rectangle 17">
                    <a:extLst>
                      <a:ext uri="{FF2B5EF4-FFF2-40B4-BE49-F238E27FC236}">
                        <a16:creationId xmlns:a16="http://schemas.microsoft.com/office/drawing/2014/main" id="{EE5E5507-0AF5-D84D-30FE-C6A805CA4CF1}"/>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2302" name="Group 11">
                  <a:extLst>
                    <a:ext uri="{FF2B5EF4-FFF2-40B4-BE49-F238E27FC236}">
                      <a16:creationId xmlns:a16="http://schemas.microsoft.com/office/drawing/2014/main" id="{4005202E-05C4-3C7C-8940-C9784CE325A2}"/>
                    </a:ext>
                  </a:extLst>
                </p:cNvPr>
                <p:cNvGrpSpPr>
                  <a:grpSpLocks/>
                </p:cNvGrpSpPr>
                <p:nvPr/>
              </p:nvGrpSpPr>
              <p:grpSpPr bwMode="auto">
                <a:xfrm>
                  <a:off x="144" y="4234"/>
                  <a:ext cx="5616" cy="86"/>
                  <a:chOff x="96" y="4176"/>
                  <a:chExt cx="5520" cy="144"/>
                </a:xfrm>
              </p:grpSpPr>
              <p:sp>
                <p:nvSpPr>
                  <p:cNvPr id="12303" name="Rectangle 12">
                    <a:extLst>
                      <a:ext uri="{FF2B5EF4-FFF2-40B4-BE49-F238E27FC236}">
                        <a16:creationId xmlns:a16="http://schemas.microsoft.com/office/drawing/2014/main" id="{C5C37A83-869E-F3DF-2A9D-60B4752B9014}"/>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304" name="Rectangle 13">
                    <a:extLst>
                      <a:ext uri="{FF2B5EF4-FFF2-40B4-BE49-F238E27FC236}">
                        <a16:creationId xmlns:a16="http://schemas.microsoft.com/office/drawing/2014/main" id="{4C4FD457-D4ED-4A23-D192-16680AF6EF2A}"/>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8" name="Rectangle 21">
                <a:extLst>
                  <a:ext uri="{FF2B5EF4-FFF2-40B4-BE49-F238E27FC236}">
                    <a16:creationId xmlns:a16="http://schemas.microsoft.com/office/drawing/2014/main" id="{FB3B084E-90C9-F9FC-727D-737B852AB691}"/>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2296" name="Picture 42" descr="A picture containing shape&#10;&#10;Description automatically generated">
              <a:extLst>
                <a:ext uri="{FF2B5EF4-FFF2-40B4-BE49-F238E27FC236}">
                  <a16:creationId xmlns:a16="http://schemas.microsoft.com/office/drawing/2014/main" id="{AFA67D8F-1341-726C-4AB3-05E1857B5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2" name="Picture 20">
            <a:extLst>
              <a:ext uri="{FF2B5EF4-FFF2-40B4-BE49-F238E27FC236}">
                <a16:creationId xmlns:a16="http://schemas.microsoft.com/office/drawing/2014/main" id="{B43D3C01-0374-AD3C-2D0B-6C3E7733C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1117600"/>
            <a:ext cx="44196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1998B59-2208-BA65-3255-C3B4BF317B95}"/>
              </a:ext>
            </a:extLst>
          </p:cNvPr>
          <p:cNvSpPr txBox="1">
            <a:spLocks noChangeArrowheads="1"/>
          </p:cNvSpPr>
          <p:nvPr/>
        </p:nvSpPr>
        <p:spPr bwMode="auto">
          <a:xfrm>
            <a:off x="392113" y="4452938"/>
            <a:ext cx="82089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IN" altLang="en-US" sz="2400">
                <a:latin typeface="Times New Roman" panose="02020603050405020304" pitchFamily="18" charset="0"/>
                <a:cs typeface="Times New Roman" panose="02020603050405020304" pitchFamily="18" charset="0"/>
              </a:rPr>
              <a:t>Flexible variables: Variable valve event timing, duration and/or lift. </a:t>
            </a:r>
          </a:p>
          <a:p>
            <a:pPr>
              <a:spcBef>
                <a:spcPct val="0"/>
              </a:spcBef>
            </a:pPr>
            <a:r>
              <a:rPr lang="en-IN" altLang="en-US" sz="2400">
                <a:latin typeface="Times New Roman" panose="02020603050405020304" pitchFamily="18" charset="0"/>
                <a:cs typeface="Times New Roman" panose="02020603050405020304" pitchFamily="18" charset="0"/>
              </a:rPr>
              <a:t>The main types of VVA technologies include valve timing control (VTC), Variable valve lift (VVL) and camless valve trains</a:t>
            </a:r>
            <a:endParaRPr lang="en-IN" altLang="en-US" sz="240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BFC1631-50CA-E59C-81C7-FAA1DC790B4C}"/>
              </a:ext>
            </a:extLst>
          </p:cNvPr>
          <p:cNvSpPr txBox="1">
            <a:spLocks noChangeArrowheads="1"/>
          </p:cNvSpPr>
          <p:nvPr/>
        </p:nvSpPr>
        <p:spPr bwMode="auto">
          <a:xfrm>
            <a:off x="4813300" y="1674813"/>
            <a:ext cx="4029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IN" altLang="en-US" sz="2400">
                <a:latin typeface="Times New Roman" panose="02020603050405020304" pitchFamily="18" charset="0"/>
                <a:cs typeface="Times New Roman" panose="02020603050405020304" pitchFamily="18" charset="0"/>
              </a:rPr>
              <a:t>Variable valve actuation (VVA) technologies are used to add flexibility to the engine’s valve train.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503C940-AEF3-1D35-05F1-3287C2D27B24}"/>
              </a:ext>
            </a:extLst>
          </p:cNvPr>
          <p:cNvSpPr>
            <a:spLocks noGrp="1" noChangeArrowheads="1"/>
          </p:cNvSpPr>
          <p:nvPr>
            <p:ph type="title"/>
          </p:nvPr>
        </p:nvSpPr>
        <p:spPr>
          <a:xfrm>
            <a:off x="333375" y="130175"/>
            <a:ext cx="6161088" cy="1143000"/>
          </a:xfrm>
        </p:spPr>
        <p:txBody>
          <a:bodyPr/>
          <a:lstStyle/>
          <a:p>
            <a:r>
              <a:rPr lang="en-IN" altLang="en-US" sz="2800">
                <a:latin typeface="Times New Roman" panose="02020603050405020304" pitchFamily="18" charset="0"/>
                <a:cs typeface="Times New Roman" panose="02020603050405020304" pitchFamily="18" charset="0"/>
              </a:rPr>
              <a:t>General classification of VVA technology</a:t>
            </a:r>
          </a:p>
        </p:txBody>
      </p:sp>
      <p:grpSp>
        <p:nvGrpSpPr>
          <p:cNvPr id="13315" name="Group 38">
            <a:extLst>
              <a:ext uri="{FF2B5EF4-FFF2-40B4-BE49-F238E27FC236}">
                <a16:creationId xmlns:a16="http://schemas.microsoft.com/office/drawing/2014/main" id="{112BAF7D-4B8A-182F-D8C2-BFEB89306A75}"/>
              </a:ext>
            </a:extLst>
          </p:cNvPr>
          <p:cNvGrpSpPr>
            <a:grpSpLocks/>
          </p:cNvGrpSpPr>
          <p:nvPr/>
        </p:nvGrpSpPr>
        <p:grpSpPr bwMode="auto">
          <a:xfrm>
            <a:off x="0" y="0"/>
            <a:ext cx="9144000" cy="6858000"/>
            <a:chOff x="0" y="0"/>
            <a:chExt cx="9144000" cy="6858000"/>
          </a:xfrm>
        </p:grpSpPr>
        <p:grpSp>
          <p:nvGrpSpPr>
            <p:cNvPr id="13325" name="Group 19">
              <a:extLst>
                <a:ext uri="{FF2B5EF4-FFF2-40B4-BE49-F238E27FC236}">
                  <a16:creationId xmlns:a16="http://schemas.microsoft.com/office/drawing/2014/main" id="{7544DFCA-F3CF-A907-5529-22EE3FBA447E}"/>
                </a:ext>
              </a:extLst>
            </p:cNvPr>
            <p:cNvGrpSpPr>
              <a:grpSpLocks/>
            </p:cNvGrpSpPr>
            <p:nvPr/>
          </p:nvGrpSpPr>
          <p:grpSpPr bwMode="auto">
            <a:xfrm>
              <a:off x="0" y="0"/>
              <a:ext cx="9144000" cy="6858000"/>
              <a:chOff x="0" y="0"/>
              <a:chExt cx="9144000" cy="6858000"/>
            </a:xfrm>
          </p:grpSpPr>
          <p:grpSp>
            <p:nvGrpSpPr>
              <p:cNvPr id="13327" name="Group 8">
                <a:extLst>
                  <a:ext uri="{FF2B5EF4-FFF2-40B4-BE49-F238E27FC236}">
                    <a16:creationId xmlns:a16="http://schemas.microsoft.com/office/drawing/2014/main" id="{D309EC4D-4243-57E2-EEE4-DF1BF580A41A}"/>
                  </a:ext>
                </a:extLst>
              </p:cNvPr>
              <p:cNvGrpSpPr>
                <a:grpSpLocks/>
              </p:cNvGrpSpPr>
              <p:nvPr/>
            </p:nvGrpSpPr>
            <p:grpSpPr bwMode="auto">
              <a:xfrm>
                <a:off x="0" y="0"/>
                <a:ext cx="9144000" cy="6858000"/>
                <a:chOff x="0" y="0"/>
                <a:chExt cx="5760" cy="4320"/>
              </a:xfrm>
            </p:grpSpPr>
            <p:grpSp>
              <p:nvGrpSpPr>
                <p:cNvPr id="13329" name="Group 9">
                  <a:extLst>
                    <a:ext uri="{FF2B5EF4-FFF2-40B4-BE49-F238E27FC236}">
                      <a16:creationId xmlns:a16="http://schemas.microsoft.com/office/drawing/2014/main" id="{F0D78F58-21A3-3821-09F9-8DDFA820E440}"/>
                    </a:ext>
                  </a:extLst>
                </p:cNvPr>
                <p:cNvGrpSpPr>
                  <a:grpSpLocks/>
                </p:cNvGrpSpPr>
                <p:nvPr/>
              </p:nvGrpSpPr>
              <p:grpSpPr bwMode="auto">
                <a:xfrm>
                  <a:off x="0" y="0"/>
                  <a:ext cx="192" cy="4320"/>
                  <a:chOff x="0" y="-48"/>
                  <a:chExt cx="144" cy="4368"/>
                </a:xfrm>
              </p:grpSpPr>
              <p:sp>
                <p:nvSpPr>
                  <p:cNvPr id="13339" name="Rectangle 10">
                    <a:extLst>
                      <a:ext uri="{FF2B5EF4-FFF2-40B4-BE49-F238E27FC236}">
                        <a16:creationId xmlns:a16="http://schemas.microsoft.com/office/drawing/2014/main" id="{42766BA4-631B-D787-C9CA-653DCDD60740}"/>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40" name="Rectangle 11">
                    <a:extLst>
                      <a:ext uri="{FF2B5EF4-FFF2-40B4-BE49-F238E27FC236}">
                        <a16:creationId xmlns:a16="http://schemas.microsoft.com/office/drawing/2014/main" id="{992C1C17-2D94-A353-1DE6-4F670279F548}"/>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3330" name="Group 12">
                  <a:extLst>
                    <a:ext uri="{FF2B5EF4-FFF2-40B4-BE49-F238E27FC236}">
                      <a16:creationId xmlns:a16="http://schemas.microsoft.com/office/drawing/2014/main" id="{5E88116F-FBCB-7CCB-13B5-EF67EABAADA5}"/>
                    </a:ext>
                  </a:extLst>
                </p:cNvPr>
                <p:cNvGrpSpPr>
                  <a:grpSpLocks/>
                </p:cNvGrpSpPr>
                <p:nvPr/>
              </p:nvGrpSpPr>
              <p:grpSpPr bwMode="auto">
                <a:xfrm>
                  <a:off x="5674" y="24"/>
                  <a:ext cx="86" cy="4296"/>
                  <a:chOff x="5616" y="-48"/>
                  <a:chExt cx="144" cy="4368"/>
                </a:xfrm>
              </p:grpSpPr>
              <p:sp>
                <p:nvSpPr>
                  <p:cNvPr id="13337" name="Rectangle 13">
                    <a:extLst>
                      <a:ext uri="{FF2B5EF4-FFF2-40B4-BE49-F238E27FC236}">
                        <a16:creationId xmlns:a16="http://schemas.microsoft.com/office/drawing/2014/main" id="{50C49DE8-F64E-8118-3EBF-B55A8E031B24}"/>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38" name="Rectangle 14">
                    <a:extLst>
                      <a:ext uri="{FF2B5EF4-FFF2-40B4-BE49-F238E27FC236}">
                        <a16:creationId xmlns:a16="http://schemas.microsoft.com/office/drawing/2014/main" id="{638D9471-CC79-47DB-4ACA-1DEBBBCCC3F0}"/>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3331" name="Group 10">
                  <a:extLst>
                    <a:ext uri="{FF2B5EF4-FFF2-40B4-BE49-F238E27FC236}">
                      <a16:creationId xmlns:a16="http://schemas.microsoft.com/office/drawing/2014/main" id="{A2FA06E9-1F77-FD00-B977-9B9D5C052C42}"/>
                    </a:ext>
                  </a:extLst>
                </p:cNvPr>
                <p:cNvGrpSpPr>
                  <a:grpSpLocks/>
                </p:cNvGrpSpPr>
                <p:nvPr/>
              </p:nvGrpSpPr>
              <p:grpSpPr bwMode="auto">
                <a:xfrm>
                  <a:off x="144" y="0"/>
                  <a:ext cx="5616" cy="144"/>
                  <a:chOff x="96" y="-48"/>
                  <a:chExt cx="5520" cy="144"/>
                </a:xfrm>
              </p:grpSpPr>
              <p:sp>
                <p:nvSpPr>
                  <p:cNvPr id="13335" name="Rectangle 16">
                    <a:extLst>
                      <a:ext uri="{FF2B5EF4-FFF2-40B4-BE49-F238E27FC236}">
                        <a16:creationId xmlns:a16="http://schemas.microsoft.com/office/drawing/2014/main" id="{568FCDD7-FF2F-325D-3D18-DEBD362FB950}"/>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36" name="Rectangle 17">
                    <a:extLst>
                      <a:ext uri="{FF2B5EF4-FFF2-40B4-BE49-F238E27FC236}">
                        <a16:creationId xmlns:a16="http://schemas.microsoft.com/office/drawing/2014/main" id="{585EEA40-2328-9B79-6F47-EA3B8B60A3E3}"/>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3332" name="Group 11">
                  <a:extLst>
                    <a:ext uri="{FF2B5EF4-FFF2-40B4-BE49-F238E27FC236}">
                      <a16:creationId xmlns:a16="http://schemas.microsoft.com/office/drawing/2014/main" id="{2F281000-6A76-60AB-7B3C-58BAE0FBC411}"/>
                    </a:ext>
                  </a:extLst>
                </p:cNvPr>
                <p:cNvGrpSpPr>
                  <a:grpSpLocks/>
                </p:cNvGrpSpPr>
                <p:nvPr/>
              </p:nvGrpSpPr>
              <p:grpSpPr bwMode="auto">
                <a:xfrm>
                  <a:off x="144" y="4234"/>
                  <a:ext cx="5616" cy="86"/>
                  <a:chOff x="96" y="4176"/>
                  <a:chExt cx="5520" cy="144"/>
                </a:xfrm>
              </p:grpSpPr>
              <p:sp>
                <p:nvSpPr>
                  <p:cNvPr id="13333" name="Rectangle 12">
                    <a:extLst>
                      <a:ext uri="{FF2B5EF4-FFF2-40B4-BE49-F238E27FC236}">
                        <a16:creationId xmlns:a16="http://schemas.microsoft.com/office/drawing/2014/main" id="{59DB20D9-7DC8-DA1F-4909-1381D113F45E}"/>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334" name="Rectangle 13">
                    <a:extLst>
                      <a:ext uri="{FF2B5EF4-FFF2-40B4-BE49-F238E27FC236}">
                        <a16:creationId xmlns:a16="http://schemas.microsoft.com/office/drawing/2014/main" id="{381B5AE3-FB4A-E0B2-66C8-AC514FCFBEA0}"/>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8" name="Rectangle 21">
                <a:extLst>
                  <a:ext uri="{FF2B5EF4-FFF2-40B4-BE49-F238E27FC236}">
                    <a16:creationId xmlns:a16="http://schemas.microsoft.com/office/drawing/2014/main" id="{2FF540FB-A565-F15F-02AF-B0B303EFB161}"/>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3326" name="Picture 42" descr="A picture containing shape&#10;&#10;Description automatically generated">
              <a:extLst>
                <a:ext uri="{FF2B5EF4-FFF2-40B4-BE49-F238E27FC236}">
                  <a16:creationId xmlns:a16="http://schemas.microsoft.com/office/drawing/2014/main" id="{9FB85701-4748-747B-9B53-C040628C1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072E20CC-7C82-FB85-C569-DAD912F67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149350"/>
            <a:ext cx="3552825"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310BF09-2504-716C-90D0-B9E51C693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575" y="1692275"/>
            <a:ext cx="1785938"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472CFAB-C044-92AA-A39E-0DF3AD42A7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475" y="1195388"/>
            <a:ext cx="1914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915F3AD-2358-32A1-9A73-7E964E61A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3813" y="2646363"/>
            <a:ext cx="17907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573004F-B085-E549-71F0-751707199D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325" y="3652838"/>
            <a:ext cx="17541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43DA1AC-E7BD-955E-DE96-264F9E2B2B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3813" y="4572000"/>
            <a:ext cx="1755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5C75510-D853-0744-0F62-F3A0055C84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5580063"/>
            <a:ext cx="16144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58FDF20-9989-8925-DC69-8BA7004FA2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413" y="2874963"/>
            <a:ext cx="8535987"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75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75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749"/>
                                          </p:stCondLst>
                                        </p:cTn>
                                        <p:tgtEl>
                                          <p:spTgt spid="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749"/>
                                          </p:stCondLst>
                                        </p:cTn>
                                        <p:tgtEl>
                                          <p:spTgt spid="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749"/>
                                          </p:stCondLst>
                                        </p:cTn>
                                        <p:tgtEl>
                                          <p:spTgt spid="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749"/>
                                          </p:stCondLst>
                                        </p:cTn>
                                        <p:tgtEl>
                                          <p:spTgt spid="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F87819C-ED60-9DA6-940C-2CD256F97BFA}"/>
              </a:ext>
            </a:extLst>
          </p:cNvPr>
          <p:cNvSpPr>
            <a:spLocks noGrp="1" noChangeArrowheads="1"/>
          </p:cNvSpPr>
          <p:nvPr>
            <p:ph type="title"/>
          </p:nvPr>
        </p:nvSpPr>
        <p:spPr>
          <a:xfrm>
            <a:off x="457200" y="274638"/>
            <a:ext cx="6324600" cy="792162"/>
          </a:xfrm>
        </p:spPr>
        <p:txBody>
          <a:bodyPr/>
          <a:lstStyle/>
          <a:p>
            <a:r>
              <a:rPr lang="en-IN" altLang="en-US" sz="2800">
                <a:latin typeface="Times New Roman" panose="02020603050405020304" pitchFamily="18" charset="0"/>
                <a:cs typeface="Times New Roman" panose="02020603050405020304" pitchFamily="18" charset="0"/>
              </a:rPr>
              <a:t>General classification of VVA technology</a:t>
            </a:r>
            <a:endParaRPr lang="en-IN" altLang="en-US" sz="2800"/>
          </a:p>
        </p:txBody>
      </p:sp>
      <p:grpSp>
        <p:nvGrpSpPr>
          <p:cNvPr id="15363" name="Group 38">
            <a:extLst>
              <a:ext uri="{FF2B5EF4-FFF2-40B4-BE49-F238E27FC236}">
                <a16:creationId xmlns:a16="http://schemas.microsoft.com/office/drawing/2014/main" id="{A41E1B49-CCFF-BA46-921C-38C228DB8DD9}"/>
              </a:ext>
            </a:extLst>
          </p:cNvPr>
          <p:cNvGrpSpPr>
            <a:grpSpLocks/>
          </p:cNvGrpSpPr>
          <p:nvPr/>
        </p:nvGrpSpPr>
        <p:grpSpPr bwMode="auto">
          <a:xfrm>
            <a:off x="0" y="0"/>
            <a:ext cx="9144000" cy="6858000"/>
            <a:chOff x="0" y="0"/>
            <a:chExt cx="9144000" cy="6858000"/>
          </a:xfrm>
        </p:grpSpPr>
        <p:grpSp>
          <p:nvGrpSpPr>
            <p:cNvPr id="15365" name="Group 19">
              <a:extLst>
                <a:ext uri="{FF2B5EF4-FFF2-40B4-BE49-F238E27FC236}">
                  <a16:creationId xmlns:a16="http://schemas.microsoft.com/office/drawing/2014/main" id="{9E811A38-6682-0F62-D545-F71C09714817}"/>
                </a:ext>
              </a:extLst>
            </p:cNvPr>
            <p:cNvGrpSpPr>
              <a:grpSpLocks/>
            </p:cNvGrpSpPr>
            <p:nvPr/>
          </p:nvGrpSpPr>
          <p:grpSpPr bwMode="auto">
            <a:xfrm>
              <a:off x="0" y="0"/>
              <a:ext cx="9144000" cy="6858000"/>
              <a:chOff x="0" y="0"/>
              <a:chExt cx="9144000" cy="6858000"/>
            </a:xfrm>
          </p:grpSpPr>
          <p:grpSp>
            <p:nvGrpSpPr>
              <p:cNvPr id="15367" name="Group 8">
                <a:extLst>
                  <a:ext uri="{FF2B5EF4-FFF2-40B4-BE49-F238E27FC236}">
                    <a16:creationId xmlns:a16="http://schemas.microsoft.com/office/drawing/2014/main" id="{856625FD-B23C-C1B3-2009-A2A9F247DDDC}"/>
                  </a:ext>
                </a:extLst>
              </p:cNvPr>
              <p:cNvGrpSpPr>
                <a:grpSpLocks/>
              </p:cNvGrpSpPr>
              <p:nvPr/>
            </p:nvGrpSpPr>
            <p:grpSpPr bwMode="auto">
              <a:xfrm>
                <a:off x="0" y="0"/>
                <a:ext cx="9144000" cy="6858000"/>
                <a:chOff x="0" y="0"/>
                <a:chExt cx="5760" cy="4320"/>
              </a:xfrm>
            </p:grpSpPr>
            <p:grpSp>
              <p:nvGrpSpPr>
                <p:cNvPr id="15369" name="Group 9">
                  <a:extLst>
                    <a:ext uri="{FF2B5EF4-FFF2-40B4-BE49-F238E27FC236}">
                      <a16:creationId xmlns:a16="http://schemas.microsoft.com/office/drawing/2014/main" id="{88477564-53CE-A5C2-AE87-AF1C10686069}"/>
                    </a:ext>
                  </a:extLst>
                </p:cNvPr>
                <p:cNvGrpSpPr>
                  <a:grpSpLocks/>
                </p:cNvGrpSpPr>
                <p:nvPr/>
              </p:nvGrpSpPr>
              <p:grpSpPr bwMode="auto">
                <a:xfrm>
                  <a:off x="0" y="0"/>
                  <a:ext cx="192" cy="4320"/>
                  <a:chOff x="0" y="-48"/>
                  <a:chExt cx="144" cy="4368"/>
                </a:xfrm>
              </p:grpSpPr>
              <p:sp>
                <p:nvSpPr>
                  <p:cNvPr id="15379" name="Rectangle 10">
                    <a:extLst>
                      <a:ext uri="{FF2B5EF4-FFF2-40B4-BE49-F238E27FC236}">
                        <a16:creationId xmlns:a16="http://schemas.microsoft.com/office/drawing/2014/main" id="{64F63A55-A01E-083F-80E3-CAB81EBB0834}"/>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80" name="Rectangle 11">
                    <a:extLst>
                      <a:ext uri="{FF2B5EF4-FFF2-40B4-BE49-F238E27FC236}">
                        <a16:creationId xmlns:a16="http://schemas.microsoft.com/office/drawing/2014/main" id="{31CCD442-9FDB-4A2B-EB3B-69B9F26B5217}"/>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5370" name="Group 12">
                  <a:extLst>
                    <a:ext uri="{FF2B5EF4-FFF2-40B4-BE49-F238E27FC236}">
                      <a16:creationId xmlns:a16="http://schemas.microsoft.com/office/drawing/2014/main" id="{9D450E9D-8B46-1E5E-9FB9-6A40A27742E6}"/>
                    </a:ext>
                  </a:extLst>
                </p:cNvPr>
                <p:cNvGrpSpPr>
                  <a:grpSpLocks/>
                </p:cNvGrpSpPr>
                <p:nvPr/>
              </p:nvGrpSpPr>
              <p:grpSpPr bwMode="auto">
                <a:xfrm>
                  <a:off x="5674" y="24"/>
                  <a:ext cx="86" cy="4296"/>
                  <a:chOff x="5616" y="-48"/>
                  <a:chExt cx="144" cy="4368"/>
                </a:xfrm>
              </p:grpSpPr>
              <p:sp>
                <p:nvSpPr>
                  <p:cNvPr id="15377" name="Rectangle 13">
                    <a:extLst>
                      <a:ext uri="{FF2B5EF4-FFF2-40B4-BE49-F238E27FC236}">
                        <a16:creationId xmlns:a16="http://schemas.microsoft.com/office/drawing/2014/main" id="{31CD1ECE-83F7-7A56-96D6-456DE79BCE9E}"/>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78" name="Rectangle 14">
                    <a:extLst>
                      <a:ext uri="{FF2B5EF4-FFF2-40B4-BE49-F238E27FC236}">
                        <a16:creationId xmlns:a16="http://schemas.microsoft.com/office/drawing/2014/main" id="{0EBCD229-C599-4CBE-3AFF-4FDD5FD40B5B}"/>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5371" name="Group 10">
                  <a:extLst>
                    <a:ext uri="{FF2B5EF4-FFF2-40B4-BE49-F238E27FC236}">
                      <a16:creationId xmlns:a16="http://schemas.microsoft.com/office/drawing/2014/main" id="{E4DF9865-C387-2DB7-72D5-E70AB58244C2}"/>
                    </a:ext>
                  </a:extLst>
                </p:cNvPr>
                <p:cNvGrpSpPr>
                  <a:grpSpLocks/>
                </p:cNvGrpSpPr>
                <p:nvPr/>
              </p:nvGrpSpPr>
              <p:grpSpPr bwMode="auto">
                <a:xfrm>
                  <a:off x="144" y="0"/>
                  <a:ext cx="5616" cy="144"/>
                  <a:chOff x="96" y="-48"/>
                  <a:chExt cx="5520" cy="144"/>
                </a:xfrm>
              </p:grpSpPr>
              <p:sp>
                <p:nvSpPr>
                  <p:cNvPr id="15375" name="Rectangle 16">
                    <a:extLst>
                      <a:ext uri="{FF2B5EF4-FFF2-40B4-BE49-F238E27FC236}">
                        <a16:creationId xmlns:a16="http://schemas.microsoft.com/office/drawing/2014/main" id="{B28B79B3-0493-5509-BCBD-975A8B5BEFD4}"/>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76" name="Rectangle 17">
                    <a:extLst>
                      <a:ext uri="{FF2B5EF4-FFF2-40B4-BE49-F238E27FC236}">
                        <a16:creationId xmlns:a16="http://schemas.microsoft.com/office/drawing/2014/main" id="{C3C77FCA-4023-5C90-A799-824A00FE0FF0}"/>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5372" name="Group 11">
                  <a:extLst>
                    <a:ext uri="{FF2B5EF4-FFF2-40B4-BE49-F238E27FC236}">
                      <a16:creationId xmlns:a16="http://schemas.microsoft.com/office/drawing/2014/main" id="{5779B6D1-3BD4-BEAB-F5A1-7F9C2570D173}"/>
                    </a:ext>
                  </a:extLst>
                </p:cNvPr>
                <p:cNvGrpSpPr>
                  <a:grpSpLocks/>
                </p:cNvGrpSpPr>
                <p:nvPr/>
              </p:nvGrpSpPr>
              <p:grpSpPr bwMode="auto">
                <a:xfrm>
                  <a:off x="144" y="4234"/>
                  <a:ext cx="5616" cy="86"/>
                  <a:chOff x="96" y="4176"/>
                  <a:chExt cx="5520" cy="144"/>
                </a:xfrm>
              </p:grpSpPr>
              <p:sp>
                <p:nvSpPr>
                  <p:cNvPr id="15373" name="Rectangle 12">
                    <a:extLst>
                      <a:ext uri="{FF2B5EF4-FFF2-40B4-BE49-F238E27FC236}">
                        <a16:creationId xmlns:a16="http://schemas.microsoft.com/office/drawing/2014/main" id="{3954DE84-FA54-5BFE-6D4C-DC2F08E255B5}"/>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5374" name="Rectangle 13">
                    <a:extLst>
                      <a:ext uri="{FF2B5EF4-FFF2-40B4-BE49-F238E27FC236}">
                        <a16:creationId xmlns:a16="http://schemas.microsoft.com/office/drawing/2014/main" id="{D3AE189F-23E7-3843-482E-5AB77F5B0299}"/>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9" name="Rectangle 21">
                <a:extLst>
                  <a:ext uri="{FF2B5EF4-FFF2-40B4-BE49-F238E27FC236}">
                    <a16:creationId xmlns:a16="http://schemas.microsoft.com/office/drawing/2014/main" id="{C114F41B-505A-761C-113B-D228DBCAF368}"/>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5366" name="Picture 42" descr="A picture containing shape&#10;&#10;Description automatically generated">
              <a:extLst>
                <a:ext uri="{FF2B5EF4-FFF2-40B4-BE49-F238E27FC236}">
                  <a16:creationId xmlns:a16="http://schemas.microsoft.com/office/drawing/2014/main" id="{E5154F56-F66C-7458-8BC4-DE1A99703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5364" name="Object 3">
            <a:extLst>
              <a:ext uri="{FF2B5EF4-FFF2-40B4-BE49-F238E27FC236}">
                <a16:creationId xmlns:a16="http://schemas.microsoft.com/office/drawing/2014/main" id="{03C2876B-39F5-E4F2-B507-7B9B794104CD}"/>
              </a:ext>
            </a:extLst>
          </p:cNvPr>
          <p:cNvGraphicFramePr>
            <a:graphicFrameLocks noChangeAspect="1"/>
          </p:cNvGraphicFramePr>
          <p:nvPr/>
        </p:nvGraphicFramePr>
        <p:xfrm>
          <a:off x="477838" y="1208088"/>
          <a:ext cx="7191375" cy="5421312"/>
        </p:xfrm>
        <a:graphic>
          <a:graphicData uri="http://schemas.openxmlformats.org/presentationml/2006/ole">
            <mc:AlternateContent xmlns:mc="http://schemas.openxmlformats.org/markup-compatibility/2006">
              <mc:Choice xmlns:v="urn:schemas-microsoft-com:vml" Requires="v">
                <p:oleObj name="Bitmap Image" r:id="rId3" imgW="0" imgH="0" progId="PBrush">
                  <p:embed/>
                </p:oleObj>
              </mc:Choice>
              <mc:Fallback>
                <p:oleObj name="Bitmap Image" r:id="rId3" imgW="0" imgH="0" progId="PBrush">
                  <p:embed/>
                  <p:pic>
                    <p:nvPicPr>
                      <p:cNvPr id="15364" name="Object 3">
                        <a:extLst>
                          <a:ext uri="{FF2B5EF4-FFF2-40B4-BE49-F238E27FC236}">
                            <a16:creationId xmlns:a16="http://schemas.microsoft.com/office/drawing/2014/main" id="{03C2876B-39F5-E4F2-B507-7B9B79410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8" y="1208088"/>
                        <a:ext cx="7191375"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7FAE02C-C367-B909-481F-0D579A45AEAE}"/>
              </a:ext>
            </a:extLst>
          </p:cNvPr>
          <p:cNvSpPr>
            <a:spLocks noGrp="1" noChangeArrowheads="1"/>
          </p:cNvSpPr>
          <p:nvPr>
            <p:ph type="title"/>
          </p:nvPr>
        </p:nvSpPr>
        <p:spPr>
          <a:xfrm>
            <a:off x="152400" y="252413"/>
            <a:ext cx="8229600" cy="714375"/>
          </a:xfrm>
        </p:spPr>
        <p:txBody>
          <a:bodyPr/>
          <a:lstStyle/>
          <a:p>
            <a:r>
              <a:rPr lang="en-IN" altLang="en-US" sz="2800"/>
              <a:t>Variable Valve Actuation System</a:t>
            </a:r>
          </a:p>
        </p:txBody>
      </p:sp>
      <p:grpSp>
        <p:nvGrpSpPr>
          <p:cNvPr id="16387" name="Group 38">
            <a:extLst>
              <a:ext uri="{FF2B5EF4-FFF2-40B4-BE49-F238E27FC236}">
                <a16:creationId xmlns:a16="http://schemas.microsoft.com/office/drawing/2014/main" id="{55A9DBB3-BEBB-182C-69BC-0E7EB83F97D8}"/>
              </a:ext>
            </a:extLst>
          </p:cNvPr>
          <p:cNvGrpSpPr>
            <a:grpSpLocks/>
          </p:cNvGrpSpPr>
          <p:nvPr/>
        </p:nvGrpSpPr>
        <p:grpSpPr bwMode="auto">
          <a:xfrm>
            <a:off x="0" y="0"/>
            <a:ext cx="9144000" cy="6858000"/>
            <a:chOff x="0" y="0"/>
            <a:chExt cx="9144000" cy="6858000"/>
          </a:xfrm>
        </p:grpSpPr>
        <p:grpSp>
          <p:nvGrpSpPr>
            <p:cNvPr id="16389" name="Group 19">
              <a:extLst>
                <a:ext uri="{FF2B5EF4-FFF2-40B4-BE49-F238E27FC236}">
                  <a16:creationId xmlns:a16="http://schemas.microsoft.com/office/drawing/2014/main" id="{4DF377F1-BF7B-9F5F-4845-C164028789F4}"/>
                </a:ext>
              </a:extLst>
            </p:cNvPr>
            <p:cNvGrpSpPr>
              <a:grpSpLocks/>
            </p:cNvGrpSpPr>
            <p:nvPr/>
          </p:nvGrpSpPr>
          <p:grpSpPr bwMode="auto">
            <a:xfrm>
              <a:off x="0" y="0"/>
              <a:ext cx="9144000" cy="6858000"/>
              <a:chOff x="0" y="0"/>
              <a:chExt cx="9144000" cy="6858000"/>
            </a:xfrm>
          </p:grpSpPr>
          <p:grpSp>
            <p:nvGrpSpPr>
              <p:cNvPr id="16391" name="Group 8">
                <a:extLst>
                  <a:ext uri="{FF2B5EF4-FFF2-40B4-BE49-F238E27FC236}">
                    <a16:creationId xmlns:a16="http://schemas.microsoft.com/office/drawing/2014/main" id="{7D050914-3977-43DD-EE52-932EC9C64D6D}"/>
                  </a:ext>
                </a:extLst>
              </p:cNvPr>
              <p:cNvGrpSpPr>
                <a:grpSpLocks/>
              </p:cNvGrpSpPr>
              <p:nvPr/>
            </p:nvGrpSpPr>
            <p:grpSpPr bwMode="auto">
              <a:xfrm>
                <a:off x="0" y="0"/>
                <a:ext cx="9144000" cy="6858000"/>
                <a:chOff x="0" y="0"/>
                <a:chExt cx="5760" cy="4320"/>
              </a:xfrm>
            </p:grpSpPr>
            <p:grpSp>
              <p:nvGrpSpPr>
                <p:cNvPr id="16393" name="Group 9">
                  <a:extLst>
                    <a:ext uri="{FF2B5EF4-FFF2-40B4-BE49-F238E27FC236}">
                      <a16:creationId xmlns:a16="http://schemas.microsoft.com/office/drawing/2014/main" id="{5B01C9DD-AC54-F5B5-C754-09EF4F4D63A3}"/>
                    </a:ext>
                  </a:extLst>
                </p:cNvPr>
                <p:cNvGrpSpPr>
                  <a:grpSpLocks/>
                </p:cNvGrpSpPr>
                <p:nvPr/>
              </p:nvGrpSpPr>
              <p:grpSpPr bwMode="auto">
                <a:xfrm>
                  <a:off x="0" y="0"/>
                  <a:ext cx="192" cy="4320"/>
                  <a:chOff x="0" y="-48"/>
                  <a:chExt cx="144" cy="4368"/>
                </a:xfrm>
              </p:grpSpPr>
              <p:sp>
                <p:nvSpPr>
                  <p:cNvPr id="16403" name="Rectangle 10">
                    <a:extLst>
                      <a:ext uri="{FF2B5EF4-FFF2-40B4-BE49-F238E27FC236}">
                        <a16:creationId xmlns:a16="http://schemas.microsoft.com/office/drawing/2014/main" id="{567DA53C-48ED-8FBD-9261-EF7B7CE8F298}"/>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404" name="Rectangle 11">
                    <a:extLst>
                      <a:ext uri="{FF2B5EF4-FFF2-40B4-BE49-F238E27FC236}">
                        <a16:creationId xmlns:a16="http://schemas.microsoft.com/office/drawing/2014/main" id="{B67A9C5F-7E0D-7762-1992-BBB9B3A58E57}"/>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6394" name="Group 12">
                  <a:extLst>
                    <a:ext uri="{FF2B5EF4-FFF2-40B4-BE49-F238E27FC236}">
                      <a16:creationId xmlns:a16="http://schemas.microsoft.com/office/drawing/2014/main" id="{EF4105BB-BDF7-6F65-9904-D241BB13ECF8}"/>
                    </a:ext>
                  </a:extLst>
                </p:cNvPr>
                <p:cNvGrpSpPr>
                  <a:grpSpLocks/>
                </p:cNvGrpSpPr>
                <p:nvPr/>
              </p:nvGrpSpPr>
              <p:grpSpPr bwMode="auto">
                <a:xfrm>
                  <a:off x="5674" y="24"/>
                  <a:ext cx="86" cy="4296"/>
                  <a:chOff x="5616" y="-48"/>
                  <a:chExt cx="144" cy="4368"/>
                </a:xfrm>
              </p:grpSpPr>
              <p:sp>
                <p:nvSpPr>
                  <p:cNvPr id="16401" name="Rectangle 13">
                    <a:extLst>
                      <a:ext uri="{FF2B5EF4-FFF2-40B4-BE49-F238E27FC236}">
                        <a16:creationId xmlns:a16="http://schemas.microsoft.com/office/drawing/2014/main" id="{01CE8CB0-D600-C045-4DD0-83400E1F6329}"/>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402" name="Rectangle 14">
                    <a:extLst>
                      <a:ext uri="{FF2B5EF4-FFF2-40B4-BE49-F238E27FC236}">
                        <a16:creationId xmlns:a16="http://schemas.microsoft.com/office/drawing/2014/main" id="{E9163631-DD9A-6799-35E5-7B7F934C7D4D}"/>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6395" name="Group 10">
                  <a:extLst>
                    <a:ext uri="{FF2B5EF4-FFF2-40B4-BE49-F238E27FC236}">
                      <a16:creationId xmlns:a16="http://schemas.microsoft.com/office/drawing/2014/main" id="{F261BAA3-EC0B-E710-EA60-CC0FF5B86FAD}"/>
                    </a:ext>
                  </a:extLst>
                </p:cNvPr>
                <p:cNvGrpSpPr>
                  <a:grpSpLocks/>
                </p:cNvGrpSpPr>
                <p:nvPr/>
              </p:nvGrpSpPr>
              <p:grpSpPr bwMode="auto">
                <a:xfrm>
                  <a:off x="144" y="0"/>
                  <a:ext cx="5616" cy="144"/>
                  <a:chOff x="96" y="-48"/>
                  <a:chExt cx="5520" cy="144"/>
                </a:xfrm>
              </p:grpSpPr>
              <p:sp>
                <p:nvSpPr>
                  <p:cNvPr id="16399" name="Rectangle 16">
                    <a:extLst>
                      <a:ext uri="{FF2B5EF4-FFF2-40B4-BE49-F238E27FC236}">
                        <a16:creationId xmlns:a16="http://schemas.microsoft.com/office/drawing/2014/main" id="{D24C4315-7870-0E97-2D17-51F39E09C2DA}"/>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400" name="Rectangle 17">
                    <a:extLst>
                      <a:ext uri="{FF2B5EF4-FFF2-40B4-BE49-F238E27FC236}">
                        <a16:creationId xmlns:a16="http://schemas.microsoft.com/office/drawing/2014/main" id="{7A297379-8033-0D98-A599-09BED2AF696C}"/>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6396" name="Group 11">
                  <a:extLst>
                    <a:ext uri="{FF2B5EF4-FFF2-40B4-BE49-F238E27FC236}">
                      <a16:creationId xmlns:a16="http://schemas.microsoft.com/office/drawing/2014/main" id="{5617F863-034B-BA26-48E0-6AF099189E30}"/>
                    </a:ext>
                  </a:extLst>
                </p:cNvPr>
                <p:cNvGrpSpPr>
                  <a:grpSpLocks/>
                </p:cNvGrpSpPr>
                <p:nvPr/>
              </p:nvGrpSpPr>
              <p:grpSpPr bwMode="auto">
                <a:xfrm>
                  <a:off x="144" y="4234"/>
                  <a:ext cx="5616" cy="86"/>
                  <a:chOff x="96" y="4176"/>
                  <a:chExt cx="5520" cy="144"/>
                </a:xfrm>
              </p:grpSpPr>
              <p:sp>
                <p:nvSpPr>
                  <p:cNvPr id="16397" name="Rectangle 12">
                    <a:extLst>
                      <a:ext uri="{FF2B5EF4-FFF2-40B4-BE49-F238E27FC236}">
                        <a16:creationId xmlns:a16="http://schemas.microsoft.com/office/drawing/2014/main" id="{0F7FD745-F1ED-F3EE-7ABF-B3020A74C8DF}"/>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6398" name="Rectangle 13">
                    <a:extLst>
                      <a:ext uri="{FF2B5EF4-FFF2-40B4-BE49-F238E27FC236}">
                        <a16:creationId xmlns:a16="http://schemas.microsoft.com/office/drawing/2014/main" id="{30040F3C-B867-C1B9-187C-135D019FE562}"/>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8" name="Rectangle 21">
                <a:extLst>
                  <a:ext uri="{FF2B5EF4-FFF2-40B4-BE49-F238E27FC236}">
                    <a16:creationId xmlns:a16="http://schemas.microsoft.com/office/drawing/2014/main" id="{9D18785D-C51F-78FF-9DBC-D2634031617B}"/>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6390" name="Picture 42" descr="A picture containing shape&#10;&#10;Description automatically generated">
              <a:extLst>
                <a:ext uri="{FF2B5EF4-FFF2-40B4-BE49-F238E27FC236}">
                  <a16:creationId xmlns:a16="http://schemas.microsoft.com/office/drawing/2014/main" id="{9443D1A8-C27A-D11C-234B-31B71B6F8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8" name="Content Placeholder 22" descr="Diagram&#10;&#10;Description automatically generated">
            <a:extLst>
              <a:ext uri="{FF2B5EF4-FFF2-40B4-BE49-F238E27FC236}">
                <a16:creationId xmlns:a16="http://schemas.microsoft.com/office/drawing/2014/main" id="{9BDE89CC-E43C-8C2E-A264-DB626722A4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143000"/>
            <a:ext cx="7543800" cy="53641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335B3BA-3CBD-6C66-4E12-8C643A02134A}"/>
              </a:ext>
            </a:extLst>
          </p:cNvPr>
          <p:cNvSpPr>
            <a:spLocks noGrp="1" noChangeArrowheads="1"/>
          </p:cNvSpPr>
          <p:nvPr>
            <p:ph type="title"/>
          </p:nvPr>
        </p:nvSpPr>
        <p:spPr>
          <a:xfrm>
            <a:off x="152400" y="252413"/>
            <a:ext cx="8229600" cy="714375"/>
          </a:xfrm>
        </p:spPr>
        <p:txBody>
          <a:bodyPr/>
          <a:lstStyle/>
          <a:p>
            <a:r>
              <a:rPr lang="en-IN" altLang="en-US" sz="2800"/>
              <a:t>Principle of Operation of VVA</a:t>
            </a:r>
          </a:p>
        </p:txBody>
      </p:sp>
      <p:grpSp>
        <p:nvGrpSpPr>
          <p:cNvPr id="17411" name="Group 38">
            <a:extLst>
              <a:ext uri="{FF2B5EF4-FFF2-40B4-BE49-F238E27FC236}">
                <a16:creationId xmlns:a16="http://schemas.microsoft.com/office/drawing/2014/main" id="{CA5B317C-332A-F16B-B151-5D852F039C5F}"/>
              </a:ext>
            </a:extLst>
          </p:cNvPr>
          <p:cNvGrpSpPr>
            <a:grpSpLocks/>
          </p:cNvGrpSpPr>
          <p:nvPr/>
        </p:nvGrpSpPr>
        <p:grpSpPr bwMode="auto">
          <a:xfrm>
            <a:off x="0" y="0"/>
            <a:ext cx="9144000" cy="6858000"/>
            <a:chOff x="0" y="0"/>
            <a:chExt cx="9144000" cy="6858000"/>
          </a:xfrm>
        </p:grpSpPr>
        <p:grpSp>
          <p:nvGrpSpPr>
            <p:cNvPr id="17415" name="Group 19">
              <a:extLst>
                <a:ext uri="{FF2B5EF4-FFF2-40B4-BE49-F238E27FC236}">
                  <a16:creationId xmlns:a16="http://schemas.microsoft.com/office/drawing/2014/main" id="{7808A3A0-D270-F81C-048B-0C1B1AE9147A}"/>
                </a:ext>
              </a:extLst>
            </p:cNvPr>
            <p:cNvGrpSpPr>
              <a:grpSpLocks/>
            </p:cNvGrpSpPr>
            <p:nvPr/>
          </p:nvGrpSpPr>
          <p:grpSpPr bwMode="auto">
            <a:xfrm>
              <a:off x="0" y="0"/>
              <a:ext cx="9144000" cy="6858000"/>
              <a:chOff x="0" y="0"/>
              <a:chExt cx="9144000" cy="6858000"/>
            </a:xfrm>
          </p:grpSpPr>
          <p:grpSp>
            <p:nvGrpSpPr>
              <p:cNvPr id="17417" name="Group 8">
                <a:extLst>
                  <a:ext uri="{FF2B5EF4-FFF2-40B4-BE49-F238E27FC236}">
                    <a16:creationId xmlns:a16="http://schemas.microsoft.com/office/drawing/2014/main" id="{1D758A57-DCF0-ACDA-7B29-A6E4659149B8}"/>
                  </a:ext>
                </a:extLst>
              </p:cNvPr>
              <p:cNvGrpSpPr>
                <a:grpSpLocks/>
              </p:cNvGrpSpPr>
              <p:nvPr/>
            </p:nvGrpSpPr>
            <p:grpSpPr bwMode="auto">
              <a:xfrm>
                <a:off x="0" y="0"/>
                <a:ext cx="9144000" cy="6858000"/>
                <a:chOff x="0" y="0"/>
                <a:chExt cx="5760" cy="4320"/>
              </a:xfrm>
            </p:grpSpPr>
            <p:grpSp>
              <p:nvGrpSpPr>
                <p:cNvPr id="17419" name="Group 9">
                  <a:extLst>
                    <a:ext uri="{FF2B5EF4-FFF2-40B4-BE49-F238E27FC236}">
                      <a16:creationId xmlns:a16="http://schemas.microsoft.com/office/drawing/2014/main" id="{6861E34F-31EF-926A-106D-9B3B022858D5}"/>
                    </a:ext>
                  </a:extLst>
                </p:cNvPr>
                <p:cNvGrpSpPr>
                  <a:grpSpLocks/>
                </p:cNvGrpSpPr>
                <p:nvPr/>
              </p:nvGrpSpPr>
              <p:grpSpPr bwMode="auto">
                <a:xfrm>
                  <a:off x="0" y="0"/>
                  <a:ext cx="192" cy="4320"/>
                  <a:chOff x="0" y="-48"/>
                  <a:chExt cx="144" cy="4368"/>
                </a:xfrm>
              </p:grpSpPr>
              <p:sp>
                <p:nvSpPr>
                  <p:cNvPr id="17429" name="Rectangle 10">
                    <a:extLst>
                      <a:ext uri="{FF2B5EF4-FFF2-40B4-BE49-F238E27FC236}">
                        <a16:creationId xmlns:a16="http://schemas.microsoft.com/office/drawing/2014/main" id="{1852ED04-89AD-A41D-D335-A891D1D8BB69}"/>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30" name="Rectangle 11">
                    <a:extLst>
                      <a:ext uri="{FF2B5EF4-FFF2-40B4-BE49-F238E27FC236}">
                        <a16:creationId xmlns:a16="http://schemas.microsoft.com/office/drawing/2014/main" id="{391EF4D2-CD64-55DF-85A4-9855155D7BF1}"/>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7420" name="Group 12">
                  <a:extLst>
                    <a:ext uri="{FF2B5EF4-FFF2-40B4-BE49-F238E27FC236}">
                      <a16:creationId xmlns:a16="http://schemas.microsoft.com/office/drawing/2014/main" id="{87FB5211-A053-B1A3-B950-0B81D1D4CC97}"/>
                    </a:ext>
                  </a:extLst>
                </p:cNvPr>
                <p:cNvGrpSpPr>
                  <a:grpSpLocks/>
                </p:cNvGrpSpPr>
                <p:nvPr/>
              </p:nvGrpSpPr>
              <p:grpSpPr bwMode="auto">
                <a:xfrm>
                  <a:off x="5674" y="24"/>
                  <a:ext cx="86" cy="4296"/>
                  <a:chOff x="5616" y="-48"/>
                  <a:chExt cx="144" cy="4368"/>
                </a:xfrm>
              </p:grpSpPr>
              <p:sp>
                <p:nvSpPr>
                  <p:cNvPr id="17427" name="Rectangle 13">
                    <a:extLst>
                      <a:ext uri="{FF2B5EF4-FFF2-40B4-BE49-F238E27FC236}">
                        <a16:creationId xmlns:a16="http://schemas.microsoft.com/office/drawing/2014/main" id="{B3B6129C-0181-BCE9-B1DA-AC722E526983}"/>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28" name="Rectangle 14">
                    <a:extLst>
                      <a:ext uri="{FF2B5EF4-FFF2-40B4-BE49-F238E27FC236}">
                        <a16:creationId xmlns:a16="http://schemas.microsoft.com/office/drawing/2014/main" id="{BDE4A956-AA88-727B-D231-23815D482DBF}"/>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7421" name="Group 10">
                  <a:extLst>
                    <a:ext uri="{FF2B5EF4-FFF2-40B4-BE49-F238E27FC236}">
                      <a16:creationId xmlns:a16="http://schemas.microsoft.com/office/drawing/2014/main" id="{5FC2553C-6AE8-E1DC-36C5-13E71B1AEEE2}"/>
                    </a:ext>
                  </a:extLst>
                </p:cNvPr>
                <p:cNvGrpSpPr>
                  <a:grpSpLocks/>
                </p:cNvGrpSpPr>
                <p:nvPr/>
              </p:nvGrpSpPr>
              <p:grpSpPr bwMode="auto">
                <a:xfrm>
                  <a:off x="144" y="0"/>
                  <a:ext cx="5616" cy="144"/>
                  <a:chOff x="96" y="-48"/>
                  <a:chExt cx="5520" cy="144"/>
                </a:xfrm>
              </p:grpSpPr>
              <p:sp>
                <p:nvSpPr>
                  <p:cNvPr id="17425" name="Rectangle 16">
                    <a:extLst>
                      <a:ext uri="{FF2B5EF4-FFF2-40B4-BE49-F238E27FC236}">
                        <a16:creationId xmlns:a16="http://schemas.microsoft.com/office/drawing/2014/main" id="{41A500DF-92A3-728E-FECF-812B375914EE}"/>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26" name="Rectangle 17">
                    <a:extLst>
                      <a:ext uri="{FF2B5EF4-FFF2-40B4-BE49-F238E27FC236}">
                        <a16:creationId xmlns:a16="http://schemas.microsoft.com/office/drawing/2014/main" id="{F6E78B7E-3D3A-7303-4A9E-C30741B15B7F}"/>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7422" name="Group 11">
                  <a:extLst>
                    <a:ext uri="{FF2B5EF4-FFF2-40B4-BE49-F238E27FC236}">
                      <a16:creationId xmlns:a16="http://schemas.microsoft.com/office/drawing/2014/main" id="{5EB4A327-1851-FAEB-2DBC-322B50127B22}"/>
                    </a:ext>
                  </a:extLst>
                </p:cNvPr>
                <p:cNvGrpSpPr>
                  <a:grpSpLocks/>
                </p:cNvGrpSpPr>
                <p:nvPr/>
              </p:nvGrpSpPr>
              <p:grpSpPr bwMode="auto">
                <a:xfrm>
                  <a:off x="144" y="4234"/>
                  <a:ext cx="5616" cy="86"/>
                  <a:chOff x="96" y="4176"/>
                  <a:chExt cx="5520" cy="144"/>
                </a:xfrm>
              </p:grpSpPr>
              <p:sp>
                <p:nvSpPr>
                  <p:cNvPr id="17423" name="Rectangle 12">
                    <a:extLst>
                      <a:ext uri="{FF2B5EF4-FFF2-40B4-BE49-F238E27FC236}">
                        <a16:creationId xmlns:a16="http://schemas.microsoft.com/office/drawing/2014/main" id="{2C554B1A-1DF8-B747-3EAC-395A9766E176}"/>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7424" name="Rectangle 13">
                    <a:extLst>
                      <a:ext uri="{FF2B5EF4-FFF2-40B4-BE49-F238E27FC236}">
                        <a16:creationId xmlns:a16="http://schemas.microsoft.com/office/drawing/2014/main" id="{047001CA-D413-DEB0-DE9B-AF9A50801316}"/>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8" name="Rectangle 21">
                <a:extLst>
                  <a:ext uri="{FF2B5EF4-FFF2-40B4-BE49-F238E27FC236}">
                    <a16:creationId xmlns:a16="http://schemas.microsoft.com/office/drawing/2014/main" id="{DD2FCC1C-F875-4666-CC19-D168791D5512}"/>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7416" name="Picture 42" descr="A picture containing shape&#10;&#10;Description automatically generated">
              <a:extLst>
                <a:ext uri="{FF2B5EF4-FFF2-40B4-BE49-F238E27FC236}">
                  <a16:creationId xmlns:a16="http://schemas.microsoft.com/office/drawing/2014/main" id="{04B08CAB-10D6-3592-81CF-4A5398F08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2" name="Content Placeholder 20">
            <a:extLst>
              <a:ext uri="{FF2B5EF4-FFF2-40B4-BE49-F238E27FC236}">
                <a16:creationId xmlns:a16="http://schemas.microsoft.com/office/drawing/2014/main" id="{38CF5D13-05FF-141D-632E-5BCD564459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3538" y="1104900"/>
            <a:ext cx="5122862" cy="2660650"/>
          </a:xfrm>
        </p:spPr>
      </p:pic>
      <p:pic>
        <p:nvPicPr>
          <p:cNvPr id="17413" name="Picture 21">
            <a:extLst>
              <a:ext uri="{FF2B5EF4-FFF2-40B4-BE49-F238E27FC236}">
                <a16:creationId xmlns:a16="http://schemas.microsoft.com/office/drawing/2014/main" id="{A59E1A88-A31D-BF00-6C6C-9FDD469BC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3924300"/>
            <a:ext cx="5046662"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3">
            <a:extLst>
              <a:ext uri="{FF2B5EF4-FFF2-40B4-BE49-F238E27FC236}">
                <a16:creationId xmlns:a16="http://schemas.microsoft.com/office/drawing/2014/main" id="{F5926994-E1CF-1288-BB93-3D7C3832D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275" y="1243013"/>
            <a:ext cx="3132138"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1000"/>
                                        <p:tgtEl>
                                          <p:spTgt spid="17412"/>
                                        </p:tgtEl>
                                      </p:cBhvr>
                                    </p:animEffect>
                                    <p:anim calcmode="lin" valueType="num">
                                      <p:cBhvr>
                                        <p:cTn id="8" dur="1000" fill="hold"/>
                                        <p:tgtEl>
                                          <p:spTgt spid="17412"/>
                                        </p:tgtEl>
                                        <p:attrNameLst>
                                          <p:attrName>ppt_x</p:attrName>
                                        </p:attrNameLst>
                                      </p:cBhvr>
                                      <p:tavLst>
                                        <p:tav tm="0">
                                          <p:val>
                                            <p:strVal val="#ppt_x"/>
                                          </p:val>
                                        </p:tav>
                                        <p:tav tm="100000">
                                          <p:val>
                                            <p:strVal val="#ppt_x"/>
                                          </p:val>
                                        </p:tav>
                                      </p:tavLst>
                                    </p:anim>
                                    <p:anim calcmode="lin" valueType="num">
                                      <p:cBhvr>
                                        <p:cTn id="9"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Effect transition="in" filter="fade">
                                      <p:cBhvr>
                                        <p:cTn id="14" dur="1000"/>
                                        <p:tgtEl>
                                          <p:spTgt spid="17413"/>
                                        </p:tgtEl>
                                      </p:cBhvr>
                                    </p:animEffect>
                                    <p:anim calcmode="lin" valueType="num">
                                      <p:cBhvr>
                                        <p:cTn id="15" dur="1000" fill="hold"/>
                                        <p:tgtEl>
                                          <p:spTgt spid="17413"/>
                                        </p:tgtEl>
                                        <p:attrNameLst>
                                          <p:attrName>ppt_x</p:attrName>
                                        </p:attrNameLst>
                                      </p:cBhvr>
                                      <p:tavLst>
                                        <p:tav tm="0">
                                          <p:val>
                                            <p:strVal val="#ppt_x"/>
                                          </p:val>
                                        </p:tav>
                                        <p:tav tm="100000">
                                          <p:val>
                                            <p:strVal val="#ppt_x"/>
                                          </p:val>
                                        </p:tav>
                                      </p:tavLst>
                                    </p:anim>
                                    <p:anim calcmode="lin" valueType="num">
                                      <p:cBhvr>
                                        <p:cTn id="16" dur="1000" fill="hold"/>
                                        <p:tgtEl>
                                          <p:spTgt spid="174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a:extLst>
              <a:ext uri="{FF2B5EF4-FFF2-40B4-BE49-F238E27FC236}">
                <a16:creationId xmlns:a16="http://schemas.microsoft.com/office/drawing/2014/main" id="{59441886-DEFE-2950-3B24-6AB30077545F}"/>
              </a:ext>
            </a:extLst>
          </p:cNvPr>
          <p:cNvSpPr>
            <a:spLocks noGrp="1" noChangeArrowheads="1"/>
          </p:cNvSpPr>
          <p:nvPr>
            <p:ph type="title" idx="4294967295"/>
          </p:nvPr>
        </p:nvSpPr>
        <p:spPr>
          <a:xfrm>
            <a:off x="179388" y="406400"/>
            <a:ext cx="7288212" cy="533400"/>
          </a:xfrm>
          <a:noFill/>
        </p:spPr>
        <p:txBody>
          <a:bodyPr/>
          <a:lstStyle/>
          <a:p>
            <a:pPr eaLnBrk="1" hangingPunct="1"/>
            <a:r>
              <a:rPr lang="en-US" altLang="en-US" sz="2800"/>
              <a:t>Progress in Development of VVA Systems</a:t>
            </a:r>
          </a:p>
        </p:txBody>
      </p:sp>
      <p:grpSp>
        <p:nvGrpSpPr>
          <p:cNvPr id="18435" name="Group 38">
            <a:extLst>
              <a:ext uri="{FF2B5EF4-FFF2-40B4-BE49-F238E27FC236}">
                <a16:creationId xmlns:a16="http://schemas.microsoft.com/office/drawing/2014/main" id="{9D1341B0-EF14-2DCC-20BE-FFC09B471603}"/>
              </a:ext>
            </a:extLst>
          </p:cNvPr>
          <p:cNvGrpSpPr>
            <a:grpSpLocks/>
          </p:cNvGrpSpPr>
          <p:nvPr/>
        </p:nvGrpSpPr>
        <p:grpSpPr bwMode="auto">
          <a:xfrm>
            <a:off x="0" y="0"/>
            <a:ext cx="9144000" cy="6858000"/>
            <a:chOff x="0" y="0"/>
            <a:chExt cx="9144000" cy="6858000"/>
          </a:xfrm>
        </p:grpSpPr>
        <p:grpSp>
          <p:nvGrpSpPr>
            <p:cNvPr id="18443" name="Group 19">
              <a:extLst>
                <a:ext uri="{FF2B5EF4-FFF2-40B4-BE49-F238E27FC236}">
                  <a16:creationId xmlns:a16="http://schemas.microsoft.com/office/drawing/2014/main" id="{16B3E20E-F328-3C83-3F14-81F0940874DA}"/>
                </a:ext>
              </a:extLst>
            </p:cNvPr>
            <p:cNvGrpSpPr>
              <a:grpSpLocks/>
            </p:cNvGrpSpPr>
            <p:nvPr/>
          </p:nvGrpSpPr>
          <p:grpSpPr bwMode="auto">
            <a:xfrm>
              <a:off x="0" y="0"/>
              <a:ext cx="9144000" cy="6858000"/>
              <a:chOff x="0" y="0"/>
              <a:chExt cx="9144000" cy="6858000"/>
            </a:xfrm>
          </p:grpSpPr>
          <p:grpSp>
            <p:nvGrpSpPr>
              <p:cNvPr id="18445" name="Group 8">
                <a:extLst>
                  <a:ext uri="{FF2B5EF4-FFF2-40B4-BE49-F238E27FC236}">
                    <a16:creationId xmlns:a16="http://schemas.microsoft.com/office/drawing/2014/main" id="{7B53966A-8E9D-5059-B600-A158BAED69E1}"/>
                  </a:ext>
                </a:extLst>
              </p:cNvPr>
              <p:cNvGrpSpPr>
                <a:grpSpLocks/>
              </p:cNvGrpSpPr>
              <p:nvPr/>
            </p:nvGrpSpPr>
            <p:grpSpPr bwMode="auto">
              <a:xfrm>
                <a:off x="0" y="0"/>
                <a:ext cx="9144000" cy="6858000"/>
                <a:chOff x="0" y="0"/>
                <a:chExt cx="5760" cy="4320"/>
              </a:xfrm>
            </p:grpSpPr>
            <p:grpSp>
              <p:nvGrpSpPr>
                <p:cNvPr id="18447" name="Group 9">
                  <a:extLst>
                    <a:ext uri="{FF2B5EF4-FFF2-40B4-BE49-F238E27FC236}">
                      <a16:creationId xmlns:a16="http://schemas.microsoft.com/office/drawing/2014/main" id="{D0A64D9F-647B-6D80-B005-247D22B93839}"/>
                    </a:ext>
                  </a:extLst>
                </p:cNvPr>
                <p:cNvGrpSpPr>
                  <a:grpSpLocks/>
                </p:cNvGrpSpPr>
                <p:nvPr/>
              </p:nvGrpSpPr>
              <p:grpSpPr bwMode="auto">
                <a:xfrm>
                  <a:off x="0" y="0"/>
                  <a:ext cx="192" cy="4320"/>
                  <a:chOff x="0" y="-48"/>
                  <a:chExt cx="144" cy="4368"/>
                </a:xfrm>
              </p:grpSpPr>
              <p:sp>
                <p:nvSpPr>
                  <p:cNvPr id="18457" name="Rectangle 10">
                    <a:extLst>
                      <a:ext uri="{FF2B5EF4-FFF2-40B4-BE49-F238E27FC236}">
                        <a16:creationId xmlns:a16="http://schemas.microsoft.com/office/drawing/2014/main" id="{BFD857E0-61BF-3401-AB88-F4ABD6F6DBEC}"/>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58" name="Rectangle 11">
                    <a:extLst>
                      <a:ext uri="{FF2B5EF4-FFF2-40B4-BE49-F238E27FC236}">
                        <a16:creationId xmlns:a16="http://schemas.microsoft.com/office/drawing/2014/main" id="{2016C665-F101-CFF4-0CA5-0761F35785DE}"/>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8448" name="Group 12">
                  <a:extLst>
                    <a:ext uri="{FF2B5EF4-FFF2-40B4-BE49-F238E27FC236}">
                      <a16:creationId xmlns:a16="http://schemas.microsoft.com/office/drawing/2014/main" id="{4D71B63B-5F25-B206-7659-A5FE057FAEBE}"/>
                    </a:ext>
                  </a:extLst>
                </p:cNvPr>
                <p:cNvGrpSpPr>
                  <a:grpSpLocks/>
                </p:cNvGrpSpPr>
                <p:nvPr/>
              </p:nvGrpSpPr>
              <p:grpSpPr bwMode="auto">
                <a:xfrm>
                  <a:off x="5674" y="24"/>
                  <a:ext cx="86" cy="4296"/>
                  <a:chOff x="5616" y="-48"/>
                  <a:chExt cx="144" cy="4368"/>
                </a:xfrm>
              </p:grpSpPr>
              <p:sp>
                <p:nvSpPr>
                  <p:cNvPr id="18455" name="Rectangle 13">
                    <a:extLst>
                      <a:ext uri="{FF2B5EF4-FFF2-40B4-BE49-F238E27FC236}">
                        <a16:creationId xmlns:a16="http://schemas.microsoft.com/office/drawing/2014/main" id="{2173FC20-0528-1BAD-9DB6-814BC6EF3AD7}"/>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56" name="Rectangle 14">
                    <a:extLst>
                      <a:ext uri="{FF2B5EF4-FFF2-40B4-BE49-F238E27FC236}">
                        <a16:creationId xmlns:a16="http://schemas.microsoft.com/office/drawing/2014/main" id="{06357A57-3342-378D-78E8-6DA1DEE7A4BB}"/>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8449" name="Group 10">
                  <a:extLst>
                    <a:ext uri="{FF2B5EF4-FFF2-40B4-BE49-F238E27FC236}">
                      <a16:creationId xmlns:a16="http://schemas.microsoft.com/office/drawing/2014/main" id="{8D0BEBA0-E17C-4D83-4355-2EE902CC54CA}"/>
                    </a:ext>
                  </a:extLst>
                </p:cNvPr>
                <p:cNvGrpSpPr>
                  <a:grpSpLocks/>
                </p:cNvGrpSpPr>
                <p:nvPr/>
              </p:nvGrpSpPr>
              <p:grpSpPr bwMode="auto">
                <a:xfrm>
                  <a:off x="144" y="0"/>
                  <a:ext cx="5616" cy="144"/>
                  <a:chOff x="96" y="-48"/>
                  <a:chExt cx="5520" cy="144"/>
                </a:xfrm>
              </p:grpSpPr>
              <p:sp>
                <p:nvSpPr>
                  <p:cNvPr id="18453" name="Rectangle 16">
                    <a:extLst>
                      <a:ext uri="{FF2B5EF4-FFF2-40B4-BE49-F238E27FC236}">
                        <a16:creationId xmlns:a16="http://schemas.microsoft.com/office/drawing/2014/main" id="{939996D9-9339-B710-576F-8658C44252C4}"/>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54" name="Rectangle 17">
                    <a:extLst>
                      <a:ext uri="{FF2B5EF4-FFF2-40B4-BE49-F238E27FC236}">
                        <a16:creationId xmlns:a16="http://schemas.microsoft.com/office/drawing/2014/main" id="{173AC6A5-2D02-2134-0850-8B6A6C71509F}"/>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8450" name="Group 11">
                  <a:extLst>
                    <a:ext uri="{FF2B5EF4-FFF2-40B4-BE49-F238E27FC236}">
                      <a16:creationId xmlns:a16="http://schemas.microsoft.com/office/drawing/2014/main" id="{79612FAE-6958-EBB4-5E08-0E7068663347}"/>
                    </a:ext>
                  </a:extLst>
                </p:cNvPr>
                <p:cNvGrpSpPr>
                  <a:grpSpLocks/>
                </p:cNvGrpSpPr>
                <p:nvPr/>
              </p:nvGrpSpPr>
              <p:grpSpPr bwMode="auto">
                <a:xfrm>
                  <a:off x="144" y="4234"/>
                  <a:ext cx="5616" cy="86"/>
                  <a:chOff x="96" y="4176"/>
                  <a:chExt cx="5520" cy="144"/>
                </a:xfrm>
              </p:grpSpPr>
              <p:sp>
                <p:nvSpPr>
                  <p:cNvPr id="18451" name="Rectangle 12">
                    <a:extLst>
                      <a:ext uri="{FF2B5EF4-FFF2-40B4-BE49-F238E27FC236}">
                        <a16:creationId xmlns:a16="http://schemas.microsoft.com/office/drawing/2014/main" id="{691254E4-AEF2-CF03-1280-161ECDE56DE7}"/>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8452" name="Rectangle 13">
                    <a:extLst>
                      <a:ext uri="{FF2B5EF4-FFF2-40B4-BE49-F238E27FC236}">
                        <a16:creationId xmlns:a16="http://schemas.microsoft.com/office/drawing/2014/main" id="{95684BA7-1139-291E-AE93-A4E274D672AC}"/>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8" name="Rectangle 21">
                <a:extLst>
                  <a:ext uri="{FF2B5EF4-FFF2-40B4-BE49-F238E27FC236}">
                    <a16:creationId xmlns:a16="http://schemas.microsoft.com/office/drawing/2014/main" id="{1E26A8D6-B02C-C8E6-77EE-1DDF86E34174}"/>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8444" name="Picture 42" descr="A picture containing shape&#10;&#10;Description automatically generated">
              <a:extLst>
                <a:ext uri="{FF2B5EF4-FFF2-40B4-BE49-F238E27FC236}">
                  <a16:creationId xmlns:a16="http://schemas.microsoft.com/office/drawing/2014/main" id="{3C593088-72C9-A225-5182-9168BBF9E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8" name="Picture 1">
            <a:extLst>
              <a:ext uri="{FF2B5EF4-FFF2-40B4-BE49-F238E27FC236}">
                <a16:creationId xmlns:a16="http://schemas.microsoft.com/office/drawing/2014/main" id="{A52B4480-7E18-5FA0-E814-751D7D875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52525"/>
            <a:ext cx="870267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D4FB8C20-ECBB-8AEB-2D78-1DE5AB4DE333}"/>
              </a:ext>
            </a:extLst>
          </p:cNvPr>
          <p:cNvSpPr/>
          <p:nvPr/>
        </p:nvSpPr>
        <p:spPr>
          <a:xfrm>
            <a:off x="1228725" y="5105400"/>
            <a:ext cx="2047875" cy="647700"/>
          </a:xfrm>
          <a:custGeom>
            <a:avLst/>
            <a:gdLst>
              <a:gd name="connsiteX0" fmla="*/ 169944 w 1710730"/>
              <a:gd name="connsiteY0" fmla="*/ 23211 h 646905"/>
              <a:gd name="connsiteX1" fmla="*/ 1525299 w 1710730"/>
              <a:gd name="connsiteY1" fmla="*/ 41777 h 646905"/>
              <a:gd name="connsiteX2" fmla="*/ 1580998 w 1710730"/>
              <a:gd name="connsiteY2" fmla="*/ 399182 h 646905"/>
              <a:gd name="connsiteX3" fmla="*/ 1645981 w 1710730"/>
              <a:gd name="connsiteY3" fmla="*/ 575564 h 646905"/>
              <a:gd name="connsiteX4" fmla="*/ 564482 w 1710730"/>
              <a:gd name="connsiteY4" fmla="*/ 640547 h 646905"/>
              <a:gd name="connsiteX5" fmla="*/ 100320 w 1710730"/>
              <a:gd name="connsiteY5" fmla="*/ 431674 h 646905"/>
              <a:gd name="connsiteX6" fmla="*/ 12129 w 1710730"/>
              <a:gd name="connsiteY6" fmla="*/ 185668 h 646905"/>
              <a:gd name="connsiteX7" fmla="*/ 169944 w 1710730"/>
              <a:gd name="connsiteY7" fmla="*/ 23211 h 64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0730" h="646905">
                <a:moveTo>
                  <a:pt x="169944" y="23211"/>
                </a:moveTo>
                <a:cubicBezTo>
                  <a:pt x="422139" y="-771"/>
                  <a:pt x="1290123" y="-20885"/>
                  <a:pt x="1525299" y="41777"/>
                </a:cubicBezTo>
                <a:cubicBezTo>
                  <a:pt x="1760475" y="104439"/>
                  <a:pt x="1560884" y="310218"/>
                  <a:pt x="1580998" y="399182"/>
                </a:cubicBezTo>
                <a:cubicBezTo>
                  <a:pt x="1601112" y="488147"/>
                  <a:pt x="1815400" y="535337"/>
                  <a:pt x="1645981" y="575564"/>
                </a:cubicBezTo>
                <a:cubicBezTo>
                  <a:pt x="1476562" y="615791"/>
                  <a:pt x="822092" y="664529"/>
                  <a:pt x="564482" y="640547"/>
                </a:cubicBezTo>
                <a:cubicBezTo>
                  <a:pt x="306872" y="616565"/>
                  <a:pt x="192379" y="507487"/>
                  <a:pt x="100320" y="431674"/>
                </a:cubicBezTo>
                <a:cubicBezTo>
                  <a:pt x="8261" y="355861"/>
                  <a:pt x="-249" y="256840"/>
                  <a:pt x="12129" y="185668"/>
                </a:cubicBezTo>
                <a:cubicBezTo>
                  <a:pt x="24507" y="114496"/>
                  <a:pt x="-82251" y="47193"/>
                  <a:pt x="169944" y="232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 name="Freeform 2">
            <a:extLst>
              <a:ext uri="{FF2B5EF4-FFF2-40B4-BE49-F238E27FC236}">
                <a16:creationId xmlns:a16="http://schemas.microsoft.com/office/drawing/2014/main" id="{46DFB30A-BFDF-F1D6-9192-5D590B8B8BC8}"/>
              </a:ext>
            </a:extLst>
          </p:cNvPr>
          <p:cNvSpPr/>
          <p:nvPr/>
        </p:nvSpPr>
        <p:spPr>
          <a:xfrm>
            <a:off x="1125538" y="4330700"/>
            <a:ext cx="2033587" cy="773113"/>
          </a:xfrm>
          <a:custGeom>
            <a:avLst/>
            <a:gdLst>
              <a:gd name="connsiteX0" fmla="*/ 100003 w 2033301"/>
              <a:gd name="connsiteY0" fmla="*/ 0 h 773605"/>
              <a:gd name="connsiteX1" fmla="*/ 2021635 w 2033301"/>
              <a:gd name="connsiteY1" fmla="*/ 92832 h 773605"/>
              <a:gd name="connsiteX2" fmla="*/ 2021635 w 2033301"/>
              <a:gd name="connsiteY2" fmla="*/ 92832 h 773605"/>
              <a:gd name="connsiteX3" fmla="*/ 1998427 w 2033301"/>
              <a:gd name="connsiteY3" fmla="*/ 682318 h 773605"/>
              <a:gd name="connsiteX4" fmla="*/ 1636380 w 2033301"/>
              <a:gd name="connsiteY4" fmla="*/ 765868 h 773605"/>
              <a:gd name="connsiteX5" fmla="*/ 155702 w 2033301"/>
              <a:gd name="connsiteY5" fmla="*/ 621977 h 773605"/>
              <a:gd name="connsiteX6" fmla="*/ 100003 w 2033301"/>
              <a:gd name="connsiteY6" fmla="*/ 0 h 77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301" h="773605">
                <a:moveTo>
                  <a:pt x="100003" y="0"/>
                </a:moveTo>
                <a:lnTo>
                  <a:pt x="2021635" y="92832"/>
                </a:lnTo>
                <a:lnTo>
                  <a:pt x="2021635" y="92832"/>
                </a:lnTo>
                <a:cubicBezTo>
                  <a:pt x="2017767" y="191079"/>
                  <a:pt x="2062636" y="570145"/>
                  <a:pt x="1998427" y="682318"/>
                </a:cubicBezTo>
                <a:cubicBezTo>
                  <a:pt x="1934218" y="794491"/>
                  <a:pt x="1943501" y="775925"/>
                  <a:pt x="1636380" y="765868"/>
                </a:cubicBezTo>
                <a:cubicBezTo>
                  <a:pt x="1329259" y="755811"/>
                  <a:pt x="407897" y="751942"/>
                  <a:pt x="155702" y="621977"/>
                </a:cubicBezTo>
                <a:cubicBezTo>
                  <a:pt x="-96493" y="492012"/>
                  <a:pt x="13359" y="239043"/>
                  <a:pt x="10000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4" name="Freeform 3">
            <a:extLst>
              <a:ext uri="{FF2B5EF4-FFF2-40B4-BE49-F238E27FC236}">
                <a16:creationId xmlns:a16="http://schemas.microsoft.com/office/drawing/2014/main" id="{BF84C345-5938-9C2F-D5F3-75F1B54139D5}"/>
              </a:ext>
            </a:extLst>
          </p:cNvPr>
          <p:cNvSpPr/>
          <p:nvPr/>
        </p:nvSpPr>
        <p:spPr>
          <a:xfrm>
            <a:off x="1989138" y="1139825"/>
            <a:ext cx="1963737" cy="2960688"/>
          </a:xfrm>
          <a:custGeom>
            <a:avLst/>
            <a:gdLst>
              <a:gd name="connsiteX0" fmla="*/ 256982 w 1963463"/>
              <a:gd name="connsiteY0" fmla="*/ 1097128 h 2960994"/>
              <a:gd name="connsiteX1" fmla="*/ 549405 w 1963463"/>
              <a:gd name="connsiteY1" fmla="*/ 196653 h 2960994"/>
              <a:gd name="connsiteX2" fmla="*/ 549405 w 1963463"/>
              <a:gd name="connsiteY2" fmla="*/ 196653 h 2960994"/>
              <a:gd name="connsiteX3" fmla="*/ 1115683 w 1963463"/>
              <a:gd name="connsiteY3" fmla="*/ 1705 h 2960994"/>
              <a:gd name="connsiteX4" fmla="*/ 1886192 w 1963463"/>
              <a:gd name="connsiteY4" fmla="*/ 154878 h 2960994"/>
              <a:gd name="connsiteX5" fmla="*/ 1867626 w 1963463"/>
              <a:gd name="connsiteY5" fmla="*/ 916105 h 2960994"/>
              <a:gd name="connsiteX6" fmla="*/ 1960458 w 1963463"/>
              <a:gd name="connsiteY6" fmla="*/ 1802655 h 2960994"/>
              <a:gd name="connsiteX7" fmla="*/ 1737660 w 1963463"/>
              <a:gd name="connsiteY7" fmla="*/ 2090436 h 2960994"/>
              <a:gd name="connsiteX8" fmla="*/ 1384897 w 1963463"/>
              <a:gd name="connsiteY8" fmla="*/ 2211118 h 2960994"/>
              <a:gd name="connsiteX9" fmla="*/ 1370972 w 1963463"/>
              <a:gd name="connsiteY9" fmla="*/ 2800604 h 2960994"/>
              <a:gd name="connsiteX10" fmla="*/ 1282781 w 1963463"/>
              <a:gd name="connsiteY10" fmla="*/ 2949136 h 2960994"/>
              <a:gd name="connsiteX11" fmla="*/ 340531 w 1963463"/>
              <a:gd name="connsiteY11" fmla="*/ 2921286 h 2960994"/>
              <a:gd name="connsiteX12" fmla="*/ 1693 w 1963463"/>
              <a:gd name="connsiteY12" fmla="*/ 2679922 h 2960994"/>
              <a:gd name="connsiteX13" fmla="*/ 210566 w 1963463"/>
              <a:gd name="connsiteY13" fmla="*/ 1630915 h 2960994"/>
              <a:gd name="connsiteX14" fmla="*/ 256982 w 1963463"/>
              <a:gd name="connsiteY14" fmla="*/ 1097128 h 29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463" h="2960994">
                <a:moveTo>
                  <a:pt x="256982" y="1097128"/>
                </a:moveTo>
                <a:lnTo>
                  <a:pt x="549405" y="196653"/>
                </a:lnTo>
                <a:lnTo>
                  <a:pt x="549405" y="196653"/>
                </a:lnTo>
                <a:cubicBezTo>
                  <a:pt x="643785" y="164162"/>
                  <a:pt x="892885" y="8667"/>
                  <a:pt x="1115683" y="1705"/>
                </a:cubicBezTo>
                <a:cubicBezTo>
                  <a:pt x="1338481" y="-5257"/>
                  <a:pt x="1760868" y="2478"/>
                  <a:pt x="1886192" y="154878"/>
                </a:cubicBezTo>
                <a:cubicBezTo>
                  <a:pt x="2011516" y="307278"/>
                  <a:pt x="1855248" y="641476"/>
                  <a:pt x="1867626" y="916105"/>
                </a:cubicBezTo>
                <a:cubicBezTo>
                  <a:pt x="1880004" y="1190734"/>
                  <a:pt x="1982119" y="1606933"/>
                  <a:pt x="1960458" y="1802655"/>
                </a:cubicBezTo>
                <a:cubicBezTo>
                  <a:pt x="1938797" y="1998377"/>
                  <a:pt x="1833587" y="2022359"/>
                  <a:pt x="1737660" y="2090436"/>
                </a:cubicBezTo>
                <a:cubicBezTo>
                  <a:pt x="1641733" y="2158513"/>
                  <a:pt x="1446012" y="2092757"/>
                  <a:pt x="1384897" y="2211118"/>
                </a:cubicBezTo>
                <a:cubicBezTo>
                  <a:pt x="1323782" y="2329479"/>
                  <a:pt x="1387991" y="2677601"/>
                  <a:pt x="1370972" y="2800604"/>
                </a:cubicBezTo>
                <a:cubicBezTo>
                  <a:pt x="1353953" y="2923607"/>
                  <a:pt x="1454521" y="2929022"/>
                  <a:pt x="1282781" y="2949136"/>
                </a:cubicBezTo>
                <a:cubicBezTo>
                  <a:pt x="1111041" y="2969250"/>
                  <a:pt x="554046" y="2966155"/>
                  <a:pt x="340531" y="2921286"/>
                </a:cubicBezTo>
                <a:cubicBezTo>
                  <a:pt x="127016" y="2876417"/>
                  <a:pt x="23354" y="2894984"/>
                  <a:pt x="1693" y="2679922"/>
                </a:cubicBezTo>
                <a:cubicBezTo>
                  <a:pt x="-19968" y="2464860"/>
                  <a:pt x="172660" y="1892393"/>
                  <a:pt x="210566" y="1630915"/>
                </a:cubicBezTo>
                <a:cubicBezTo>
                  <a:pt x="248472" y="1369437"/>
                  <a:pt x="238802" y="1240245"/>
                  <a:pt x="256982" y="10971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5" name="Rectangle 4">
            <a:extLst>
              <a:ext uri="{FF2B5EF4-FFF2-40B4-BE49-F238E27FC236}">
                <a16:creationId xmlns:a16="http://schemas.microsoft.com/office/drawing/2014/main" id="{220077C7-3B71-7565-EA22-8A107CEFF59F}"/>
              </a:ext>
            </a:extLst>
          </p:cNvPr>
          <p:cNvSpPr/>
          <p:nvPr/>
        </p:nvSpPr>
        <p:spPr>
          <a:xfrm>
            <a:off x="1295400" y="3962400"/>
            <a:ext cx="3657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5" name="Rectangle 24">
            <a:extLst>
              <a:ext uri="{FF2B5EF4-FFF2-40B4-BE49-F238E27FC236}">
                <a16:creationId xmlns:a16="http://schemas.microsoft.com/office/drawing/2014/main" id="{EDA21A3E-3D16-0C43-4661-4780A514E1DF}"/>
              </a:ext>
            </a:extLst>
          </p:cNvPr>
          <p:cNvSpPr/>
          <p:nvPr/>
        </p:nvSpPr>
        <p:spPr>
          <a:xfrm>
            <a:off x="4343400" y="1187450"/>
            <a:ext cx="4495800" cy="237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6" name="Rectangle 25">
            <a:extLst>
              <a:ext uri="{FF2B5EF4-FFF2-40B4-BE49-F238E27FC236}">
                <a16:creationId xmlns:a16="http://schemas.microsoft.com/office/drawing/2014/main" id="{212A90B5-2409-7DD3-0355-04BF63B5BFE6}"/>
              </a:ext>
            </a:extLst>
          </p:cNvPr>
          <p:cNvSpPr/>
          <p:nvPr/>
        </p:nvSpPr>
        <p:spPr>
          <a:xfrm>
            <a:off x="3200400" y="3409950"/>
            <a:ext cx="5638800" cy="23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circle(in)">
                                      <p:cBhvr>
                                        <p:cTn id="7" dur="125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xit" presetSubtype="32" fill="hold" nodeType="clickEffect">
                                  <p:stCondLst>
                                    <p:cond delay="0"/>
                                  </p:stCondLst>
                                  <p:childTnLst>
                                    <p:animEffect transition="out" filter="circle(out)">
                                      <p:cBhvr>
                                        <p:cTn id="11" dur="750"/>
                                        <p:tgtEl>
                                          <p:spTgt spid="3"/>
                                        </p:tgtEl>
                                      </p:cBhvr>
                                    </p:animEffect>
                                    <p:set>
                                      <p:cBhvr>
                                        <p:cTn id="12" dur="1" fill="hold">
                                          <p:stCondLst>
                                            <p:cond delay="74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xit" presetSubtype="0"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 calcmode="lin" valueType="num">
                                      <p:cBhvr>
                                        <p:cTn id="22" dur="500"/>
                                        <p:tgtEl>
                                          <p:spTgt spid="5"/>
                                        </p:tgtEl>
                                        <p:attrNameLst>
                                          <p:attrName>style.rotation</p:attrName>
                                        </p:attrNameLst>
                                      </p:cBhvr>
                                      <p:tavLst>
                                        <p:tav tm="0">
                                          <p:val>
                                            <p:fltVal val="0"/>
                                          </p:val>
                                        </p:tav>
                                        <p:tav tm="100000">
                                          <p:val>
                                            <p:fltVal val="9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xit" presetSubtype="32" fill="hold" nodeType="clickEffect">
                                  <p:stCondLst>
                                    <p:cond delay="0"/>
                                  </p:stCondLst>
                                  <p:childTnLst>
                                    <p:animEffect transition="out" filter="circle(out)">
                                      <p:cBhvr>
                                        <p:cTn id="28" dur="1000"/>
                                        <p:tgtEl>
                                          <p:spTgt spid="4"/>
                                        </p:tgtEl>
                                      </p:cBhvr>
                                    </p:animEffect>
                                    <p:set>
                                      <p:cBhvr>
                                        <p:cTn id="29" dur="1" fill="hold">
                                          <p:stCondLst>
                                            <p:cond delay="999"/>
                                          </p:stCondLst>
                                        </p:cTn>
                                        <p:tgtEl>
                                          <p:spTgt spid="4"/>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xit" presetSubtype="32" fill="hold" nodeType="clickEffect">
                                  <p:stCondLst>
                                    <p:cond delay="0"/>
                                  </p:stCondLst>
                                  <p:childTnLst>
                                    <p:animEffect transition="out" filter="circle(out)">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xit" presetSubtype="32" fill="hold" nodeType="clickEffect">
                                  <p:stCondLst>
                                    <p:cond delay="0"/>
                                  </p:stCondLst>
                                  <p:childTnLst>
                                    <p:animEffect transition="out" filter="circle(out)">
                                      <p:cBhvr>
                                        <p:cTn id="38" dur="750"/>
                                        <p:tgtEl>
                                          <p:spTgt spid="25"/>
                                        </p:tgtEl>
                                      </p:cBhvr>
                                    </p:animEffect>
                                    <p:set>
                                      <p:cBhvr>
                                        <p:cTn id="39" dur="1" fill="hold">
                                          <p:stCondLst>
                                            <p:cond delay="74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1A6A954-EC15-7D0E-652A-6F259081B892}"/>
              </a:ext>
            </a:extLst>
          </p:cNvPr>
          <p:cNvSpPr>
            <a:spLocks noGrp="1" noChangeArrowheads="1"/>
          </p:cNvSpPr>
          <p:nvPr>
            <p:ph type="title"/>
          </p:nvPr>
        </p:nvSpPr>
        <p:spPr>
          <a:xfrm>
            <a:off x="457200" y="274638"/>
            <a:ext cx="6629400" cy="730250"/>
          </a:xfrm>
        </p:spPr>
        <p:txBody>
          <a:bodyPr/>
          <a:lstStyle/>
          <a:p>
            <a:r>
              <a:rPr lang="en-US" altLang="en-US" sz="2800"/>
              <a:t>Performance Parameter:</a:t>
            </a:r>
            <a:br>
              <a:rPr lang="en-US" altLang="en-US" sz="2800"/>
            </a:br>
            <a:r>
              <a:rPr lang="en-US" altLang="en-US" sz="2800"/>
              <a:t>Control of Power or Torque</a:t>
            </a:r>
            <a:endParaRPr lang="en-IN" altLang="en-US" sz="2800"/>
          </a:p>
        </p:txBody>
      </p:sp>
      <p:grpSp>
        <p:nvGrpSpPr>
          <p:cNvPr id="19459" name="Group 38">
            <a:extLst>
              <a:ext uri="{FF2B5EF4-FFF2-40B4-BE49-F238E27FC236}">
                <a16:creationId xmlns:a16="http://schemas.microsoft.com/office/drawing/2014/main" id="{AD86E517-D686-4D3A-322B-57A58243EFCF}"/>
              </a:ext>
            </a:extLst>
          </p:cNvPr>
          <p:cNvGrpSpPr>
            <a:grpSpLocks/>
          </p:cNvGrpSpPr>
          <p:nvPr/>
        </p:nvGrpSpPr>
        <p:grpSpPr bwMode="auto">
          <a:xfrm>
            <a:off x="0" y="0"/>
            <a:ext cx="9144000" cy="6858000"/>
            <a:chOff x="0" y="0"/>
            <a:chExt cx="9144000" cy="6858000"/>
          </a:xfrm>
        </p:grpSpPr>
        <p:grpSp>
          <p:nvGrpSpPr>
            <p:cNvPr id="19467" name="Group 19">
              <a:extLst>
                <a:ext uri="{FF2B5EF4-FFF2-40B4-BE49-F238E27FC236}">
                  <a16:creationId xmlns:a16="http://schemas.microsoft.com/office/drawing/2014/main" id="{3A6E5916-2A05-7269-5473-8B68D5DF8940}"/>
                </a:ext>
              </a:extLst>
            </p:cNvPr>
            <p:cNvGrpSpPr>
              <a:grpSpLocks/>
            </p:cNvGrpSpPr>
            <p:nvPr/>
          </p:nvGrpSpPr>
          <p:grpSpPr bwMode="auto">
            <a:xfrm>
              <a:off x="0" y="0"/>
              <a:ext cx="9144000" cy="6858000"/>
              <a:chOff x="0" y="0"/>
              <a:chExt cx="9144000" cy="6858000"/>
            </a:xfrm>
          </p:grpSpPr>
          <p:grpSp>
            <p:nvGrpSpPr>
              <p:cNvPr id="19469" name="Group 8">
                <a:extLst>
                  <a:ext uri="{FF2B5EF4-FFF2-40B4-BE49-F238E27FC236}">
                    <a16:creationId xmlns:a16="http://schemas.microsoft.com/office/drawing/2014/main" id="{AE4E845E-0141-A14C-9E0D-52B064D97392}"/>
                  </a:ext>
                </a:extLst>
              </p:cNvPr>
              <p:cNvGrpSpPr>
                <a:grpSpLocks/>
              </p:cNvGrpSpPr>
              <p:nvPr/>
            </p:nvGrpSpPr>
            <p:grpSpPr bwMode="auto">
              <a:xfrm>
                <a:off x="0" y="0"/>
                <a:ext cx="9144000" cy="6858000"/>
                <a:chOff x="0" y="0"/>
                <a:chExt cx="5760" cy="4320"/>
              </a:xfrm>
            </p:grpSpPr>
            <p:grpSp>
              <p:nvGrpSpPr>
                <p:cNvPr id="19471" name="Group 9">
                  <a:extLst>
                    <a:ext uri="{FF2B5EF4-FFF2-40B4-BE49-F238E27FC236}">
                      <a16:creationId xmlns:a16="http://schemas.microsoft.com/office/drawing/2014/main" id="{A5A55B51-D940-B225-EF34-771D9E262794}"/>
                    </a:ext>
                  </a:extLst>
                </p:cNvPr>
                <p:cNvGrpSpPr>
                  <a:grpSpLocks/>
                </p:cNvGrpSpPr>
                <p:nvPr/>
              </p:nvGrpSpPr>
              <p:grpSpPr bwMode="auto">
                <a:xfrm>
                  <a:off x="0" y="0"/>
                  <a:ext cx="192" cy="4320"/>
                  <a:chOff x="0" y="-48"/>
                  <a:chExt cx="144" cy="4368"/>
                </a:xfrm>
              </p:grpSpPr>
              <p:sp>
                <p:nvSpPr>
                  <p:cNvPr id="19481" name="Rectangle 10">
                    <a:extLst>
                      <a:ext uri="{FF2B5EF4-FFF2-40B4-BE49-F238E27FC236}">
                        <a16:creationId xmlns:a16="http://schemas.microsoft.com/office/drawing/2014/main" id="{8F63285B-8FFD-B544-A9AA-9EE8D8D91848}"/>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9482" name="Rectangle 11">
                    <a:extLst>
                      <a:ext uri="{FF2B5EF4-FFF2-40B4-BE49-F238E27FC236}">
                        <a16:creationId xmlns:a16="http://schemas.microsoft.com/office/drawing/2014/main" id="{C0DDA163-5C10-3F2B-9D21-D8EDCC15FA28}"/>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9472" name="Group 12">
                  <a:extLst>
                    <a:ext uri="{FF2B5EF4-FFF2-40B4-BE49-F238E27FC236}">
                      <a16:creationId xmlns:a16="http://schemas.microsoft.com/office/drawing/2014/main" id="{5E610F06-F74B-0A02-F333-81F20CF86C6F}"/>
                    </a:ext>
                  </a:extLst>
                </p:cNvPr>
                <p:cNvGrpSpPr>
                  <a:grpSpLocks/>
                </p:cNvGrpSpPr>
                <p:nvPr/>
              </p:nvGrpSpPr>
              <p:grpSpPr bwMode="auto">
                <a:xfrm>
                  <a:off x="5674" y="24"/>
                  <a:ext cx="86" cy="4296"/>
                  <a:chOff x="5616" y="-48"/>
                  <a:chExt cx="144" cy="4368"/>
                </a:xfrm>
              </p:grpSpPr>
              <p:sp>
                <p:nvSpPr>
                  <p:cNvPr id="19479" name="Rectangle 13">
                    <a:extLst>
                      <a:ext uri="{FF2B5EF4-FFF2-40B4-BE49-F238E27FC236}">
                        <a16:creationId xmlns:a16="http://schemas.microsoft.com/office/drawing/2014/main" id="{A22FA99E-CC6C-8830-38F6-3D74E317823B}"/>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9480" name="Rectangle 14">
                    <a:extLst>
                      <a:ext uri="{FF2B5EF4-FFF2-40B4-BE49-F238E27FC236}">
                        <a16:creationId xmlns:a16="http://schemas.microsoft.com/office/drawing/2014/main" id="{D01CDCBC-0828-3BE0-4B6D-1561796D3F05}"/>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9473" name="Group 10">
                  <a:extLst>
                    <a:ext uri="{FF2B5EF4-FFF2-40B4-BE49-F238E27FC236}">
                      <a16:creationId xmlns:a16="http://schemas.microsoft.com/office/drawing/2014/main" id="{7DC946C3-39A9-E89C-137E-188E95DDDE24}"/>
                    </a:ext>
                  </a:extLst>
                </p:cNvPr>
                <p:cNvGrpSpPr>
                  <a:grpSpLocks/>
                </p:cNvGrpSpPr>
                <p:nvPr/>
              </p:nvGrpSpPr>
              <p:grpSpPr bwMode="auto">
                <a:xfrm>
                  <a:off x="144" y="0"/>
                  <a:ext cx="5616" cy="144"/>
                  <a:chOff x="96" y="-48"/>
                  <a:chExt cx="5520" cy="144"/>
                </a:xfrm>
              </p:grpSpPr>
              <p:sp>
                <p:nvSpPr>
                  <p:cNvPr id="19477" name="Rectangle 16">
                    <a:extLst>
                      <a:ext uri="{FF2B5EF4-FFF2-40B4-BE49-F238E27FC236}">
                        <a16:creationId xmlns:a16="http://schemas.microsoft.com/office/drawing/2014/main" id="{E0399D7C-9CEB-8B8C-699F-9494F036492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9478" name="Rectangle 17">
                    <a:extLst>
                      <a:ext uri="{FF2B5EF4-FFF2-40B4-BE49-F238E27FC236}">
                        <a16:creationId xmlns:a16="http://schemas.microsoft.com/office/drawing/2014/main" id="{BE8449F8-1047-25F4-4761-04EF63DF1977}"/>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19474" name="Group 11">
                  <a:extLst>
                    <a:ext uri="{FF2B5EF4-FFF2-40B4-BE49-F238E27FC236}">
                      <a16:creationId xmlns:a16="http://schemas.microsoft.com/office/drawing/2014/main" id="{0BAE58DC-A02E-AAA3-C52D-E233F27CDD45}"/>
                    </a:ext>
                  </a:extLst>
                </p:cNvPr>
                <p:cNvGrpSpPr>
                  <a:grpSpLocks/>
                </p:cNvGrpSpPr>
                <p:nvPr/>
              </p:nvGrpSpPr>
              <p:grpSpPr bwMode="auto">
                <a:xfrm>
                  <a:off x="144" y="4234"/>
                  <a:ext cx="5616" cy="86"/>
                  <a:chOff x="96" y="4176"/>
                  <a:chExt cx="5520" cy="144"/>
                </a:xfrm>
              </p:grpSpPr>
              <p:sp>
                <p:nvSpPr>
                  <p:cNvPr id="19475" name="Rectangle 12">
                    <a:extLst>
                      <a:ext uri="{FF2B5EF4-FFF2-40B4-BE49-F238E27FC236}">
                        <a16:creationId xmlns:a16="http://schemas.microsoft.com/office/drawing/2014/main" id="{8FA14E3B-7600-F5A4-1EDE-611D0BA6B51C}"/>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9476" name="Rectangle 13">
                    <a:extLst>
                      <a:ext uri="{FF2B5EF4-FFF2-40B4-BE49-F238E27FC236}">
                        <a16:creationId xmlns:a16="http://schemas.microsoft.com/office/drawing/2014/main" id="{AA4CA470-8BD7-01C4-E4A7-A7CB7D18AA2F}"/>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8" name="Rectangle 21">
                <a:extLst>
                  <a:ext uri="{FF2B5EF4-FFF2-40B4-BE49-F238E27FC236}">
                    <a16:creationId xmlns:a16="http://schemas.microsoft.com/office/drawing/2014/main" id="{A60A5CD7-A54A-6952-5C4C-4DBE4D0FA248}"/>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19468" name="Picture 42" descr="A picture containing shape&#10;&#10;Description automatically generated">
              <a:extLst>
                <a:ext uri="{FF2B5EF4-FFF2-40B4-BE49-F238E27FC236}">
                  <a16:creationId xmlns:a16="http://schemas.microsoft.com/office/drawing/2014/main" id="{8AA9EDC1-FCB2-2A9A-3602-2580381F8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Object 2">
            <a:extLst>
              <a:ext uri="{FF2B5EF4-FFF2-40B4-BE49-F238E27FC236}">
                <a16:creationId xmlns:a16="http://schemas.microsoft.com/office/drawing/2014/main" id="{BCBE3291-6E29-F355-9EBD-860B8FFF12DB}"/>
              </a:ext>
            </a:extLst>
          </p:cNvPr>
          <p:cNvGraphicFramePr>
            <a:graphicFrameLocks noChangeAspect="1"/>
          </p:cNvGraphicFramePr>
          <p:nvPr>
            <p:extLst>
              <p:ext uri="{D42A27DB-BD31-4B8C-83A1-F6EECF244321}">
                <p14:modId xmlns:p14="http://schemas.microsoft.com/office/powerpoint/2010/main" val="3449347468"/>
              </p:ext>
            </p:extLst>
          </p:nvPr>
        </p:nvGraphicFramePr>
        <p:xfrm>
          <a:off x="374650" y="2036763"/>
          <a:ext cx="5111750" cy="1620837"/>
        </p:xfrm>
        <a:graphic>
          <a:graphicData uri="http://schemas.openxmlformats.org/presentationml/2006/ole">
            <mc:AlternateContent xmlns:mc="http://schemas.openxmlformats.org/markup-compatibility/2006">
              <mc:Choice xmlns:v="urn:schemas-microsoft-com:vml" Requires="v">
                <p:oleObj name="Bitmap Image" r:id="rId3" imgW="0" imgH="0" progId="PBrush">
                  <p:embed/>
                </p:oleObj>
              </mc:Choice>
              <mc:Fallback>
                <p:oleObj name="Bitmap Image" r:id="rId3" imgW="0" imgH="0" progId="PBrush">
                  <p:embed/>
                  <p:pic>
                    <p:nvPicPr>
                      <p:cNvPr id="3" name="Object 2">
                        <a:extLst>
                          <a:ext uri="{FF2B5EF4-FFF2-40B4-BE49-F238E27FC236}">
                            <a16:creationId xmlns:a16="http://schemas.microsoft.com/office/drawing/2014/main" id="{BCBE3291-6E29-F355-9EBD-860B8FFF12DB}"/>
                          </a:ext>
                        </a:extLst>
                      </p:cNvPr>
                      <p:cNvPicPr>
                        <a:picLocks noChangeAspect="1" noChangeArrowheads="1"/>
                      </p:cNvPicPr>
                      <p:nvPr/>
                    </p:nvPicPr>
                    <p:blipFill>
                      <a:blip r:embed="rId4">
                        <a:lum bright="-20000" contrast="60000"/>
                        <a:extLst>
                          <a:ext uri="{28A0092B-C50C-407E-A947-70E740481C1C}">
                            <a14:useLocalDpi xmlns:a14="http://schemas.microsoft.com/office/drawing/2010/main" val="0"/>
                          </a:ext>
                        </a:extLst>
                      </a:blip>
                      <a:srcRect/>
                      <a:stretch>
                        <a:fillRect/>
                      </a:stretch>
                    </p:blipFill>
                    <p:spPr bwMode="auto">
                      <a:xfrm>
                        <a:off x="374650" y="2036763"/>
                        <a:ext cx="51117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98001534-EA9D-9D87-99C0-B67DD162D83D}"/>
              </a:ext>
            </a:extLst>
          </p:cNvPr>
          <p:cNvSpPr txBox="1">
            <a:spLocks noChangeArrowheads="1"/>
          </p:cNvSpPr>
          <p:nvPr/>
        </p:nvSpPr>
        <p:spPr bwMode="auto">
          <a:xfrm>
            <a:off x="749300" y="12080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Influencing Engine Characteristic</a:t>
            </a:r>
            <a:endParaRPr lang="en-IN" altLang="en-US" sz="1800"/>
          </a:p>
        </p:txBody>
      </p:sp>
      <p:sp>
        <p:nvSpPr>
          <p:cNvPr id="19462" name="TextBox 23">
            <a:extLst>
              <a:ext uri="{FF2B5EF4-FFF2-40B4-BE49-F238E27FC236}">
                <a16:creationId xmlns:a16="http://schemas.microsoft.com/office/drawing/2014/main" id="{1E217184-61D7-17E5-05F3-DC51E62FA9A0}"/>
              </a:ext>
            </a:extLst>
          </p:cNvPr>
          <p:cNvSpPr txBox="1">
            <a:spLocks noChangeArrowheads="1"/>
          </p:cNvSpPr>
          <p:nvPr/>
        </p:nvSpPr>
        <p:spPr bwMode="auto">
          <a:xfrm>
            <a:off x="6350000" y="1260475"/>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Control Parameters</a:t>
            </a:r>
            <a:endParaRPr lang="en-IN" altLang="en-US" sz="1800"/>
          </a:p>
        </p:txBody>
      </p:sp>
      <p:graphicFrame>
        <p:nvGraphicFramePr>
          <p:cNvPr id="5" name="Object 4">
            <a:extLst>
              <a:ext uri="{FF2B5EF4-FFF2-40B4-BE49-F238E27FC236}">
                <a16:creationId xmlns:a16="http://schemas.microsoft.com/office/drawing/2014/main" id="{9B5215FB-82A7-F1B5-277D-28BAAC1A17AD}"/>
              </a:ext>
            </a:extLst>
          </p:cNvPr>
          <p:cNvGraphicFramePr>
            <a:graphicFrameLocks noChangeAspect="1"/>
          </p:cNvGraphicFramePr>
          <p:nvPr>
            <p:extLst>
              <p:ext uri="{D42A27DB-BD31-4B8C-83A1-F6EECF244321}">
                <p14:modId xmlns:p14="http://schemas.microsoft.com/office/powerpoint/2010/main" val="3302511321"/>
              </p:ext>
            </p:extLst>
          </p:nvPr>
        </p:nvGraphicFramePr>
        <p:xfrm>
          <a:off x="6096000" y="1600200"/>
          <a:ext cx="2309813" cy="3200400"/>
        </p:xfrm>
        <a:graphic>
          <a:graphicData uri="http://schemas.openxmlformats.org/presentationml/2006/ole">
            <mc:AlternateContent xmlns:mc="http://schemas.openxmlformats.org/markup-compatibility/2006">
              <mc:Choice xmlns:v="urn:schemas-microsoft-com:vml" Requires="v">
                <p:oleObj name="Bitmap Image" r:id="rId5" imgW="0" imgH="0" progId="PBrush">
                  <p:embed/>
                </p:oleObj>
              </mc:Choice>
              <mc:Fallback>
                <p:oleObj name="Bitmap Image" r:id="rId5" imgW="0" imgH="0" progId="PBrush">
                  <p:embed/>
                  <p:pic>
                    <p:nvPicPr>
                      <p:cNvPr id="5" name="Object 4">
                        <a:extLst>
                          <a:ext uri="{FF2B5EF4-FFF2-40B4-BE49-F238E27FC236}">
                            <a16:creationId xmlns:a16="http://schemas.microsoft.com/office/drawing/2014/main" id="{9B5215FB-82A7-F1B5-277D-28BAAC1A17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49000"/>
                                </a14:imgEffect>
                                <a14:imgEffect>
                                  <a14:brightnessContrast bright="-30000" contrast="46000"/>
                                </a14:imgEffect>
                              </a14:imgLayer>
                            </a14:imgProps>
                          </a:ext>
                          <a:ext uri="{28A0092B-C50C-407E-A947-70E740481C1C}">
                            <a14:useLocalDpi xmlns:a14="http://schemas.microsoft.com/office/drawing/2010/main" val="0"/>
                          </a:ext>
                        </a:extLst>
                      </a:blip>
                      <a:srcRect/>
                      <a:stretch>
                        <a:fillRect/>
                      </a:stretch>
                    </p:blipFill>
                    <p:spPr bwMode="auto">
                      <a:xfrm>
                        <a:off x="6096000" y="1600200"/>
                        <a:ext cx="23098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a:extLst>
              <a:ext uri="{FF2B5EF4-FFF2-40B4-BE49-F238E27FC236}">
                <a16:creationId xmlns:a16="http://schemas.microsoft.com/office/drawing/2014/main" id="{2F12D178-04FF-D1E9-9A2F-74DBE4566873}"/>
              </a:ext>
            </a:extLst>
          </p:cNvPr>
          <p:cNvSpPr txBox="1">
            <a:spLocks noChangeArrowheads="1"/>
          </p:cNvSpPr>
          <p:nvPr/>
        </p:nvSpPr>
        <p:spPr bwMode="auto">
          <a:xfrm>
            <a:off x="3367088" y="11430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Process factors to be improved</a:t>
            </a:r>
            <a:endParaRPr lang="en-IN" altLang="en-US" sz="1800"/>
          </a:p>
        </p:txBody>
      </p:sp>
      <p:graphicFrame>
        <p:nvGraphicFramePr>
          <p:cNvPr id="6" name="Object 5">
            <a:extLst>
              <a:ext uri="{FF2B5EF4-FFF2-40B4-BE49-F238E27FC236}">
                <a16:creationId xmlns:a16="http://schemas.microsoft.com/office/drawing/2014/main" id="{05B651FA-5717-662B-E2DC-761124F99BC4}"/>
              </a:ext>
            </a:extLst>
          </p:cNvPr>
          <p:cNvGraphicFramePr>
            <a:graphicFrameLocks noChangeAspect="1"/>
          </p:cNvGraphicFramePr>
          <p:nvPr>
            <p:extLst>
              <p:ext uri="{D42A27DB-BD31-4B8C-83A1-F6EECF244321}">
                <p14:modId xmlns:p14="http://schemas.microsoft.com/office/powerpoint/2010/main" val="1066859855"/>
              </p:ext>
            </p:extLst>
          </p:nvPr>
        </p:nvGraphicFramePr>
        <p:xfrm>
          <a:off x="6129338" y="5059363"/>
          <a:ext cx="2276475" cy="1541462"/>
        </p:xfrm>
        <a:graphic>
          <a:graphicData uri="http://schemas.openxmlformats.org/presentationml/2006/ole">
            <mc:AlternateContent xmlns:mc="http://schemas.openxmlformats.org/markup-compatibility/2006">
              <mc:Choice xmlns:v="urn:schemas-microsoft-com:vml" Requires="v">
                <p:oleObj name="Bitmap Image" r:id="rId8" imgW="0" imgH="0" progId="PBrush">
                  <p:embed/>
                </p:oleObj>
              </mc:Choice>
              <mc:Fallback>
                <p:oleObj name="Bitmap Image" r:id="rId8" imgW="0" imgH="0" progId="PBrush">
                  <p:embed/>
                  <p:pic>
                    <p:nvPicPr>
                      <p:cNvPr id="6" name="Object 5">
                        <a:extLst>
                          <a:ext uri="{FF2B5EF4-FFF2-40B4-BE49-F238E27FC236}">
                            <a16:creationId xmlns:a16="http://schemas.microsoft.com/office/drawing/2014/main" id="{05B651FA-5717-662B-E2DC-761124F99B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14000"/>
                                </a14:imgEffect>
                                <a14:imgEffect>
                                  <a14:brightnessContrast bright="-35000" contrast="74000"/>
                                </a14:imgEffect>
                              </a14:imgLayer>
                            </a14:imgProps>
                          </a:ext>
                          <a:ext uri="{28A0092B-C50C-407E-A947-70E740481C1C}">
                            <a14:useLocalDpi xmlns:a14="http://schemas.microsoft.com/office/drawing/2010/main" val="0"/>
                          </a:ext>
                        </a:extLst>
                      </a:blip>
                      <a:srcRect/>
                      <a:stretch>
                        <a:fillRect/>
                      </a:stretch>
                    </p:blipFill>
                    <p:spPr bwMode="auto">
                      <a:xfrm>
                        <a:off x="6129338" y="5059363"/>
                        <a:ext cx="2276475"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6" name="Rectangle 26">
            <a:extLst>
              <a:ext uri="{FF2B5EF4-FFF2-40B4-BE49-F238E27FC236}">
                <a16:creationId xmlns:a16="http://schemas.microsoft.com/office/drawing/2014/main" id="{ACBA0C09-033A-9558-AE2E-C2A0B27EAA76}"/>
              </a:ext>
            </a:extLst>
          </p:cNvPr>
          <p:cNvSpPr>
            <a:spLocks noChangeArrowheads="1"/>
          </p:cNvSpPr>
          <p:nvPr/>
        </p:nvSpPr>
        <p:spPr bwMode="auto">
          <a:xfrm>
            <a:off x="398463" y="3886200"/>
            <a:ext cx="55673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b="1" dirty="0">
                <a:latin typeface="Helvetica-Bold"/>
              </a:rPr>
              <a:t>Reference: Variable Valve Actuation Systems for Environmentally Friendly Engines</a:t>
            </a:r>
          </a:p>
          <a:p>
            <a:pPr>
              <a:spcBef>
                <a:spcPct val="0"/>
              </a:spcBef>
              <a:buFontTx/>
              <a:buNone/>
            </a:pPr>
            <a:r>
              <a:rPr lang="en-IN" altLang="en-US" sz="1200" dirty="0" err="1">
                <a:latin typeface="Helvetica" panose="020B0604020202020204" pitchFamily="34" charset="0"/>
              </a:rPr>
              <a:t>Seinosuke</a:t>
            </a:r>
            <a:r>
              <a:rPr lang="en-IN" altLang="en-US" sz="1200" dirty="0">
                <a:latin typeface="Helvetica" panose="020B0604020202020204" pitchFamily="34" charset="0"/>
              </a:rPr>
              <a:t> Hara</a:t>
            </a:r>
          </a:p>
          <a:p>
            <a:pPr>
              <a:spcBef>
                <a:spcPct val="0"/>
              </a:spcBef>
              <a:buFontTx/>
              <a:buNone/>
            </a:pPr>
            <a:r>
              <a:rPr lang="en-IN" altLang="en-US" sz="1200" dirty="0">
                <a:latin typeface="Helvetica" panose="020B0604020202020204" pitchFamily="34" charset="0"/>
              </a:rPr>
              <a:t>Seiji Suga</a:t>
            </a:r>
          </a:p>
          <a:p>
            <a:pPr>
              <a:spcBef>
                <a:spcPct val="0"/>
              </a:spcBef>
              <a:buFontTx/>
              <a:buNone/>
            </a:pPr>
            <a:r>
              <a:rPr lang="en-IN" altLang="en-US" sz="1200" dirty="0">
                <a:latin typeface="Helvetica" panose="020B0604020202020204" pitchFamily="34" charset="0"/>
              </a:rPr>
              <a:t>Satoru Watanabe</a:t>
            </a:r>
          </a:p>
          <a:p>
            <a:pPr>
              <a:spcBef>
                <a:spcPct val="0"/>
              </a:spcBef>
              <a:buFontTx/>
              <a:buNone/>
            </a:pPr>
            <a:r>
              <a:rPr lang="en-IN" altLang="en-US" sz="1200" dirty="0">
                <a:latin typeface="Helvetica" panose="020B0604020202020204" pitchFamily="34" charset="0"/>
              </a:rPr>
              <a:t>Makoto Nakamura</a:t>
            </a:r>
            <a:endParaRPr lang="en-IN"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749"/>
                                          </p:stCondLst>
                                        </p:cTn>
                                        <p:tgtEl>
                                          <p:spTgt spid="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EA10B72-D47A-6991-0B32-DA1ED7169686}"/>
              </a:ext>
            </a:extLst>
          </p:cNvPr>
          <p:cNvSpPr>
            <a:spLocks noGrp="1" noChangeArrowheads="1"/>
          </p:cNvSpPr>
          <p:nvPr>
            <p:ph type="title"/>
          </p:nvPr>
        </p:nvSpPr>
        <p:spPr>
          <a:xfrm>
            <a:off x="457200" y="274638"/>
            <a:ext cx="6629400" cy="730250"/>
          </a:xfrm>
        </p:spPr>
        <p:txBody>
          <a:bodyPr/>
          <a:lstStyle/>
          <a:p>
            <a:r>
              <a:rPr lang="en-US" altLang="en-US" sz="2800"/>
              <a:t>Performance Parameter:</a:t>
            </a:r>
            <a:br>
              <a:rPr lang="en-US" altLang="en-US" sz="2800"/>
            </a:br>
            <a:r>
              <a:rPr lang="en-US" altLang="en-US" sz="2800"/>
              <a:t>Control Fuel Economy</a:t>
            </a:r>
            <a:endParaRPr lang="en-IN" altLang="en-US" sz="2800"/>
          </a:p>
        </p:txBody>
      </p:sp>
      <p:grpSp>
        <p:nvGrpSpPr>
          <p:cNvPr id="20483" name="Group 38">
            <a:extLst>
              <a:ext uri="{FF2B5EF4-FFF2-40B4-BE49-F238E27FC236}">
                <a16:creationId xmlns:a16="http://schemas.microsoft.com/office/drawing/2014/main" id="{FBE4A1DB-9CB4-D2C7-6831-46F0356DA278}"/>
              </a:ext>
            </a:extLst>
          </p:cNvPr>
          <p:cNvGrpSpPr>
            <a:grpSpLocks/>
          </p:cNvGrpSpPr>
          <p:nvPr/>
        </p:nvGrpSpPr>
        <p:grpSpPr bwMode="auto">
          <a:xfrm>
            <a:off x="0" y="0"/>
            <a:ext cx="9144000" cy="6858000"/>
            <a:chOff x="0" y="0"/>
            <a:chExt cx="9144000" cy="6858000"/>
          </a:xfrm>
        </p:grpSpPr>
        <p:grpSp>
          <p:nvGrpSpPr>
            <p:cNvPr id="20491" name="Group 19">
              <a:extLst>
                <a:ext uri="{FF2B5EF4-FFF2-40B4-BE49-F238E27FC236}">
                  <a16:creationId xmlns:a16="http://schemas.microsoft.com/office/drawing/2014/main" id="{0AE088FB-6BD1-327C-0673-AC192C017A54}"/>
                </a:ext>
              </a:extLst>
            </p:cNvPr>
            <p:cNvGrpSpPr>
              <a:grpSpLocks/>
            </p:cNvGrpSpPr>
            <p:nvPr/>
          </p:nvGrpSpPr>
          <p:grpSpPr bwMode="auto">
            <a:xfrm>
              <a:off x="0" y="0"/>
              <a:ext cx="9144000" cy="6858000"/>
              <a:chOff x="0" y="0"/>
              <a:chExt cx="9144000" cy="6858000"/>
            </a:xfrm>
          </p:grpSpPr>
          <p:grpSp>
            <p:nvGrpSpPr>
              <p:cNvPr id="20493" name="Group 8">
                <a:extLst>
                  <a:ext uri="{FF2B5EF4-FFF2-40B4-BE49-F238E27FC236}">
                    <a16:creationId xmlns:a16="http://schemas.microsoft.com/office/drawing/2014/main" id="{48F4F51D-9F1F-5A1E-F224-DFBCBAD9916E}"/>
                  </a:ext>
                </a:extLst>
              </p:cNvPr>
              <p:cNvGrpSpPr>
                <a:grpSpLocks/>
              </p:cNvGrpSpPr>
              <p:nvPr/>
            </p:nvGrpSpPr>
            <p:grpSpPr bwMode="auto">
              <a:xfrm>
                <a:off x="0" y="0"/>
                <a:ext cx="9144000" cy="6858000"/>
                <a:chOff x="0" y="0"/>
                <a:chExt cx="5760" cy="4320"/>
              </a:xfrm>
            </p:grpSpPr>
            <p:grpSp>
              <p:nvGrpSpPr>
                <p:cNvPr id="20495" name="Group 9">
                  <a:extLst>
                    <a:ext uri="{FF2B5EF4-FFF2-40B4-BE49-F238E27FC236}">
                      <a16:creationId xmlns:a16="http://schemas.microsoft.com/office/drawing/2014/main" id="{84D37A2D-F45D-1C25-57E8-0EF0FB7BDB87}"/>
                    </a:ext>
                  </a:extLst>
                </p:cNvPr>
                <p:cNvGrpSpPr>
                  <a:grpSpLocks/>
                </p:cNvGrpSpPr>
                <p:nvPr/>
              </p:nvGrpSpPr>
              <p:grpSpPr bwMode="auto">
                <a:xfrm>
                  <a:off x="0" y="0"/>
                  <a:ext cx="192" cy="4320"/>
                  <a:chOff x="0" y="-48"/>
                  <a:chExt cx="144" cy="4368"/>
                </a:xfrm>
              </p:grpSpPr>
              <p:sp>
                <p:nvSpPr>
                  <p:cNvPr id="20505" name="Rectangle 10">
                    <a:extLst>
                      <a:ext uri="{FF2B5EF4-FFF2-40B4-BE49-F238E27FC236}">
                        <a16:creationId xmlns:a16="http://schemas.microsoft.com/office/drawing/2014/main" id="{18E919F2-41DC-CA89-BE8D-1E9D02EBFE36}"/>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0506" name="Rectangle 11">
                    <a:extLst>
                      <a:ext uri="{FF2B5EF4-FFF2-40B4-BE49-F238E27FC236}">
                        <a16:creationId xmlns:a16="http://schemas.microsoft.com/office/drawing/2014/main" id="{C34B2888-48DA-0302-2C78-D00B74DEDBA6}"/>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20496" name="Group 12">
                  <a:extLst>
                    <a:ext uri="{FF2B5EF4-FFF2-40B4-BE49-F238E27FC236}">
                      <a16:creationId xmlns:a16="http://schemas.microsoft.com/office/drawing/2014/main" id="{4532B98C-2C1A-07B6-DD50-FA7E0CE3C57F}"/>
                    </a:ext>
                  </a:extLst>
                </p:cNvPr>
                <p:cNvGrpSpPr>
                  <a:grpSpLocks/>
                </p:cNvGrpSpPr>
                <p:nvPr/>
              </p:nvGrpSpPr>
              <p:grpSpPr bwMode="auto">
                <a:xfrm>
                  <a:off x="5674" y="24"/>
                  <a:ext cx="86" cy="4296"/>
                  <a:chOff x="5616" y="-48"/>
                  <a:chExt cx="144" cy="4368"/>
                </a:xfrm>
              </p:grpSpPr>
              <p:sp>
                <p:nvSpPr>
                  <p:cNvPr id="20503" name="Rectangle 13">
                    <a:extLst>
                      <a:ext uri="{FF2B5EF4-FFF2-40B4-BE49-F238E27FC236}">
                        <a16:creationId xmlns:a16="http://schemas.microsoft.com/office/drawing/2014/main" id="{FB308E7C-C445-2BC6-CB45-68B77D97BDA2}"/>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0504" name="Rectangle 14">
                    <a:extLst>
                      <a:ext uri="{FF2B5EF4-FFF2-40B4-BE49-F238E27FC236}">
                        <a16:creationId xmlns:a16="http://schemas.microsoft.com/office/drawing/2014/main" id="{8EA64487-6578-5ED0-048C-3F6282EB74DD}"/>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20497" name="Group 10">
                  <a:extLst>
                    <a:ext uri="{FF2B5EF4-FFF2-40B4-BE49-F238E27FC236}">
                      <a16:creationId xmlns:a16="http://schemas.microsoft.com/office/drawing/2014/main" id="{F2DD7F9A-B22F-7651-4144-94BE70F7A041}"/>
                    </a:ext>
                  </a:extLst>
                </p:cNvPr>
                <p:cNvGrpSpPr>
                  <a:grpSpLocks/>
                </p:cNvGrpSpPr>
                <p:nvPr/>
              </p:nvGrpSpPr>
              <p:grpSpPr bwMode="auto">
                <a:xfrm>
                  <a:off x="144" y="0"/>
                  <a:ext cx="5616" cy="144"/>
                  <a:chOff x="96" y="-48"/>
                  <a:chExt cx="5520" cy="144"/>
                </a:xfrm>
              </p:grpSpPr>
              <p:sp>
                <p:nvSpPr>
                  <p:cNvPr id="20501" name="Rectangle 16">
                    <a:extLst>
                      <a:ext uri="{FF2B5EF4-FFF2-40B4-BE49-F238E27FC236}">
                        <a16:creationId xmlns:a16="http://schemas.microsoft.com/office/drawing/2014/main" id="{3EEB77D7-65F5-6FCC-AD32-8A5CAA609F7C}"/>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0502" name="Rectangle 17">
                    <a:extLst>
                      <a:ext uri="{FF2B5EF4-FFF2-40B4-BE49-F238E27FC236}">
                        <a16:creationId xmlns:a16="http://schemas.microsoft.com/office/drawing/2014/main" id="{2D3765F6-4E59-BE19-663E-35CE82274809}"/>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20498" name="Group 11">
                  <a:extLst>
                    <a:ext uri="{FF2B5EF4-FFF2-40B4-BE49-F238E27FC236}">
                      <a16:creationId xmlns:a16="http://schemas.microsoft.com/office/drawing/2014/main" id="{5C0EEF20-1488-A73F-CF65-3763FD565F72}"/>
                    </a:ext>
                  </a:extLst>
                </p:cNvPr>
                <p:cNvGrpSpPr>
                  <a:grpSpLocks/>
                </p:cNvGrpSpPr>
                <p:nvPr/>
              </p:nvGrpSpPr>
              <p:grpSpPr bwMode="auto">
                <a:xfrm>
                  <a:off x="144" y="4234"/>
                  <a:ext cx="5616" cy="86"/>
                  <a:chOff x="96" y="4176"/>
                  <a:chExt cx="5520" cy="144"/>
                </a:xfrm>
              </p:grpSpPr>
              <p:sp>
                <p:nvSpPr>
                  <p:cNvPr id="20499" name="Rectangle 12">
                    <a:extLst>
                      <a:ext uri="{FF2B5EF4-FFF2-40B4-BE49-F238E27FC236}">
                        <a16:creationId xmlns:a16="http://schemas.microsoft.com/office/drawing/2014/main" id="{29230E2C-0E17-EEA3-69AE-1B1F84CBD980}"/>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0500" name="Rectangle 13">
                    <a:extLst>
                      <a:ext uri="{FF2B5EF4-FFF2-40B4-BE49-F238E27FC236}">
                        <a16:creationId xmlns:a16="http://schemas.microsoft.com/office/drawing/2014/main" id="{5037C0FD-C07E-3240-C9C6-0A025EBEF76A}"/>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8" name="Rectangle 21">
                <a:extLst>
                  <a:ext uri="{FF2B5EF4-FFF2-40B4-BE49-F238E27FC236}">
                    <a16:creationId xmlns:a16="http://schemas.microsoft.com/office/drawing/2014/main" id="{64567AE9-418B-E0DC-500C-58801D228481}"/>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20492" name="Picture 42" descr="A picture containing shape&#10;&#10;Description automatically generated">
              <a:extLst>
                <a:ext uri="{FF2B5EF4-FFF2-40B4-BE49-F238E27FC236}">
                  <a16:creationId xmlns:a16="http://schemas.microsoft.com/office/drawing/2014/main" id="{EEB6B7DF-8468-D24E-A0C1-B3AF55502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4" name="TextBox 3">
            <a:extLst>
              <a:ext uri="{FF2B5EF4-FFF2-40B4-BE49-F238E27FC236}">
                <a16:creationId xmlns:a16="http://schemas.microsoft.com/office/drawing/2014/main" id="{9A04D437-C84B-81DA-D18C-AD3B5601324E}"/>
              </a:ext>
            </a:extLst>
          </p:cNvPr>
          <p:cNvSpPr txBox="1">
            <a:spLocks noChangeArrowheads="1"/>
          </p:cNvSpPr>
          <p:nvPr/>
        </p:nvSpPr>
        <p:spPr bwMode="auto">
          <a:xfrm>
            <a:off x="1392238" y="124936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Influencing Engine Characteristic</a:t>
            </a:r>
            <a:endParaRPr lang="en-IN" altLang="en-US" sz="1800"/>
          </a:p>
        </p:txBody>
      </p:sp>
      <p:sp>
        <p:nvSpPr>
          <p:cNvPr id="20485" name="TextBox 23">
            <a:extLst>
              <a:ext uri="{FF2B5EF4-FFF2-40B4-BE49-F238E27FC236}">
                <a16:creationId xmlns:a16="http://schemas.microsoft.com/office/drawing/2014/main" id="{94278FB6-2826-3C91-AF42-6410D945ACE8}"/>
              </a:ext>
            </a:extLst>
          </p:cNvPr>
          <p:cNvSpPr txBox="1">
            <a:spLocks noChangeArrowheads="1"/>
          </p:cNvSpPr>
          <p:nvPr/>
        </p:nvSpPr>
        <p:spPr bwMode="auto">
          <a:xfrm>
            <a:off x="6350000" y="1260475"/>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Control Parameters</a:t>
            </a:r>
            <a:endParaRPr lang="en-IN" altLang="en-US" sz="1800"/>
          </a:p>
        </p:txBody>
      </p:sp>
      <p:graphicFrame>
        <p:nvGraphicFramePr>
          <p:cNvPr id="5" name="Object 4">
            <a:extLst>
              <a:ext uri="{FF2B5EF4-FFF2-40B4-BE49-F238E27FC236}">
                <a16:creationId xmlns:a16="http://schemas.microsoft.com/office/drawing/2014/main" id="{77AE9EA7-8911-6AEE-D104-747532B82163}"/>
              </a:ext>
            </a:extLst>
          </p:cNvPr>
          <p:cNvGraphicFramePr>
            <a:graphicFrameLocks noChangeAspect="1"/>
          </p:cNvGraphicFramePr>
          <p:nvPr/>
        </p:nvGraphicFramePr>
        <p:xfrm>
          <a:off x="6253163" y="1609725"/>
          <a:ext cx="2357437" cy="3267075"/>
        </p:xfrm>
        <a:graphic>
          <a:graphicData uri="http://schemas.openxmlformats.org/presentationml/2006/ole">
            <mc:AlternateContent xmlns:mc="http://schemas.openxmlformats.org/markup-compatibility/2006">
              <mc:Choice xmlns:v="urn:schemas-microsoft-com:vml" Requires="v">
                <p:oleObj name="Bitmap Image" r:id="rId3" imgW="0" imgH="0" progId="PBrush">
                  <p:embed/>
                </p:oleObj>
              </mc:Choice>
              <mc:Fallback>
                <p:oleObj name="Bitmap Image" r:id="rId3" imgW="0" imgH="0" progId="PBrush">
                  <p:embed/>
                  <p:pic>
                    <p:nvPicPr>
                      <p:cNvPr id="5" name="Object 4">
                        <a:extLst>
                          <a:ext uri="{FF2B5EF4-FFF2-40B4-BE49-F238E27FC236}">
                            <a16:creationId xmlns:a16="http://schemas.microsoft.com/office/drawing/2014/main" id="{77AE9EA7-8911-6AEE-D104-747532B82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163" y="1609725"/>
                        <a:ext cx="2357437"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7" name="TextBox 25">
            <a:extLst>
              <a:ext uri="{FF2B5EF4-FFF2-40B4-BE49-F238E27FC236}">
                <a16:creationId xmlns:a16="http://schemas.microsoft.com/office/drawing/2014/main" id="{6148F0A0-AA56-BAF2-7392-728BB5085EDB}"/>
              </a:ext>
            </a:extLst>
          </p:cNvPr>
          <p:cNvSpPr txBox="1">
            <a:spLocks noChangeArrowheads="1"/>
          </p:cNvSpPr>
          <p:nvPr/>
        </p:nvSpPr>
        <p:spPr bwMode="auto">
          <a:xfrm>
            <a:off x="3581400" y="11430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Process factors to be improved</a:t>
            </a:r>
            <a:endParaRPr lang="en-IN" altLang="en-US" sz="1800"/>
          </a:p>
        </p:txBody>
      </p:sp>
      <p:graphicFrame>
        <p:nvGraphicFramePr>
          <p:cNvPr id="6" name="Object 5">
            <a:extLst>
              <a:ext uri="{FF2B5EF4-FFF2-40B4-BE49-F238E27FC236}">
                <a16:creationId xmlns:a16="http://schemas.microsoft.com/office/drawing/2014/main" id="{5EA27808-8677-B9E0-AD81-C1B5B1E26392}"/>
              </a:ext>
            </a:extLst>
          </p:cNvPr>
          <p:cNvGraphicFramePr>
            <a:graphicFrameLocks noChangeAspect="1"/>
          </p:cNvGraphicFramePr>
          <p:nvPr/>
        </p:nvGraphicFramePr>
        <p:xfrm>
          <a:off x="6286500" y="5027613"/>
          <a:ext cx="2324100" cy="1573212"/>
        </p:xfrm>
        <a:graphic>
          <a:graphicData uri="http://schemas.openxmlformats.org/presentationml/2006/ole">
            <mc:AlternateContent xmlns:mc="http://schemas.openxmlformats.org/markup-compatibility/2006">
              <mc:Choice xmlns:v="urn:schemas-microsoft-com:vml" Requires="v">
                <p:oleObj name="Bitmap Image" r:id="rId5" imgW="0" imgH="0" progId="PBrush">
                  <p:embed/>
                </p:oleObj>
              </mc:Choice>
              <mc:Fallback>
                <p:oleObj name="Bitmap Image" r:id="rId5" imgW="0" imgH="0" progId="PBrush">
                  <p:embed/>
                  <p:pic>
                    <p:nvPicPr>
                      <p:cNvPr id="6" name="Object 5">
                        <a:extLst>
                          <a:ext uri="{FF2B5EF4-FFF2-40B4-BE49-F238E27FC236}">
                            <a16:creationId xmlns:a16="http://schemas.microsoft.com/office/drawing/2014/main" id="{5EA27808-8677-B9E0-AD81-C1B5B1E26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5027613"/>
                        <a:ext cx="23241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a:extLst>
              <a:ext uri="{FF2B5EF4-FFF2-40B4-BE49-F238E27FC236}">
                <a16:creationId xmlns:a16="http://schemas.microsoft.com/office/drawing/2014/main" id="{A59B8B39-C1D8-EF4D-2460-DC2E7C254601}"/>
              </a:ext>
            </a:extLst>
          </p:cNvPr>
          <p:cNvGraphicFramePr>
            <a:graphicFrameLocks noChangeAspect="1"/>
          </p:cNvGraphicFramePr>
          <p:nvPr/>
        </p:nvGraphicFramePr>
        <p:xfrm>
          <a:off x="301625" y="1909763"/>
          <a:ext cx="5830888" cy="2814637"/>
        </p:xfrm>
        <a:graphic>
          <a:graphicData uri="http://schemas.openxmlformats.org/presentationml/2006/ole">
            <mc:AlternateContent xmlns:mc="http://schemas.openxmlformats.org/markup-compatibility/2006">
              <mc:Choice xmlns:v="urn:schemas-microsoft-com:vml" Requires="v">
                <p:oleObj name="Bitmap Image" r:id="rId7" imgW="0" imgH="0" progId="PBrush">
                  <p:embed/>
                </p:oleObj>
              </mc:Choice>
              <mc:Fallback>
                <p:oleObj name="Bitmap Image" r:id="rId7" imgW="0" imgH="0" progId="PBrush">
                  <p:embed/>
                  <p:pic>
                    <p:nvPicPr>
                      <p:cNvPr id="2" name="Object 1">
                        <a:extLst>
                          <a:ext uri="{FF2B5EF4-FFF2-40B4-BE49-F238E27FC236}">
                            <a16:creationId xmlns:a16="http://schemas.microsoft.com/office/drawing/2014/main" id="{A59B8B39-C1D8-EF4D-2460-DC2E7C2546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25" y="1909763"/>
                        <a:ext cx="5830888"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90" name="Rectangle 2">
            <a:extLst>
              <a:ext uri="{FF2B5EF4-FFF2-40B4-BE49-F238E27FC236}">
                <a16:creationId xmlns:a16="http://schemas.microsoft.com/office/drawing/2014/main" id="{1206907F-AC32-0AC1-B42C-454F8ACB1DDC}"/>
              </a:ext>
            </a:extLst>
          </p:cNvPr>
          <p:cNvSpPr>
            <a:spLocks noChangeArrowheads="1"/>
          </p:cNvSpPr>
          <p:nvPr/>
        </p:nvSpPr>
        <p:spPr bwMode="auto">
          <a:xfrm>
            <a:off x="398463" y="4953000"/>
            <a:ext cx="55673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b="1" dirty="0">
                <a:latin typeface="Helvetica-Bold"/>
              </a:rPr>
              <a:t>Reference: Variable Valve Actuation Systems for Environmentally Friendly Engines</a:t>
            </a:r>
          </a:p>
          <a:p>
            <a:pPr>
              <a:spcBef>
                <a:spcPct val="0"/>
              </a:spcBef>
              <a:buFontTx/>
              <a:buNone/>
            </a:pPr>
            <a:r>
              <a:rPr lang="en-IN" altLang="en-US" sz="1200" dirty="0" err="1">
                <a:latin typeface="Helvetica" panose="020B0604020202020204" pitchFamily="34" charset="0"/>
              </a:rPr>
              <a:t>Seinosuke</a:t>
            </a:r>
            <a:r>
              <a:rPr lang="en-IN" altLang="en-US" sz="1200" dirty="0">
                <a:latin typeface="Helvetica" panose="020B0604020202020204" pitchFamily="34" charset="0"/>
              </a:rPr>
              <a:t> Hara</a:t>
            </a:r>
          </a:p>
          <a:p>
            <a:pPr>
              <a:spcBef>
                <a:spcPct val="0"/>
              </a:spcBef>
              <a:buFontTx/>
              <a:buNone/>
            </a:pPr>
            <a:r>
              <a:rPr lang="en-IN" altLang="en-US" sz="1200" dirty="0">
                <a:latin typeface="Helvetica" panose="020B0604020202020204" pitchFamily="34" charset="0"/>
              </a:rPr>
              <a:t>Seiji Suga</a:t>
            </a:r>
          </a:p>
          <a:p>
            <a:pPr>
              <a:spcBef>
                <a:spcPct val="0"/>
              </a:spcBef>
              <a:buFontTx/>
              <a:buNone/>
            </a:pPr>
            <a:r>
              <a:rPr lang="en-IN" altLang="en-US" sz="1200" dirty="0">
                <a:latin typeface="Helvetica" panose="020B0604020202020204" pitchFamily="34" charset="0"/>
              </a:rPr>
              <a:t>Satoru Watanabe</a:t>
            </a:r>
          </a:p>
          <a:p>
            <a:pPr>
              <a:spcBef>
                <a:spcPct val="0"/>
              </a:spcBef>
              <a:buFontTx/>
              <a:buNone/>
            </a:pPr>
            <a:r>
              <a:rPr lang="en-IN" altLang="en-US" sz="1200" dirty="0">
                <a:latin typeface="Helvetica" panose="020B0604020202020204" pitchFamily="34" charset="0"/>
              </a:rPr>
              <a:t>Makoto Nakamura</a:t>
            </a:r>
            <a:endParaRPr lang="en-IN"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a:off x="272137" y="1138237"/>
            <a:ext cx="8210550" cy="5395184"/>
          </a:xfrm>
          <a:prstGeom prst="rect">
            <a:avLst/>
          </a:prstGeom>
        </p:spPr>
      </p:pic>
      <p:sp>
        <p:nvSpPr>
          <p:cNvPr id="12294" name="Title 1"/>
          <p:cNvSpPr>
            <a:spLocks noGrp="1"/>
          </p:cNvSpPr>
          <p:nvPr>
            <p:ph type="title"/>
          </p:nvPr>
        </p:nvSpPr>
        <p:spPr>
          <a:xfrm>
            <a:off x="685800" y="38100"/>
            <a:ext cx="7772400" cy="1143000"/>
          </a:xfrm>
        </p:spPr>
        <p:txBody>
          <a:bodyPr/>
          <a:lstStyle/>
          <a:p>
            <a:r>
              <a:rPr lang="en-US" sz="2800" dirty="0"/>
              <a:t>Fuel Air cycle Modelling : </a:t>
            </a:r>
            <a:br>
              <a:rPr lang="en-US" sz="2800" dirty="0"/>
            </a:br>
            <a:r>
              <a:rPr lang="en-US" sz="2800" dirty="0"/>
              <a:t>Selection of Mixture Strength</a:t>
            </a:r>
          </a:p>
        </p:txBody>
      </p:sp>
      <p:grpSp>
        <p:nvGrpSpPr>
          <p:cNvPr id="31" name="Group 30"/>
          <p:cNvGrpSpPr/>
          <p:nvPr/>
        </p:nvGrpSpPr>
        <p:grpSpPr>
          <a:xfrm>
            <a:off x="2253337" y="1443335"/>
            <a:ext cx="5029200" cy="1376065"/>
            <a:chOff x="1828800" y="1443335"/>
            <a:chExt cx="5029200" cy="1376065"/>
          </a:xfrm>
        </p:grpSpPr>
        <p:grpSp>
          <p:nvGrpSpPr>
            <p:cNvPr id="25" name="Group 24"/>
            <p:cNvGrpSpPr/>
            <p:nvPr/>
          </p:nvGrpSpPr>
          <p:grpSpPr>
            <a:xfrm>
              <a:off x="1828800" y="1981200"/>
              <a:ext cx="5029200" cy="838200"/>
              <a:chOff x="1828800" y="1981200"/>
              <a:chExt cx="5029200" cy="838200"/>
            </a:xfrm>
          </p:grpSpPr>
          <p:cxnSp>
            <p:nvCxnSpPr>
              <p:cNvPr id="3" name="Straight Connector 2"/>
              <p:cNvCxnSpPr/>
              <p:nvPr/>
            </p:nvCxnSpPr>
            <p:spPr>
              <a:xfrm flipV="1">
                <a:off x="1828800" y="1981200"/>
                <a:ext cx="2971800" cy="838200"/>
              </a:xfrm>
              <a:prstGeom prst="line">
                <a:avLst/>
              </a:prstGeom>
              <a:ln w="476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800600" y="1981200"/>
                <a:ext cx="2057400" cy="304800"/>
              </a:xfrm>
              <a:prstGeom prst="line">
                <a:avLst/>
              </a:prstGeom>
              <a:ln w="4762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3643917" y="1443335"/>
              <a:ext cx="2645276" cy="461665"/>
            </a:xfrm>
            <a:prstGeom prst="rect">
              <a:avLst/>
            </a:prstGeom>
            <a:noFill/>
          </p:spPr>
          <p:txBody>
            <a:bodyPr wrap="none" rtlCol="0">
              <a:spAutoFit/>
            </a:bodyPr>
            <a:lstStyle/>
            <a:p>
              <a:r>
                <a:rPr lang="en-IN" dirty="0">
                  <a:solidFill>
                    <a:srgbClr val="002060"/>
                  </a:solidFill>
                </a:rPr>
                <a:t>Air Standard Model</a:t>
              </a:r>
            </a:p>
          </p:txBody>
        </p:sp>
      </p:grpSp>
      <p:grpSp>
        <p:nvGrpSpPr>
          <p:cNvPr id="28" name="Group 27"/>
          <p:cNvGrpSpPr/>
          <p:nvPr/>
        </p:nvGrpSpPr>
        <p:grpSpPr>
          <a:xfrm>
            <a:off x="3224008" y="3203759"/>
            <a:ext cx="5919992" cy="1410444"/>
            <a:chOff x="2799471" y="3203759"/>
            <a:chExt cx="5919992" cy="1410444"/>
          </a:xfrm>
        </p:grpSpPr>
        <p:sp>
          <p:nvSpPr>
            <p:cNvPr id="26" name="Freeform 25"/>
            <p:cNvSpPr/>
            <p:nvPr/>
          </p:nvSpPr>
          <p:spPr>
            <a:xfrm>
              <a:off x="2799471" y="3203759"/>
              <a:ext cx="4079631" cy="1410444"/>
            </a:xfrm>
            <a:custGeom>
              <a:avLst/>
              <a:gdLst>
                <a:gd name="connsiteX0" fmla="*/ 0 w 4079631"/>
                <a:gd name="connsiteY0" fmla="*/ 1410444 h 1410444"/>
                <a:gd name="connsiteX1" fmla="*/ 393895 w 4079631"/>
                <a:gd name="connsiteY1" fmla="*/ 1058752 h 1410444"/>
                <a:gd name="connsiteX2" fmla="*/ 1195754 w 4079631"/>
                <a:gd name="connsiteY2" fmla="*/ 538247 h 1410444"/>
                <a:gd name="connsiteX3" fmla="*/ 1885071 w 4079631"/>
                <a:gd name="connsiteY3" fmla="*/ 242826 h 1410444"/>
                <a:gd name="connsiteX4" fmla="*/ 2405575 w 4079631"/>
                <a:gd name="connsiteY4" fmla="*/ 74013 h 1410444"/>
                <a:gd name="connsiteX5" fmla="*/ 3038621 w 4079631"/>
                <a:gd name="connsiteY5" fmla="*/ 3675 h 1410444"/>
                <a:gd name="connsiteX6" fmla="*/ 3376246 w 4079631"/>
                <a:gd name="connsiteY6" fmla="*/ 31810 h 1410444"/>
                <a:gd name="connsiteX7" fmla="*/ 3798277 w 4079631"/>
                <a:gd name="connsiteY7" fmla="*/ 214690 h 1410444"/>
                <a:gd name="connsiteX8" fmla="*/ 4079631 w 4079631"/>
                <a:gd name="connsiteY8" fmla="*/ 397570 h 14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9631" h="1410444">
                  <a:moveTo>
                    <a:pt x="0" y="1410444"/>
                  </a:moveTo>
                  <a:cubicBezTo>
                    <a:pt x="97301" y="1307281"/>
                    <a:pt x="194603" y="1204118"/>
                    <a:pt x="393895" y="1058752"/>
                  </a:cubicBezTo>
                  <a:cubicBezTo>
                    <a:pt x="593187" y="913386"/>
                    <a:pt x="947225" y="674235"/>
                    <a:pt x="1195754" y="538247"/>
                  </a:cubicBezTo>
                  <a:cubicBezTo>
                    <a:pt x="1444283" y="402259"/>
                    <a:pt x="1683434" y="320198"/>
                    <a:pt x="1885071" y="242826"/>
                  </a:cubicBezTo>
                  <a:cubicBezTo>
                    <a:pt x="2086708" y="165454"/>
                    <a:pt x="2213317" y="113871"/>
                    <a:pt x="2405575" y="74013"/>
                  </a:cubicBezTo>
                  <a:cubicBezTo>
                    <a:pt x="2597833" y="34154"/>
                    <a:pt x="2876843" y="10709"/>
                    <a:pt x="3038621" y="3675"/>
                  </a:cubicBezTo>
                  <a:cubicBezTo>
                    <a:pt x="3200399" y="-3359"/>
                    <a:pt x="3249637" y="-3359"/>
                    <a:pt x="3376246" y="31810"/>
                  </a:cubicBezTo>
                  <a:cubicBezTo>
                    <a:pt x="3502855" y="66979"/>
                    <a:pt x="3681046" y="153730"/>
                    <a:pt x="3798277" y="214690"/>
                  </a:cubicBezTo>
                  <a:cubicBezTo>
                    <a:pt x="3915508" y="275650"/>
                    <a:pt x="3997569" y="336610"/>
                    <a:pt x="4079631" y="397570"/>
                  </a:cubicBezTo>
                </a:path>
              </a:pathLst>
            </a:cu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p:cNvSpPr txBox="1"/>
            <p:nvPr/>
          </p:nvSpPr>
          <p:spPr>
            <a:xfrm>
              <a:off x="6172200" y="3207603"/>
              <a:ext cx="2547263" cy="830997"/>
            </a:xfrm>
            <a:prstGeom prst="rect">
              <a:avLst/>
            </a:prstGeom>
            <a:noFill/>
          </p:spPr>
          <p:txBody>
            <a:bodyPr wrap="square" rtlCol="0">
              <a:spAutoFit/>
            </a:bodyPr>
            <a:lstStyle/>
            <a:p>
              <a:pPr algn="ctr"/>
              <a:r>
                <a:rPr lang="en-IN" dirty="0">
                  <a:solidFill>
                    <a:srgbClr val="C00000"/>
                  </a:solidFill>
                </a:rPr>
                <a:t>Actual Performance curve</a:t>
              </a:r>
            </a:p>
          </p:txBody>
        </p:sp>
      </p:grpSp>
      <p:grpSp>
        <p:nvGrpSpPr>
          <p:cNvPr id="32" name="Group 31"/>
          <p:cNvGrpSpPr/>
          <p:nvPr/>
        </p:nvGrpSpPr>
        <p:grpSpPr>
          <a:xfrm>
            <a:off x="2586412" y="2503961"/>
            <a:ext cx="6230008" cy="861887"/>
            <a:chOff x="2161875" y="2503961"/>
            <a:chExt cx="6230008" cy="861887"/>
          </a:xfrm>
        </p:grpSpPr>
        <p:sp>
          <p:nvSpPr>
            <p:cNvPr id="27" name="Freeform 26"/>
            <p:cNvSpPr/>
            <p:nvPr/>
          </p:nvSpPr>
          <p:spPr>
            <a:xfrm>
              <a:off x="2161875" y="2503961"/>
              <a:ext cx="4689091" cy="861887"/>
            </a:xfrm>
            <a:custGeom>
              <a:avLst/>
              <a:gdLst>
                <a:gd name="connsiteX0" fmla="*/ 46753 w 4689091"/>
                <a:gd name="connsiteY0" fmla="*/ 858217 h 861887"/>
                <a:gd name="connsiteX1" fmla="*/ 74888 w 4689091"/>
                <a:gd name="connsiteY1" fmla="*/ 816014 h 861887"/>
                <a:gd name="connsiteX2" fmla="*/ 750137 w 4689091"/>
                <a:gd name="connsiteY2" fmla="*/ 534661 h 861887"/>
                <a:gd name="connsiteX3" fmla="*/ 1551996 w 4689091"/>
                <a:gd name="connsiteY3" fmla="*/ 267374 h 861887"/>
                <a:gd name="connsiteX4" fmla="*/ 2536734 w 4689091"/>
                <a:gd name="connsiteY4" fmla="*/ 84494 h 861887"/>
                <a:gd name="connsiteX5" fmla="*/ 3043171 w 4689091"/>
                <a:gd name="connsiteY5" fmla="*/ 88 h 861887"/>
                <a:gd name="connsiteX6" fmla="*/ 4056045 w 4689091"/>
                <a:gd name="connsiteY6" fmla="*/ 70427 h 861887"/>
                <a:gd name="connsiteX7" fmla="*/ 4689091 w 4689091"/>
                <a:gd name="connsiteY7" fmla="*/ 168901 h 86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9091" h="861887">
                  <a:moveTo>
                    <a:pt x="46753" y="858217"/>
                  </a:moveTo>
                  <a:cubicBezTo>
                    <a:pt x="2205" y="864078"/>
                    <a:pt x="-42343" y="869940"/>
                    <a:pt x="74888" y="816014"/>
                  </a:cubicBezTo>
                  <a:cubicBezTo>
                    <a:pt x="192119" y="762088"/>
                    <a:pt x="503952" y="626101"/>
                    <a:pt x="750137" y="534661"/>
                  </a:cubicBezTo>
                  <a:cubicBezTo>
                    <a:pt x="996322" y="443221"/>
                    <a:pt x="1254230" y="342402"/>
                    <a:pt x="1551996" y="267374"/>
                  </a:cubicBezTo>
                  <a:cubicBezTo>
                    <a:pt x="1849762" y="192346"/>
                    <a:pt x="2288205" y="129042"/>
                    <a:pt x="2536734" y="84494"/>
                  </a:cubicBezTo>
                  <a:cubicBezTo>
                    <a:pt x="2785263" y="39946"/>
                    <a:pt x="2789953" y="2432"/>
                    <a:pt x="3043171" y="88"/>
                  </a:cubicBezTo>
                  <a:cubicBezTo>
                    <a:pt x="3296389" y="-2256"/>
                    <a:pt x="3781725" y="42291"/>
                    <a:pt x="4056045" y="70427"/>
                  </a:cubicBezTo>
                  <a:cubicBezTo>
                    <a:pt x="4330365" y="98562"/>
                    <a:pt x="4509728" y="133731"/>
                    <a:pt x="4689091" y="168901"/>
                  </a:cubicBezTo>
                </a:path>
              </a:pathLst>
            </a:custGeom>
            <a:noFill/>
            <a:ln w="825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p:cNvSpPr txBox="1"/>
            <p:nvPr/>
          </p:nvSpPr>
          <p:spPr>
            <a:xfrm>
              <a:off x="5844620" y="2661362"/>
              <a:ext cx="2547263" cy="461665"/>
            </a:xfrm>
            <a:prstGeom prst="rect">
              <a:avLst/>
            </a:prstGeom>
            <a:noFill/>
          </p:spPr>
          <p:txBody>
            <a:bodyPr wrap="square" rtlCol="0">
              <a:spAutoFit/>
            </a:bodyPr>
            <a:lstStyle/>
            <a:p>
              <a:pPr algn="ctr"/>
              <a:r>
                <a:rPr lang="en-IN" dirty="0">
                  <a:solidFill>
                    <a:srgbClr val="00B0F0"/>
                  </a:solidFill>
                </a:rPr>
                <a:t>Fuel-air Model</a:t>
              </a:r>
            </a:p>
          </p:txBody>
        </p:sp>
      </p:grpSp>
      <p:grpSp>
        <p:nvGrpSpPr>
          <p:cNvPr id="2" name="Group 38">
            <a:extLst>
              <a:ext uri="{FF2B5EF4-FFF2-40B4-BE49-F238E27FC236}">
                <a16:creationId xmlns:a16="http://schemas.microsoft.com/office/drawing/2014/main" id="{FC195226-DD42-2840-78AF-12FBBF370FBF}"/>
              </a:ext>
            </a:extLst>
          </p:cNvPr>
          <p:cNvGrpSpPr>
            <a:grpSpLocks/>
          </p:cNvGrpSpPr>
          <p:nvPr/>
        </p:nvGrpSpPr>
        <p:grpSpPr bwMode="auto">
          <a:xfrm>
            <a:off x="0" y="0"/>
            <a:ext cx="9144000" cy="6858000"/>
            <a:chOff x="0" y="0"/>
            <a:chExt cx="9144000" cy="6858000"/>
          </a:xfrm>
        </p:grpSpPr>
        <p:grpSp>
          <p:nvGrpSpPr>
            <p:cNvPr id="4" name="Group 19">
              <a:extLst>
                <a:ext uri="{FF2B5EF4-FFF2-40B4-BE49-F238E27FC236}">
                  <a16:creationId xmlns:a16="http://schemas.microsoft.com/office/drawing/2014/main" id="{0B8D9EF6-6784-CA2A-05E7-360F2E5FCD07}"/>
                </a:ext>
              </a:extLst>
            </p:cNvPr>
            <p:cNvGrpSpPr>
              <a:grpSpLocks/>
            </p:cNvGrpSpPr>
            <p:nvPr/>
          </p:nvGrpSpPr>
          <p:grpSpPr bwMode="auto">
            <a:xfrm>
              <a:off x="0" y="0"/>
              <a:ext cx="9144000" cy="6858000"/>
              <a:chOff x="0" y="0"/>
              <a:chExt cx="9144000" cy="6858000"/>
            </a:xfrm>
          </p:grpSpPr>
          <p:grpSp>
            <p:nvGrpSpPr>
              <p:cNvPr id="6" name="Group 8">
                <a:extLst>
                  <a:ext uri="{FF2B5EF4-FFF2-40B4-BE49-F238E27FC236}">
                    <a16:creationId xmlns:a16="http://schemas.microsoft.com/office/drawing/2014/main" id="{166592BA-3831-192B-668D-8A5AE258C7CA}"/>
                  </a:ext>
                </a:extLst>
              </p:cNvPr>
              <p:cNvGrpSpPr>
                <a:grpSpLocks/>
              </p:cNvGrpSpPr>
              <p:nvPr/>
            </p:nvGrpSpPr>
            <p:grpSpPr bwMode="auto">
              <a:xfrm>
                <a:off x="0" y="0"/>
                <a:ext cx="9144000" cy="6858000"/>
                <a:chOff x="0" y="0"/>
                <a:chExt cx="5760" cy="4320"/>
              </a:xfrm>
            </p:grpSpPr>
            <p:grpSp>
              <p:nvGrpSpPr>
                <p:cNvPr id="8" name="Group 7">
                  <a:extLst>
                    <a:ext uri="{FF2B5EF4-FFF2-40B4-BE49-F238E27FC236}">
                      <a16:creationId xmlns:a16="http://schemas.microsoft.com/office/drawing/2014/main" id="{D46D36FB-9AFD-9A3B-283F-059C965B2B3B}"/>
                    </a:ext>
                  </a:extLst>
                </p:cNvPr>
                <p:cNvGrpSpPr>
                  <a:grpSpLocks/>
                </p:cNvGrpSpPr>
                <p:nvPr/>
              </p:nvGrpSpPr>
              <p:grpSpPr bwMode="auto">
                <a:xfrm>
                  <a:off x="0" y="0"/>
                  <a:ext cx="192" cy="4320"/>
                  <a:chOff x="0" y="-48"/>
                  <a:chExt cx="144" cy="4368"/>
                </a:xfrm>
              </p:grpSpPr>
              <p:sp>
                <p:nvSpPr>
                  <p:cNvPr id="18" name="Rectangle 10">
                    <a:extLst>
                      <a:ext uri="{FF2B5EF4-FFF2-40B4-BE49-F238E27FC236}">
                        <a16:creationId xmlns:a16="http://schemas.microsoft.com/office/drawing/2014/main" id="{FF8DF249-DCD0-F8BA-6E22-5183B090D925}"/>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9" name="Rectangle 11">
                    <a:extLst>
                      <a:ext uri="{FF2B5EF4-FFF2-40B4-BE49-F238E27FC236}">
                        <a16:creationId xmlns:a16="http://schemas.microsoft.com/office/drawing/2014/main" id="{B011A745-7819-2FAB-B439-4160437C77B3}"/>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9" name="Group 12">
                  <a:extLst>
                    <a:ext uri="{FF2B5EF4-FFF2-40B4-BE49-F238E27FC236}">
                      <a16:creationId xmlns:a16="http://schemas.microsoft.com/office/drawing/2014/main" id="{7BEB302F-3CC7-764A-5433-7F240D50273F}"/>
                    </a:ext>
                  </a:extLst>
                </p:cNvPr>
                <p:cNvGrpSpPr>
                  <a:grpSpLocks/>
                </p:cNvGrpSpPr>
                <p:nvPr/>
              </p:nvGrpSpPr>
              <p:grpSpPr bwMode="auto">
                <a:xfrm>
                  <a:off x="5674" y="24"/>
                  <a:ext cx="86" cy="4296"/>
                  <a:chOff x="5616" y="-48"/>
                  <a:chExt cx="144" cy="4368"/>
                </a:xfrm>
              </p:grpSpPr>
              <p:sp>
                <p:nvSpPr>
                  <p:cNvPr id="16" name="Rectangle 13">
                    <a:extLst>
                      <a:ext uri="{FF2B5EF4-FFF2-40B4-BE49-F238E27FC236}">
                        <a16:creationId xmlns:a16="http://schemas.microsoft.com/office/drawing/2014/main" id="{A4B10EE7-9F0F-AE87-93C3-33F89A1135C0}"/>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7" name="Rectangle 14">
                    <a:extLst>
                      <a:ext uri="{FF2B5EF4-FFF2-40B4-BE49-F238E27FC236}">
                        <a16:creationId xmlns:a16="http://schemas.microsoft.com/office/drawing/2014/main" id="{247ACD36-8D77-FF79-3F0D-E26352E6C290}"/>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0" name="Group 15">
                  <a:extLst>
                    <a:ext uri="{FF2B5EF4-FFF2-40B4-BE49-F238E27FC236}">
                      <a16:creationId xmlns:a16="http://schemas.microsoft.com/office/drawing/2014/main" id="{79436E86-08A7-05B2-E8B5-9BDBAA2632DE}"/>
                    </a:ext>
                  </a:extLst>
                </p:cNvPr>
                <p:cNvGrpSpPr>
                  <a:grpSpLocks/>
                </p:cNvGrpSpPr>
                <p:nvPr/>
              </p:nvGrpSpPr>
              <p:grpSpPr bwMode="auto">
                <a:xfrm>
                  <a:off x="144" y="0"/>
                  <a:ext cx="5616" cy="144"/>
                  <a:chOff x="96" y="-48"/>
                  <a:chExt cx="5520" cy="144"/>
                </a:xfrm>
              </p:grpSpPr>
              <p:sp>
                <p:nvSpPr>
                  <p:cNvPr id="14" name="Rectangle 16">
                    <a:extLst>
                      <a:ext uri="{FF2B5EF4-FFF2-40B4-BE49-F238E27FC236}">
                        <a16:creationId xmlns:a16="http://schemas.microsoft.com/office/drawing/2014/main" id="{E98EE8D2-ED4D-A316-F452-015975523C0D}"/>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 name="Rectangle 17">
                    <a:extLst>
                      <a:ext uri="{FF2B5EF4-FFF2-40B4-BE49-F238E27FC236}">
                        <a16:creationId xmlns:a16="http://schemas.microsoft.com/office/drawing/2014/main" id="{E5A10387-6C6B-63CB-5F90-3E2D464300AE}"/>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1" name="Group 18">
                  <a:extLst>
                    <a:ext uri="{FF2B5EF4-FFF2-40B4-BE49-F238E27FC236}">
                      <a16:creationId xmlns:a16="http://schemas.microsoft.com/office/drawing/2014/main" id="{3FBE075B-D9CC-0EF9-6677-269676AD018F}"/>
                    </a:ext>
                  </a:extLst>
                </p:cNvPr>
                <p:cNvGrpSpPr>
                  <a:grpSpLocks/>
                </p:cNvGrpSpPr>
                <p:nvPr/>
              </p:nvGrpSpPr>
              <p:grpSpPr bwMode="auto">
                <a:xfrm>
                  <a:off x="144" y="4234"/>
                  <a:ext cx="5616" cy="86"/>
                  <a:chOff x="96" y="4176"/>
                  <a:chExt cx="5520" cy="144"/>
                </a:xfrm>
              </p:grpSpPr>
              <p:sp>
                <p:nvSpPr>
                  <p:cNvPr id="12" name="Rectangle 19">
                    <a:extLst>
                      <a:ext uri="{FF2B5EF4-FFF2-40B4-BE49-F238E27FC236}">
                        <a16:creationId xmlns:a16="http://schemas.microsoft.com/office/drawing/2014/main" id="{C9B202F1-D8DA-E344-4032-0E6BABE8C24B}"/>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3" name="Rectangle 20">
                    <a:extLst>
                      <a:ext uri="{FF2B5EF4-FFF2-40B4-BE49-F238E27FC236}">
                        <a16:creationId xmlns:a16="http://schemas.microsoft.com/office/drawing/2014/main" id="{5CAD9895-7A86-4C9C-36D1-5C712A8BEDD8}"/>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sp>
            <p:nvSpPr>
              <p:cNvPr id="7" name="Rectangle 21">
                <a:extLst>
                  <a:ext uri="{FF2B5EF4-FFF2-40B4-BE49-F238E27FC236}">
                    <a16:creationId xmlns:a16="http://schemas.microsoft.com/office/drawing/2014/main" id="{4C57452F-61CD-1899-6716-379DD2918323}"/>
                  </a:ext>
                </a:extLst>
              </p:cNvPr>
              <p:cNvSpPr>
                <a:spLocks noChangeArrowheads="1"/>
              </p:cNvSpPr>
              <p:nvPr/>
            </p:nvSpPr>
            <p:spPr bwMode="auto">
              <a:xfrm>
                <a:off x="1793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5" name="Picture 42" descr="A picture containing shape&#10;&#10;Description automatically generated">
              <a:extLst>
                <a:ext uri="{FF2B5EF4-FFF2-40B4-BE49-F238E27FC236}">
                  <a16:creationId xmlns:a16="http://schemas.microsoft.com/office/drawing/2014/main" id="{04A81340-637A-1B21-BC28-5392354D8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94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7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3EBFD67-75EA-4DE3-0D97-4E0B7C702637}"/>
              </a:ext>
            </a:extLst>
          </p:cNvPr>
          <p:cNvSpPr>
            <a:spLocks noGrp="1" noChangeArrowheads="1"/>
          </p:cNvSpPr>
          <p:nvPr>
            <p:ph type="title"/>
          </p:nvPr>
        </p:nvSpPr>
        <p:spPr>
          <a:xfrm>
            <a:off x="457200" y="274638"/>
            <a:ext cx="8229600" cy="792162"/>
          </a:xfrm>
        </p:spPr>
        <p:txBody>
          <a:bodyPr/>
          <a:lstStyle/>
          <a:p>
            <a:r>
              <a:rPr lang="en-US" altLang="en-US" sz="2800"/>
              <a:t>Digital Valves</a:t>
            </a:r>
          </a:p>
        </p:txBody>
      </p:sp>
      <p:grpSp>
        <p:nvGrpSpPr>
          <p:cNvPr id="21507" name="Group 38">
            <a:extLst>
              <a:ext uri="{FF2B5EF4-FFF2-40B4-BE49-F238E27FC236}">
                <a16:creationId xmlns:a16="http://schemas.microsoft.com/office/drawing/2014/main" id="{5C538EBD-01BF-911B-465D-6A53557E64C3}"/>
              </a:ext>
            </a:extLst>
          </p:cNvPr>
          <p:cNvGrpSpPr>
            <a:grpSpLocks/>
          </p:cNvGrpSpPr>
          <p:nvPr/>
        </p:nvGrpSpPr>
        <p:grpSpPr bwMode="auto">
          <a:xfrm>
            <a:off x="0" y="0"/>
            <a:ext cx="9144000" cy="6858000"/>
            <a:chOff x="0" y="0"/>
            <a:chExt cx="9144000" cy="6858000"/>
          </a:xfrm>
        </p:grpSpPr>
        <p:grpSp>
          <p:nvGrpSpPr>
            <p:cNvPr id="21510" name="Group 19">
              <a:extLst>
                <a:ext uri="{FF2B5EF4-FFF2-40B4-BE49-F238E27FC236}">
                  <a16:creationId xmlns:a16="http://schemas.microsoft.com/office/drawing/2014/main" id="{67D28EAB-B42D-A8F9-38D6-BA4C2E8E0862}"/>
                </a:ext>
              </a:extLst>
            </p:cNvPr>
            <p:cNvGrpSpPr>
              <a:grpSpLocks/>
            </p:cNvGrpSpPr>
            <p:nvPr/>
          </p:nvGrpSpPr>
          <p:grpSpPr bwMode="auto">
            <a:xfrm>
              <a:off x="0" y="0"/>
              <a:ext cx="9144000" cy="6858000"/>
              <a:chOff x="0" y="0"/>
              <a:chExt cx="9144000" cy="6858000"/>
            </a:xfrm>
          </p:grpSpPr>
          <p:grpSp>
            <p:nvGrpSpPr>
              <p:cNvPr id="21512" name="Group 8">
                <a:extLst>
                  <a:ext uri="{FF2B5EF4-FFF2-40B4-BE49-F238E27FC236}">
                    <a16:creationId xmlns:a16="http://schemas.microsoft.com/office/drawing/2014/main" id="{C2B48305-DA51-D01A-65AF-C747A62863D7}"/>
                  </a:ext>
                </a:extLst>
              </p:cNvPr>
              <p:cNvGrpSpPr>
                <a:grpSpLocks/>
              </p:cNvGrpSpPr>
              <p:nvPr/>
            </p:nvGrpSpPr>
            <p:grpSpPr bwMode="auto">
              <a:xfrm>
                <a:off x="0" y="0"/>
                <a:ext cx="9144000" cy="6858000"/>
                <a:chOff x="0" y="0"/>
                <a:chExt cx="5760" cy="4320"/>
              </a:xfrm>
            </p:grpSpPr>
            <p:grpSp>
              <p:nvGrpSpPr>
                <p:cNvPr id="21514" name="Group 9">
                  <a:extLst>
                    <a:ext uri="{FF2B5EF4-FFF2-40B4-BE49-F238E27FC236}">
                      <a16:creationId xmlns:a16="http://schemas.microsoft.com/office/drawing/2014/main" id="{AE5F54B3-C2F9-4A48-D18E-C33AE995A521}"/>
                    </a:ext>
                  </a:extLst>
                </p:cNvPr>
                <p:cNvGrpSpPr>
                  <a:grpSpLocks/>
                </p:cNvGrpSpPr>
                <p:nvPr/>
              </p:nvGrpSpPr>
              <p:grpSpPr bwMode="auto">
                <a:xfrm>
                  <a:off x="0" y="0"/>
                  <a:ext cx="192" cy="4320"/>
                  <a:chOff x="0" y="-48"/>
                  <a:chExt cx="144" cy="4368"/>
                </a:xfrm>
              </p:grpSpPr>
              <p:sp>
                <p:nvSpPr>
                  <p:cNvPr id="21524" name="Rectangle 10">
                    <a:extLst>
                      <a:ext uri="{FF2B5EF4-FFF2-40B4-BE49-F238E27FC236}">
                        <a16:creationId xmlns:a16="http://schemas.microsoft.com/office/drawing/2014/main" id="{6800B1D4-FE45-75A7-E1F9-3ADC87FEC60D}"/>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25" name="Rectangle 11">
                    <a:extLst>
                      <a:ext uri="{FF2B5EF4-FFF2-40B4-BE49-F238E27FC236}">
                        <a16:creationId xmlns:a16="http://schemas.microsoft.com/office/drawing/2014/main" id="{38C59C31-7978-1CD0-5C92-FD88B7D8686A}"/>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21515" name="Group 12">
                  <a:extLst>
                    <a:ext uri="{FF2B5EF4-FFF2-40B4-BE49-F238E27FC236}">
                      <a16:creationId xmlns:a16="http://schemas.microsoft.com/office/drawing/2014/main" id="{E53C288C-A50D-D976-8F36-7C773381339D}"/>
                    </a:ext>
                  </a:extLst>
                </p:cNvPr>
                <p:cNvGrpSpPr>
                  <a:grpSpLocks/>
                </p:cNvGrpSpPr>
                <p:nvPr/>
              </p:nvGrpSpPr>
              <p:grpSpPr bwMode="auto">
                <a:xfrm>
                  <a:off x="5674" y="24"/>
                  <a:ext cx="86" cy="4296"/>
                  <a:chOff x="5616" y="-48"/>
                  <a:chExt cx="144" cy="4368"/>
                </a:xfrm>
              </p:grpSpPr>
              <p:sp>
                <p:nvSpPr>
                  <p:cNvPr id="21522" name="Rectangle 13">
                    <a:extLst>
                      <a:ext uri="{FF2B5EF4-FFF2-40B4-BE49-F238E27FC236}">
                        <a16:creationId xmlns:a16="http://schemas.microsoft.com/office/drawing/2014/main" id="{87C4F449-9997-6E74-36BD-4A158451387B}"/>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23" name="Rectangle 14">
                    <a:extLst>
                      <a:ext uri="{FF2B5EF4-FFF2-40B4-BE49-F238E27FC236}">
                        <a16:creationId xmlns:a16="http://schemas.microsoft.com/office/drawing/2014/main" id="{2C880E43-0438-E2E0-4136-4A9C84792EC1}"/>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21516" name="Group 10">
                  <a:extLst>
                    <a:ext uri="{FF2B5EF4-FFF2-40B4-BE49-F238E27FC236}">
                      <a16:creationId xmlns:a16="http://schemas.microsoft.com/office/drawing/2014/main" id="{28D0C4CD-E5D9-6CAA-002E-D33EC9051FC3}"/>
                    </a:ext>
                  </a:extLst>
                </p:cNvPr>
                <p:cNvGrpSpPr>
                  <a:grpSpLocks/>
                </p:cNvGrpSpPr>
                <p:nvPr/>
              </p:nvGrpSpPr>
              <p:grpSpPr bwMode="auto">
                <a:xfrm>
                  <a:off x="144" y="0"/>
                  <a:ext cx="5616" cy="144"/>
                  <a:chOff x="96" y="-48"/>
                  <a:chExt cx="5520" cy="144"/>
                </a:xfrm>
              </p:grpSpPr>
              <p:sp>
                <p:nvSpPr>
                  <p:cNvPr id="21520" name="Rectangle 16">
                    <a:extLst>
                      <a:ext uri="{FF2B5EF4-FFF2-40B4-BE49-F238E27FC236}">
                        <a16:creationId xmlns:a16="http://schemas.microsoft.com/office/drawing/2014/main" id="{9B40A7BD-2346-60EF-AB0C-3B61DBE1F35B}"/>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21" name="Rectangle 17">
                    <a:extLst>
                      <a:ext uri="{FF2B5EF4-FFF2-40B4-BE49-F238E27FC236}">
                        <a16:creationId xmlns:a16="http://schemas.microsoft.com/office/drawing/2014/main" id="{F57F3E25-6BBC-C7EE-9226-70F0D1BFD32E}"/>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21517" name="Group 11">
                  <a:extLst>
                    <a:ext uri="{FF2B5EF4-FFF2-40B4-BE49-F238E27FC236}">
                      <a16:creationId xmlns:a16="http://schemas.microsoft.com/office/drawing/2014/main" id="{6130A28A-6903-FAC9-9B0D-5852A4D64E47}"/>
                    </a:ext>
                  </a:extLst>
                </p:cNvPr>
                <p:cNvGrpSpPr>
                  <a:grpSpLocks/>
                </p:cNvGrpSpPr>
                <p:nvPr/>
              </p:nvGrpSpPr>
              <p:grpSpPr bwMode="auto">
                <a:xfrm>
                  <a:off x="144" y="4234"/>
                  <a:ext cx="5616" cy="86"/>
                  <a:chOff x="96" y="4176"/>
                  <a:chExt cx="5520" cy="144"/>
                </a:xfrm>
              </p:grpSpPr>
              <p:sp>
                <p:nvSpPr>
                  <p:cNvPr id="21518" name="Rectangle 12">
                    <a:extLst>
                      <a:ext uri="{FF2B5EF4-FFF2-40B4-BE49-F238E27FC236}">
                        <a16:creationId xmlns:a16="http://schemas.microsoft.com/office/drawing/2014/main" id="{4EAA733E-1F26-4E40-4127-04CFE98F55C6}"/>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519" name="Rectangle 13">
                    <a:extLst>
                      <a:ext uri="{FF2B5EF4-FFF2-40B4-BE49-F238E27FC236}">
                        <a16:creationId xmlns:a16="http://schemas.microsoft.com/office/drawing/2014/main" id="{84C0AC9A-910F-0843-8CAA-C626D7824EFC}"/>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7" name="Rectangle 21">
                <a:extLst>
                  <a:ext uri="{FF2B5EF4-FFF2-40B4-BE49-F238E27FC236}">
                    <a16:creationId xmlns:a16="http://schemas.microsoft.com/office/drawing/2014/main" id="{D442245C-02DD-0261-6A96-821EBD42D576}"/>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21511" name="Picture 42" descr="A picture containing shape&#10;&#10;Description automatically generated">
              <a:extLst>
                <a:ext uri="{FF2B5EF4-FFF2-40B4-BE49-F238E27FC236}">
                  <a16:creationId xmlns:a16="http://schemas.microsoft.com/office/drawing/2014/main" id="{BB0C83F7-A846-298F-42B4-1F8245590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08" name="Picture 1">
            <a:extLst>
              <a:ext uri="{FF2B5EF4-FFF2-40B4-BE49-F238E27FC236}">
                <a16:creationId xmlns:a16="http://schemas.microsoft.com/office/drawing/2014/main" id="{73E03A28-C9ED-EE3B-B5A7-50EAF429E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203325"/>
            <a:ext cx="4110038"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3">
            <a:extLst>
              <a:ext uri="{FF2B5EF4-FFF2-40B4-BE49-F238E27FC236}">
                <a16:creationId xmlns:a16="http://schemas.microsoft.com/office/drawing/2014/main" id="{0E9825D9-0A76-C37E-BC7E-418917461390}"/>
              </a:ext>
            </a:extLst>
          </p:cNvPr>
          <p:cNvSpPr>
            <a:spLocks noChangeArrowheads="1"/>
          </p:cNvSpPr>
          <p:nvPr/>
        </p:nvSpPr>
        <p:spPr bwMode="auto">
          <a:xfrm>
            <a:off x="457200" y="5068888"/>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IN" altLang="en-US" sz="1800"/>
              <a:t>https://www.eeworldonline.com/electronic-engines-valves-an-idea-whose-time-has-come-and-gone-part-3-the-electronic-camless-approach-faq/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circle(in)">
                                      <p:cBhvr>
                                        <p:cTn id="7" dur="75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2"/>
          <p:cNvSpPr>
            <a:spLocks noGrp="1"/>
          </p:cNvSpPr>
          <p:nvPr>
            <p:ph type="title"/>
          </p:nvPr>
        </p:nvSpPr>
        <p:spPr>
          <a:xfrm>
            <a:off x="381000" y="0"/>
            <a:ext cx="6248400" cy="1143000"/>
          </a:xfrm>
        </p:spPr>
        <p:txBody>
          <a:bodyPr/>
          <a:lstStyle/>
          <a:p>
            <a:r>
              <a:rPr lang="en-US" sz="2800" dirty="0"/>
              <a:t>Selection of Sufficient Air : Minimization of  Running Cost</a:t>
            </a:r>
          </a:p>
        </p:txBody>
      </p:sp>
      <p:sp>
        <p:nvSpPr>
          <p:cNvPr id="1331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aseline="-25000">
                <a:solidFill>
                  <a:schemeClr val="tx1"/>
                </a:solidFill>
                <a:latin typeface="Arial" panose="020B0604020202020204" pitchFamily="34" charset="0"/>
              </a:defRPr>
            </a:lvl1pPr>
            <a:lvl2pPr marL="742950" indent="-285750" eaLnBrk="0" hangingPunct="0">
              <a:defRPr sz="1200" baseline="-25000">
                <a:solidFill>
                  <a:schemeClr val="tx1"/>
                </a:solidFill>
                <a:latin typeface="Arial" panose="020B0604020202020204" pitchFamily="34" charset="0"/>
              </a:defRPr>
            </a:lvl2pPr>
            <a:lvl3pPr marL="1143000" indent="-228600" eaLnBrk="0" hangingPunct="0">
              <a:defRPr sz="1200" baseline="-25000">
                <a:solidFill>
                  <a:schemeClr val="tx1"/>
                </a:solidFill>
                <a:latin typeface="Arial" panose="020B0604020202020204" pitchFamily="34" charset="0"/>
              </a:defRPr>
            </a:lvl3pPr>
            <a:lvl4pPr marL="1600200" indent="-228600" eaLnBrk="0" hangingPunct="0">
              <a:defRPr sz="1200" baseline="-25000">
                <a:solidFill>
                  <a:schemeClr val="tx1"/>
                </a:solidFill>
                <a:latin typeface="Arial" panose="020B0604020202020204" pitchFamily="34" charset="0"/>
              </a:defRPr>
            </a:lvl4pPr>
            <a:lvl5pPr marL="2057400" indent="-228600" eaLnBrk="0" hangingPunct="0">
              <a:defRPr sz="1200"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1200"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1200"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1200"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1200" baseline="-25000">
                <a:solidFill>
                  <a:schemeClr val="tx1"/>
                </a:solidFill>
                <a:latin typeface="Arial" panose="020B0604020202020204" pitchFamily="34" charset="0"/>
              </a:defRPr>
            </a:lvl9pPr>
          </a:lstStyle>
          <a:p>
            <a:pPr eaLnBrk="1" hangingPunct="1"/>
            <a:fld id="{CF4CECB0-EA28-45CD-93C2-B074100CBBD3}" type="slidenum">
              <a:rPr lang="en-US" sz="1400" baseline="0"/>
              <a:pPr eaLnBrk="1" hangingPunct="1"/>
              <a:t>5</a:t>
            </a:fld>
            <a:endParaRPr lang="en-US" sz="1400" baseline="0"/>
          </a:p>
        </p:txBody>
      </p:sp>
      <p:pic>
        <p:nvPicPr>
          <p:cNvPr id="133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1322388"/>
            <a:ext cx="84486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3213100" y="1358900"/>
            <a:ext cx="25400" cy="4432300"/>
          </a:xfrm>
          <a:prstGeom prst="line">
            <a:avLst/>
          </a:prstGeom>
          <a:noFill/>
          <a:ln w="50800" algn="ctr">
            <a:solidFill>
              <a:schemeClr val="accent2"/>
            </a:solidFill>
            <a:prstDash val="dash"/>
            <a:round/>
            <a:headEnd/>
            <a:tailEnd/>
          </a:ln>
          <a:extLst>
            <a:ext uri="{909E8E84-426E-40DD-AFC4-6F175D3DCCD1}">
              <a14:hiddenFill xmlns:a14="http://schemas.microsoft.com/office/drawing/2010/main">
                <a:noFill/>
              </a14:hiddenFill>
            </a:ext>
          </a:extLst>
        </p:spPr>
      </p:cxnSp>
      <p:grpSp>
        <p:nvGrpSpPr>
          <p:cNvPr id="2" name="Group 38">
            <a:extLst>
              <a:ext uri="{FF2B5EF4-FFF2-40B4-BE49-F238E27FC236}">
                <a16:creationId xmlns:a16="http://schemas.microsoft.com/office/drawing/2014/main" id="{A92D140A-73C6-6300-46AE-D7A8147E8670}"/>
              </a:ext>
            </a:extLst>
          </p:cNvPr>
          <p:cNvGrpSpPr>
            <a:grpSpLocks/>
          </p:cNvGrpSpPr>
          <p:nvPr/>
        </p:nvGrpSpPr>
        <p:grpSpPr bwMode="auto">
          <a:xfrm>
            <a:off x="0" y="0"/>
            <a:ext cx="9144000" cy="6858000"/>
            <a:chOff x="0" y="0"/>
            <a:chExt cx="9144000" cy="6858000"/>
          </a:xfrm>
        </p:grpSpPr>
        <p:grpSp>
          <p:nvGrpSpPr>
            <p:cNvPr id="3" name="Group 19">
              <a:extLst>
                <a:ext uri="{FF2B5EF4-FFF2-40B4-BE49-F238E27FC236}">
                  <a16:creationId xmlns:a16="http://schemas.microsoft.com/office/drawing/2014/main" id="{96EC1D5B-3CF0-B603-93C0-5700C04919DE}"/>
                </a:ext>
              </a:extLst>
            </p:cNvPr>
            <p:cNvGrpSpPr>
              <a:grpSpLocks/>
            </p:cNvGrpSpPr>
            <p:nvPr/>
          </p:nvGrpSpPr>
          <p:grpSpPr bwMode="auto">
            <a:xfrm>
              <a:off x="0" y="0"/>
              <a:ext cx="9144000" cy="6858000"/>
              <a:chOff x="0" y="0"/>
              <a:chExt cx="9144000" cy="6858000"/>
            </a:xfrm>
          </p:grpSpPr>
          <p:grpSp>
            <p:nvGrpSpPr>
              <p:cNvPr id="5" name="Group 8">
                <a:extLst>
                  <a:ext uri="{FF2B5EF4-FFF2-40B4-BE49-F238E27FC236}">
                    <a16:creationId xmlns:a16="http://schemas.microsoft.com/office/drawing/2014/main" id="{CB6CC957-0CD8-612F-2934-8269DAB0576E}"/>
                  </a:ext>
                </a:extLst>
              </p:cNvPr>
              <p:cNvGrpSpPr>
                <a:grpSpLocks/>
              </p:cNvGrpSpPr>
              <p:nvPr/>
            </p:nvGrpSpPr>
            <p:grpSpPr bwMode="auto">
              <a:xfrm>
                <a:off x="0" y="0"/>
                <a:ext cx="9144000" cy="6858000"/>
                <a:chOff x="0" y="0"/>
                <a:chExt cx="5760" cy="4320"/>
              </a:xfrm>
            </p:grpSpPr>
            <p:grpSp>
              <p:nvGrpSpPr>
                <p:cNvPr id="8" name="Group 7">
                  <a:extLst>
                    <a:ext uri="{FF2B5EF4-FFF2-40B4-BE49-F238E27FC236}">
                      <a16:creationId xmlns:a16="http://schemas.microsoft.com/office/drawing/2014/main" id="{0604068D-79D3-F539-1DAD-3441B7E8541C}"/>
                    </a:ext>
                  </a:extLst>
                </p:cNvPr>
                <p:cNvGrpSpPr>
                  <a:grpSpLocks/>
                </p:cNvGrpSpPr>
                <p:nvPr/>
              </p:nvGrpSpPr>
              <p:grpSpPr bwMode="auto">
                <a:xfrm>
                  <a:off x="0" y="0"/>
                  <a:ext cx="192" cy="4320"/>
                  <a:chOff x="0" y="-48"/>
                  <a:chExt cx="144" cy="4368"/>
                </a:xfrm>
              </p:grpSpPr>
              <p:sp>
                <p:nvSpPr>
                  <p:cNvPr id="18" name="Rectangle 10">
                    <a:extLst>
                      <a:ext uri="{FF2B5EF4-FFF2-40B4-BE49-F238E27FC236}">
                        <a16:creationId xmlns:a16="http://schemas.microsoft.com/office/drawing/2014/main" id="{61489391-3BD6-101D-CC25-84F093E7B5D0}"/>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9" name="Rectangle 11">
                    <a:extLst>
                      <a:ext uri="{FF2B5EF4-FFF2-40B4-BE49-F238E27FC236}">
                        <a16:creationId xmlns:a16="http://schemas.microsoft.com/office/drawing/2014/main" id="{25204FE8-5456-48B9-0B74-BAFA70E58259}"/>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9" name="Group 12">
                  <a:extLst>
                    <a:ext uri="{FF2B5EF4-FFF2-40B4-BE49-F238E27FC236}">
                      <a16:creationId xmlns:a16="http://schemas.microsoft.com/office/drawing/2014/main" id="{AA765A76-B596-9010-D88C-AF00CF43C019}"/>
                    </a:ext>
                  </a:extLst>
                </p:cNvPr>
                <p:cNvGrpSpPr>
                  <a:grpSpLocks/>
                </p:cNvGrpSpPr>
                <p:nvPr/>
              </p:nvGrpSpPr>
              <p:grpSpPr bwMode="auto">
                <a:xfrm>
                  <a:off x="5674" y="24"/>
                  <a:ext cx="86" cy="4296"/>
                  <a:chOff x="5616" y="-48"/>
                  <a:chExt cx="144" cy="4368"/>
                </a:xfrm>
              </p:grpSpPr>
              <p:sp>
                <p:nvSpPr>
                  <p:cNvPr id="16" name="Rectangle 13">
                    <a:extLst>
                      <a:ext uri="{FF2B5EF4-FFF2-40B4-BE49-F238E27FC236}">
                        <a16:creationId xmlns:a16="http://schemas.microsoft.com/office/drawing/2014/main" id="{B5AA7451-0304-4BE3-1CF4-5ECB99AFB4D0}"/>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7" name="Rectangle 14">
                    <a:extLst>
                      <a:ext uri="{FF2B5EF4-FFF2-40B4-BE49-F238E27FC236}">
                        <a16:creationId xmlns:a16="http://schemas.microsoft.com/office/drawing/2014/main" id="{E3D055E3-A923-73FC-EA98-E12A130AFA57}"/>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0" name="Group 15">
                  <a:extLst>
                    <a:ext uri="{FF2B5EF4-FFF2-40B4-BE49-F238E27FC236}">
                      <a16:creationId xmlns:a16="http://schemas.microsoft.com/office/drawing/2014/main" id="{C6B03A24-3610-B4E2-EFEA-BAF0F2A7A879}"/>
                    </a:ext>
                  </a:extLst>
                </p:cNvPr>
                <p:cNvGrpSpPr>
                  <a:grpSpLocks/>
                </p:cNvGrpSpPr>
                <p:nvPr/>
              </p:nvGrpSpPr>
              <p:grpSpPr bwMode="auto">
                <a:xfrm>
                  <a:off x="144" y="0"/>
                  <a:ext cx="5616" cy="144"/>
                  <a:chOff x="96" y="-48"/>
                  <a:chExt cx="5520" cy="144"/>
                </a:xfrm>
              </p:grpSpPr>
              <p:sp>
                <p:nvSpPr>
                  <p:cNvPr id="14" name="Rectangle 16">
                    <a:extLst>
                      <a:ext uri="{FF2B5EF4-FFF2-40B4-BE49-F238E27FC236}">
                        <a16:creationId xmlns:a16="http://schemas.microsoft.com/office/drawing/2014/main" id="{40F48418-4524-BE8A-019E-DC7E58E05A5C}"/>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 name="Rectangle 17">
                    <a:extLst>
                      <a:ext uri="{FF2B5EF4-FFF2-40B4-BE49-F238E27FC236}">
                        <a16:creationId xmlns:a16="http://schemas.microsoft.com/office/drawing/2014/main" id="{B1379EAD-2060-1485-248A-D59DFA8B7EC9}"/>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1" name="Group 18">
                  <a:extLst>
                    <a:ext uri="{FF2B5EF4-FFF2-40B4-BE49-F238E27FC236}">
                      <a16:creationId xmlns:a16="http://schemas.microsoft.com/office/drawing/2014/main" id="{F66C32C7-E14A-B055-25C2-71705C3DF913}"/>
                    </a:ext>
                  </a:extLst>
                </p:cNvPr>
                <p:cNvGrpSpPr>
                  <a:grpSpLocks/>
                </p:cNvGrpSpPr>
                <p:nvPr/>
              </p:nvGrpSpPr>
              <p:grpSpPr bwMode="auto">
                <a:xfrm>
                  <a:off x="144" y="4234"/>
                  <a:ext cx="5616" cy="86"/>
                  <a:chOff x="96" y="4176"/>
                  <a:chExt cx="5520" cy="144"/>
                </a:xfrm>
              </p:grpSpPr>
              <p:sp>
                <p:nvSpPr>
                  <p:cNvPr id="12" name="Rectangle 19">
                    <a:extLst>
                      <a:ext uri="{FF2B5EF4-FFF2-40B4-BE49-F238E27FC236}">
                        <a16:creationId xmlns:a16="http://schemas.microsoft.com/office/drawing/2014/main" id="{2CB84ECB-7685-64DB-2188-D469B575A240}"/>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3" name="Rectangle 20">
                    <a:extLst>
                      <a:ext uri="{FF2B5EF4-FFF2-40B4-BE49-F238E27FC236}">
                        <a16:creationId xmlns:a16="http://schemas.microsoft.com/office/drawing/2014/main" id="{668D26A2-55B9-238B-545D-ABB6C73353C0}"/>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sp>
            <p:nvSpPr>
              <p:cNvPr id="7" name="Rectangle 21">
                <a:extLst>
                  <a:ext uri="{FF2B5EF4-FFF2-40B4-BE49-F238E27FC236}">
                    <a16:creationId xmlns:a16="http://schemas.microsoft.com/office/drawing/2014/main" id="{7B601953-3363-0B65-F605-8D3F5B2C8F77}"/>
                  </a:ext>
                </a:extLst>
              </p:cNvPr>
              <p:cNvSpPr>
                <a:spLocks noChangeArrowheads="1"/>
              </p:cNvSpPr>
              <p:nvPr/>
            </p:nvSpPr>
            <p:spPr bwMode="auto">
              <a:xfrm>
                <a:off x="1793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4" name="Picture 42" descr="A picture containing shape&#10;&#10;Description automatically generated">
              <a:extLst>
                <a:ext uri="{FF2B5EF4-FFF2-40B4-BE49-F238E27FC236}">
                  <a16:creationId xmlns:a16="http://schemas.microsoft.com/office/drawing/2014/main" id="{78B6A3F1-A55F-7A54-091B-186DFDD2E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0" name="Straight Connector 19">
            <a:extLst>
              <a:ext uri="{FF2B5EF4-FFF2-40B4-BE49-F238E27FC236}">
                <a16:creationId xmlns:a16="http://schemas.microsoft.com/office/drawing/2014/main" id="{5D360FF4-B206-0443-C824-81C76F43D8E0}"/>
              </a:ext>
            </a:extLst>
          </p:cNvPr>
          <p:cNvCxnSpPr>
            <a:cxnSpLocks noChangeShapeType="1"/>
          </p:cNvCxnSpPr>
          <p:nvPr/>
        </p:nvCxnSpPr>
        <p:spPr bwMode="auto">
          <a:xfrm>
            <a:off x="6146800" y="1295400"/>
            <a:ext cx="25400" cy="4432300"/>
          </a:xfrm>
          <a:prstGeom prst="line">
            <a:avLst/>
          </a:prstGeom>
          <a:noFill/>
          <a:ln w="50800" algn="ctr">
            <a:solidFill>
              <a:srgbClr val="00B050"/>
            </a:solidFill>
            <a:prstDash val="dash"/>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84269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1179513"/>
            <a:ext cx="835025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itle 1"/>
          <p:cNvSpPr>
            <a:spLocks noGrp="1"/>
          </p:cNvSpPr>
          <p:nvPr>
            <p:ph type="title"/>
          </p:nvPr>
        </p:nvSpPr>
        <p:spPr>
          <a:xfrm>
            <a:off x="179388" y="76200"/>
            <a:ext cx="6870700" cy="1143000"/>
          </a:xfrm>
        </p:spPr>
        <p:txBody>
          <a:bodyPr/>
          <a:lstStyle/>
          <a:p>
            <a:r>
              <a:rPr lang="en-US" sz="2800" dirty="0"/>
              <a:t>Selection of Sufficient Air : Running Cost </a:t>
            </a:r>
            <a:r>
              <a:rPr lang="en-US" sz="2800" dirty="0" err="1"/>
              <a:t>Vs</a:t>
            </a:r>
            <a:r>
              <a:rPr lang="en-US" sz="2800" dirty="0"/>
              <a:t> Capital Cost</a:t>
            </a:r>
          </a:p>
        </p:txBody>
      </p:sp>
      <p:sp>
        <p:nvSpPr>
          <p:cNvPr id="1435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aseline="-25000">
                <a:solidFill>
                  <a:schemeClr val="tx1"/>
                </a:solidFill>
                <a:latin typeface="Arial" panose="020B0604020202020204" pitchFamily="34" charset="0"/>
              </a:defRPr>
            </a:lvl1pPr>
            <a:lvl2pPr marL="742950" indent="-285750" eaLnBrk="0" hangingPunct="0">
              <a:defRPr sz="1200" baseline="-25000">
                <a:solidFill>
                  <a:schemeClr val="tx1"/>
                </a:solidFill>
                <a:latin typeface="Arial" panose="020B0604020202020204" pitchFamily="34" charset="0"/>
              </a:defRPr>
            </a:lvl2pPr>
            <a:lvl3pPr marL="1143000" indent="-228600" eaLnBrk="0" hangingPunct="0">
              <a:defRPr sz="1200" baseline="-25000">
                <a:solidFill>
                  <a:schemeClr val="tx1"/>
                </a:solidFill>
                <a:latin typeface="Arial" panose="020B0604020202020204" pitchFamily="34" charset="0"/>
              </a:defRPr>
            </a:lvl3pPr>
            <a:lvl4pPr marL="1600200" indent="-228600" eaLnBrk="0" hangingPunct="0">
              <a:defRPr sz="1200" baseline="-25000">
                <a:solidFill>
                  <a:schemeClr val="tx1"/>
                </a:solidFill>
                <a:latin typeface="Arial" panose="020B0604020202020204" pitchFamily="34" charset="0"/>
              </a:defRPr>
            </a:lvl4pPr>
            <a:lvl5pPr marL="2057400" indent="-228600" eaLnBrk="0" hangingPunct="0">
              <a:defRPr sz="1200"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1200"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1200"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1200"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1200" baseline="-25000">
                <a:solidFill>
                  <a:schemeClr val="tx1"/>
                </a:solidFill>
                <a:latin typeface="Arial" panose="020B0604020202020204" pitchFamily="34" charset="0"/>
              </a:defRPr>
            </a:lvl9pPr>
          </a:lstStyle>
          <a:p>
            <a:pPr eaLnBrk="1" hangingPunct="1"/>
            <a:fld id="{034B9DA9-09EA-4FAC-8960-5F8C7B2C9964}" type="slidenum">
              <a:rPr lang="en-US" sz="1400" baseline="0"/>
              <a:pPr eaLnBrk="1" hangingPunct="1"/>
              <a:t>6</a:t>
            </a:fld>
            <a:endParaRPr lang="en-US" sz="1400" baseline="0"/>
          </a:p>
        </p:txBody>
      </p:sp>
      <p:cxnSp>
        <p:nvCxnSpPr>
          <p:cNvPr id="6" name="Straight Connector 5"/>
          <p:cNvCxnSpPr>
            <a:cxnSpLocks noChangeShapeType="1"/>
          </p:cNvCxnSpPr>
          <p:nvPr/>
        </p:nvCxnSpPr>
        <p:spPr bwMode="auto">
          <a:xfrm flipV="1">
            <a:off x="2095500" y="5245100"/>
            <a:ext cx="6362700" cy="3810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sp>
        <p:nvSpPr>
          <p:cNvPr id="9" name="Freeform 8"/>
          <p:cNvSpPr>
            <a:spLocks/>
          </p:cNvSpPr>
          <p:nvPr/>
        </p:nvSpPr>
        <p:spPr bwMode="auto">
          <a:xfrm>
            <a:off x="2298700" y="2006600"/>
            <a:ext cx="3389313" cy="3276600"/>
          </a:xfrm>
          <a:custGeom>
            <a:avLst/>
            <a:gdLst>
              <a:gd name="T0" fmla="*/ 2477276 w 3388783"/>
              <a:gd name="T1" fmla="*/ 0 h 3276600"/>
              <a:gd name="T2" fmla="*/ 2820284 w 3388783"/>
              <a:gd name="T3" fmla="*/ 279400 h 3276600"/>
              <a:gd name="T4" fmla="*/ 3023548 w 3388783"/>
              <a:gd name="T5" fmla="*/ 533400 h 3276600"/>
              <a:gd name="T6" fmla="*/ 3290330 w 3388783"/>
              <a:gd name="T7" fmla="*/ 914400 h 3276600"/>
              <a:gd name="T8" fmla="*/ 3379257 w 3388783"/>
              <a:gd name="T9" fmla="*/ 1460500 h 3276600"/>
              <a:gd name="T10" fmla="*/ 3226812 w 3388783"/>
              <a:gd name="T11" fmla="*/ 1993900 h 3276600"/>
              <a:gd name="T12" fmla="*/ 2934620 w 3388783"/>
              <a:gd name="T13" fmla="*/ 2451100 h 3276600"/>
              <a:gd name="T14" fmla="*/ 2566204 w 3388783"/>
              <a:gd name="T15" fmla="*/ 2781300 h 3276600"/>
              <a:gd name="T16" fmla="*/ 2134269 w 3388783"/>
              <a:gd name="T17" fmla="*/ 2997200 h 3276600"/>
              <a:gd name="T18" fmla="*/ 1473663 w 3388783"/>
              <a:gd name="T19" fmla="*/ 3187700 h 3276600"/>
              <a:gd name="T20" fmla="*/ 660608 w 3388783"/>
              <a:gd name="T21" fmla="*/ 3238500 h 3276600"/>
              <a:gd name="T22" fmla="*/ 0 w 3388783"/>
              <a:gd name="T23" fmla="*/ 3276600 h 3276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88783"/>
              <a:gd name="T37" fmla="*/ 0 h 3276600"/>
              <a:gd name="T38" fmla="*/ 3388783 w 3388783"/>
              <a:gd name="T39" fmla="*/ 3276600 h 3276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88783" h="3276600">
                <a:moveTo>
                  <a:pt x="2476500" y="0"/>
                </a:moveTo>
                <a:cubicBezTo>
                  <a:pt x="2602441" y="95250"/>
                  <a:pt x="2728383" y="190500"/>
                  <a:pt x="2819400" y="279400"/>
                </a:cubicBezTo>
                <a:cubicBezTo>
                  <a:pt x="2910417" y="368300"/>
                  <a:pt x="2944283" y="427567"/>
                  <a:pt x="3022600" y="533400"/>
                </a:cubicBezTo>
                <a:cubicBezTo>
                  <a:pt x="3100917" y="639233"/>
                  <a:pt x="3230033" y="759883"/>
                  <a:pt x="3289300" y="914400"/>
                </a:cubicBezTo>
                <a:cubicBezTo>
                  <a:pt x="3348567" y="1068917"/>
                  <a:pt x="3388783" y="1280583"/>
                  <a:pt x="3378200" y="1460500"/>
                </a:cubicBezTo>
                <a:cubicBezTo>
                  <a:pt x="3367617" y="1640417"/>
                  <a:pt x="3299883" y="1828800"/>
                  <a:pt x="3225800" y="1993900"/>
                </a:cubicBezTo>
                <a:cubicBezTo>
                  <a:pt x="3151717" y="2159000"/>
                  <a:pt x="3043767" y="2319867"/>
                  <a:pt x="2933700" y="2451100"/>
                </a:cubicBezTo>
                <a:cubicBezTo>
                  <a:pt x="2823633" y="2582333"/>
                  <a:pt x="2698750" y="2690283"/>
                  <a:pt x="2565400" y="2781300"/>
                </a:cubicBezTo>
                <a:cubicBezTo>
                  <a:pt x="2432050" y="2872317"/>
                  <a:pt x="2315633" y="2929467"/>
                  <a:pt x="2133600" y="2997200"/>
                </a:cubicBezTo>
                <a:cubicBezTo>
                  <a:pt x="1951567" y="3064933"/>
                  <a:pt x="1718733" y="3147483"/>
                  <a:pt x="1473200" y="3187700"/>
                </a:cubicBezTo>
                <a:cubicBezTo>
                  <a:pt x="1227667" y="3227917"/>
                  <a:pt x="660400" y="3238500"/>
                  <a:pt x="660400" y="3238500"/>
                </a:cubicBezTo>
                <a:lnTo>
                  <a:pt x="0" y="3276600"/>
                </a:lnTo>
              </a:path>
            </a:pathLst>
          </a:custGeom>
          <a:noFill/>
          <a:ln w="63500"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10" name="Freeform 9"/>
          <p:cNvSpPr>
            <a:spLocks/>
          </p:cNvSpPr>
          <p:nvPr/>
        </p:nvSpPr>
        <p:spPr bwMode="auto">
          <a:xfrm>
            <a:off x="2616200" y="2120900"/>
            <a:ext cx="2774950" cy="2735263"/>
          </a:xfrm>
          <a:custGeom>
            <a:avLst/>
            <a:gdLst>
              <a:gd name="T0" fmla="*/ 1663700 w 2774950"/>
              <a:gd name="T1" fmla="*/ 0 h 2734733"/>
              <a:gd name="T2" fmla="*/ 1917700 w 2774950"/>
              <a:gd name="T3" fmla="*/ 127050 h 2734733"/>
              <a:gd name="T4" fmla="*/ 2286000 w 2774950"/>
              <a:gd name="T5" fmla="*/ 343034 h 2734733"/>
              <a:gd name="T6" fmla="*/ 2628900 w 2774950"/>
              <a:gd name="T7" fmla="*/ 813116 h 2734733"/>
              <a:gd name="T8" fmla="*/ 2730500 w 2774950"/>
              <a:gd name="T9" fmla="*/ 1143445 h 2734733"/>
              <a:gd name="T10" fmla="*/ 2755900 w 2774950"/>
              <a:gd name="T11" fmla="*/ 1346723 h 2734733"/>
              <a:gd name="T12" fmla="*/ 2616200 w 2774950"/>
              <a:gd name="T13" fmla="*/ 1880331 h 2734733"/>
              <a:gd name="T14" fmla="*/ 2159000 w 2774950"/>
              <a:gd name="T15" fmla="*/ 2337708 h 2734733"/>
              <a:gd name="T16" fmla="*/ 1816100 w 2774950"/>
              <a:gd name="T17" fmla="*/ 2579101 h 2734733"/>
              <a:gd name="T18" fmla="*/ 1320800 w 2774950"/>
              <a:gd name="T19" fmla="*/ 2706149 h 2734733"/>
              <a:gd name="T20" fmla="*/ 1003300 w 2774950"/>
              <a:gd name="T21" fmla="*/ 2731560 h 2734733"/>
              <a:gd name="T22" fmla="*/ 508000 w 2774950"/>
              <a:gd name="T23" fmla="*/ 2680740 h 2734733"/>
              <a:gd name="T24" fmla="*/ 0 w 2774950"/>
              <a:gd name="T25" fmla="*/ 2477461 h 27347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4950"/>
              <a:gd name="T40" fmla="*/ 0 h 2734733"/>
              <a:gd name="T41" fmla="*/ 2774950 w 2774950"/>
              <a:gd name="T42" fmla="*/ 2734733 h 27347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4950" h="2734733">
                <a:moveTo>
                  <a:pt x="1663700" y="0"/>
                </a:moveTo>
                <a:cubicBezTo>
                  <a:pt x="1738841" y="34925"/>
                  <a:pt x="1813983" y="69850"/>
                  <a:pt x="1917700" y="127000"/>
                </a:cubicBezTo>
                <a:cubicBezTo>
                  <a:pt x="2021417" y="184150"/>
                  <a:pt x="2167467" y="228600"/>
                  <a:pt x="2286000" y="342900"/>
                </a:cubicBezTo>
                <a:cubicBezTo>
                  <a:pt x="2404533" y="457200"/>
                  <a:pt x="2554817" y="679450"/>
                  <a:pt x="2628900" y="812800"/>
                </a:cubicBezTo>
                <a:cubicBezTo>
                  <a:pt x="2702983" y="946150"/>
                  <a:pt x="2709333" y="1054100"/>
                  <a:pt x="2730500" y="1143000"/>
                </a:cubicBezTo>
                <a:cubicBezTo>
                  <a:pt x="2751667" y="1231900"/>
                  <a:pt x="2774950" y="1223433"/>
                  <a:pt x="2755900" y="1346200"/>
                </a:cubicBezTo>
                <a:cubicBezTo>
                  <a:pt x="2736850" y="1468967"/>
                  <a:pt x="2715683" y="1714500"/>
                  <a:pt x="2616200" y="1879600"/>
                </a:cubicBezTo>
                <a:cubicBezTo>
                  <a:pt x="2516717" y="2044700"/>
                  <a:pt x="2292350" y="2220383"/>
                  <a:pt x="2159000" y="2336800"/>
                </a:cubicBezTo>
                <a:cubicBezTo>
                  <a:pt x="2025650" y="2453217"/>
                  <a:pt x="1955800" y="2516717"/>
                  <a:pt x="1816100" y="2578100"/>
                </a:cubicBezTo>
                <a:cubicBezTo>
                  <a:pt x="1676400" y="2639483"/>
                  <a:pt x="1456267" y="2679700"/>
                  <a:pt x="1320800" y="2705100"/>
                </a:cubicBezTo>
                <a:cubicBezTo>
                  <a:pt x="1185333" y="2730500"/>
                  <a:pt x="1138766" y="2734733"/>
                  <a:pt x="1003300" y="2730500"/>
                </a:cubicBezTo>
                <a:cubicBezTo>
                  <a:pt x="867834" y="2726267"/>
                  <a:pt x="675217" y="2722033"/>
                  <a:pt x="508000" y="2679700"/>
                </a:cubicBezTo>
                <a:cubicBezTo>
                  <a:pt x="340783" y="2637367"/>
                  <a:pt x="170391" y="2556933"/>
                  <a:pt x="0" y="2476500"/>
                </a:cubicBezTo>
              </a:path>
            </a:pathLst>
          </a:custGeom>
          <a:noFill/>
          <a:ln w="444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IN"/>
          </a:p>
        </p:txBody>
      </p:sp>
      <mc:AlternateContent xmlns:mc="http://schemas.openxmlformats.org/markup-compatibility/2006" xmlns:p14="http://schemas.microsoft.com/office/powerpoint/2010/main">
        <mc:Choice Requires="p14">
          <p:contentPart p14:bwMode="auto" r:id="rId3">
            <p14:nvContentPartPr>
              <p14:cNvPr id="14339" name="Ink 5"/>
              <p14:cNvContentPartPr>
                <a14:cpLocks xmlns:a14="http://schemas.microsoft.com/office/drawing/2010/main" noRot="1" noChangeAspect="1" noEditPoints="1" noChangeArrowheads="1" noChangeShapeType="1"/>
              </p14:cNvContentPartPr>
              <p14:nvPr/>
            </p14:nvContentPartPr>
            <p14:xfrm>
              <a:off x="852488" y="2398713"/>
              <a:ext cx="14287" cy="7937"/>
            </p14:xfrm>
          </p:contentPart>
        </mc:Choice>
        <mc:Fallback xmlns="">
          <p:pic>
            <p:nvPicPr>
              <p:cNvPr id="14339" name="Ink 5"/>
              <p:cNvPicPr>
                <a:picLocks noRot="1" noChangeAspect="1" noEditPoints="1" noChangeArrowheads="1" noChangeShapeType="1"/>
              </p:cNvPicPr>
              <p:nvPr/>
            </p:nvPicPr>
            <p:blipFill>
              <a:blip r:embed="rId4"/>
              <a:stretch>
                <a:fillRect/>
              </a:stretch>
            </p:blipFill>
            <p:spPr>
              <a:xfrm>
                <a:off x="844429" y="2383921"/>
                <a:ext cx="30772" cy="30305"/>
              </a:xfrm>
              <a:prstGeom prst="rect">
                <a:avLst/>
              </a:prstGeom>
            </p:spPr>
          </p:pic>
        </mc:Fallback>
      </mc:AlternateContent>
      <p:grpSp>
        <p:nvGrpSpPr>
          <p:cNvPr id="22" name="Group 38">
            <a:extLst>
              <a:ext uri="{FF2B5EF4-FFF2-40B4-BE49-F238E27FC236}">
                <a16:creationId xmlns:a16="http://schemas.microsoft.com/office/drawing/2014/main" id="{783670CC-B6F8-ED04-1DBE-4B8C2AC4A7E3}"/>
              </a:ext>
            </a:extLst>
          </p:cNvPr>
          <p:cNvGrpSpPr>
            <a:grpSpLocks/>
          </p:cNvGrpSpPr>
          <p:nvPr/>
        </p:nvGrpSpPr>
        <p:grpSpPr bwMode="auto">
          <a:xfrm>
            <a:off x="0" y="0"/>
            <a:ext cx="9144000" cy="6858000"/>
            <a:chOff x="0" y="0"/>
            <a:chExt cx="9144000" cy="6858000"/>
          </a:xfrm>
        </p:grpSpPr>
        <p:grpSp>
          <p:nvGrpSpPr>
            <p:cNvPr id="23" name="Group 19">
              <a:extLst>
                <a:ext uri="{FF2B5EF4-FFF2-40B4-BE49-F238E27FC236}">
                  <a16:creationId xmlns:a16="http://schemas.microsoft.com/office/drawing/2014/main" id="{C7A33549-3357-8B2E-C134-66AB9830A979}"/>
                </a:ext>
              </a:extLst>
            </p:cNvPr>
            <p:cNvGrpSpPr>
              <a:grpSpLocks/>
            </p:cNvGrpSpPr>
            <p:nvPr/>
          </p:nvGrpSpPr>
          <p:grpSpPr bwMode="auto">
            <a:xfrm>
              <a:off x="0" y="0"/>
              <a:ext cx="9144000" cy="6858000"/>
              <a:chOff x="0" y="0"/>
              <a:chExt cx="9144000" cy="6858000"/>
            </a:xfrm>
          </p:grpSpPr>
          <p:grpSp>
            <p:nvGrpSpPr>
              <p:cNvPr id="25" name="Group 8">
                <a:extLst>
                  <a:ext uri="{FF2B5EF4-FFF2-40B4-BE49-F238E27FC236}">
                    <a16:creationId xmlns:a16="http://schemas.microsoft.com/office/drawing/2014/main" id="{3469BE9F-CCF4-3293-0F94-44A186657388}"/>
                  </a:ext>
                </a:extLst>
              </p:cNvPr>
              <p:cNvGrpSpPr>
                <a:grpSpLocks/>
              </p:cNvGrpSpPr>
              <p:nvPr/>
            </p:nvGrpSpPr>
            <p:grpSpPr bwMode="auto">
              <a:xfrm>
                <a:off x="0" y="0"/>
                <a:ext cx="9144000" cy="6858000"/>
                <a:chOff x="0" y="0"/>
                <a:chExt cx="5760" cy="4320"/>
              </a:xfrm>
            </p:grpSpPr>
            <p:grpSp>
              <p:nvGrpSpPr>
                <p:cNvPr id="27" name="Group 26">
                  <a:extLst>
                    <a:ext uri="{FF2B5EF4-FFF2-40B4-BE49-F238E27FC236}">
                      <a16:creationId xmlns:a16="http://schemas.microsoft.com/office/drawing/2014/main" id="{AD3DCDCA-D217-1BE9-063C-52ABBB864ADF}"/>
                    </a:ext>
                  </a:extLst>
                </p:cNvPr>
                <p:cNvGrpSpPr>
                  <a:grpSpLocks/>
                </p:cNvGrpSpPr>
                <p:nvPr/>
              </p:nvGrpSpPr>
              <p:grpSpPr bwMode="auto">
                <a:xfrm>
                  <a:off x="0" y="0"/>
                  <a:ext cx="192" cy="4320"/>
                  <a:chOff x="0" y="-48"/>
                  <a:chExt cx="144" cy="4368"/>
                </a:xfrm>
              </p:grpSpPr>
              <p:sp>
                <p:nvSpPr>
                  <p:cNvPr id="14342" name="Rectangle 10">
                    <a:extLst>
                      <a:ext uri="{FF2B5EF4-FFF2-40B4-BE49-F238E27FC236}">
                        <a16:creationId xmlns:a16="http://schemas.microsoft.com/office/drawing/2014/main" id="{C93692ED-4161-B62C-067F-C48C1D0CCE63}"/>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4343" name="Rectangle 11">
                    <a:extLst>
                      <a:ext uri="{FF2B5EF4-FFF2-40B4-BE49-F238E27FC236}">
                        <a16:creationId xmlns:a16="http://schemas.microsoft.com/office/drawing/2014/main" id="{247F5323-2FEA-B3DA-956F-B8EC773251BB}"/>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28" name="Group 12">
                  <a:extLst>
                    <a:ext uri="{FF2B5EF4-FFF2-40B4-BE49-F238E27FC236}">
                      <a16:creationId xmlns:a16="http://schemas.microsoft.com/office/drawing/2014/main" id="{786D92A2-7B0C-19C8-58DE-C83AACAC37ED}"/>
                    </a:ext>
                  </a:extLst>
                </p:cNvPr>
                <p:cNvGrpSpPr>
                  <a:grpSpLocks/>
                </p:cNvGrpSpPr>
                <p:nvPr/>
              </p:nvGrpSpPr>
              <p:grpSpPr bwMode="auto">
                <a:xfrm>
                  <a:off x="5674" y="24"/>
                  <a:ext cx="86" cy="4296"/>
                  <a:chOff x="5616" y="-48"/>
                  <a:chExt cx="144" cy="4368"/>
                </a:xfrm>
              </p:grpSpPr>
              <p:sp>
                <p:nvSpPr>
                  <p:cNvPr id="14340" name="Rectangle 13">
                    <a:extLst>
                      <a:ext uri="{FF2B5EF4-FFF2-40B4-BE49-F238E27FC236}">
                        <a16:creationId xmlns:a16="http://schemas.microsoft.com/office/drawing/2014/main" id="{B4235C3A-F0C3-B338-AE7C-6824B4943AAE}"/>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4341" name="Rectangle 14">
                    <a:extLst>
                      <a:ext uri="{FF2B5EF4-FFF2-40B4-BE49-F238E27FC236}">
                        <a16:creationId xmlns:a16="http://schemas.microsoft.com/office/drawing/2014/main" id="{DA302DC1-C4F3-9C07-5D80-1B4EAEAEB9A2}"/>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29" name="Group 15">
                  <a:extLst>
                    <a:ext uri="{FF2B5EF4-FFF2-40B4-BE49-F238E27FC236}">
                      <a16:creationId xmlns:a16="http://schemas.microsoft.com/office/drawing/2014/main" id="{09857605-68C4-EA3E-5039-0CA4F072B610}"/>
                    </a:ext>
                  </a:extLst>
                </p:cNvPr>
                <p:cNvGrpSpPr>
                  <a:grpSpLocks/>
                </p:cNvGrpSpPr>
                <p:nvPr/>
              </p:nvGrpSpPr>
              <p:grpSpPr bwMode="auto">
                <a:xfrm>
                  <a:off x="144" y="0"/>
                  <a:ext cx="5616" cy="144"/>
                  <a:chOff x="96" y="-48"/>
                  <a:chExt cx="5520" cy="144"/>
                </a:xfrm>
              </p:grpSpPr>
              <p:sp>
                <p:nvSpPr>
                  <p:cNvPr id="14337" name="Rectangle 16">
                    <a:extLst>
                      <a:ext uri="{FF2B5EF4-FFF2-40B4-BE49-F238E27FC236}">
                        <a16:creationId xmlns:a16="http://schemas.microsoft.com/office/drawing/2014/main" id="{F10F1241-E75F-3D91-977B-8199FC3C8F43}"/>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4338" name="Rectangle 17">
                    <a:extLst>
                      <a:ext uri="{FF2B5EF4-FFF2-40B4-BE49-F238E27FC236}">
                        <a16:creationId xmlns:a16="http://schemas.microsoft.com/office/drawing/2014/main" id="{3F9F5511-F623-9468-A302-EDFD1579F195}"/>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30" name="Group 18">
                  <a:extLst>
                    <a:ext uri="{FF2B5EF4-FFF2-40B4-BE49-F238E27FC236}">
                      <a16:creationId xmlns:a16="http://schemas.microsoft.com/office/drawing/2014/main" id="{A8F59C64-90AE-1D1C-A742-C1C39F427AC9}"/>
                    </a:ext>
                  </a:extLst>
                </p:cNvPr>
                <p:cNvGrpSpPr>
                  <a:grpSpLocks/>
                </p:cNvGrpSpPr>
                <p:nvPr/>
              </p:nvGrpSpPr>
              <p:grpSpPr bwMode="auto">
                <a:xfrm>
                  <a:off x="144" y="4234"/>
                  <a:ext cx="5616" cy="86"/>
                  <a:chOff x="96" y="4176"/>
                  <a:chExt cx="5520" cy="144"/>
                </a:xfrm>
              </p:grpSpPr>
              <p:sp>
                <p:nvSpPr>
                  <p:cNvPr id="31" name="Rectangle 19">
                    <a:extLst>
                      <a:ext uri="{FF2B5EF4-FFF2-40B4-BE49-F238E27FC236}">
                        <a16:creationId xmlns:a16="http://schemas.microsoft.com/office/drawing/2014/main" id="{6463B2EF-8346-BD23-720A-54BA6516C2ED}"/>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4336" name="Rectangle 20">
                    <a:extLst>
                      <a:ext uri="{FF2B5EF4-FFF2-40B4-BE49-F238E27FC236}">
                        <a16:creationId xmlns:a16="http://schemas.microsoft.com/office/drawing/2014/main" id="{54F2D22C-91A9-6034-A1A3-5B972316ADBB}"/>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sp>
            <p:nvSpPr>
              <p:cNvPr id="26" name="Rectangle 21">
                <a:extLst>
                  <a:ext uri="{FF2B5EF4-FFF2-40B4-BE49-F238E27FC236}">
                    <a16:creationId xmlns:a16="http://schemas.microsoft.com/office/drawing/2014/main" id="{F3AA1038-4C59-9609-F01E-73BBE68FE920}"/>
                  </a:ext>
                </a:extLst>
              </p:cNvPr>
              <p:cNvSpPr>
                <a:spLocks noChangeArrowheads="1"/>
              </p:cNvSpPr>
              <p:nvPr/>
            </p:nvSpPr>
            <p:spPr bwMode="auto">
              <a:xfrm>
                <a:off x="1793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24" name="Picture 42" descr="A picture containing shape&#10;&#10;Description automatically generated">
              <a:extLst>
                <a:ext uri="{FF2B5EF4-FFF2-40B4-BE49-F238E27FC236}">
                  <a16:creationId xmlns:a16="http://schemas.microsoft.com/office/drawing/2014/main" id="{4386E3B1-0184-5FBF-1C74-E83B4D5C0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 name="Straight Connector 1">
            <a:extLst>
              <a:ext uri="{FF2B5EF4-FFF2-40B4-BE49-F238E27FC236}">
                <a16:creationId xmlns:a16="http://schemas.microsoft.com/office/drawing/2014/main" id="{F065CD9E-5730-101E-9FF8-853DF56D8932}"/>
              </a:ext>
            </a:extLst>
          </p:cNvPr>
          <p:cNvCxnSpPr>
            <a:cxnSpLocks noChangeShapeType="1"/>
          </p:cNvCxnSpPr>
          <p:nvPr/>
        </p:nvCxnSpPr>
        <p:spPr bwMode="auto">
          <a:xfrm flipV="1">
            <a:off x="1600200" y="3390900"/>
            <a:ext cx="6362700" cy="38100"/>
          </a:xfrm>
          <a:prstGeom prst="line">
            <a:avLst/>
          </a:prstGeom>
          <a:noFill/>
          <a:ln w="44450" algn="ctr">
            <a:solidFill>
              <a:srgbClr val="7030A0"/>
            </a:solidFill>
            <a:prstDash val="dash"/>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27363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DB35AF3-2FA4-00CA-A23D-C9D83214F440}"/>
              </a:ext>
            </a:extLst>
          </p:cNvPr>
          <p:cNvSpPr>
            <a:spLocks noGrp="1" noChangeArrowheads="1"/>
          </p:cNvSpPr>
          <p:nvPr>
            <p:ph type="ctrTitle"/>
          </p:nvPr>
        </p:nvSpPr>
        <p:spPr>
          <a:xfrm>
            <a:off x="304800" y="228600"/>
            <a:ext cx="8610600" cy="990600"/>
          </a:xfrm>
          <a:solidFill>
            <a:schemeClr val="bg1"/>
          </a:solidFill>
          <a:ln>
            <a:solidFill>
              <a:srgbClr val="FF33CC"/>
            </a:solidFill>
            <a:miter lim="800000"/>
            <a:headEnd/>
            <a:tailEnd/>
          </a:ln>
        </p:spPr>
        <p:txBody>
          <a:bodyPr/>
          <a:lstStyle/>
          <a:p>
            <a:pPr eaLnBrk="1" hangingPunct="1"/>
            <a:r>
              <a:rPr lang="en-US" altLang="en-US" sz="2800" dirty="0">
                <a:solidFill>
                  <a:schemeClr val="tx1"/>
                </a:solidFill>
              </a:rPr>
              <a:t>Advanced Valve Systems for Ecofriendly Engines</a:t>
            </a:r>
          </a:p>
        </p:txBody>
      </p:sp>
      <p:sp>
        <p:nvSpPr>
          <p:cNvPr id="4099" name="Rectangle 3">
            <a:extLst>
              <a:ext uri="{FF2B5EF4-FFF2-40B4-BE49-F238E27FC236}">
                <a16:creationId xmlns:a16="http://schemas.microsoft.com/office/drawing/2014/main" id="{84A0F6B0-BAF4-F318-F3AA-7AEAF7A8534E}"/>
              </a:ext>
            </a:extLst>
          </p:cNvPr>
          <p:cNvSpPr>
            <a:spLocks noGrp="1" noChangeArrowheads="1"/>
          </p:cNvSpPr>
          <p:nvPr>
            <p:ph type="subTitle" idx="1"/>
          </p:nvPr>
        </p:nvSpPr>
        <p:spPr>
          <a:xfrm>
            <a:off x="1447800" y="3581400"/>
            <a:ext cx="6400800" cy="990600"/>
          </a:xfrm>
        </p:spPr>
        <p:txBody>
          <a:bodyPr/>
          <a:lstStyle/>
          <a:p>
            <a:pPr eaLnBrk="1" hangingPunct="1"/>
            <a:r>
              <a:rPr lang="en-US" altLang="en-US" sz="1800" dirty="0">
                <a:latin typeface="CommercialScript BT" pitchFamily="66" charset="0"/>
              </a:rPr>
              <a:t> P M V Subbarao</a:t>
            </a:r>
          </a:p>
          <a:p>
            <a:pPr eaLnBrk="1" hangingPunct="1"/>
            <a:r>
              <a:rPr lang="en-US" altLang="en-US" sz="1800" dirty="0">
                <a:latin typeface="CommercialScript BT" pitchFamily="66" charset="0"/>
              </a:rPr>
              <a:t>Professor</a:t>
            </a:r>
          </a:p>
          <a:p>
            <a:pPr eaLnBrk="1" hangingPunct="1"/>
            <a:r>
              <a:rPr lang="en-US" altLang="en-US" sz="1800" dirty="0">
                <a:latin typeface="Tempus Sans ITC" panose="04020404030D07020202" pitchFamily="82" charset="0"/>
              </a:rPr>
              <a:t>Mechanical Engineering Department</a:t>
            </a:r>
          </a:p>
        </p:txBody>
      </p:sp>
      <p:grpSp>
        <p:nvGrpSpPr>
          <p:cNvPr id="4100" name="Group 8">
            <a:extLst>
              <a:ext uri="{FF2B5EF4-FFF2-40B4-BE49-F238E27FC236}">
                <a16:creationId xmlns:a16="http://schemas.microsoft.com/office/drawing/2014/main" id="{F1D32415-97CB-7864-4591-00F4A6D277E1}"/>
              </a:ext>
            </a:extLst>
          </p:cNvPr>
          <p:cNvGrpSpPr>
            <a:grpSpLocks/>
          </p:cNvGrpSpPr>
          <p:nvPr/>
        </p:nvGrpSpPr>
        <p:grpSpPr bwMode="auto">
          <a:xfrm>
            <a:off x="0" y="0"/>
            <a:ext cx="9144000" cy="6858000"/>
            <a:chOff x="0" y="0"/>
            <a:chExt cx="5760" cy="4320"/>
          </a:xfrm>
        </p:grpSpPr>
        <p:grpSp>
          <p:nvGrpSpPr>
            <p:cNvPr id="4105" name="Group 9">
              <a:extLst>
                <a:ext uri="{FF2B5EF4-FFF2-40B4-BE49-F238E27FC236}">
                  <a16:creationId xmlns:a16="http://schemas.microsoft.com/office/drawing/2014/main" id="{D3A41631-BC9D-71F4-F1D0-7C60FBA26AF8}"/>
                </a:ext>
              </a:extLst>
            </p:cNvPr>
            <p:cNvGrpSpPr>
              <a:grpSpLocks/>
            </p:cNvGrpSpPr>
            <p:nvPr/>
          </p:nvGrpSpPr>
          <p:grpSpPr bwMode="auto">
            <a:xfrm>
              <a:off x="0" y="0"/>
              <a:ext cx="192" cy="4320"/>
              <a:chOff x="0" y="-48"/>
              <a:chExt cx="144" cy="4368"/>
            </a:xfrm>
          </p:grpSpPr>
          <p:sp>
            <p:nvSpPr>
              <p:cNvPr id="4115" name="Rectangle 10">
                <a:extLst>
                  <a:ext uri="{FF2B5EF4-FFF2-40B4-BE49-F238E27FC236}">
                    <a16:creationId xmlns:a16="http://schemas.microsoft.com/office/drawing/2014/main" id="{5B94B7F2-CB3D-51DB-9C2F-2C0977F2F9A6}"/>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sp>
            <p:nvSpPr>
              <p:cNvPr id="4116" name="Rectangle 11">
                <a:extLst>
                  <a:ext uri="{FF2B5EF4-FFF2-40B4-BE49-F238E27FC236}">
                    <a16:creationId xmlns:a16="http://schemas.microsoft.com/office/drawing/2014/main" id="{C2F63075-50FF-3308-663A-886D55334923}"/>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grpSp>
        <p:grpSp>
          <p:nvGrpSpPr>
            <p:cNvPr id="4106" name="Group 12">
              <a:extLst>
                <a:ext uri="{FF2B5EF4-FFF2-40B4-BE49-F238E27FC236}">
                  <a16:creationId xmlns:a16="http://schemas.microsoft.com/office/drawing/2014/main" id="{B6CD9957-4FA7-B202-A699-DCE017B9A302}"/>
                </a:ext>
              </a:extLst>
            </p:cNvPr>
            <p:cNvGrpSpPr>
              <a:grpSpLocks/>
            </p:cNvGrpSpPr>
            <p:nvPr/>
          </p:nvGrpSpPr>
          <p:grpSpPr bwMode="auto">
            <a:xfrm>
              <a:off x="5674" y="24"/>
              <a:ext cx="86" cy="4296"/>
              <a:chOff x="5616" y="-48"/>
              <a:chExt cx="144" cy="4368"/>
            </a:xfrm>
          </p:grpSpPr>
          <p:sp>
            <p:nvSpPr>
              <p:cNvPr id="4113" name="Rectangle 13">
                <a:extLst>
                  <a:ext uri="{FF2B5EF4-FFF2-40B4-BE49-F238E27FC236}">
                    <a16:creationId xmlns:a16="http://schemas.microsoft.com/office/drawing/2014/main" id="{9529020D-FE40-06F3-72AF-2DD35CC58947}"/>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sp>
            <p:nvSpPr>
              <p:cNvPr id="4114" name="Rectangle 14">
                <a:extLst>
                  <a:ext uri="{FF2B5EF4-FFF2-40B4-BE49-F238E27FC236}">
                    <a16:creationId xmlns:a16="http://schemas.microsoft.com/office/drawing/2014/main" id="{24693EAC-A5FD-0B54-6FEA-39205B686253}"/>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grpSp>
        <p:grpSp>
          <p:nvGrpSpPr>
            <p:cNvPr id="4107" name="Group 15">
              <a:extLst>
                <a:ext uri="{FF2B5EF4-FFF2-40B4-BE49-F238E27FC236}">
                  <a16:creationId xmlns:a16="http://schemas.microsoft.com/office/drawing/2014/main" id="{B4E6F2B6-4CC2-0675-4071-ED297570E43E}"/>
                </a:ext>
              </a:extLst>
            </p:cNvPr>
            <p:cNvGrpSpPr>
              <a:grpSpLocks/>
            </p:cNvGrpSpPr>
            <p:nvPr/>
          </p:nvGrpSpPr>
          <p:grpSpPr bwMode="auto">
            <a:xfrm>
              <a:off x="144" y="0"/>
              <a:ext cx="5616" cy="144"/>
              <a:chOff x="96" y="-48"/>
              <a:chExt cx="5520" cy="144"/>
            </a:xfrm>
          </p:grpSpPr>
          <p:sp>
            <p:nvSpPr>
              <p:cNvPr id="4111" name="Rectangle 16">
                <a:extLst>
                  <a:ext uri="{FF2B5EF4-FFF2-40B4-BE49-F238E27FC236}">
                    <a16:creationId xmlns:a16="http://schemas.microsoft.com/office/drawing/2014/main" id="{4281E360-1EAE-56E1-2173-1189160E6BB5}"/>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sp>
            <p:nvSpPr>
              <p:cNvPr id="4112" name="Rectangle 17">
                <a:extLst>
                  <a:ext uri="{FF2B5EF4-FFF2-40B4-BE49-F238E27FC236}">
                    <a16:creationId xmlns:a16="http://schemas.microsoft.com/office/drawing/2014/main" id="{1225CB69-10F7-7694-C0DF-99884F599CEC}"/>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grpSp>
        <p:grpSp>
          <p:nvGrpSpPr>
            <p:cNvPr id="4108" name="Group 18">
              <a:extLst>
                <a:ext uri="{FF2B5EF4-FFF2-40B4-BE49-F238E27FC236}">
                  <a16:creationId xmlns:a16="http://schemas.microsoft.com/office/drawing/2014/main" id="{2E6B03FD-0E7F-E690-4B9A-AFFE1471D462}"/>
                </a:ext>
              </a:extLst>
            </p:cNvPr>
            <p:cNvGrpSpPr>
              <a:grpSpLocks/>
            </p:cNvGrpSpPr>
            <p:nvPr/>
          </p:nvGrpSpPr>
          <p:grpSpPr bwMode="auto">
            <a:xfrm>
              <a:off x="144" y="4234"/>
              <a:ext cx="5616" cy="86"/>
              <a:chOff x="96" y="4176"/>
              <a:chExt cx="5520" cy="144"/>
            </a:xfrm>
          </p:grpSpPr>
          <p:sp>
            <p:nvSpPr>
              <p:cNvPr id="4109" name="Rectangle 19">
                <a:extLst>
                  <a:ext uri="{FF2B5EF4-FFF2-40B4-BE49-F238E27FC236}">
                    <a16:creationId xmlns:a16="http://schemas.microsoft.com/office/drawing/2014/main" id="{A3FBDC24-14FE-619A-2B06-6CAECC353C27}"/>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sp>
            <p:nvSpPr>
              <p:cNvPr id="4110" name="Rectangle 20">
                <a:extLst>
                  <a:ext uri="{FF2B5EF4-FFF2-40B4-BE49-F238E27FC236}">
                    <a16:creationId xmlns:a16="http://schemas.microsoft.com/office/drawing/2014/main" id="{0002C929-9000-2AEE-1CB8-4A960239BC44}"/>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IN" altLang="en-US" sz="2400"/>
              </a:p>
            </p:txBody>
          </p:sp>
        </p:grpSp>
      </p:grpSp>
      <p:sp>
        <p:nvSpPr>
          <p:cNvPr id="2055" name="TextBox 19">
            <a:extLst>
              <a:ext uri="{FF2B5EF4-FFF2-40B4-BE49-F238E27FC236}">
                <a16:creationId xmlns:a16="http://schemas.microsoft.com/office/drawing/2014/main" id="{35CE7201-A675-3487-38D0-C0E60214541B}"/>
              </a:ext>
            </a:extLst>
          </p:cNvPr>
          <p:cNvSpPr txBox="1">
            <a:spLocks noChangeArrowheads="1"/>
          </p:cNvSpPr>
          <p:nvPr/>
        </p:nvSpPr>
        <p:spPr bwMode="auto">
          <a:xfrm>
            <a:off x="457200" y="4658380"/>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dirty="0">
                <a:solidFill>
                  <a:srgbClr val="FF0000"/>
                </a:solidFill>
                <a:latin typeface="Script MT Bold" panose="03040602040607080904" pitchFamily="66" charset="0"/>
              </a:rPr>
              <a:t>Efficient Breathing is a Sign of Healthy Engine ….</a:t>
            </a:r>
          </a:p>
        </p:txBody>
      </p:sp>
      <mc:AlternateContent xmlns:mc="http://schemas.openxmlformats.org/markup-compatibility/2006" xmlns:p14="http://schemas.microsoft.com/office/powerpoint/2010/main">
        <mc:Choice Requires="p14">
          <p:contentPart p14:bwMode="auto" r:id="rId2">
            <p14:nvContentPartPr>
              <p14:cNvPr id="1026" name="Ink 20">
                <a:extLst>
                  <a:ext uri="{FF2B5EF4-FFF2-40B4-BE49-F238E27FC236}">
                    <a16:creationId xmlns:a16="http://schemas.microsoft.com/office/drawing/2014/main" id="{16DD6394-D71D-7482-5CCB-9104C3CAC19E}"/>
                  </a:ext>
                </a:extLst>
              </p14:cNvPr>
              <p14:cNvContentPartPr>
                <a14:cpLocks xmlns:a14="http://schemas.microsoft.com/office/drawing/2010/main" noRot="1" noChangeAspect="1" noEditPoints="1" noChangeArrowheads="1" noChangeShapeType="1"/>
              </p14:cNvContentPartPr>
              <p14:nvPr/>
            </p14:nvContentPartPr>
            <p14:xfrm>
              <a:off x="1116013" y="3017838"/>
              <a:ext cx="1587" cy="1587"/>
            </p14:xfrm>
          </p:contentPart>
        </mc:Choice>
        <mc:Fallback xmlns="">
          <p:pic>
            <p:nvPicPr>
              <p:cNvPr id="1026" name="Ink 20">
                <a:extLst>
                  <a:ext uri="{FF2B5EF4-FFF2-40B4-BE49-F238E27FC236}">
                    <a16:creationId xmlns:a16="http://schemas.microsoft.com/office/drawing/2014/main" id="{16DD6394-D71D-7482-5CCB-9104C3CAC19E}"/>
                  </a:ext>
                </a:extLst>
              </p:cNvPr>
              <p:cNvPicPr>
                <a:picLocks noRot="1" noChangeAspect="1" noEditPoints="1" noChangeArrowheads="1" noChangeShapeType="1"/>
              </p:cNvPicPr>
              <p:nvPr/>
            </p:nvPicPr>
            <p:blipFill>
              <a:blip r:embed="rId3"/>
              <a:stretch>
                <a:fillRect/>
              </a:stretch>
            </p:blipFill>
            <p:spPr>
              <a:xfrm>
                <a:off x="1074751" y="2976576"/>
                <a:ext cx="84111" cy="84111"/>
              </a:xfrm>
              <a:prstGeom prst="rect">
                <a:avLst/>
              </a:prstGeom>
            </p:spPr>
          </p:pic>
        </mc:Fallback>
      </mc:AlternateContent>
      <p:pic>
        <p:nvPicPr>
          <p:cNvPr id="4103" name="Picture 2" descr="A picture containing shape&#10;&#10;Description automatically generated">
            <a:extLst>
              <a:ext uri="{FF2B5EF4-FFF2-40B4-BE49-F238E27FC236}">
                <a16:creationId xmlns:a16="http://schemas.microsoft.com/office/drawing/2014/main" id="{E04E7985-DBF1-1C3F-8077-C06D382F1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284288"/>
            <a:ext cx="436245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AAD5D8D6-21A2-6EF5-61C0-81255786AE5A}"/>
                  </a:ext>
                </a:extLst>
              </p14:cNvPr>
              <p14:cNvContentPartPr/>
              <p14:nvPr/>
            </p14:nvContentPartPr>
            <p14:xfrm>
              <a:off x="8177040" y="6380640"/>
              <a:ext cx="325800" cy="155880"/>
            </p14:xfrm>
          </p:contentPart>
        </mc:Choice>
        <mc:Fallback xmlns="">
          <p:pic>
            <p:nvPicPr>
              <p:cNvPr id="2" name="Ink 1">
                <a:extLst>
                  <a:ext uri="{FF2B5EF4-FFF2-40B4-BE49-F238E27FC236}">
                    <a16:creationId xmlns:a16="http://schemas.microsoft.com/office/drawing/2014/main" id="{AAD5D8D6-21A2-6EF5-61C0-81255786AE5A}"/>
                  </a:ext>
                </a:extLst>
              </p:cNvPr>
              <p:cNvPicPr/>
              <p:nvPr/>
            </p:nvPicPr>
            <p:blipFill>
              <a:blip r:embed="rId6"/>
              <a:stretch>
                <a:fillRect/>
              </a:stretch>
            </p:blipFill>
            <p:spPr>
              <a:xfrm>
                <a:off x="8167680" y="6371280"/>
                <a:ext cx="344520" cy="174600"/>
              </a:xfrm>
              <a:prstGeom prst="rect">
                <a:avLst/>
              </a:prstGeom>
            </p:spPr>
          </p:pic>
        </mc:Fallback>
      </mc:AlternateContent>
      <p:sp>
        <p:nvSpPr>
          <p:cNvPr id="3" name="TextBox 19">
            <a:extLst>
              <a:ext uri="{FF2B5EF4-FFF2-40B4-BE49-F238E27FC236}">
                <a16:creationId xmlns:a16="http://schemas.microsoft.com/office/drawing/2014/main" id="{C6D6A9D9-8DC8-38F4-580D-679867D6936A}"/>
              </a:ext>
            </a:extLst>
          </p:cNvPr>
          <p:cNvSpPr txBox="1">
            <a:spLocks noChangeArrowheads="1"/>
          </p:cNvSpPr>
          <p:nvPr/>
        </p:nvSpPr>
        <p:spPr bwMode="auto">
          <a:xfrm>
            <a:off x="609600" y="5324475"/>
            <a:ext cx="8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b="1" dirty="0">
                <a:solidFill>
                  <a:srgbClr val="00B050"/>
                </a:solidFill>
                <a:latin typeface="Blackadder ITC" panose="04020505051007020D02" pitchFamily="82" charset="0"/>
              </a:rPr>
              <a:t>Green Engines Demand Experts to Study the Breath Controls…..</a:t>
            </a:r>
          </a:p>
        </p:txBody>
      </p:sp>
    </p:spTree>
    <p:extLst>
      <p:ext uri="{BB962C8B-B14F-4D97-AF65-F5344CB8AC3E}">
        <p14:creationId xmlns:p14="http://schemas.microsoft.com/office/powerpoint/2010/main" val="2129405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55">
                                            <p:txEl>
                                              <p:pRg st="0" end="0"/>
                                            </p:txEl>
                                          </p:spTgt>
                                        </p:tgtEl>
                                        <p:attrNameLst>
                                          <p:attrName>style.visibility</p:attrName>
                                        </p:attrNameLst>
                                      </p:cBhvr>
                                      <p:to>
                                        <p:strVal val="visible"/>
                                      </p:to>
                                    </p:set>
                                    <p:animEffect transition="in" filter="dissolve">
                                      <p:cBhvr>
                                        <p:cTn id="7" dur="500"/>
                                        <p:tgtEl>
                                          <p:spTgt spid="20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build="allAtOnce"/>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685800" y="2879725"/>
            <a:ext cx="7772400" cy="930275"/>
          </a:xfrm>
        </p:spPr>
        <p:txBody>
          <a:bodyPr/>
          <a:lstStyle/>
          <a:p>
            <a:pPr marL="0" indent="0" algn="ctr" eaLnBrk="1" hangingPunct="1">
              <a:buNone/>
            </a:pPr>
            <a:r>
              <a:rPr lang="en-US" sz="2400" dirty="0">
                <a:latin typeface="Times New Roman" panose="02020603050405020304" pitchFamily="18" charset="0"/>
                <a:cs typeface="Times New Roman" panose="02020603050405020304" pitchFamily="18" charset="0"/>
              </a:rPr>
              <a:t>Conventional Breathing System in 20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a:t>
            </a:r>
          </a:p>
        </p:txBody>
      </p:sp>
      <p:grpSp>
        <p:nvGrpSpPr>
          <p:cNvPr id="2" name="Group 38">
            <a:extLst>
              <a:ext uri="{FF2B5EF4-FFF2-40B4-BE49-F238E27FC236}">
                <a16:creationId xmlns:a16="http://schemas.microsoft.com/office/drawing/2014/main" id="{D4925653-D72A-6ED7-61DF-57F73B63E5F4}"/>
              </a:ext>
            </a:extLst>
          </p:cNvPr>
          <p:cNvGrpSpPr>
            <a:grpSpLocks/>
          </p:cNvGrpSpPr>
          <p:nvPr/>
        </p:nvGrpSpPr>
        <p:grpSpPr bwMode="auto">
          <a:xfrm>
            <a:off x="0" y="0"/>
            <a:ext cx="9144000" cy="6858000"/>
            <a:chOff x="0" y="0"/>
            <a:chExt cx="9144000" cy="6858000"/>
          </a:xfrm>
        </p:grpSpPr>
        <p:grpSp>
          <p:nvGrpSpPr>
            <p:cNvPr id="3" name="Group 19">
              <a:extLst>
                <a:ext uri="{FF2B5EF4-FFF2-40B4-BE49-F238E27FC236}">
                  <a16:creationId xmlns:a16="http://schemas.microsoft.com/office/drawing/2014/main" id="{85369D70-B4C4-50D1-DA22-C0EF720AC3CC}"/>
                </a:ext>
              </a:extLst>
            </p:cNvPr>
            <p:cNvGrpSpPr>
              <a:grpSpLocks/>
            </p:cNvGrpSpPr>
            <p:nvPr/>
          </p:nvGrpSpPr>
          <p:grpSpPr bwMode="auto">
            <a:xfrm>
              <a:off x="0" y="0"/>
              <a:ext cx="9144000" cy="6858000"/>
              <a:chOff x="0" y="0"/>
              <a:chExt cx="9144000" cy="6858000"/>
            </a:xfrm>
          </p:grpSpPr>
          <p:grpSp>
            <p:nvGrpSpPr>
              <p:cNvPr id="5" name="Group 8">
                <a:extLst>
                  <a:ext uri="{FF2B5EF4-FFF2-40B4-BE49-F238E27FC236}">
                    <a16:creationId xmlns:a16="http://schemas.microsoft.com/office/drawing/2014/main" id="{0F3FDED6-D232-35DA-659A-7E4DD49D573B}"/>
                  </a:ext>
                </a:extLst>
              </p:cNvPr>
              <p:cNvGrpSpPr>
                <a:grpSpLocks/>
              </p:cNvGrpSpPr>
              <p:nvPr/>
            </p:nvGrpSpPr>
            <p:grpSpPr bwMode="auto">
              <a:xfrm>
                <a:off x="0" y="0"/>
                <a:ext cx="9144000" cy="6858000"/>
                <a:chOff x="0" y="0"/>
                <a:chExt cx="5760" cy="4320"/>
              </a:xfrm>
            </p:grpSpPr>
            <p:grpSp>
              <p:nvGrpSpPr>
                <p:cNvPr id="7" name="Group 6">
                  <a:extLst>
                    <a:ext uri="{FF2B5EF4-FFF2-40B4-BE49-F238E27FC236}">
                      <a16:creationId xmlns:a16="http://schemas.microsoft.com/office/drawing/2014/main" id="{D2F21FD7-1DC8-8F1B-6788-293B3B4F152F}"/>
                    </a:ext>
                  </a:extLst>
                </p:cNvPr>
                <p:cNvGrpSpPr>
                  <a:grpSpLocks/>
                </p:cNvGrpSpPr>
                <p:nvPr/>
              </p:nvGrpSpPr>
              <p:grpSpPr bwMode="auto">
                <a:xfrm>
                  <a:off x="0" y="0"/>
                  <a:ext cx="192" cy="4320"/>
                  <a:chOff x="0" y="-48"/>
                  <a:chExt cx="144" cy="4368"/>
                </a:xfrm>
              </p:grpSpPr>
              <p:sp>
                <p:nvSpPr>
                  <p:cNvPr id="17" name="Rectangle 10">
                    <a:extLst>
                      <a:ext uri="{FF2B5EF4-FFF2-40B4-BE49-F238E27FC236}">
                        <a16:creationId xmlns:a16="http://schemas.microsoft.com/office/drawing/2014/main" id="{DA038415-56A6-A4D2-F211-B412E6767EF4}"/>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8" name="Rectangle 11">
                    <a:extLst>
                      <a:ext uri="{FF2B5EF4-FFF2-40B4-BE49-F238E27FC236}">
                        <a16:creationId xmlns:a16="http://schemas.microsoft.com/office/drawing/2014/main" id="{72643E00-138D-CB9E-FF35-E02EA78F82BF}"/>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8" name="Group 12">
                  <a:extLst>
                    <a:ext uri="{FF2B5EF4-FFF2-40B4-BE49-F238E27FC236}">
                      <a16:creationId xmlns:a16="http://schemas.microsoft.com/office/drawing/2014/main" id="{0B490F62-AC41-1E5A-205D-AFC3EDFD3C84}"/>
                    </a:ext>
                  </a:extLst>
                </p:cNvPr>
                <p:cNvGrpSpPr>
                  <a:grpSpLocks/>
                </p:cNvGrpSpPr>
                <p:nvPr/>
              </p:nvGrpSpPr>
              <p:grpSpPr bwMode="auto">
                <a:xfrm>
                  <a:off x="5674" y="24"/>
                  <a:ext cx="86" cy="4296"/>
                  <a:chOff x="5616" y="-48"/>
                  <a:chExt cx="144" cy="4368"/>
                </a:xfrm>
              </p:grpSpPr>
              <p:sp>
                <p:nvSpPr>
                  <p:cNvPr id="15" name="Rectangle 13">
                    <a:extLst>
                      <a:ext uri="{FF2B5EF4-FFF2-40B4-BE49-F238E27FC236}">
                        <a16:creationId xmlns:a16="http://schemas.microsoft.com/office/drawing/2014/main" id="{61837967-E41F-8F19-A870-30F7B3467A93}"/>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6" name="Rectangle 14">
                    <a:extLst>
                      <a:ext uri="{FF2B5EF4-FFF2-40B4-BE49-F238E27FC236}">
                        <a16:creationId xmlns:a16="http://schemas.microsoft.com/office/drawing/2014/main" id="{51BD8348-B0E3-423C-EC01-B3F6BDBDB546}"/>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9" name="Group 15">
                  <a:extLst>
                    <a:ext uri="{FF2B5EF4-FFF2-40B4-BE49-F238E27FC236}">
                      <a16:creationId xmlns:a16="http://schemas.microsoft.com/office/drawing/2014/main" id="{0A724A2B-766D-0BE7-F53B-7F08128D78B1}"/>
                    </a:ext>
                  </a:extLst>
                </p:cNvPr>
                <p:cNvGrpSpPr>
                  <a:grpSpLocks/>
                </p:cNvGrpSpPr>
                <p:nvPr/>
              </p:nvGrpSpPr>
              <p:grpSpPr bwMode="auto">
                <a:xfrm>
                  <a:off x="144" y="0"/>
                  <a:ext cx="5616" cy="144"/>
                  <a:chOff x="96" y="-48"/>
                  <a:chExt cx="5520" cy="144"/>
                </a:xfrm>
              </p:grpSpPr>
              <p:sp>
                <p:nvSpPr>
                  <p:cNvPr id="13" name="Rectangle 16">
                    <a:extLst>
                      <a:ext uri="{FF2B5EF4-FFF2-40B4-BE49-F238E27FC236}">
                        <a16:creationId xmlns:a16="http://schemas.microsoft.com/office/drawing/2014/main" id="{A91C7060-597C-67A9-4A29-D5831F8E4681}"/>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4" name="Rectangle 17">
                    <a:extLst>
                      <a:ext uri="{FF2B5EF4-FFF2-40B4-BE49-F238E27FC236}">
                        <a16:creationId xmlns:a16="http://schemas.microsoft.com/office/drawing/2014/main" id="{6BD22258-71A2-18C5-003B-9BF944D1C8B9}"/>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0" name="Group 18">
                  <a:extLst>
                    <a:ext uri="{FF2B5EF4-FFF2-40B4-BE49-F238E27FC236}">
                      <a16:creationId xmlns:a16="http://schemas.microsoft.com/office/drawing/2014/main" id="{6722997D-067E-8488-05CB-F3DC9D312819}"/>
                    </a:ext>
                  </a:extLst>
                </p:cNvPr>
                <p:cNvGrpSpPr>
                  <a:grpSpLocks/>
                </p:cNvGrpSpPr>
                <p:nvPr/>
              </p:nvGrpSpPr>
              <p:grpSpPr bwMode="auto">
                <a:xfrm>
                  <a:off x="144" y="4234"/>
                  <a:ext cx="5616" cy="86"/>
                  <a:chOff x="96" y="4176"/>
                  <a:chExt cx="5520" cy="144"/>
                </a:xfrm>
              </p:grpSpPr>
              <p:sp>
                <p:nvSpPr>
                  <p:cNvPr id="11" name="Rectangle 19">
                    <a:extLst>
                      <a:ext uri="{FF2B5EF4-FFF2-40B4-BE49-F238E27FC236}">
                        <a16:creationId xmlns:a16="http://schemas.microsoft.com/office/drawing/2014/main" id="{826D1737-2C75-D104-A1A3-26DBC5F6FF4C}"/>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2" name="Rectangle 20">
                    <a:extLst>
                      <a:ext uri="{FF2B5EF4-FFF2-40B4-BE49-F238E27FC236}">
                        <a16:creationId xmlns:a16="http://schemas.microsoft.com/office/drawing/2014/main" id="{9AB2E22F-B3F5-700B-D427-1B381731DEC6}"/>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sp>
            <p:nvSpPr>
              <p:cNvPr id="6" name="Rectangle 21">
                <a:extLst>
                  <a:ext uri="{FF2B5EF4-FFF2-40B4-BE49-F238E27FC236}">
                    <a16:creationId xmlns:a16="http://schemas.microsoft.com/office/drawing/2014/main" id="{050E39E0-F732-1026-EB6C-3715C944F944}"/>
                  </a:ext>
                </a:extLst>
              </p:cNvPr>
              <p:cNvSpPr>
                <a:spLocks noChangeArrowheads="1"/>
              </p:cNvSpPr>
              <p:nvPr/>
            </p:nvSpPr>
            <p:spPr bwMode="auto">
              <a:xfrm>
                <a:off x="1793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4" name="Picture 42" descr="A picture containing shape&#10;&#10;Description automatically generated">
              <a:extLst>
                <a:ext uri="{FF2B5EF4-FFF2-40B4-BE49-F238E27FC236}">
                  <a16:creationId xmlns:a16="http://schemas.microsoft.com/office/drawing/2014/main" id="{56143B2B-D093-CABF-F096-3E2D644AB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0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8151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dissolve">
                                      <p:cBhvr>
                                        <p:cTn id="7" dur="500"/>
                                        <p:tgtEl>
                                          <p:spTgt spid="95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68D80BC0-15E1-75F7-5899-8D349915FE74}"/>
              </a:ext>
            </a:extLst>
          </p:cNvPr>
          <p:cNvSpPr txBox="1">
            <a:spLocks noChangeArrowheads="1"/>
          </p:cNvSpPr>
          <p:nvPr/>
        </p:nvSpPr>
        <p:spPr bwMode="auto">
          <a:xfrm>
            <a:off x="393700" y="371475"/>
            <a:ext cx="716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Engine Breathing &amp; Valve Actions</a:t>
            </a:r>
          </a:p>
        </p:txBody>
      </p:sp>
      <p:grpSp>
        <p:nvGrpSpPr>
          <p:cNvPr id="4099" name="Group 38">
            <a:extLst>
              <a:ext uri="{FF2B5EF4-FFF2-40B4-BE49-F238E27FC236}">
                <a16:creationId xmlns:a16="http://schemas.microsoft.com/office/drawing/2014/main" id="{54584692-43C0-1701-D7B1-53A7D51C7074}"/>
              </a:ext>
            </a:extLst>
          </p:cNvPr>
          <p:cNvGrpSpPr>
            <a:grpSpLocks/>
          </p:cNvGrpSpPr>
          <p:nvPr/>
        </p:nvGrpSpPr>
        <p:grpSpPr bwMode="auto">
          <a:xfrm>
            <a:off x="0" y="0"/>
            <a:ext cx="9144000" cy="6858000"/>
            <a:chOff x="0" y="0"/>
            <a:chExt cx="9144000" cy="6858000"/>
          </a:xfrm>
        </p:grpSpPr>
        <p:grpSp>
          <p:nvGrpSpPr>
            <p:cNvPr id="4103" name="Group 19">
              <a:extLst>
                <a:ext uri="{FF2B5EF4-FFF2-40B4-BE49-F238E27FC236}">
                  <a16:creationId xmlns:a16="http://schemas.microsoft.com/office/drawing/2014/main" id="{46F0751A-C285-01DA-AEB6-35353458DD5D}"/>
                </a:ext>
              </a:extLst>
            </p:cNvPr>
            <p:cNvGrpSpPr>
              <a:grpSpLocks/>
            </p:cNvGrpSpPr>
            <p:nvPr/>
          </p:nvGrpSpPr>
          <p:grpSpPr bwMode="auto">
            <a:xfrm>
              <a:off x="0" y="0"/>
              <a:ext cx="9144000" cy="6858000"/>
              <a:chOff x="0" y="0"/>
              <a:chExt cx="9144000" cy="6858000"/>
            </a:xfrm>
          </p:grpSpPr>
          <p:grpSp>
            <p:nvGrpSpPr>
              <p:cNvPr id="4105" name="Group 8">
                <a:extLst>
                  <a:ext uri="{FF2B5EF4-FFF2-40B4-BE49-F238E27FC236}">
                    <a16:creationId xmlns:a16="http://schemas.microsoft.com/office/drawing/2014/main" id="{81AB95EF-943A-E56F-336F-86275B3A4275}"/>
                  </a:ext>
                </a:extLst>
              </p:cNvPr>
              <p:cNvGrpSpPr>
                <a:grpSpLocks/>
              </p:cNvGrpSpPr>
              <p:nvPr/>
            </p:nvGrpSpPr>
            <p:grpSpPr bwMode="auto">
              <a:xfrm>
                <a:off x="0" y="0"/>
                <a:ext cx="9144000" cy="6858000"/>
                <a:chOff x="0" y="0"/>
                <a:chExt cx="5760" cy="4320"/>
              </a:xfrm>
            </p:grpSpPr>
            <p:grpSp>
              <p:nvGrpSpPr>
                <p:cNvPr id="4107" name="Group 9">
                  <a:extLst>
                    <a:ext uri="{FF2B5EF4-FFF2-40B4-BE49-F238E27FC236}">
                      <a16:creationId xmlns:a16="http://schemas.microsoft.com/office/drawing/2014/main" id="{70B71030-9335-7ECC-9232-2371B131D2F9}"/>
                    </a:ext>
                  </a:extLst>
                </p:cNvPr>
                <p:cNvGrpSpPr>
                  <a:grpSpLocks/>
                </p:cNvGrpSpPr>
                <p:nvPr/>
              </p:nvGrpSpPr>
              <p:grpSpPr bwMode="auto">
                <a:xfrm>
                  <a:off x="0" y="0"/>
                  <a:ext cx="192" cy="4320"/>
                  <a:chOff x="0" y="-48"/>
                  <a:chExt cx="144" cy="4368"/>
                </a:xfrm>
              </p:grpSpPr>
              <p:sp>
                <p:nvSpPr>
                  <p:cNvPr id="4117" name="Rectangle 10">
                    <a:extLst>
                      <a:ext uri="{FF2B5EF4-FFF2-40B4-BE49-F238E27FC236}">
                        <a16:creationId xmlns:a16="http://schemas.microsoft.com/office/drawing/2014/main" id="{4613B48D-A8AC-0214-4920-AF6B1B53FC8C}"/>
                      </a:ext>
                    </a:extLst>
                  </p:cNvPr>
                  <p:cNvSpPr>
                    <a:spLocks noChangeArrowheads="1"/>
                  </p:cNvSpPr>
                  <p:nvPr/>
                </p:nvSpPr>
                <p:spPr bwMode="auto">
                  <a:xfrm>
                    <a:off x="0" y="-48"/>
                    <a:ext cx="144" cy="2352"/>
                  </a:xfrm>
                  <a:prstGeom prst="rect">
                    <a:avLst/>
                  </a:prstGeom>
                  <a:gradFill rotWithShape="0">
                    <a:gsLst>
                      <a:gs pos="0">
                        <a:srgbClr val="FF99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118" name="Rectangle 11">
                    <a:extLst>
                      <a:ext uri="{FF2B5EF4-FFF2-40B4-BE49-F238E27FC236}">
                        <a16:creationId xmlns:a16="http://schemas.microsoft.com/office/drawing/2014/main" id="{4B655DA4-85A8-D502-373A-B80F8081DFC9}"/>
                      </a:ext>
                    </a:extLst>
                  </p:cNvPr>
                  <p:cNvSpPr>
                    <a:spLocks noChangeArrowheads="1"/>
                  </p:cNvSpPr>
                  <p:nvPr/>
                </p:nvSpPr>
                <p:spPr bwMode="auto">
                  <a:xfrm>
                    <a:off x="0" y="2160"/>
                    <a:ext cx="144" cy="2160"/>
                  </a:xfrm>
                  <a:prstGeom prst="rect">
                    <a:avLst/>
                  </a:prstGeom>
                  <a:gradFill rotWithShape="0">
                    <a:gsLst>
                      <a:gs pos="0">
                        <a:schemeClr val="bg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4108" name="Group 12">
                  <a:extLst>
                    <a:ext uri="{FF2B5EF4-FFF2-40B4-BE49-F238E27FC236}">
                      <a16:creationId xmlns:a16="http://schemas.microsoft.com/office/drawing/2014/main" id="{025619FB-D15D-986E-6637-8E675DFE052D}"/>
                    </a:ext>
                  </a:extLst>
                </p:cNvPr>
                <p:cNvGrpSpPr>
                  <a:grpSpLocks/>
                </p:cNvGrpSpPr>
                <p:nvPr/>
              </p:nvGrpSpPr>
              <p:grpSpPr bwMode="auto">
                <a:xfrm>
                  <a:off x="5674" y="24"/>
                  <a:ext cx="86" cy="4296"/>
                  <a:chOff x="5616" y="-48"/>
                  <a:chExt cx="144" cy="4368"/>
                </a:xfrm>
              </p:grpSpPr>
              <p:sp>
                <p:nvSpPr>
                  <p:cNvPr id="4115" name="Rectangle 13">
                    <a:extLst>
                      <a:ext uri="{FF2B5EF4-FFF2-40B4-BE49-F238E27FC236}">
                        <a16:creationId xmlns:a16="http://schemas.microsoft.com/office/drawing/2014/main" id="{8DF66CFB-CF2B-3899-3AA0-CA1F271C94FA}"/>
                      </a:ext>
                    </a:extLst>
                  </p:cNvPr>
                  <p:cNvSpPr>
                    <a:spLocks noChangeArrowheads="1"/>
                  </p:cNvSpPr>
                  <p:nvPr/>
                </p:nvSpPr>
                <p:spPr bwMode="auto">
                  <a:xfrm>
                    <a:off x="5616" y="-48"/>
                    <a:ext cx="144" cy="2352"/>
                  </a:xfrm>
                  <a:prstGeom prst="rect">
                    <a:avLst/>
                  </a:prstGeom>
                  <a:gradFill rotWithShape="0">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116" name="Rectangle 14">
                    <a:extLst>
                      <a:ext uri="{FF2B5EF4-FFF2-40B4-BE49-F238E27FC236}">
                        <a16:creationId xmlns:a16="http://schemas.microsoft.com/office/drawing/2014/main" id="{49E83230-5FE0-F5FE-9209-BAC5B1713DB9}"/>
                      </a:ext>
                    </a:extLst>
                  </p:cNvPr>
                  <p:cNvSpPr>
                    <a:spLocks noChangeArrowheads="1"/>
                  </p:cNvSpPr>
                  <p:nvPr/>
                </p:nvSpPr>
                <p:spPr bwMode="auto">
                  <a:xfrm>
                    <a:off x="5616" y="2160"/>
                    <a:ext cx="144" cy="2160"/>
                  </a:xfrm>
                  <a:prstGeom prst="rect">
                    <a:avLst/>
                  </a:prstGeom>
                  <a:gradFill rotWithShape="0">
                    <a:gsLst>
                      <a:gs pos="0">
                        <a:schemeClr val="bg1"/>
                      </a:gs>
                      <a:gs pos="100000">
                        <a:srgbClr val="FF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4109" name="Group 24">
                  <a:extLst>
                    <a:ext uri="{FF2B5EF4-FFF2-40B4-BE49-F238E27FC236}">
                      <a16:creationId xmlns:a16="http://schemas.microsoft.com/office/drawing/2014/main" id="{3739D7CA-F746-2F01-D27C-1BA23A1E0E8E}"/>
                    </a:ext>
                  </a:extLst>
                </p:cNvPr>
                <p:cNvGrpSpPr>
                  <a:grpSpLocks/>
                </p:cNvGrpSpPr>
                <p:nvPr/>
              </p:nvGrpSpPr>
              <p:grpSpPr bwMode="auto">
                <a:xfrm>
                  <a:off x="144" y="0"/>
                  <a:ext cx="5616" cy="144"/>
                  <a:chOff x="96" y="-48"/>
                  <a:chExt cx="5520" cy="144"/>
                </a:xfrm>
              </p:grpSpPr>
              <p:sp>
                <p:nvSpPr>
                  <p:cNvPr id="4113" name="Rectangle 16">
                    <a:extLst>
                      <a:ext uri="{FF2B5EF4-FFF2-40B4-BE49-F238E27FC236}">
                        <a16:creationId xmlns:a16="http://schemas.microsoft.com/office/drawing/2014/main" id="{06099067-4097-89E6-7AA7-5CFDB8A35F21}"/>
                      </a:ext>
                    </a:extLst>
                  </p:cNvPr>
                  <p:cNvSpPr>
                    <a:spLocks noChangeArrowheads="1"/>
                  </p:cNvSpPr>
                  <p:nvPr/>
                </p:nvSpPr>
                <p:spPr bwMode="auto">
                  <a:xfrm>
                    <a:off x="96" y="-48"/>
                    <a:ext cx="2736" cy="144"/>
                  </a:xfrm>
                  <a:prstGeom prst="rect">
                    <a:avLst/>
                  </a:prstGeom>
                  <a:gradFill rotWithShape="0">
                    <a:gsLst>
                      <a:gs pos="0">
                        <a:srgbClr val="FF99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114" name="Rectangle 17">
                    <a:extLst>
                      <a:ext uri="{FF2B5EF4-FFF2-40B4-BE49-F238E27FC236}">
                        <a16:creationId xmlns:a16="http://schemas.microsoft.com/office/drawing/2014/main" id="{2203A577-3576-26C0-3169-F74C974F165B}"/>
                      </a:ext>
                    </a:extLst>
                  </p:cNvPr>
                  <p:cNvSpPr>
                    <a:spLocks noChangeArrowheads="1"/>
                  </p:cNvSpPr>
                  <p:nvPr/>
                </p:nvSpPr>
                <p:spPr bwMode="auto">
                  <a:xfrm>
                    <a:off x="2832" y="-48"/>
                    <a:ext cx="2784" cy="144"/>
                  </a:xfrm>
                  <a:prstGeom prst="rect">
                    <a:avLst/>
                  </a:prstGeom>
                  <a:gradFill rotWithShape="0">
                    <a:gsLst>
                      <a:gs pos="0">
                        <a:schemeClr val="bg1"/>
                      </a:gs>
                      <a:gs pos="100000">
                        <a:srgbClr val="00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nvGrpSpPr>
                <p:cNvPr id="4110" name="Group 25">
                  <a:extLst>
                    <a:ext uri="{FF2B5EF4-FFF2-40B4-BE49-F238E27FC236}">
                      <a16:creationId xmlns:a16="http://schemas.microsoft.com/office/drawing/2014/main" id="{AB2B7F74-AA0A-A3B9-C76F-7E5C6DCD26F0}"/>
                    </a:ext>
                  </a:extLst>
                </p:cNvPr>
                <p:cNvGrpSpPr>
                  <a:grpSpLocks/>
                </p:cNvGrpSpPr>
                <p:nvPr/>
              </p:nvGrpSpPr>
              <p:grpSpPr bwMode="auto">
                <a:xfrm>
                  <a:off x="144" y="4234"/>
                  <a:ext cx="5616" cy="86"/>
                  <a:chOff x="96" y="4176"/>
                  <a:chExt cx="5520" cy="144"/>
                </a:xfrm>
              </p:grpSpPr>
              <p:sp>
                <p:nvSpPr>
                  <p:cNvPr id="4111" name="Rectangle 26">
                    <a:extLst>
                      <a:ext uri="{FF2B5EF4-FFF2-40B4-BE49-F238E27FC236}">
                        <a16:creationId xmlns:a16="http://schemas.microsoft.com/office/drawing/2014/main" id="{CE9FC13D-A0CF-ED2E-4A13-F6193719A270}"/>
                      </a:ext>
                    </a:extLst>
                  </p:cNvPr>
                  <p:cNvSpPr>
                    <a:spLocks noChangeArrowheads="1"/>
                  </p:cNvSpPr>
                  <p:nvPr/>
                </p:nvSpPr>
                <p:spPr bwMode="auto">
                  <a:xfrm>
                    <a:off x="96" y="4176"/>
                    <a:ext cx="2736" cy="144"/>
                  </a:xfrm>
                  <a:prstGeom prst="rect">
                    <a:avLst/>
                  </a:prstGeom>
                  <a:gradFill rotWithShape="0">
                    <a:gsLst>
                      <a:gs pos="0">
                        <a:srgbClr val="0066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112" name="Rectangle 27">
                    <a:extLst>
                      <a:ext uri="{FF2B5EF4-FFF2-40B4-BE49-F238E27FC236}">
                        <a16:creationId xmlns:a16="http://schemas.microsoft.com/office/drawing/2014/main" id="{A5AEC30D-9511-2017-C77B-BAABA80EBA90}"/>
                      </a:ext>
                    </a:extLst>
                  </p:cNvPr>
                  <p:cNvSpPr>
                    <a:spLocks noChangeArrowheads="1"/>
                  </p:cNvSpPr>
                  <p:nvPr/>
                </p:nvSpPr>
                <p:spPr bwMode="auto">
                  <a:xfrm>
                    <a:off x="2832" y="4176"/>
                    <a:ext cx="2784" cy="144"/>
                  </a:xfrm>
                  <a:prstGeom prst="rect">
                    <a:avLst/>
                  </a:prstGeom>
                  <a:gradFill rotWithShape="0">
                    <a:gsLst>
                      <a:gs pos="0">
                        <a:schemeClr val="bg1"/>
                      </a:gs>
                      <a:gs pos="100000">
                        <a:srgbClr val="FF99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grpSp>
          </p:grpSp>
          <p:sp>
            <p:nvSpPr>
              <p:cNvPr id="22" name="Rectangle 21">
                <a:extLst>
                  <a:ext uri="{FF2B5EF4-FFF2-40B4-BE49-F238E27FC236}">
                    <a16:creationId xmlns:a16="http://schemas.microsoft.com/office/drawing/2014/main" id="{5F76AFC2-507D-AC7D-D2A4-29A5F2E799BD}"/>
                  </a:ext>
                </a:extLst>
              </p:cNvPr>
              <p:cNvSpPr>
                <a:spLocks noChangeArrowheads="1"/>
              </p:cNvSpPr>
              <p:nvPr/>
            </p:nvSpPr>
            <p:spPr bwMode="auto">
              <a:xfrm>
                <a:off x="255588" y="1066800"/>
                <a:ext cx="8812212" cy="762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a:effectLst/>
            </p:spPr>
            <p:txBody>
              <a:bodyPr wrap="none" anchor="ctr"/>
              <a:lstStyle/>
              <a:p>
                <a:pPr>
                  <a:defRPr/>
                </a:pPr>
                <a:endParaRPr lang="en-US">
                  <a:latin typeface="Times New Roman" charset="0"/>
                </a:endParaRPr>
              </a:p>
            </p:txBody>
          </p:sp>
        </p:grpSp>
        <p:pic>
          <p:nvPicPr>
            <p:cNvPr id="4104" name="Picture 42" descr="A picture containing shape&#10;&#10;Description automatically generated">
              <a:extLst>
                <a:ext uri="{FF2B5EF4-FFF2-40B4-BE49-F238E27FC236}">
                  <a16:creationId xmlns:a16="http://schemas.microsoft.com/office/drawing/2014/main" id="{074AB56D-2D78-3836-BB10-F510E9C9F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460" y="194436"/>
              <a:ext cx="1656140" cy="8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0" name="Picture 1">
            <a:extLst>
              <a:ext uri="{FF2B5EF4-FFF2-40B4-BE49-F238E27FC236}">
                <a16:creationId xmlns:a16="http://schemas.microsoft.com/office/drawing/2014/main" id="{3C2C1635-8325-C73A-5EFF-C5B5F7DF6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54113"/>
            <a:ext cx="32639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a:extLst>
              <a:ext uri="{FF2B5EF4-FFF2-40B4-BE49-F238E27FC236}">
                <a16:creationId xmlns:a16="http://schemas.microsoft.com/office/drawing/2014/main" id="{EAC80C66-F942-03D0-79FD-57A3E244B7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143000"/>
            <a:ext cx="498157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a:extLst>
              <a:ext uri="{FF2B5EF4-FFF2-40B4-BE49-F238E27FC236}">
                <a16:creationId xmlns:a16="http://schemas.microsoft.com/office/drawing/2014/main" id="{5E874088-9B2F-AF3C-F2D6-9B2446126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79800"/>
            <a:ext cx="515778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Diagram of a car engine&#10;&#10;Description automatically generated">
            <a:hlinkClick r:id="rId6"/>
            <a:extLst>
              <a:ext uri="{FF2B5EF4-FFF2-40B4-BE49-F238E27FC236}">
                <a16:creationId xmlns:a16="http://schemas.microsoft.com/office/drawing/2014/main" id="{2225A456-527F-D002-7B20-BC0C3A9512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4724" y="1522730"/>
            <a:ext cx="5731510" cy="350647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circle(in)">
                                      <p:cBhvr>
                                        <p:cTn id="12" dur="75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circle(in)">
                                      <p:cBhvr>
                                        <p:cTn id="17" dur="75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6134</TotalTime>
  <Words>771</Words>
  <Application>Microsoft Office PowerPoint</Application>
  <PresentationFormat>On-screen Show (4:3)</PresentationFormat>
  <Paragraphs>114</Paragraphs>
  <Slides>40</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1" baseType="lpstr">
      <vt:lpstr>Arial</vt:lpstr>
      <vt:lpstr>Blackadder ITC</vt:lpstr>
      <vt:lpstr>CommercialScript BT</vt:lpstr>
      <vt:lpstr>Helvetica</vt:lpstr>
      <vt:lpstr>Helvetica-Bold</vt:lpstr>
      <vt:lpstr>Script MT Bold</vt:lpstr>
      <vt:lpstr>Tempus Sans ITC</vt:lpstr>
      <vt:lpstr>Times New Roman</vt:lpstr>
      <vt:lpstr>Default Design</vt:lpstr>
      <vt:lpstr>Bitmap Image</vt:lpstr>
      <vt:lpstr>Equation</vt:lpstr>
      <vt:lpstr>Strategic zones of improvements for SI Engine </vt:lpstr>
      <vt:lpstr>2023 :  5th Generation SI Vehicle</vt:lpstr>
      <vt:lpstr>Fuel Air Cycle Modelling :  Selection of Mixture Strength</vt:lpstr>
      <vt:lpstr>Fuel Air cycle Modelling :  Selection of Mixture Strength</vt:lpstr>
      <vt:lpstr>Selection of Sufficient Air : Minimization of  Running Cost</vt:lpstr>
      <vt:lpstr>Selection of Sufficient Air : Running Cost Vs Capital Cost</vt:lpstr>
      <vt:lpstr>Advanced Valve Systems for Ecofriendly Engines</vt:lpstr>
      <vt:lpstr>PowerPoint Presentation</vt:lpstr>
      <vt:lpstr>PowerPoint Presentation</vt:lpstr>
      <vt:lpstr>PowerPoint Presentation</vt:lpstr>
      <vt:lpstr>PowerPoint Presentation</vt:lpstr>
      <vt:lpstr>Choking of Valve Passage</vt:lpstr>
      <vt:lpstr>Frictional Compressible Flow Through Inlet Valve</vt:lpstr>
      <vt:lpstr>PowerPoint Presentation</vt:lpstr>
      <vt:lpstr>A Global Measure of Breathing Effectiveness</vt:lpstr>
      <vt:lpstr>PowerPoint Presentation</vt:lpstr>
      <vt:lpstr>A Number based learning Through Comprehensive Experimental Research</vt:lpstr>
      <vt:lpstr>PowerPoint Presentation</vt:lpstr>
      <vt:lpstr>PowerPoint Presentation</vt:lpstr>
      <vt:lpstr>PowerPoint Presentation</vt:lpstr>
      <vt:lpstr>Intake Mass of Air/Air-fuel Mixture</vt:lpstr>
      <vt:lpstr>Tuning of p-V Diagram (Shape of actual Cycle) </vt:lpstr>
      <vt:lpstr>Tuning of p-V Diagram (Shape of actual Cycle) </vt:lpstr>
      <vt:lpstr>Tuning of p-V Diagram (Shape of actual Cycle) </vt:lpstr>
      <vt:lpstr>PowerPoint Presentation</vt:lpstr>
      <vt:lpstr>PowerPoint Presentation</vt:lpstr>
      <vt:lpstr>PowerPoint Presentation</vt:lpstr>
      <vt:lpstr>Fixed Valves: Speed Vs Volumetric Efficiency</vt:lpstr>
      <vt:lpstr>Enhanced Flow Area due to multiple valves</vt:lpstr>
      <vt:lpstr>Enhancement of Intake Flow Area using Twin Valves</vt:lpstr>
      <vt:lpstr>Performance Objective Vs Valve Actions</vt:lpstr>
      <vt:lpstr>21st Century Breath Smart Engines</vt:lpstr>
      <vt:lpstr>General classification of VVA technology</vt:lpstr>
      <vt:lpstr>General classification of VVA technology</vt:lpstr>
      <vt:lpstr>Variable Valve Actuation System</vt:lpstr>
      <vt:lpstr>Principle of Operation of VVA</vt:lpstr>
      <vt:lpstr>Progress in Development of VVA Systems</vt:lpstr>
      <vt:lpstr>Performance Parameter: Control of Power or Torque</vt:lpstr>
      <vt:lpstr>Performance Parameter: Control Fuel Economy</vt:lpstr>
      <vt:lpstr>Digital Valves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abc</dc:creator>
  <cp:lastModifiedBy>P M V Subbarao</cp:lastModifiedBy>
  <cp:revision>420</cp:revision>
  <dcterms:created xsi:type="dcterms:W3CDTF">2003-07-30T05:45:36Z</dcterms:created>
  <dcterms:modified xsi:type="dcterms:W3CDTF">2023-09-25T06:02:18Z</dcterms:modified>
</cp:coreProperties>
</file>