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158" r:id="rId2"/>
    <p:sldId id="921" r:id="rId3"/>
    <p:sldId id="938" r:id="rId4"/>
    <p:sldId id="1159" r:id="rId5"/>
    <p:sldId id="951" r:id="rId6"/>
    <p:sldId id="954" r:id="rId7"/>
    <p:sldId id="952" r:id="rId8"/>
    <p:sldId id="932" r:id="rId9"/>
    <p:sldId id="573" r:id="rId10"/>
    <p:sldId id="580" r:id="rId11"/>
    <p:sldId id="675" r:id="rId12"/>
    <p:sldId id="676" r:id="rId13"/>
    <p:sldId id="948" r:id="rId14"/>
    <p:sldId id="940" r:id="rId15"/>
    <p:sldId id="950" r:id="rId16"/>
    <p:sldId id="956" r:id="rId17"/>
    <p:sldId id="955" r:id="rId18"/>
    <p:sldId id="957" r:id="rId19"/>
    <p:sldId id="931" r:id="rId20"/>
    <p:sldId id="942" r:id="rId21"/>
    <p:sldId id="949" r:id="rId22"/>
    <p:sldId id="95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3969" autoAdjust="0"/>
  </p:normalViewPr>
  <p:slideViewPr>
    <p:cSldViewPr>
      <p:cViewPr varScale="1">
        <p:scale>
          <a:sx n="72" d="100"/>
          <a:sy n="72" d="100"/>
        </p:scale>
        <p:origin x="14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8673598-3C6E-5558-5C98-163DC46F59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6E6980E-9924-40CF-8CDE-1F6CC15B3B5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5278945-4154-2EBC-30D1-2A1D86B68DF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2CDB357-52D4-16F4-4486-6564A008213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079C41-A127-4A2F-BC30-EC86AABD9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7-24T06:30:47.93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6:34:06.1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22770 18156 2120 0,'-3'-3'47'0,"-3"-2"9"0,3-1 3 15,-3 1 0-15,0-5-47 0,0 2-12 0,3 2 0 0,-3 1 0 0,3 0 32 0,-2 2 5 16,5 3 1-16,0 0 0 0,0 0-38 0,-3-2-21 16,3 2 2-16,0 0 1 0,0 0 18 0,-6-3 0 15,6 3 0-15,0 0 0 0,0 0 0 0,0 0 0 0,0 0-8 0</inkml:trace>
  <inkml:trace contextRef="#ctx0" brushRef="#br0" timeOffset="1638.07">23571 17748 622 0,'0'0'13'0,"0"0"3"0,0 0 1 0,-3-5 2 0</inkml:trace>
  <inkml:trace contextRef="#ctx0" brushRef="#br0" timeOffset="1696.04">23618 17724 952 0,'0'0'27'0,"0"0"5"0,0 0-32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26T06:47:07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1144 12960 149 0,'-13'-11'55'0,"-1"-2"-13"0,1 1-6 16,3 1-8-16,-1-3 1 15,11 14 2-15,-16-19 0 16,16 19-1-16,-12-18 0 16,12 18 0-16,0 0-8 15,-9-11-4-15,9 11-8 16,0 0-5-16,0 0-2 0,0 0-1 16,0 0-2-16,17 10 0 15,-6-4 3-15,3-1 3 16,5 2 4-16,6 0-2 15,3 0 0-15,2-1-3 16,6 1-2-16,2-3 0 16,3 1-1-16,4 0-1 15,4 0-1-15,1 0 2 16,4-2-1-16,4 1 2 16,6 2 1-16,4 0 0 15,4 0-3-15,6-1 2 16,5 2 2-16,4 2-2 15,7 1 0-15,1 1 0 16,3 0 0-16,4 1 1 16,1 0 1-16,-1 2-3 0,2 0 0 15,1-2-1-15,1-1 2 16,3 1-1-16,2-1 0 16,0-1-1-16,3-1 2 15,3 1-1-15,0-2 2 16,5 1 0-16,1-2-3 15,-1-1 1-15,3 2-1 16,2-2 3-16,1-3-3 16,4 2 1-16,0-2-2 15,-2 0-1-15,1 0 4 16,2 0-3-16,0-1 3 0,0 0-4 16,0 0 4-1,-2 1 0-15,-1-1 0 0,1 1 1 16,-2 0-1-16,-2 1 0 15,-4 2-2-15,-2 1 2 16,-4 1-2-16,-3 1-3 16,-4 1 2-16,-3 1 1 15,-2-3 0-15,-2 3 0 16,-1-1-1-16,1 0 3 16,-2-3-1-16,2 0 0 15,0-1-1-15,1 2 0 16,-1-2-1-16,-1-1 1 15,2-1 1-15,0 0-3 16,-3-1 0-16,-1 0 2 16,3-3 0-16,1 0 1 0,5-2-1 15,3-1 0 1,1 1-2-16,0-3 0 0,4 1 3 16,5 1-3-1,2-1 0-15,0-1 0 0,2 3 0 16,-2 1 1-16,3-2 2 15,4 2-1-15,3 1-1 16,3-1 1-16,2 1-1 16,8 0-1-16,-1-1 1 15,5 2-1-15,6-1 1 16,1 0-1-16,1 0 3 16,1 1-2-16,1-1 0 15,-2 1 1 1,4-1 2-1,2 0-2-15,1-1-1 0,1-1 0 0,3-2 1 0,2 0 2 16,1 2-1-16,3-2 2 16,0 1-3-16,0 0 1 15,-1 1 1-15,4 0 2 16,-2 2-2-16,1 2-3 16,-2-1 0-16,-1 1-1 15,-1 2 3-15,-5 0 0 16,0 0-3-16,-7 1 0 15,-2 1-2-15,-5 0 5 16,-1-1-4-16,-7 0 0 16,-1 1-1-16,-2-1 2 15,-5-1-1-15,-6-2 4 0,-4 1-2 16,-5-3-1-16,-7 0 1 16,-4 1 3-16,-5-1-2 15,-6-1 0-15,-7 2-1 16,1-1-2-16,-9-1 2 15,-2 2 2-15,-8 0 0 16,-8-1-2-16,-5-1-1 16,-8 1 3-16,-9-1 1 15,-5-2-1-15,-7 3 0 16,-4 0 0-16,-6-3 0 16,-1 3 5-16,-7-3 0 15,-1 2-1-15,-5-2 1 16,-11 3 2-16,14-1-1 0,-14 1 2 15,0 0-4 1,0 0 0-16,0 0-2 0,0 0 1 16,0 0-2-16,0 0-4 15,0 0-7-15,0 0-18 16,0 0-61-16,0 0-47 16,-19-1-2-16,-8-3-2 15,-7-3-4-15,-9-1 4 16</inkml:trace>
  <inkml:trace contextRef="#ctx0" brushRef="#br0" timeOffset="735.35">16511 12631 201 0,'4'-20'104'0,"-2"5"4"15,7 2-38-15,-8 1-18 16,-1 12-15-16,8-11-11 16,-8 11-9-16,15 20-9 15,-9 11-8-15,4 9-2 16,-4 14 0-16,1 11 2 15,-1 10 4-15,-1 6-1 16,-2 3 3-16,-4-2-3 16,1-5 3-16,-4-5-2 0,3-13-5 15,1-7-18 1,0-10-56-16,3-11-31 0,2-5-1 16,1-16-1-16,-6-10-2 15,11-8-2-15</inkml:trace>
  <inkml:trace contextRef="#ctx0" brushRef="#br0" timeOffset="1033.36">16510 12807 251 0,'5'-64'95'15,"8"0"-2"-15,2-1-52 0,8 2-16 16,6 5-14-16,5 6-5 15,2 7-8-15,-2 10 0 16,-2 13-3-16,-4 13-1 16,-6 15 4-16,-9 12 1 15,-6 14 2-15,-10 8 1 16,-9 6 6-16,-8 5 3 16,-6 4 1-16,-6-2-1 15,-4-1-6-15,-2 1-24 16,-1-5-71-16,-1-4-2 15,8-2-6-15,4-6-2 16,9 1-2-16</inkml:trace>
  <inkml:trace contextRef="#ctx0" brushRef="#br0" timeOffset="1953.64">16950 13315 193 0,'26'-26'90'0,"-10"-8"-2"15,-3-4-47-15,-4 2-11 16,-7-5 2-16,2 6-2 16,-8 1-1-16,2 8-4 15,-2 5-7-15,2 6-7 16,2 15-5-16,0 0-5 15,-17 6-4-15,8 10 0 16,-1 9-7-16,1 1 2 16,-2 6 3-16,0 4 2 0,2-4 1 15,3-3-2-15,4-2 4 16,0-6-1-16,5-9 6 16,0 0 5-16,-3-12 0 15,16 4 3-15,-16-4 0 16,22-3-3-16,-10 1-3 15,3 4 1-15,-3 2-5 16,4 2-4-16,-1 5-3 16,-3 0-1-16,-1 1 4 15,0 0 10 1,-11-12 5-16,22 13 1 16,-6-19 2-16,5-8-2 0,-2-14 5 15,8-7-3-15,-1-13-2 0,3-14-8 16,1-7-6-16,-3-8-2 15,-4 0 3-15,-7 10 0 16,-3 8-4-16,-5 8-2 16,-3 11 1-16,-5 18-1 15,0 22 1-15,-15 8 1 16,6 17-2-16,0 10 0 16,4 7 0-16,1 7 3 15,4 3 0-15,5 2 4 16,9-6-2-16,5-7 2 15,7-5-1-15,3-8 1 16,3-11 0-16,0-7 0 16,-1-7-1-16,0-3 0 0,-4-3-5 15,-5 0-1 1,-6 3 2-16,-3 3 0 0,-3 12-1 16,0 4-5-16,-3 7 5 15,-1 5-2-15,4 1 4 16,0 0 1-16,-2-4 2 15,2-5 1-15,5-14 1 16,5-7 2-16,5-7-2 16,3-10-4-16,3-10-5 15,4-9-5-15,5-2-3 16,-2-4-1-16,-3 8-2 16,-9 1-3-16,-4 8-1 0,-8 6 7 15,-14 17 3-15,15 7 6 16,-14 12 0-16,-2 4-2 15,1 0 7-15,3 2 6 16,1 0 3-16,6-6-10 16,12-4-96-16,5-2-7 15,3-8-4-15,6-6-1 16,1-4-8-16</inkml:trace>
  <inkml:trace contextRef="#ctx0" brushRef="#br0" timeOffset="3187.37">1521 16545 235 0,'-12'-13'84'16,"12"13"-2"-16,-12-16-13 0,12 16-10 15,-3-15-14 1,3 15-13-16,5-12-10 0,-5 12-4 16,21-9-8-16,-3 3-8 15,7 4-2-15,6 1-4 16,10 3 2-16,6-1 2 16,8 5 0-16,7 2-2 15,9 0-2-15,6 3 5 16,7 1-2-16,5 1 3 15,8 4-4-15,7 0 1 16,8-3 1-16,5 0 0 16,6 2-1-16,3-4 1 15,6-2 2-15,2-3-4 16,2-1 4-16,-1 0-1 0,1-1 5 16,0-1-1-1,2-2-2-15,1 3 2 0,4-1-1 16,-1 2-3-16,2-1 2 15,1-4-4-15,3 0 4 16,1 5-1-16,-3-3 6 16,3-3-8-16,-1-1 5 15,3 1 5-15,3-7 0 16,1 3-1-16,-4-1-4 16,2-5 4-16,-3 2-4 15,-4-5 4-15,-4 4-1 16,-9-1-3-16,-11-1-2 15,-8 0 6-15,-9 1-5 0,-11 3 3 16,-14 0-7-16,-13 4 1 16,-13-4-3-16,-14 3 6 15,-11 7-8-15,-9-4 0 16,-9 1-2-16,-11 0 1 0,0 0 3 16,0 12-1-1,0-12 2-15,-15 19-2 16,15-19-2-16,-24 22-10 15,11-5-11-15,-8-6-67 16,5-1-26-16,-1 2 3 16,-3-5-7-16,2-2-7 15,-4 0 10-15</inkml:trace>
  <inkml:trace contextRef="#ctx0" brushRef="#br0" timeOffset="4183.54">1610 13024 137 0,'14'-24'85'0,"-14"24"4"15,8-18-39 1,-7 6-8-16,-1 12-2 0,5-17-4 15,-5 17-3-15,3-12-8 16,-3 12-10-16,0 0-8 16,0 0-4-16,-4 14-5 15,-3 8-1-15,-4 9-2 16,-3 7-1-16,-4 11 2 0,-4 8 5 16,-2 2-2-16,-3 0 5 15,0-3-1 1,3-10 0-16,0-7 0 15,5-8-8-15,5-9-45 16,3-15-48-16,11-7 0 16,-7-18-2-16,11-9-1 15,7-3 0-15</inkml:trace>
  <inkml:trace contextRef="#ctx0" brushRef="#br0" timeOffset="4384.38">1616 13158 167 0,'28'12'80'0,"-3"-2"4"16,2 6-50-16,7 3-8 16,5 0-9-16,4 3-4 15,3-1-9-15,2 0-15 16,-2-3-32-16,3 2-39 16,-9-3 0-16,-1 0 0 15,-12-6-4 1,-5 3 48-16</inkml:trace>
  <inkml:trace contextRef="#ctx0" brushRef="#br0" timeOffset="5302.04">1710 13005 169 0,'0'0'70'0,"0"0"-1"16,0 0-52-16,0 0-12 0,12 22 0 15,-5-6-1 1,0 4 0-16,0 5 5 0,4 4-1 15,-5 10-3-15,4 2 0 16,-3 7 0-16,3 7-2 16,-4 6 2-16,2 5 0 15,-4 7 0-15,1 5-3 16,0 3 3-16,-1 4 2 16,-2 6-3-16,0 3 6 15,0 4-4-15,-1 2 0 16,0 3-2-16,-1 4 2 15,-1-3 0-15,1 4-2 0,1-2 2 16,1-2-4-16,-1-3 4 16,4 0-3-1,-3-4 3-15,3 0-2 0,0-4 0 16,0-2 4-16,-1-3-4 16,0-5 0-16,0-5-2 15,-1-5-1-15,0-3-1 16,0-7 3-16,-1-5 0 15,2-5-5-15,-2-7 5 16,1-3-1-16,-1-5 2 16,0-1 1-16,0-7-2 15,0-6-5-15,-2-4 2 16,1-3 3-16,-1-6 2 16,0-11 0-16,0 16 6 15,0-16 5-15,0 0-1 0,0 0 6 16,0 0-3-16,0 0-4 15,0 0-5-15,0 0 0 16,0 0-8-16,0 0-1 16,0 0-2-16,-5 14-3 15,5-14 4-15,-2 22 1 16,1-7 2-16,0 5-1 16,-1 1-1-16,1 1 0 0,0 6 1 15,0-1 3-15,0 5-5 16,-1-6 0-1,1 1 1-15,0-2 3 16,0-5-1-16,-1-4 2 16,2-4-1-16,0-12 0 0,-1 16 1 15,1-16 4 1,0 0-3-16,0 0-3 0,0 0-1 16,0 0 0-16,0 0 2 15,0 0-4-15,0 0-3 16,0 0-15-16,6 11-38 15,-6-11-65-15,0 0 7 16,0 0-6-16,0 0 2 16,-3-13-5-16</inkml:trace>
  <inkml:trace contextRef="#ctx0" brushRef="#br0" timeOffset="5567.73">1572 16051 363 0,'0'0'109'16,"4"15"-2"-16,8-5-95 16,0 6-11-16,4 6-3 15,4 0 3-15,4 7 6 16,1 0-2-16,3 4-4 15,0 3-8-15,0-6-31 16,1 0-70-16,3 0 2 16,-5-11-1-16,2-5-3 15,-2-10-4-15</inkml:trace>
  <inkml:trace contextRef="#ctx0" brushRef="#br0" timeOffset="5734.19">2089 16318 340 0,'-14'25'106'16,"-7"-2"-6"-16,-2-1-92 15,1 2-10-15,-2-3-91 16,1 2-10-16,-4-12-3 16,6 1-2-16,-2-9 0 15</inkml:trace>
  <inkml:trace contextRef="#ctx0" brushRef="#br0" timeOffset="11025.08">6267 15922 632 0,'11'5'2'16,"5"-4"-3"-16,12 5-1 15,1-2 3-15,11 2 0 16,0 0-1-16,11 2-1 16,-1-6 0-16,-3 1-3 15,-7 2 3-15,-3-3 2 16,-3 1 0-16,-3-2 2 16,-1-1 2-16,-3-1 0 15,1 2 2-15,-3-3 1 0,1-2 3 16,-4 2-4-16,0-2 1 15,-3 0-2-15,-1 4-2 16,-5-3 4-16,-13 3-2 16,18 1 3-16,-18-1-6 15,0 0 7-15,0 0 0 16,0 0-1-16,0 0 2 16,0 0-3-16,0 0-2 15,8-16 2-15,-8 16 1 16,-2-11-4-16,2 11-2 15,-3-16-1-15,3 16-1 16,-3-15 3-16,3 15-4 16,-7-11-1-16,7 11 1 0,0 0 0 15,-9-16 0 1,9 16 0-16,0 0-2 0,-9-12 0 16,9 12-5-16,0 0-12 15,-19-14-29-15,19 14-71 16,-25-1-1-16,8 0 3 15,-5 0-5-15,-4 1-3 16</inkml:trace>
  <inkml:trace contextRef="#ctx0" brushRef="#br0" timeOffset="12019.74">2255 15705 185 0,'0'0'75'0,"-13"-19"0"15,7 9-4-15,6 10-11 16,0 0-15-16,-5-11-9 16,5 11-6-16,0 0-9 15,0 0-9-15,0 0-9 16,0 0-2-16,0 0-4 16,0 0-1-16,0 0-2 15,0 0-3-15,0 0 5 16,0 0 2-16,0 0 0 15,0 0 0-15,0 0 1 16,0 0-1-16,0 0 5 16,0 0 4-16,11 17 2 15,7-11-2-15,8 0 2 0,10 3 2 16,13 5 2 0,10-2-2-16,16-1-1 0,12-1-2 15,13-1 0-15,9-3 0 16,14 2 2-16,8-8 0 15,11-3 1-15,7-7 1 16,8 2 2-16,6-8 0 16,1 4-5-16,0-2 1 15,-2 0-2-15,-3-2-1 16,-3 8 0-16,-8-1-4 16,-9 3-2-16,-12 4 0 15,-7 2 4-15,-11 1-3 16,-10-1-1-16,-11 4-1 15,-12-1 0-15,-15 2 2 16,-10 3-1-16,-11-1 1 0,-8-5-5 16,-10 1 0-16,-6-1 5 15,-16-2-1-15,16 3 0 16,-16-3-2-16,0 0-3 16,0 0-8-16,0 0-19 15,-5-11-87-15,-7 2-5 16,-4 2-3-16,-7-9-2 15,-3-2-2-15</inkml:trace>
  <inkml:trace contextRef="#ctx0" brushRef="#br0" timeOffset="13000.06">2512 13194 227 0,'-5'-14'92'0,"5"14"7"16,3-12-50-16,-3 12-9 15,0 0-9-15,0-11-6 16,0 11 0-16,0 0-5 15,0 0-6-15,0 0-8 16,0 0-9-16,-6 20 2 16,-5 6-4-16,-3 9 3 0,-7 6-5 15,-3 9 3 1,-3 4 2-16,-1 1 5 0,0-4 3 16,4-7-3-16,4-11 1 15,4-10-6-15,8-12-13 16,8-11-22-16,7-18-6 15,10-7-6-15,1-12-1 16,6-5 2-16,-1-9 12 16,5 1 11-16,-2 0 28 15,-4 4 30-15,-2 12 13 16,-9 3 4-16,1 13 2 16,-7 2-9-16,-5 16-10 15,0 0-8-15,14 2-16 16,-14-2-3-16,16 21-6 15,-3-5 4-15,7 5 1 0,5 1 6 16,7 4 0-16,2 3 1 16,5 2 2-16,0 0-4 15,2 2-2-15,-4 0-6 16,-4-4-9-16,-3 6-37 16,-6-4-67-16,-7-5-2 15,-6-4-3-15,-7-6-3 16,-4-16 0-16</inkml:trace>
  <inkml:trace contextRef="#ctx0" brushRef="#br0" timeOffset="13707.35">2439 13224 291 0,'-4'-13'109'0,"4"13"-1"0,3-12-63 0,-3 12-13 0,0 0-10 16,0 0-11-16,0 0-7 15,10 16-8-15,-6 1-3 16,2 5 2-16,2 5-4 16,3 7 6-16,2 8 0 15,1 4 4-15,0 9-2 16,0 4 1-16,-2 1 5 0,1 9-5 15,-3 4 5-15,-1 3-6 16,-3 4 5-16,0 2-2 16,-2 4 2-16,-1 1-4 15,1 3 4-15,-2 0 0 16,2 0-2-16,-2-3 3 16,0 1-6-16,-1-1 4 15,-1-2-3-15,1-1 3 16,-1-4-2-16,1-7 2 15,3 1 1-15,0-6-2 16,-1-8 1-16,2-5 2 16,1-5-3-16,0-4-1 15,2-4-3-15,-1 0 3 16,-2-4-2-16,1 0 0 16,-1-5 1-16,0-2-2 0,0 0 7 15,-3-5-3-15,1-4 2 16,-2-5-6-16,0-6 1 15,-1-11 3-15,2 18 2 16,-2-18-1-16,0 0-1 16,0 0 0-16,0 0 1 15,0 0 5-15,0 0 0 16,0 0-2-16,0 0-6 16,0 0 1-16,0 0 1 15,0 0 0-15,0 0-2 16,0 0-3-16,0 0 3 15,3 13-2-15,-3-13 6 16,1 11-9-16,-1-11-14 0,0 0-39 16,0 13-57-1,0-13 0-15,0 0-6 0,-18 1 3 16,8-13-1-16</inkml:trace>
  <inkml:trace contextRef="#ctx0" brushRef="#br0" timeOffset="13967.53">2402 15350 331 0,'0'0'97'0,"0"0"0"0,8 17-78 15,1-5-18-15,7 5-1 16,3 5 1-16,3 4 3 15,0 3-2-15,2 0-1 16,-1 4 4-16,0 1-1 16,-1-2-23-16,-6-2-55 15,1-10-23-15,4 0-2 16,-5-15 1-16,3-3-4 16</inkml:trace>
  <inkml:trace contextRef="#ctx0" brushRef="#br0" timeOffset="14134.31">2831 15523 313 0,'-10'21'102'0,"1"4"-5"16,1-3-87-16,-4 2 1 16,1 0-16-16,0-6-83 31,1 3-9-31,0-6-2 0,7-1-4 0,3-14 0 15</inkml:trace>
  <inkml:trace contextRef="#ctx0" brushRef="#br0" timeOffset="18394.56">3826 13154 168 0,'0'0'85'15,"0"0"-8"-15,6-11-13 16,-6 11-9-16,0 0-13 16,5-13-5-16,-5 13-12 15,2-12-2-15,-2 12-5 16,0 0-1-16,2-13-2 16,-2 13-1-16,0 0-3 15,0 0-2-15,0 0-4 0,0 0-2 16,0 0-4 15,0 0-5-31,0 0 1 0,0 0-3 0,8 20 1 0,-5-5 3 16,5 9-3-16,-2 5 2 15,2 8 2-15,2 4 6 16,0 9-3-16,-2 1 3 16,1 6-1-16,-2 2-1 15,-2-1 3-15,0 1 2 16,-4-2 0-16,2-1-3 15,-2-2 1-15,0 0 2 16,-1-6-3-16,3-2 1 16,-2-3-2-16,2-1 0 0,0-2-3 15,2-1 6 1,0-7-2-16,0-3 0 0,-1-5-2 16,1-2 1-16,-1-4 1 0,0-2 1 15,-1-5 0-15,-3-11-2 16,3 13-2-16,-3-13 4 15,0 0 4 1,0 0 0-16,1 11 0 16,-1-11 1-16,0 0 0 15,0 0 1-15,-7-14-2 16,7 14-13-16,-9-14-28 16,-2 3-59-16,11 11-26 15,-21-17-2-15,9 9-5 16,-1-1 0-16,-1 1 1 15</inkml:trace>
  <inkml:trace contextRef="#ctx0" brushRef="#br0" timeOffset="18967.65">3705 13917 318 0,'0'0'101'0,"0"0"3"0,0 0-70 15,11-6-14-15,0 9-7 16,3 3-6-16,5 8-2 16,-1-2-2-16,5 7-2 15,0 2 1-15,2 1 0 16,-6 2-3-16,-2-2 3 15,-1 0 1-15,-4 0 0 16,-2-3-4-16,-2-4-16 16,0-2-46-16,-8-13-35 15,15 10-3-15,-15-10-2 16,19-9-4-16,-9-3 2 0</inkml:trace>
  <inkml:trace contextRef="#ctx0" brushRef="#br0" timeOffset="19151.48">4010 13966 346 0,'-12'11'91'0,"12"-11"-23"15,-15 25-58-15,8-8-7 16,-1 3 6-16,0 2 0 16,3-2-1-16,0-1-23 15,3-4-74-15,2-15-3 16,2 10 0-16,-2-10-6 15,5-24-2-15</inkml:trace>
  <inkml:trace contextRef="#ctx0" brushRef="#br0" timeOffset="19587.45">3909 13190 72 0,'-14'19'54'0,"6"-8"2"0,1 5-30 15,1 3-3 1,-1 2-8-16,0 1-1 0,-1-4 4 15,2 1-4-15,-1-3 4 16,2-5 3-16,5-11 12 16,-7 13 2-16,7-13-1 15,0 0-4-15,-3-20-5 16,6 1 3-16,-1-5-6 16,4 2-5-16,-1 0-16 15,-1 2-5-15,2 5-3 16,-6 15 1-16,11-5 2 15,-5 21-6-15,0 8 4 16,0 6-1-16,3 2 7 16,1 5 2-16,2-2-16 15,1 5-70-15,-1-12-5 0,5-6-1 16,-4-12-3-16,1-4 0 16</inkml:trace>
  <inkml:trace contextRef="#ctx0" brushRef="#br0" timeOffset="20245.79">3152 14116 120 0,'-5'-14'74'16,"0"0"-13"-16,3 3-10 16,2 11-5-16,-4-17-2 15,4 17-5-15,0 0-8 0,0 0-4 32,0 0-7-32,0 0-1 15,19-5-5-15,-3 11-5 0,5 4 3 0,11 3-3 16,8 3 2-16,9 5 5 15,8-2 3-15,12 3 1 16,5-5 0-16,10 2 1 16,7-8-1-16,7 0 3 15,5-7-1-15,4-5-4 16,-2-4-3-16,-2-1-4 16,-10-2-1-16,-8 2 1 15,-12 1-6-15,-12 1-2 16,-13 0 0-16,-13 5-2 15,-10-2 1-15,-8 2 0 0,-5 0-1 16,-12-1-1-16,11 2 2 16,-11-2 0-16,0 0 0 15,0 0-4-15,0 0-13 16,0 0-61-16,0 0-53 16,-1-16 3-16,1 16-7 15,-1-16-2-15,1 3-2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024" units="cm"/>
          <inkml:channel name="Y" type="integer" max="619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17-08-14T06:49:05.81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26T06:58:44.2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18316 4898 17 0,'-11'-10'25'16,"-1"-1"-10"-16,1 1-7 16,11 10 3-16,-17-18 0 15,17 18 2-15,-13-15 3 16,13 15 3-16,-10-14 1 15,10 14 2-15,0 0 0 16,0 0 0-16,-6-12-6 16,6 12-5-16,0 0-2 15,0 0-1-15,17-2-3 16,-5 2-2-16,4-2-1 16,5 4 1-16,3-4 5 0,7 4 4 15,4-2 4 1,5 1-1-16,3-2 1 0,8 3 3 15,4-2-2-15,9 2 0 16,3 1-6-16,7 1 0 31,8-1-7-31,3 3 2 0,6 0-2 0,3 3 0 16,5-2-2-16,3 2 0 0,5-1 0 16,6 2-1-1,2-4 0-15,4 1 0 16,3-1 0-16,5-1-1 15,2-1 4-15,5-1 1 16,0 0 0-16,1-1 0 16,1 1 0-16,3 0 3 0,1 1-2 15,-1-2 0-15,-1 2-2 16,2 1 0-16,-4-2-1 16,2 2 2-16,-4 0-2 15,-3-1-1-15,-5-2 1 16,1 2 1-16,-4-3-2 15,-6 2 0-15,-2-3-1 16,-4 0-1-16,-7-2 1 16,-4 1 1-16,-6-1 0 15,-5-1-1-15,-7 1-1 16,-7-1 1-16,-9 1 0 16,-6 1-1-16,-6 0 0 15,-9 1 0-15,-5 0-1 0,-8 1 1 16,-8 0 0-16,-4 0 0 15,-6 0-2-15,-3 1 2 16,-11-2-2-16,11 1 0 16,-11-1-2-16,0 0 0 15,0 0 0-15,0 0 2 16,0 0 2-16,0 0-4 16,-4 16-11-16,4-16-29 15,0 0-56-15,-9 13-4 16,9-13 0-16,0 0-5 15,-16 5 78-15</inkml:trace>
  <inkml:trace contextRef="#ctx0" brushRef="#br0" timeOffset="3248.29">17649 3129 247 0,'2'-20'102'0,"3"1"4"16,-4 4-71-16,-3-4-23 16,-2 4-6-16,-2 0-9 15,-3 1 4-15,0 0-5 16,-1 2 7-16,-5 1-7 0,2 0 0 15,-2 1 6-15,2 2 1 16,-2-1 3-16,2 2 0 16,-3-1 1-16,0 2-2 15,-2 0 0-15,-1 0-2 16,-3-1 1-16,-1 3-2 16,-4 0 0-16,-2-1-1 15,-4 1 1-15,-5 1 0 16,-3 0 0-16,-9 2 0 15,-4 2 0-15,-5-1 0 16,-4 4-2-16,-7 2 1 16,-3 1-2-16,-4 3 1 15,-3 2 0-15,-3 3 1 16,-2 1-1-16,-1 2 0 16,-5 2-1-16,1 6 2 15,0 2-2-15,-1 1-5 16,1 3 5-16,0-1-5 0,2 4 5 15,1 3-3-15,7 3 4 16,-1 2-5-16,3 4 4 16,4 2 2-16,4 3-3 15,5 4 4-15,4 1 0 16,6 1-7 0,4 0 5-16,7 0-6 0,6-1 8 0,5 3-7 15,6 1 6 1,7 1-7-16,4 1 3 15,2 1 4-15,7 3-3 16,3 0 0-16,7-2 4 16,3 3-3-16,4-2 3 0,7 0-2 15,6 0 2 1,5 1-5-16,6-3 3 0,4 0 0 16,2 2-3-16,4-4 3 15,5 1 0-15,2-2-1 16,1-1 0-16,1-1 3 15,4-1-1-15,1 0 1 16,3-1 0-16,4-1 1 16,1-4-3-16,2-1 1 15,5-2-1-15,3-2 3 16,1-6-3-16,1-2 1 16,4-2-1-16,1-5 2 15,0-4-1-15,1-3 2 0,-1-5-1 16,1-4-1-16,0-4 1 15,1-3 1-15,1-8 0 16,2-2-2-16,-2-5 0 16,2-4 2-16,1-6-3 15,-1-5 3-15,-3-2-1 16,-1-2 0-16,-4-6 3 16,-2 0 0-16,-1-7 3 15,-2-2-3-15,-4-5 4 16,-3-1-3-16,-2-8 1 15,0-3-1-15,-8-5-2 16,-2-4 3-16,-6-4 1 16,-4-3 2-16,-4-6-1 15,-5-1 0-15,-5-5 1 16,-4-3-2-16,-3-3-1 16,-5 0 0-16,-5-2-5 0,-3-5 5 15,-6 0-4-15,-1 0 3 16,-7 0 0-16,-4 0 2 15,-6-1 1-15,-3 2 3 16,-5-1-2-16,-4 6-1 16,-7 0-2-16,-5 5 1 15,-8 2-7-15,-6 6 6 16,-10 9-12-16,-11 3-5 16,-11 15-10-16,-19 1-11 15,-7 18-87-15,-24 8-11 0,-15 11-1 16,-19 8-6-16,-16 6 5 15</inkml:trace>
  <inkml:trace contextRef="#ctx0" brushRef="#br0" timeOffset="6199.98">16739 3889 198 0,'0'0'95'0,"6"-17"-31"16,-7 5-20-16,1 12-10 16,-1-16-8-16,1 16-4 15,-6-13-2-15,6 13-2 16,-8-11-6-16,8 11-3 15,-11-7-2-15,11 7-2 16,-13-9 0-16,13 9-3 16,-13-7 1-16,13 7-3 0,-20-6 1 15,8 6-2-15,-2 0-1 16,-1 1 1-16,-4 4-2 16,-3 0 1-16,0 1 0 15,-2 1 1-15,-2 2 0 16,-1 0 0-16,1 2 0 15,-1 0 0-15,0 1-1 16,2 0 1-16,0 3-1 16,2 1 1-16,-1 1-1 15,3-1 1-15,-1 3 0 16,2 0 1-16,-1 0 0 16,3 1 0-16,-2 0-1 15,3 2 0-15,0-1 2 0,0 4-3 0,1-2 1 16,2 0 0-16,1 1 0 15,1 0 0-15,5-1 1 16,0 2-1 0,4-1 0-16,2-1 2 15,3 2 1-15,4 1-1 16,3 1 1-16,4 2 0 16,1-1 2-16,5 2-2 15,1 2 2-15,6-1-1 16,0 1-2-16,2-2 2 15,3 3-1-15,2-2-2 16,0 0 1-16,1-5 0 16,0 1 1-16,2-3-1 15,-2 0-1-15,-1-4 1 16,-1-3 1-16,-1-1 1 0,0-1-3 16,1-2 2-16,-1-2-3 15,2-3 2-15,0-2 1 16,3-2-1-16,0-4-2 15,2-5 2-15,2-3-3 16,2-5 2-16,-1-3 0 16,-3-5-2-16,1-1 1 15,-2-3 1-15,-5-5 0 16,-4-1 0-16,-6-3 2 16,-3-1-1-16,-5-3 3 0,-3 2-2 15,-4-8-2 1,0 3 6-16,-2 1 0 0,-1-2 3 15,-3 0-3-15,0-1 4 16,-2 2-4-16,0 1 6 16,-4 1 1-16,0 3-4 15,-2-1-1-15,-2 3 0 16,-4 4-1-16,-1 5-3 16,-7 0 0-16,-2 5-2 15,-7 0-1-15,-6 6-1 16,-5-1-1-16,-4 5 0 15,-5 3 1-15,-4 1-1 16,0 4-1-16,-1-3-5 16,5 5-7-16,0-4-14 15,11 8-52-15,1-4-42 0,10 1-2 16,5 0 0-16,8 0-1 16,15-1 67-16</inkml:trace>
  <inkml:trace contextRef="#ctx0" brushRef="#br0" timeOffset="6699.27">16714 3952 151 0,'0'0'88'0,"-14"-16"1"16,14 16-55-16,-14-7-13 16,14 7-13-16,0 0-7 15,-16 6-1-15,16-6 0 16,-16 23 0-16,4-4-2 16,-7 4 3-16,-4 7-1 15,-7 5 1-15,-5 6 3 0,-4 3-1 16,-5 2 1-16,-1 0 2 0,0 0-4 15,2 1 2-15,4-6-4 16,4-3 2 0,4-6-17-16,9-4-28 15,7-5-32-15,5-9-17 16,10-14 2-16,5 11-2 16,9-11 83-16</inkml:trace>
  <inkml:trace contextRef="#ctx0" brushRef="#br0" timeOffset="7130.6">16804 4136 273 0,'5'-13'101'15,"-5"13"-35"-15,5-13-33 16,-5 13-12-16,1-12-6 16,-1 12-1-16,0 0-4 15,0 0-1-15,0 0-3 16,0 0-5-16,0 0-2 16,0 0-2-16,0 0-2 0,-6 21-1 15,2-3 1-15,-3 5 1 16,-4 5 2-16,-5 5 1 15,-1 2 2-15,-4 5 1 16,-2 0-3-16,0 1 4 16,-3-2-4-16,3-1 3 15,1-6-2-15,2 1 2 16,1-6-5-16,4-3-6 16,-1-6-12-16,8 1-17 15,-2-9-23-15,10-10-41 16,1 13-3-16,-1-13 0 15,21-6 20-15,-5-8 85 16</inkml:trace>
  <inkml:trace contextRef="#ctx0" brushRef="#br0" timeOffset="7521.94">17124 4140 199 0,'0'0'91'0,"0"0"-1"15,0 0-67-15,0 0-14 16,0 0-8-16,0 0-2 16,0 0-1-16,0 0-2 15,0 0 0-15,0 0 1 0,0 0-1 16,-2 14 0-16,-4-1 1 15,0 4 0-15,-2 4 1 16,-2 4 4-16,-3 6 0 16,-1 0 2-16,-2 6 0 15,-2 3-4-15,0 1 3 16,-1 3-3-16,-1 3 3 16,1 4-2-16,2 0 0 15,0 2-4-15,2 1 3 16,2 0 1-16,1 0-14 15,0-5-37-15,-1-5-39 16,6-1-2-16,-3-12 3 16,7-4 19-16</inkml:trace>
  <inkml:trace contextRef="#ctx0" brushRef="#br0" timeOffset="16432.64">18424 6620 133 0,'7'-19'78'0,"3"1"-38"16,2 2-15-16,-2 0-5 15,1 5 0-15,-3-1 1 16,-8 12-1-16,12-15 3 16,-12 15 0-16,0 0-1 15,0 0-1-15,0 0-2 16,0 0 0-16,0 0-4 15,0 0-1-15,0 0-3 16,0 0-1-16,0 0-4 16,0 0-1-16,0 0-5 15,0 0-3-15,0 0 1 16,0 0 0-16,13 16 0 16,-11-2 0-16,1 4-1 0,1 5 2 15,3 7-1 1,0 7 3-16,0 8-3 0,0 3 2 15,1 7-1-15,-1 2 3 16,-2 3 2-16,-1 2-4 16,-4 0 7-16,-3-2-7 15,-2-3 6-15,-1-3-6 16,-4-1 6-16,1-5-8 16,-1-7 3-16,0-3 0 15,3-6 0-15,0-7 1 16,2-5 1-16,1-7 1 15,4-13 0-15,0 13 2 16,0-13-5-16,0 0-14 16,17-6-41-16,-5-1-52 0,-1 0-4 15,5-2-2-15,2-2-3 16,2-1 54-16</inkml:trace>
  <inkml:trace contextRef="#ctx0" brushRef="#br0" timeOffset="19681.66">22650 6367 61 0,'0'0'60'16,"0"0"-35"-16,-3-13-11 15,3 13-3-15,0 0 2 0,0 0 2 16,0 0 0-16,-5-10 3 15,5 10 0-15,0 0 0 16,0 0-4-16,0 0-2 16,0 0-5-16,0 0-4 15,0 0-4-15,0 0-1 16,0 0-2-16,0 0-2 16,-9 20 0-16,8-4 1 15,1 5 1-15,0 5 2 16,1 7 4-16,1 6-1 15,-1 3 1-15,0 11 3 16,0 4-2-16,1 1 2 0,-2 4-1 16,-2 0 1-16,-3-2 4 15,1-4-2-15,-3-1 3 16,-1-7-5-16,-1-9 6 16,0-5-6-16,0-7 7 15,0-5-8-15,3-6 1 16,0-3 0-16,6-13 0 15,-6 11-1-15,6-11 0 16,0 0-10-16,-2 11-24 16,2-11-54-16,-9 12-4 15,9-12-3-15,0 0 4 16,-8 13 87-16</inkml:trace>
  <inkml:trace contextRef="#ctx0" brushRef="#br0" timeOffset="22049.21">21767 9282 48 0,'5'-12'71'16,"-5"12"4"-16,11-21-37 15,-11 21-2-15,9-18-2 16,-6 7-2-16,-3 11 0 15,7-18 0-15,-7 18-7 16,5-16-2-16,-5 16-5 16,-1-18-6-16,-4 7-10 15,5 11 1-15,-21-22-3 16,5 11-2-16,-3 1 3 0,-8-3 0 16,-5 2-1-16,-7 1-2 15,-10 1 4-15,-7 3-3 16,-8 1 0-16,-10 1 1 15,-11 2-1-15,-7 2 1 16,-7 1 0-16,-6 3 1 16,-3 0-1-16,-2 0 0 15,-1 1 0-15,-1 3 3 16,2 0-3-16,0 4 3 16,2 3-2-16,2 2-2 15,4 1 1-15,0 3-1 0,5 0 1 16,3 4-2-16,6-1 2 15,6 0-2-15,9-1 1 16,7 3 0-16,9-2 0 16,3 2-1-16,6-1 2 15,7 2-3-15,2 1 0 16,6 1-1-16,2 0 2 16,3 1 0-16,4 1 0 15,4 0 1-15,6 2-2 16,6 3 1-16,5 1-3 15,6-1 3-15,7 2-2 16,10-1 2-16,6 1-1 16,14 0 1-16,10 1 0 15,8-4 2-15,14 1 3 0,10-1-2 16,10 2 1-16,10-1-1 16,8 1 1-16,5-1-4 15,5-2 2-15,7-4-1 16,3-3 0-16,5-6 0 15,7-6 0-15,3-8-1 16,6-7-1-16,8-9 4 0,1-5-1 16,-1-7 1-16,-1-2-1 15,-7-3 2 17,-11-4-1-32,-12-2 3 0,-14 0 1 0,-18-5 2 15,-13 2-2-15,-12-1 3 16,-13-4 3-16,-10-2-1 0,-5 1 3 15,-10-3-6 1,-5 2 6-16,-9-3-4 0,-7 0 3 16,-12-2-4-16,-8 2-1 15,-9-3-1-15,-11 1-3 16,-14-1 3-16,-9 0-7 16,-12 2 3-16,-14 4-3 15,-14 3 1-15,-10 4 0 16,-15 5 1-16,-16 7-8 15,-11 8-9-15,-16 4-18 16,-6 9-68-16,-10 7 2 16,-3 7-6-16,0 4 0 15,0 4 7-15</inkml:trace>
  <inkml:trace contextRef="#ctx0" brushRef="#br0" timeOffset="22901.39">18964 9866 114 0,'11'-16'75'0,"-11"16"-8"16,0 0-24-16,0 0-16 16,0 0-6-16,0 0-11 15,0 0-8-15,0 0 3 16,0 0-2-16,11-5 1 16,-11 5-7-16,8 15 0 15,-3-2-4-15,1 7 5 16,2 5 1-16,2 10-1 15,2 10 2-15,0 10 0 16,2 6 2-16,0 7 0 0,2 2 2 16,0 5 1-16,2 3-2 15,-2 2 2-15,0-2-2 16,-2 2 2-16,-1-2-2 16,-3 2 2-16,-3-4-4 15,-1-2 3-15,-2-5 3 16,0-5-1-16,-3-9 2 15,0-8-2-15,1-9 2 16,0-8-2-16,-1-6 0 16,3-8-2-16,-3-4-1 15,-1-12 1-15,2 13 1 16,-2-13 1-16,0 0 1 16,0 0 1-1,0 0 2-15,0 0 0 0,0 0-2 0,0 0-3 16,0 0-8-16,0 0-25 15,4-13-60-15,-4 13-6 16,-1-14 0-16,-3 2-7 16,4 12 4-16</inkml:trace>
  <inkml:trace contextRef="#ctx0" brushRef="#br0" timeOffset="23800.67">19211 11296 145 0,'0'0'68'16,"24"-9"-1"-16,-9 6-51 15,3-1-14-15,4 1-1 16,5 0-1-16,4 1 1 15,3 1-2-15,5 1-1 16,5 0 2-16,2 1-2 16,5 0 0-16,4 3-3 15,6-2 0-15,3 3-2 16,3-2 1-16,3 1 0 16,5 0-4-16,3-2 4 15,4-1-1-15,0 2 3 16,0 0 2-16,1 1 1 0,-2 2 0 15,1 1 1-15,-4 4-1 16,-2 2-2-16,-5 4-2 16,-4-2 0-16,-5 1 1 15,-3-1 0-15,-3-4 2 16,-5-3 0-16,-3-3 4 16,-3-4 5-16,-2-6 4 15,-1-1 7-15,-3-3 5 16,2-2 0-16,-3-3-1 15,3 2 1-15,2-2-2 16,3 3-1-16,1-3-2 16,1 3-4-16,0-1-5 15,4 2 1-15,-1 1 0 16,0 0-2-16,-4 0 0 0,0-2 0 16,-2 0-2-16,1-3 0 15,1 2-1-15,-1-2-1 16,-2-2 3-16,-4 0 2 15,-2-2 3-15,-1 5 3 16,-6-6 0-16,-1 6-2 16,-9-3 2-16,-2 3 0 15,-3-2-4-15,0 0 3 16,-4-5-4-16,-1-2-3 16,-1-3 1-16,0-6-2 15,1-5 3-15,-1-3-4 16,0-5 1-16,1 2-2 0,0-5 1 15,0-1-1 1,-2-1-3-16,-1 1 0 0,1 1-2 16,-1 1 3-16,0-2-3 15,-2 1 0-15,0-2-1 16,-1 3 1-16,-2 4 1 16,0-3 1-16,-2 2-1 15,-2 0-2-15,-3 4 2 16,-1 4-1-16,-1 3 3 15,-1 4-3-15,0 4-1 16,-1 3-6-16,3 8-20 16,-4-2-37-16,9 15-53 15,-21-15-1-15,6 10-4 16,-2-3 4-16,0 1 32 16</inkml:trace>
  <inkml:trace contextRef="#ctx0" brushRef="#br0" timeOffset="24097.95">22210 9773 259 0,'5'-14'96'16,"-5"14"-6"-16,0 0-76 16,0 0-11-16,12-9-3 15,-12 9-2-15,10 12 0 0,-4 2 2 16,2 6-3-1,3 6 3-15,4 11-2 0,3 14 3 16,3 13-4 0,1 15 3-16,0 10 0 15,0 15 2-15,-4 14 0 16,1 13-3-16,-8 1-14 0,-5 3-76 16,-4 1 0-16,-12-7-3 15,-6-8-4-15,-7-20 34 16</inkml:trace>
  <inkml:trace contextRef="#ctx0" brushRef="#br0" timeOffset="26066.02">19981 9667 93 0,'17'-7'82'16,"-2"2"1"-16,-2 0-35 16,-13 5-7-16,17-6-5 15,-17 6-6-15,0 0-3 16,0 0-9-16,11-5-9 15,-11 5-7-15,0 0-4 16,-8 22-3-16,-6-6 0 16,-6 8 1-16,-10 8-5 15,-5 4 8-15,-10 9-5 16,-10 6 4-16,-9 6-2 16,-8 4 3-16,-5 3-3 0,-6 0 4 15,-6-1 3-15,-7 2-5 31,-3-6 4-31,-2-3 4 0,-3-6 0 0,1-3 1 16,0-3-2-16,1-4 2 16,2-5-4-16,6-5 6 15,4-3-3-15,3-5-4 16,8-6 3-16,3-9 1 16,9-6 3-16,6-9 3 15,10-7-1-15,5-7 1 16,6-3-2-16,5-4-4 15,6 0 2-15,3-2-6 16,4 3-4-16,5 5-16 16,0 1-43-16,7 8-42 15,5 3 2-15,5 0-2 16,0 11-3-16,19-18 40 16</inkml:trace>
  <inkml:trace contextRef="#ctx0" brushRef="#br0" timeOffset="26447.38">18308 10275 165 0,'11'-3'78'16,"-11"3"-4"-16,5 10-53 16,-16 6-13-16,-5 8-5 15,-11 6 4-15,-11 8 0 0,-13 7 4 16,-10 6-3-16,-13 3 1 15,-4-1-5-15,-3-2 4 16,-2-2-4-16,3-7 0 16,8-8 9-16,9-11 7 15,14-3 3-15,11-13-1 16,12-3-1-16,14-8-1 16,12 4-2-16,20-12-3 15,10 6-9-15,11 3-6 16,9 1-2-16,3 2-1 15,7-1 2-15,0 3 1 16,-1-4 3-16,-5-4-4 16,-2-9-10-16,0-6-30 15,-4-7-57-15,-4-3-2 16,3-4-1-16,1-3-3 0,4 3-3 16</inkml:trace>
  <inkml:trace contextRef="#ctx0" brushRef="#br0" timeOffset="27048.36">20209 9719 62 0,'-14'-2'70'0,"3"-1"-13"16,11 3-3-16,0 0-5 15,0 0-2-15,0 0-9 16,0 0-15-16,0 0-9 16,11-4-14-16,-11 4-3 15,20 12-3-15,-9 0 0 16,4 7-5-16,0 4 8 16,2 6-4-16,0 8 4 0,1 5-3 15,2 8 3-15,0 7-1 16,4 7 3-16,-1 7 4 31,5 5 3-31,6 6 0 0,5 5-1 0,6-1 1 16,7 0 1-16,4-3-2 15,4-4 1-15,3-5-1 16,-1-5-5-16,1-7 1 16,-6-6-1-16,-1-8 1 15,-5 0-2-15,-6-8 1 16,-2-5 1-16,-4-5 0 15,-3-5 2-15,-5-2-5 16,-1-5-20-16,-7-1-31 16,-4-10-33-16,-3-2 2 15,-16-5-3-15,14-10 6 16</inkml:trace>
  <inkml:trace contextRef="#ctx0" brushRef="#br0" timeOffset="27366.03">20981 10979 192 0,'18'22'80'16,"2"-16"0"-16,6 4-72 0,7-3-12 15,9 2-3-15,5-8-3 16,4-4-1-16,-1-4 0 15,-4 0-3-15,-6-2-2 16,-6 2 10-16,-8 7 7 16,-10 10 7-16,-10 12 7 15,-11 10 2-15,-8 13 1 16,-8 5 2-16,-3 8 4 16,-5 3-17-16,-1-8-26 15,-1-6-61-15,6-11-3 16,2-24-4-16,10-13-2 15,2-20 57-15</inkml:trace>
  <inkml:trace contextRef="#ctx0" brushRef="#br0" timeOffset="27938.36">21692 9365 228 0,'0'0'93'0,"0"0"-14"16,0 0-55-16,0 0-16 16,0 0-10-16,0 0-1 15,0 0-3-15,0 0 1 16,0 0-3-16,0 0 3 16,13 14 1-16,-6 1 1 15,3 4 0-15,2 6 1 16,1 5-1-16,6 6 4 15,3 8-2-15,3 2 1 16,3 4 1-16,3 3-4 16,0 3 5-16,4 4-3 15,3 0 3-15,1 3-4 16,3 2 1-16,2-2-2 0,3-2 2 16,0-2 2-16,3-3-1 15,3-6 3-15,2-5-2 16,0-7 4-16,0-7 1 15,1-6 1-15,-3-6-2 32,0-7 0-32,-1-4-13 0,-5-7-30 0,2-5-34 15,-4-4-17-15,-9-9 2 16,-1-2-5-16,-9-10 64 16</inkml:trace>
  <inkml:trace contextRef="#ctx0" brushRef="#br0" timeOffset="28213.96">22882 10057 214 0,'-14'-4'86'0,"14"4"-20"0,11 7-41 16,1-1-16-16,7 5-3 16,7 3-1-16,6-1-1 15,2 3-1-15,1 6-2 16,0-1-1-16,-9 5-3 15,-6 2-1-15,-13 1 2 16,-14 1 1-16,-9 4 1 16,-11-1 1-16,-7-3 3 15,-7 0-2-15,-2-6-6 16,1-3-51-16,6-1-27 0,-2-3-6 16,10-2-3-1,0-9-3-15</inkml:trace>
  <inkml:trace contextRef="#ctx0" brushRef="#br0" timeOffset="28966.04">20879 9310 146 0,'-12'-29'87'0,"7"7"1"15,4 9-46-15,-1 2-11 16,2 11-17-16,0 0-6 16,18 0-7-16,-7 12-4 15,1 5-2-15,5 9-1 16,0 5 3-16,5 8-1 16,-1 5 3-16,2 7 0 15,0 2 1-15,-1 6 0 16,3 2-1-16,0 1 0 15,1 4-3-15,1 3 4 16,2 4-4-16,2 7 2 16,1 2-3-16,4 6 7 15,2 3 1-15,6 5 0 16,7 1 1-16,5 2 1 0,7 0-1 16,9-6 2-16,4-6 1 15,9-4-7-15,1-11 3 16,5-8-1-16,1-13-1 0,4-9 2 0,-2-9 0 15,-3-9-2-15,-3-5 0 47,-7-6 0-47,-4-6-2 0,-12-2 0 0,-6 0-15 16,-7-3-40-16,-5 0-29 16,-14-7-2-16,-1-1-5 0,-13-8 5 15</inkml:trace>
  <inkml:trace contextRef="#ctx0" brushRef="#br0" timeOffset="29348.94">22698 10946 211 0,'5'13'85'16,"6"-5"-4"-16,7 3-72 15,7 4-11-15,5 0 0 16,4 2 3-16,3 0 1 0,-2-1-1 16,-3-1-3-1,-5-1 0-15,-6 2 1 0,-7 0 0 16,-12 3 4-16,-12 2 1 16,-10-1-1-16,-9 4 7 15,-8-3 1-15,-4 2 4 16,-5-7-1-16,-2 1-1 15,4-6-2-15,7 0 1 16,8-6-2-16,8-1-6 16,9-4-6-16,12 0-7 15,0 0-10-15,10-13-28 16,5 7-49-16,3 4-2 16,-6-4-5-16,3 3 3 15,-15 3 85-15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3FB9E661-CFA7-6D20-3940-F0C495CD7E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B3D79F2B-2D52-F357-4817-42A165DD53C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DA0DFC9-6CFD-E507-75B6-6E5119BFFCB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7" name="Rectangle 5">
            <a:extLst>
              <a:ext uri="{FF2B5EF4-FFF2-40B4-BE49-F238E27FC236}">
                <a16:creationId xmlns:a16="http://schemas.microsoft.com/office/drawing/2014/main" id="{425B70F0-4276-C6EB-071B-F6A96519A5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9078" name="Rectangle 6">
            <a:extLst>
              <a:ext uri="{FF2B5EF4-FFF2-40B4-BE49-F238E27FC236}">
                <a16:creationId xmlns:a16="http://schemas.microsoft.com/office/drawing/2014/main" id="{8442344A-EEA7-69D9-A1C7-A2D5720666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9" name="Rectangle 7">
            <a:extLst>
              <a:ext uri="{FF2B5EF4-FFF2-40B4-BE49-F238E27FC236}">
                <a16:creationId xmlns:a16="http://schemas.microsoft.com/office/drawing/2014/main" id="{3AE1B758-94B2-4D9C-AC12-7682482728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737CAF6-4134-4D45-AE9C-C66BEBD4B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D7E10B9-2F5A-EE47-F1EC-BD050722D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125DEDA7-DBEA-9113-A635-462B3BB71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27C117F-2254-B204-A528-46CA9F0ADD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99D01-2F97-4E99-A39C-19AA620157E9}" type="slidenum">
              <a:rPr lang="en-IN" altLang="en-US"/>
              <a:pPr/>
              <a:t>15</a:t>
            </a:fld>
            <a:endParaRPr lang="en-I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F9880-A419-FCF9-1E87-B40443715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1FFD31-500C-1FBB-5857-3912BD5C7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B37CD6-1E07-7D38-9989-56A9224AD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922A8-8286-4264-8347-F0AB02609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73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8F76A7-B45A-7D1D-A1CC-B199A6D63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2E4A14-6B34-060D-28D8-F10E53655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76D9E1-8024-6E71-5FDE-0CABEDCC1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06B98-3BA1-40E2-A829-6949330C04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3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9D2502-AD2F-7613-C599-B718B8FE6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09D181-184C-C368-D1BC-E7F6F74C8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B946D9-8768-DED4-12A2-9530709D9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7275F-3817-4644-8334-827210B319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43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CFEDC1-3D84-5DA4-76EF-751063F977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1D293B-0AA5-FB96-16F9-27F1BD8D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8C82B8-BACD-53C3-9D4B-109F8CC28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B7275-0BB3-4A68-A840-996A3A182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01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F685E6-118F-37F9-C5FE-4C857F511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FF723-7729-1FC6-698A-032078A84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CD3B93-1DAC-73DD-0320-C44E2E0B0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D4BB9-4BF5-4FE7-937D-A4B1223AF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70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0149D6-E001-5081-4E0E-DF46B0ED8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C609D0-D5E6-4676-6872-C3A0CBAF1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21F3C7-5806-D6E3-7D5F-6778F43E07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276BC-E43E-4896-87C7-EB9EFFC44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8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739241-7FAA-47D9-921C-FF3EA9DA1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3E5A4E-5A45-4AE0-F1F4-DD35490553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D28F13-9C15-399C-A054-E137B27C0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BEB9-C5F9-4C0C-B7CA-30DEA84CFC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0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48EF4C-B31E-0404-8F40-C99D4F52A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6E3AF9-5254-FA0C-3EC8-176BB9C0C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0E2AB6-F301-D2EB-3C39-04E242D90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4E86C-C4D0-4456-858C-05B68FC8F2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22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CEE880-DB1B-99A4-9DC5-4F985C331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397C93-FD95-B59C-1639-998C3C3E4C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3FA560-FB5B-2334-06A1-B1C94FC6AF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A10E2-BE2C-421C-B553-7BBB3D9D4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42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6DCEC-ECC0-FFB6-50E9-E2B3331C36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3B63D1-A2C0-9366-51DA-A7524E53B0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81C4D-066D-03C0-39B1-712ED2147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2E923-8FDD-446F-8D4C-DC37FD5BC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46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2AECB-CB6A-084C-7FDE-DD66DAB86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D576D-7618-FEB5-4B88-3DB2191386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3C091-9EBF-FA08-41B2-D375CA0DD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94EE6-0C5E-47AB-80CB-576FE4E78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B99E463-F231-3870-140E-B93588A8D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D63A0B-533A-D9A9-5A3E-C3F493E14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327626-564F-F35E-5728-B5F049E275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0FF2EA-5AB0-BA30-1E2A-461EC7F40C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58AF5E-A258-A7EC-5422-8D82F62DC6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E95807-E929-4C05-A682-CAEF5728A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customXml" Target="../ink/ink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7.png"/><Relationship Id="rId3" Type="http://schemas.openxmlformats.org/officeDocument/2006/relationships/customXml" Target="../ink/ink4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7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10.png"/><Relationship Id="rId9" Type="http://schemas.openxmlformats.org/officeDocument/2006/relationships/image" Target="../media/image25.png"/><Relationship Id="rId1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8.bin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11.bin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DB35AF3-2FA4-00CA-A23D-C9D83214F4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10600" cy="990600"/>
          </a:xfrm>
          <a:solidFill>
            <a:schemeClr val="bg1"/>
          </a:solidFill>
          <a:ln>
            <a:solidFill>
              <a:srgbClr val="FF33CC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Variable Valve Systems for Environment Friendly Engines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4A0F6B0-BAF4-F318-F3AA-7AEAF7A8534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81400"/>
            <a:ext cx="6400800" cy="99060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latin typeface="CommercialScript BT" pitchFamily="66" charset="0"/>
              </a:rPr>
              <a:t> P M V Subbarao</a:t>
            </a:r>
          </a:p>
          <a:p>
            <a:pPr eaLnBrk="1" hangingPunct="1"/>
            <a:r>
              <a:rPr lang="en-US" altLang="en-US" sz="1800" dirty="0">
                <a:latin typeface="CommercialScript BT" pitchFamily="66" charset="0"/>
              </a:rPr>
              <a:t>Professor</a:t>
            </a:r>
          </a:p>
          <a:p>
            <a:pPr eaLnBrk="1" hangingPunct="1"/>
            <a:r>
              <a:rPr lang="en-US" altLang="en-US" sz="1800" dirty="0">
                <a:latin typeface="Tempus Sans ITC" panose="04020404030D07020202" pitchFamily="82" charset="0"/>
              </a:rPr>
              <a:t>Mechanical Engineering Department</a:t>
            </a:r>
          </a:p>
        </p:txBody>
      </p: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F1D32415-97CB-7864-4591-00F4A6D277E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4105" name="Group 9">
              <a:extLst>
                <a:ext uri="{FF2B5EF4-FFF2-40B4-BE49-F238E27FC236}">
                  <a16:creationId xmlns:a16="http://schemas.microsoft.com/office/drawing/2014/main" id="{D3A41631-BC9D-71F4-F1D0-7C60FBA26A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92" cy="4320"/>
              <a:chOff x="0" y="-48"/>
              <a:chExt cx="144" cy="4368"/>
            </a:xfrm>
          </p:grpSpPr>
          <p:sp>
            <p:nvSpPr>
              <p:cNvPr id="4115" name="Rectangle 10">
                <a:extLst>
                  <a:ext uri="{FF2B5EF4-FFF2-40B4-BE49-F238E27FC236}">
                    <a16:creationId xmlns:a16="http://schemas.microsoft.com/office/drawing/2014/main" id="{5B94B7F2-CB3D-51DB-9C2F-2C0977F2F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  <p:sp>
            <p:nvSpPr>
              <p:cNvPr id="4116" name="Rectangle 11">
                <a:extLst>
                  <a:ext uri="{FF2B5EF4-FFF2-40B4-BE49-F238E27FC236}">
                    <a16:creationId xmlns:a16="http://schemas.microsoft.com/office/drawing/2014/main" id="{C2F63075-50FF-3308-663A-886D55334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</p:grpSp>
        <p:grpSp>
          <p:nvGrpSpPr>
            <p:cNvPr id="4106" name="Group 12">
              <a:extLst>
                <a:ext uri="{FF2B5EF4-FFF2-40B4-BE49-F238E27FC236}">
                  <a16:creationId xmlns:a16="http://schemas.microsoft.com/office/drawing/2014/main" id="{B6CD9957-4FA7-B202-A699-DCE017B9A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4" y="24"/>
              <a:ext cx="86" cy="4296"/>
              <a:chOff x="5616" y="-48"/>
              <a:chExt cx="144" cy="4368"/>
            </a:xfrm>
          </p:grpSpPr>
          <p:sp>
            <p:nvSpPr>
              <p:cNvPr id="4113" name="Rectangle 13">
                <a:extLst>
                  <a:ext uri="{FF2B5EF4-FFF2-40B4-BE49-F238E27FC236}">
                    <a16:creationId xmlns:a16="http://schemas.microsoft.com/office/drawing/2014/main" id="{9529020D-FE40-06F3-72AF-2DD35CC58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  <p:sp>
            <p:nvSpPr>
              <p:cNvPr id="4114" name="Rectangle 14">
                <a:extLst>
                  <a:ext uri="{FF2B5EF4-FFF2-40B4-BE49-F238E27FC236}">
                    <a16:creationId xmlns:a16="http://schemas.microsoft.com/office/drawing/2014/main" id="{24693EAC-A5FD-0B54-6FEA-39205B686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</p:grpSp>
        <p:grpSp>
          <p:nvGrpSpPr>
            <p:cNvPr id="4107" name="Group 15">
              <a:extLst>
                <a:ext uri="{FF2B5EF4-FFF2-40B4-BE49-F238E27FC236}">
                  <a16:creationId xmlns:a16="http://schemas.microsoft.com/office/drawing/2014/main" id="{B4E6F2B6-4CC2-0675-4071-ED297570E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0"/>
              <a:ext cx="5616" cy="144"/>
              <a:chOff x="96" y="-48"/>
              <a:chExt cx="5520" cy="144"/>
            </a:xfrm>
          </p:grpSpPr>
          <p:sp>
            <p:nvSpPr>
              <p:cNvPr id="4111" name="Rectangle 16">
                <a:extLst>
                  <a:ext uri="{FF2B5EF4-FFF2-40B4-BE49-F238E27FC236}">
                    <a16:creationId xmlns:a16="http://schemas.microsoft.com/office/drawing/2014/main" id="{4281E360-1EAE-56E1-2173-1189160E6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-48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  <p:sp>
            <p:nvSpPr>
              <p:cNvPr id="4112" name="Rectangle 17">
                <a:extLst>
                  <a:ext uri="{FF2B5EF4-FFF2-40B4-BE49-F238E27FC236}">
                    <a16:creationId xmlns:a16="http://schemas.microsoft.com/office/drawing/2014/main" id="{1225CB69-10F7-7694-C0DF-99884F59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-48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</p:grpSp>
        <p:grpSp>
          <p:nvGrpSpPr>
            <p:cNvPr id="4108" name="Group 18">
              <a:extLst>
                <a:ext uri="{FF2B5EF4-FFF2-40B4-BE49-F238E27FC236}">
                  <a16:creationId xmlns:a16="http://schemas.microsoft.com/office/drawing/2014/main" id="{2E6B03FD-0E7F-E690-4B9A-AFFE1471D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4234"/>
              <a:ext cx="5616" cy="86"/>
              <a:chOff x="96" y="4176"/>
              <a:chExt cx="5520" cy="144"/>
            </a:xfrm>
          </p:grpSpPr>
          <p:sp>
            <p:nvSpPr>
              <p:cNvPr id="4109" name="Rectangle 19">
                <a:extLst>
                  <a:ext uri="{FF2B5EF4-FFF2-40B4-BE49-F238E27FC236}">
                    <a16:creationId xmlns:a16="http://schemas.microsoft.com/office/drawing/2014/main" id="{A3FBDC24-14FE-619A-2B06-6CAECC353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4176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  <p:sp>
            <p:nvSpPr>
              <p:cNvPr id="4110" name="Rectangle 20">
                <a:extLst>
                  <a:ext uri="{FF2B5EF4-FFF2-40B4-BE49-F238E27FC236}">
                    <a16:creationId xmlns:a16="http://schemas.microsoft.com/office/drawing/2014/main" id="{0002C929-9000-2AEE-1CB8-4A960239B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4176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IN" altLang="en-US" sz="2400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26" name="Ink 20">
                <a:extLst>
                  <a:ext uri="{FF2B5EF4-FFF2-40B4-BE49-F238E27FC236}">
                    <a16:creationId xmlns:a16="http://schemas.microsoft.com/office/drawing/2014/main" id="{16DD6394-D71D-7482-5CCB-9104C3CAC19E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16013" y="3017838"/>
              <a:ext cx="1587" cy="1587"/>
            </p14:xfrm>
          </p:contentPart>
        </mc:Choice>
        <mc:Fallback xmlns="">
          <p:pic>
            <p:nvPicPr>
              <p:cNvPr id="1026" name="Ink 20">
                <a:extLst>
                  <a:ext uri="{FF2B5EF4-FFF2-40B4-BE49-F238E27FC236}">
                    <a16:creationId xmlns:a16="http://schemas.microsoft.com/office/drawing/2014/main" id="{16DD6394-D71D-7482-5CCB-9104C3CAC19E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4751" y="2976576"/>
                <a:ext cx="84111" cy="84111"/>
              </a:xfrm>
              <a:prstGeom prst="rect">
                <a:avLst/>
              </a:prstGeom>
            </p:spPr>
          </p:pic>
        </mc:Fallback>
      </mc:AlternateContent>
      <p:pic>
        <p:nvPicPr>
          <p:cNvPr id="410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04E7985-DBF1-1C3F-8077-C06D382F1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284288"/>
            <a:ext cx="436245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D5D8D6-21A2-6EF5-61C0-81255786AE5A}"/>
                  </a:ext>
                </a:extLst>
              </p14:cNvPr>
              <p14:cNvContentPartPr/>
              <p14:nvPr/>
            </p14:nvContentPartPr>
            <p14:xfrm>
              <a:off x="8177040" y="6380640"/>
              <a:ext cx="325800" cy="15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D5D8D6-21A2-6EF5-61C0-81255786AE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67680" y="6371280"/>
                <a:ext cx="344520" cy="174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19">
            <a:extLst>
              <a:ext uri="{FF2B5EF4-FFF2-40B4-BE49-F238E27FC236}">
                <a16:creationId xmlns:a16="http://schemas.microsoft.com/office/drawing/2014/main" id="{C6D6A9D9-8DC8-38F4-580D-679867D69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05400"/>
            <a:ext cx="800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Blackadder ITC" panose="04020505051007020D02" pitchFamily="82" charset="0"/>
              </a:rPr>
              <a:t>Green Engines Demand Special Experts to Study the Flexible Breath Controls…..</a:t>
            </a:r>
          </a:p>
        </p:txBody>
      </p:sp>
    </p:spTree>
    <p:extLst>
      <p:ext uri="{BB962C8B-B14F-4D97-AF65-F5344CB8AC3E}">
        <p14:creationId xmlns:p14="http://schemas.microsoft.com/office/powerpoint/2010/main" val="21294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>
            <a:extLst>
              <a:ext uri="{FF2B5EF4-FFF2-40B4-BE49-F238E27FC236}">
                <a16:creationId xmlns:a16="http://schemas.microsoft.com/office/drawing/2014/main" id="{384D6521-EAA3-069A-27C6-3B5A354AE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63513"/>
            <a:ext cx="6162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Residual Gas Fraction : Effect of Compression Ratio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E54DF3A4-4B7C-0102-E7C1-8FBEC3F9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8770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7">
            <a:extLst>
              <a:ext uri="{FF2B5EF4-FFF2-40B4-BE49-F238E27FC236}">
                <a16:creationId xmlns:a16="http://schemas.microsoft.com/office/drawing/2014/main" id="{EE63CFC5-AFAD-B162-0E4E-F6260DC5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109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7173" name="TextBox 8">
            <a:extLst>
              <a:ext uri="{FF2B5EF4-FFF2-40B4-BE49-F238E27FC236}">
                <a16:creationId xmlns:a16="http://schemas.microsoft.com/office/drawing/2014/main" id="{A0F6DCD8-E37A-C338-CA35-D8621C9B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867400"/>
            <a:ext cx="546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Intake Manifold Pressure, mm of Hg</a:t>
            </a:r>
          </a:p>
        </p:txBody>
      </p:sp>
      <p:grpSp>
        <p:nvGrpSpPr>
          <p:cNvPr id="7174" name="Group 38">
            <a:extLst>
              <a:ext uri="{FF2B5EF4-FFF2-40B4-BE49-F238E27FC236}">
                <a16:creationId xmlns:a16="http://schemas.microsoft.com/office/drawing/2014/main" id="{099709C8-9E35-7D07-2992-B9B71CD1060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175" name="Group 19">
              <a:extLst>
                <a:ext uri="{FF2B5EF4-FFF2-40B4-BE49-F238E27FC236}">
                  <a16:creationId xmlns:a16="http://schemas.microsoft.com/office/drawing/2014/main" id="{FB6ADFC1-B14D-D27E-0C38-392E50049A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177" name="Group 8">
                <a:extLst>
                  <a:ext uri="{FF2B5EF4-FFF2-40B4-BE49-F238E27FC236}">
                    <a16:creationId xmlns:a16="http://schemas.microsoft.com/office/drawing/2014/main" id="{7ACFA3E8-3CCC-298E-61A9-3C561B7289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7179" name="Group 9">
                  <a:extLst>
                    <a:ext uri="{FF2B5EF4-FFF2-40B4-BE49-F238E27FC236}">
                      <a16:creationId xmlns:a16="http://schemas.microsoft.com/office/drawing/2014/main" id="{525ED2BD-77ED-F0FF-A0F1-0F9937BD70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7189" name="Rectangle 10">
                    <a:extLst>
                      <a:ext uri="{FF2B5EF4-FFF2-40B4-BE49-F238E27FC236}">
                        <a16:creationId xmlns:a16="http://schemas.microsoft.com/office/drawing/2014/main" id="{05F743B5-23D2-3DC7-2B74-3BEB52EFB2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0" name="Rectangle 11">
                    <a:extLst>
                      <a:ext uri="{FF2B5EF4-FFF2-40B4-BE49-F238E27FC236}">
                        <a16:creationId xmlns:a16="http://schemas.microsoft.com/office/drawing/2014/main" id="{2A27F44F-3ED2-0F95-BE13-A423E8EBC2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7180" name="Group 12">
                  <a:extLst>
                    <a:ext uri="{FF2B5EF4-FFF2-40B4-BE49-F238E27FC236}">
                      <a16:creationId xmlns:a16="http://schemas.microsoft.com/office/drawing/2014/main" id="{79517625-1A75-0292-96C8-03720C00DC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7187" name="Rectangle 13">
                    <a:extLst>
                      <a:ext uri="{FF2B5EF4-FFF2-40B4-BE49-F238E27FC236}">
                        <a16:creationId xmlns:a16="http://schemas.microsoft.com/office/drawing/2014/main" id="{CF8ABD78-3246-56DE-9CC3-127EDE89B6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88" name="Rectangle 14">
                    <a:extLst>
                      <a:ext uri="{FF2B5EF4-FFF2-40B4-BE49-F238E27FC236}">
                        <a16:creationId xmlns:a16="http://schemas.microsoft.com/office/drawing/2014/main" id="{283DB556-2DFA-00CC-734F-C5B78CB5AC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7181" name="Group 28">
                  <a:extLst>
                    <a:ext uri="{FF2B5EF4-FFF2-40B4-BE49-F238E27FC236}">
                      <a16:creationId xmlns:a16="http://schemas.microsoft.com/office/drawing/2014/main" id="{ABC83D58-BBF6-E8B9-114E-616BDAED33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7185" name="Rectangle 16">
                    <a:extLst>
                      <a:ext uri="{FF2B5EF4-FFF2-40B4-BE49-F238E27FC236}">
                        <a16:creationId xmlns:a16="http://schemas.microsoft.com/office/drawing/2014/main" id="{823639FA-7984-9DAA-EAD4-332396A116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86" name="Rectangle 17">
                    <a:extLst>
                      <a:ext uri="{FF2B5EF4-FFF2-40B4-BE49-F238E27FC236}">
                        <a16:creationId xmlns:a16="http://schemas.microsoft.com/office/drawing/2014/main" id="{8BF175A1-D9E1-FC7E-08D7-F6788E4E5A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7182" name="Group 29">
                  <a:extLst>
                    <a:ext uri="{FF2B5EF4-FFF2-40B4-BE49-F238E27FC236}">
                      <a16:creationId xmlns:a16="http://schemas.microsoft.com/office/drawing/2014/main" id="{02896B5B-3E03-3B94-5AC9-60B9D3FC64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7183" name="Rectangle 30">
                    <a:extLst>
                      <a:ext uri="{FF2B5EF4-FFF2-40B4-BE49-F238E27FC236}">
                        <a16:creationId xmlns:a16="http://schemas.microsoft.com/office/drawing/2014/main" id="{674E7242-2DF5-BD34-6D3F-0B01A0A5AB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84" name="Rectangle 31">
                    <a:extLst>
                      <a:ext uri="{FF2B5EF4-FFF2-40B4-BE49-F238E27FC236}">
                        <a16:creationId xmlns:a16="http://schemas.microsoft.com/office/drawing/2014/main" id="{8165FC98-EC32-A5C2-B4AC-67B8B37F8C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2A5FA4A8-F84F-6814-2A85-86E78BE2F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176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9595A91-45DE-1AD5-8F2D-1FE0EE9A5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500F25A-D495-C796-86EB-38DF194DB1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763" y="158750"/>
            <a:ext cx="6086475" cy="901700"/>
          </a:xfrm>
        </p:spPr>
        <p:txBody>
          <a:bodyPr/>
          <a:lstStyle/>
          <a:p>
            <a:r>
              <a:rPr lang="en-IN" altLang="en-US" sz="2800"/>
              <a:t>Enhanced Flow Area due to multiple valves</a:t>
            </a:r>
          </a:p>
        </p:txBody>
      </p:sp>
      <p:sp>
        <p:nvSpPr>
          <p:cNvPr id="9219" name="AutoShape 2" descr="https://qph.ec.quoracdn.net/main-qimg-4a88cb5cbee10130d8274a72ee06a93a">
            <a:extLst>
              <a:ext uri="{FF2B5EF4-FFF2-40B4-BE49-F238E27FC236}">
                <a16:creationId xmlns:a16="http://schemas.microsoft.com/office/drawing/2014/main" id="{3D0B03F4-2680-DC4C-1AD2-AF9F0D85B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2400">
              <a:latin typeface="Times New Roman" panose="02020603050405020304" pitchFamily="18" charset="0"/>
            </a:endParaRP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51081CCF-126F-B52D-A75D-14089249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223963"/>
            <a:ext cx="26511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126" name="Ink 27">
                <a:extLst>
                  <a:ext uri="{FF2B5EF4-FFF2-40B4-BE49-F238E27FC236}">
                    <a16:creationId xmlns:a16="http://schemas.microsoft.com/office/drawing/2014/main" id="{F9F100CF-2D15-BF12-B5AA-EAF189070FD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05350" y="6537325"/>
              <a:ext cx="1588" cy="1588"/>
            </p14:xfrm>
          </p:contentPart>
        </mc:Choice>
        <mc:Fallback xmlns="">
          <p:pic>
            <p:nvPicPr>
              <p:cNvPr id="5126" name="Ink 27">
                <a:extLst>
                  <a:ext uri="{FF2B5EF4-FFF2-40B4-BE49-F238E27FC236}">
                    <a16:creationId xmlns:a16="http://schemas.microsoft.com/office/drawing/2014/main" id="{F9F100CF-2D15-BF12-B5AA-EAF189070FD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4062" y="6496037"/>
                <a:ext cx="84164" cy="84164"/>
              </a:xfrm>
              <a:prstGeom prst="rect">
                <a:avLst/>
              </a:prstGeom>
            </p:spPr>
          </p:pic>
        </mc:Fallback>
      </mc:AlternateContent>
      <p:grpSp>
        <p:nvGrpSpPr>
          <p:cNvPr id="9222" name="Group 38">
            <a:extLst>
              <a:ext uri="{FF2B5EF4-FFF2-40B4-BE49-F238E27FC236}">
                <a16:creationId xmlns:a16="http://schemas.microsoft.com/office/drawing/2014/main" id="{D8B0A88B-8BF1-9A2A-C352-C87DC2E73F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9228" name="Group 19">
              <a:extLst>
                <a:ext uri="{FF2B5EF4-FFF2-40B4-BE49-F238E27FC236}">
                  <a16:creationId xmlns:a16="http://schemas.microsoft.com/office/drawing/2014/main" id="{6A12B3D9-AFF7-675F-C995-B92AE1E1D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230" name="Group 8">
                <a:extLst>
                  <a:ext uri="{FF2B5EF4-FFF2-40B4-BE49-F238E27FC236}">
                    <a16:creationId xmlns:a16="http://schemas.microsoft.com/office/drawing/2014/main" id="{852CEE1D-DEED-0764-E030-6600F54A6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232" name="Group 9">
                  <a:extLst>
                    <a:ext uri="{FF2B5EF4-FFF2-40B4-BE49-F238E27FC236}">
                      <a16:creationId xmlns:a16="http://schemas.microsoft.com/office/drawing/2014/main" id="{58F110F6-16AD-4752-7DF8-415946D249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9242" name="Rectangle 10">
                    <a:extLst>
                      <a:ext uri="{FF2B5EF4-FFF2-40B4-BE49-F238E27FC236}">
                        <a16:creationId xmlns:a16="http://schemas.microsoft.com/office/drawing/2014/main" id="{E00EAC92-40D5-0954-0127-FA2BD11560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43" name="Rectangle 11">
                    <a:extLst>
                      <a:ext uri="{FF2B5EF4-FFF2-40B4-BE49-F238E27FC236}">
                        <a16:creationId xmlns:a16="http://schemas.microsoft.com/office/drawing/2014/main" id="{1B4DB8A2-7232-27DC-DF7F-6ED961D63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233" name="Group 12">
                  <a:extLst>
                    <a:ext uri="{FF2B5EF4-FFF2-40B4-BE49-F238E27FC236}">
                      <a16:creationId xmlns:a16="http://schemas.microsoft.com/office/drawing/2014/main" id="{563A84C2-EA47-9C17-566D-B2A6EBEA0F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9240" name="Rectangle 13">
                    <a:extLst>
                      <a:ext uri="{FF2B5EF4-FFF2-40B4-BE49-F238E27FC236}">
                        <a16:creationId xmlns:a16="http://schemas.microsoft.com/office/drawing/2014/main" id="{FF1153E0-0A23-5F16-6BE7-AF648F5E4E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41" name="Rectangle 14">
                    <a:extLst>
                      <a:ext uri="{FF2B5EF4-FFF2-40B4-BE49-F238E27FC236}">
                        <a16:creationId xmlns:a16="http://schemas.microsoft.com/office/drawing/2014/main" id="{391B94CD-A923-0C72-7EA2-DB5D85CDA0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234" name="Group 32">
                  <a:extLst>
                    <a:ext uri="{FF2B5EF4-FFF2-40B4-BE49-F238E27FC236}">
                      <a16:creationId xmlns:a16="http://schemas.microsoft.com/office/drawing/2014/main" id="{432A1286-691A-D8A5-C5B7-B609E72D06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9238" name="Rectangle 16">
                    <a:extLst>
                      <a:ext uri="{FF2B5EF4-FFF2-40B4-BE49-F238E27FC236}">
                        <a16:creationId xmlns:a16="http://schemas.microsoft.com/office/drawing/2014/main" id="{9480C3E9-A460-C6A4-19B1-360AE9437F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39" name="Rectangle 17">
                    <a:extLst>
                      <a:ext uri="{FF2B5EF4-FFF2-40B4-BE49-F238E27FC236}">
                        <a16:creationId xmlns:a16="http://schemas.microsoft.com/office/drawing/2014/main" id="{74A27723-C8AE-DEC1-5616-1CB8499FAF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235" name="Group 33">
                  <a:extLst>
                    <a:ext uri="{FF2B5EF4-FFF2-40B4-BE49-F238E27FC236}">
                      <a16:creationId xmlns:a16="http://schemas.microsoft.com/office/drawing/2014/main" id="{56B4EFCA-34B9-F174-934F-8CDAD2345B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9236" name="Rectangle 34">
                    <a:extLst>
                      <a:ext uri="{FF2B5EF4-FFF2-40B4-BE49-F238E27FC236}">
                        <a16:creationId xmlns:a16="http://schemas.microsoft.com/office/drawing/2014/main" id="{394257C3-1EE7-0380-1B40-736188737D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237" name="Rectangle 35">
                    <a:extLst>
                      <a:ext uri="{FF2B5EF4-FFF2-40B4-BE49-F238E27FC236}">
                        <a16:creationId xmlns:a16="http://schemas.microsoft.com/office/drawing/2014/main" id="{B648AA75-A1C5-143B-9E9D-1840F1BB68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0" name="Rectangle 21">
                <a:extLst>
                  <a:ext uri="{FF2B5EF4-FFF2-40B4-BE49-F238E27FC236}">
                    <a16:creationId xmlns:a16="http://schemas.microsoft.com/office/drawing/2014/main" id="{8B1E1F3F-CA76-0800-B2F4-AD1A22CCE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9229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18CF3F2-87EA-0037-3992-26EF10F94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F784767-ABBE-5F6A-17D5-EEB5E6AA0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4419600"/>
            <a:ext cx="8096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I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More valves improve an engine’s breathing by letting more air and fuel into the combustion chamber and expelling exhaust gases more efficiently. </a:t>
            </a:r>
          </a:p>
          <a:p>
            <a:pPr>
              <a:spcBef>
                <a:spcPct val="0"/>
              </a:spcBef>
            </a:pPr>
            <a:r>
              <a:rPr lang="en-I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Each valve is smaller and lighter in a multi-valve engine, so higher engine speeds are easier to achieve than with the larger, heavier valves found in 2-valve designs.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4770DD1-8E74-7E6C-9057-0759449A13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5350" y="1350963"/>
          <a:ext cx="1397000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0" imgH="0" progId="PBrush">
                  <p:embed/>
                </p:oleObj>
              </mc:Choice>
              <mc:Fallback>
                <p:oleObj name="Bitmap Image" r:id="rId6" imgW="0" imgH="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4770DD1-8E74-7E6C-9057-0759449A13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1350963"/>
                        <a:ext cx="1397000" cy="141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DC4D549-76B3-46B7-3944-78348302B9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1347788"/>
          <a:ext cx="1657350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0" imgH="0" progId="PBrush">
                  <p:embed/>
                </p:oleObj>
              </mc:Choice>
              <mc:Fallback>
                <p:oleObj name="Bitmap Image" r:id="rId8" imgW="0" imgH="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DC4D549-76B3-46B7-3944-78348302B9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347788"/>
                        <a:ext cx="1657350" cy="147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75B5B95-27AF-2656-0078-051AECF049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4388" y="1281113"/>
          <a:ext cx="1700212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0" imgH="0" progId="PBrush">
                  <p:embed/>
                </p:oleObj>
              </mc:Choice>
              <mc:Fallback>
                <p:oleObj name="Bitmap Image" r:id="rId10" imgW="0" imgH="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75B5B95-27AF-2656-0078-051AECF049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1281113"/>
                        <a:ext cx="1700212" cy="166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68DD4F2-7B18-4560-40EB-8237A6A52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2895600"/>
          <a:ext cx="13716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0" imgH="0" progId="PBrush">
                  <p:embed/>
                </p:oleObj>
              </mc:Choice>
              <mc:Fallback>
                <p:oleObj name="Bitmap Image" r:id="rId12" imgW="0" imgH="0" progId="PBrus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68DD4F2-7B18-4560-40EB-8237A6A5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895600"/>
                        <a:ext cx="1371600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0A5445-B318-2D07-9C29-9203B594F2E7}"/>
                  </a:ext>
                </a:extLst>
              </p14:cNvPr>
              <p14:cNvContentPartPr/>
              <p14:nvPr/>
            </p14:nvContentPartPr>
            <p14:xfrm>
              <a:off x="5376960" y="1034280"/>
              <a:ext cx="3114000" cy="3081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0A5445-B318-2D07-9C29-9203B594F2E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67600" y="1024920"/>
                <a:ext cx="3132720" cy="3100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>
            <a:extLst>
              <a:ext uri="{FF2B5EF4-FFF2-40B4-BE49-F238E27FC236}">
                <a16:creationId xmlns:a16="http://schemas.microsoft.com/office/drawing/2014/main" id="{992B2F41-0420-4D53-59B0-03FA162A4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1913"/>
            <a:ext cx="5845175" cy="1143000"/>
          </a:xfrm>
        </p:spPr>
        <p:txBody>
          <a:bodyPr/>
          <a:lstStyle/>
          <a:p>
            <a:r>
              <a:rPr lang="en-IN" altLang="en-US" sz="2800"/>
              <a:t>Enhancement of Intake Flow Area using Twin Valves</a:t>
            </a:r>
          </a:p>
        </p:txBody>
      </p:sp>
      <p:sp>
        <p:nvSpPr>
          <p:cNvPr id="10243" name="AutoShape 2" descr="https://crankit.in/wp-content/uploads/2014/09/4valve-engine-yamaha.gif">
            <a:extLst>
              <a:ext uri="{FF2B5EF4-FFF2-40B4-BE49-F238E27FC236}">
                <a16:creationId xmlns:a16="http://schemas.microsoft.com/office/drawing/2014/main" id="{D43F7D89-6EB7-ACBA-6EA6-0646153383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2400">
              <a:latin typeface="Times New Roman" panose="02020603050405020304" pitchFamily="18" charset="0"/>
            </a:endParaRPr>
          </a:p>
        </p:txBody>
      </p:sp>
      <p:pic>
        <p:nvPicPr>
          <p:cNvPr id="72708" name="Picture 3">
            <a:extLst>
              <a:ext uri="{FF2B5EF4-FFF2-40B4-BE49-F238E27FC236}">
                <a16:creationId xmlns:a16="http://schemas.microsoft.com/office/drawing/2014/main" id="{F4D11130-06E4-2858-E87B-49C9D4AD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22375"/>
            <a:ext cx="2362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5" descr="Related image">
            <a:extLst>
              <a:ext uri="{FF2B5EF4-FFF2-40B4-BE49-F238E27FC236}">
                <a16:creationId xmlns:a16="http://schemas.microsoft.com/office/drawing/2014/main" id="{2207544E-292B-ED17-65C2-B980D4A2F1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6467475" cy="374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2400">
              <a:latin typeface="Times New Roman" panose="02020603050405020304" pitchFamily="18" charset="0"/>
            </a:endParaRPr>
          </a:p>
        </p:txBody>
      </p:sp>
      <p:pic>
        <p:nvPicPr>
          <p:cNvPr id="72710" name="Picture 6">
            <a:extLst>
              <a:ext uri="{FF2B5EF4-FFF2-40B4-BE49-F238E27FC236}">
                <a16:creationId xmlns:a16="http://schemas.microsoft.com/office/drawing/2014/main" id="{4B1AD633-10DA-27B1-8198-32AFFB8B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9675"/>
            <a:ext cx="4724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Group 38">
            <a:extLst>
              <a:ext uri="{FF2B5EF4-FFF2-40B4-BE49-F238E27FC236}">
                <a16:creationId xmlns:a16="http://schemas.microsoft.com/office/drawing/2014/main" id="{CE450D3A-19CF-C92C-067D-B6AEF602CA5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0250" name="Group 19">
              <a:extLst>
                <a:ext uri="{FF2B5EF4-FFF2-40B4-BE49-F238E27FC236}">
                  <a16:creationId xmlns:a16="http://schemas.microsoft.com/office/drawing/2014/main" id="{E2B5131B-1929-FBA6-8534-6180AE7CB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252" name="Group 8">
                <a:extLst>
                  <a:ext uri="{FF2B5EF4-FFF2-40B4-BE49-F238E27FC236}">
                    <a16:creationId xmlns:a16="http://schemas.microsoft.com/office/drawing/2014/main" id="{970D520F-6FB4-F365-67C0-C2C0D567BD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254" name="Group 9">
                  <a:extLst>
                    <a:ext uri="{FF2B5EF4-FFF2-40B4-BE49-F238E27FC236}">
                      <a16:creationId xmlns:a16="http://schemas.microsoft.com/office/drawing/2014/main" id="{8A41AB5D-B71C-80FC-3ECA-69EF4A890A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0264" name="Rectangle 10">
                    <a:extLst>
                      <a:ext uri="{FF2B5EF4-FFF2-40B4-BE49-F238E27FC236}">
                        <a16:creationId xmlns:a16="http://schemas.microsoft.com/office/drawing/2014/main" id="{3D63A444-D9BC-A68B-DB59-EDCADE08CF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265" name="Rectangle 11">
                    <a:extLst>
                      <a:ext uri="{FF2B5EF4-FFF2-40B4-BE49-F238E27FC236}">
                        <a16:creationId xmlns:a16="http://schemas.microsoft.com/office/drawing/2014/main" id="{D04A001A-34DF-CE76-D7FE-515572483B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255" name="Group 12">
                  <a:extLst>
                    <a:ext uri="{FF2B5EF4-FFF2-40B4-BE49-F238E27FC236}">
                      <a16:creationId xmlns:a16="http://schemas.microsoft.com/office/drawing/2014/main" id="{975BF083-1D87-0269-C8CB-0ED3ED8DE6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0262" name="Rectangle 13">
                    <a:extLst>
                      <a:ext uri="{FF2B5EF4-FFF2-40B4-BE49-F238E27FC236}">
                        <a16:creationId xmlns:a16="http://schemas.microsoft.com/office/drawing/2014/main" id="{06CE4B8C-44E9-5310-120C-07B7F327E1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263" name="Rectangle 14">
                    <a:extLst>
                      <a:ext uri="{FF2B5EF4-FFF2-40B4-BE49-F238E27FC236}">
                        <a16:creationId xmlns:a16="http://schemas.microsoft.com/office/drawing/2014/main" id="{3C4E2004-8C15-2E33-4B9F-11D14F840D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256" name="Group 34">
                  <a:extLst>
                    <a:ext uri="{FF2B5EF4-FFF2-40B4-BE49-F238E27FC236}">
                      <a16:creationId xmlns:a16="http://schemas.microsoft.com/office/drawing/2014/main" id="{AA62352B-0E5A-D6B9-540B-013E156692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0260" name="Rectangle 16">
                    <a:extLst>
                      <a:ext uri="{FF2B5EF4-FFF2-40B4-BE49-F238E27FC236}">
                        <a16:creationId xmlns:a16="http://schemas.microsoft.com/office/drawing/2014/main" id="{7142318E-466B-3F34-D8AC-762FE50D85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261" name="Rectangle 17">
                    <a:extLst>
                      <a:ext uri="{FF2B5EF4-FFF2-40B4-BE49-F238E27FC236}">
                        <a16:creationId xmlns:a16="http://schemas.microsoft.com/office/drawing/2014/main" id="{48428484-F7B8-472E-689D-66557E5259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257" name="Group 35">
                  <a:extLst>
                    <a:ext uri="{FF2B5EF4-FFF2-40B4-BE49-F238E27FC236}">
                      <a16:creationId xmlns:a16="http://schemas.microsoft.com/office/drawing/2014/main" id="{A2057E5A-7EF0-39C4-C060-0A0633105D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0258" name="Rectangle 36">
                    <a:extLst>
                      <a:ext uri="{FF2B5EF4-FFF2-40B4-BE49-F238E27FC236}">
                        <a16:creationId xmlns:a16="http://schemas.microsoft.com/office/drawing/2014/main" id="{1FC68074-AFD5-BEF1-423B-8B298FCCAB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259" name="Rectangle 37">
                    <a:extLst>
                      <a:ext uri="{FF2B5EF4-FFF2-40B4-BE49-F238E27FC236}">
                        <a16:creationId xmlns:a16="http://schemas.microsoft.com/office/drawing/2014/main" id="{FD371927-9CB2-B5C9-641D-EA2D93123D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2" name="Rectangle 21">
                <a:extLst>
                  <a:ext uri="{FF2B5EF4-FFF2-40B4-BE49-F238E27FC236}">
                    <a16:creationId xmlns:a16="http://schemas.microsoft.com/office/drawing/2014/main" id="{23D39E6E-E103-D0CA-4C0B-C43E9ACC3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0251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5F680F2-CC79-55A0-FCAA-2F56E0DD4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1EBB6C-DA05-07E6-1DEF-294B6E23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958" y="3114540"/>
            <a:ext cx="5113715" cy="3524164"/>
          </a:xfrm>
          <a:prstGeom prst="rect">
            <a:avLst/>
          </a:prstGeom>
        </p:spPr>
      </p:pic>
      <p:pic>
        <p:nvPicPr>
          <p:cNvPr id="4" name="Picture 8" descr="http://www.engr.colostate.edu/~allan/fluids/gif_files/sch.gif">
            <a:extLst>
              <a:ext uri="{FF2B5EF4-FFF2-40B4-BE49-F238E27FC236}">
                <a16:creationId xmlns:a16="http://schemas.microsoft.com/office/drawing/2014/main" id="{F8580DAD-2D69-461F-5BF5-3D635972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2" y="4061653"/>
            <a:ext cx="27149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61DBADD0-40DB-6CA9-5C51-FE2AC9AA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282992"/>
              </p:ext>
            </p:extLst>
          </p:nvPr>
        </p:nvGraphicFramePr>
        <p:xfrm>
          <a:off x="3870958" y="2201910"/>
          <a:ext cx="4871205" cy="898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92400" imgH="558800" progId="Equation.3">
                  <p:embed/>
                </p:oleObj>
              </mc:Choice>
              <mc:Fallback>
                <p:oleObj name="Equation" r:id="rId7" imgW="2692400" imgH="558800" progId="Equation.3">
                  <p:embed/>
                  <p:pic>
                    <p:nvPicPr>
                      <p:cNvPr id="114693" name="Object 3">
                        <a:extLst>
                          <a:ext uri="{FF2B5EF4-FFF2-40B4-BE49-F238E27FC236}">
                            <a16:creationId xmlns:a16="http://schemas.microsoft.com/office/drawing/2014/main" id="{8F9D57E7-F6BA-6218-1194-2E4A4F1F43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958" y="2201910"/>
                        <a:ext cx="4871205" cy="8981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D0A6F4D-E9AB-BA0A-FDAA-E1A075FAE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019800" cy="838200"/>
          </a:xfrm>
        </p:spPr>
        <p:txBody>
          <a:bodyPr/>
          <a:lstStyle/>
          <a:p>
            <a:r>
              <a:rPr lang="en-US" altLang="en-US" sz="2800"/>
              <a:t>Performance Objective Vs Valve Actions</a:t>
            </a:r>
          </a:p>
        </p:txBody>
      </p:sp>
      <p:grpSp>
        <p:nvGrpSpPr>
          <p:cNvPr id="11267" name="Group 38">
            <a:extLst>
              <a:ext uri="{FF2B5EF4-FFF2-40B4-BE49-F238E27FC236}">
                <a16:creationId xmlns:a16="http://schemas.microsoft.com/office/drawing/2014/main" id="{61B01870-80FE-A178-31EA-AE6684A2D1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1271" name="Group 19">
              <a:extLst>
                <a:ext uri="{FF2B5EF4-FFF2-40B4-BE49-F238E27FC236}">
                  <a16:creationId xmlns:a16="http://schemas.microsoft.com/office/drawing/2014/main" id="{BC7A09C4-A5B9-7E82-849F-3A8230F29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1273" name="Group 8">
                <a:extLst>
                  <a:ext uri="{FF2B5EF4-FFF2-40B4-BE49-F238E27FC236}">
                    <a16:creationId xmlns:a16="http://schemas.microsoft.com/office/drawing/2014/main" id="{E2CBF22D-32CF-92E3-F501-F72B659FB9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1275" name="Group 9">
                  <a:extLst>
                    <a:ext uri="{FF2B5EF4-FFF2-40B4-BE49-F238E27FC236}">
                      <a16:creationId xmlns:a16="http://schemas.microsoft.com/office/drawing/2014/main" id="{8A99FB2A-4E98-EC8E-4F14-7E66D9E2C1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1285" name="Rectangle 10">
                    <a:extLst>
                      <a:ext uri="{FF2B5EF4-FFF2-40B4-BE49-F238E27FC236}">
                        <a16:creationId xmlns:a16="http://schemas.microsoft.com/office/drawing/2014/main" id="{8CC1FFAE-FF87-ED50-91B9-FA7964394A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86" name="Rectangle 11">
                    <a:extLst>
                      <a:ext uri="{FF2B5EF4-FFF2-40B4-BE49-F238E27FC236}">
                        <a16:creationId xmlns:a16="http://schemas.microsoft.com/office/drawing/2014/main" id="{861F2A63-0BC6-B4C0-FB2E-A10F15FB7B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276" name="Group 12">
                  <a:extLst>
                    <a:ext uri="{FF2B5EF4-FFF2-40B4-BE49-F238E27FC236}">
                      <a16:creationId xmlns:a16="http://schemas.microsoft.com/office/drawing/2014/main" id="{E82CAD94-F99F-E91E-BD83-87FC5B6809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1283" name="Rectangle 13">
                    <a:extLst>
                      <a:ext uri="{FF2B5EF4-FFF2-40B4-BE49-F238E27FC236}">
                        <a16:creationId xmlns:a16="http://schemas.microsoft.com/office/drawing/2014/main" id="{12317541-3BE6-4269-11F7-5BF63F7BE9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84" name="Rectangle 14">
                    <a:extLst>
                      <a:ext uri="{FF2B5EF4-FFF2-40B4-BE49-F238E27FC236}">
                        <a16:creationId xmlns:a16="http://schemas.microsoft.com/office/drawing/2014/main" id="{0CE18B14-B82E-5893-CC04-F7872EB751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277" name="Group 15">
                  <a:extLst>
                    <a:ext uri="{FF2B5EF4-FFF2-40B4-BE49-F238E27FC236}">
                      <a16:creationId xmlns:a16="http://schemas.microsoft.com/office/drawing/2014/main" id="{0A7DD0FB-8946-BA4C-E8A0-7048987E65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1281" name="Rectangle 16">
                    <a:extLst>
                      <a:ext uri="{FF2B5EF4-FFF2-40B4-BE49-F238E27FC236}">
                        <a16:creationId xmlns:a16="http://schemas.microsoft.com/office/drawing/2014/main" id="{0A26E18A-D9C0-C977-BDF5-D1C9880345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82" name="Rectangle 17">
                    <a:extLst>
                      <a:ext uri="{FF2B5EF4-FFF2-40B4-BE49-F238E27FC236}">
                        <a16:creationId xmlns:a16="http://schemas.microsoft.com/office/drawing/2014/main" id="{EDF07171-7D6B-6E2C-D426-8DB2F15437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278" name="Group 16">
                  <a:extLst>
                    <a:ext uri="{FF2B5EF4-FFF2-40B4-BE49-F238E27FC236}">
                      <a16:creationId xmlns:a16="http://schemas.microsoft.com/office/drawing/2014/main" id="{F14F69A2-0677-C8F8-4B2E-B46BAD4B15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1279" name="Rectangle 17">
                    <a:extLst>
                      <a:ext uri="{FF2B5EF4-FFF2-40B4-BE49-F238E27FC236}">
                        <a16:creationId xmlns:a16="http://schemas.microsoft.com/office/drawing/2014/main" id="{F7AC1F58-8C07-2DF8-2599-F8DB812EB2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80" name="Rectangle 18">
                    <a:extLst>
                      <a:ext uri="{FF2B5EF4-FFF2-40B4-BE49-F238E27FC236}">
                        <a16:creationId xmlns:a16="http://schemas.microsoft.com/office/drawing/2014/main" id="{A6DD4560-ADBD-38AE-AE88-02C2BA7E58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3" name="Rectangle 21">
                <a:extLst>
                  <a:ext uri="{FF2B5EF4-FFF2-40B4-BE49-F238E27FC236}">
                    <a16:creationId xmlns:a16="http://schemas.microsoft.com/office/drawing/2014/main" id="{ACF990AD-975D-1D7C-1063-AF7C6866B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1272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98100A8-7CDD-9A92-A380-4EA3AE87F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8" name="Picture 3">
            <a:extLst>
              <a:ext uri="{FF2B5EF4-FFF2-40B4-BE49-F238E27FC236}">
                <a16:creationId xmlns:a16="http://schemas.microsoft.com/office/drawing/2014/main" id="{E8E19828-C2E2-8CC7-1AA0-DA28426B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52525"/>
            <a:ext cx="723106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B2B3A-26E7-41D4-8C26-F3E0B7F7E3D1}"/>
              </a:ext>
            </a:extLst>
          </p:cNvPr>
          <p:cNvSpPr/>
          <p:nvPr/>
        </p:nvSpPr>
        <p:spPr>
          <a:xfrm>
            <a:off x="304800" y="3505200"/>
            <a:ext cx="70866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D847DF-63C9-A95E-AAC8-F152DF2BF4D5}"/>
              </a:ext>
            </a:extLst>
          </p:cNvPr>
          <p:cNvSpPr/>
          <p:nvPr/>
        </p:nvSpPr>
        <p:spPr>
          <a:xfrm>
            <a:off x="328613" y="4962525"/>
            <a:ext cx="7086600" cy="1682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20CC8430-B789-76D9-FA05-3357DA55D3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406400"/>
            <a:ext cx="7288212" cy="533400"/>
          </a:xfrm>
          <a:noFill/>
        </p:spPr>
        <p:txBody>
          <a:bodyPr/>
          <a:lstStyle/>
          <a:p>
            <a:pPr eaLnBrk="1" hangingPunct="1"/>
            <a:r>
              <a:rPr lang="en-US" altLang="en-US" sz="2800"/>
              <a:t>21</a:t>
            </a:r>
            <a:r>
              <a:rPr lang="en-US" altLang="en-US" sz="2800" baseline="30000"/>
              <a:t>st</a:t>
            </a:r>
            <a:r>
              <a:rPr lang="en-US" altLang="en-US" sz="2800"/>
              <a:t> Century Breath Smart Engines</a:t>
            </a:r>
          </a:p>
        </p:txBody>
      </p:sp>
      <p:grpSp>
        <p:nvGrpSpPr>
          <p:cNvPr id="12291" name="Group 38">
            <a:extLst>
              <a:ext uri="{FF2B5EF4-FFF2-40B4-BE49-F238E27FC236}">
                <a16:creationId xmlns:a16="http://schemas.microsoft.com/office/drawing/2014/main" id="{A71F43BB-F5EE-D828-1B39-CFFB620EF94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2295" name="Group 19">
              <a:extLst>
                <a:ext uri="{FF2B5EF4-FFF2-40B4-BE49-F238E27FC236}">
                  <a16:creationId xmlns:a16="http://schemas.microsoft.com/office/drawing/2014/main" id="{9C10B1A5-1006-64C9-CE16-B9C18ED055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2297" name="Group 8">
                <a:extLst>
                  <a:ext uri="{FF2B5EF4-FFF2-40B4-BE49-F238E27FC236}">
                    <a16:creationId xmlns:a16="http://schemas.microsoft.com/office/drawing/2014/main" id="{A207C0F5-6238-280B-0C65-D7768C566A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2299" name="Group 9">
                  <a:extLst>
                    <a:ext uri="{FF2B5EF4-FFF2-40B4-BE49-F238E27FC236}">
                      <a16:creationId xmlns:a16="http://schemas.microsoft.com/office/drawing/2014/main" id="{0B8F8781-6D93-3F50-A629-C590FCCBDD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2309" name="Rectangle 10">
                    <a:extLst>
                      <a:ext uri="{FF2B5EF4-FFF2-40B4-BE49-F238E27FC236}">
                        <a16:creationId xmlns:a16="http://schemas.microsoft.com/office/drawing/2014/main" id="{B5C0B9AE-0B97-2E50-BFE1-D5762EA8C5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310" name="Rectangle 11">
                    <a:extLst>
                      <a:ext uri="{FF2B5EF4-FFF2-40B4-BE49-F238E27FC236}">
                        <a16:creationId xmlns:a16="http://schemas.microsoft.com/office/drawing/2014/main" id="{F7B9ED21-5CD2-A9ED-5F82-3C44230357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300" name="Group 12">
                  <a:extLst>
                    <a:ext uri="{FF2B5EF4-FFF2-40B4-BE49-F238E27FC236}">
                      <a16:creationId xmlns:a16="http://schemas.microsoft.com/office/drawing/2014/main" id="{B9494DF3-1BE3-2D7A-6B7F-CA7A2D9761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2307" name="Rectangle 13">
                    <a:extLst>
                      <a:ext uri="{FF2B5EF4-FFF2-40B4-BE49-F238E27FC236}">
                        <a16:creationId xmlns:a16="http://schemas.microsoft.com/office/drawing/2014/main" id="{4597EC0E-8F0D-EBFE-05D8-40CFB88D43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308" name="Rectangle 14">
                    <a:extLst>
                      <a:ext uri="{FF2B5EF4-FFF2-40B4-BE49-F238E27FC236}">
                        <a16:creationId xmlns:a16="http://schemas.microsoft.com/office/drawing/2014/main" id="{01B76CD1-B94C-FA5D-D952-D20E5676B6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301" name="Group 10">
                  <a:extLst>
                    <a:ext uri="{FF2B5EF4-FFF2-40B4-BE49-F238E27FC236}">
                      <a16:creationId xmlns:a16="http://schemas.microsoft.com/office/drawing/2014/main" id="{1ACFD2E1-0A71-CD06-4FAD-9135E9BBA4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2305" name="Rectangle 16">
                    <a:extLst>
                      <a:ext uri="{FF2B5EF4-FFF2-40B4-BE49-F238E27FC236}">
                        <a16:creationId xmlns:a16="http://schemas.microsoft.com/office/drawing/2014/main" id="{E064D2C9-8450-2D0D-E3FE-D3143DD33D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306" name="Rectangle 17">
                    <a:extLst>
                      <a:ext uri="{FF2B5EF4-FFF2-40B4-BE49-F238E27FC236}">
                        <a16:creationId xmlns:a16="http://schemas.microsoft.com/office/drawing/2014/main" id="{EE5E5507-0AF5-D84D-30FE-C6A805CA4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302" name="Group 11">
                  <a:extLst>
                    <a:ext uri="{FF2B5EF4-FFF2-40B4-BE49-F238E27FC236}">
                      <a16:creationId xmlns:a16="http://schemas.microsoft.com/office/drawing/2014/main" id="{4005202E-05C4-3C7C-8940-C9784CE325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2303" name="Rectangle 12">
                    <a:extLst>
                      <a:ext uri="{FF2B5EF4-FFF2-40B4-BE49-F238E27FC236}">
                        <a16:creationId xmlns:a16="http://schemas.microsoft.com/office/drawing/2014/main" id="{C5C37A83-869E-F3DF-2A9D-60B4752B90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304" name="Rectangle 13">
                    <a:extLst>
                      <a:ext uri="{FF2B5EF4-FFF2-40B4-BE49-F238E27FC236}">
                        <a16:creationId xmlns:a16="http://schemas.microsoft.com/office/drawing/2014/main" id="{4C4FD457-D4ED-4A23-D192-16680AF6EF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FB3B084E-90C9-F9FC-727D-737B852AB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296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FA67D8F-1341-726C-4AB3-05E1857B5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2" name="Picture 20">
            <a:extLst>
              <a:ext uri="{FF2B5EF4-FFF2-40B4-BE49-F238E27FC236}">
                <a16:creationId xmlns:a16="http://schemas.microsoft.com/office/drawing/2014/main" id="{B43D3C01-0374-AD3C-2D0B-6C3E7733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117600"/>
            <a:ext cx="44196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98B59-2208-BA65-3255-C3B4BF317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4452938"/>
            <a:ext cx="82089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I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Flexible variables: Variable valve event timing, duration and/or lift. </a:t>
            </a:r>
          </a:p>
          <a:p>
            <a:pPr>
              <a:spcBef>
                <a:spcPct val="0"/>
              </a:spcBef>
            </a:pPr>
            <a:r>
              <a:rPr lang="en-I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main types of VVA technologies include valve timing control (VTC), Variable valve lift (VVL) and camless valve trains</a:t>
            </a:r>
            <a:endParaRPr lang="en-I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FC1631-50CA-E59C-81C7-FAA1DC790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1674813"/>
            <a:ext cx="40290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I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Variable valve actuation (VVA) technologies are used to add flexibility to the engine’s valve train.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503C940-AEF3-1D35-05F1-3287C2D27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130175"/>
            <a:ext cx="6161088" cy="1143000"/>
          </a:xfrm>
        </p:spPr>
        <p:txBody>
          <a:bodyPr/>
          <a:lstStyle/>
          <a:p>
            <a:r>
              <a:rPr lang="en-I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General classification of VVA technology</a:t>
            </a:r>
          </a:p>
        </p:txBody>
      </p:sp>
      <p:grpSp>
        <p:nvGrpSpPr>
          <p:cNvPr id="13315" name="Group 38">
            <a:extLst>
              <a:ext uri="{FF2B5EF4-FFF2-40B4-BE49-F238E27FC236}">
                <a16:creationId xmlns:a16="http://schemas.microsoft.com/office/drawing/2014/main" id="{112BAF7D-4B8A-182F-D8C2-BFEB89306A7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3325" name="Group 19">
              <a:extLst>
                <a:ext uri="{FF2B5EF4-FFF2-40B4-BE49-F238E27FC236}">
                  <a16:creationId xmlns:a16="http://schemas.microsoft.com/office/drawing/2014/main" id="{7544DFCA-F3CF-A907-5529-22EE3FBA4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327" name="Group 8">
                <a:extLst>
                  <a:ext uri="{FF2B5EF4-FFF2-40B4-BE49-F238E27FC236}">
                    <a16:creationId xmlns:a16="http://schemas.microsoft.com/office/drawing/2014/main" id="{D309EC4D-4243-57E2-EEE4-DF1BF580A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3329" name="Group 9">
                  <a:extLst>
                    <a:ext uri="{FF2B5EF4-FFF2-40B4-BE49-F238E27FC236}">
                      <a16:creationId xmlns:a16="http://schemas.microsoft.com/office/drawing/2014/main" id="{F0D78F58-21A3-3821-09F9-8DDFA820E4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3339" name="Rectangle 10">
                    <a:extLst>
                      <a:ext uri="{FF2B5EF4-FFF2-40B4-BE49-F238E27FC236}">
                        <a16:creationId xmlns:a16="http://schemas.microsoft.com/office/drawing/2014/main" id="{42766BA4-631B-D787-C9CA-653DCDD607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40" name="Rectangle 11">
                    <a:extLst>
                      <a:ext uri="{FF2B5EF4-FFF2-40B4-BE49-F238E27FC236}">
                        <a16:creationId xmlns:a16="http://schemas.microsoft.com/office/drawing/2014/main" id="{992C1C17-2D94-A353-1DE6-4F670279F5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3330" name="Group 12">
                  <a:extLst>
                    <a:ext uri="{FF2B5EF4-FFF2-40B4-BE49-F238E27FC236}">
                      <a16:creationId xmlns:a16="http://schemas.microsoft.com/office/drawing/2014/main" id="{5E88116F-FBCB-7CCB-13B5-EF67EABAAD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3337" name="Rectangle 13">
                    <a:extLst>
                      <a:ext uri="{FF2B5EF4-FFF2-40B4-BE49-F238E27FC236}">
                        <a16:creationId xmlns:a16="http://schemas.microsoft.com/office/drawing/2014/main" id="{50C49DE8-F64E-8118-3EBF-B55A8E031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38" name="Rectangle 14">
                    <a:extLst>
                      <a:ext uri="{FF2B5EF4-FFF2-40B4-BE49-F238E27FC236}">
                        <a16:creationId xmlns:a16="http://schemas.microsoft.com/office/drawing/2014/main" id="{638D9471-CC79-47DB-4ACA-1DEBBBCCC3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3331" name="Group 10">
                  <a:extLst>
                    <a:ext uri="{FF2B5EF4-FFF2-40B4-BE49-F238E27FC236}">
                      <a16:creationId xmlns:a16="http://schemas.microsoft.com/office/drawing/2014/main" id="{A2FA06E9-1F77-FD00-B977-9B9D5C052C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3335" name="Rectangle 16">
                    <a:extLst>
                      <a:ext uri="{FF2B5EF4-FFF2-40B4-BE49-F238E27FC236}">
                        <a16:creationId xmlns:a16="http://schemas.microsoft.com/office/drawing/2014/main" id="{568FCDD7-FF2F-325D-3D18-DEBD362FB9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36" name="Rectangle 17">
                    <a:extLst>
                      <a:ext uri="{FF2B5EF4-FFF2-40B4-BE49-F238E27FC236}">
                        <a16:creationId xmlns:a16="http://schemas.microsoft.com/office/drawing/2014/main" id="{585EEA40-2328-9B79-6F47-EA3B8B60A3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3332" name="Group 11">
                  <a:extLst>
                    <a:ext uri="{FF2B5EF4-FFF2-40B4-BE49-F238E27FC236}">
                      <a16:creationId xmlns:a16="http://schemas.microsoft.com/office/drawing/2014/main" id="{2F281000-6A76-60AB-7B3C-58BAE0FBC4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333" name="Rectangle 12">
                    <a:extLst>
                      <a:ext uri="{FF2B5EF4-FFF2-40B4-BE49-F238E27FC236}">
                        <a16:creationId xmlns:a16="http://schemas.microsoft.com/office/drawing/2014/main" id="{59DB20D9-7DC8-DA1F-4909-1381D113F4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34" name="Rectangle 13">
                    <a:extLst>
                      <a:ext uri="{FF2B5EF4-FFF2-40B4-BE49-F238E27FC236}">
                        <a16:creationId xmlns:a16="http://schemas.microsoft.com/office/drawing/2014/main" id="{381B5AE3-FB4A-E0B2-66C8-AC514FCFB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2FF540FB-A565-F15F-02AF-B0B303EFB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3326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FB85701-4748-747B-9B53-C040628C1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72E20CC-7C82-FB85-C569-DAD912F6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149350"/>
            <a:ext cx="355282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0BF09-2504-716C-90D0-B9E51C69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692275"/>
            <a:ext cx="178593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2CFAB-C044-92AA-A39E-0DF3AD42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195388"/>
            <a:ext cx="1914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5F3AD-2358-32A1-9A73-7E964E61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2646363"/>
            <a:ext cx="17907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3004F-B085-E549-71F0-75170719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652838"/>
            <a:ext cx="17541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DA1AC-E7BD-955E-DE96-264F9E2B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4572000"/>
            <a:ext cx="17557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75510-D853-0744-0F62-F3A0055C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5580063"/>
            <a:ext cx="161448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FDF20-9989-8925-DC69-8BA7004F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874963"/>
            <a:ext cx="85359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F87819C-ED60-9DA6-940C-2CD256F97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324600" cy="792162"/>
          </a:xfrm>
        </p:spPr>
        <p:txBody>
          <a:bodyPr/>
          <a:lstStyle/>
          <a:p>
            <a:r>
              <a:rPr lang="en-I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General classification of VVA technology</a:t>
            </a:r>
            <a:endParaRPr lang="en-IN" altLang="en-US" sz="2800"/>
          </a:p>
        </p:txBody>
      </p:sp>
      <p:grpSp>
        <p:nvGrpSpPr>
          <p:cNvPr id="15363" name="Group 38">
            <a:extLst>
              <a:ext uri="{FF2B5EF4-FFF2-40B4-BE49-F238E27FC236}">
                <a16:creationId xmlns:a16="http://schemas.microsoft.com/office/drawing/2014/main" id="{A41E1B49-CCFF-BA46-921C-38C228DB8DD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5365" name="Group 19">
              <a:extLst>
                <a:ext uri="{FF2B5EF4-FFF2-40B4-BE49-F238E27FC236}">
                  <a16:creationId xmlns:a16="http://schemas.microsoft.com/office/drawing/2014/main" id="{9E811A38-6682-0F62-D545-F71C097148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5367" name="Group 8">
                <a:extLst>
                  <a:ext uri="{FF2B5EF4-FFF2-40B4-BE49-F238E27FC236}">
                    <a16:creationId xmlns:a16="http://schemas.microsoft.com/office/drawing/2014/main" id="{856625FD-B23C-C1B3-2009-A2A9F247D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369" name="Group 9">
                  <a:extLst>
                    <a:ext uri="{FF2B5EF4-FFF2-40B4-BE49-F238E27FC236}">
                      <a16:creationId xmlns:a16="http://schemas.microsoft.com/office/drawing/2014/main" id="{88477564-53CE-A5C2-AE87-AF1C106860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5379" name="Rectangle 10">
                    <a:extLst>
                      <a:ext uri="{FF2B5EF4-FFF2-40B4-BE49-F238E27FC236}">
                        <a16:creationId xmlns:a16="http://schemas.microsoft.com/office/drawing/2014/main" id="{64F63A55-A01E-083F-80E3-CAB81EBB08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80" name="Rectangle 11">
                    <a:extLst>
                      <a:ext uri="{FF2B5EF4-FFF2-40B4-BE49-F238E27FC236}">
                        <a16:creationId xmlns:a16="http://schemas.microsoft.com/office/drawing/2014/main" id="{31CCD442-9FDB-4A2B-EB3B-69B9F26B52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370" name="Group 12">
                  <a:extLst>
                    <a:ext uri="{FF2B5EF4-FFF2-40B4-BE49-F238E27FC236}">
                      <a16:creationId xmlns:a16="http://schemas.microsoft.com/office/drawing/2014/main" id="{9D450E9D-8B46-1E5E-9FB9-6A40A27742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5377" name="Rectangle 13">
                    <a:extLst>
                      <a:ext uri="{FF2B5EF4-FFF2-40B4-BE49-F238E27FC236}">
                        <a16:creationId xmlns:a16="http://schemas.microsoft.com/office/drawing/2014/main" id="{31CD1ECE-83F7-7A56-96D6-456DE79BCE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78" name="Rectangle 14">
                    <a:extLst>
                      <a:ext uri="{FF2B5EF4-FFF2-40B4-BE49-F238E27FC236}">
                        <a16:creationId xmlns:a16="http://schemas.microsoft.com/office/drawing/2014/main" id="{0EBCD229-C599-4CBE-3AFF-4FDD5FD40B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371" name="Group 10">
                  <a:extLst>
                    <a:ext uri="{FF2B5EF4-FFF2-40B4-BE49-F238E27FC236}">
                      <a16:creationId xmlns:a16="http://schemas.microsoft.com/office/drawing/2014/main" id="{E4DF9865-C387-2DB7-72D5-E70AB58244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375" name="Rectangle 16">
                    <a:extLst>
                      <a:ext uri="{FF2B5EF4-FFF2-40B4-BE49-F238E27FC236}">
                        <a16:creationId xmlns:a16="http://schemas.microsoft.com/office/drawing/2014/main" id="{B28B79B3-0493-5509-BCBD-975A8B5BEF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76" name="Rectangle 17">
                    <a:extLst>
                      <a:ext uri="{FF2B5EF4-FFF2-40B4-BE49-F238E27FC236}">
                        <a16:creationId xmlns:a16="http://schemas.microsoft.com/office/drawing/2014/main" id="{C3C77FCA-4023-5C90-A799-824A00FE0F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372" name="Group 11">
                  <a:extLst>
                    <a:ext uri="{FF2B5EF4-FFF2-40B4-BE49-F238E27FC236}">
                      <a16:creationId xmlns:a16="http://schemas.microsoft.com/office/drawing/2014/main" id="{5779B6D1-3BD4-BEAB-F5A1-7F9C2570D1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5373" name="Rectangle 12">
                    <a:extLst>
                      <a:ext uri="{FF2B5EF4-FFF2-40B4-BE49-F238E27FC236}">
                        <a16:creationId xmlns:a16="http://schemas.microsoft.com/office/drawing/2014/main" id="{3954DE84-FA54-5BFE-6D4C-DC2F08E255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74" name="Rectangle 13">
                    <a:extLst>
                      <a:ext uri="{FF2B5EF4-FFF2-40B4-BE49-F238E27FC236}">
                        <a16:creationId xmlns:a16="http://schemas.microsoft.com/office/drawing/2014/main" id="{D3AE189F-23E7-3843-482E-5AB77F5B02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C114F41B-505A-761C-113B-D228DBCAF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5366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5154F56-F66C-7458-8BC4-DE1A99703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364" name="Object 3">
            <a:extLst>
              <a:ext uri="{FF2B5EF4-FFF2-40B4-BE49-F238E27FC236}">
                <a16:creationId xmlns:a16="http://schemas.microsoft.com/office/drawing/2014/main" id="{03C2876B-39F5-E4F2-B507-7B9B794104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838" y="1208088"/>
          <a:ext cx="7191375" cy="542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0" imgH="0" progId="PBrush">
                  <p:embed/>
                </p:oleObj>
              </mc:Choice>
              <mc:Fallback>
                <p:oleObj name="Bitmap Image" r:id="rId3" imgW="0" imgH="0" progId="PBrush">
                  <p:embed/>
                  <p:pic>
                    <p:nvPicPr>
                      <p:cNvPr id="15364" name="Object 3">
                        <a:extLst>
                          <a:ext uri="{FF2B5EF4-FFF2-40B4-BE49-F238E27FC236}">
                            <a16:creationId xmlns:a16="http://schemas.microsoft.com/office/drawing/2014/main" id="{03C2876B-39F5-E4F2-B507-7B9B794104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1208088"/>
                        <a:ext cx="7191375" cy="542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7FAE02C-C367-B909-481F-0D579A45A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52413"/>
            <a:ext cx="8229600" cy="714375"/>
          </a:xfrm>
        </p:spPr>
        <p:txBody>
          <a:bodyPr/>
          <a:lstStyle/>
          <a:p>
            <a:r>
              <a:rPr lang="en-IN" altLang="en-US" sz="2800"/>
              <a:t>Variable Valve Actuation System</a:t>
            </a:r>
          </a:p>
        </p:txBody>
      </p:sp>
      <p:grpSp>
        <p:nvGrpSpPr>
          <p:cNvPr id="16387" name="Group 38">
            <a:extLst>
              <a:ext uri="{FF2B5EF4-FFF2-40B4-BE49-F238E27FC236}">
                <a16:creationId xmlns:a16="http://schemas.microsoft.com/office/drawing/2014/main" id="{55A9DBB3-BEBB-182C-69BC-0E7EB83F97D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6389" name="Group 19">
              <a:extLst>
                <a:ext uri="{FF2B5EF4-FFF2-40B4-BE49-F238E27FC236}">
                  <a16:creationId xmlns:a16="http://schemas.microsoft.com/office/drawing/2014/main" id="{4DF377F1-BF7B-9F5F-4845-C16402878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6391" name="Group 8">
                <a:extLst>
                  <a:ext uri="{FF2B5EF4-FFF2-40B4-BE49-F238E27FC236}">
                    <a16:creationId xmlns:a16="http://schemas.microsoft.com/office/drawing/2014/main" id="{7D050914-3977-43DD-EE52-932EC9C64D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6393" name="Group 9">
                  <a:extLst>
                    <a:ext uri="{FF2B5EF4-FFF2-40B4-BE49-F238E27FC236}">
                      <a16:creationId xmlns:a16="http://schemas.microsoft.com/office/drawing/2014/main" id="{5B01C9DD-AC54-F5B5-C754-09EF4F4D63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6403" name="Rectangle 10">
                    <a:extLst>
                      <a:ext uri="{FF2B5EF4-FFF2-40B4-BE49-F238E27FC236}">
                        <a16:creationId xmlns:a16="http://schemas.microsoft.com/office/drawing/2014/main" id="{567DA53C-48ED-8FBD-9261-EF7B7CE8F2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4" name="Rectangle 11">
                    <a:extLst>
                      <a:ext uri="{FF2B5EF4-FFF2-40B4-BE49-F238E27FC236}">
                        <a16:creationId xmlns:a16="http://schemas.microsoft.com/office/drawing/2014/main" id="{B67A9C5F-7E0D-7762-1992-BBB9B3A58E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394" name="Group 12">
                  <a:extLst>
                    <a:ext uri="{FF2B5EF4-FFF2-40B4-BE49-F238E27FC236}">
                      <a16:creationId xmlns:a16="http://schemas.microsoft.com/office/drawing/2014/main" id="{EF4105BB-BDF7-6F65-9904-D241BB13EC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6401" name="Rectangle 13">
                    <a:extLst>
                      <a:ext uri="{FF2B5EF4-FFF2-40B4-BE49-F238E27FC236}">
                        <a16:creationId xmlns:a16="http://schemas.microsoft.com/office/drawing/2014/main" id="{01CE8CB0-D600-C045-4DD0-83400E1F63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2" name="Rectangle 14">
                    <a:extLst>
                      <a:ext uri="{FF2B5EF4-FFF2-40B4-BE49-F238E27FC236}">
                        <a16:creationId xmlns:a16="http://schemas.microsoft.com/office/drawing/2014/main" id="{E9163631-DD9A-6799-35E5-7B7F934C7D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395" name="Group 10">
                  <a:extLst>
                    <a:ext uri="{FF2B5EF4-FFF2-40B4-BE49-F238E27FC236}">
                      <a16:creationId xmlns:a16="http://schemas.microsoft.com/office/drawing/2014/main" id="{F261BAA3-EC0B-E710-EA60-CC0FF5B86F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6399" name="Rectangle 16">
                    <a:extLst>
                      <a:ext uri="{FF2B5EF4-FFF2-40B4-BE49-F238E27FC236}">
                        <a16:creationId xmlns:a16="http://schemas.microsoft.com/office/drawing/2014/main" id="{D24C4315-7870-0E97-2D17-51F39E09C2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0" name="Rectangle 17">
                    <a:extLst>
                      <a:ext uri="{FF2B5EF4-FFF2-40B4-BE49-F238E27FC236}">
                        <a16:creationId xmlns:a16="http://schemas.microsoft.com/office/drawing/2014/main" id="{7A297379-8033-0D98-A599-09BED2AF69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396" name="Group 11">
                  <a:extLst>
                    <a:ext uri="{FF2B5EF4-FFF2-40B4-BE49-F238E27FC236}">
                      <a16:creationId xmlns:a16="http://schemas.microsoft.com/office/drawing/2014/main" id="{5617F863-034B-BA26-48E0-6AF099189E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6397" name="Rectangle 12">
                    <a:extLst>
                      <a:ext uri="{FF2B5EF4-FFF2-40B4-BE49-F238E27FC236}">
                        <a16:creationId xmlns:a16="http://schemas.microsoft.com/office/drawing/2014/main" id="{0F7FD745-F1ED-F3EE-7ABF-B3020A74C8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98" name="Rectangle 13">
                    <a:extLst>
                      <a:ext uri="{FF2B5EF4-FFF2-40B4-BE49-F238E27FC236}">
                        <a16:creationId xmlns:a16="http://schemas.microsoft.com/office/drawing/2014/main" id="{30040F3C-B867-C1B9-187C-135D019FE5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9D18785D-C51F-78FF-9DBC-D26340316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6390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43D1A8-C27A-D11C-234B-31B71B6F8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8" name="Content Placeholder 22" descr="Diagram&#10;&#10;Description automatically generated">
            <a:extLst>
              <a:ext uri="{FF2B5EF4-FFF2-40B4-BE49-F238E27FC236}">
                <a16:creationId xmlns:a16="http://schemas.microsoft.com/office/drawing/2014/main" id="{9BDE89CC-E43C-8C2E-A264-DB626722A4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7543800" cy="53641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335B3BA-3CBD-6C66-4E12-8C643A021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52413"/>
            <a:ext cx="8229600" cy="714375"/>
          </a:xfrm>
        </p:spPr>
        <p:txBody>
          <a:bodyPr/>
          <a:lstStyle/>
          <a:p>
            <a:r>
              <a:rPr lang="en-IN" altLang="en-US" sz="2800"/>
              <a:t>Principle of Operation of VVA</a:t>
            </a:r>
          </a:p>
        </p:txBody>
      </p:sp>
      <p:grpSp>
        <p:nvGrpSpPr>
          <p:cNvPr id="17411" name="Group 38">
            <a:extLst>
              <a:ext uri="{FF2B5EF4-FFF2-40B4-BE49-F238E27FC236}">
                <a16:creationId xmlns:a16="http://schemas.microsoft.com/office/drawing/2014/main" id="{CA5B317C-332A-F16B-B151-5D852F039C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7415" name="Group 19">
              <a:extLst>
                <a:ext uri="{FF2B5EF4-FFF2-40B4-BE49-F238E27FC236}">
                  <a16:creationId xmlns:a16="http://schemas.microsoft.com/office/drawing/2014/main" id="{7808A3A0-D270-F81C-048B-0C1B1AE914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7417" name="Group 8">
                <a:extLst>
                  <a:ext uri="{FF2B5EF4-FFF2-40B4-BE49-F238E27FC236}">
                    <a16:creationId xmlns:a16="http://schemas.microsoft.com/office/drawing/2014/main" id="{1D758A57-DCF0-ACDA-7B29-A6E4659149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7419" name="Group 9">
                  <a:extLst>
                    <a:ext uri="{FF2B5EF4-FFF2-40B4-BE49-F238E27FC236}">
                      <a16:creationId xmlns:a16="http://schemas.microsoft.com/office/drawing/2014/main" id="{6861E34F-31EF-926A-106D-9B3B022858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7429" name="Rectangle 10">
                    <a:extLst>
                      <a:ext uri="{FF2B5EF4-FFF2-40B4-BE49-F238E27FC236}">
                        <a16:creationId xmlns:a16="http://schemas.microsoft.com/office/drawing/2014/main" id="{1852ED04-89AD-A41D-D335-A891D1D8BB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30" name="Rectangle 11">
                    <a:extLst>
                      <a:ext uri="{FF2B5EF4-FFF2-40B4-BE49-F238E27FC236}">
                        <a16:creationId xmlns:a16="http://schemas.microsoft.com/office/drawing/2014/main" id="{391EF4D2-CD64-55DF-85A4-9855155D7B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420" name="Group 12">
                  <a:extLst>
                    <a:ext uri="{FF2B5EF4-FFF2-40B4-BE49-F238E27FC236}">
                      <a16:creationId xmlns:a16="http://schemas.microsoft.com/office/drawing/2014/main" id="{87FB5211-A053-B1A3-B950-0B81D1D4CC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427" name="Rectangle 13">
                    <a:extLst>
                      <a:ext uri="{FF2B5EF4-FFF2-40B4-BE49-F238E27FC236}">
                        <a16:creationId xmlns:a16="http://schemas.microsoft.com/office/drawing/2014/main" id="{B3B6129C-0181-BCE9-B1DA-AC722E5269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28" name="Rectangle 14">
                    <a:extLst>
                      <a:ext uri="{FF2B5EF4-FFF2-40B4-BE49-F238E27FC236}">
                        <a16:creationId xmlns:a16="http://schemas.microsoft.com/office/drawing/2014/main" id="{BDE4A956-AA88-727B-D231-23815D482D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421" name="Group 10">
                  <a:extLst>
                    <a:ext uri="{FF2B5EF4-FFF2-40B4-BE49-F238E27FC236}">
                      <a16:creationId xmlns:a16="http://schemas.microsoft.com/office/drawing/2014/main" id="{5FC2553C-6AE8-E1DC-36C5-13E71B1AEE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425" name="Rectangle 16">
                    <a:extLst>
                      <a:ext uri="{FF2B5EF4-FFF2-40B4-BE49-F238E27FC236}">
                        <a16:creationId xmlns:a16="http://schemas.microsoft.com/office/drawing/2014/main" id="{41A500DF-92A3-728E-FECF-812B375914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26" name="Rectangle 17">
                    <a:extLst>
                      <a:ext uri="{FF2B5EF4-FFF2-40B4-BE49-F238E27FC236}">
                        <a16:creationId xmlns:a16="http://schemas.microsoft.com/office/drawing/2014/main" id="{F6E78B7E-3D3A-7303-4A9E-C30741B15B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422" name="Group 11">
                  <a:extLst>
                    <a:ext uri="{FF2B5EF4-FFF2-40B4-BE49-F238E27FC236}">
                      <a16:creationId xmlns:a16="http://schemas.microsoft.com/office/drawing/2014/main" id="{5EB4A327-1851-FAEB-2DBC-322B50127B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7423" name="Rectangle 12">
                    <a:extLst>
                      <a:ext uri="{FF2B5EF4-FFF2-40B4-BE49-F238E27FC236}">
                        <a16:creationId xmlns:a16="http://schemas.microsoft.com/office/drawing/2014/main" id="{2C554B1A-1DF8-B747-3EAC-395A9766E1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24" name="Rectangle 13">
                    <a:extLst>
                      <a:ext uri="{FF2B5EF4-FFF2-40B4-BE49-F238E27FC236}">
                        <a16:creationId xmlns:a16="http://schemas.microsoft.com/office/drawing/2014/main" id="{047001CA-D413-DEB0-DE9B-AF9A508013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DD2FCC1C-F875-4666-CC19-D168791D5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7416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4B08CAB-10D6-3592-81CF-4A5398F08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2" name="Content Placeholder 20">
            <a:extLst>
              <a:ext uri="{FF2B5EF4-FFF2-40B4-BE49-F238E27FC236}">
                <a16:creationId xmlns:a16="http://schemas.microsoft.com/office/drawing/2014/main" id="{38CF5D13-05FF-141D-632E-5BCD564459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8" y="1104900"/>
            <a:ext cx="5122862" cy="2660650"/>
          </a:xfrm>
        </p:spPr>
      </p:pic>
      <p:pic>
        <p:nvPicPr>
          <p:cNvPr id="17413" name="Picture 21">
            <a:extLst>
              <a:ext uri="{FF2B5EF4-FFF2-40B4-BE49-F238E27FC236}">
                <a16:creationId xmlns:a16="http://schemas.microsoft.com/office/drawing/2014/main" id="{A59E1A88-A31D-BF00-6C6C-9FDD469B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924300"/>
            <a:ext cx="50466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3">
            <a:extLst>
              <a:ext uri="{FF2B5EF4-FFF2-40B4-BE49-F238E27FC236}">
                <a16:creationId xmlns:a16="http://schemas.microsoft.com/office/drawing/2014/main" id="{F5926994-E1CF-1288-BB93-3D7C3832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1243013"/>
            <a:ext cx="3132138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>
            <a:extLst>
              <a:ext uri="{FF2B5EF4-FFF2-40B4-BE49-F238E27FC236}">
                <a16:creationId xmlns:a16="http://schemas.microsoft.com/office/drawing/2014/main" id="{59441886-DEFE-2950-3B24-6AB3007754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406400"/>
            <a:ext cx="7288212" cy="533400"/>
          </a:xfrm>
          <a:noFill/>
        </p:spPr>
        <p:txBody>
          <a:bodyPr/>
          <a:lstStyle/>
          <a:p>
            <a:pPr eaLnBrk="1" hangingPunct="1"/>
            <a:r>
              <a:rPr lang="en-US" altLang="en-US" sz="2800"/>
              <a:t>Progress in Development of VVA Systems</a:t>
            </a:r>
          </a:p>
        </p:txBody>
      </p:sp>
      <p:grpSp>
        <p:nvGrpSpPr>
          <p:cNvPr id="18435" name="Group 38">
            <a:extLst>
              <a:ext uri="{FF2B5EF4-FFF2-40B4-BE49-F238E27FC236}">
                <a16:creationId xmlns:a16="http://schemas.microsoft.com/office/drawing/2014/main" id="{9D1341B0-EF14-2DCC-20BE-FFC09B47160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8443" name="Group 19">
              <a:extLst>
                <a:ext uri="{FF2B5EF4-FFF2-40B4-BE49-F238E27FC236}">
                  <a16:creationId xmlns:a16="http://schemas.microsoft.com/office/drawing/2014/main" id="{16B3E20E-F328-3C83-3F14-81F0940874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8445" name="Group 8">
                <a:extLst>
                  <a:ext uri="{FF2B5EF4-FFF2-40B4-BE49-F238E27FC236}">
                    <a16:creationId xmlns:a16="http://schemas.microsoft.com/office/drawing/2014/main" id="{7B53966A-8E9D-5059-B600-A158BAED69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8447" name="Group 9">
                  <a:extLst>
                    <a:ext uri="{FF2B5EF4-FFF2-40B4-BE49-F238E27FC236}">
                      <a16:creationId xmlns:a16="http://schemas.microsoft.com/office/drawing/2014/main" id="{D0A64D9F-647B-6D80-B005-247D22B938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8457" name="Rectangle 10">
                    <a:extLst>
                      <a:ext uri="{FF2B5EF4-FFF2-40B4-BE49-F238E27FC236}">
                        <a16:creationId xmlns:a16="http://schemas.microsoft.com/office/drawing/2014/main" id="{BFD857E0-61BF-3401-AB88-F4ABD6F6DB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8" name="Rectangle 11">
                    <a:extLst>
                      <a:ext uri="{FF2B5EF4-FFF2-40B4-BE49-F238E27FC236}">
                        <a16:creationId xmlns:a16="http://schemas.microsoft.com/office/drawing/2014/main" id="{2016C665-F101-CFF4-0CA5-0761F35785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448" name="Group 12">
                  <a:extLst>
                    <a:ext uri="{FF2B5EF4-FFF2-40B4-BE49-F238E27FC236}">
                      <a16:creationId xmlns:a16="http://schemas.microsoft.com/office/drawing/2014/main" id="{4D71B63B-5F25-B206-7659-A5FE057FAE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8455" name="Rectangle 13">
                    <a:extLst>
                      <a:ext uri="{FF2B5EF4-FFF2-40B4-BE49-F238E27FC236}">
                        <a16:creationId xmlns:a16="http://schemas.microsoft.com/office/drawing/2014/main" id="{2173FC20-0528-1BAD-9DB6-814BC6EF3A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6" name="Rectangle 14">
                    <a:extLst>
                      <a:ext uri="{FF2B5EF4-FFF2-40B4-BE49-F238E27FC236}">
                        <a16:creationId xmlns:a16="http://schemas.microsoft.com/office/drawing/2014/main" id="{06357A57-3342-378D-78E8-6DA1DEE7A4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449" name="Group 10">
                  <a:extLst>
                    <a:ext uri="{FF2B5EF4-FFF2-40B4-BE49-F238E27FC236}">
                      <a16:creationId xmlns:a16="http://schemas.microsoft.com/office/drawing/2014/main" id="{8D0BEBA0-E17C-4D83-4355-2EE902CC54C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8453" name="Rectangle 16">
                    <a:extLst>
                      <a:ext uri="{FF2B5EF4-FFF2-40B4-BE49-F238E27FC236}">
                        <a16:creationId xmlns:a16="http://schemas.microsoft.com/office/drawing/2014/main" id="{939996D9-9339-B710-576F-8658C44252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4" name="Rectangle 17">
                    <a:extLst>
                      <a:ext uri="{FF2B5EF4-FFF2-40B4-BE49-F238E27FC236}">
                        <a16:creationId xmlns:a16="http://schemas.microsoft.com/office/drawing/2014/main" id="{173AC6A5-2D02-2134-0850-8B6A6C7150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450" name="Group 11">
                  <a:extLst>
                    <a:ext uri="{FF2B5EF4-FFF2-40B4-BE49-F238E27FC236}">
                      <a16:creationId xmlns:a16="http://schemas.microsoft.com/office/drawing/2014/main" id="{79612FAE-6958-EBB4-5E08-0E70686633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8451" name="Rectangle 12">
                    <a:extLst>
                      <a:ext uri="{FF2B5EF4-FFF2-40B4-BE49-F238E27FC236}">
                        <a16:creationId xmlns:a16="http://schemas.microsoft.com/office/drawing/2014/main" id="{691254E4-AEF2-CF03-1280-161ECDE56D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2" name="Rectangle 13">
                    <a:extLst>
                      <a:ext uri="{FF2B5EF4-FFF2-40B4-BE49-F238E27FC236}">
                        <a16:creationId xmlns:a16="http://schemas.microsoft.com/office/drawing/2014/main" id="{95684BA7-1139-291E-AE93-A4E274D672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E26A8D6-B02C-C8E6-77EE-1DDF86E34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8444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C593088-72C9-A225-5182-9168BBF9E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8" name="Picture 1">
            <a:extLst>
              <a:ext uri="{FF2B5EF4-FFF2-40B4-BE49-F238E27FC236}">
                <a16:creationId xmlns:a16="http://schemas.microsoft.com/office/drawing/2014/main" id="{A52B4480-7E18-5FA0-E814-751D7D87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2525"/>
            <a:ext cx="870267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D4FB8C20-ECBB-8AEB-2D78-1DE5AB4DE333}"/>
              </a:ext>
            </a:extLst>
          </p:cNvPr>
          <p:cNvSpPr/>
          <p:nvPr/>
        </p:nvSpPr>
        <p:spPr>
          <a:xfrm>
            <a:off x="1228725" y="5105400"/>
            <a:ext cx="2047875" cy="647700"/>
          </a:xfrm>
          <a:custGeom>
            <a:avLst/>
            <a:gdLst>
              <a:gd name="connsiteX0" fmla="*/ 169944 w 1710730"/>
              <a:gd name="connsiteY0" fmla="*/ 23211 h 646905"/>
              <a:gd name="connsiteX1" fmla="*/ 1525299 w 1710730"/>
              <a:gd name="connsiteY1" fmla="*/ 41777 h 646905"/>
              <a:gd name="connsiteX2" fmla="*/ 1580998 w 1710730"/>
              <a:gd name="connsiteY2" fmla="*/ 399182 h 646905"/>
              <a:gd name="connsiteX3" fmla="*/ 1645981 w 1710730"/>
              <a:gd name="connsiteY3" fmla="*/ 575564 h 646905"/>
              <a:gd name="connsiteX4" fmla="*/ 564482 w 1710730"/>
              <a:gd name="connsiteY4" fmla="*/ 640547 h 646905"/>
              <a:gd name="connsiteX5" fmla="*/ 100320 w 1710730"/>
              <a:gd name="connsiteY5" fmla="*/ 431674 h 646905"/>
              <a:gd name="connsiteX6" fmla="*/ 12129 w 1710730"/>
              <a:gd name="connsiteY6" fmla="*/ 185668 h 646905"/>
              <a:gd name="connsiteX7" fmla="*/ 169944 w 1710730"/>
              <a:gd name="connsiteY7" fmla="*/ 23211 h 64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0730" h="646905">
                <a:moveTo>
                  <a:pt x="169944" y="23211"/>
                </a:moveTo>
                <a:cubicBezTo>
                  <a:pt x="422139" y="-771"/>
                  <a:pt x="1290123" y="-20885"/>
                  <a:pt x="1525299" y="41777"/>
                </a:cubicBezTo>
                <a:cubicBezTo>
                  <a:pt x="1760475" y="104439"/>
                  <a:pt x="1560884" y="310218"/>
                  <a:pt x="1580998" y="399182"/>
                </a:cubicBezTo>
                <a:cubicBezTo>
                  <a:pt x="1601112" y="488147"/>
                  <a:pt x="1815400" y="535337"/>
                  <a:pt x="1645981" y="575564"/>
                </a:cubicBezTo>
                <a:cubicBezTo>
                  <a:pt x="1476562" y="615791"/>
                  <a:pt x="822092" y="664529"/>
                  <a:pt x="564482" y="640547"/>
                </a:cubicBezTo>
                <a:cubicBezTo>
                  <a:pt x="306872" y="616565"/>
                  <a:pt x="192379" y="507487"/>
                  <a:pt x="100320" y="431674"/>
                </a:cubicBezTo>
                <a:cubicBezTo>
                  <a:pt x="8261" y="355861"/>
                  <a:pt x="-249" y="256840"/>
                  <a:pt x="12129" y="185668"/>
                </a:cubicBezTo>
                <a:cubicBezTo>
                  <a:pt x="24507" y="114496"/>
                  <a:pt x="-82251" y="47193"/>
                  <a:pt x="169944" y="23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6DFB30A-BFDF-F1D6-9192-5D590B8B8BC8}"/>
              </a:ext>
            </a:extLst>
          </p:cNvPr>
          <p:cNvSpPr/>
          <p:nvPr/>
        </p:nvSpPr>
        <p:spPr>
          <a:xfrm>
            <a:off x="1125538" y="4330700"/>
            <a:ext cx="2033587" cy="773113"/>
          </a:xfrm>
          <a:custGeom>
            <a:avLst/>
            <a:gdLst>
              <a:gd name="connsiteX0" fmla="*/ 100003 w 2033301"/>
              <a:gd name="connsiteY0" fmla="*/ 0 h 773605"/>
              <a:gd name="connsiteX1" fmla="*/ 2021635 w 2033301"/>
              <a:gd name="connsiteY1" fmla="*/ 92832 h 773605"/>
              <a:gd name="connsiteX2" fmla="*/ 2021635 w 2033301"/>
              <a:gd name="connsiteY2" fmla="*/ 92832 h 773605"/>
              <a:gd name="connsiteX3" fmla="*/ 1998427 w 2033301"/>
              <a:gd name="connsiteY3" fmla="*/ 682318 h 773605"/>
              <a:gd name="connsiteX4" fmla="*/ 1636380 w 2033301"/>
              <a:gd name="connsiteY4" fmla="*/ 765868 h 773605"/>
              <a:gd name="connsiteX5" fmla="*/ 155702 w 2033301"/>
              <a:gd name="connsiteY5" fmla="*/ 621977 h 773605"/>
              <a:gd name="connsiteX6" fmla="*/ 100003 w 2033301"/>
              <a:gd name="connsiteY6" fmla="*/ 0 h 77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3301" h="773605">
                <a:moveTo>
                  <a:pt x="100003" y="0"/>
                </a:moveTo>
                <a:lnTo>
                  <a:pt x="2021635" y="92832"/>
                </a:lnTo>
                <a:lnTo>
                  <a:pt x="2021635" y="92832"/>
                </a:lnTo>
                <a:cubicBezTo>
                  <a:pt x="2017767" y="191079"/>
                  <a:pt x="2062636" y="570145"/>
                  <a:pt x="1998427" y="682318"/>
                </a:cubicBezTo>
                <a:cubicBezTo>
                  <a:pt x="1934218" y="794491"/>
                  <a:pt x="1943501" y="775925"/>
                  <a:pt x="1636380" y="765868"/>
                </a:cubicBezTo>
                <a:cubicBezTo>
                  <a:pt x="1329259" y="755811"/>
                  <a:pt x="407897" y="751942"/>
                  <a:pt x="155702" y="621977"/>
                </a:cubicBezTo>
                <a:cubicBezTo>
                  <a:pt x="-96493" y="492012"/>
                  <a:pt x="13359" y="239043"/>
                  <a:pt x="1000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F84C345-5938-9C2F-D5F3-75F1B54139D5}"/>
              </a:ext>
            </a:extLst>
          </p:cNvPr>
          <p:cNvSpPr/>
          <p:nvPr/>
        </p:nvSpPr>
        <p:spPr>
          <a:xfrm>
            <a:off x="1989138" y="1139825"/>
            <a:ext cx="1963737" cy="2960688"/>
          </a:xfrm>
          <a:custGeom>
            <a:avLst/>
            <a:gdLst>
              <a:gd name="connsiteX0" fmla="*/ 256982 w 1963463"/>
              <a:gd name="connsiteY0" fmla="*/ 1097128 h 2960994"/>
              <a:gd name="connsiteX1" fmla="*/ 549405 w 1963463"/>
              <a:gd name="connsiteY1" fmla="*/ 196653 h 2960994"/>
              <a:gd name="connsiteX2" fmla="*/ 549405 w 1963463"/>
              <a:gd name="connsiteY2" fmla="*/ 196653 h 2960994"/>
              <a:gd name="connsiteX3" fmla="*/ 1115683 w 1963463"/>
              <a:gd name="connsiteY3" fmla="*/ 1705 h 2960994"/>
              <a:gd name="connsiteX4" fmla="*/ 1886192 w 1963463"/>
              <a:gd name="connsiteY4" fmla="*/ 154878 h 2960994"/>
              <a:gd name="connsiteX5" fmla="*/ 1867626 w 1963463"/>
              <a:gd name="connsiteY5" fmla="*/ 916105 h 2960994"/>
              <a:gd name="connsiteX6" fmla="*/ 1960458 w 1963463"/>
              <a:gd name="connsiteY6" fmla="*/ 1802655 h 2960994"/>
              <a:gd name="connsiteX7" fmla="*/ 1737660 w 1963463"/>
              <a:gd name="connsiteY7" fmla="*/ 2090436 h 2960994"/>
              <a:gd name="connsiteX8" fmla="*/ 1384897 w 1963463"/>
              <a:gd name="connsiteY8" fmla="*/ 2211118 h 2960994"/>
              <a:gd name="connsiteX9" fmla="*/ 1370972 w 1963463"/>
              <a:gd name="connsiteY9" fmla="*/ 2800604 h 2960994"/>
              <a:gd name="connsiteX10" fmla="*/ 1282781 w 1963463"/>
              <a:gd name="connsiteY10" fmla="*/ 2949136 h 2960994"/>
              <a:gd name="connsiteX11" fmla="*/ 340531 w 1963463"/>
              <a:gd name="connsiteY11" fmla="*/ 2921286 h 2960994"/>
              <a:gd name="connsiteX12" fmla="*/ 1693 w 1963463"/>
              <a:gd name="connsiteY12" fmla="*/ 2679922 h 2960994"/>
              <a:gd name="connsiteX13" fmla="*/ 210566 w 1963463"/>
              <a:gd name="connsiteY13" fmla="*/ 1630915 h 2960994"/>
              <a:gd name="connsiteX14" fmla="*/ 256982 w 1963463"/>
              <a:gd name="connsiteY14" fmla="*/ 1097128 h 296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3463" h="2960994">
                <a:moveTo>
                  <a:pt x="256982" y="1097128"/>
                </a:moveTo>
                <a:lnTo>
                  <a:pt x="549405" y="196653"/>
                </a:lnTo>
                <a:lnTo>
                  <a:pt x="549405" y="196653"/>
                </a:lnTo>
                <a:cubicBezTo>
                  <a:pt x="643785" y="164162"/>
                  <a:pt x="892885" y="8667"/>
                  <a:pt x="1115683" y="1705"/>
                </a:cubicBezTo>
                <a:cubicBezTo>
                  <a:pt x="1338481" y="-5257"/>
                  <a:pt x="1760868" y="2478"/>
                  <a:pt x="1886192" y="154878"/>
                </a:cubicBezTo>
                <a:cubicBezTo>
                  <a:pt x="2011516" y="307278"/>
                  <a:pt x="1855248" y="641476"/>
                  <a:pt x="1867626" y="916105"/>
                </a:cubicBezTo>
                <a:cubicBezTo>
                  <a:pt x="1880004" y="1190734"/>
                  <a:pt x="1982119" y="1606933"/>
                  <a:pt x="1960458" y="1802655"/>
                </a:cubicBezTo>
                <a:cubicBezTo>
                  <a:pt x="1938797" y="1998377"/>
                  <a:pt x="1833587" y="2022359"/>
                  <a:pt x="1737660" y="2090436"/>
                </a:cubicBezTo>
                <a:cubicBezTo>
                  <a:pt x="1641733" y="2158513"/>
                  <a:pt x="1446012" y="2092757"/>
                  <a:pt x="1384897" y="2211118"/>
                </a:cubicBezTo>
                <a:cubicBezTo>
                  <a:pt x="1323782" y="2329479"/>
                  <a:pt x="1387991" y="2677601"/>
                  <a:pt x="1370972" y="2800604"/>
                </a:cubicBezTo>
                <a:cubicBezTo>
                  <a:pt x="1353953" y="2923607"/>
                  <a:pt x="1454521" y="2929022"/>
                  <a:pt x="1282781" y="2949136"/>
                </a:cubicBezTo>
                <a:cubicBezTo>
                  <a:pt x="1111041" y="2969250"/>
                  <a:pt x="554046" y="2966155"/>
                  <a:pt x="340531" y="2921286"/>
                </a:cubicBezTo>
                <a:cubicBezTo>
                  <a:pt x="127016" y="2876417"/>
                  <a:pt x="23354" y="2894984"/>
                  <a:pt x="1693" y="2679922"/>
                </a:cubicBezTo>
                <a:cubicBezTo>
                  <a:pt x="-19968" y="2464860"/>
                  <a:pt x="172660" y="1892393"/>
                  <a:pt x="210566" y="1630915"/>
                </a:cubicBezTo>
                <a:cubicBezTo>
                  <a:pt x="248472" y="1369437"/>
                  <a:pt x="238802" y="1240245"/>
                  <a:pt x="256982" y="10971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0077C7-3B71-7565-EA22-8A107CEFF59F}"/>
              </a:ext>
            </a:extLst>
          </p:cNvPr>
          <p:cNvSpPr/>
          <p:nvPr/>
        </p:nvSpPr>
        <p:spPr>
          <a:xfrm>
            <a:off x="1295400" y="3810000"/>
            <a:ext cx="3657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A21A3E-3D16-0C43-4661-4780A514E1DF}"/>
              </a:ext>
            </a:extLst>
          </p:cNvPr>
          <p:cNvSpPr/>
          <p:nvPr/>
        </p:nvSpPr>
        <p:spPr>
          <a:xfrm>
            <a:off x="4343400" y="1187450"/>
            <a:ext cx="4495800" cy="237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2A90B5-2409-7DD3-0355-04BF63B5BFE6}"/>
              </a:ext>
            </a:extLst>
          </p:cNvPr>
          <p:cNvSpPr/>
          <p:nvPr/>
        </p:nvSpPr>
        <p:spPr>
          <a:xfrm>
            <a:off x="3200400" y="3409950"/>
            <a:ext cx="5638800" cy="23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1">
            <a:extLst>
              <a:ext uri="{FF2B5EF4-FFF2-40B4-BE49-F238E27FC236}">
                <a16:creationId xmlns:a16="http://schemas.microsoft.com/office/drawing/2014/main" id="{A81D12B4-4336-E601-E491-4A7E581375AA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457325"/>
            <a:ext cx="7500938" cy="5476875"/>
            <a:chOff x="762000" y="1457325"/>
            <a:chExt cx="7500938" cy="5476875"/>
          </a:xfrm>
        </p:grpSpPr>
        <p:pic>
          <p:nvPicPr>
            <p:cNvPr id="14363" name="Picture 2">
              <a:extLst>
                <a:ext uri="{FF2B5EF4-FFF2-40B4-BE49-F238E27FC236}">
                  <a16:creationId xmlns:a16="http://schemas.microsoft.com/office/drawing/2014/main" id="{7C68FF04-0301-18A7-B864-8A840A3B9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1457325"/>
              <a:ext cx="7381875" cy="547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17F69F-22D0-8CC9-D2A3-6B42927B3A0B}"/>
                </a:ext>
              </a:extLst>
            </p:cNvPr>
            <p:cNvCxnSpPr/>
            <p:nvPr/>
          </p:nvCxnSpPr>
          <p:spPr>
            <a:xfrm flipV="1">
              <a:off x="762000" y="3810000"/>
              <a:ext cx="7239000" cy="1447800"/>
            </a:xfrm>
            <a:prstGeom prst="line">
              <a:avLst/>
            </a:prstGeom>
            <a:ln w="7302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7286E0-1DD2-C5FF-5905-FA78C02A18D9}"/>
                </a:ext>
              </a:extLst>
            </p:cNvPr>
            <p:cNvCxnSpPr/>
            <p:nvPr/>
          </p:nvCxnSpPr>
          <p:spPr>
            <a:xfrm>
              <a:off x="1524000" y="3886200"/>
              <a:ext cx="6553200" cy="1295400"/>
            </a:xfrm>
            <a:prstGeom prst="line">
              <a:avLst/>
            </a:prstGeom>
            <a:ln w="7302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Text Box 3">
            <a:extLst>
              <a:ext uri="{FF2B5EF4-FFF2-40B4-BE49-F238E27FC236}">
                <a16:creationId xmlns:a16="http://schemas.microsoft.com/office/drawing/2014/main" id="{245D270B-6454-BF0F-8126-79DBFA02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371475"/>
            <a:ext cx="716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 Selection of Valve Timing for Better Flow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02CCF88-65C1-5718-6428-15C8F93292AA}"/>
              </a:ext>
            </a:extLst>
          </p:cNvPr>
          <p:cNvSpPr/>
          <p:nvPr/>
        </p:nvSpPr>
        <p:spPr>
          <a:xfrm>
            <a:off x="5399088" y="3263900"/>
            <a:ext cx="3114675" cy="1016000"/>
          </a:xfrm>
          <a:custGeom>
            <a:avLst/>
            <a:gdLst>
              <a:gd name="connsiteX0" fmla="*/ 72326 w 3115159"/>
              <a:gd name="connsiteY0" fmla="*/ 369376 h 1015139"/>
              <a:gd name="connsiteX1" fmla="*/ 227309 w 3115159"/>
              <a:gd name="connsiteY1" fmla="*/ 958312 h 1015139"/>
              <a:gd name="connsiteX2" fmla="*/ 1358685 w 3115159"/>
              <a:gd name="connsiteY2" fmla="*/ 710339 h 1015139"/>
              <a:gd name="connsiteX3" fmla="*/ 2753532 w 3115159"/>
              <a:gd name="connsiteY3" fmla="*/ 400373 h 1015139"/>
              <a:gd name="connsiteX4" fmla="*/ 2955010 w 3115159"/>
              <a:gd name="connsiteY4" fmla="*/ 136902 h 1015139"/>
              <a:gd name="connsiteX5" fmla="*/ 1792638 w 3115159"/>
              <a:gd name="connsiteY5" fmla="*/ 12915 h 1015139"/>
              <a:gd name="connsiteX6" fmla="*/ 289302 w 3115159"/>
              <a:gd name="connsiteY6" fmla="*/ 214393 h 1015139"/>
              <a:gd name="connsiteX7" fmla="*/ 72326 w 3115159"/>
              <a:gd name="connsiteY7" fmla="*/ 369376 h 101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5159" h="1015139">
                <a:moveTo>
                  <a:pt x="72326" y="369376"/>
                </a:moveTo>
                <a:cubicBezTo>
                  <a:pt x="61994" y="493362"/>
                  <a:pt x="12916" y="901485"/>
                  <a:pt x="227309" y="958312"/>
                </a:cubicBezTo>
                <a:cubicBezTo>
                  <a:pt x="441702" y="1015139"/>
                  <a:pt x="1358685" y="710339"/>
                  <a:pt x="1358685" y="710339"/>
                </a:cubicBezTo>
                <a:cubicBezTo>
                  <a:pt x="1779722" y="617349"/>
                  <a:pt x="2487478" y="495946"/>
                  <a:pt x="2753532" y="400373"/>
                </a:cubicBezTo>
                <a:cubicBezTo>
                  <a:pt x="3019586" y="304800"/>
                  <a:pt x="3115159" y="201478"/>
                  <a:pt x="2955010" y="136902"/>
                </a:cubicBezTo>
                <a:cubicBezTo>
                  <a:pt x="2794861" y="72326"/>
                  <a:pt x="2236923" y="0"/>
                  <a:pt x="1792638" y="12915"/>
                </a:cubicBezTo>
                <a:cubicBezTo>
                  <a:pt x="1348353" y="25830"/>
                  <a:pt x="578604" y="149817"/>
                  <a:pt x="289302" y="214393"/>
                </a:cubicBezTo>
                <a:cubicBezTo>
                  <a:pt x="0" y="278969"/>
                  <a:pt x="82658" y="245390"/>
                  <a:pt x="72326" y="3693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0A40203-2F95-EC30-701C-255767E75503}"/>
              </a:ext>
            </a:extLst>
          </p:cNvPr>
          <p:cNvSpPr/>
          <p:nvPr/>
        </p:nvSpPr>
        <p:spPr>
          <a:xfrm>
            <a:off x="869950" y="3143250"/>
            <a:ext cx="3054350" cy="1055688"/>
          </a:xfrm>
          <a:custGeom>
            <a:avLst/>
            <a:gdLst>
              <a:gd name="connsiteX0" fmla="*/ 276386 w 3053165"/>
              <a:gd name="connsiteY0" fmla="*/ 103322 h 1056467"/>
              <a:gd name="connsiteX1" fmla="*/ 183396 w 3053165"/>
              <a:gd name="connsiteY1" fmla="*/ 769749 h 1056467"/>
              <a:gd name="connsiteX2" fmla="*/ 710338 w 3053165"/>
              <a:gd name="connsiteY2" fmla="*/ 738752 h 1056467"/>
              <a:gd name="connsiteX3" fmla="*/ 2384155 w 3053165"/>
              <a:gd name="connsiteY3" fmla="*/ 986725 h 1056467"/>
              <a:gd name="connsiteX4" fmla="*/ 2694121 w 3053165"/>
              <a:gd name="connsiteY4" fmla="*/ 1033220 h 1056467"/>
              <a:gd name="connsiteX5" fmla="*/ 2911097 w 3053165"/>
              <a:gd name="connsiteY5" fmla="*/ 847240 h 1056467"/>
              <a:gd name="connsiteX6" fmla="*/ 1841714 w 3053165"/>
              <a:gd name="connsiteY6" fmla="*/ 149817 h 1056467"/>
              <a:gd name="connsiteX7" fmla="*/ 276386 w 3053165"/>
              <a:gd name="connsiteY7" fmla="*/ 103322 h 105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3165" h="1056467">
                <a:moveTo>
                  <a:pt x="276386" y="103322"/>
                </a:moveTo>
                <a:cubicBezTo>
                  <a:pt x="0" y="206644"/>
                  <a:pt x="111071" y="663844"/>
                  <a:pt x="183396" y="769749"/>
                </a:cubicBezTo>
                <a:cubicBezTo>
                  <a:pt x="255721" y="875654"/>
                  <a:pt x="343545" y="702589"/>
                  <a:pt x="710338" y="738752"/>
                </a:cubicBezTo>
                <a:cubicBezTo>
                  <a:pt x="1077131" y="774915"/>
                  <a:pt x="2384155" y="986725"/>
                  <a:pt x="2384155" y="986725"/>
                </a:cubicBezTo>
                <a:cubicBezTo>
                  <a:pt x="2714785" y="1035803"/>
                  <a:pt x="2606297" y="1056467"/>
                  <a:pt x="2694121" y="1033220"/>
                </a:cubicBezTo>
                <a:cubicBezTo>
                  <a:pt x="2781945" y="1009973"/>
                  <a:pt x="3053165" y="994474"/>
                  <a:pt x="2911097" y="847240"/>
                </a:cubicBezTo>
                <a:cubicBezTo>
                  <a:pt x="2769029" y="700006"/>
                  <a:pt x="2283416" y="273803"/>
                  <a:pt x="1841714" y="149817"/>
                </a:cubicBezTo>
                <a:cubicBezTo>
                  <a:pt x="1400012" y="25831"/>
                  <a:pt x="552772" y="0"/>
                  <a:pt x="276386" y="1033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CAA116-ACCB-0067-6F98-4ECCA22F9F61}"/>
              </a:ext>
            </a:extLst>
          </p:cNvPr>
          <p:cNvCxnSpPr/>
          <p:nvPr/>
        </p:nvCxnSpPr>
        <p:spPr>
          <a:xfrm flipV="1">
            <a:off x="762000" y="3814763"/>
            <a:ext cx="7239000" cy="1447800"/>
          </a:xfrm>
          <a:prstGeom prst="line">
            <a:avLst/>
          </a:prstGeom>
          <a:ln w="73025">
            <a:solidFill>
              <a:srgbClr val="00206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0756F9-5DA8-69BE-C700-6E8C96FBCC32}"/>
              </a:ext>
            </a:extLst>
          </p:cNvPr>
          <p:cNvCxnSpPr/>
          <p:nvPr/>
        </p:nvCxnSpPr>
        <p:spPr>
          <a:xfrm>
            <a:off x="1447800" y="3890963"/>
            <a:ext cx="6553200" cy="1295400"/>
          </a:xfrm>
          <a:prstGeom prst="line">
            <a:avLst/>
          </a:prstGeom>
          <a:ln w="7302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7" name="Picture 9" descr="http://upload.wikimedia.org/wikipedia/commons/d/dc/4StrokeEngine_Ortho_3D_Small.gif">
            <a:extLst>
              <a:ext uri="{FF2B5EF4-FFF2-40B4-BE49-F238E27FC236}">
                <a16:creationId xmlns:a16="http://schemas.microsoft.com/office/drawing/2014/main" id="{97B1A066-C36E-508F-D794-4C8995C4B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811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5" name="Group 38">
            <a:extLst>
              <a:ext uri="{FF2B5EF4-FFF2-40B4-BE49-F238E27FC236}">
                <a16:creationId xmlns:a16="http://schemas.microsoft.com/office/drawing/2014/main" id="{D4491B45-AA4F-6834-9B2A-020C916895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4347" name="Group 19">
              <a:extLst>
                <a:ext uri="{FF2B5EF4-FFF2-40B4-BE49-F238E27FC236}">
                  <a16:creationId xmlns:a16="http://schemas.microsoft.com/office/drawing/2014/main" id="{E0C7E71D-7AFD-5819-DE94-AEC925774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349" name="Group 8">
                <a:extLst>
                  <a:ext uri="{FF2B5EF4-FFF2-40B4-BE49-F238E27FC236}">
                    <a16:creationId xmlns:a16="http://schemas.microsoft.com/office/drawing/2014/main" id="{534A545D-A728-A8AD-4730-BD2893EF0C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4351" name="Group 9">
                  <a:extLst>
                    <a:ext uri="{FF2B5EF4-FFF2-40B4-BE49-F238E27FC236}">
                      <a16:creationId xmlns:a16="http://schemas.microsoft.com/office/drawing/2014/main" id="{C34CEA0F-4B8A-8CDE-0AE0-40486DC034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4361" name="Rectangle 10">
                    <a:extLst>
                      <a:ext uri="{FF2B5EF4-FFF2-40B4-BE49-F238E27FC236}">
                        <a16:creationId xmlns:a16="http://schemas.microsoft.com/office/drawing/2014/main" id="{D04D4E9B-47F0-DE73-056C-16A6138B3D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62" name="Rectangle 11">
                    <a:extLst>
                      <a:ext uri="{FF2B5EF4-FFF2-40B4-BE49-F238E27FC236}">
                        <a16:creationId xmlns:a16="http://schemas.microsoft.com/office/drawing/2014/main" id="{0DE5938C-BE7B-5745-EB6D-12C6517CD7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4352" name="Group 12">
                  <a:extLst>
                    <a:ext uri="{FF2B5EF4-FFF2-40B4-BE49-F238E27FC236}">
                      <a16:creationId xmlns:a16="http://schemas.microsoft.com/office/drawing/2014/main" id="{D59D1262-035D-A013-CA89-5DB4F7C4C8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4359" name="Rectangle 13">
                    <a:extLst>
                      <a:ext uri="{FF2B5EF4-FFF2-40B4-BE49-F238E27FC236}">
                        <a16:creationId xmlns:a16="http://schemas.microsoft.com/office/drawing/2014/main" id="{4517F9FB-EC41-722E-D57E-EC71B83318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60" name="Rectangle 14">
                    <a:extLst>
                      <a:ext uri="{FF2B5EF4-FFF2-40B4-BE49-F238E27FC236}">
                        <a16:creationId xmlns:a16="http://schemas.microsoft.com/office/drawing/2014/main" id="{1DBF1010-4CDE-384B-A619-E5CAEFAA8E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4353" name="Group 24">
                  <a:extLst>
                    <a:ext uri="{FF2B5EF4-FFF2-40B4-BE49-F238E27FC236}">
                      <a16:creationId xmlns:a16="http://schemas.microsoft.com/office/drawing/2014/main" id="{53629A55-8421-7557-E3E4-DF09A9EE8E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4357" name="Rectangle 16">
                    <a:extLst>
                      <a:ext uri="{FF2B5EF4-FFF2-40B4-BE49-F238E27FC236}">
                        <a16:creationId xmlns:a16="http://schemas.microsoft.com/office/drawing/2014/main" id="{4E348C27-B361-8276-950D-DBB254A4B9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58" name="Rectangle 17">
                    <a:extLst>
                      <a:ext uri="{FF2B5EF4-FFF2-40B4-BE49-F238E27FC236}">
                        <a16:creationId xmlns:a16="http://schemas.microsoft.com/office/drawing/2014/main" id="{B7903D07-AC1F-E442-00CD-9BF0A295E9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4354" name="Group 25">
                  <a:extLst>
                    <a:ext uri="{FF2B5EF4-FFF2-40B4-BE49-F238E27FC236}">
                      <a16:creationId xmlns:a16="http://schemas.microsoft.com/office/drawing/2014/main" id="{57623F9C-7DF4-DD4C-6C9D-3E1DF3AA90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355" name="Rectangle 26">
                    <a:extLst>
                      <a:ext uri="{FF2B5EF4-FFF2-40B4-BE49-F238E27FC236}">
                        <a16:creationId xmlns:a16="http://schemas.microsoft.com/office/drawing/2014/main" id="{E91BDF60-FB75-0F8D-9A78-31DF0F5FA7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56" name="Rectangle 27">
                    <a:extLst>
                      <a:ext uri="{FF2B5EF4-FFF2-40B4-BE49-F238E27FC236}">
                        <a16:creationId xmlns:a16="http://schemas.microsoft.com/office/drawing/2014/main" id="{DE007B36-8515-0E2D-BD2E-1817FB9968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800E78F-5750-1F64-B5CF-64742E7E8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4348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DF1B3CB-DD42-A1B0-4A5F-B956F3314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41A6A954-EC15-7D0E-652A-6F259081B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29400" cy="730250"/>
          </a:xfrm>
        </p:spPr>
        <p:txBody>
          <a:bodyPr/>
          <a:lstStyle/>
          <a:p>
            <a:r>
              <a:rPr lang="en-US" altLang="en-US" sz="2800" dirty="0"/>
              <a:t>Performance Parameter:</a:t>
            </a:r>
            <a:br>
              <a:rPr lang="en-US" altLang="en-US" sz="2800" dirty="0"/>
            </a:br>
            <a:r>
              <a:rPr lang="en-US" altLang="en-US" sz="2800" dirty="0"/>
              <a:t>Control of Torque</a:t>
            </a:r>
            <a:endParaRPr lang="en-IN" altLang="en-US" sz="2800" dirty="0"/>
          </a:p>
        </p:txBody>
      </p:sp>
      <p:grpSp>
        <p:nvGrpSpPr>
          <p:cNvPr id="19459" name="Group 38">
            <a:extLst>
              <a:ext uri="{FF2B5EF4-FFF2-40B4-BE49-F238E27FC236}">
                <a16:creationId xmlns:a16="http://schemas.microsoft.com/office/drawing/2014/main" id="{AD86E517-D686-4D3A-322B-57A58243EF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9467" name="Group 19">
              <a:extLst>
                <a:ext uri="{FF2B5EF4-FFF2-40B4-BE49-F238E27FC236}">
                  <a16:creationId xmlns:a16="http://schemas.microsoft.com/office/drawing/2014/main" id="{3A6E5916-2A05-7269-5473-8B68D5DF8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469" name="Group 8">
                <a:extLst>
                  <a:ext uri="{FF2B5EF4-FFF2-40B4-BE49-F238E27FC236}">
                    <a16:creationId xmlns:a16="http://schemas.microsoft.com/office/drawing/2014/main" id="{AE4E845E-0141-A14C-9E0D-52B064D973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9471" name="Group 9">
                  <a:extLst>
                    <a:ext uri="{FF2B5EF4-FFF2-40B4-BE49-F238E27FC236}">
                      <a16:creationId xmlns:a16="http://schemas.microsoft.com/office/drawing/2014/main" id="{A5A55B51-D940-B225-EF34-771D9E2627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481" name="Rectangle 10">
                    <a:extLst>
                      <a:ext uri="{FF2B5EF4-FFF2-40B4-BE49-F238E27FC236}">
                        <a16:creationId xmlns:a16="http://schemas.microsoft.com/office/drawing/2014/main" id="{8F63285B-8FFD-B544-A9AA-9EE8D8D918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482" name="Rectangle 11">
                    <a:extLst>
                      <a:ext uri="{FF2B5EF4-FFF2-40B4-BE49-F238E27FC236}">
                        <a16:creationId xmlns:a16="http://schemas.microsoft.com/office/drawing/2014/main" id="{C0DDA163-5C10-3F2B-9D21-D8EDCC15FA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9472" name="Group 12">
                  <a:extLst>
                    <a:ext uri="{FF2B5EF4-FFF2-40B4-BE49-F238E27FC236}">
                      <a16:creationId xmlns:a16="http://schemas.microsoft.com/office/drawing/2014/main" id="{5E610F06-F74B-0A02-F333-81F20CF86C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479" name="Rectangle 13">
                    <a:extLst>
                      <a:ext uri="{FF2B5EF4-FFF2-40B4-BE49-F238E27FC236}">
                        <a16:creationId xmlns:a16="http://schemas.microsoft.com/office/drawing/2014/main" id="{A22FA99E-CC6C-8830-38F6-3D74E31782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480" name="Rectangle 14">
                    <a:extLst>
                      <a:ext uri="{FF2B5EF4-FFF2-40B4-BE49-F238E27FC236}">
                        <a16:creationId xmlns:a16="http://schemas.microsoft.com/office/drawing/2014/main" id="{D01CDCBC-0828-3BE0-4B6D-1561796D3F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9473" name="Group 10">
                  <a:extLst>
                    <a:ext uri="{FF2B5EF4-FFF2-40B4-BE49-F238E27FC236}">
                      <a16:creationId xmlns:a16="http://schemas.microsoft.com/office/drawing/2014/main" id="{7DC946C3-39A9-E89C-137E-188E95DDDE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9477" name="Rectangle 16">
                    <a:extLst>
                      <a:ext uri="{FF2B5EF4-FFF2-40B4-BE49-F238E27FC236}">
                        <a16:creationId xmlns:a16="http://schemas.microsoft.com/office/drawing/2014/main" id="{E0399D7C-9CEB-8B8C-699F-9494F03649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478" name="Rectangle 17">
                    <a:extLst>
                      <a:ext uri="{FF2B5EF4-FFF2-40B4-BE49-F238E27FC236}">
                        <a16:creationId xmlns:a16="http://schemas.microsoft.com/office/drawing/2014/main" id="{BE8449F8-1047-25F4-4761-04EF63DF19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9474" name="Group 11">
                  <a:extLst>
                    <a:ext uri="{FF2B5EF4-FFF2-40B4-BE49-F238E27FC236}">
                      <a16:creationId xmlns:a16="http://schemas.microsoft.com/office/drawing/2014/main" id="{0BAE58DC-A02E-AAA3-C52D-E233F27CDD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475" name="Rectangle 12">
                    <a:extLst>
                      <a:ext uri="{FF2B5EF4-FFF2-40B4-BE49-F238E27FC236}">
                        <a16:creationId xmlns:a16="http://schemas.microsoft.com/office/drawing/2014/main" id="{8FA14E3B-7600-F5A4-1EDE-611D0BA6B5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476" name="Rectangle 13">
                    <a:extLst>
                      <a:ext uri="{FF2B5EF4-FFF2-40B4-BE49-F238E27FC236}">
                        <a16:creationId xmlns:a16="http://schemas.microsoft.com/office/drawing/2014/main" id="{AA4CA470-8BD7-01C4-E4A7-A7CB7D18AA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A60A5CD7-A54A-6952-5C4C-4DBE4D0FA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9468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AA9EDC1-FCB2-2A9A-3602-2580381F8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CBE3291-6E29-F355-9EBD-860B8FFF12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347468"/>
              </p:ext>
            </p:extLst>
          </p:nvPr>
        </p:nvGraphicFramePr>
        <p:xfrm>
          <a:off x="374650" y="2036763"/>
          <a:ext cx="5111750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0" imgH="0" progId="PBrush">
                  <p:embed/>
                </p:oleObj>
              </mc:Choice>
              <mc:Fallback>
                <p:oleObj name="Bitmap Image" r:id="rId3" imgW="0" imgH="0" progId="PBrus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CBE3291-6E29-F355-9EBD-860B8FFF12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0000" contrast="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2036763"/>
                        <a:ext cx="5111750" cy="162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001534-EA9D-9D87-99C0-B67DD162D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1208088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Influencing Engine Characteristic</a:t>
            </a:r>
            <a:endParaRPr lang="en-IN" altLang="en-US" sz="1800"/>
          </a:p>
        </p:txBody>
      </p:sp>
      <p:sp>
        <p:nvSpPr>
          <p:cNvPr id="19462" name="TextBox 23">
            <a:extLst>
              <a:ext uri="{FF2B5EF4-FFF2-40B4-BE49-F238E27FC236}">
                <a16:creationId xmlns:a16="http://schemas.microsoft.com/office/drawing/2014/main" id="{1E217184-61D7-17E5-05F3-DC51E62F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126047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Control Parameters</a:t>
            </a:r>
            <a:endParaRPr lang="en-IN" altLang="en-US" sz="180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5215FB-82A7-F1B5-277D-28BAAC1A17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245613"/>
              </p:ext>
            </p:extLst>
          </p:nvPr>
        </p:nvGraphicFramePr>
        <p:xfrm>
          <a:off x="6376987" y="1600200"/>
          <a:ext cx="2309813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0" imgH="0" progId="PBrush">
                  <p:embed/>
                </p:oleObj>
              </mc:Choice>
              <mc:Fallback>
                <p:oleObj name="Bitmap Image" r:id="rId5" imgW="0" imgH="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B5215FB-82A7-F1B5-277D-28BAAC1A1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sharpenSoften amount="49000"/>
                                </a14:imgEffect>
                                <a14:imgEffect>
                                  <a14:brightnessContrast bright="-30000" contrast="46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7" y="1600200"/>
                        <a:ext cx="2309813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F12D178-04FF-D1E9-9A2F-74DBE4566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11430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Process factors to be improved</a:t>
            </a:r>
            <a:endParaRPr lang="en-IN" altLang="en-US" sz="180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5B651FA-5717-662B-E2DC-761124F99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624715"/>
              </p:ext>
            </p:extLst>
          </p:nvPr>
        </p:nvGraphicFramePr>
        <p:xfrm>
          <a:off x="6410325" y="5059363"/>
          <a:ext cx="2276475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0" imgH="0" progId="PBrush">
                  <p:embed/>
                </p:oleObj>
              </mc:Choice>
              <mc:Fallback>
                <p:oleObj name="Bitmap Image" r:id="rId8" imgW="0" imgH="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5B651FA-5717-662B-E2DC-761124F99B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sharpenSoften amount="14000"/>
                                </a14:imgEffect>
                                <a14:imgEffect>
                                  <a14:brightnessContrast bright="-35000" contrast="74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325" y="5059363"/>
                        <a:ext cx="2276475" cy="154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7EA10B72-D47A-6991-0B32-DA1ED7169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29400" cy="730250"/>
          </a:xfrm>
        </p:spPr>
        <p:txBody>
          <a:bodyPr/>
          <a:lstStyle/>
          <a:p>
            <a:r>
              <a:rPr lang="en-US" altLang="en-US" sz="2800"/>
              <a:t>Performance Parameter:</a:t>
            </a:r>
            <a:br>
              <a:rPr lang="en-US" altLang="en-US" sz="2800"/>
            </a:br>
            <a:r>
              <a:rPr lang="en-US" altLang="en-US" sz="2800"/>
              <a:t>Control Fuel Economy</a:t>
            </a:r>
            <a:endParaRPr lang="en-IN" altLang="en-US" sz="2800"/>
          </a:p>
        </p:txBody>
      </p:sp>
      <p:grpSp>
        <p:nvGrpSpPr>
          <p:cNvPr id="20483" name="Group 38">
            <a:extLst>
              <a:ext uri="{FF2B5EF4-FFF2-40B4-BE49-F238E27FC236}">
                <a16:creationId xmlns:a16="http://schemas.microsoft.com/office/drawing/2014/main" id="{FBE4A1DB-9CB4-D2C7-6831-46F0356DA27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0491" name="Group 19">
              <a:extLst>
                <a:ext uri="{FF2B5EF4-FFF2-40B4-BE49-F238E27FC236}">
                  <a16:creationId xmlns:a16="http://schemas.microsoft.com/office/drawing/2014/main" id="{0AE088FB-6BD1-327C-0673-AC192C017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0493" name="Group 8">
                <a:extLst>
                  <a:ext uri="{FF2B5EF4-FFF2-40B4-BE49-F238E27FC236}">
                    <a16:creationId xmlns:a16="http://schemas.microsoft.com/office/drawing/2014/main" id="{48F4F51D-9F1F-5A1E-F224-DFBCBAD991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0495" name="Group 9">
                  <a:extLst>
                    <a:ext uri="{FF2B5EF4-FFF2-40B4-BE49-F238E27FC236}">
                      <a16:creationId xmlns:a16="http://schemas.microsoft.com/office/drawing/2014/main" id="{84D37A2D-F45D-1C25-57E8-0EF0FB7BDB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0505" name="Rectangle 10">
                    <a:extLst>
                      <a:ext uri="{FF2B5EF4-FFF2-40B4-BE49-F238E27FC236}">
                        <a16:creationId xmlns:a16="http://schemas.microsoft.com/office/drawing/2014/main" id="{18E919F2-41DC-CA89-BE8D-1E9D02EBF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06" name="Rectangle 11">
                    <a:extLst>
                      <a:ext uri="{FF2B5EF4-FFF2-40B4-BE49-F238E27FC236}">
                        <a16:creationId xmlns:a16="http://schemas.microsoft.com/office/drawing/2014/main" id="{C34B2888-48DA-0302-2C78-D00B74DEDB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0496" name="Group 12">
                  <a:extLst>
                    <a:ext uri="{FF2B5EF4-FFF2-40B4-BE49-F238E27FC236}">
                      <a16:creationId xmlns:a16="http://schemas.microsoft.com/office/drawing/2014/main" id="{4532B98C-2C1A-07B6-DD50-FA7E0CE3C5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0503" name="Rectangle 13">
                    <a:extLst>
                      <a:ext uri="{FF2B5EF4-FFF2-40B4-BE49-F238E27FC236}">
                        <a16:creationId xmlns:a16="http://schemas.microsoft.com/office/drawing/2014/main" id="{FB308E7C-C445-2BC6-CB45-68B77D97BD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04" name="Rectangle 14">
                    <a:extLst>
                      <a:ext uri="{FF2B5EF4-FFF2-40B4-BE49-F238E27FC236}">
                        <a16:creationId xmlns:a16="http://schemas.microsoft.com/office/drawing/2014/main" id="{8EA64487-6578-5ED0-048C-3F6282EB74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0497" name="Group 10">
                  <a:extLst>
                    <a:ext uri="{FF2B5EF4-FFF2-40B4-BE49-F238E27FC236}">
                      <a16:creationId xmlns:a16="http://schemas.microsoft.com/office/drawing/2014/main" id="{F2DD7F9A-B22F-7651-4144-94BE70F7A0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0501" name="Rectangle 16">
                    <a:extLst>
                      <a:ext uri="{FF2B5EF4-FFF2-40B4-BE49-F238E27FC236}">
                        <a16:creationId xmlns:a16="http://schemas.microsoft.com/office/drawing/2014/main" id="{3EEB77D7-65F5-6FCC-AD32-8A5CAA609F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02" name="Rectangle 17">
                    <a:extLst>
                      <a:ext uri="{FF2B5EF4-FFF2-40B4-BE49-F238E27FC236}">
                        <a16:creationId xmlns:a16="http://schemas.microsoft.com/office/drawing/2014/main" id="{2D3765F6-4E59-BE19-663E-35CE822748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0498" name="Group 11">
                  <a:extLst>
                    <a:ext uri="{FF2B5EF4-FFF2-40B4-BE49-F238E27FC236}">
                      <a16:creationId xmlns:a16="http://schemas.microsoft.com/office/drawing/2014/main" id="{5C0EEF20-1488-A73F-CF65-3763FD565F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0499" name="Rectangle 12">
                    <a:extLst>
                      <a:ext uri="{FF2B5EF4-FFF2-40B4-BE49-F238E27FC236}">
                        <a16:creationId xmlns:a16="http://schemas.microsoft.com/office/drawing/2014/main" id="{29230E2C-0E17-EEA3-69AE-1B1F84CBD9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00" name="Rectangle 13">
                    <a:extLst>
                      <a:ext uri="{FF2B5EF4-FFF2-40B4-BE49-F238E27FC236}">
                        <a16:creationId xmlns:a16="http://schemas.microsoft.com/office/drawing/2014/main" id="{5037C0FD-C07E-3240-C9C6-0A025EBEF7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64567AE9-418B-E0DC-500C-58801D228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0492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EB6B7DF-8468-D24E-A0C1-B3AF55502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TextBox 3">
            <a:extLst>
              <a:ext uri="{FF2B5EF4-FFF2-40B4-BE49-F238E27FC236}">
                <a16:creationId xmlns:a16="http://schemas.microsoft.com/office/drawing/2014/main" id="{9A04D437-C84B-81DA-D18C-AD3B5601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1249363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Influencing Engine Characteristic</a:t>
            </a:r>
            <a:endParaRPr lang="en-IN" altLang="en-US" sz="1800"/>
          </a:p>
        </p:txBody>
      </p:sp>
      <p:sp>
        <p:nvSpPr>
          <p:cNvPr id="20485" name="TextBox 23">
            <a:extLst>
              <a:ext uri="{FF2B5EF4-FFF2-40B4-BE49-F238E27FC236}">
                <a16:creationId xmlns:a16="http://schemas.microsoft.com/office/drawing/2014/main" id="{94278FB6-2826-3C91-AF42-6410D945A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126047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Control Parameters</a:t>
            </a:r>
            <a:endParaRPr lang="en-IN" altLang="en-US" sz="180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7AE9EA7-8911-6AEE-D104-747532B821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3163" y="1609725"/>
          <a:ext cx="2357437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0" imgH="0" progId="PBrush">
                  <p:embed/>
                </p:oleObj>
              </mc:Choice>
              <mc:Fallback>
                <p:oleObj name="Bitmap Image" r:id="rId3" imgW="0" imgH="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7AE9EA7-8911-6AEE-D104-747532B821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3163" y="1609725"/>
                        <a:ext cx="2357437" cy="326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Box 25">
            <a:extLst>
              <a:ext uri="{FF2B5EF4-FFF2-40B4-BE49-F238E27FC236}">
                <a16:creationId xmlns:a16="http://schemas.microsoft.com/office/drawing/2014/main" id="{6148F0A0-AA56-BAF2-7392-728BB5085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1430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Process factors to be improved</a:t>
            </a:r>
            <a:endParaRPr lang="en-IN" altLang="en-US" sz="180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EA27808-8677-B9E0-AD81-C1B5B1E26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0" y="5027613"/>
          <a:ext cx="2324100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0" imgH="0" progId="PBrush">
                  <p:embed/>
                </p:oleObj>
              </mc:Choice>
              <mc:Fallback>
                <p:oleObj name="Bitmap Image" r:id="rId5" imgW="0" imgH="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EA27808-8677-B9E0-AD81-C1B5B1E263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5027613"/>
                        <a:ext cx="2324100" cy="157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59B8B39-C1D8-EF4D-2460-DC2E7C254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625" y="1909763"/>
          <a:ext cx="5830888" cy="28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0" imgH="0" progId="PBrush">
                  <p:embed/>
                </p:oleObj>
              </mc:Choice>
              <mc:Fallback>
                <p:oleObj name="Bitmap Image" r:id="rId7" imgW="0" imgH="0" progId="PBrus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59B8B39-C1D8-EF4D-2460-DC2E7C254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1909763"/>
                        <a:ext cx="5830888" cy="281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Rectangle 2">
            <a:extLst>
              <a:ext uri="{FF2B5EF4-FFF2-40B4-BE49-F238E27FC236}">
                <a16:creationId xmlns:a16="http://schemas.microsoft.com/office/drawing/2014/main" id="{1206907F-AC32-0AC1-B42C-454F8ACB1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4953000"/>
            <a:ext cx="55673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1800" b="1" dirty="0">
                <a:latin typeface="Helvetica-Bold"/>
              </a:rPr>
              <a:t>Reference: Variable Valve Actuation Systems for Environmentally Friendly Engines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IN" altLang="en-US" sz="1200" dirty="0" err="1">
                <a:latin typeface="Helvetica" panose="020B0604020202020204" pitchFamily="34" charset="0"/>
              </a:rPr>
              <a:t>Seinosuke</a:t>
            </a:r>
            <a:r>
              <a:rPr lang="en-IN" altLang="en-US" sz="1200" dirty="0">
                <a:latin typeface="Helvetica" panose="020B0604020202020204" pitchFamily="34" charset="0"/>
              </a:rPr>
              <a:t> Hara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IN" altLang="en-US" sz="1200" dirty="0">
                <a:latin typeface="Helvetica" panose="020B0604020202020204" pitchFamily="34" charset="0"/>
              </a:rPr>
              <a:t>Seiji Suga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IN" altLang="en-US" sz="1200" dirty="0">
                <a:latin typeface="Helvetica" panose="020B0604020202020204" pitchFamily="34" charset="0"/>
              </a:rPr>
              <a:t>Satoru Watanabe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IN" altLang="en-US" sz="1200" dirty="0">
                <a:latin typeface="Helvetica" panose="020B0604020202020204" pitchFamily="34" charset="0"/>
              </a:rPr>
              <a:t>Makoto Nakamura</a:t>
            </a:r>
            <a:endParaRPr lang="en-I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3EBFD67-75EA-4DE3-0D97-4E0B7C702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z="2800"/>
              <a:t>Digital Valves</a:t>
            </a:r>
          </a:p>
        </p:txBody>
      </p:sp>
      <p:grpSp>
        <p:nvGrpSpPr>
          <p:cNvPr id="21507" name="Group 38">
            <a:extLst>
              <a:ext uri="{FF2B5EF4-FFF2-40B4-BE49-F238E27FC236}">
                <a16:creationId xmlns:a16="http://schemas.microsoft.com/office/drawing/2014/main" id="{5C538EBD-01BF-911B-465D-6A53557E64C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1510" name="Group 19">
              <a:extLst>
                <a:ext uri="{FF2B5EF4-FFF2-40B4-BE49-F238E27FC236}">
                  <a16:creationId xmlns:a16="http://schemas.microsoft.com/office/drawing/2014/main" id="{67D28EAB-B42D-A8F9-38D6-BA4C2E8E0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1512" name="Group 8">
                <a:extLst>
                  <a:ext uri="{FF2B5EF4-FFF2-40B4-BE49-F238E27FC236}">
                    <a16:creationId xmlns:a16="http://schemas.microsoft.com/office/drawing/2014/main" id="{C2B48305-DA51-D01A-65AF-C747A62863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1514" name="Group 9">
                  <a:extLst>
                    <a:ext uri="{FF2B5EF4-FFF2-40B4-BE49-F238E27FC236}">
                      <a16:creationId xmlns:a16="http://schemas.microsoft.com/office/drawing/2014/main" id="{AE5F54B3-C2F9-4A48-D18E-C33AE995A5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524" name="Rectangle 10">
                    <a:extLst>
                      <a:ext uri="{FF2B5EF4-FFF2-40B4-BE49-F238E27FC236}">
                        <a16:creationId xmlns:a16="http://schemas.microsoft.com/office/drawing/2014/main" id="{6800B1D4-FE45-75A7-E1F9-3ADC87FEC6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25" name="Rectangle 11">
                    <a:extLst>
                      <a:ext uri="{FF2B5EF4-FFF2-40B4-BE49-F238E27FC236}">
                        <a16:creationId xmlns:a16="http://schemas.microsoft.com/office/drawing/2014/main" id="{38C59C31-7978-1CD0-5C92-FD88B7D868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1515" name="Group 12">
                  <a:extLst>
                    <a:ext uri="{FF2B5EF4-FFF2-40B4-BE49-F238E27FC236}">
                      <a16:creationId xmlns:a16="http://schemas.microsoft.com/office/drawing/2014/main" id="{E53C288C-A50D-D976-8F36-7C77338133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1522" name="Rectangle 13">
                    <a:extLst>
                      <a:ext uri="{FF2B5EF4-FFF2-40B4-BE49-F238E27FC236}">
                        <a16:creationId xmlns:a16="http://schemas.microsoft.com/office/drawing/2014/main" id="{87C4F449-9997-6E74-36BD-4A15845138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23" name="Rectangle 14">
                    <a:extLst>
                      <a:ext uri="{FF2B5EF4-FFF2-40B4-BE49-F238E27FC236}">
                        <a16:creationId xmlns:a16="http://schemas.microsoft.com/office/drawing/2014/main" id="{2C880E43-0438-E2E0-4136-4A9C84792E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1516" name="Group 10">
                  <a:extLst>
                    <a:ext uri="{FF2B5EF4-FFF2-40B4-BE49-F238E27FC236}">
                      <a16:creationId xmlns:a16="http://schemas.microsoft.com/office/drawing/2014/main" id="{28D0C4CD-E5D9-6CAA-002E-D33EC9051F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520" name="Rectangle 16">
                    <a:extLst>
                      <a:ext uri="{FF2B5EF4-FFF2-40B4-BE49-F238E27FC236}">
                        <a16:creationId xmlns:a16="http://schemas.microsoft.com/office/drawing/2014/main" id="{9B40A7BD-2346-60EF-AB0C-3B61DBE1F3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21" name="Rectangle 17">
                    <a:extLst>
                      <a:ext uri="{FF2B5EF4-FFF2-40B4-BE49-F238E27FC236}">
                        <a16:creationId xmlns:a16="http://schemas.microsoft.com/office/drawing/2014/main" id="{F57F3E25-6BBC-C7EE-9226-70F0D1BFD3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1517" name="Group 11">
                  <a:extLst>
                    <a:ext uri="{FF2B5EF4-FFF2-40B4-BE49-F238E27FC236}">
                      <a16:creationId xmlns:a16="http://schemas.microsoft.com/office/drawing/2014/main" id="{6130A28A-6903-FAC9-9B0D-5852A4D64E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1518" name="Rectangle 12">
                    <a:extLst>
                      <a:ext uri="{FF2B5EF4-FFF2-40B4-BE49-F238E27FC236}">
                        <a16:creationId xmlns:a16="http://schemas.microsoft.com/office/drawing/2014/main" id="{4EAA733E-1F26-4E40-4127-04CFE98F55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19" name="Rectangle 13">
                    <a:extLst>
                      <a:ext uri="{FF2B5EF4-FFF2-40B4-BE49-F238E27FC236}">
                        <a16:creationId xmlns:a16="http://schemas.microsoft.com/office/drawing/2014/main" id="{84C0AC9A-910F-0843-8CAA-C626D7824E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7" name="Rectangle 21">
                <a:extLst>
                  <a:ext uri="{FF2B5EF4-FFF2-40B4-BE49-F238E27FC236}">
                    <a16:creationId xmlns:a16="http://schemas.microsoft.com/office/drawing/2014/main" id="{D442245C-02DD-0261-6A96-821EBD42D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1511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B0C83F7-A846-298F-42B4-1F8245590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8" name="Picture 1">
            <a:extLst>
              <a:ext uri="{FF2B5EF4-FFF2-40B4-BE49-F238E27FC236}">
                <a16:creationId xmlns:a16="http://schemas.microsoft.com/office/drawing/2014/main" id="{73E03A28-C9ED-EE3B-B5A7-50EAF429E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203325"/>
            <a:ext cx="4110038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>
            <a:extLst>
              <a:ext uri="{FF2B5EF4-FFF2-40B4-BE49-F238E27FC236}">
                <a16:creationId xmlns:a16="http://schemas.microsoft.com/office/drawing/2014/main" id="{0E9825D9-0A76-C37E-BC7E-418917461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68888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1800"/>
              <a:t>https://www.eeworldonline.com/electronic-engines-valves-an-idea-whose-time-has-come-and-gone-part-3-the-electronic-camless-approach-faq/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F7060F4-F077-D355-ACE1-1C1FC2A91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019800" cy="838200"/>
          </a:xfrm>
        </p:spPr>
        <p:txBody>
          <a:bodyPr/>
          <a:lstStyle/>
          <a:p>
            <a:r>
              <a:rPr lang="en-US" altLang="en-US" sz="2800"/>
              <a:t>Intake Mass of Air/Air-fuel Mixture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2ECFE40-F901-B7E9-A880-DFFC62A50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763000" cy="914400"/>
          </a:xfrm>
        </p:spPr>
        <p:txBody>
          <a:bodyPr/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mass of air intake during an intake stroke is an integral of instantaneous mass flow rate.</a:t>
            </a:r>
          </a:p>
        </p:txBody>
      </p:sp>
      <p:graphicFrame>
        <p:nvGraphicFramePr>
          <p:cNvPr id="114693" name="Object 3">
            <a:extLst>
              <a:ext uri="{FF2B5EF4-FFF2-40B4-BE49-F238E27FC236}">
                <a16:creationId xmlns:a16="http://schemas.microsoft.com/office/drawing/2014/main" id="{A2EA5EE3-B61A-E3A6-26B9-5F5D4ABB68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066433"/>
              </p:ext>
            </p:extLst>
          </p:nvPr>
        </p:nvGraphicFramePr>
        <p:xfrm>
          <a:off x="7137400" y="1828800"/>
          <a:ext cx="1244600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6048" imgH="494870" progId="Equation.3">
                  <p:embed/>
                </p:oleObj>
              </mc:Choice>
              <mc:Fallback>
                <p:oleObj name="Equation" r:id="rId2" imgW="406048" imgH="494870" progId="Equation.3">
                  <p:embed/>
                  <p:pic>
                    <p:nvPicPr>
                      <p:cNvPr id="114693" name="Object 3">
                        <a:extLst>
                          <a:ext uri="{FF2B5EF4-FFF2-40B4-BE49-F238E27FC236}">
                            <a16:creationId xmlns:a16="http://schemas.microsoft.com/office/drawing/2014/main" id="{A2EA5EE3-B61A-E3A6-26B9-5F5D4ABB68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400" y="1828800"/>
                        <a:ext cx="1244600" cy="134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5" name="Group 38">
            <a:extLst>
              <a:ext uri="{FF2B5EF4-FFF2-40B4-BE49-F238E27FC236}">
                <a16:creationId xmlns:a16="http://schemas.microsoft.com/office/drawing/2014/main" id="{B3478457-A9C3-4B61-EA0D-2683BE7DAB4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5367" name="Group 19">
              <a:extLst>
                <a:ext uri="{FF2B5EF4-FFF2-40B4-BE49-F238E27FC236}">
                  <a16:creationId xmlns:a16="http://schemas.microsoft.com/office/drawing/2014/main" id="{CE8E521F-1CF6-ED07-DA34-812C10B8F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5369" name="Group 8">
                <a:extLst>
                  <a:ext uri="{FF2B5EF4-FFF2-40B4-BE49-F238E27FC236}">
                    <a16:creationId xmlns:a16="http://schemas.microsoft.com/office/drawing/2014/main" id="{EBDCA0F2-CB76-3426-89F2-E7E4800849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371" name="Group 9">
                  <a:extLst>
                    <a:ext uri="{FF2B5EF4-FFF2-40B4-BE49-F238E27FC236}">
                      <a16:creationId xmlns:a16="http://schemas.microsoft.com/office/drawing/2014/main" id="{E8B664B0-8AE1-00D6-4F97-223B0D8135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5381" name="Rectangle 10">
                    <a:extLst>
                      <a:ext uri="{FF2B5EF4-FFF2-40B4-BE49-F238E27FC236}">
                        <a16:creationId xmlns:a16="http://schemas.microsoft.com/office/drawing/2014/main" id="{57309C5D-142B-561E-0A82-9D838D7421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82" name="Rectangle 11">
                    <a:extLst>
                      <a:ext uri="{FF2B5EF4-FFF2-40B4-BE49-F238E27FC236}">
                        <a16:creationId xmlns:a16="http://schemas.microsoft.com/office/drawing/2014/main" id="{5FAE29A5-CAC7-F86A-472A-5EC339F670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372" name="Group 12">
                  <a:extLst>
                    <a:ext uri="{FF2B5EF4-FFF2-40B4-BE49-F238E27FC236}">
                      <a16:creationId xmlns:a16="http://schemas.microsoft.com/office/drawing/2014/main" id="{4FE7EFDC-0715-1F78-A2A4-32979DA9FC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5379" name="Rectangle 13">
                    <a:extLst>
                      <a:ext uri="{FF2B5EF4-FFF2-40B4-BE49-F238E27FC236}">
                        <a16:creationId xmlns:a16="http://schemas.microsoft.com/office/drawing/2014/main" id="{CEE36311-570C-5225-C625-5DC3BB9EAE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80" name="Rectangle 14">
                    <a:extLst>
                      <a:ext uri="{FF2B5EF4-FFF2-40B4-BE49-F238E27FC236}">
                        <a16:creationId xmlns:a16="http://schemas.microsoft.com/office/drawing/2014/main" id="{CFEE2E82-750A-3784-4F87-C4693AA326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373" name="Group 15">
                  <a:extLst>
                    <a:ext uri="{FF2B5EF4-FFF2-40B4-BE49-F238E27FC236}">
                      <a16:creationId xmlns:a16="http://schemas.microsoft.com/office/drawing/2014/main" id="{FBA7CC10-10B3-9ADD-B8F3-CCBCEA65D0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377" name="Rectangle 16">
                    <a:extLst>
                      <a:ext uri="{FF2B5EF4-FFF2-40B4-BE49-F238E27FC236}">
                        <a16:creationId xmlns:a16="http://schemas.microsoft.com/office/drawing/2014/main" id="{B190FCDF-E2E2-0ED8-3367-1BB6A8E87B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78" name="Rectangle 17">
                    <a:extLst>
                      <a:ext uri="{FF2B5EF4-FFF2-40B4-BE49-F238E27FC236}">
                        <a16:creationId xmlns:a16="http://schemas.microsoft.com/office/drawing/2014/main" id="{017AB194-D73F-2245-B151-C31B9B1858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374" name="Group 16">
                  <a:extLst>
                    <a:ext uri="{FF2B5EF4-FFF2-40B4-BE49-F238E27FC236}">
                      <a16:creationId xmlns:a16="http://schemas.microsoft.com/office/drawing/2014/main" id="{4D2EC9FF-595B-3229-0A3B-92097D4D9F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5375" name="Rectangle 17">
                    <a:extLst>
                      <a:ext uri="{FF2B5EF4-FFF2-40B4-BE49-F238E27FC236}">
                        <a16:creationId xmlns:a16="http://schemas.microsoft.com/office/drawing/2014/main" id="{BD1A9ECB-BA7A-43FC-DC38-A7490708E2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376" name="Rectangle 18">
                    <a:extLst>
                      <a:ext uri="{FF2B5EF4-FFF2-40B4-BE49-F238E27FC236}">
                        <a16:creationId xmlns:a16="http://schemas.microsoft.com/office/drawing/2014/main" id="{73CEED8C-AC61-5B1A-B6D9-C87BD8BF50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3" name="Rectangle 21">
                <a:extLst>
                  <a:ext uri="{FF2B5EF4-FFF2-40B4-BE49-F238E27FC236}">
                    <a16:creationId xmlns:a16="http://schemas.microsoft.com/office/drawing/2014/main" id="{77069126-3566-282B-B81E-0C1DC32B3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5368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B7A6747-79DA-8043-55B2-065B7F1B6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B8E8CC-1EA9-A06C-66B7-A744EDCC8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75" y="1981200"/>
            <a:ext cx="4854575" cy="4000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DAD33C-E12C-1A81-8356-87A4FF6D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16338"/>
            <a:ext cx="5284788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EEEE4B-4F82-012D-BA97-EA0D55603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7791">
            <a:off x="3245479" y="2436663"/>
            <a:ext cx="152398" cy="4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A74B3-2138-4BD7-A119-B6A45028C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64001" y="2451001"/>
            <a:ext cx="152398" cy="4320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7C16-AE29-4648-727B-B3359AB7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609600"/>
          </a:xfrm>
        </p:spPr>
        <p:txBody>
          <a:bodyPr/>
          <a:lstStyle/>
          <a:p>
            <a:r>
              <a:rPr lang="en-US" sz="2800" dirty="0"/>
              <a:t>Fluid Dynamics of Valves</a:t>
            </a:r>
            <a:endParaRPr lang="en-IN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62CA85-F8BF-B558-6D91-760C2D0F5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578" y="1371600"/>
            <a:ext cx="7495822" cy="4876800"/>
          </a:xfrm>
        </p:spPr>
      </p:pic>
      <p:grpSp>
        <p:nvGrpSpPr>
          <p:cNvPr id="6" name="Group 38">
            <a:extLst>
              <a:ext uri="{FF2B5EF4-FFF2-40B4-BE49-F238E27FC236}">
                <a16:creationId xmlns:a16="http://schemas.microsoft.com/office/drawing/2014/main" id="{90E4E88A-E0EC-82FB-6221-5C6C24FB7C0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A019B2AC-6B35-4809-F46A-3990585BF1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734E43C-A9C3-DFD6-6871-F3DA27D37C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1" name="Group 9">
                  <a:extLst>
                    <a:ext uri="{FF2B5EF4-FFF2-40B4-BE49-F238E27FC236}">
                      <a16:creationId xmlns:a16="http://schemas.microsoft.com/office/drawing/2014/main" id="{FDAE951F-7F82-4C59-4D06-8EEC0FC8AF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>
                    <a:extLst>
                      <a:ext uri="{FF2B5EF4-FFF2-40B4-BE49-F238E27FC236}">
                        <a16:creationId xmlns:a16="http://schemas.microsoft.com/office/drawing/2014/main" id="{0B76FD64-1D01-6FE3-9101-0EEFF5EA1B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Rectangle 11">
                    <a:extLst>
                      <a:ext uri="{FF2B5EF4-FFF2-40B4-BE49-F238E27FC236}">
                        <a16:creationId xmlns:a16="http://schemas.microsoft.com/office/drawing/2014/main" id="{D914B21C-328B-1B7F-DAFA-BD403990CF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" name="Group 12">
                  <a:extLst>
                    <a:ext uri="{FF2B5EF4-FFF2-40B4-BE49-F238E27FC236}">
                      <a16:creationId xmlns:a16="http://schemas.microsoft.com/office/drawing/2014/main" id="{05A3EFB7-34A3-374F-E665-34D091558B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>
                    <a:extLst>
                      <a:ext uri="{FF2B5EF4-FFF2-40B4-BE49-F238E27FC236}">
                        <a16:creationId xmlns:a16="http://schemas.microsoft.com/office/drawing/2014/main" id="{6F355B95-A2CA-9B2B-9DE6-1B5FD5C760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Rectangle 14">
                    <a:extLst>
                      <a:ext uri="{FF2B5EF4-FFF2-40B4-BE49-F238E27FC236}">
                        <a16:creationId xmlns:a16="http://schemas.microsoft.com/office/drawing/2014/main" id="{6465267C-3F80-03AC-F297-D9058D96CC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3" name="Group 15">
                  <a:extLst>
                    <a:ext uri="{FF2B5EF4-FFF2-40B4-BE49-F238E27FC236}">
                      <a16:creationId xmlns:a16="http://schemas.microsoft.com/office/drawing/2014/main" id="{DC191357-4A45-3C61-88D0-D9103E0DA2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808FB103-784E-3CC8-414E-F54C720A8E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75EC6F9B-75B9-1629-D3D1-BB37C3A4B6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4" name="Group 16">
                  <a:extLst>
                    <a:ext uri="{FF2B5EF4-FFF2-40B4-BE49-F238E27FC236}">
                      <a16:creationId xmlns:a16="http://schemas.microsoft.com/office/drawing/2014/main" id="{25EEA796-DACC-A6A8-7BE6-7EA016C103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5" name="Rectangle 17">
                    <a:extLst>
                      <a:ext uri="{FF2B5EF4-FFF2-40B4-BE49-F238E27FC236}">
                        <a16:creationId xmlns:a16="http://schemas.microsoft.com/office/drawing/2014/main" id="{E32E6460-3C2B-E52E-E64D-85E9239B25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Rectangle 18">
                    <a:extLst>
                      <a:ext uri="{FF2B5EF4-FFF2-40B4-BE49-F238E27FC236}">
                        <a16:creationId xmlns:a16="http://schemas.microsoft.com/office/drawing/2014/main" id="{1730E56C-4F2C-766D-E47E-532B9FDE8F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05132241-D99B-6552-1FA7-22D6B1E87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8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427A49A-62D9-37F9-C828-99146B981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2DAD051-03C9-FDB3-000E-91C85B65E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8" y="1191491"/>
            <a:ext cx="2947726" cy="19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>
            <a:extLst>
              <a:ext uri="{FF2B5EF4-FFF2-40B4-BE49-F238E27FC236}">
                <a16:creationId xmlns:a16="http://schemas.microsoft.com/office/drawing/2014/main" id="{6A2555A5-A67D-D538-9E5D-6F670CD7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9"/>
            <a:ext cx="6781800" cy="792161"/>
          </a:xfrm>
        </p:spPr>
        <p:txBody>
          <a:bodyPr/>
          <a:lstStyle/>
          <a:p>
            <a:r>
              <a:rPr lang="en-US" altLang="en-US" sz="2800" dirty="0"/>
              <a:t>Tuning of Valve Operation to Modify the </a:t>
            </a:r>
            <a:br>
              <a:rPr lang="en-US" altLang="en-US" sz="2800" dirty="0"/>
            </a:br>
            <a:r>
              <a:rPr lang="en-US" altLang="en-US" sz="2800" dirty="0"/>
              <a:t>Shape of the Pumping Cycle </a:t>
            </a:r>
            <a:endParaRPr lang="en-IN" altLang="en-US" sz="2800" dirty="0"/>
          </a:p>
        </p:txBody>
      </p:sp>
      <p:grpSp>
        <p:nvGrpSpPr>
          <p:cNvPr id="16388" name="Group 38">
            <a:extLst>
              <a:ext uri="{FF2B5EF4-FFF2-40B4-BE49-F238E27FC236}">
                <a16:creationId xmlns:a16="http://schemas.microsoft.com/office/drawing/2014/main" id="{609574B7-D254-B82D-8432-3717C27A143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6394" name="Group 19">
              <a:extLst>
                <a:ext uri="{FF2B5EF4-FFF2-40B4-BE49-F238E27FC236}">
                  <a16:creationId xmlns:a16="http://schemas.microsoft.com/office/drawing/2014/main" id="{BAE58662-0C88-FE66-6B64-7D1CA55F3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6396" name="Group 8">
                <a:extLst>
                  <a:ext uri="{FF2B5EF4-FFF2-40B4-BE49-F238E27FC236}">
                    <a16:creationId xmlns:a16="http://schemas.microsoft.com/office/drawing/2014/main" id="{EE187B9E-914C-ACBA-E495-3EF935D1EE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6398" name="Group 9">
                  <a:extLst>
                    <a:ext uri="{FF2B5EF4-FFF2-40B4-BE49-F238E27FC236}">
                      <a16:creationId xmlns:a16="http://schemas.microsoft.com/office/drawing/2014/main" id="{05359701-76CA-A8CB-F840-7E9076F295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6408" name="Rectangle 10">
                    <a:extLst>
                      <a:ext uri="{FF2B5EF4-FFF2-40B4-BE49-F238E27FC236}">
                        <a16:creationId xmlns:a16="http://schemas.microsoft.com/office/drawing/2014/main" id="{06F195EF-FA3C-F987-9F2B-4315E90A59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9" name="Rectangle 11">
                    <a:extLst>
                      <a:ext uri="{FF2B5EF4-FFF2-40B4-BE49-F238E27FC236}">
                        <a16:creationId xmlns:a16="http://schemas.microsoft.com/office/drawing/2014/main" id="{0E7B512E-60A1-549E-80C6-A83132D6F7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399" name="Group 12">
                  <a:extLst>
                    <a:ext uri="{FF2B5EF4-FFF2-40B4-BE49-F238E27FC236}">
                      <a16:creationId xmlns:a16="http://schemas.microsoft.com/office/drawing/2014/main" id="{710A48CD-0E3A-3DC6-CFF7-28F98C395C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6406" name="Rectangle 13">
                    <a:extLst>
                      <a:ext uri="{FF2B5EF4-FFF2-40B4-BE49-F238E27FC236}">
                        <a16:creationId xmlns:a16="http://schemas.microsoft.com/office/drawing/2014/main" id="{CDAF5B95-D015-FD79-5970-7E6367EE45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7" name="Rectangle 14">
                    <a:extLst>
                      <a:ext uri="{FF2B5EF4-FFF2-40B4-BE49-F238E27FC236}">
                        <a16:creationId xmlns:a16="http://schemas.microsoft.com/office/drawing/2014/main" id="{0593156A-4BEA-F289-738B-EF54FF5576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400" name="Group 15">
                  <a:extLst>
                    <a:ext uri="{FF2B5EF4-FFF2-40B4-BE49-F238E27FC236}">
                      <a16:creationId xmlns:a16="http://schemas.microsoft.com/office/drawing/2014/main" id="{A6749F17-C7E9-C16D-DC2D-4049E1DF5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6404" name="Rectangle 16">
                    <a:extLst>
                      <a:ext uri="{FF2B5EF4-FFF2-40B4-BE49-F238E27FC236}">
                        <a16:creationId xmlns:a16="http://schemas.microsoft.com/office/drawing/2014/main" id="{899FB884-7150-9F58-8B82-5E30D84406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5" name="Rectangle 17">
                    <a:extLst>
                      <a:ext uri="{FF2B5EF4-FFF2-40B4-BE49-F238E27FC236}">
                        <a16:creationId xmlns:a16="http://schemas.microsoft.com/office/drawing/2014/main" id="{8281FCC0-8B85-85D8-3A14-95EA1CAD77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6401" name="Group 16">
                  <a:extLst>
                    <a:ext uri="{FF2B5EF4-FFF2-40B4-BE49-F238E27FC236}">
                      <a16:creationId xmlns:a16="http://schemas.microsoft.com/office/drawing/2014/main" id="{79672A32-36E4-BFB4-E91F-1B0AC4DC21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6402" name="Rectangle 17">
                    <a:extLst>
                      <a:ext uri="{FF2B5EF4-FFF2-40B4-BE49-F238E27FC236}">
                        <a16:creationId xmlns:a16="http://schemas.microsoft.com/office/drawing/2014/main" id="{C05EB0C1-8F9D-0D64-262F-B24BE11AE7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03" name="Rectangle 18">
                    <a:extLst>
                      <a:ext uri="{FF2B5EF4-FFF2-40B4-BE49-F238E27FC236}">
                        <a16:creationId xmlns:a16="http://schemas.microsoft.com/office/drawing/2014/main" id="{FD434476-59E8-DDBD-60BE-DF54DE4D8F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E737CCF5-D180-C3AF-00AA-2F42FB5B3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6395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C02841B-06EA-A8BC-ADED-74BEEC788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C21A0D-CA7C-3CE0-4729-8137E0894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5" y="1204912"/>
            <a:ext cx="7029451" cy="5272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3DC9CF-4644-86CB-FC40-3CF1D1E1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00200"/>
            <a:ext cx="4271349" cy="351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B3A0F2-46C9-9D32-81F5-772E172BA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744" y="3581400"/>
            <a:ext cx="1737256" cy="1451145"/>
          </a:xfrm>
          <a:prstGeom prst="rect">
            <a:avLst/>
          </a:prstGeom>
          <a:solidFill>
            <a:srgbClr val="FF0000"/>
          </a:solidFill>
          <a:ln w="539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EA7BF0-1AE7-BE4A-D37D-46505F677F1D}"/>
              </a:ext>
            </a:extLst>
          </p:cNvPr>
          <p:cNvGrpSpPr/>
          <p:nvPr/>
        </p:nvGrpSpPr>
        <p:grpSpPr>
          <a:xfrm>
            <a:off x="726277" y="1371600"/>
            <a:ext cx="7696200" cy="4876800"/>
            <a:chOff x="3486150" y="1371600"/>
            <a:chExt cx="3676650" cy="342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3A97AE-E9CB-7429-D7C7-A13B8FAF4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6150" y="1838325"/>
              <a:ext cx="2609850" cy="2962275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F81F870-9137-97E2-F575-58D726251AEE}"/>
                </a:ext>
              </a:extLst>
            </p:cNvPr>
            <p:cNvCxnSpPr/>
            <p:nvPr/>
          </p:nvCxnSpPr>
          <p:spPr>
            <a:xfrm>
              <a:off x="3486150" y="4800600"/>
              <a:ext cx="3676650" cy="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A88768A-1A4D-2AA9-D5A0-98841A934F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86150" y="1371600"/>
              <a:ext cx="19050" cy="342900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1" name="Title 4">
            <a:extLst>
              <a:ext uri="{FF2B5EF4-FFF2-40B4-BE49-F238E27FC236}">
                <a16:creationId xmlns:a16="http://schemas.microsoft.com/office/drawing/2014/main" id="{EEEA9CF0-231B-F623-B660-E818FE02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730250"/>
          </a:xfrm>
        </p:spPr>
        <p:txBody>
          <a:bodyPr/>
          <a:lstStyle/>
          <a:p>
            <a:r>
              <a:rPr lang="en-US" altLang="en-US" sz="2800"/>
              <a:t>Tuning of p-V Diagram (Shape of actual Cycle) </a:t>
            </a:r>
            <a:endParaRPr lang="en-IN" altLang="en-US" sz="2800"/>
          </a:p>
        </p:txBody>
      </p:sp>
      <p:grpSp>
        <p:nvGrpSpPr>
          <p:cNvPr id="17412" name="Group 38">
            <a:extLst>
              <a:ext uri="{FF2B5EF4-FFF2-40B4-BE49-F238E27FC236}">
                <a16:creationId xmlns:a16="http://schemas.microsoft.com/office/drawing/2014/main" id="{C43DB0A9-8BAB-120E-70E1-0D780CA1DA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7415" name="Group 19">
              <a:extLst>
                <a:ext uri="{FF2B5EF4-FFF2-40B4-BE49-F238E27FC236}">
                  <a16:creationId xmlns:a16="http://schemas.microsoft.com/office/drawing/2014/main" id="{A30F1ECE-7B83-2144-214F-0429214459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7417" name="Group 8">
                <a:extLst>
                  <a:ext uri="{FF2B5EF4-FFF2-40B4-BE49-F238E27FC236}">
                    <a16:creationId xmlns:a16="http://schemas.microsoft.com/office/drawing/2014/main" id="{373925CA-92BF-62E2-6110-562CFCF6BE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7419" name="Group 9">
                  <a:extLst>
                    <a:ext uri="{FF2B5EF4-FFF2-40B4-BE49-F238E27FC236}">
                      <a16:creationId xmlns:a16="http://schemas.microsoft.com/office/drawing/2014/main" id="{145CAADB-C7C6-908F-8F34-7BD890B17B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7429" name="Rectangle 10">
                    <a:extLst>
                      <a:ext uri="{FF2B5EF4-FFF2-40B4-BE49-F238E27FC236}">
                        <a16:creationId xmlns:a16="http://schemas.microsoft.com/office/drawing/2014/main" id="{D3BFB0D1-C49A-34DD-3E7F-7E246604D4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30" name="Rectangle 11">
                    <a:extLst>
                      <a:ext uri="{FF2B5EF4-FFF2-40B4-BE49-F238E27FC236}">
                        <a16:creationId xmlns:a16="http://schemas.microsoft.com/office/drawing/2014/main" id="{525C5095-F0E0-2D09-D218-8A4CBFF480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420" name="Group 12">
                  <a:extLst>
                    <a:ext uri="{FF2B5EF4-FFF2-40B4-BE49-F238E27FC236}">
                      <a16:creationId xmlns:a16="http://schemas.microsoft.com/office/drawing/2014/main" id="{E2286694-8F90-0416-A199-61D55FEA82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427" name="Rectangle 13">
                    <a:extLst>
                      <a:ext uri="{FF2B5EF4-FFF2-40B4-BE49-F238E27FC236}">
                        <a16:creationId xmlns:a16="http://schemas.microsoft.com/office/drawing/2014/main" id="{59CD3074-90C0-FE67-7588-2CFB9A633F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28" name="Rectangle 14">
                    <a:extLst>
                      <a:ext uri="{FF2B5EF4-FFF2-40B4-BE49-F238E27FC236}">
                        <a16:creationId xmlns:a16="http://schemas.microsoft.com/office/drawing/2014/main" id="{814D572E-EAB2-BB1B-C288-8E20378005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421" name="Group 15">
                  <a:extLst>
                    <a:ext uri="{FF2B5EF4-FFF2-40B4-BE49-F238E27FC236}">
                      <a16:creationId xmlns:a16="http://schemas.microsoft.com/office/drawing/2014/main" id="{A3441CFF-6E5A-1A53-6E48-5FD8F18FBB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425" name="Rectangle 16">
                    <a:extLst>
                      <a:ext uri="{FF2B5EF4-FFF2-40B4-BE49-F238E27FC236}">
                        <a16:creationId xmlns:a16="http://schemas.microsoft.com/office/drawing/2014/main" id="{C66EB077-224C-9E06-4CAD-6356125DD4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26" name="Rectangle 17">
                    <a:extLst>
                      <a:ext uri="{FF2B5EF4-FFF2-40B4-BE49-F238E27FC236}">
                        <a16:creationId xmlns:a16="http://schemas.microsoft.com/office/drawing/2014/main" id="{BDD4BA5B-7A63-16FC-F897-A0DA130481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422" name="Group 16">
                  <a:extLst>
                    <a:ext uri="{FF2B5EF4-FFF2-40B4-BE49-F238E27FC236}">
                      <a16:creationId xmlns:a16="http://schemas.microsoft.com/office/drawing/2014/main" id="{A776B7F5-43E9-7773-9528-E4642D1D5C6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7423" name="Rectangle 17">
                    <a:extLst>
                      <a:ext uri="{FF2B5EF4-FFF2-40B4-BE49-F238E27FC236}">
                        <a16:creationId xmlns:a16="http://schemas.microsoft.com/office/drawing/2014/main" id="{7EE67753-8E7F-8A35-5A50-58F7243F0A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424" name="Rectangle 18">
                    <a:extLst>
                      <a:ext uri="{FF2B5EF4-FFF2-40B4-BE49-F238E27FC236}">
                        <a16:creationId xmlns:a16="http://schemas.microsoft.com/office/drawing/2014/main" id="{D1B7C832-A2C1-8DAB-14CC-F60BF6DD2C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6DA9A21C-FA9B-7ADD-DAAE-A47113B19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7416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E68457-F42D-4504-76CC-27112A781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CDADA983-CA7A-3C7F-2CB5-2FDC568131DE}"/>
              </a:ext>
            </a:extLst>
          </p:cNvPr>
          <p:cNvSpPr/>
          <p:nvPr/>
        </p:nvSpPr>
        <p:spPr>
          <a:xfrm>
            <a:off x="868181" y="2100298"/>
            <a:ext cx="4582496" cy="3919502"/>
          </a:xfrm>
          <a:custGeom>
            <a:avLst/>
            <a:gdLst>
              <a:gd name="connsiteX0" fmla="*/ 19726 w 2188020"/>
              <a:gd name="connsiteY0" fmla="*/ 1820428 h 2756481"/>
              <a:gd name="connsiteX1" fmla="*/ 135767 w 2188020"/>
              <a:gd name="connsiteY1" fmla="*/ 2201041 h 2756481"/>
              <a:gd name="connsiteX2" fmla="*/ 237883 w 2188020"/>
              <a:gd name="connsiteY2" fmla="*/ 2590937 h 2756481"/>
              <a:gd name="connsiteX3" fmla="*/ 400340 w 2188020"/>
              <a:gd name="connsiteY3" fmla="*/ 2720903 h 2756481"/>
              <a:gd name="connsiteX4" fmla="*/ 613854 w 2188020"/>
              <a:gd name="connsiteY4" fmla="*/ 2753394 h 2756481"/>
              <a:gd name="connsiteX5" fmla="*/ 762386 w 2188020"/>
              <a:gd name="connsiteY5" fmla="*/ 2660562 h 2756481"/>
              <a:gd name="connsiteX6" fmla="*/ 971259 w 2188020"/>
              <a:gd name="connsiteY6" fmla="*/ 2563088 h 2756481"/>
              <a:gd name="connsiteX7" fmla="*/ 1217266 w 2188020"/>
              <a:gd name="connsiteY7" fmla="*/ 2586296 h 2756481"/>
              <a:gd name="connsiteX8" fmla="*/ 1379722 w 2188020"/>
              <a:gd name="connsiteY8" fmla="*/ 2618787 h 2756481"/>
              <a:gd name="connsiteX9" fmla="*/ 1486480 w 2188020"/>
              <a:gd name="connsiteY9" fmla="*/ 2688412 h 2756481"/>
              <a:gd name="connsiteX10" fmla="*/ 1565387 w 2188020"/>
              <a:gd name="connsiteY10" fmla="*/ 2679128 h 2756481"/>
              <a:gd name="connsiteX11" fmla="*/ 1713919 w 2188020"/>
              <a:gd name="connsiteY11" fmla="*/ 2595579 h 2756481"/>
              <a:gd name="connsiteX12" fmla="*/ 1848526 w 2188020"/>
              <a:gd name="connsiteY12" fmla="*/ 2581654 h 2756481"/>
              <a:gd name="connsiteX13" fmla="*/ 2154874 w 2188020"/>
              <a:gd name="connsiteY13" fmla="*/ 2558446 h 2756481"/>
              <a:gd name="connsiteX14" fmla="*/ 2159515 w 2188020"/>
              <a:gd name="connsiteY14" fmla="*/ 2558446 h 2756481"/>
              <a:gd name="connsiteX15" fmla="*/ 2001700 w 2188020"/>
              <a:gd name="connsiteY15" fmla="*/ 2368139 h 2756481"/>
              <a:gd name="connsiteX16" fmla="*/ 1453988 w 2188020"/>
              <a:gd name="connsiteY16" fmla="*/ 1811144 h 2756481"/>
              <a:gd name="connsiteX17" fmla="*/ 692762 w 2188020"/>
              <a:gd name="connsiteY17" fmla="*/ 966369 h 2756481"/>
              <a:gd name="connsiteX18" fmla="*/ 186825 w 2188020"/>
              <a:gd name="connsiteY18" fmla="*/ 441865 h 2756481"/>
              <a:gd name="connsiteX19" fmla="*/ 19726 w 2188020"/>
              <a:gd name="connsiteY19" fmla="*/ 228351 h 2756481"/>
              <a:gd name="connsiteX20" fmla="*/ 10443 w 2188020"/>
              <a:gd name="connsiteY20" fmla="*/ 61252 h 2756481"/>
              <a:gd name="connsiteX21" fmla="*/ 84709 w 2188020"/>
              <a:gd name="connsiteY21" fmla="*/ 38044 h 2756481"/>
              <a:gd name="connsiteX22" fmla="*/ 683479 w 2188020"/>
              <a:gd name="connsiteY22" fmla="*/ 5553 h 2756481"/>
              <a:gd name="connsiteX23" fmla="*/ 771670 w 2188020"/>
              <a:gd name="connsiteY23" fmla="*/ 163368 h 2756481"/>
              <a:gd name="connsiteX24" fmla="*/ 1198699 w 2188020"/>
              <a:gd name="connsiteY24" fmla="*/ 585756 h 2756481"/>
              <a:gd name="connsiteX25" fmla="*/ 1843885 w 2188020"/>
              <a:gd name="connsiteY25" fmla="*/ 1333057 h 2756481"/>
              <a:gd name="connsiteX26" fmla="*/ 2113099 w 2188020"/>
              <a:gd name="connsiteY26" fmla="*/ 1838994 h 2756481"/>
              <a:gd name="connsiteX27" fmla="*/ 2187365 w 2188020"/>
              <a:gd name="connsiteY27" fmla="*/ 1941110 h 2756481"/>
              <a:gd name="connsiteX28" fmla="*/ 2145590 w 2188020"/>
              <a:gd name="connsiteY28" fmla="*/ 1978243 h 2756481"/>
              <a:gd name="connsiteX29" fmla="*/ 2080608 w 2188020"/>
              <a:gd name="connsiteY29" fmla="*/ 1922543 h 2756481"/>
              <a:gd name="connsiteX30" fmla="*/ 1857810 w 2188020"/>
              <a:gd name="connsiteY30" fmla="*/ 1945752 h 2756481"/>
              <a:gd name="connsiteX31" fmla="*/ 1453988 w 2188020"/>
              <a:gd name="connsiteY31" fmla="*/ 1945752 h 2756481"/>
              <a:gd name="connsiteX32" fmla="*/ 1003751 w 2188020"/>
              <a:gd name="connsiteY32" fmla="*/ 1903977 h 2756481"/>
              <a:gd name="connsiteX33" fmla="*/ 404981 w 2188020"/>
              <a:gd name="connsiteY33" fmla="*/ 1852919 h 2756481"/>
              <a:gd name="connsiteX34" fmla="*/ 219316 w 2188020"/>
              <a:gd name="connsiteY34" fmla="*/ 1760087 h 2756481"/>
              <a:gd name="connsiteX35" fmla="*/ 70784 w 2188020"/>
              <a:gd name="connsiteY35" fmla="*/ 1704387 h 2756481"/>
              <a:gd name="connsiteX36" fmla="*/ 19726 w 2188020"/>
              <a:gd name="connsiteY36" fmla="*/ 1820428 h 275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88020" h="2756481">
                <a:moveTo>
                  <a:pt x="19726" y="1820428"/>
                </a:moveTo>
                <a:cubicBezTo>
                  <a:pt x="30556" y="1903204"/>
                  <a:pt x="99408" y="2072623"/>
                  <a:pt x="135767" y="2201041"/>
                </a:cubicBezTo>
                <a:cubicBezTo>
                  <a:pt x="172127" y="2329459"/>
                  <a:pt x="193788" y="2504293"/>
                  <a:pt x="237883" y="2590937"/>
                </a:cubicBezTo>
                <a:cubicBezTo>
                  <a:pt x="281979" y="2677581"/>
                  <a:pt x="337678" y="2693827"/>
                  <a:pt x="400340" y="2720903"/>
                </a:cubicBezTo>
                <a:cubicBezTo>
                  <a:pt x="463002" y="2747979"/>
                  <a:pt x="553513" y="2763451"/>
                  <a:pt x="613854" y="2753394"/>
                </a:cubicBezTo>
                <a:cubicBezTo>
                  <a:pt x="674195" y="2743337"/>
                  <a:pt x="702819" y="2692280"/>
                  <a:pt x="762386" y="2660562"/>
                </a:cubicBezTo>
                <a:cubicBezTo>
                  <a:pt x="821953" y="2628844"/>
                  <a:pt x="895446" y="2575466"/>
                  <a:pt x="971259" y="2563088"/>
                </a:cubicBezTo>
                <a:cubicBezTo>
                  <a:pt x="1047072" y="2550710"/>
                  <a:pt x="1149189" y="2577013"/>
                  <a:pt x="1217266" y="2586296"/>
                </a:cubicBezTo>
                <a:cubicBezTo>
                  <a:pt x="1285343" y="2595579"/>
                  <a:pt x="1334853" y="2601768"/>
                  <a:pt x="1379722" y="2618787"/>
                </a:cubicBezTo>
                <a:cubicBezTo>
                  <a:pt x="1424591" y="2635806"/>
                  <a:pt x="1455536" y="2678355"/>
                  <a:pt x="1486480" y="2688412"/>
                </a:cubicBezTo>
                <a:cubicBezTo>
                  <a:pt x="1517424" y="2698469"/>
                  <a:pt x="1527480" y="2694600"/>
                  <a:pt x="1565387" y="2679128"/>
                </a:cubicBezTo>
                <a:cubicBezTo>
                  <a:pt x="1603294" y="2663656"/>
                  <a:pt x="1666729" y="2611825"/>
                  <a:pt x="1713919" y="2595579"/>
                </a:cubicBezTo>
                <a:cubicBezTo>
                  <a:pt x="1761109" y="2579333"/>
                  <a:pt x="1848526" y="2581654"/>
                  <a:pt x="1848526" y="2581654"/>
                </a:cubicBezTo>
                <a:lnTo>
                  <a:pt x="2154874" y="2558446"/>
                </a:lnTo>
                <a:cubicBezTo>
                  <a:pt x="2206705" y="2554578"/>
                  <a:pt x="2185044" y="2590164"/>
                  <a:pt x="2159515" y="2558446"/>
                </a:cubicBezTo>
                <a:cubicBezTo>
                  <a:pt x="2133986" y="2526728"/>
                  <a:pt x="2119288" y="2492689"/>
                  <a:pt x="2001700" y="2368139"/>
                </a:cubicBezTo>
                <a:cubicBezTo>
                  <a:pt x="1884112" y="2243589"/>
                  <a:pt x="1672144" y="2044772"/>
                  <a:pt x="1453988" y="1811144"/>
                </a:cubicBezTo>
                <a:cubicBezTo>
                  <a:pt x="1235832" y="1577516"/>
                  <a:pt x="903956" y="1194582"/>
                  <a:pt x="692762" y="966369"/>
                </a:cubicBezTo>
                <a:cubicBezTo>
                  <a:pt x="481568" y="738156"/>
                  <a:pt x="298998" y="564868"/>
                  <a:pt x="186825" y="441865"/>
                </a:cubicBezTo>
                <a:cubicBezTo>
                  <a:pt x="74652" y="318862"/>
                  <a:pt x="49123" y="291786"/>
                  <a:pt x="19726" y="228351"/>
                </a:cubicBezTo>
                <a:cubicBezTo>
                  <a:pt x="-9671" y="164916"/>
                  <a:pt x="-387" y="92970"/>
                  <a:pt x="10443" y="61252"/>
                </a:cubicBezTo>
                <a:cubicBezTo>
                  <a:pt x="21273" y="29534"/>
                  <a:pt x="-27464" y="47327"/>
                  <a:pt x="84709" y="38044"/>
                </a:cubicBezTo>
                <a:cubicBezTo>
                  <a:pt x="196882" y="28761"/>
                  <a:pt x="568986" y="-15334"/>
                  <a:pt x="683479" y="5553"/>
                </a:cubicBezTo>
                <a:cubicBezTo>
                  <a:pt x="797972" y="26440"/>
                  <a:pt x="685800" y="66667"/>
                  <a:pt x="771670" y="163368"/>
                </a:cubicBezTo>
                <a:cubicBezTo>
                  <a:pt x="857540" y="260068"/>
                  <a:pt x="1019997" y="390808"/>
                  <a:pt x="1198699" y="585756"/>
                </a:cubicBezTo>
                <a:cubicBezTo>
                  <a:pt x="1377401" y="780704"/>
                  <a:pt x="1691485" y="1124184"/>
                  <a:pt x="1843885" y="1333057"/>
                </a:cubicBezTo>
                <a:cubicBezTo>
                  <a:pt x="1996285" y="1541930"/>
                  <a:pt x="2055852" y="1737652"/>
                  <a:pt x="2113099" y="1838994"/>
                </a:cubicBezTo>
                <a:cubicBezTo>
                  <a:pt x="2170346" y="1940336"/>
                  <a:pt x="2181950" y="1917902"/>
                  <a:pt x="2187365" y="1941110"/>
                </a:cubicBezTo>
                <a:cubicBezTo>
                  <a:pt x="2192780" y="1964318"/>
                  <a:pt x="2163383" y="1981338"/>
                  <a:pt x="2145590" y="1978243"/>
                </a:cubicBezTo>
                <a:cubicBezTo>
                  <a:pt x="2127797" y="1975149"/>
                  <a:pt x="2128571" y="1927958"/>
                  <a:pt x="2080608" y="1922543"/>
                </a:cubicBezTo>
                <a:cubicBezTo>
                  <a:pt x="2032645" y="1917128"/>
                  <a:pt x="1962247" y="1941884"/>
                  <a:pt x="1857810" y="1945752"/>
                </a:cubicBezTo>
                <a:cubicBezTo>
                  <a:pt x="1753373" y="1949620"/>
                  <a:pt x="1596331" y="1952714"/>
                  <a:pt x="1453988" y="1945752"/>
                </a:cubicBezTo>
                <a:cubicBezTo>
                  <a:pt x="1311645" y="1938790"/>
                  <a:pt x="1003751" y="1903977"/>
                  <a:pt x="1003751" y="1903977"/>
                </a:cubicBezTo>
                <a:cubicBezTo>
                  <a:pt x="828917" y="1888505"/>
                  <a:pt x="535720" y="1876901"/>
                  <a:pt x="404981" y="1852919"/>
                </a:cubicBezTo>
                <a:cubicBezTo>
                  <a:pt x="274242" y="1828937"/>
                  <a:pt x="275015" y="1784842"/>
                  <a:pt x="219316" y="1760087"/>
                </a:cubicBezTo>
                <a:cubicBezTo>
                  <a:pt x="163617" y="1735332"/>
                  <a:pt x="100954" y="1701293"/>
                  <a:pt x="70784" y="1704387"/>
                </a:cubicBezTo>
                <a:cubicBezTo>
                  <a:pt x="40614" y="1707481"/>
                  <a:pt x="8896" y="1737652"/>
                  <a:pt x="19726" y="1820428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2FFDAC4-6CD5-8A2F-71CC-CEC047092E1E}"/>
              </a:ext>
            </a:extLst>
          </p:cNvPr>
          <p:cNvSpPr/>
          <p:nvPr/>
        </p:nvSpPr>
        <p:spPr>
          <a:xfrm>
            <a:off x="726277" y="1981200"/>
            <a:ext cx="4519358" cy="3668888"/>
          </a:xfrm>
          <a:custGeom>
            <a:avLst/>
            <a:gdLst>
              <a:gd name="connsiteX0" fmla="*/ 7193 w 2158703"/>
              <a:gd name="connsiteY0" fmla="*/ 1756737 h 2578849"/>
              <a:gd name="connsiteX1" fmla="*/ 178933 w 2158703"/>
              <a:gd name="connsiteY1" fmla="*/ 1923836 h 2578849"/>
              <a:gd name="connsiteX2" fmla="*/ 462072 w 2158703"/>
              <a:gd name="connsiteY2" fmla="*/ 2276599 h 2578849"/>
              <a:gd name="connsiteX3" fmla="*/ 657020 w 2158703"/>
              <a:gd name="connsiteY3" fmla="*/ 2536530 h 2578849"/>
              <a:gd name="connsiteX4" fmla="*/ 800910 w 2158703"/>
              <a:gd name="connsiteY4" fmla="*/ 2578305 h 2578849"/>
              <a:gd name="connsiteX5" fmla="*/ 940159 w 2158703"/>
              <a:gd name="connsiteY5" fmla="*/ 2536530 h 2578849"/>
              <a:gd name="connsiteX6" fmla="*/ 1172240 w 2158703"/>
              <a:gd name="connsiteY6" fmla="*/ 2425131 h 2578849"/>
              <a:gd name="connsiteX7" fmla="*/ 1306847 w 2158703"/>
              <a:gd name="connsiteY7" fmla="*/ 2378715 h 2578849"/>
              <a:gd name="connsiteX8" fmla="*/ 1469304 w 2158703"/>
              <a:gd name="connsiteY8" fmla="*/ 2378715 h 2578849"/>
              <a:gd name="connsiteX9" fmla="*/ 1900975 w 2158703"/>
              <a:gd name="connsiteY9" fmla="*/ 2406565 h 2578849"/>
              <a:gd name="connsiteX10" fmla="*/ 2114490 w 2158703"/>
              <a:gd name="connsiteY10" fmla="*/ 2369432 h 2578849"/>
              <a:gd name="connsiteX11" fmla="*/ 2156265 w 2158703"/>
              <a:gd name="connsiteY11" fmla="*/ 2360148 h 2578849"/>
              <a:gd name="connsiteX12" fmla="*/ 2072715 w 2158703"/>
              <a:gd name="connsiteY12" fmla="*/ 2295166 h 2578849"/>
              <a:gd name="connsiteX13" fmla="*/ 1798860 w 2158703"/>
              <a:gd name="connsiteY13" fmla="*/ 2234825 h 2578849"/>
              <a:gd name="connsiteX14" fmla="*/ 1747802 w 2158703"/>
              <a:gd name="connsiteY14" fmla="*/ 2206975 h 2578849"/>
              <a:gd name="connsiteX15" fmla="*/ 76817 w 2158703"/>
              <a:gd name="connsiteY15" fmla="*/ 438516 h 2578849"/>
              <a:gd name="connsiteX16" fmla="*/ 76817 w 2158703"/>
              <a:gd name="connsiteY16" fmla="*/ 438516 h 2578849"/>
              <a:gd name="connsiteX17" fmla="*/ 44326 w 2158703"/>
              <a:gd name="connsiteY17" fmla="*/ 262134 h 2578849"/>
              <a:gd name="connsiteX18" fmla="*/ 11834 w 2158703"/>
              <a:gd name="connsiteY18" fmla="*/ 57903 h 2578849"/>
              <a:gd name="connsiteX19" fmla="*/ 262482 w 2158703"/>
              <a:gd name="connsiteY19" fmla="*/ 34695 h 2578849"/>
              <a:gd name="connsiteX20" fmla="*/ 610604 w 2158703"/>
              <a:gd name="connsiteY20" fmla="*/ 6845 h 2578849"/>
              <a:gd name="connsiteX21" fmla="*/ 735928 w 2158703"/>
              <a:gd name="connsiteY21" fmla="*/ 173943 h 2578849"/>
              <a:gd name="connsiteX22" fmla="*/ 1102616 w 2158703"/>
              <a:gd name="connsiteY22" fmla="*/ 526707 h 2578849"/>
              <a:gd name="connsiteX23" fmla="*/ 1664253 w 2158703"/>
              <a:gd name="connsiteY23" fmla="*/ 1181176 h 2578849"/>
              <a:gd name="connsiteX24" fmla="*/ 1928825 w 2158703"/>
              <a:gd name="connsiteY24" fmla="*/ 1422540 h 2578849"/>
              <a:gd name="connsiteX25" fmla="*/ 2077357 w 2158703"/>
              <a:gd name="connsiteY25" fmla="*/ 1742812 h 2578849"/>
              <a:gd name="connsiteX26" fmla="*/ 2123773 w 2158703"/>
              <a:gd name="connsiteY26" fmla="*/ 1891344 h 2578849"/>
              <a:gd name="connsiteX27" fmla="*/ 1979883 w 2158703"/>
              <a:gd name="connsiteY27" fmla="*/ 1919194 h 2578849"/>
              <a:gd name="connsiteX28" fmla="*/ 1237223 w 2158703"/>
              <a:gd name="connsiteY28" fmla="*/ 1933119 h 2578849"/>
              <a:gd name="connsiteX29" fmla="*/ 392447 w 2158703"/>
              <a:gd name="connsiteY29" fmla="*/ 1812437 h 2578849"/>
              <a:gd name="connsiteX30" fmla="*/ 285690 w 2158703"/>
              <a:gd name="connsiteY30" fmla="*/ 1784587 h 2578849"/>
              <a:gd name="connsiteX31" fmla="*/ 174291 w 2158703"/>
              <a:gd name="connsiteY31" fmla="*/ 1728888 h 2578849"/>
              <a:gd name="connsiteX32" fmla="*/ 48967 w 2158703"/>
              <a:gd name="connsiteY32" fmla="*/ 1691755 h 2578849"/>
              <a:gd name="connsiteX33" fmla="*/ 7193 w 2158703"/>
              <a:gd name="connsiteY33" fmla="*/ 1756737 h 257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58703" h="2578849">
                <a:moveTo>
                  <a:pt x="7193" y="1756737"/>
                </a:moveTo>
                <a:cubicBezTo>
                  <a:pt x="28854" y="1795417"/>
                  <a:pt x="103120" y="1837192"/>
                  <a:pt x="178933" y="1923836"/>
                </a:cubicBezTo>
                <a:cubicBezTo>
                  <a:pt x="254746" y="2010480"/>
                  <a:pt x="382391" y="2174483"/>
                  <a:pt x="462072" y="2276599"/>
                </a:cubicBezTo>
                <a:cubicBezTo>
                  <a:pt x="541753" y="2378715"/>
                  <a:pt x="600547" y="2486246"/>
                  <a:pt x="657020" y="2536530"/>
                </a:cubicBezTo>
                <a:cubicBezTo>
                  <a:pt x="713493" y="2586814"/>
                  <a:pt x="753720" y="2578305"/>
                  <a:pt x="800910" y="2578305"/>
                </a:cubicBezTo>
                <a:cubicBezTo>
                  <a:pt x="848100" y="2578305"/>
                  <a:pt x="878271" y="2562059"/>
                  <a:pt x="940159" y="2536530"/>
                </a:cubicBezTo>
                <a:cubicBezTo>
                  <a:pt x="1002047" y="2511001"/>
                  <a:pt x="1111125" y="2451433"/>
                  <a:pt x="1172240" y="2425131"/>
                </a:cubicBezTo>
                <a:cubicBezTo>
                  <a:pt x="1233355" y="2398829"/>
                  <a:pt x="1257336" y="2386451"/>
                  <a:pt x="1306847" y="2378715"/>
                </a:cubicBezTo>
                <a:cubicBezTo>
                  <a:pt x="1356358" y="2370979"/>
                  <a:pt x="1370283" y="2374073"/>
                  <a:pt x="1469304" y="2378715"/>
                </a:cubicBezTo>
                <a:cubicBezTo>
                  <a:pt x="1568325" y="2383357"/>
                  <a:pt x="1793444" y="2408112"/>
                  <a:pt x="1900975" y="2406565"/>
                </a:cubicBezTo>
                <a:cubicBezTo>
                  <a:pt x="2008506" y="2405018"/>
                  <a:pt x="2071942" y="2377168"/>
                  <a:pt x="2114490" y="2369432"/>
                </a:cubicBezTo>
                <a:cubicBezTo>
                  <a:pt x="2157038" y="2361696"/>
                  <a:pt x="2163227" y="2372526"/>
                  <a:pt x="2156265" y="2360148"/>
                </a:cubicBezTo>
                <a:cubicBezTo>
                  <a:pt x="2149303" y="2347770"/>
                  <a:pt x="2132282" y="2316053"/>
                  <a:pt x="2072715" y="2295166"/>
                </a:cubicBezTo>
                <a:cubicBezTo>
                  <a:pt x="2013148" y="2274279"/>
                  <a:pt x="1853012" y="2249523"/>
                  <a:pt x="1798860" y="2234825"/>
                </a:cubicBezTo>
                <a:cubicBezTo>
                  <a:pt x="1744708" y="2220127"/>
                  <a:pt x="2034809" y="2506360"/>
                  <a:pt x="1747802" y="2206975"/>
                </a:cubicBezTo>
                <a:cubicBezTo>
                  <a:pt x="1460795" y="1907590"/>
                  <a:pt x="76817" y="438516"/>
                  <a:pt x="76817" y="438516"/>
                </a:cubicBezTo>
                <a:lnTo>
                  <a:pt x="76817" y="438516"/>
                </a:lnTo>
                <a:cubicBezTo>
                  <a:pt x="71402" y="409119"/>
                  <a:pt x="55156" y="325569"/>
                  <a:pt x="44326" y="262134"/>
                </a:cubicBezTo>
                <a:cubicBezTo>
                  <a:pt x="33496" y="198699"/>
                  <a:pt x="-24525" y="95809"/>
                  <a:pt x="11834" y="57903"/>
                </a:cubicBezTo>
                <a:cubicBezTo>
                  <a:pt x="48193" y="19996"/>
                  <a:pt x="262482" y="34695"/>
                  <a:pt x="262482" y="34695"/>
                </a:cubicBezTo>
                <a:cubicBezTo>
                  <a:pt x="362277" y="26185"/>
                  <a:pt x="531696" y="-16363"/>
                  <a:pt x="610604" y="6845"/>
                </a:cubicBezTo>
                <a:cubicBezTo>
                  <a:pt x="689512" y="30053"/>
                  <a:pt x="653926" y="87299"/>
                  <a:pt x="735928" y="173943"/>
                </a:cubicBezTo>
                <a:cubicBezTo>
                  <a:pt x="817930" y="260587"/>
                  <a:pt x="947895" y="358835"/>
                  <a:pt x="1102616" y="526707"/>
                </a:cubicBezTo>
                <a:cubicBezTo>
                  <a:pt x="1257337" y="694579"/>
                  <a:pt x="1526552" y="1031870"/>
                  <a:pt x="1664253" y="1181176"/>
                </a:cubicBezTo>
                <a:cubicBezTo>
                  <a:pt x="1801955" y="1330481"/>
                  <a:pt x="1859974" y="1328934"/>
                  <a:pt x="1928825" y="1422540"/>
                </a:cubicBezTo>
                <a:cubicBezTo>
                  <a:pt x="1997676" y="1516146"/>
                  <a:pt x="2044866" y="1664678"/>
                  <a:pt x="2077357" y="1742812"/>
                </a:cubicBezTo>
                <a:cubicBezTo>
                  <a:pt x="2109848" y="1820946"/>
                  <a:pt x="2140019" y="1861947"/>
                  <a:pt x="2123773" y="1891344"/>
                </a:cubicBezTo>
                <a:cubicBezTo>
                  <a:pt x="2107527" y="1920741"/>
                  <a:pt x="2127641" y="1912232"/>
                  <a:pt x="1979883" y="1919194"/>
                </a:cubicBezTo>
                <a:cubicBezTo>
                  <a:pt x="1832125" y="1926156"/>
                  <a:pt x="1501796" y="1950912"/>
                  <a:pt x="1237223" y="1933119"/>
                </a:cubicBezTo>
                <a:cubicBezTo>
                  <a:pt x="972650" y="1915326"/>
                  <a:pt x="551036" y="1837192"/>
                  <a:pt x="392447" y="1812437"/>
                </a:cubicBezTo>
                <a:cubicBezTo>
                  <a:pt x="233858" y="1787682"/>
                  <a:pt x="322049" y="1798512"/>
                  <a:pt x="285690" y="1784587"/>
                </a:cubicBezTo>
                <a:cubicBezTo>
                  <a:pt x="249331" y="1770662"/>
                  <a:pt x="213745" y="1744360"/>
                  <a:pt x="174291" y="1728888"/>
                </a:cubicBezTo>
                <a:cubicBezTo>
                  <a:pt x="134837" y="1713416"/>
                  <a:pt x="78364" y="1690982"/>
                  <a:pt x="48967" y="1691755"/>
                </a:cubicBezTo>
                <a:cubicBezTo>
                  <a:pt x="19570" y="1692528"/>
                  <a:pt x="-14468" y="1718057"/>
                  <a:pt x="7193" y="175673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D478EFF-1E62-FE3D-D8F7-361361C0D585}"/>
              </a:ext>
            </a:extLst>
          </p:cNvPr>
          <p:cNvSpPr/>
          <p:nvPr/>
        </p:nvSpPr>
        <p:spPr>
          <a:xfrm>
            <a:off x="802476" y="2089524"/>
            <a:ext cx="4582495" cy="3919502"/>
          </a:xfrm>
          <a:custGeom>
            <a:avLst/>
            <a:gdLst>
              <a:gd name="connsiteX0" fmla="*/ 31939 w 2213923"/>
              <a:gd name="connsiteY0" fmla="*/ 2096778 h 2754477"/>
              <a:gd name="connsiteX1" fmla="*/ 143338 w 2213923"/>
              <a:gd name="connsiteY1" fmla="*/ 2115344 h 2754477"/>
              <a:gd name="connsiteX2" fmla="*/ 445043 w 2213923"/>
              <a:gd name="connsiteY2" fmla="*/ 2050362 h 2754477"/>
              <a:gd name="connsiteX3" fmla="*/ 704974 w 2213923"/>
              <a:gd name="connsiteY3" fmla="*/ 2082853 h 2754477"/>
              <a:gd name="connsiteX4" fmla="*/ 885998 w 2213923"/>
              <a:gd name="connsiteY4" fmla="*/ 2119986 h 2754477"/>
              <a:gd name="connsiteX5" fmla="*/ 1039171 w 2213923"/>
              <a:gd name="connsiteY5" fmla="*/ 2166402 h 2754477"/>
              <a:gd name="connsiteX6" fmla="*/ 1257328 w 2213923"/>
              <a:gd name="connsiteY6" fmla="*/ 2143194 h 2754477"/>
              <a:gd name="connsiteX7" fmla="*/ 1507975 w 2213923"/>
              <a:gd name="connsiteY7" fmla="*/ 2208177 h 2754477"/>
              <a:gd name="connsiteX8" fmla="*/ 1702924 w 2213923"/>
              <a:gd name="connsiteY8" fmla="*/ 2291726 h 2754477"/>
              <a:gd name="connsiteX9" fmla="*/ 1888588 w 2213923"/>
              <a:gd name="connsiteY9" fmla="*/ 2458825 h 2754477"/>
              <a:gd name="connsiteX10" fmla="*/ 2129953 w 2213923"/>
              <a:gd name="connsiteY10" fmla="*/ 2690906 h 2754477"/>
              <a:gd name="connsiteX11" fmla="*/ 2213502 w 2213923"/>
              <a:gd name="connsiteY11" fmla="*/ 2746605 h 2754477"/>
              <a:gd name="connsiteX12" fmla="*/ 2102103 w 2213923"/>
              <a:gd name="connsiteY12" fmla="*/ 2551657 h 2754477"/>
              <a:gd name="connsiteX13" fmla="*/ 1828247 w 2213923"/>
              <a:gd name="connsiteY13" fmla="*/ 2301009 h 2754477"/>
              <a:gd name="connsiteX14" fmla="*/ 463610 w 2213923"/>
              <a:gd name="connsiteY14" fmla="*/ 848181 h 2754477"/>
              <a:gd name="connsiteX15" fmla="*/ 106205 w 2213923"/>
              <a:gd name="connsiteY15" fmla="*/ 402585 h 2754477"/>
              <a:gd name="connsiteX16" fmla="*/ 13372 w 2213923"/>
              <a:gd name="connsiteY16" fmla="*/ 161220 h 2754477"/>
              <a:gd name="connsiteX17" fmla="*/ 41222 w 2213923"/>
              <a:gd name="connsiteY17" fmla="*/ 12688 h 2754477"/>
              <a:gd name="connsiteX18" fmla="*/ 384702 w 2213923"/>
              <a:gd name="connsiteY18" fmla="*/ 8047 h 2754477"/>
              <a:gd name="connsiteX19" fmla="*/ 704974 w 2213923"/>
              <a:gd name="connsiteY19" fmla="*/ 3405 h 2754477"/>
              <a:gd name="connsiteX20" fmla="*/ 830298 w 2213923"/>
              <a:gd name="connsiteY20" fmla="*/ 21972 h 2754477"/>
              <a:gd name="connsiteX21" fmla="*/ 923131 w 2213923"/>
              <a:gd name="connsiteY21" fmla="*/ 170504 h 2754477"/>
              <a:gd name="connsiteX22" fmla="*/ 1340877 w 2213923"/>
              <a:gd name="connsiteY22" fmla="*/ 606816 h 2754477"/>
              <a:gd name="connsiteX23" fmla="*/ 1879305 w 2213923"/>
              <a:gd name="connsiteY23" fmla="*/ 1219511 h 2754477"/>
              <a:gd name="connsiteX24" fmla="*/ 2106745 w 2213923"/>
              <a:gd name="connsiteY24" fmla="*/ 1535141 h 2754477"/>
              <a:gd name="connsiteX25" fmla="*/ 2139236 w 2213923"/>
              <a:gd name="connsiteY25" fmla="*/ 1776506 h 2754477"/>
              <a:gd name="connsiteX26" fmla="*/ 2106745 w 2213923"/>
              <a:gd name="connsiteY26" fmla="*/ 1901830 h 2754477"/>
              <a:gd name="connsiteX27" fmla="*/ 2106745 w 2213923"/>
              <a:gd name="connsiteY27" fmla="*/ 1901830 h 2754477"/>
              <a:gd name="connsiteX28" fmla="*/ 1795756 w 2213923"/>
              <a:gd name="connsiteY28" fmla="*/ 1925038 h 2754477"/>
              <a:gd name="connsiteX29" fmla="*/ 356852 w 2213923"/>
              <a:gd name="connsiteY29" fmla="*/ 1813639 h 2754477"/>
              <a:gd name="connsiteX30" fmla="*/ 217604 w 2213923"/>
              <a:gd name="connsiteY30" fmla="*/ 1827564 h 2754477"/>
              <a:gd name="connsiteX31" fmla="*/ 129413 w 2213923"/>
              <a:gd name="connsiteY31" fmla="*/ 1948246 h 2754477"/>
              <a:gd name="connsiteX32" fmla="*/ 31939 w 2213923"/>
              <a:gd name="connsiteY32" fmla="*/ 2096778 h 275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13923" h="2754477">
                <a:moveTo>
                  <a:pt x="31939" y="2096778"/>
                </a:moveTo>
                <a:cubicBezTo>
                  <a:pt x="34260" y="2124628"/>
                  <a:pt x="74487" y="2123080"/>
                  <a:pt x="143338" y="2115344"/>
                </a:cubicBezTo>
                <a:cubicBezTo>
                  <a:pt x="212189" y="2107608"/>
                  <a:pt x="351437" y="2055777"/>
                  <a:pt x="445043" y="2050362"/>
                </a:cubicBezTo>
                <a:cubicBezTo>
                  <a:pt x="538649" y="2044947"/>
                  <a:pt x="631481" y="2071249"/>
                  <a:pt x="704974" y="2082853"/>
                </a:cubicBezTo>
                <a:cubicBezTo>
                  <a:pt x="778467" y="2094457"/>
                  <a:pt x="830299" y="2106061"/>
                  <a:pt x="885998" y="2119986"/>
                </a:cubicBezTo>
                <a:cubicBezTo>
                  <a:pt x="941697" y="2133911"/>
                  <a:pt x="977283" y="2162534"/>
                  <a:pt x="1039171" y="2166402"/>
                </a:cubicBezTo>
                <a:cubicBezTo>
                  <a:pt x="1101059" y="2170270"/>
                  <a:pt x="1179194" y="2136232"/>
                  <a:pt x="1257328" y="2143194"/>
                </a:cubicBezTo>
                <a:cubicBezTo>
                  <a:pt x="1335462" y="2150156"/>
                  <a:pt x="1433709" y="2183422"/>
                  <a:pt x="1507975" y="2208177"/>
                </a:cubicBezTo>
                <a:cubicBezTo>
                  <a:pt x="1582241" y="2232932"/>
                  <a:pt x="1639489" y="2249951"/>
                  <a:pt x="1702924" y="2291726"/>
                </a:cubicBezTo>
                <a:cubicBezTo>
                  <a:pt x="1766360" y="2333501"/>
                  <a:pt x="1817417" y="2392295"/>
                  <a:pt x="1888588" y="2458825"/>
                </a:cubicBezTo>
                <a:cubicBezTo>
                  <a:pt x="1959760" y="2525355"/>
                  <a:pt x="2075801" y="2642943"/>
                  <a:pt x="2129953" y="2690906"/>
                </a:cubicBezTo>
                <a:cubicBezTo>
                  <a:pt x="2184105" y="2738869"/>
                  <a:pt x="2218144" y="2769813"/>
                  <a:pt x="2213502" y="2746605"/>
                </a:cubicBezTo>
                <a:cubicBezTo>
                  <a:pt x="2208860" y="2723397"/>
                  <a:pt x="2166312" y="2625923"/>
                  <a:pt x="2102103" y="2551657"/>
                </a:cubicBezTo>
                <a:cubicBezTo>
                  <a:pt x="2037894" y="2477391"/>
                  <a:pt x="2101329" y="2584922"/>
                  <a:pt x="1828247" y="2301009"/>
                </a:cubicBezTo>
                <a:cubicBezTo>
                  <a:pt x="1555165" y="2017096"/>
                  <a:pt x="750617" y="1164585"/>
                  <a:pt x="463610" y="848181"/>
                </a:cubicBezTo>
                <a:cubicBezTo>
                  <a:pt x="176603" y="531777"/>
                  <a:pt x="181245" y="517079"/>
                  <a:pt x="106205" y="402585"/>
                </a:cubicBezTo>
                <a:cubicBezTo>
                  <a:pt x="31165" y="288091"/>
                  <a:pt x="24202" y="226203"/>
                  <a:pt x="13372" y="161220"/>
                </a:cubicBezTo>
                <a:cubicBezTo>
                  <a:pt x="2542" y="96237"/>
                  <a:pt x="-20666" y="38217"/>
                  <a:pt x="41222" y="12688"/>
                </a:cubicBezTo>
                <a:cubicBezTo>
                  <a:pt x="103110" y="-12841"/>
                  <a:pt x="384702" y="8047"/>
                  <a:pt x="384702" y="8047"/>
                </a:cubicBezTo>
                <a:cubicBezTo>
                  <a:pt x="495327" y="6500"/>
                  <a:pt x="630708" y="1084"/>
                  <a:pt x="704974" y="3405"/>
                </a:cubicBezTo>
                <a:cubicBezTo>
                  <a:pt x="779240" y="5726"/>
                  <a:pt x="793939" y="-5878"/>
                  <a:pt x="830298" y="21972"/>
                </a:cubicBezTo>
                <a:cubicBezTo>
                  <a:pt x="866657" y="49822"/>
                  <a:pt x="838035" y="73030"/>
                  <a:pt x="923131" y="170504"/>
                </a:cubicBezTo>
                <a:cubicBezTo>
                  <a:pt x="1008227" y="267978"/>
                  <a:pt x="1181515" y="431982"/>
                  <a:pt x="1340877" y="606816"/>
                </a:cubicBezTo>
                <a:cubicBezTo>
                  <a:pt x="1500239" y="781650"/>
                  <a:pt x="1751660" y="1064790"/>
                  <a:pt x="1879305" y="1219511"/>
                </a:cubicBezTo>
                <a:cubicBezTo>
                  <a:pt x="2006950" y="1374232"/>
                  <a:pt x="2063423" y="1442309"/>
                  <a:pt x="2106745" y="1535141"/>
                </a:cubicBezTo>
                <a:cubicBezTo>
                  <a:pt x="2150067" y="1627973"/>
                  <a:pt x="2139236" y="1715391"/>
                  <a:pt x="2139236" y="1776506"/>
                </a:cubicBezTo>
                <a:cubicBezTo>
                  <a:pt x="2139236" y="1837621"/>
                  <a:pt x="2106745" y="1901830"/>
                  <a:pt x="2106745" y="1901830"/>
                </a:cubicBezTo>
                <a:lnTo>
                  <a:pt x="2106745" y="1901830"/>
                </a:lnTo>
                <a:cubicBezTo>
                  <a:pt x="2054914" y="1905698"/>
                  <a:pt x="2087405" y="1939736"/>
                  <a:pt x="1795756" y="1925038"/>
                </a:cubicBezTo>
                <a:cubicBezTo>
                  <a:pt x="1504107" y="1910340"/>
                  <a:pt x="619877" y="1829885"/>
                  <a:pt x="356852" y="1813639"/>
                </a:cubicBezTo>
                <a:cubicBezTo>
                  <a:pt x="93827" y="1797393"/>
                  <a:pt x="255510" y="1805130"/>
                  <a:pt x="217604" y="1827564"/>
                </a:cubicBezTo>
                <a:cubicBezTo>
                  <a:pt x="179698" y="1849998"/>
                  <a:pt x="158810" y="1910340"/>
                  <a:pt x="129413" y="1948246"/>
                </a:cubicBezTo>
                <a:cubicBezTo>
                  <a:pt x="100016" y="1986152"/>
                  <a:pt x="29618" y="2068928"/>
                  <a:pt x="31939" y="2096778"/>
                </a:cubicBezTo>
                <a:close/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C3526-6085-2CCA-798F-D3310118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880" y="5079857"/>
            <a:ext cx="1737256" cy="1451145"/>
          </a:xfrm>
          <a:prstGeom prst="rect">
            <a:avLst/>
          </a:prstGeom>
          <a:solidFill>
            <a:srgbClr val="FF0000"/>
          </a:solidFill>
          <a:ln w="53975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B94DC-DD8D-B065-F7C4-5ACE561EF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524000"/>
            <a:ext cx="3094936" cy="2550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6CC3F-6E44-7D63-46F9-772848488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3190727"/>
            <a:ext cx="1779923" cy="1643092"/>
          </a:xfrm>
          <a:prstGeom prst="rect">
            <a:avLst/>
          </a:prstGeom>
          <a:ln w="76200">
            <a:solidFill>
              <a:srgbClr val="99CC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C999EE-4DAE-C7A5-39DF-94E7AD587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1217894"/>
            <a:ext cx="1793445" cy="1830106"/>
          </a:xfrm>
          <a:prstGeom prst="rect">
            <a:avLst/>
          </a:prstGeom>
          <a:ln w="69850">
            <a:solidFill>
              <a:srgbClr val="92D050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57B448-DEC5-0290-23CD-FF38C929984B}"/>
                  </a:ext>
                </a:extLst>
              </p14:cNvPr>
              <p14:cNvContentPartPr/>
              <p14:nvPr/>
            </p14:nvContentPartPr>
            <p14:xfrm>
              <a:off x="376560" y="4438800"/>
              <a:ext cx="6172560" cy="15710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57B448-DEC5-0290-23CD-FF38C92998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7200" y="4429440"/>
                <a:ext cx="6191280" cy="1589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>
            <a:extLst>
              <a:ext uri="{FF2B5EF4-FFF2-40B4-BE49-F238E27FC236}">
                <a16:creationId xmlns:a16="http://schemas.microsoft.com/office/drawing/2014/main" id="{1B9CBEF5-B088-537D-A548-6F298DED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730250"/>
          </a:xfrm>
        </p:spPr>
        <p:txBody>
          <a:bodyPr/>
          <a:lstStyle/>
          <a:p>
            <a:r>
              <a:rPr lang="en-US" altLang="en-US" sz="2800"/>
              <a:t>Tuning of p-V Diagram (Shape of actual Cycle) </a:t>
            </a:r>
            <a:endParaRPr lang="en-IN" altLang="en-US" sz="2800"/>
          </a:p>
        </p:txBody>
      </p:sp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id="{64E65902-1D51-B1D9-AF2D-1AF065AD87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258888"/>
          <a:ext cx="7924800" cy="521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0" imgH="0" progId="PBrush">
                  <p:embed/>
                </p:oleObj>
              </mc:Choice>
              <mc:Fallback>
                <p:oleObj name="Bitmap Image" r:id="rId2" imgW="0" imgH="0" progId="PBrush">
                  <p:embed/>
                  <p:pic>
                    <p:nvPicPr>
                      <p:cNvPr id="18435" name="Object 3">
                        <a:extLst>
                          <a:ext uri="{FF2B5EF4-FFF2-40B4-BE49-F238E27FC236}">
                            <a16:creationId xmlns:a16="http://schemas.microsoft.com/office/drawing/2014/main" id="{64E65902-1D51-B1D9-AF2D-1AF065AD8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58888"/>
                        <a:ext cx="7924800" cy="521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36" name="Group 38">
            <a:extLst>
              <a:ext uri="{FF2B5EF4-FFF2-40B4-BE49-F238E27FC236}">
                <a16:creationId xmlns:a16="http://schemas.microsoft.com/office/drawing/2014/main" id="{75DDE587-2DAF-C10E-D8D6-E4C34323DB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8440" name="Group 19">
              <a:extLst>
                <a:ext uri="{FF2B5EF4-FFF2-40B4-BE49-F238E27FC236}">
                  <a16:creationId xmlns:a16="http://schemas.microsoft.com/office/drawing/2014/main" id="{15832C2C-E41F-DFAC-8551-176395D4B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8442" name="Group 8">
                <a:extLst>
                  <a:ext uri="{FF2B5EF4-FFF2-40B4-BE49-F238E27FC236}">
                    <a16:creationId xmlns:a16="http://schemas.microsoft.com/office/drawing/2014/main" id="{32CA1A7D-112F-85E4-5189-0293310C68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8444" name="Group 9">
                  <a:extLst>
                    <a:ext uri="{FF2B5EF4-FFF2-40B4-BE49-F238E27FC236}">
                      <a16:creationId xmlns:a16="http://schemas.microsoft.com/office/drawing/2014/main" id="{A58B0557-E7B2-21B5-F5F6-29683B5730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8454" name="Rectangle 10">
                    <a:extLst>
                      <a:ext uri="{FF2B5EF4-FFF2-40B4-BE49-F238E27FC236}">
                        <a16:creationId xmlns:a16="http://schemas.microsoft.com/office/drawing/2014/main" id="{3AD27AB3-5F7C-F478-962D-50B1B3E38C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5" name="Rectangle 11">
                    <a:extLst>
                      <a:ext uri="{FF2B5EF4-FFF2-40B4-BE49-F238E27FC236}">
                        <a16:creationId xmlns:a16="http://schemas.microsoft.com/office/drawing/2014/main" id="{23751A20-5B3D-D753-3053-72C7F63645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445" name="Group 12">
                  <a:extLst>
                    <a:ext uri="{FF2B5EF4-FFF2-40B4-BE49-F238E27FC236}">
                      <a16:creationId xmlns:a16="http://schemas.microsoft.com/office/drawing/2014/main" id="{2E1811ED-B94A-1F04-4833-0307FB42C0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8452" name="Rectangle 13">
                    <a:extLst>
                      <a:ext uri="{FF2B5EF4-FFF2-40B4-BE49-F238E27FC236}">
                        <a16:creationId xmlns:a16="http://schemas.microsoft.com/office/drawing/2014/main" id="{69D2C3B2-EBB2-E827-BF20-DAA5A299A3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3" name="Rectangle 14">
                    <a:extLst>
                      <a:ext uri="{FF2B5EF4-FFF2-40B4-BE49-F238E27FC236}">
                        <a16:creationId xmlns:a16="http://schemas.microsoft.com/office/drawing/2014/main" id="{34DA6858-2F23-1F32-3DAF-68C1B7D753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446" name="Group 15">
                  <a:extLst>
                    <a:ext uri="{FF2B5EF4-FFF2-40B4-BE49-F238E27FC236}">
                      <a16:creationId xmlns:a16="http://schemas.microsoft.com/office/drawing/2014/main" id="{D705193F-0655-8040-B6FE-D650254547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8450" name="Rectangle 16">
                    <a:extLst>
                      <a:ext uri="{FF2B5EF4-FFF2-40B4-BE49-F238E27FC236}">
                        <a16:creationId xmlns:a16="http://schemas.microsoft.com/office/drawing/2014/main" id="{430EF8F8-FD48-AF5C-0F36-F37C30205D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51" name="Rectangle 17">
                    <a:extLst>
                      <a:ext uri="{FF2B5EF4-FFF2-40B4-BE49-F238E27FC236}">
                        <a16:creationId xmlns:a16="http://schemas.microsoft.com/office/drawing/2014/main" id="{D9125624-EDD7-4A12-BFF7-66E9C82894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447" name="Group 16">
                  <a:extLst>
                    <a:ext uri="{FF2B5EF4-FFF2-40B4-BE49-F238E27FC236}">
                      <a16:creationId xmlns:a16="http://schemas.microsoft.com/office/drawing/2014/main" id="{C64F21C5-1E54-8FDF-19CF-A519B2B2CA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8448" name="Rectangle 17">
                    <a:extLst>
                      <a:ext uri="{FF2B5EF4-FFF2-40B4-BE49-F238E27FC236}">
                        <a16:creationId xmlns:a16="http://schemas.microsoft.com/office/drawing/2014/main" id="{6EB97079-4B72-F4DE-C733-DD13FC0F35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449" name="Rectangle 18">
                    <a:extLst>
                      <a:ext uri="{FF2B5EF4-FFF2-40B4-BE49-F238E27FC236}">
                        <a16:creationId xmlns:a16="http://schemas.microsoft.com/office/drawing/2014/main" id="{A49A2588-A5ED-B115-3A66-48161EE1E4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CF48F586-F040-7F9A-EF09-666EE2898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8441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1834274-F88A-5B0C-7352-637C27FF4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62408668-0769-A25B-6786-24A745598A97}"/>
              </a:ext>
            </a:extLst>
          </p:cNvPr>
          <p:cNvSpPr/>
          <p:nvPr/>
        </p:nvSpPr>
        <p:spPr>
          <a:xfrm>
            <a:off x="3641725" y="1862138"/>
            <a:ext cx="2189163" cy="2755900"/>
          </a:xfrm>
          <a:custGeom>
            <a:avLst/>
            <a:gdLst>
              <a:gd name="connsiteX0" fmla="*/ 19726 w 2188020"/>
              <a:gd name="connsiteY0" fmla="*/ 1820428 h 2756481"/>
              <a:gd name="connsiteX1" fmla="*/ 135767 w 2188020"/>
              <a:gd name="connsiteY1" fmla="*/ 2201041 h 2756481"/>
              <a:gd name="connsiteX2" fmla="*/ 237883 w 2188020"/>
              <a:gd name="connsiteY2" fmla="*/ 2590937 h 2756481"/>
              <a:gd name="connsiteX3" fmla="*/ 400340 w 2188020"/>
              <a:gd name="connsiteY3" fmla="*/ 2720903 h 2756481"/>
              <a:gd name="connsiteX4" fmla="*/ 613854 w 2188020"/>
              <a:gd name="connsiteY4" fmla="*/ 2753394 h 2756481"/>
              <a:gd name="connsiteX5" fmla="*/ 762386 w 2188020"/>
              <a:gd name="connsiteY5" fmla="*/ 2660562 h 2756481"/>
              <a:gd name="connsiteX6" fmla="*/ 971259 w 2188020"/>
              <a:gd name="connsiteY6" fmla="*/ 2563088 h 2756481"/>
              <a:gd name="connsiteX7" fmla="*/ 1217266 w 2188020"/>
              <a:gd name="connsiteY7" fmla="*/ 2586296 h 2756481"/>
              <a:gd name="connsiteX8" fmla="*/ 1379722 w 2188020"/>
              <a:gd name="connsiteY8" fmla="*/ 2618787 h 2756481"/>
              <a:gd name="connsiteX9" fmla="*/ 1486480 w 2188020"/>
              <a:gd name="connsiteY9" fmla="*/ 2688412 h 2756481"/>
              <a:gd name="connsiteX10" fmla="*/ 1565387 w 2188020"/>
              <a:gd name="connsiteY10" fmla="*/ 2679128 h 2756481"/>
              <a:gd name="connsiteX11" fmla="*/ 1713919 w 2188020"/>
              <a:gd name="connsiteY11" fmla="*/ 2595579 h 2756481"/>
              <a:gd name="connsiteX12" fmla="*/ 1848526 w 2188020"/>
              <a:gd name="connsiteY12" fmla="*/ 2581654 h 2756481"/>
              <a:gd name="connsiteX13" fmla="*/ 2154874 w 2188020"/>
              <a:gd name="connsiteY13" fmla="*/ 2558446 h 2756481"/>
              <a:gd name="connsiteX14" fmla="*/ 2159515 w 2188020"/>
              <a:gd name="connsiteY14" fmla="*/ 2558446 h 2756481"/>
              <a:gd name="connsiteX15" fmla="*/ 2001700 w 2188020"/>
              <a:gd name="connsiteY15" fmla="*/ 2368139 h 2756481"/>
              <a:gd name="connsiteX16" fmla="*/ 1453988 w 2188020"/>
              <a:gd name="connsiteY16" fmla="*/ 1811144 h 2756481"/>
              <a:gd name="connsiteX17" fmla="*/ 692762 w 2188020"/>
              <a:gd name="connsiteY17" fmla="*/ 966369 h 2756481"/>
              <a:gd name="connsiteX18" fmla="*/ 186825 w 2188020"/>
              <a:gd name="connsiteY18" fmla="*/ 441865 h 2756481"/>
              <a:gd name="connsiteX19" fmla="*/ 19726 w 2188020"/>
              <a:gd name="connsiteY19" fmla="*/ 228351 h 2756481"/>
              <a:gd name="connsiteX20" fmla="*/ 10443 w 2188020"/>
              <a:gd name="connsiteY20" fmla="*/ 61252 h 2756481"/>
              <a:gd name="connsiteX21" fmla="*/ 84709 w 2188020"/>
              <a:gd name="connsiteY21" fmla="*/ 38044 h 2756481"/>
              <a:gd name="connsiteX22" fmla="*/ 683479 w 2188020"/>
              <a:gd name="connsiteY22" fmla="*/ 5553 h 2756481"/>
              <a:gd name="connsiteX23" fmla="*/ 771670 w 2188020"/>
              <a:gd name="connsiteY23" fmla="*/ 163368 h 2756481"/>
              <a:gd name="connsiteX24" fmla="*/ 1198699 w 2188020"/>
              <a:gd name="connsiteY24" fmla="*/ 585756 h 2756481"/>
              <a:gd name="connsiteX25" fmla="*/ 1843885 w 2188020"/>
              <a:gd name="connsiteY25" fmla="*/ 1333057 h 2756481"/>
              <a:gd name="connsiteX26" fmla="*/ 2113099 w 2188020"/>
              <a:gd name="connsiteY26" fmla="*/ 1838994 h 2756481"/>
              <a:gd name="connsiteX27" fmla="*/ 2187365 w 2188020"/>
              <a:gd name="connsiteY27" fmla="*/ 1941110 h 2756481"/>
              <a:gd name="connsiteX28" fmla="*/ 2145590 w 2188020"/>
              <a:gd name="connsiteY28" fmla="*/ 1978243 h 2756481"/>
              <a:gd name="connsiteX29" fmla="*/ 2080608 w 2188020"/>
              <a:gd name="connsiteY29" fmla="*/ 1922543 h 2756481"/>
              <a:gd name="connsiteX30" fmla="*/ 1857810 w 2188020"/>
              <a:gd name="connsiteY30" fmla="*/ 1945752 h 2756481"/>
              <a:gd name="connsiteX31" fmla="*/ 1453988 w 2188020"/>
              <a:gd name="connsiteY31" fmla="*/ 1945752 h 2756481"/>
              <a:gd name="connsiteX32" fmla="*/ 1003751 w 2188020"/>
              <a:gd name="connsiteY32" fmla="*/ 1903977 h 2756481"/>
              <a:gd name="connsiteX33" fmla="*/ 404981 w 2188020"/>
              <a:gd name="connsiteY33" fmla="*/ 1852919 h 2756481"/>
              <a:gd name="connsiteX34" fmla="*/ 219316 w 2188020"/>
              <a:gd name="connsiteY34" fmla="*/ 1760087 h 2756481"/>
              <a:gd name="connsiteX35" fmla="*/ 70784 w 2188020"/>
              <a:gd name="connsiteY35" fmla="*/ 1704387 h 2756481"/>
              <a:gd name="connsiteX36" fmla="*/ 19726 w 2188020"/>
              <a:gd name="connsiteY36" fmla="*/ 1820428 h 275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88020" h="2756481">
                <a:moveTo>
                  <a:pt x="19726" y="1820428"/>
                </a:moveTo>
                <a:cubicBezTo>
                  <a:pt x="30556" y="1903204"/>
                  <a:pt x="99408" y="2072623"/>
                  <a:pt x="135767" y="2201041"/>
                </a:cubicBezTo>
                <a:cubicBezTo>
                  <a:pt x="172127" y="2329459"/>
                  <a:pt x="193788" y="2504293"/>
                  <a:pt x="237883" y="2590937"/>
                </a:cubicBezTo>
                <a:cubicBezTo>
                  <a:pt x="281979" y="2677581"/>
                  <a:pt x="337678" y="2693827"/>
                  <a:pt x="400340" y="2720903"/>
                </a:cubicBezTo>
                <a:cubicBezTo>
                  <a:pt x="463002" y="2747979"/>
                  <a:pt x="553513" y="2763451"/>
                  <a:pt x="613854" y="2753394"/>
                </a:cubicBezTo>
                <a:cubicBezTo>
                  <a:pt x="674195" y="2743337"/>
                  <a:pt x="702819" y="2692280"/>
                  <a:pt x="762386" y="2660562"/>
                </a:cubicBezTo>
                <a:cubicBezTo>
                  <a:pt x="821953" y="2628844"/>
                  <a:pt x="895446" y="2575466"/>
                  <a:pt x="971259" y="2563088"/>
                </a:cubicBezTo>
                <a:cubicBezTo>
                  <a:pt x="1047072" y="2550710"/>
                  <a:pt x="1149189" y="2577013"/>
                  <a:pt x="1217266" y="2586296"/>
                </a:cubicBezTo>
                <a:cubicBezTo>
                  <a:pt x="1285343" y="2595579"/>
                  <a:pt x="1334853" y="2601768"/>
                  <a:pt x="1379722" y="2618787"/>
                </a:cubicBezTo>
                <a:cubicBezTo>
                  <a:pt x="1424591" y="2635806"/>
                  <a:pt x="1455536" y="2678355"/>
                  <a:pt x="1486480" y="2688412"/>
                </a:cubicBezTo>
                <a:cubicBezTo>
                  <a:pt x="1517424" y="2698469"/>
                  <a:pt x="1527480" y="2694600"/>
                  <a:pt x="1565387" y="2679128"/>
                </a:cubicBezTo>
                <a:cubicBezTo>
                  <a:pt x="1603294" y="2663656"/>
                  <a:pt x="1666729" y="2611825"/>
                  <a:pt x="1713919" y="2595579"/>
                </a:cubicBezTo>
                <a:cubicBezTo>
                  <a:pt x="1761109" y="2579333"/>
                  <a:pt x="1848526" y="2581654"/>
                  <a:pt x="1848526" y="2581654"/>
                </a:cubicBezTo>
                <a:lnTo>
                  <a:pt x="2154874" y="2558446"/>
                </a:lnTo>
                <a:cubicBezTo>
                  <a:pt x="2206705" y="2554578"/>
                  <a:pt x="2185044" y="2590164"/>
                  <a:pt x="2159515" y="2558446"/>
                </a:cubicBezTo>
                <a:cubicBezTo>
                  <a:pt x="2133986" y="2526728"/>
                  <a:pt x="2119288" y="2492689"/>
                  <a:pt x="2001700" y="2368139"/>
                </a:cubicBezTo>
                <a:cubicBezTo>
                  <a:pt x="1884112" y="2243589"/>
                  <a:pt x="1672144" y="2044772"/>
                  <a:pt x="1453988" y="1811144"/>
                </a:cubicBezTo>
                <a:cubicBezTo>
                  <a:pt x="1235832" y="1577516"/>
                  <a:pt x="903956" y="1194582"/>
                  <a:pt x="692762" y="966369"/>
                </a:cubicBezTo>
                <a:cubicBezTo>
                  <a:pt x="481568" y="738156"/>
                  <a:pt x="298998" y="564868"/>
                  <a:pt x="186825" y="441865"/>
                </a:cubicBezTo>
                <a:cubicBezTo>
                  <a:pt x="74652" y="318862"/>
                  <a:pt x="49123" y="291786"/>
                  <a:pt x="19726" y="228351"/>
                </a:cubicBezTo>
                <a:cubicBezTo>
                  <a:pt x="-9671" y="164916"/>
                  <a:pt x="-387" y="92970"/>
                  <a:pt x="10443" y="61252"/>
                </a:cubicBezTo>
                <a:cubicBezTo>
                  <a:pt x="21273" y="29534"/>
                  <a:pt x="-27464" y="47327"/>
                  <a:pt x="84709" y="38044"/>
                </a:cubicBezTo>
                <a:cubicBezTo>
                  <a:pt x="196882" y="28761"/>
                  <a:pt x="568986" y="-15334"/>
                  <a:pt x="683479" y="5553"/>
                </a:cubicBezTo>
                <a:cubicBezTo>
                  <a:pt x="797972" y="26440"/>
                  <a:pt x="685800" y="66667"/>
                  <a:pt x="771670" y="163368"/>
                </a:cubicBezTo>
                <a:cubicBezTo>
                  <a:pt x="857540" y="260068"/>
                  <a:pt x="1019997" y="390808"/>
                  <a:pt x="1198699" y="585756"/>
                </a:cubicBezTo>
                <a:cubicBezTo>
                  <a:pt x="1377401" y="780704"/>
                  <a:pt x="1691485" y="1124184"/>
                  <a:pt x="1843885" y="1333057"/>
                </a:cubicBezTo>
                <a:cubicBezTo>
                  <a:pt x="1996285" y="1541930"/>
                  <a:pt x="2055852" y="1737652"/>
                  <a:pt x="2113099" y="1838994"/>
                </a:cubicBezTo>
                <a:cubicBezTo>
                  <a:pt x="2170346" y="1940336"/>
                  <a:pt x="2181950" y="1917902"/>
                  <a:pt x="2187365" y="1941110"/>
                </a:cubicBezTo>
                <a:cubicBezTo>
                  <a:pt x="2192780" y="1964318"/>
                  <a:pt x="2163383" y="1981338"/>
                  <a:pt x="2145590" y="1978243"/>
                </a:cubicBezTo>
                <a:cubicBezTo>
                  <a:pt x="2127797" y="1975149"/>
                  <a:pt x="2128571" y="1927958"/>
                  <a:pt x="2080608" y="1922543"/>
                </a:cubicBezTo>
                <a:cubicBezTo>
                  <a:pt x="2032645" y="1917128"/>
                  <a:pt x="1962247" y="1941884"/>
                  <a:pt x="1857810" y="1945752"/>
                </a:cubicBezTo>
                <a:cubicBezTo>
                  <a:pt x="1753373" y="1949620"/>
                  <a:pt x="1596331" y="1952714"/>
                  <a:pt x="1453988" y="1945752"/>
                </a:cubicBezTo>
                <a:cubicBezTo>
                  <a:pt x="1311645" y="1938790"/>
                  <a:pt x="1003751" y="1903977"/>
                  <a:pt x="1003751" y="1903977"/>
                </a:cubicBezTo>
                <a:cubicBezTo>
                  <a:pt x="828917" y="1888505"/>
                  <a:pt x="535720" y="1876901"/>
                  <a:pt x="404981" y="1852919"/>
                </a:cubicBezTo>
                <a:cubicBezTo>
                  <a:pt x="274242" y="1828937"/>
                  <a:pt x="275015" y="1784842"/>
                  <a:pt x="219316" y="1760087"/>
                </a:cubicBezTo>
                <a:cubicBezTo>
                  <a:pt x="163617" y="1735332"/>
                  <a:pt x="100954" y="1701293"/>
                  <a:pt x="70784" y="1704387"/>
                </a:cubicBezTo>
                <a:cubicBezTo>
                  <a:pt x="40614" y="1707481"/>
                  <a:pt x="8896" y="1737652"/>
                  <a:pt x="19726" y="1820428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F419D23-2177-BD21-9760-70C143922E8F}"/>
              </a:ext>
            </a:extLst>
          </p:cNvPr>
          <p:cNvSpPr/>
          <p:nvPr/>
        </p:nvSpPr>
        <p:spPr>
          <a:xfrm>
            <a:off x="3671888" y="1871663"/>
            <a:ext cx="2159000" cy="2579687"/>
          </a:xfrm>
          <a:custGeom>
            <a:avLst/>
            <a:gdLst>
              <a:gd name="connsiteX0" fmla="*/ 7193 w 2158703"/>
              <a:gd name="connsiteY0" fmla="*/ 1756737 h 2578849"/>
              <a:gd name="connsiteX1" fmla="*/ 178933 w 2158703"/>
              <a:gd name="connsiteY1" fmla="*/ 1923836 h 2578849"/>
              <a:gd name="connsiteX2" fmla="*/ 462072 w 2158703"/>
              <a:gd name="connsiteY2" fmla="*/ 2276599 h 2578849"/>
              <a:gd name="connsiteX3" fmla="*/ 657020 w 2158703"/>
              <a:gd name="connsiteY3" fmla="*/ 2536530 h 2578849"/>
              <a:gd name="connsiteX4" fmla="*/ 800910 w 2158703"/>
              <a:gd name="connsiteY4" fmla="*/ 2578305 h 2578849"/>
              <a:gd name="connsiteX5" fmla="*/ 940159 w 2158703"/>
              <a:gd name="connsiteY5" fmla="*/ 2536530 h 2578849"/>
              <a:gd name="connsiteX6" fmla="*/ 1172240 w 2158703"/>
              <a:gd name="connsiteY6" fmla="*/ 2425131 h 2578849"/>
              <a:gd name="connsiteX7" fmla="*/ 1306847 w 2158703"/>
              <a:gd name="connsiteY7" fmla="*/ 2378715 h 2578849"/>
              <a:gd name="connsiteX8" fmla="*/ 1469304 w 2158703"/>
              <a:gd name="connsiteY8" fmla="*/ 2378715 h 2578849"/>
              <a:gd name="connsiteX9" fmla="*/ 1900975 w 2158703"/>
              <a:gd name="connsiteY9" fmla="*/ 2406565 h 2578849"/>
              <a:gd name="connsiteX10" fmla="*/ 2114490 w 2158703"/>
              <a:gd name="connsiteY10" fmla="*/ 2369432 h 2578849"/>
              <a:gd name="connsiteX11" fmla="*/ 2156265 w 2158703"/>
              <a:gd name="connsiteY11" fmla="*/ 2360148 h 2578849"/>
              <a:gd name="connsiteX12" fmla="*/ 2072715 w 2158703"/>
              <a:gd name="connsiteY12" fmla="*/ 2295166 h 2578849"/>
              <a:gd name="connsiteX13" fmla="*/ 1798860 w 2158703"/>
              <a:gd name="connsiteY13" fmla="*/ 2234825 h 2578849"/>
              <a:gd name="connsiteX14" fmla="*/ 1747802 w 2158703"/>
              <a:gd name="connsiteY14" fmla="*/ 2206975 h 2578849"/>
              <a:gd name="connsiteX15" fmla="*/ 76817 w 2158703"/>
              <a:gd name="connsiteY15" fmla="*/ 438516 h 2578849"/>
              <a:gd name="connsiteX16" fmla="*/ 76817 w 2158703"/>
              <a:gd name="connsiteY16" fmla="*/ 438516 h 2578849"/>
              <a:gd name="connsiteX17" fmla="*/ 44326 w 2158703"/>
              <a:gd name="connsiteY17" fmla="*/ 262134 h 2578849"/>
              <a:gd name="connsiteX18" fmla="*/ 11834 w 2158703"/>
              <a:gd name="connsiteY18" fmla="*/ 57903 h 2578849"/>
              <a:gd name="connsiteX19" fmla="*/ 262482 w 2158703"/>
              <a:gd name="connsiteY19" fmla="*/ 34695 h 2578849"/>
              <a:gd name="connsiteX20" fmla="*/ 610604 w 2158703"/>
              <a:gd name="connsiteY20" fmla="*/ 6845 h 2578849"/>
              <a:gd name="connsiteX21" fmla="*/ 735928 w 2158703"/>
              <a:gd name="connsiteY21" fmla="*/ 173943 h 2578849"/>
              <a:gd name="connsiteX22" fmla="*/ 1102616 w 2158703"/>
              <a:gd name="connsiteY22" fmla="*/ 526707 h 2578849"/>
              <a:gd name="connsiteX23" fmla="*/ 1664253 w 2158703"/>
              <a:gd name="connsiteY23" fmla="*/ 1181176 h 2578849"/>
              <a:gd name="connsiteX24" fmla="*/ 1928825 w 2158703"/>
              <a:gd name="connsiteY24" fmla="*/ 1422540 h 2578849"/>
              <a:gd name="connsiteX25" fmla="*/ 2077357 w 2158703"/>
              <a:gd name="connsiteY25" fmla="*/ 1742812 h 2578849"/>
              <a:gd name="connsiteX26" fmla="*/ 2123773 w 2158703"/>
              <a:gd name="connsiteY26" fmla="*/ 1891344 h 2578849"/>
              <a:gd name="connsiteX27" fmla="*/ 1979883 w 2158703"/>
              <a:gd name="connsiteY27" fmla="*/ 1919194 h 2578849"/>
              <a:gd name="connsiteX28" fmla="*/ 1237223 w 2158703"/>
              <a:gd name="connsiteY28" fmla="*/ 1933119 h 2578849"/>
              <a:gd name="connsiteX29" fmla="*/ 392447 w 2158703"/>
              <a:gd name="connsiteY29" fmla="*/ 1812437 h 2578849"/>
              <a:gd name="connsiteX30" fmla="*/ 285690 w 2158703"/>
              <a:gd name="connsiteY30" fmla="*/ 1784587 h 2578849"/>
              <a:gd name="connsiteX31" fmla="*/ 174291 w 2158703"/>
              <a:gd name="connsiteY31" fmla="*/ 1728888 h 2578849"/>
              <a:gd name="connsiteX32" fmla="*/ 48967 w 2158703"/>
              <a:gd name="connsiteY32" fmla="*/ 1691755 h 2578849"/>
              <a:gd name="connsiteX33" fmla="*/ 7193 w 2158703"/>
              <a:gd name="connsiteY33" fmla="*/ 1756737 h 257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58703" h="2578849">
                <a:moveTo>
                  <a:pt x="7193" y="1756737"/>
                </a:moveTo>
                <a:cubicBezTo>
                  <a:pt x="28854" y="1795417"/>
                  <a:pt x="103120" y="1837192"/>
                  <a:pt x="178933" y="1923836"/>
                </a:cubicBezTo>
                <a:cubicBezTo>
                  <a:pt x="254746" y="2010480"/>
                  <a:pt x="382391" y="2174483"/>
                  <a:pt x="462072" y="2276599"/>
                </a:cubicBezTo>
                <a:cubicBezTo>
                  <a:pt x="541753" y="2378715"/>
                  <a:pt x="600547" y="2486246"/>
                  <a:pt x="657020" y="2536530"/>
                </a:cubicBezTo>
                <a:cubicBezTo>
                  <a:pt x="713493" y="2586814"/>
                  <a:pt x="753720" y="2578305"/>
                  <a:pt x="800910" y="2578305"/>
                </a:cubicBezTo>
                <a:cubicBezTo>
                  <a:pt x="848100" y="2578305"/>
                  <a:pt x="878271" y="2562059"/>
                  <a:pt x="940159" y="2536530"/>
                </a:cubicBezTo>
                <a:cubicBezTo>
                  <a:pt x="1002047" y="2511001"/>
                  <a:pt x="1111125" y="2451433"/>
                  <a:pt x="1172240" y="2425131"/>
                </a:cubicBezTo>
                <a:cubicBezTo>
                  <a:pt x="1233355" y="2398829"/>
                  <a:pt x="1257336" y="2386451"/>
                  <a:pt x="1306847" y="2378715"/>
                </a:cubicBezTo>
                <a:cubicBezTo>
                  <a:pt x="1356358" y="2370979"/>
                  <a:pt x="1370283" y="2374073"/>
                  <a:pt x="1469304" y="2378715"/>
                </a:cubicBezTo>
                <a:cubicBezTo>
                  <a:pt x="1568325" y="2383357"/>
                  <a:pt x="1793444" y="2408112"/>
                  <a:pt x="1900975" y="2406565"/>
                </a:cubicBezTo>
                <a:cubicBezTo>
                  <a:pt x="2008506" y="2405018"/>
                  <a:pt x="2071942" y="2377168"/>
                  <a:pt x="2114490" y="2369432"/>
                </a:cubicBezTo>
                <a:cubicBezTo>
                  <a:pt x="2157038" y="2361696"/>
                  <a:pt x="2163227" y="2372526"/>
                  <a:pt x="2156265" y="2360148"/>
                </a:cubicBezTo>
                <a:cubicBezTo>
                  <a:pt x="2149303" y="2347770"/>
                  <a:pt x="2132282" y="2316053"/>
                  <a:pt x="2072715" y="2295166"/>
                </a:cubicBezTo>
                <a:cubicBezTo>
                  <a:pt x="2013148" y="2274279"/>
                  <a:pt x="1853012" y="2249523"/>
                  <a:pt x="1798860" y="2234825"/>
                </a:cubicBezTo>
                <a:cubicBezTo>
                  <a:pt x="1744708" y="2220127"/>
                  <a:pt x="2034809" y="2506360"/>
                  <a:pt x="1747802" y="2206975"/>
                </a:cubicBezTo>
                <a:cubicBezTo>
                  <a:pt x="1460795" y="1907590"/>
                  <a:pt x="76817" y="438516"/>
                  <a:pt x="76817" y="438516"/>
                </a:cubicBezTo>
                <a:lnTo>
                  <a:pt x="76817" y="438516"/>
                </a:lnTo>
                <a:cubicBezTo>
                  <a:pt x="71402" y="409119"/>
                  <a:pt x="55156" y="325569"/>
                  <a:pt x="44326" y="262134"/>
                </a:cubicBezTo>
                <a:cubicBezTo>
                  <a:pt x="33496" y="198699"/>
                  <a:pt x="-24525" y="95809"/>
                  <a:pt x="11834" y="57903"/>
                </a:cubicBezTo>
                <a:cubicBezTo>
                  <a:pt x="48193" y="19996"/>
                  <a:pt x="262482" y="34695"/>
                  <a:pt x="262482" y="34695"/>
                </a:cubicBezTo>
                <a:cubicBezTo>
                  <a:pt x="362277" y="26185"/>
                  <a:pt x="531696" y="-16363"/>
                  <a:pt x="610604" y="6845"/>
                </a:cubicBezTo>
                <a:cubicBezTo>
                  <a:pt x="689512" y="30053"/>
                  <a:pt x="653926" y="87299"/>
                  <a:pt x="735928" y="173943"/>
                </a:cubicBezTo>
                <a:cubicBezTo>
                  <a:pt x="817930" y="260587"/>
                  <a:pt x="947895" y="358835"/>
                  <a:pt x="1102616" y="526707"/>
                </a:cubicBezTo>
                <a:cubicBezTo>
                  <a:pt x="1257337" y="694579"/>
                  <a:pt x="1526552" y="1031870"/>
                  <a:pt x="1664253" y="1181176"/>
                </a:cubicBezTo>
                <a:cubicBezTo>
                  <a:pt x="1801955" y="1330481"/>
                  <a:pt x="1859974" y="1328934"/>
                  <a:pt x="1928825" y="1422540"/>
                </a:cubicBezTo>
                <a:cubicBezTo>
                  <a:pt x="1997676" y="1516146"/>
                  <a:pt x="2044866" y="1664678"/>
                  <a:pt x="2077357" y="1742812"/>
                </a:cubicBezTo>
                <a:cubicBezTo>
                  <a:pt x="2109848" y="1820946"/>
                  <a:pt x="2140019" y="1861947"/>
                  <a:pt x="2123773" y="1891344"/>
                </a:cubicBezTo>
                <a:cubicBezTo>
                  <a:pt x="2107527" y="1920741"/>
                  <a:pt x="2127641" y="1912232"/>
                  <a:pt x="1979883" y="1919194"/>
                </a:cubicBezTo>
                <a:cubicBezTo>
                  <a:pt x="1832125" y="1926156"/>
                  <a:pt x="1501796" y="1950912"/>
                  <a:pt x="1237223" y="1933119"/>
                </a:cubicBezTo>
                <a:cubicBezTo>
                  <a:pt x="972650" y="1915326"/>
                  <a:pt x="551036" y="1837192"/>
                  <a:pt x="392447" y="1812437"/>
                </a:cubicBezTo>
                <a:cubicBezTo>
                  <a:pt x="233858" y="1787682"/>
                  <a:pt x="322049" y="1798512"/>
                  <a:pt x="285690" y="1784587"/>
                </a:cubicBezTo>
                <a:cubicBezTo>
                  <a:pt x="249331" y="1770662"/>
                  <a:pt x="213745" y="1744360"/>
                  <a:pt x="174291" y="1728888"/>
                </a:cubicBezTo>
                <a:cubicBezTo>
                  <a:pt x="134837" y="1713416"/>
                  <a:pt x="78364" y="1690982"/>
                  <a:pt x="48967" y="1691755"/>
                </a:cubicBezTo>
                <a:cubicBezTo>
                  <a:pt x="19570" y="1692528"/>
                  <a:pt x="-14468" y="1718057"/>
                  <a:pt x="7193" y="175673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8229973-8AA2-C089-4D18-B13141ECA7A3}"/>
              </a:ext>
            </a:extLst>
          </p:cNvPr>
          <p:cNvSpPr/>
          <p:nvPr/>
        </p:nvSpPr>
        <p:spPr>
          <a:xfrm>
            <a:off x="3616325" y="1871663"/>
            <a:ext cx="2214563" cy="2754312"/>
          </a:xfrm>
          <a:custGeom>
            <a:avLst/>
            <a:gdLst>
              <a:gd name="connsiteX0" fmla="*/ 31939 w 2213923"/>
              <a:gd name="connsiteY0" fmla="*/ 2096778 h 2754477"/>
              <a:gd name="connsiteX1" fmla="*/ 143338 w 2213923"/>
              <a:gd name="connsiteY1" fmla="*/ 2115344 h 2754477"/>
              <a:gd name="connsiteX2" fmla="*/ 445043 w 2213923"/>
              <a:gd name="connsiteY2" fmla="*/ 2050362 h 2754477"/>
              <a:gd name="connsiteX3" fmla="*/ 704974 w 2213923"/>
              <a:gd name="connsiteY3" fmla="*/ 2082853 h 2754477"/>
              <a:gd name="connsiteX4" fmla="*/ 885998 w 2213923"/>
              <a:gd name="connsiteY4" fmla="*/ 2119986 h 2754477"/>
              <a:gd name="connsiteX5" fmla="*/ 1039171 w 2213923"/>
              <a:gd name="connsiteY5" fmla="*/ 2166402 h 2754477"/>
              <a:gd name="connsiteX6" fmla="*/ 1257328 w 2213923"/>
              <a:gd name="connsiteY6" fmla="*/ 2143194 h 2754477"/>
              <a:gd name="connsiteX7" fmla="*/ 1507975 w 2213923"/>
              <a:gd name="connsiteY7" fmla="*/ 2208177 h 2754477"/>
              <a:gd name="connsiteX8" fmla="*/ 1702924 w 2213923"/>
              <a:gd name="connsiteY8" fmla="*/ 2291726 h 2754477"/>
              <a:gd name="connsiteX9" fmla="*/ 1888588 w 2213923"/>
              <a:gd name="connsiteY9" fmla="*/ 2458825 h 2754477"/>
              <a:gd name="connsiteX10" fmla="*/ 2129953 w 2213923"/>
              <a:gd name="connsiteY10" fmla="*/ 2690906 h 2754477"/>
              <a:gd name="connsiteX11" fmla="*/ 2213502 w 2213923"/>
              <a:gd name="connsiteY11" fmla="*/ 2746605 h 2754477"/>
              <a:gd name="connsiteX12" fmla="*/ 2102103 w 2213923"/>
              <a:gd name="connsiteY12" fmla="*/ 2551657 h 2754477"/>
              <a:gd name="connsiteX13" fmla="*/ 1828247 w 2213923"/>
              <a:gd name="connsiteY13" fmla="*/ 2301009 h 2754477"/>
              <a:gd name="connsiteX14" fmla="*/ 463610 w 2213923"/>
              <a:gd name="connsiteY14" fmla="*/ 848181 h 2754477"/>
              <a:gd name="connsiteX15" fmla="*/ 106205 w 2213923"/>
              <a:gd name="connsiteY15" fmla="*/ 402585 h 2754477"/>
              <a:gd name="connsiteX16" fmla="*/ 13372 w 2213923"/>
              <a:gd name="connsiteY16" fmla="*/ 161220 h 2754477"/>
              <a:gd name="connsiteX17" fmla="*/ 41222 w 2213923"/>
              <a:gd name="connsiteY17" fmla="*/ 12688 h 2754477"/>
              <a:gd name="connsiteX18" fmla="*/ 384702 w 2213923"/>
              <a:gd name="connsiteY18" fmla="*/ 8047 h 2754477"/>
              <a:gd name="connsiteX19" fmla="*/ 704974 w 2213923"/>
              <a:gd name="connsiteY19" fmla="*/ 3405 h 2754477"/>
              <a:gd name="connsiteX20" fmla="*/ 830298 w 2213923"/>
              <a:gd name="connsiteY20" fmla="*/ 21972 h 2754477"/>
              <a:gd name="connsiteX21" fmla="*/ 923131 w 2213923"/>
              <a:gd name="connsiteY21" fmla="*/ 170504 h 2754477"/>
              <a:gd name="connsiteX22" fmla="*/ 1340877 w 2213923"/>
              <a:gd name="connsiteY22" fmla="*/ 606816 h 2754477"/>
              <a:gd name="connsiteX23" fmla="*/ 1879305 w 2213923"/>
              <a:gd name="connsiteY23" fmla="*/ 1219511 h 2754477"/>
              <a:gd name="connsiteX24" fmla="*/ 2106745 w 2213923"/>
              <a:gd name="connsiteY24" fmla="*/ 1535141 h 2754477"/>
              <a:gd name="connsiteX25" fmla="*/ 2139236 w 2213923"/>
              <a:gd name="connsiteY25" fmla="*/ 1776506 h 2754477"/>
              <a:gd name="connsiteX26" fmla="*/ 2106745 w 2213923"/>
              <a:gd name="connsiteY26" fmla="*/ 1901830 h 2754477"/>
              <a:gd name="connsiteX27" fmla="*/ 2106745 w 2213923"/>
              <a:gd name="connsiteY27" fmla="*/ 1901830 h 2754477"/>
              <a:gd name="connsiteX28" fmla="*/ 1795756 w 2213923"/>
              <a:gd name="connsiteY28" fmla="*/ 1925038 h 2754477"/>
              <a:gd name="connsiteX29" fmla="*/ 356852 w 2213923"/>
              <a:gd name="connsiteY29" fmla="*/ 1813639 h 2754477"/>
              <a:gd name="connsiteX30" fmla="*/ 217604 w 2213923"/>
              <a:gd name="connsiteY30" fmla="*/ 1827564 h 2754477"/>
              <a:gd name="connsiteX31" fmla="*/ 129413 w 2213923"/>
              <a:gd name="connsiteY31" fmla="*/ 1948246 h 2754477"/>
              <a:gd name="connsiteX32" fmla="*/ 31939 w 2213923"/>
              <a:gd name="connsiteY32" fmla="*/ 2096778 h 275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13923" h="2754477">
                <a:moveTo>
                  <a:pt x="31939" y="2096778"/>
                </a:moveTo>
                <a:cubicBezTo>
                  <a:pt x="34260" y="2124628"/>
                  <a:pt x="74487" y="2123080"/>
                  <a:pt x="143338" y="2115344"/>
                </a:cubicBezTo>
                <a:cubicBezTo>
                  <a:pt x="212189" y="2107608"/>
                  <a:pt x="351437" y="2055777"/>
                  <a:pt x="445043" y="2050362"/>
                </a:cubicBezTo>
                <a:cubicBezTo>
                  <a:pt x="538649" y="2044947"/>
                  <a:pt x="631481" y="2071249"/>
                  <a:pt x="704974" y="2082853"/>
                </a:cubicBezTo>
                <a:cubicBezTo>
                  <a:pt x="778467" y="2094457"/>
                  <a:pt x="830299" y="2106061"/>
                  <a:pt x="885998" y="2119986"/>
                </a:cubicBezTo>
                <a:cubicBezTo>
                  <a:pt x="941697" y="2133911"/>
                  <a:pt x="977283" y="2162534"/>
                  <a:pt x="1039171" y="2166402"/>
                </a:cubicBezTo>
                <a:cubicBezTo>
                  <a:pt x="1101059" y="2170270"/>
                  <a:pt x="1179194" y="2136232"/>
                  <a:pt x="1257328" y="2143194"/>
                </a:cubicBezTo>
                <a:cubicBezTo>
                  <a:pt x="1335462" y="2150156"/>
                  <a:pt x="1433709" y="2183422"/>
                  <a:pt x="1507975" y="2208177"/>
                </a:cubicBezTo>
                <a:cubicBezTo>
                  <a:pt x="1582241" y="2232932"/>
                  <a:pt x="1639489" y="2249951"/>
                  <a:pt x="1702924" y="2291726"/>
                </a:cubicBezTo>
                <a:cubicBezTo>
                  <a:pt x="1766360" y="2333501"/>
                  <a:pt x="1817417" y="2392295"/>
                  <a:pt x="1888588" y="2458825"/>
                </a:cubicBezTo>
                <a:cubicBezTo>
                  <a:pt x="1959760" y="2525355"/>
                  <a:pt x="2075801" y="2642943"/>
                  <a:pt x="2129953" y="2690906"/>
                </a:cubicBezTo>
                <a:cubicBezTo>
                  <a:pt x="2184105" y="2738869"/>
                  <a:pt x="2218144" y="2769813"/>
                  <a:pt x="2213502" y="2746605"/>
                </a:cubicBezTo>
                <a:cubicBezTo>
                  <a:pt x="2208860" y="2723397"/>
                  <a:pt x="2166312" y="2625923"/>
                  <a:pt x="2102103" y="2551657"/>
                </a:cubicBezTo>
                <a:cubicBezTo>
                  <a:pt x="2037894" y="2477391"/>
                  <a:pt x="2101329" y="2584922"/>
                  <a:pt x="1828247" y="2301009"/>
                </a:cubicBezTo>
                <a:cubicBezTo>
                  <a:pt x="1555165" y="2017096"/>
                  <a:pt x="750617" y="1164585"/>
                  <a:pt x="463610" y="848181"/>
                </a:cubicBezTo>
                <a:cubicBezTo>
                  <a:pt x="176603" y="531777"/>
                  <a:pt x="181245" y="517079"/>
                  <a:pt x="106205" y="402585"/>
                </a:cubicBezTo>
                <a:cubicBezTo>
                  <a:pt x="31165" y="288091"/>
                  <a:pt x="24202" y="226203"/>
                  <a:pt x="13372" y="161220"/>
                </a:cubicBezTo>
                <a:cubicBezTo>
                  <a:pt x="2542" y="96237"/>
                  <a:pt x="-20666" y="38217"/>
                  <a:pt x="41222" y="12688"/>
                </a:cubicBezTo>
                <a:cubicBezTo>
                  <a:pt x="103110" y="-12841"/>
                  <a:pt x="384702" y="8047"/>
                  <a:pt x="384702" y="8047"/>
                </a:cubicBezTo>
                <a:cubicBezTo>
                  <a:pt x="495327" y="6500"/>
                  <a:pt x="630708" y="1084"/>
                  <a:pt x="704974" y="3405"/>
                </a:cubicBezTo>
                <a:cubicBezTo>
                  <a:pt x="779240" y="5726"/>
                  <a:pt x="793939" y="-5878"/>
                  <a:pt x="830298" y="21972"/>
                </a:cubicBezTo>
                <a:cubicBezTo>
                  <a:pt x="866657" y="49822"/>
                  <a:pt x="838035" y="73030"/>
                  <a:pt x="923131" y="170504"/>
                </a:cubicBezTo>
                <a:cubicBezTo>
                  <a:pt x="1008227" y="267978"/>
                  <a:pt x="1181515" y="431982"/>
                  <a:pt x="1340877" y="606816"/>
                </a:cubicBezTo>
                <a:cubicBezTo>
                  <a:pt x="1500239" y="781650"/>
                  <a:pt x="1751660" y="1064790"/>
                  <a:pt x="1879305" y="1219511"/>
                </a:cubicBezTo>
                <a:cubicBezTo>
                  <a:pt x="2006950" y="1374232"/>
                  <a:pt x="2063423" y="1442309"/>
                  <a:pt x="2106745" y="1535141"/>
                </a:cubicBezTo>
                <a:cubicBezTo>
                  <a:pt x="2150067" y="1627973"/>
                  <a:pt x="2139236" y="1715391"/>
                  <a:pt x="2139236" y="1776506"/>
                </a:cubicBezTo>
                <a:cubicBezTo>
                  <a:pt x="2139236" y="1837621"/>
                  <a:pt x="2106745" y="1901830"/>
                  <a:pt x="2106745" y="1901830"/>
                </a:cubicBezTo>
                <a:lnTo>
                  <a:pt x="2106745" y="1901830"/>
                </a:lnTo>
                <a:cubicBezTo>
                  <a:pt x="2054914" y="1905698"/>
                  <a:pt x="2087405" y="1939736"/>
                  <a:pt x="1795756" y="1925038"/>
                </a:cubicBezTo>
                <a:cubicBezTo>
                  <a:pt x="1504107" y="1910340"/>
                  <a:pt x="619877" y="1829885"/>
                  <a:pt x="356852" y="1813639"/>
                </a:cubicBezTo>
                <a:cubicBezTo>
                  <a:pt x="93827" y="1797393"/>
                  <a:pt x="255510" y="1805130"/>
                  <a:pt x="217604" y="1827564"/>
                </a:cubicBezTo>
                <a:cubicBezTo>
                  <a:pt x="179698" y="1849998"/>
                  <a:pt x="158810" y="1910340"/>
                  <a:pt x="129413" y="1948246"/>
                </a:cubicBezTo>
                <a:cubicBezTo>
                  <a:pt x="100016" y="1986152"/>
                  <a:pt x="29618" y="2068928"/>
                  <a:pt x="31939" y="2096778"/>
                </a:cubicBezTo>
                <a:close/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D6C9963B-7C90-AA28-1A6D-54DA99C8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9388"/>
            <a:ext cx="6064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Signature of Exhaust Valve Timing: Residual Gas Fraction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1C63115F-195D-993F-ED7E-8E009362C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295400"/>
            <a:ext cx="853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residual gas fraction in the cylinder during compression is determined by the exhaust and inlet processes.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Its magnitude affects volumetric efficiency and engine performance directly.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residual gas fraction is a function of inlet and exhaust pressures, speed, compression ratio, valve timing, and exhaust system dynamics.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residual gas fraction is defined as:</a:t>
            </a:r>
          </a:p>
        </p:txBody>
      </p:sp>
      <p:graphicFrame>
        <p:nvGraphicFramePr>
          <p:cNvPr id="227332" name="Object 4">
            <a:extLst>
              <a:ext uri="{FF2B5EF4-FFF2-40B4-BE49-F238E27FC236}">
                <a16:creationId xmlns:a16="http://schemas.microsoft.com/office/drawing/2014/main" id="{14B18466-63EE-BE3C-E0B9-DE9C0CB82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3038" y="4749800"/>
          <a:ext cx="3017837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500" imgH="508000" progId="Equation.3">
                  <p:embed/>
                </p:oleObj>
              </mc:Choice>
              <mc:Fallback>
                <p:oleObj name="Equation" r:id="rId3" imgW="1333500" imgH="508000" progId="Equation.3">
                  <p:embed/>
                  <p:pic>
                    <p:nvPicPr>
                      <p:cNvPr id="227332" name="Object 4">
                        <a:extLst>
                          <a:ext uri="{FF2B5EF4-FFF2-40B4-BE49-F238E27FC236}">
                            <a16:creationId xmlns:a16="http://schemas.microsoft.com/office/drawing/2014/main" id="{14B18466-63EE-BE3C-E0B9-DE9C0CB82D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4749800"/>
                        <a:ext cx="3017837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5" name="Group 38">
            <a:extLst>
              <a:ext uri="{FF2B5EF4-FFF2-40B4-BE49-F238E27FC236}">
                <a16:creationId xmlns:a16="http://schemas.microsoft.com/office/drawing/2014/main" id="{2B7B0AEE-5D71-2192-5F56-3776104E15F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126" name="Group 19">
              <a:extLst>
                <a:ext uri="{FF2B5EF4-FFF2-40B4-BE49-F238E27FC236}">
                  <a16:creationId xmlns:a16="http://schemas.microsoft.com/office/drawing/2014/main" id="{2AAF98EB-4C1D-A609-C613-0F7F5F1FB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128" name="Group 8">
                <a:extLst>
                  <a:ext uri="{FF2B5EF4-FFF2-40B4-BE49-F238E27FC236}">
                    <a16:creationId xmlns:a16="http://schemas.microsoft.com/office/drawing/2014/main" id="{F95C8809-09B0-E168-9E5A-BAEC758E4A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5130" name="Group 9">
                  <a:extLst>
                    <a:ext uri="{FF2B5EF4-FFF2-40B4-BE49-F238E27FC236}">
                      <a16:creationId xmlns:a16="http://schemas.microsoft.com/office/drawing/2014/main" id="{B78378AE-A482-145B-487E-53F1CF33CF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5140" name="Rectangle 10">
                    <a:extLst>
                      <a:ext uri="{FF2B5EF4-FFF2-40B4-BE49-F238E27FC236}">
                        <a16:creationId xmlns:a16="http://schemas.microsoft.com/office/drawing/2014/main" id="{0A25AC6E-559E-918A-F48D-463766CDC4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41" name="Rectangle 11">
                    <a:extLst>
                      <a:ext uri="{FF2B5EF4-FFF2-40B4-BE49-F238E27FC236}">
                        <a16:creationId xmlns:a16="http://schemas.microsoft.com/office/drawing/2014/main" id="{2BD28D70-00F8-1DCE-224A-290BC1BFCA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131" name="Group 12">
                  <a:extLst>
                    <a:ext uri="{FF2B5EF4-FFF2-40B4-BE49-F238E27FC236}">
                      <a16:creationId xmlns:a16="http://schemas.microsoft.com/office/drawing/2014/main" id="{0AA2E6DF-C884-262F-3A21-2E7270D112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5138" name="Rectangle 13">
                    <a:extLst>
                      <a:ext uri="{FF2B5EF4-FFF2-40B4-BE49-F238E27FC236}">
                        <a16:creationId xmlns:a16="http://schemas.microsoft.com/office/drawing/2014/main" id="{DDAF8245-2043-BB32-70BC-ABC8DAF7B2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39" name="Rectangle 14">
                    <a:extLst>
                      <a:ext uri="{FF2B5EF4-FFF2-40B4-BE49-F238E27FC236}">
                        <a16:creationId xmlns:a16="http://schemas.microsoft.com/office/drawing/2014/main" id="{F694404C-A2AC-4A8F-BFF8-E57AC2C199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132" name="Group 11">
                  <a:extLst>
                    <a:ext uri="{FF2B5EF4-FFF2-40B4-BE49-F238E27FC236}">
                      <a16:creationId xmlns:a16="http://schemas.microsoft.com/office/drawing/2014/main" id="{6E76557B-2026-5BF7-79D9-5276A9AB32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5136" name="Rectangle 16">
                    <a:extLst>
                      <a:ext uri="{FF2B5EF4-FFF2-40B4-BE49-F238E27FC236}">
                        <a16:creationId xmlns:a16="http://schemas.microsoft.com/office/drawing/2014/main" id="{50723CE6-56F8-9E38-7B80-76B964ECDA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37" name="Rectangle 17">
                    <a:extLst>
                      <a:ext uri="{FF2B5EF4-FFF2-40B4-BE49-F238E27FC236}">
                        <a16:creationId xmlns:a16="http://schemas.microsoft.com/office/drawing/2014/main" id="{AF62CF24-8948-9F01-DAEA-B88957F5BE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133" name="Group 12">
                  <a:extLst>
                    <a:ext uri="{FF2B5EF4-FFF2-40B4-BE49-F238E27FC236}">
                      <a16:creationId xmlns:a16="http://schemas.microsoft.com/office/drawing/2014/main" id="{5730D64D-F3BC-A4EE-B252-99AFE4C46B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134" name="Rectangle 13">
                    <a:extLst>
                      <a:ext uri="{FF2B5EF4-FFF2-40B4-BE49-F238E27FC236}">
                        <a16:creationId xmlns:a16="http://schemas.microsoft.com/office/drawing/2014/main" id="{B4A7D239-2BD3-DB0B-551D-A7392DE674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35" name="Rectangle 14">
                    <a:extLst>
                      <a:ext uri="{FF2B5EF4-FFF2-40B4-BE49-F238E27FC236}">
                        <a16:creationId xmlns:a16="http://schemas.microsoft.com/office/drawing/2014/main" id="{E68E0D6B-BD46-B1E0-484D-86A0DBC94C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5F3F2572-A451-BB8B-20CD-533E94458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5127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64BE06E-D1F1-85CF-F5D8-9FE0104AD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31">
            <a:extLst>
              <a:ext uri="{FF2B5EF4-FFF2-40B4-BE49-F238E27FC236}">
                <a16:creationId xmlns:a16="http://schemas.microsoft.com/office/drawing/2014/main" id="{FBC646A0-1256-E5C7-F3FF-C856E0A31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4163"/>
            <a:ext cx="6337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Residual Gas Fraction: Effect of Speed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87F41F4-5170-BDAA-7675-51BAB8A4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0000" contrast="86000"/>
          </a:blip>
          <a:srcRect/>
          <a:stretch>
            <a:fillRect/>
          </a:stretch>
        </p:blipFill>
        <p:spPr bwMode="auto">
          <a:xfrm>
            <a:off x="1172581" y="1371601"/>
            <a:ext cx="7357058" cy="44958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148" name="TextBox 7">
            <a:extLst>
              <a:ext uri="{FF2B5EF4-FFF2-40B4-BE49-F238E27FC236}">
                <a16:creationId xmlns:a16="http://schemas.microsoft.com/office/drawing/2014/main" id="{B5325FFE-9F77-1C16-2161-9EA365BBD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109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6149" name="TextBox 8">
            <a:extLst>
              <a:ext uri="{FF2B5EF4-FFF2-40B4-BE49-F238E27FC236}">
                <a16:creationId xmlns:a16="http://schemas.microsoft.com/office/drawing/2014/main" id="{2F63A53D-44B7-45E7-C7EC-4D48C9A53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867400"/>
            <a:ext cx="546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Intake Manifold Pressure, mm of Hg</a:t>
            </a:r>
          </a:p>
        </p:txBody>
      </p:sp>
      <p:grpSp>
        <p:nvGrpSpPr>
          <p:cNvPr id="6150" name="Group 38">
            <a:extLst>
              <a:ext uri="{FF2B5EF4-FFF2-40B4-BE49-F238E27FC236}">
                <a16:creationId xmlns:a16="http://schemas.microsoft.com/office/drawing/2014/main" id="{09EC22DC-544C-344F-2795-E245FFCFE0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6154" name="Group 19">
              <a:extLst>
                <a:ext uri="{FF2B5EF4-FFF2-40B4-BE49-F238E27FC236}">
                  <a16:creationId xmlns:a16="http://schemas.microsoft.com/office/drawing/2014/main" id="{C2D86A99-C22A-E097-5B9F-79F1BEA20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6156" name="Group 8">
                <a:extLst>
                  <a:ext uri="{FF2B5EF4-FFF2-40B4-BE49-F238E27FC236}">
                    <a16:creationId xmlns:a16="http://schemas.microsoft.com/office/drawing/2014/main" id="{360AFEEC-45FA-E28D-D8DD-8D88B2FCB9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6158" name="Group 9">
                  <a:extLst>
                    <a:ext uri="{FF2B5EF4-FFF2-40B4-BE49-F238E27FC236}">
                      <a16:creationId xmlns:a16="http://schemas.microsoft.com/office/drawing/2014/main" id="{6D6F9FCD-B2B9-91EF-F50A-94BAAC65A0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" name="Rectangle 10">
                    <a:extLst>
                      <a:ext uri="{FF2B5EF4-FFF2-40B4-BE49-F238E27FC236}">
                        <a16:creationId xmlns:a16="http://schemas.microsoft.com/office/drawing/2014/main" id="{3E5F7EE4-BC6C-EF72-BB3B-2EC4582E96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169" name="Rectangle 11">
                    <a:extLst>
                      <a:ext uri="{FF2B5EF4-FFF2-40B4-BE49-F238E27FC236}">
                        <a16:creationId xmlns:a16="http://schemas.microsoft.com/office/drawing/2014/main" id="{9F0C7D2A-BC55-C692-4786-CF9A17CF4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6159" name="Group 12">
                  <a:extLst>
                    <a:ext uri="{FF2B5EF4-FFF2-40B4-BE49-F238E27FC236}">
                      <a16:creationId xmlns:a16="http://schemas.microsoft.com/office/drawing/2014/main" id="{5281B50F-426A-9175-F417-271A6E944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6166" name="Rectangle 13">
                    <a:extLst>
                      <a:ext uri="{FF2B5EF4-FFF2-40B4-BE49-F238E27FC236}">
                        <a16:creationId xmlns:a16="http://schemas.microsoft.com/office/drawing/2014/main" id="{9C01F588-34F0-87C0-D350-EEB21A9124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167" name="Rectangle 14">
                    <a:extLst>
                      <a:ext uri="{FF2B5EF4-FFF2-40B4-BE49-F238E27FC236}">
                        <a16:creationId xmlns:a16="http://schemas.microsoft.com/office/drawing/2014/main" id="{F4B03025-28BC-00DE-5F8E-4E4667C673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6160" name="Group 28">
                  <a:extLst>
                    <a:ext uri="{FF2B5EF4-FFF2-40B4-BE49-F238E27FC236}">
                      <a16:creationId xmlns:a16="http://schemas.microsoft.com/office/drawing/2014/main" id="{92ECEEB1-16CC-A6AD-A73A-2A37CB575E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6164" name="Rectangle 16">
                    <a:extLst>
                      <a:ext uri="{FF2B5EF4-FFF2-40B4-BE49-F238E27FC236}">
                        <a16:creationId xmlns:a16="http://schemas.microsoft.com/office/drawing/2014/main" id="{EC79F0B6-BFA2-ECC4-40C5-FD4D535B6E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165" name="Rectangle 17">
                    <a:extLst>
                      <a:ext uri="{FF2B5EF4-FFF2-40B4-BE49-F238E27FC236}">
                        <a16:creationId xmlns:a16="http://schemas.microsoft.com/office/drawing/2014/main" id="{C0564544-06D5-F5CC-F69C-FFD38581B3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6161" name="Group 29">
                  <a:extLst>
                    <a:ext uri="{FF2B5EF4-FFF2-40B4-BE49-F238E27FC236}">
                      <a16:creationId xmlns:a16="http://schemas.microsoft.com/office/drawing/2014/main" id="{CDA15A64-31AC-09FB-8973-8CC00F7EB3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6162" name="Rectangle 30">
                    <a:extLst>
                      <a:ext uri="{FF2B5EF4-FFF2-40B4-BE49-F238E27FC236}">
                        <a16:creationId xmlns:a16="http://schemas.microsoft.com/office/drawing/2014/main" id="{C430EE67-4311-6EC2-5DCE-04EF2AB9EE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163" name="Rectangle 31">
                    <a:extLst>
                      <a:ext uri="{FF2B5EF4-FFF2-40B4-BE49-F238E27FC236}">
                        <a16:creationId xmlns:a16="http://schemas.microsoft.com/office/drawing/2014/main" id="{3562955E-91CC-22A3-1FB9-B5118D867A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BB6737DE-8545-9E46-C5BC-CF12F5B65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155" name="Picture 4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34B56B5-3B6F-3EF9-B0D1-0A43531AA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reeform 1">
            <a:extLst>
              <a:ext uri="{FF2B5EF4-FFF2-40B4-BE49-F238E27FC236}">
                <a16:creationId xmlns:a16="http://schemas.microsoft.com/office/drawing/2014/main" id="{30FC33B4-550F-839B-D861-F965E5C3FB93}"/>
              </a:ext>
            </a:extLst>
          </p:cNvPr>
          <p:cNvSpPr/>
          <p:nvPr/>
        </p:nvSpPr>
        <p:spPr>
          <a:xfrm>
            <a:off x="2168525" y="2116138"/>
            <a:ext cx="5575300" cy="1519237"/>
          </a:xfrm>
          <a:custGeom>
            <a:avLst/>
            <a:gdLst>
              <a:gd name="connsiteX0" fmla="*/ 0 w 5576552"/>
              <a:gd name="connsiteY0" fmla="*/ 0 h 1519707"/>
              <a:gd name="connsiteX1" fmla="*/ 523741 w 5576552"/>
              <a:gd name="connsiteY1" fmla="*/ 347730 h 1519707"/>
              <a:gd name="connsiteX2" fmla="*/ 944450 w 5576552"/>
              <a:gd name="connsiteY2" fmla="*/ 570964 h 1519707"/>
              <a:gd name="connsiteX3" fmla="*/ 1798749 w 5576552"/>
              <a:gd name="connsiteY3" fmla="*/ 1004552 h 1519707"/>
              <a:gd name="connsiteX4" fmla="*/ 2210873 w 5576552"/>
              <a:gd name="connsiteY4" fmla="*/ 1150513 h 1519707"/>
              <a:gd name="connsiteX5" fmla="*/ 2914918 w 5576552"/>
              <a:gd name="connsiteY5" fmla="*/ 1326524 h 1519707"/>
              <a:gd name="connsiteX6" fmla="*/ 3734873 w 5576552"/>
              <a:gd name="connsiteY6" fmla="*/ 1455313 h 1519707"/>
              <a:gd name="connsiteX7" fmla="*/ 5576552 w 5576552"/>
              <a:gd name="connsiteY7" fmla="*/ 1519707 h 151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6552" h="1519707">
                <a:moveTo>
                  <a:pt x="0" y="0"/>
                </a:moveTo>
                <a:cubicBezTo>
                  <a:pt x="183166" y="126284"/>
                  <a:pt x="366333" y="252569"/>
                  <a:pt x="523741" y="347730"/>
                </a:cubicBezTo>
                <a:cubicBezTo>
                  <a:pt x="681149" y="442891"/>
                  <a:pt x="944450" y="570964"/>
                  <a:pt x="944450" y="570964"/>
                </a:cubicBezTo>
                <a:cubicBezTo>
                  <a:pt x="1156951" y="680434"/>
                  <a:pt x="1587679" y="907961"/>
                  <a:pt x="1798749" y="1004552"/>
                </a:cubicBezTo>
                <a:cubicBezTo>
                  <a:pt x="2009819" y="1101143"/>
                  <a:pt x="2024845" y="1096851"/>
                  <a:pt x="2210873" y="1150513"/>
                </a:cubicBezTo>
                <a:cubicBezTo>
                  <a:pt x="2396901" y="1204175"/>
                  <a:pt x="2660918" y="1275724"/>
                  <a:pt x="2914918" y="1326524"/>
                </a:cubicBezTo>
                <a:cubicBezTo>
                  <a:pt x="3168918" y="1377324"/>
                  <a:pt x="3291267" y="1423116"/>
                  <a:pt x="3734873" y="1455313"/>
                </a:cubicBezTo>
                <a:cubicBezTo>
                  <a:pt x="4178479" y="1487510"/>
                  <a:pt x="4877515" y="1503608"/>
                  <a:pt x="5576552" y="151970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6168" name="Picture 24" descr="Residual gas fraction x Engine Speed.">
            <a:extLst>
              <a:ext uri="{FF2B5EF4-FFF2-40B4-BE49-F238E27FC236}">
                <a16:creationId xmlns:a16="http://schemas.microsoft.com/office/drawing/2014/main" id="{B6917A15-390D-7492-0510-7A9E41AA2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7313"/>
            <a:ext cx="8613775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6274</TotalTime>
  <Words>429</Words>
  <Application>Microsoft Office PowerPoint</Application>
  <PresentationFormat>On-screen Show (4:3)</PresentationFormat>
  <Paragraphs>53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Blackadder ITC</vt:lpstr>
      <vt:lpstr>CommercialScript BT</vt:lpstr>
      <vt:lpstr>Helvetica</vt:lpstr>
      <vt:lpstr>Helvetica-Bold</vt:lpstr>
      <vt:lpstr>Tempus Sans ITC</vt:lpstr>
      <vt:lpstr>Times New Roman</vt:lpstr>
      <vt:lpstr>Default Design</vt:lpstr>
      <vt:lpstr>Equation</vt:lpstr>
      <vt:lpstr>Bitmap Image</vt:lpstr>
      <vt:lpstr>Variable Valve Systems for Environment Friendly Engines</vt:lpstr>
      <vt:lpstr>PowerPoint Presentation</vt:lpstr>
      <vt:lpstr>Intake Mass of Air/Air-fuel Mixture</vt:lpstr>
      <vt:lpstr>Fluid Dynamics of Valves</vt:lpstr>
      <vt:lpstr>Tuning of Valve Operation to Modify the  Shape of the Pumping Cycle </vt:lpstr>
      <vt:lpstr>Tuning of p-V Diagram (Shape of actual Cycle) </vt:lpstr>
      <vt:lpstr>Tuning of p-V Diagram (Shape of actual Cycle) </vt:lpstr>
      <vt:lpstr>PowerPoint Presentation</vt:lpstr>
      <vt:lpstr>PowerPoint Presentation</vt:lpstr>
      <vt:lpstr>PowerPoint Presentation</vt:lpstr>
      <vt:lpstr>Enhanced Flow Area due to multiple valves</vt:lpstr>
      <vt:lpstr>Enhancement of Intake Flow Area using Twin Valves</vt:lpstr>
      <vt:lpstr>Performance Objective Vs Valve Actions</vt:lpstr>
      <vt:lpstr>21st Century Breath Smart Engines</vt:lpstr>
      <vt:lpstr>General classification of VVA technology</vt:lpstr>
      <vt:lpstr>General classification of VVA technology</vt:lpstr>
      <vt:lpstr>Variable Valve Actuation System</vt:lpstr>
      <vt:lpstr>Principle of Operation of VVA</vt:lpstr>
      <vt:lpstr>Progress in Development of VVA Systems</vt:lpstr>
      <vt:lpstr>Performance Parameter: Control of Torque</vt:lpstr>
      <vt:lpstr>Performance Parameter: Control Fuel Economy</vt:lpstr>
      <vt:lpstr>Digital Valves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P M V Subbarao</cp:lastModifiedBy>
  <cp:revision>428</cp:revision>
  <dcterms:created xsi:type="dcterms:W3CDTF">2003-07-30T05:45:36Z</dcterms:created>
  <dcterms:modified xsi:type="dcterms:W3CDTF">2023-09-26T07:22:19Z</dcterms:modified>
</cp:coreProperties>
</file>