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91" r:id="rId2"/>
    <p:sldId id="853" r:id="rId3"/>
    <p:sldId id="854" r:id="rId4"/>
    <p:sldId id="855" r:id="rId5"/>
    <p:sldId id="857" r:id="rId6"/>
    <p:sldId id="858" r:id="rId7"/>
    <p:sldId id="859" r:id="rId8"/>
    <p:sldId id="382" r:id="rId9"/>
    <p:sldId id="805" r:id="rId10"/>
    <p:sldId id="882" r:id="rId11"/>
    <p:sldId id="808" r:id="rId12"/>
    <p:sldId id="809" r:id="rId13"/>
    <p:sldId id="811" r:id="rId14"/>
    <p:sldId id="812" r:id="rId15"/>
    <p:sldId id="813" r:id="rId16"/>
    <p:sldId id="814" r:id="rId17"/>
    <p:sldId id="815" r:id="rId18"/>
    <p:sldId id="819" r:id="rId19"/>
    <p:sldId id="798" r:id="rId20"/>
    <p:sldId id="799" r:id="rId21"/>
    <p:sldId id="800" r:id="rId22"/>
    <p:sldId id="803" r:id="rId23"/>
    <p:sldId id="883" r:id="rId24"/>
    <p:sldId id="82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90929"/>
  </p:normalViewPr>
  <p:slideViewPr>
    <p:cSldViewPr>
      <p:cViewPr varScale="1">
        <p:scale>
          <a:sx n="62" d="100"/>
          <a:sy n="6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C14E38-A577-DF00-7DAE-977E32DB1E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3B8A1AC-4977-8EE3-8033-C0ED29688C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73B2844-BF31-BB56-92D1-FB4DCF818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7CD12AE-C1A0-2154-FBC2-EF815A8136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37F6F2-D63B-4084-AFCA-A70E8CD7F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0T06:28:13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22350 15143 1 0,'0'0'8'0,"0"0"5"15,0 0-10-15,0 0-1 16,0 0-11-16,0 0-8 15,-7-14 17-15,7 14 0 0,-1-11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4T06:31:47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8211 5892 211 0,'0'0'98'0,"0"0"-35"0,3-15-18 16,-3 15-19-16,0 0-10 15,0 0-7-15,0 0-6 16,0 0-3-16,0 0-2 16,-2 14-3-16,1 0-2 15,-1 7 2-15,-4 8 0 16,-2 4 1-16,1 11 1 16,0 3 3-16,-2 3-3 15,0-1 4-15,5 4 0 16,-1-5 1-16,5 0 0 15,3-5 0-15,2-6 2 16,4-3-1 0,2-5 1-16,1-5-1 15,3-3 2-15,-1-4-2 0,1-6 1 16,0-3 1-16,-1-3 0 16,1-3 1-16,-2-2 0 0,1-2-1 15,-2-4-3 1,0-3-8-16,-1-2-18 0,-4-4-35 15,0-5-38-15,-1 1-3 16,-3-5 0-16,1 2-1 16,-8-1 89-16</inkml:trace>
  <inkml:trace contextRef="#ctx0" brushRef="#br0" timeOffset="266.83">8174 6352 107 0,'-13'1'78'0,"2"0"-12"0,11-1-14 16,-13-1-7-16,13 1-9 16,0 0-3-16,0 0-6 15,0 0-7-15,14-7-11 16,-3 6-2-16,-11 1-6 16,23-4-1-16,-7 0 0 15,1 2 0-15,0 0 0 16,2-1 0-16,2 1-8 15,-2-3-18-15,3 1-33 16,0 3-38-16,-4-4 3 16,2 3-4-16,-4-4 0 15,1 3 98-15</inkml:trace>
  <inkml:trace contextRef="#ctx0" brushRef="#br0" timeOffset="1004.99">8885 6294 260 0,'5'-12'105'0,"-4"-2"1"0,0 1-75 16,-1 13-14-16,14-20-7 15,-14 20-5-15,18-19-2 16,-7 11-1-16,2-1-2 16,3 2-2-16,0 1 2 15,4 1-1-15,-1 1 1 16,3 2-2-16,4 3 1 15,1 1 0-15,4 1 0 16,6 2 0-16,2 0-1 16,5 1 2-16,4 0-2 15,3 0 4-15,6-3-2 16,4 1 0-16,1-1 0 0,2 0 1 16,2-2-1-16,1-1-1 15,0 0-1-15,0-1 1 16,-1-1 0-16,0-1 1 15,0 0 1-15,2-1-1 16,1 0-1-16,-1 1 1 16,2-1 1-16,-2 0-2 15,3 2 0-15,-1 0 1 16,-1 2-2-16,0-2 2 16,-1 2-1-16,-1 0 0 15,-3 0 0-15,2 2 0 16,-3-1 0-16,-1 0-1 15,0 0 0-15,-1-1 0 16,0-1 2-16,0 0-2 0,-1-2 3 31,0 1-2-31,-3 1 0 0,-3-2 1 16,-4 1 1-16,-5-2-2 0,-5 3 1 16,-3 0-1-16,-7 1-1 15,-5 0-1-15,-4 0-9 16,-6-1-10-16,0 4-16 15,-15-3-16-15,12 5-47 16,-12-5-2-16,-3 12 0 16,3-12 36-16,-20 6 67 15</inkml:trace>
  <inkml:trace contextRef="#ctx0" brushRef="#br0" timeOffset="1665.8">11324 5822 224 0,'-15'-16'110'16,"5"2"-1"-16,4 2-65 15,6 12-17-15,-4-12-11 16,4 12-10-16,20 0-5 15,-2 4-4-15,3 1-5 16,8 2-2-16,2 3-2 16,10 2 2-16,1-2-2 15,4 3 0-15,1 0-1 0,1 2 2 16,1-1 3 0,-1 5 2-16,-2-4 3 0,1 6-1 15,-4-2 0-15,-3 4 1 16,-4-1 1-16,-3 0 0 15,-4 0 0-15,-3 1 0 16,-4 0 1-16,-6-1 1 16,-4 0-1-16,-5 0 0 15,-4 1 2-15,-8 1-1 16,-6 0 2-16,-6 1 0 16,-9-2 0-16,-7-2-1 15,-7 1 2-15,-5-3 1 16,-6-2-2-16,-3-3 4 15,-5-1-5-15,1-3 7 0,0 0-3 16,6-4 5-16,3-1 2 16,6-5 3-16,12 0 1 15,3-6-6-15,14-3 5 16,9-5-6-16,13-6 3 16,6-4-5-16,9-3-2 15,4-4-6-15,4-6 2 16,-1 2 1-16,0-3-1 15,-5 1 1-15,-2-1-1 16,-6-1 1-16,-3-1-1 16,-6 3-3-16,-3-1-15 15,4 2-70-15,-4 0-21 16,-4 1-1-16,1 6-6 0,-2 0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5-04-08T02:56:51.0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4T07:13:20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3170 13313 159 0,'0'-14'88'16,"0"14"-12"-16,-1-20-7 16,1 9-13-16,0 11-4 0,1-25-11 15,3 13-6-15,-3-3-1 16,4 3-6-16,-5-1-6 15,0 13-6-15,2-20-3 16,-2 20-6-16,-2-11-3 16,2 11-3-16,-16-4-3 15,3 2 4-15,-2 5-2 16,-5 0-2-16,-3 4 1 16,-2 2-6-1,-4 6 6-15,-1 4 0 16,-1 4 1-16,1 4-4 0,-2 5 1 15,4 2 2-15,3 7 1 16,3 4 3-16,3 1-1 16,7 2 2-16,5 2-3 15,4 0 5-15,7-2-1 0,6 0 0 16,3-4-3-16,7-3 2 16,2-5-4-16,3-8 2 15,3-4 1-15,5-4-2 16,-1-9 0-16,1-6 3 15,0-10 3-15,0-6 0 16,-4-6 0-16,0-4 1 16,-2-8-1-16,-5-4 1 15,-3-8 1-15,-2 0-6 16,-5-4 0-16,-2-1-4 16,-5-2 6-16,-4 2-3 15,-4 5-1-15,0 2-1 16,-5 10 1-16,-1 5 3 0,-1 6-3 15,-2 3 1-15,-2 6-3 16,-2 3-2-16,2 5 0 16,-3 2-3-16,-3 4-8 15,-3-2-20-15,6 8-45 16,-5 2-49-16,2 0 2 16,2 1-1-16,1-1 1 15,1 3 2-15</inkml:trace>
  <inkml:trace contextRef="#ctx0" brushRef="#br0" timeOffset="404">2831 13730 297 0,'0'0'101'0,"5"-15"-2"15,7 1-59-15,6 1-18 16,4-1-7-16,4 1-6 16,3 0-6-16,0 5 1 15,3 5 0-15,1 7 0 16,-2 9-3-16,-1 6 0 16,1 3-2-16,-3 4 4 15,-3 0 3-15,3-2 2 16,-4-6 5-16,0-2 2 15,-1-10 0-15,4-6 7 16,-1-11-2-16,3-5 0 0,-2-9-1 16,1-5-6-16,-5-8-3 15,0-1-2-15,-6 0 0 16,-4 2-8-16,-6 3 1 16,-5 7-10-16,2 9-25 15,-11 4-70-15,7 14-23 16,-20 5-1-16,3 2-1 15,-6 3 0-15</inkml:trace>
  <inkml:trace contextRef="#ctx0" brushRef="#br0" timeOffset="983.34">2438 13835 211 0,'-1'-11'100'16,"1"11"-11"-16,-8-18-27 16,8 18-6-16,-2-11-11 15,2 11-10-15,0 0-10 16,0 0-5-16,5 17-15 0,-3 3-4 16,2 10-3-1,-2 4 2-15,2 2 3 0,0 9-1 16,0 4 1-16,1-2-1 15,-2-7 2-15,2-2 2 16,-1-8-3-16,1-5-5 16,5-4-17-16,-10-21-43 15,21 11-52-15,-5-17 0 16,1-6-4-16,-1-11 0 16,-2-8 0-16</inkml:trace>
  <inkml:trace contextRef="#ctx0" brushRef="#br0" timeOffset="1234.33">2473 13591 242 0,'-5'-18'100'0,"4"5"-3"15,1 13-57-15,-4-11-14 16,4 11-7-16,0 0-9 15,0 0 0-15,-1 13-9 16,1-13-4-16,0 21 1 16,1-10 1-16,2 1-1 15,-3-12-19-15,11 13-53 16,0-8-24-16,0-10 1 16,5 2 1-16,-4-11-5 15</inkml:trace>
  <inkml:trace contextRef="#ctx0" brushRef="#br0" timeOffset="2037">4103 13731 141 0,'2'-21'89'0,"-4"-3"4"16,2 3-30-16,0 4-5 15,-4-1-6-15,4 18-5 16,-1-22-11-16,1 22-6 16,0 0-12-16,0 0-3 15,0 0-1-15,0 0-6 16,-3 17-5-16,2 6 0 0,1 5-1 16,-1 6 4-16,0 9-1 15,2 7 1-15,0 1-2 16,2 3 0-16,3-2-1 15,1 4 3-15,0-4-4 16,3 2-3-16,-1-4 3 16,-2-2 4-16,-1-3-4 15,-5 0 2-15,-6-6 1 16,-3-5-1-16,-7-4 0 16,-4-7 3-16,-6-5-6 15,-4-7-20-15,1-2-52 16,-3-9-46-16,0-5-3 15,1-8-1-15,2-9 1 16,5-4-4-16</inkml:trace>
  <inkml:trace contextRef="#ctx0" brushRef="#br0" timeOffset="2185">3902 14127 327 0,'26'-17'101'0,"1"0"-3"16,3 1-79-16,5 3-47 15,4 0-66-15,7 5 0 16,-2-1-9-16,4 2 0 16,-6-1-6-16</inkml:trace>
  <inkml:trace contextRef="#ctx0" brushRef="#br0" timeOffset="2916.69">5356 13486 253 0,'0'0'96'0,"16"-9"2"15,-5 7-43-15,-11 2-16 16,27-11-7-16,-13 2-6 16,7 5-4-16,0-5-2 0,5 4-5 15,-1-2-1-15,7 2-3 16,0-1-3-16,2-1-4 16,3-1-2-16,0 0-6 15,1 1-14-15,-2-2-21 16,0 4-68-16,-4 2-3 15,-8 3-4-15,-4 2 3 16,-8 2-1-16</inkml:trace>
  <inkml:trace contextRef="#ctx0" brushRef="#br0" timeOffset="3118.12">5453 13695 235 0,'-20'19'94'0,"5"-7"6"0,15-12-48 16,3 13-13-16,10-14-10 16,15-2-6-16,7-5-17 15,4 0-38-15,3-2-58 0,7 2-8 0,0-2-3 16,0 3-4-16,-7-4 1 31</inkml:trace>
  <inkml:trace contextRef="#ctx0" brushRef="#br0" timeOffset="4033.77">7132 13107 366 0,'-11'-7'101'0,"11"7"-3"16,0 0-78 0,0 0-8-16,10 16-7 0,-4-4-2 15,-1 6-2-15,1 10 4 16,-2 6 1-16,-3 3 2 16,-4 6-3-16,-4 5 2 15,-1 2 0-15,-7-4 0 31,0-2 1-31,-2-8-2 0,2-8 1 0,3-6 3 16,3-2 7-16,9-20 3 16,-13 8-1-16,13-8-2 15,-6-13 1-15,5-9-3 16,6-5 0-16,0-9-4 16,3-8-7-16,6-7-6 15,0-1 0-15,8-1 0 0,2 5 0 16,-1 6 0-1,-1 8-2-15,-3 7-2 0,-2 9 3 16,0 12 0-16,-2 6 2 16,-2 7-1-16,1 3 0 15,2 6 1-15,2 2 0 16,5 6 3-16,3 4-1 16,1 1 0-16,1 3-2 15,0-2 2-15,-1 3-1 16,-2 0 1-16,0-1 1 15,-3-1-3-15,-4-3 3 16,-3-5-1-16,-6-2-1 0,0 0 1 16,-7-3 0-16,-4-1 0 15,-7 0 1-15,-8-2-1 16,-7-2 0-16,-10 2 0 16,-5 1 3-16,-5-4-1 15,-4-1 1-15,-1 0-3 16,-1-2-2-16,3 1 2 15,4-3 0-15,5-1 2 16,5 0-3-16,5 0 0 16,5-2 2-16,6-3 0 15,5 1 0-15,12-2-1 16,-13-2-5-16,13 2-2 16,0 0-4-16,0 0-6 15,5-11-19-15,-5 11-55 16,0 0-35-16,15-15 3 0,-15 15-3 15,12-21 3-15,-3 6 1 16</inkml:trace>
  <inkml:trace contextRef="#ctx0" brushRef="#br0" timeOffset="4584.33">7867 13213 378 0,'12'-9'118'0,"-12"9"-2"16,15-12-68-16,-15 12-17 15,0 0-11-15,0 0-8 16,0 0-4-16,0 0-3 16,1 24-6-16,0-1 1 15,0 9-2-15,2 7 3 16,-1 9 2-16,1 8 1 16,3 2-3-16,0 1 0 15,1-2 2-15,2-4 0 16,3-4 2-16,0-9 0 0,3-10 4 15,-1-8 1 1,6-6 6-16,1-14 0 0,6-7 0 16,-2-12 1-16,3-7 0 15,-2-10-1-15,0-8-4 16,-4-12-2-16,-3-4-5 31,-8-2 1-31,-5-3-4 16,-6 0 3-16,-2 5-2 0,-1 4-5 0,-3 7 1 15,4 11-6-15,-3 3-11 16,5 15-48-16,-6 4-72 16,6 14-1-16,0 0-5 15,-11 3 2-15,11-3 0 16</inkml:trace>
  <inkml:trace contextRef="#ctx0" brushRef="#br0" timeOffset="4985.35">9117 13515 318 0,'0'0'118'15,"-16"-7"3"-15,16 7-44 16,0 0-17-16,0 0-14 16,0 0-18-16,18 0-11 15,-2 1-9-15,6 1-2 16,4-3-2-16,5 0-2 15,6 1-2-15,5 0 0 16,3 0 1-16,2-3-2 16,-2 2-4-16,-1-5-15 15,4 7-33-15,-10-7-72 16,-3 4 2-16,-7-8-2 0,-8 2-5 16,-10-5 4-16</inkml:trace>
  <inkml:trace contextRef="#ctx0" brushRef="#br0" timeOffset="5201">9477 13289 402 0,'-15'-8'120'15,"15"8"-4"-15,-17-13-67 16,17 13-18-16,7 13-16 16,3 2-6-16,-1 4-8 0,2 6 1 15,0 9-2 1,-2 10 2-16,-1 8-3 15,-2 6 3-15,-2 5-18 0,-8-2-63 16,3 1-38-16,2-7 4 16,0-13-11-16,6-8 4 15,4-13-4-15</inkml:trace>
  <inkml:trace contextRef="#ctx0" brushRef="#br0" timeOffset="5933.96">10430 12918 224 0,'0'0'85'32,"0"0"6"-32,0 0-55 0,0 0-4 0,16 6-2 0,-16-6-4 15,26 22-2-15,-9-9-3 16,2 9 2-16,0 1-6 15,1 8-3-15,-1 1 1 16,0 8-3-16,-3 6-4 16,0 3 1-16,-5-2 1 0,1 4-5 15,-2-2 3 1,0-2-3-16,-2-6-2 0,2-6 1 16,-2-12 4-16,2-6-1 15,2-8-1-15,3-13 1 16,0-9 2-16,3-9-3 15,2-6-1-15,0-8-1 16,1-3-1-16,-1 3 0 16,-3 2 2-16,-4 7-1 15,-3 5-3-15,-3 9 2 16,-7 13-1-16,7 13 1 16,-4 8-3-16,-1 3-1 0,2 4-1 15,1 2 1-15,2 2 2 16,5-2 1-16,2-8 1 15,2-5 2-15,2-10 3 16,4-6 0-16,2-9 1 16,3-7-3-16,-4-8 2 15,2-9-1-15,-3-7-1 16,-5-3 2-16,-5-1-6 16,-2-1 1-16,-6 3-2 15,-3 6 3-15,-4 3-6 16,-2 8-10-16,-2 13-36 15,-9 0-86-15,0 10 4 16,-6 2-6-16,-1 6-1 0,-6-1-2 16</inkml:trace>
  <inkml:trace contextRef="#ctx0" brushRef="#br0" timeOffset="6305.03">10144 13681 432 0,'0'0'124'0,"5"-12"1"0,-5 12-75 16,5 11-20-16,-4 4-15 15,3 5-7-15,-1 3-8 16,0 4 2-16,1 2-3 16,1 4 4-16,0-4-2 15,0-5-5-15,-2-3-1 16,1-8-13-16,2 1-43 15,-6-14-63-15,12-2 4 16,-5-12-7-16,4-7 3 16,0-8 1-16</inkml:trace>
  <inkml:trace contextRef="#ctx0" brushRef="#br0" timeOffset="6466.99">10231 13368 447 0,'-8'-19'121'15,"-1"5"-1"-15,9 14-86 16,-9-11-18-16,9 11-12 31,0 0-23-31,0 0-80 0,19 4-22 0,-2-2 0 16,2-2-5-16,3 0 2 16</inkml:trace>
  <inkml:trace contextRef="#ctx0" brushRef="#br0" timeOffset="7041.37">11590 13236 209 0,'-4'-17'104'0,"-1"6"-15"15,-1-3-12-15,6 14-7 16,-1-10-18-16,1 10-11 15,0 0-18-15,0 0-9 16,0 0-6-16,0 0-8 16,1 19 1-16,-2-2-4 15,0 6 4-15,-1 5-1 16,0 8 7-16,2 8-1 16,0 5 2-16,4 4 2 15,-3 3-3-15,6 0 2 16,-2 1-1-16,2 0 0 15,-2-7-4-15,1-4 0 16,-2-4-5-16,-2-2 5 16,-3-7-4-16,-7-4 2 0,-5-7 0 15,-5-3-1-15,-6 0-1 16,-3-6 1-16,-6-6 3 16,-3-4-9-16,1-3-4 15,-2-8-20-15,8 4-55 16,-3-11-43-16,4-2 5 15,4-4 0-15,6-1 0 16,3-4 3-16</inkml:trace>
  <inkml:trace contextRef="#ctx0" brushRef="#br0" timeOffset="7202.03">11311 13686 367 0,'25'-21'121'0,"3"-2"0"15,10 8-61 1,-1-7-23-16,9 4-21 15,2 1-45-15,1 2-82 16,-2 4-5-16,-3 5-9 16,-7 6-3-16,-5 0 1 15</inkml:trace>
  <inkml:trace contextRef="#ctx0" brushRef="#br0" timeOffset="21058.44">1864 14488 197 0,'0'0'89'0,"15"-23"-1"16,-6 8-45-16,9 0-3 16,1-7-5-16,12-3-2 15,6-6 0-15,15-1-6 0,8-9-7 16,14-1-2-16,10-5-4 16,16-6-4-16,11-2 3 15,15-6-5-15,6-5 2 16,12-3-2-16,2-7 3 15,5 3-6-15,-5 0 1 16,-8 5-4-16,-12 5-2 16,-14 7 2-16,-14 10 1 15,-18 8-3-15,-15 10 1 16,-13 7 1-16,-14 2 1 16,-11 8 0-16,-6 1 0 15,-7 3-4-15,-14 7-6 16,13-13-9-16,-13 13-35 15,0 0-66-15,-8-16-2 16,8 16 2-16,-19-22-8 16,4 7 6-1</inkml:trace>
  <inkml:trace contextRef="#ctx0" brushRef="#br0" timeOffset="21349.88">3711 13105 384 0,'0'0'105'16,"24"7"-32"-16,3-6-62 15,4-2-5-15,5 0 2 16,3-2-2-16,5 1-1 0,-1-2-4 16,-3 1-1-16,-6 1 1 15,-4 4-3-15,-5 5 3 16,-6 5-3-16,-7 9 2 15,-9 7 1-15,-5 4 2 16,-9 6-1-16,-4 3-5 16,-3 3-21-16,-3-2-77 15,3 3 0-15,0-11-6 16,9-6 2-16,6-16-5 16</inkml:trace>
  <inkml:trace contextRef="#ctx0" brushRef="#br0" timeOffset="21720.75">4554 12993 269 0,'3'-15'91'15,"-3"15"-4"-15,0 0-63 16,-11 5-11-16,8 6-1 15,0 5-3-15,0 5-2 16,1 9-2-16,-1 10 1 16,0 7 2-16,0 7-2 15,2 5 1-15,1 1-3 16,1-3-1-16,4-5 3 16,-1-13 4-16,5-5 3 15,5-17-3-15,5-15 2 0,3-18 1 16,4-9-2-16,-2-13 0 15,-3-9-4-15,-5-4-7 16,-9-4-3-16,-14 4-8 16,-21 8-31-16,-18 12-67 15,-17 14-1-15,-21 9 0 16,-12 15-6-16,-20 5 1 16</inkml:trace>
  <inkml:trace contextRef="#ctx0" brushRef="#br0" timeOffset="22735.45">12654 14077 333 0,'-9'-13'111'16,"9"13"1"-16,-7-17-72 16,7 17-8-16,0-14-7 15,0 14-5-15,11-11-3 16,1 9-4-16,3-1-3 16,8 2-6-16,9 1-2 15,9 1-3-15,7 2 2 16,8 2-1-16,8 0 0 15,3-1 1-15,5-1-2 16,0-1-1-16,0-2-8 16,-8-2-9-16,0-2-16 15,-14-6-20-15,0 0-48 0,-12-9-12 16,-10-1-2-16,-10-3 5 16,-10-3 10-16</inkml:trace>
  <inkml:trace contextRef="#ctx0" brushRef="#br0" timeOffset="23006.97">13399 13753 293 0,'-24'-12'95'0,"5"6"-11"16,5 2-30-16,14 4-15 15,0 0-15-15,9 17-8 16,12-9-6-16,9 6-2 16,6 0 1-16,4 3 2 15,3 3-6-15,-1 2-4 16,0-1-4-16,-8 5 0 0,-8 2 1 15,-12 1 0-15,-10 1 1 16,-13 3-1-16,-10 1 1 16,-10-1 1-16,-8-3 5 15,-6 1-1-15,-3-1-9 16,-2-6-26-16,2 4-73 16,7 0-1-16,3-7-3 15,13-4-5 1,6-3-3-16</inkml:trace>
  <inkml:trace contextRef="#ctx0" brushRef="#br0" timeOffset="23819.76">15268 13843 313 0,'0'0'101'0,"0"0"-4"0,0 0-61 16,0 0-18-16,13 11-14 0,-4 4-7 16,2 5 1-1,-1 9 2-15,0 12 0 16,-5 5 0-16,-5 9 0 16,-5 7 1-16,-10 0 3 15,-1 2 4-15,-7-2-2 16,-1-4-1-16,-4-13 0 15,3-6 2-15,3-11 7 16,5-5 3-16,1-13 2 16,16-10-3-16,-15-12 0 15,16-9-1-15,2-13 3 16,10-10-7-16,1-14-5 0,8-10-9 16,8 0-1-1,1 2 0-15,3 8 0 0,-2 7-1 16,-4 11-2-16,-5 12 0 15,-2 16 4-15,-5 10 0 16,-3 10 1-16,1 8-2 16,2 6 2-16,1 7 1 15,2 6 2-15,6 3-1 16,2 5-2-16,0 7 2 16,1 0 0-16,-2 5 4 15,-2-6-3-15,-2-3 0 16,-3-2-1-16,-2 0 4 15,-7-8-2-15,-4-5-3 16,-7-6 1-16,-9-7-6 16,-7-3 6-16,-9-4 0 0,-10-11 5 15,-12-1 2-15,-8-5-1 16,-5-3 7-16,-6-2-4 16,0 4 4-16,1-3-6 15,7 2 1-15,7 2-4 16,9 2-5-16,10 2-4 15,9-3-17-15,11 2-82 16,13 3-17-16,-3-14 3 16,15 5-6-16,8-1 0 15</inkml:trace>
  <inkml:trace contextRef="#ctx0" brushRef="#br0" timeOffset="24336.45">16070 13941 288 0,'11'-9'103'0,"-3"-3"-5"16,-8 12-68-16,0 0-11 0,11 8-9 15,-4 10 1-15,0 11-3 16,2 13-2-16,-3 12 0 16,5 13 3-16,-4 5 2 15,5 4 2-15,-1 3-6 16,-2-4-2-16,1-8 2 15,2-9-3-15,0-16 9 16,4-6-3-16,-1-13 5 16,5-11-1-16,-1-21 7 15,6-5 4-15,-3-19-4 16,4-8 1-16,-3-15-11 16,0-10 1-16,-3-10-5 15,-4-2-1-15,-3 0-4 16,-4 6-4-16,-1 6 4 0,-3 7-6 15,-1 11-1-15,-3 7-10 0,5 18-61 16,-3 2-54-16,3 10-5 16,-1-1 2-1,-5 12-5-15,20-8 5 16</inkml:trace>
  <inkml:trace contextRef="#ctx0" brushRef="#br0" timeOffset="24701.1">17093 14078 434 0,'23'-18'127'16,"-3"2"-2"-16,3 2-105 15,5-3-22-15,1 4-19 16,-2 0-10-16,3 7-9 16,-11 1-3-16,-2 16-2 15,-16 5 0-15,-5 14 5 16,-12 5 12-16,-3 9 17 16,-3 1 14-16,-1 2 12 15,0 1 8-15,2-11 5 16,7-3 2-16,3-12 4 0,11-2-2 15,0-20-16 1,19 9-47-16,1-15-66 0,9-5-6 16,0-7-6-16,7-4-3 15,0-11-8-15</inkml:trace>
  <inkml:trace contextRef="#ctx0" brushRef="#br0" timeOffset="25618.44">18072 13528 181 0,'9'-25'100'16,"3"7"3"-16,-1 5-40 15,-11 13-22-15,18-7-17 16,-18 7-4-16,17 10-6 16,-7 3-5-16,5 8-4 15,-3 9 1-15,0 9 2 16,-1 6-1-16,-1 12 6 0,-2 2-2 16,1 6-4-16,-4-2 3 15,0 2-3-15,0-5-1 16,1-5-2-16,0-9 3 15,5-6-3-15,0-11 2 16,5-7 4-16,2-14-1 0,4-7-2 16,2-13 1-16,2-8-2 15,0-8 3-15,3-6-3 16,-5 0 3 0,1 2-4-16,-9 5 1 15,-3 7-3-15,-3 4 1 16,-10 16-3-16,12-1 1 15,-13 13-1-15,-1 5-6 16,1 0 3-16,2 0 0 16,3 2 4-16,2 1-1 0,4-6 4 15,3-4 0-15,8-5 4 16,5-10-2-16,6-5 0 16,1-10 3-16,6-11-5 15,1-9 1-15,-1-3 0 16,-5-8-4-16,-3 0 0 15,-8 1 1-15,-5 5 1 16,-6 7-4-16,-6 10 1 16,-6 8-4-16,-3 5-9 15,3 15-16-15,-23 1-57 16,8 12-46-16,-7 2-2 16,-1 5-2-16,-5 0 3 15,-3 5-1-15</inkml:trace>
  <inkml:trace contextRef="#ctx0" brushRef="#br0" timeOffset="26000.09">17893 14318 400 0,'12'-15'116'15,"-1"7"-2"-15,1 16-90 16,-11 6-9-16,2 6-5 15,-4 6-6-15,-2 6 0 16,-3 7 3 0,2 6-3-16,-3-2 2 15,-2-1-7-15,1-7-4 0,-1-6-16 16,7-2-47-16,1-9-52 16,1-18-3-16,12-6 4 15,-4-15-3-15,3-8 3 16</inkml:trace>
  <inkml:trace contextRef="#ctx0" brushRef="#br0" timeOffset="26151.64">17873 14209 391 0,'-12'-13'115'16,"12"13"-4"-16,-16-13-98 16,16 13-31-16,0 0-83 15,22 2-8-15,-5 0-4 16,8 1-2-16,0-3-3 15</inkml:trace>
  <inkml:trace contextRef="#ctx0" brushRef="#br0" timeOffset="26685.45">19152 14198 274 0,'0'0'108'0,"4"-19"0"16,-3 8-61-16,-1 11-21 0,0 0-11 15,0 0-3-15,0 0-8 16,0 0-1-16,5 12-6 16,-4 1 2-16,2 7 0 15,-2 3 0-15,0 5 1 16,2 2 4-16,-2 3 0 16,0 2 0-16,-1 2 0 15,1 1 3-15,-3 1 1 16,4 0-2-16,-2 1 3 15,2-1-6-15,-4-1 4 16,0-1-2-16,-5-2 4 16,0 1-8-16,-4-6 5 15,-1 0-1-15,-6-4-2 16,0-2 5-16,-4-3-2 16,0-2 1-16,-2-3-3 0,0-4 1 15,2-5-5-15,0-4-6 16,4 2-20-16,-5-10-75 15,6-1-19-15,2-8-1 16,5-4 0-16,4-7-2 16</inkml:trace>
  <inkml:trace contextRef="#ctx0" brushRef="#br0" timeOffset="27289.6">19151 14224 321 0,'6'-20'118'0,"-1"2"0"0,-5 18-67 16,5-14-17-16,-5 14-10 15,0 0-10-15,0 0-7 16,0 0-7-16,5 21 1 16,-6-1-4-16,-3 8 2 15,-2 8 1-15,1 8-1 16,-2 3 3-16,-3 4 1 16,1 4 1-16,2-1-4 15,0 1 5-15,4-3-6 16,2-2 6-16,5-4 0 15,3-2 1-15,8-8-5 16,3-4 1-16,4-7 0 16,4-4-1-16,0-4 4 15,4-6-3-15,-3-3-2 0,-4-5 0 16,-4 0 1-16,-4-1 1 16,-4 1-3-16,-11-3-1 15,0 0-13-15,12-1-18 16,-12 1-57-16,-11-5-31 15,11 5-3-15,-22-8-2 16,8 0 4-16</inkml:trace>
  <inkml:trace contextRef="#ctx0" brushRef="#br0" timeOffset="27784.98">18972 14749 435 0,'25'-20'125'16,"7"6"-5"-16,13 6-109 15,10-7-53-15,12 8-78 0,6 1 2 16,3-3-2-1,1 6-4-15,-6 0-7 0</inkml:trace>
  <inkml:trace contextRef="#ctx0" brushRef="#br0" timeOffset="30450">19449 13850 286 0,'0'0'117'0,"0"0"7"16,0 0-34-16,0 0-60 15,0 0-12-15,21 2 1 16,-7-8-2-16,8 1-6 16,4-1-5-16,4-1-7 0,7 0-2 15,6-2 0-15,1 2 3 0,3 0-3 31,2 2-6-31,-4-2-17 16,4 3-63-16,-6 2-31 16,-3 0 0-16,-8-1-2 15,-9 0-1-15</inkml:trace>
  <inkml:trace contextRef="#ctx0" brushRef="#br0" timeOffset="30683.97">19559 14191 171 0,'-12'15'97'0,"12"-15"-1"16,13 12-36-16,14-15-33 16,13 1-5-16,5-4-1 15,7 1-6-15,0 1-11 16,5-1-11-16,2 4-19 15,-7 1-45-15,-1-1-24 16,-5 8-4-16,-8-2 0 0,0 4-1 16</inkml:trace>
  <inkml:trace contextRef="#ctx0" brushRef="#br0" timeOffset="33651.01">20536 12852 103 0,'9'-14'83'15,"-5"0"2"-15,1 3-41 16,-5 11 0-16,7-12-2 16,-7 12-2-16,0 0-5 15,0 0-3-15,0 0-12 16,0 0-9-16,0 0-6 0,0 0-3 15,2 18-1-15,-2 2-3 16,0 6 5-16,0 11-1 16,0 5 1-1,4 9 6-15,1 9-3 0,3 4 0 16,2 7-2-16,5 5 4 16,2 8-1-16,1 6 1 15,1 6-1-15,-1 4-5 16,-5 1 5-16,-2 2-2 15,-6-8 1-15,-4-5-3 16,-7-9 0-16,-5-9 1 16,-5-13 0-16,-3-4 4 15,-3-15-3-15,0-10 1 16,-4-3-4-16,2-8-3 16,-2-8-9-16,-2-8-22 15,7-6-82-15,-2-3-3 0,1-6 2 16,3 1-2-16,0-3-4 15</inkml:trace>
  <inkml:trace contextRef="#ctx0" brushRef="#br0" timeOffset="34184.98">20209 14743 229 0,'0'0'84'15,"0"0"0"-15,0 0-62 0,0 0-8 16,2 21-5-16,0-3 1 16,2 8 1-16,-3 6 7 15,3 11 5-15,-3 4-4 16,0 7 0-16,-3-2-5 16,3 1 0-16,-2-2-5 15,2-2 2-15,1-10-5 16,2-9-6-16,2-8-17 15,1-11-85-15,7-10 3 16,3-8-11-16,1-14 1 16,2-7-2-16</inkml:trace>
  <inkml:trace contextRef="#ctx0" brushRef="#br0" timeOffset="34470.82">20356 14632 215 0,'2'-15'92'0,"-2"-3"3"16,0 4-68-16,0 14-9 16,-2-15-5-16,2 15-1 15,-6 11-3-15,0 2-5 16,-1 2 0-16,3 4-3 15,-1 0 1-15,1 1 1 16,2-4-4-16,2-16-42 0,3 12-49 16,9-15 0-16,-1-8-6 15,4-6-3-15,-4-4 34 16</inkml:trace>
  <inkml:trace contextRef="#ctx0" brushRef="#br0" timeOffset="35201.11">20816 11710 148 0,'0'0'79'0,"0"0"-3"16,0 0-59-16,0 0-8 0,0 0-1 15,0 0-1-15,-4 11 2 16,4-11 0-16,4 24 0 15,-3-2 4-15,2 8-5 16,-3 7 5-16,2 11 0 16,-3 8 5-16,1 7-6 15,-3 4 6-15,2 5-4 16,-4-3 0-16,0 0 3 16,-1-2-2-16,0-7-1 15,-2-6-6-15,-1-8-1 16,1-11 1-16,-1-6-4 15,2-8-7-15,-3-9-62 0,10-12-36 16,-20-2-5 0,7-14 1-16,1-2-2 0,-8-9 28 15</inkml:trace>
  <inkml:trace contextRef="#ctx0" brushRef="#br0" timeOffset="35351.11">20457 12171 260 0,'40'-23'90'0,"14"2"-20"15,5 7-122-15,-2-1-37 16,9 8 3-16,-5-3-5 0,2 9-3 16</inkml:trace>
  <inkml:trace contextRef="#ctx0" brushRef="#br0" timeOffset="36167.68">21082 13180 222 0,'-4'-11'100'15,"4"11"-32"-15,0 0-23 16,0 0-16-16,0 0-14 16,0 0-9-16,0 0-6 15,2 21-3-15,-1-7-1 16,4 8 2-16,0 5-2 15,1 5 3-15,1 11 6 16,0 7-2-16,2 3 1 16,1 7-2-16,-3 0 3 15,-1 5-4-15,3 4 5 16,-4 1-2-16,-2-2-3 0,-5-5 2 16,-3-2 0-1,-6-11 6-15,-5-3-3 0,-6-8 5 16,-5-10 0-16,-1-12 3 15,0-6 4-15,-2-15 2 16,6-3 1-16,0-12-4 16,8-6 0-16,5-13-2 15,6-3-4-15,4-2-5 16,5-2-2-16,2 4-8 16,2 2-5-16,3 6-7 15,-1 1-5-15,6 14-19 16,-4-2-40-16,4 6-39 0,3 6-2 15,5-1 5-15,3 0 1 16,1-4 69-16</inkml:trace>
  <inkml:trace contextRef="#ctx0" brushRef="#br0" timeOffset="36986.49">21446 13419 222 0,'0'0'100'0,"8"-19"-31"16,-8 19-21-16,5-13-10 15,-5 13-8-15,0 0-9 16,0 0-7-16,0 0-8 15,0 0-3-15,1 11-3 0,-2 2-1 16,-1 5 0-16,-1 2 0 16,0 7 1-1,-1 3 3-15,-1 7 3 16,0 3 1-16,2-1-2 16,0-2 1-16,3-1-2 15,1-2 2-15,2-8-2 16,2 0 3-16,2-8-1 15,3-4 2-15,2-5-1 16,4-2 2-16,1-7 2 0,4-2-2 16,-2-5 1-16,3-2-4 15,-2-1-2-15,-1 1 1 16,-4-1 1-16,-2 1-3 16,-13 9 2-16,16-13-1 15,-16 13-1-15,0 0 3 16,0 0 0 15,0 0-4-31,0 0 0 0,0 0 1 0,0 0-4 0,0 0 2 16,0 0-3-16,0 0-2 15,0 0 3-15,0 0 1 16,14 5 1-16,-14-5-2 16,0 0-1-16,13 17 1 0,-13-17 2 15,15 18 1-15,-15-18-3 16,18 17-1-16,-18-17-1 15,16 20 4-15,-16-20 2 16,14 10 0-16,-14-10 1 16,13 4 2-16,-13-4 1 15,16-8 4-15,-8-6-2 16,3-4 0-16,0-7-2 16,3-7 1-16,-2-8-1 15,-1-4-2-15,-4-3 0 16,-1 1-4-16,-3 1 2 15,-3 4 0-15,-2 4 0 16,-1 8-6-16,-2 6 1 16,-1 6-4-16,6 17-7 15,-17-19-12-15,17 19-30 0,-24 1-80 16,12 6 0 0,-4-1 3-16,3 1-6 0,-1 1 4 15</inkml:trace>
  <inkml:trace contextRef="#ctx0" brushRef="#br0" timeOffset="39519.81">22298 13625 185 0,'0'0'111'15,"0"0"2"-15,0 0-37 16,0 0-27-16,0 0-11 16,0 0-11-16,0 0-12 0,0 0-5 15,20 9-2 1,-4-6-8-16,3 4-14 16,1-6-24-16,10 4-63 15,-2-1-14-15,-4 3-1 0,-4 0-1 16,-7 1 0-1</inkml:trace>
  <inkml:trace contextRef="#ctx0" brushRef="#br0" timeOffset="39669.85">22287 13939 159 0,'-12'12'109'0,"12"-12"-1"15,0 0-53-15,0 0-36 16,26-14-87-16,12 0-11 15,0-4-15-15,4-3-10 16,2-5 0-16</inkml:trace>
  <inkml:trace contextRef="#ctx0" brushRef="#br0" timeOffset="40300.97">23275 12444 67 0,'-15'-18'80'15,"15"18"-28"-15,0 0-9 16,-10-11-12-16,10 11-8 16,0 0-4-16,0 0-4 15,0 0-11-15,-9 11-5 16,9-11-1-16,-2 22 1 15,-2-5 13-15,3 8 0 16,-3 8 1-16,3 7-3 16,-3 9 5-16,4 8 0 15,-6 11 1-15,3 8 1 16,-1 9-9-16,-1 5 2 0,0 6-2 16,-2 7 7-16,0 4-3 15,-1 6 3-15,0-1-3 16,-2 0-3-16,-4-1 0 15,1 1 0-15,-5-7-1 16,2-5-1-16,-5-8-2 16,2-7 0-16,-2-10-1 15,1-7 4-15,1-11-2 16,2-6-4-16,0-10 3 16,0-5-4-16,2-10 6 15,-1-3-7-15,3-3 1 16,-1-7-15-16,1-1-10 15,-4-4-53-15,2-1-37 16,0-1-2-16,-2-2-4 0,1-2 1 16</inkml:trace>
  <inkml:trace contextRef="#ctx0" brushRef="#br0" timeOffset="40833.98">22311 15239 228 0,'0'0'104'0,"1"-11"-2"16,-1 11-65-16,0 0-10 15,0 0-14-15,2 20-6 0,-2-3-5 16,0 9 3-16,-2 4-4 16,1 5 7-16,0 9 1 15,-3 3-2-15,1 1 2 16,-1-7-5-16,0-3 3 15,2-7-6-15,2-8-9 16,5-6-49-16,6-12-50 16,3-12-2-16,5-7 0 15,0-10-3-15,4-7 44 16</inkml:trace>
  <inkml:trace contextRef="#ctx0" brushRef="#br0" timeOffset="41037.48">22395 14995 248 0,'-8'-21'103'15,"-2"5"-4"-15,10 16-78 16,-11-11-8-16,11 11-5 16,0 0-3-16,-1 22-15 15,5-10-44-15,4-1-48 16,8 2 2-16,-1-5-1 15,2-2-3-15,-3-12 79 16</inkml:trace>
  <inkml:trace contextRef="#ctx0" brushRef="#br0" timeOffset="42901.18">22814 11044 282 0,'-4'-19'112'0,"4"19"-2"16,-3-14-82-16,3 14-11 16,0 0-11-16,1 13-5 15,1 8-3-15,3 5-1 16,5 11-2-16,-3 9 0 15,1 11 6-15,-2 10 3 16,0 7-2-16,-2 4 2 16,-3-6-3-16,-5 2 6 15,-6-7-3-15,1-4 3 16,-2-7-1-16,-4-7-6 16,-1-10-1-16,-2-10-25 0,-2-4-66 15,-5-7-17-15,-3-8 2 16,-3-5-3-16,-1-9 0 15</inkml:trace>
  <inkml:trace contextRef="#ctx0" brushRef="#br0" timeOffset="43051.97">22497 11675 272 0,'11'-34'105'0,"13"3"-1"15,9 3-63-15,7-2-25 0,10 1-19 16,10 6-50-16,4 3-47 15,-3 6-4-15,-4 9-2 16,-4 1-5-16,-5 8 51 16</inkml:trace>
  <inkml:trace contextRef="#ctx0" brushRef="#br0" timeOffset="53820.89">23476 13480 182 0,'-3'-14'101'16,"3"1"-30"-16,0 13-17 15,7-23-3-15,-7 23-7 16,9-19-10-16,-9 19-8 16,10-14-6-16,-10 14-10 15,0 0-5-15,0 0-3 16,0 0-5-16,0 0-2 15,0 0 1-15,3 21 1 0,-6-4 2 16,3 9 3-16,0 8 2 16,-1 9 1-16,-3 10 0 15,3 3 2-15,-2 6-4 16,1 1 0-16,-1-1-2 16,0-4-1-16,-1-5 0 15,0-10 1-15,1-5 2 16,-1-9-5-16,0-7 1 15,1-10-10-15,4-1-65 16,-1-11-36-16,0 0-7 16,-9-23 0-16,7-3 0 15,1-3 61-15</inkml:trace>
  <inkml:trace contextRef="#ctx0" brushRef="#br0" timeOffset="54134.53">23405 13406 214 0,'-11'-9'113'15,"11"9"0"-15,0 0-56 16,18-6-17-16,4 6-9 15,0-7-4-15,9 3-11 16,-1-2-4-16,4 2-6 16,2-2-1-16,-1 3-2 0,-6-2 0 15,-2-1-10-15,-4 3-11 16,-6-1-19-16,4 2-59 16,-4 0-18-16,-2 4-5 15,-4 0 3-15,-11-2-2 16</inkml:trace>
  <inkml:trace contextRef="#ctx0" brushRef="#br0" timeOffset="54337.54">23454 13784 149 0,'-9'16'106'0,"8"-4"-28"16,14-7-16-16,6-9-8 15,12-2-10-15,2-7-11 0,6-3-18 16,3 1-22-16,-2-4-24 16,0 6-41-16,-7 2-35 15,-7 4 1-15,-8 7-3 16,-18 0 4-16</inkml:trace>
  <inkml:trace contextRef="#ctx0" brushRef="#br0" timeOffset="55683.54">23557 14071 97 0,'0'0'80'0,"0"0"-4"16,0 0-50-16,0 0-11 16,0 0-5-16,0 0-1 15,5 13 3-15,-2-1-2 16,-2 7-2-16,0 4 2 15,0 5-2 1,1 4 1 0,-5 5-2-16,1 3 1 0,-2 0-6 0,-1 0 4 15,-1-6 1-15,-1 1 1 16,-2-6 0-16,4-6-2 16,0-7 3-16,1-1 2 15,4-15 9-15,-4 14 2 16,4-14 7-16,0 0 0 0,0 0-2 15,4-12 2-15,-1-5-2 16,6-1-6-16,-3-10-10 16,1-5-4-16,2-7-6 15,-1-2-4-15,0-1 1 16,-4-1-3-16,0 8 2 16,-3 4 2-16,1 8 1 15,-4 5-4-15,2 19-3 16,-1-14 3-16,1 14 2 15,0 0-2-15,4 22 1 0,-2-6-2 16,4 1-1-16,3 0 4 16,-1 0 4-16,2-2 0 15,2-2 0-15,3-6 2 16,0-7 0-16,2-3 3 16,-1-7-4-16,1-5 1 15,0-1-1-15,-3-2-1 16,-3-1-2-16,2 2 0 15,-6 5-1-15,-7 12-4 16,7-14 3-16,-7 14 1 0,2 17 0 16,-2-2-2-16,3 6 1 15,0 2-2-15,0 1 2 16,1 3 4 0,1-1-1-16,1-1 0 15,-2-5-2-15,0 1 2 0,-1-5-5 16,-2-3-7-16,4 0-23 15,-5-13-58-15,0 15-24 16,0-15-5-16,0 0 2 16,0 0-1-16</inkml:trace>
  <inkml:trace contextRef="#ctx0" brushRef="#br0" timeOffset="56483.95">23919 14090 185 0,'0'0'106'0,"0"0"0"15,0 0-59-15,0 0-13 16,0 0-13-16,0 0-11 16,0 0-5-16,14 18-2 15,-8-4 0-15,2 5-3 16,-2 3 1-16,1 6 1 15,-3 2 1-15,-2 6 2 16,-4-1-2-16,-1 1 2 16,-1-2 0-16,-4-1 1 15,1-4 0-15,1-6-1 16,0-3-1-16,0-6 2 16,6-14 6-16,-7 15 4 15,7-15-1-15,0 0-1 0,-3-14 1 16,6 2 1-1,-1-7 1-15,1-8-6 0,1-2-4 16,-2-5-10-16,3-4 1 16,-1-3 0-16,0 2 1 15,1 0-3-15,1 5 1 16,-1 5-2-16,-1 3 3 16,0 5 1-16,1 8 2 15,-5 13-5-15,5-15-2 31,-5 15 1-31,0 0 1 0,0 0-1 0,2 19 1 16,-1-5 0-16,2 2-3 16,3 1 7-16,1 1 1 15,-1 1 2-15,3-2-2 16,1-1 2-16,1-9-1 16,2-2 2-16,-1-5 0 15,3-6-2-15,-3-4 2 0,0-1-2 16,1-2 2-16,-2-2-2 15,-5 3-1-15,-6 12-3 16,7-13-1-16,-7 13 1 16,0 0 1-16,0 15-2 15,-1-1-2-15,0 1 4 16,1 2 0-16,-2 3 4 16,4 0-2-16,-2 0 0 15,1 0-3-15,0 2 5 16,-1-3-2-16,0 0-1 0,1 1-2 15,-1-2 2-15,-1 0 1 16,1 2 3-16,0-2-6 16,-1-5-14-16,3 4-58 15,-4-3-46-15,-1-2 2 16,3-12-10-16,0 0 3 16,0 0 51-16</inkml:trace>
  <inkml:trace contextRef="#ctx0" brushRef="#br0" timeOffset="59251.05">23872 13500 223 0,'0'0'104'0,"14"-8"-1"0,-14 8-62 16,24 7-16-16,-8-2-4 15,7 10 0-15,0 0-5 16,3 6-5-16,1 4-3 16,2 1 1-16,-4-2-1 15,0-1-5-15,0 2-13 16,-6-10-22-16,4-4-74 16,-1-7-3-16,-3-10-1 15,-2-6-3-15,-1-9 1 16</inkml:trace>
  <inkml:trace contextRef="#ctx0" brushRef="#br0" timeOffset="59436.57">24177 13480 136 0,'-19'25'92'0,"-4"7"-2"16,-2 9-52-16,7 1-7 15,-5 1-7-15,2-1-2 16,4-5-23-16,4-3-76 15,-2-10-12-15,9-7-4 16,6-17-3-16,0 0 20 16</inkml:trace>
  <inkml:trace contextRef="#ctx0" brushRef="#br0" timeOffset="59902.24">24425 13074 162 0,'12'-11'95'15,"-7"0"-2"-15,-5 11-62 16,0 0-13-16,0 0-7 16,0 0-1-16,-3 11-7 15,3 1 1-15,-4 5-3 0,2 5 1 0,-3 10 6 16,0 6 4-16,-3 3 1 31,4 6-2-31,-4 4-1 16,3 1 0-16,3 2-3 15,3 2 4-15,4-7-6 16,4 0 2-16,2-2-5 0,3-3 3 16,2-5-2-16,0-5 2 15,0-3-4-15,-4-3 3 16,-5-6-2-16,-3-1 4 15,-8-6 1-15,-5 0-2 16,-7-5 1-16,-3-3 1 16,-1-2 2-16,-1-1-2 15,0-4 1-15,4-7-4 16,7-6-2-16,4-4-3 16,6-4-7-16,5-6-10 15,4-4-20-15,-1-5-59 16,6-1-16-16,0 1-1 15,-2 4-2-15,2 0 15 0</inkml:trace>
  <inkml:trace contextRef="#ctx0" brushRef="#br0" timeOffset="60353.24">24574 13386 242 0,'5'-12'98'16,"-5"12"0"-16,21-5-72 0,-9 9-21 15,3 3-4-15,-2 4-5 0,-1 6 4 16,-2 6-2 0,-3 4 3-16,-3 1-2 0,-5 1 1 15,-3-1 3-15,-2 0-2 16,-1-6 5-16,-1-3-3 15,1-8 6-15,7-11 1 16,0 0 2-16,0 0-2 16,5-16-1-16,5-6 0 15,1-6 1-15,5-3-2 16,-2-3-4-16,0 2 2 16,-2 4 0-16,-4 7-3 15,0 1 1-15,-8 20 0 16,0 0-1-16,0 0 2 15,-8 29-1-15,1-1 0 16,0 6-2-16,3 6 5 0,3 6 1 16,3 3 2-16,10-7-15 15,8 0-97-15,13-7-12 16,8-7-5-16,6-12-3 16,4-7-6-16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5435850A-C5B2-6D41-6853-0766ED493E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5F834D78-D398-078A-33EE-AB29012876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C3FD26F-610A-BEF1-BEF5-7D78B98DC6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FE50BAD8-3695-F640-F463-611FDCBC49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192255F8-0724-C251-879E-AF7DFC1D32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FE939BB3-0658-EC4C-2733-90A60928A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543C5C-79CF-4BE9-819B-7CC283A67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0DD1E03-D0F3-988E-D50B-07A0EBC21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D97CC6F-3104-EFB2-C80B-3E79FF75C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97F8C63-43C9-17EE-7A9A-7A9F21F82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EC5A38-C3E2-497D-A269-3795DF453316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19176-D02F-9366-AE53-1836B20EC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A0276D-5937-FEAE-8E30-8327A5EBB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9AF97A-FA73-FAFB-87E1-78FB4C634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92C4-C992-46AF-8980-4580F0D7E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44CD5E-5E05-6C56-399E-0A0EF2170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D5BCA-12E8-94EA-B585-E543F7ECB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46918-1DA1-50A7-C3AD-C645A565E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DB48-FED7-4E0C-AD03-B342208F3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4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E1338-C605-32EA-0232-C3969B831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546A58-2370-FFA5-E730-F10381D82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9C679-EDBF-5429-164C-E113D1214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D063-6A30-407D-B3FA-3BA4AB714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5C1BC-CCB9-B822-CA35-171624575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5176F-FACC-4A74-C94D-7D8C2F96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2A608-14B1-BD6E-98DC-7F4128AB5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D58E2-F948-47CB-9464-26AA69A38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3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ED236-38EE-3697-4BF7-3BEFADA22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E9981-76F2-BEB0-A928-560ACEA03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81AFBB-3AA5-28BE-A23D-F0650BD6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BB38-BC9D-40D9-BCC4-519802E25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D443A-15D9-5B52-7646-0D8E591C1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7A380-F9A2-1EAF-3277-4CAF8A87D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7BFDC-2EE8-76BB-8703-BF157A1D2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3C26-5DDF-4410-BA88-2CE953AA5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5DC28B-0907-C09C-7254-15C6DFDAF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CF1196-8088-0D10-B69A-5602DD9A2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1AA3C7-EA89-E0E7-1F71-0B2DF8B85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D9EA-9607-43ED-9C1B-544399AC1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9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599115-0720-9FBB-0788-C921A403F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09F07E-DC9A-03AD-0B65-F1F9625D6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BBF314-D4D0-C332-6202-5F6A195C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23AA-D28B-442E-99C8-360309E82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803271-7BF4-FD50-49F3-770188566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CADC62-7ABA-66F3-6CC2-09DDC9347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906F8E-DDA6-E2EB-90FC-25B9A722C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D7BF-0AE7-40D4-BD48-C87F3B2EC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1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2DDF9-EED7-A7CB-A2A3-B363E7E58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6900F-2FEF-DC88-370A-3C7B4631B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75D1D-284F-67F8-0FE0-E24C7D8ED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2839-51A6-4A11-8EFE-70641FD49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DB426-792F-2DFD-A40D-1BD680AF9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31341-4D45-4D5E-1195-1A3630241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3AE3E-CD55-5C6C-EB14-916B63A0B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E950-9730-47D5-8236-269BA1476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DF5577-9202-2E1E-4225-AC576D96D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07830-753C-69B2-8F61-94B96EF0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408EF4-B1EB-B838-1DD2-57F20AA54D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F4CB5C-C24A-2392-29EE-2335AA536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9D1351-3FD7-57EB-2ED5-606C983B8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F490910-FCEB-41EE-8E86-7C949BD51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customXml" Target="../ink/ink4.xml"/><Relationship Id="rId5" Type="http://schemas.openxmlformats.org/officeDocument/2006/relationships/image" Target="../media/image47.png"/><Relationship Id="rId10" Type="http://schemas.openxmlformats.org/officeDocument/2006/relationships/image" Target="../media/image41.png"/><Relationship Id="rId4" Type="http://schemas.openxmlformats.org/officeDocument/2006/relationships/image" Target="../media/image46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customXml" Target="../ink/ink3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CC87211-812C-DD6D-926B-77C60B746E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Fuel Drop and Wall Interactions in Ports of MPFI System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49DC22-BB75-0611-541A-0D7B1B9362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3063" y="3505200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7FE8EA5-18DA-D518-B934-548E67A2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4101" name="Group 8">
            <a:extLst>
              <a:ext uri="{FF2B5EF4-FFF2-40B4-BE49-F238E27FC236}">
                <a16:creationId xmlns:a16="http://schemas.microsoft.com/office/drawing/2014/main" id="{5CCE8B3F-1B64-F908-0733-B069150BFA5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5" name="Group 9">
              <a:extLst>
                <a:ext uri="{FF2B5EF4-FFF2-40B4-BE49-F238E27FC236}">
                  <a16:creationId xmlns:a16="http://schemas.microsoft.com/office/drawing/2014/main" id="{01306EF2-56B4-AACF-46A0-587006645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5" name="Rectangle 10">
                <a:extLst>
                  <a:ext uri="{FF2B5EF4-FFF2-40B4-BE49-F238E27FC236}">
                    <a16:creationId xmlns:a16="http://schemas.microsoft.com/office/drawing/2014/main" id="{C22218C2-F020-FBD0-A12F-01BEC2BD3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16" name="Rectangle 11">
                <a:extLst>
                  <a:ext uri="{FF2B5EF4-FFF2-40B4-BE49-F238E27FC236}">
                    <a16:creationId xmlns:a16="http://schemas.microsoft.com/office/drawing/2014/main" id="{2552DABE-F410-95C5-09F9-57379071A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6" name="Group 12">
              <a:extLst>
                <a:ext uri="{FF2B5EF4-FFF2-40B4-BE49-F238E27FC236}">
                  <a16:creationId xmlns:a16="http://schemas.microsoft.com/office/drawing/2014/main" id="{C50DC8AC-C38D-ECE7-CEE6-B63665195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3" name="Rectangle 13">
                <a:extLst>
                  <a:ext uri="{FF2B5EF4-FFF2-40B4-BE49-F238E27FC236}">
                    <a16:creationId xmlns:a16="http://schemas.microsoft.com/office/drawing/2014/main" id="{C2237C59-C931-0A26-E63C-B3A0A3088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Rectangle 14">
                <a:extLst>
                  <a:ext uri="{FF2B5EF4-FFF2-40B4-BE49-F238E27FC236}">
                    <a16:creationId xmlns:a16="http://schemas.microsoft.com/office/drawing/2014/main" id="{8A0381A0-A86F-0501-0596-202FDADE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7" name="Group 15">
              <a:extLst>
                <a:ext uri="{FF2B5EF4-FFF2-40B4-BE49-F238E27FC236}">
                  <a16:creationId xmlns:a16="http://schemas.microsoft.com/office/drawing/2014/main" id="{00FE6A57-4022-44D0-40AC-55B365E3F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1" name="Rectangle 16">
                <a:extLst>
                  <a:ext uri="{FF2B5EF4-FFF2-40B4-BE49-F238E27FC236}">
                    <a16:creationId xmlns:a16="http://schemas.microsoft.com/office/drawing/2014/main" id="{6F9E9CE1-C1A3-5A2C-3CA9-74CEE394B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12" name="Rectangle 17">
                <a:extLst>
                  <a:ext uri="{FF2B5EF4-FFF2-40B4-BE49-F238E27FC236}">
                    <a16:creationId xmlns:a16="http://schemas.microsoft.com/office/drawing/2014/main" id="{4C813750-DDB1-3035-4777-9E6662209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8" name="Group 18">
              <a:extLst>
                <a:ext uri="{FF2B5EF4-FFF2-40B4-BE49-F238E27FC236}">
                  <a16:creationId xmlns:a16="http://schemas.microsoft.com/office/drawing/2014/main" id="{B6EBDB3C-9C44-5A4C-327A-00A2034CB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9" name="Rectangle 19">
                <a:extLst>
                  <a:ext uri="{FF2B5EF4-FFF2-40B4-BE49-F238E27FC236}">
                    <a16:creationId xmlns:a16="http://schemas.microsoft.com/office/drawing/2014/main" id="{2D8DD8FC-AEDA-A39C-8E1D-A1D1E4E78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10" name="Rectangle 20">
                <a:extLst>
                  <a:ext uri="{FF2B5EF4-FFF2-40B4-BE49-F238E27FC236}">
                    <a16:creationId xmlns:a16="http://schemas.microsoft.com/office/drawing/2014/main" id="{66FA383A-91CF-3AC5-6684-EA3BDB84D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BE1A32-E674-77B1-CDCB-E21F08804669}"/>
                  </a:ext>
                </a:extLst>
              </p14:cNvPr>
              <p14:cNvContentPartPr/>
              <p14:nvPr/>
            </p14:nvContentPartPr>
            <p14:xfrm>
              <a:off x="8043120" y="5442480"/>
              <a:ext cx="3240" cy="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BE1A32-E674-77B1-CDCB-E21F088046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3760" y="5433120"/>
                <a:ext cx="219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 Box 4">
            <a:extLst>
              <a:ext uri="{FF2B5EF4-FFF2-40B4-BE49-F238E27FC236}">
                <a16:creationId xmlns:a16="http://schemas.microsoft.com/office/drawing/2014/main" id="{7A08B4B6-44AE-1477-FEAA-3A343EFB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5153561"/>
            <a:ext cx="8359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Post Spray Process are more Crucial for Development of Green Vehicles…</a:t>
            </a:r>
          </a:p>
        </p:txBody>
      </p:sp>
      <p:pic>
        <p:nvPicPr>
          <p:cNvPr id="410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4A2EB06-EA7C-C8BA-7D9B-49EE5A23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4287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0DC997E-AC11-A812-8A87-5E7EBFE95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88925"/>
            <a:ext cx="6705600" cy="762000"/>
          </a:xfrm>
        </p:spPr>
        <p:txBody>
          <a:bodyPr/>
          <a:lstStyle/>
          <a:p>
            <a:r>
              <a:rPr lang="en-IN" altLang="en-US" sz="2800" dirty="0"/>
              <a:t>MEM Features of Injector</a:t>
            </a:r>
          </a:p>
        </p:txBody>
      </p:sp>
      <p:pic>
        <p:nvPicPr>
          <p:cNvPr id="7171" name="Picture 16">
            <a:extLst>
              <a:ext uri="{FF2B5EF4-FFF2-40B4-BE49-F238E27FC236}">
                <a16:creationId xmlns:a16="http://schemas.microsoft.com/office/drawing/2014/main" id="{8773DF15-02FA-095C-31B9-5C5C589D9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179513"/>
            <a:ext cx="859472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38">
            <a:extLst>
              <a:ext uri="{FF2B5EF4-FFF2-40B4-BE49-F238E27FC236}">
                <a16:creationId xmlns:a16="http://schemas.microsoft.com/office/drawing/2014/main" id="{55BAE6CE-77DD-6A59-151C-0696F8D20B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73" name="Group 19">
              <a:extLst>
                <a:ext uri="{FF2B5EF4-FFF2-40B4-BE49-F238E27FC236}">
                  <a16:creationId xmlns:a16="http://schemas.microsoft.com/office/drawing/2014/main" id="{B9FBA841-94E3-9230-E792-AFF197573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75" name="Group 8">
                <a:extLst>
                  <a:ext uri="{FF2B5EF4-FFF2-40B4-BE49-F238E27FC236}">
                    <a16:creationId xmlns:a16="http://schemas.microsoft.com/office/drawing/2014/main" id="{E6303EE9-0FEA-1374-C520-42683C4A7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77" name="Group 9">
                  <a:extLst>
                    <a:ext uri="{FF2B5EF4-FFF2-40B4-BE49-F238E27FC236}">
                      <a16:creationId xmlns:a16="http://schemas.microsoft.com/office/drawing/2014/main" id="{836A307A-8A57-F0E2-1CF3-1F5DB8185C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87" name="Rectangle 10">
                    <a:extLst>
                      <a:ext uri="{FF2B5EF4-FFF2-40B4-BE49-F238E27FC236}">
                        <a16:creationId xmlns:a16="http://schemas.microsoft.com/office/drawing/2014/main" id="{A61B9D0C-7476-2947-DA1B-EBCE46EDB9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8" name="Rectangle 11">
                    <a:extLst>
                      <a:ext uri="{FF2B5EF4-FFF2-40B4-BE49-F238E27FC236}">
                        <a16:creationId xmlns:a16="http://schemas.microsoft.com/office/drawing/2014/main" id="{C8894EC7-30FB-D972-588B-2B6C011102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78" name="Group 12">
                  <a:extLst>
                    <a:ext uri="{FF2B5EF4-FFF2-40B4-BE49-F238E27FC236}">
                      <a16:creationId xmlns:a16="http://schemas.microsoft.com/office/drawing/2014/main" id="{5E901F10-1016-E9E9-9B31-BC0BBBFD05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85" name="Rectangle 13">
                    <a:extLst>
                      <a:ext uri="{FF2B5EF4-FFF2-40B4-BE49-F238E27FC236}">
                        <a16:creationId xmlns:a16="http://schemas.microsoft.com/office/drawing/2014/main" id="{AD4A0759-2B10-79E8-DDE5-27B04A5EFF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6" name="Rectangle 14">
                    <a:extLst>
                      <a:ext uri="{FF2B5EF4-FFF2-40B4-BE49-F238E27FC236}">
                        <a16:creationId xmlns:a16="http://schemas.microsoft.com/office/drawing/2014/main" id="{2A6ABD30-25EC-FF94-6081-1965946F77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79" name="Group 10">
                  <a:extLst>
                    <a:ext uri="{FF2B5EF4-FFF2-40B4-BE49-F238E27FC236}">
                      <a16:creationId xmlns:a16="http://schemas.microsoft.com/office/drawing/2014/main" id="{A8C84A9F-E3D8-A11D-2DB3-608434D929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83" name="Rectangle 16">
                    <a:extLst>
                      <a:ext uri="{FF2B5EF4-FFF2-40B4-BE49-F238E27FC236}">
                        <a16:creationId xmlns:a16="http://schemas.microsoft.com/office/drawing/2014/main" id="{914BC3A5-C1C4-FE1D-2E8B-22B06CF888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4" name="Rectangle 17">
                    <a:extLst>
                      <a:ext uri="{FF2B5EF4-FFF2-40B4-BE49-F238E27FC236}">
                        <a16:creationId xmlns:a16="http://schemas.microsoft.com/office/drawing/2014/main" id="{EAB81CC3-BA84-B54B-F384-B254307D8A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0" name="Group 11">
                  <a:extLst>
                    <a:ext uri="{FF2B5EF4-FFF2-40B4-BE49-F238E27FC236}">
                      <a16:creationId xmlns:a16="http://schemas.microsoft.com/office/drawing/2014/main" id="{D8D1192B-DE05-6DF8-7F0D-D0B347174C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1" name="Rectangle 12">
                    <a:extLst>
                      <a:ext uri="{FF2B5EF4-FFF2-40B4-BE49-F238E27FC236}">
                        <a16:creationId xmlns:a16="http://schemas.microsoft.com/office/drawing/2014/main" id="{FA014860-EC43-FDA5-3698-6E4C34C6E6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2" name="Rectangle 13">
                    <a:extLst>
                      <a:ext uri="{FF2B5EF4-FFF2-40B4-BE49-F238E27FC236}">
                        <a16:creationId xmlns:a16="http://schemas.microsoft.com/office/drawing/2014/main" id="{AA4FBBAB-E09F-4C63-4FFB-6FC573BC9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9D1DB07-D39B-CCDF-89D9-19FE2061B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7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9F7081D-6D96-726D-A597-BFFB67174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F2F8B4-4629-C48E-2E63-99ADEEB68CA2}"/>
              </a:ext>
            </a:extLst>
          </p:cNvPr>
          <p:cNvSpPr/>
          <p:nvPr/>
        </p:nvSpPr>
        <p:spPr>
          <a:xfrm>
            <a:off x="1821042" y="1887136"/>
            <a:ext cx="5516136" cy="4090609"/>
          </a:xfrm>
          <a:custGeom>
            <a:avLst/>
            <a:gdLst>
              <a:gd name="connsiteX0" fmla="*/ 7758 w 5516136"/>
              <a:gd name="connsiteY0" fmla="*/ 1104037 h 4090609"/>
              <a:gd name="connsiteX1" fmla="*/ 922158 w 5516136"/>
              <a:gd name="connsiteY1" fmla="*/ 344620 h 4090609"/>
              <a:gd name="connsiteX2" fmla="*/ 1898551 w 5516136"/>
              <a:gd name="connsiteY2" fmla="*/ 19156 h 4090609"/>
              <a:gd name="connsiteX3" fmla="*/ 4688246 w 5516136"/>
              <a:gd name="connsiteY3" fmla="*/ 871562 h 4090609"/>
              <a:gd name="connsiteX4" fmla="*/ 4688246 w 5516136"/>
              <a:gd name="connsiteY4" fmla="*/ 871562 h 4090609"/>
              <a:gd name="connsiteX5" fmla="*/ 4765738 w 5516136"/>
              <a:gd name="connsiteY5" fmla="*/ 1414003 h 4090609"/>
              <a:gd name="connsiteX6" fmla="*/ 4734741 w 5516136"/>
              <a:gd name="connsiteY6" fmla="*/ 2405895 h 4090609"/>
              <a:gd name="connsiteX7" fmla="*/ 5308178 w 5516136"/>
              <a:gd name="connsiteY7" fmla="*/ 3103318 h 4090609"/>
              <a:gd name="connsiteX8" fmla="*/ 5308178 w 5516136"/>
              <a:gd name="connsiteY8" fmla="*/ 4002220 h 4090609"/>
              <a:gd name="connsiteX9" fmla="*/ 2812951 w 5516136"/>
              <a:gd name="connsiteY9" fmla="*/ 4064213 h 4090609"/>
              <a:gd name="connsiteX10" fmla="*/ 2084531 w 5516136"/>
              <a:gd name="connsiteY10" fmla="*/ 4064213 h 4090609"/>
              <a:gd name="connsiteX11" fmla="*/ 875663 w 5516136"/>
              <a:gd name="connsiteY11" fmla="*/ 4002220 h 4090609"/>
              <a:gd name="connsiteX12" fmla="*/ 627690 w 5516136"/>
              <a:gd name="connsiteY12" fmla="*/ 3785244 h 4090609"/>
              <a:gd name="connsiteX13" fmla="*/ 488205 w 5516136"/>
              <a:gd name="connsiteY13" fmla="*/ 3025827 h 4090609"/>
              <a:gd name="connsiteX14" fmla="*/ 7758 w 5516136"/>
              <a:gd name="connsiteY14" fmla="*/ 1104037 h 409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6136" h="4090609">
                <a:moveTo>
                  <a:pt x="7758" y="1104037"/>
                </a:moveTo>
                <a:cubicBezTo>
                  <a:pt x="80083" y="657169"/>
                  <a:pt x="607026" y="525433"/>
                  <a:pt x="922158" y="344620"/>
                </a:cubicBezTo>
                <a:cubicBezTo>
                  <a:pt x="1237290" y="163806"/>
                  <a:pt x="1270870" y="-68668"/>
                  <a:pt x="1898551" y="19156"/>
                </a:cubicBezTo>
                <a:cubicBezTo>
                  <a:pt x="2526232" y="106980"/>
                  <a:pt x="4688246" y="871562"/>
                  <a:pt x="4688246" y="871562"/>
                </a:cubicBezTo>
                <a:lnTo>
                  <a:pt x="4688246" y="871562"/>
                </a:lnTo>
                <a:cubicBezTo>
                  <a:pt x="4701161" y="961969"/>
                  <a:pt x="4757989" y="1158281"/>
                  <a:pt x="4765738" y="1414003"/>
                </a:cubicBezTo>
                <a:cubicBezTo>
                  <a:pt x="4773487" y="1669725"/>
                  <a:pt x="4644334" y="2124343"/>
                  <a:pt x="4734741" y="2405895"/>
                </a:cubicBezTo>
                <a:cubicBezTo>
                  <a:pt x="4825148" y="2687447"/>
                  <a:pt x="5212605" y="2837264"/>
                  <a:pt x="5308178" y="3103318"/>
                </a:cubicBezTo>
                <a:cubicBezTo>
                  <a:pt x="5403751" y="3369372"/>
                  <a:pt x="5724049" y="3842071"/>
                  <a:pt x="5308178" y="4002220"/>
                </a:cubicBezTo>
                <a:cubicBezTo>
                  <a:pt x="4892307" y="4162369"/>
                  <a:pt x="3350225" y="4053881"/>
                  <a:pt x="2812951" y="4064213"/>
                </a:cubicBezTo>
                <a:cubicBezTo>
                  <a:pt x="2275677" y="4074545"/>
                  <a:pt x="2407412" y="4074545"/>
                  <a:pt x="2084531" y="4064213"/>
                </a:cubicBezTo>
                <a:cubicBezTo>
                  <a:pt x="1761650" y="4053881"/>
                  <a:pt x="1118470" y="4048715"/>
                  <a:pt x="875663" y="4002220"/>
                </a:cubicBezTo>
                <a:cubicBezTo>
                  <a:pt x="632856" y="3955725"/>
                  <a:pt x="692266" y="3947976"/>
                  <a:pt x="627690" y="3785244"/>
                </a:cubicBezTo>
                <a:cubicBezTo>
                  <a:pt x="563114" y="3622512"/>
                  <a:pt x="586361" y="3477861"/>
                  <a:pt x="488205" y="3025827"/>
                </a:cubicBezTo>
                <a:cubicBezTo>
                  <a:pt x="390049" y="2573793"/>
                  <a:pt x="-64567" y="1550905"/>
                  <a:pt x="7758" y="11040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0E610F4-538F-3E68-A4ED-FAF801666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85813"/>
          </a:xfrm>
        </p:spPr>
        <p:txBody>
          <a:bodyPr/>
          <a:lstStyle/>
          <a:p>
            <a:r>
              <a:rPr lang="en-US" altLang="en-US" sz="2800" dirty="0"/>
              <a:t>Working Principle of Solenoid</a:t>
            </a:r>
          </a:p>
        </p:txBody>
      </p:sp>
      <p:sp>
        <p:nvSpPr>
          <p:cNvPr id="14339" name="Content Placeholder 6">
            <a:extLst>
              <a:ext uri="{FF2B5EF4-FFF2-40B4-BE49-F238E27FC236}">
                <a16:creationId xmlns:a16="http://schemas.microsoft.com/office/drawing/2014/main" id="{D85BCBD1-530E-451A-0715-4EA74A2E66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3390900"/>
            <a:ext cx="8458200" cy="3276600"/>
          </a:xfrm>
        </p:spPr>
        <p:txBody>
          <a:bodyPr/>
          <a:lstStyle/>
          <a:p>
            <a:r>
              <a:rPr lang="en-US" altLang="en-US" sz="2400" dirty="0"/>
              <a:t>The coil is solely responsible for lifting the plunger to deliver fuel. </a:t>
            </a:r>
          </a:p>
          <a:p>
            <a:r>
              <a:rPr lang="en-US" altLang="en-US" sz="2400" dirty="0"/>
              <a:t>When the solenoid is powered up, it acts as an electromagnet and attracts the permanent magnet attached towards the top of the plunger. </a:t>
            </a:r>
          </a:p>
          <a:p>
            <a:r>
              <a:rPr lang="en-US" altLang="en-US" sz="2400" dirty="0"/>
              <a:t>Stoppers ensure a fixed value of maximum lift. </a:t>
            </a:r>
          </a:p>
          <a:p>
            <a:r>
              <a:rPr lang="en-US" altLang="en-US" sz="2400" dirty="0"/>
              <a:t>ECU supplies DC current at 6 – 12 Volts, to activate the solenoid.</a:t>
            </a:r>
            <a:endParaRPr lang="en-IN" altLang="en-US" sz="2400" dirty="0"/>
          </a:p>
          <a:p>
            <a:endParaRPr lang="en-IN" altLang="en-US" sz="2400" dirty="0"/>
          </a:p>
        </p:txBody>
      </p:sp>
      <p:pic>
        <p:nvPicPr>
          <p:cNvPr id="8196" name="Picture 6" descr="http://www.electronics-tutorials.ws/io/io29.gif?81223b">
            <a:extLst>
              <a:ext uri="{FF2B5EF4-FFF2-40B4-BE49-F238E27FC236}">
                <a16:creationId xmlns:a16="http://schemas.microsoft.com/office/drawing/2014/main" id="{DEEA9D4D-458A-7EBB-4144-3F4E9A7D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049338"/>
            <a:ext cx="52578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38">
            <a:extLst>
              <a:ext uri="{FF2B5EF4-FFF2-40B4-BE49-F238E27FC236}">
                <a16:creationId xmlns:a16="http://schemas.microsoft.com/office/drawing/2014/main" id="{925C7897-4C38-E250-30B6-F1C4AA5D2F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198" name="Group 19">
              <a:extLst>
                <a:ext uri="{FF2B5EF4-FFF2-40B4-BE49-F238E27FC236}">
                  <a16:creationId xmlns:a16="http://schemas.microsoft.com/office/drawing/2014/main" id="{4F7B634D-BB8D-0B96-00C9-FDD3EE07C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0" name="Group 8">
                <a:extLst>
                  <a:ext uri="{FF2B5EF4-FFF2-40B4-BE49-F238E27FC236}">
                    <a16:creationId xmlns:a16="http://schemas.microsoft.com/office/drawing/2014/main" id="{D0DD5F44-BE22-D76A-706C-CDAAFFAB8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2" name="Group 9">
                  <a:extLst>
                    <a:ext uri="{FF2B5EF4-FFF2-40B4-BE49-F238E27FC236}">
                      <a16:creationId xmlns:a16="http://schemas.microsoft.com/office/drawing/2014/main" id="{89EDF82B-4D4A-945B-AA02-D54360C2BB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2" name="Rectangle 10">
                    <a:extLst>
                      <a:ext uri="{FF2B5EF4-FFF2-40B4-BE49-F238E27FC236}">
                        <a16:creationId xmlns:a16="http://schemas.microsoft.com/office/drawing/2014/main" id="{6A3E1A1F-5640-A2FF-C746-6F1F634627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3" name="Rectangle 11">
                    <a:extLst>
                      <a:ext uri="{FF2B5EF4-FFF2-40B4-BE49-F238E27FC236}">
                        <a16:creationId xmlns:a16="http://schemas.microsoft.com/office/drawing/2014/main" id="{A0044940-3037-5FD6-A7E8-6999C7ABC4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3" name="Group 12">
                  <a:extLst>
                    <a:ext uri="{FF2B5EF4-FFF2-40B4-BE49-F238E27FC236}">
                      <a16:creationId xmlns:a16="http://schemas.microsoft.com/office/drawing/2014/main" id="{3FD9C602-9198-C8F1-052E-827B3B2BFD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0" name="Rectangle 13">
                    <a:extLst>
                      <a:ext uri="{FF2B5EF4-FFF2-40B4-BE49-F238E27FC236}">
                        <a16:creationId xmlns:a16="http://schemas.microsoft.com/office/drawing/2014/main" id="{26F8C4CA-C56F-46F2-CEB9-CF07E747D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1" name="Rectangle 14">
                    <a:extLst>
                      <a:ext uri="{FF2B5EF4-FFF2-40B4-BE49-F238E27FC236}">
                        <a16:creationId xmlns:a16="http://schemas.microsoft.com/office/drawing/2014/main" id="{F9967E4A-B512-1655-FDFE-EDB2D55060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4" name="Group 11">
                  <a:extLst>
                    <a:ext uri="{FF2B5EF4-FFF2-40B4-BE49-F238E27FC236}">
                      <a16:creationId xmlns:a16="http://schemas.microsoft.com/office/drawing/2014/main" id="{B6EB7213-66E8-A526-D8A7-175EEF8C8B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08" name="Rectangle 16">
                    <a:extLst>
                      <a:ext uri="{FF2B5EF4-FFF2-40B4-BE49-F238E27FC236}">
                        <a16:creationId xmlns:a16="http://schemas.microsoft.com/office/drawing/2014/main" id="{8F9C726D-DAEB-4AD5-7D19-305BC967D0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09" name="Rectangle 17">
                    <a:extLst>
                      <a:ext uri="{FF2B5EF4-FFF2-40B4-BE49-F238E27FC236}">
                        <a16:creationId xmlns:a16="http://schemas.microsoft.com/office/drawing/2014/main" id="{8C95A01E-A56F-D15A-E57F-756DC15BD3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5" name="Group 12">
                  <a:extLst>
                    <a:ext uri="{FF2B5EF4-FFF2-40B4-BE49-F238E27FC236}">
                      <a16:creationId xmlns:a16="http://schemas.microsoft.com/office/drawing/2014/main" id="{FE6F658C-27CB-E377-0135-606D9E8B59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06" name="Rectangle 13">
                    <a:extLst>
                      <a:ext uri="{FF2B5EF4-FFF2-40B4-BE49-F238E27FC236}">
                        <a16:creationId xmlns:a16="http://schemas.microsoft.com/office/drawing/2014/main" id="{BF7256A6-F4FB-3781-1B33-C952C819A0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07" name="Rectangle 14">
                    <a:extLst>
                      <a:ext uri="{FF2B5EF4-FFF2-40B4-BE49-F238E27FC236}">
                        <a16:creationId xmlns:a16="http://schemas.microsoft.com/office/drawing/2014/main" id="{CC2924B7-6013-8740-0D14-5EE03AB238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7300D729-BA0B-47D2-E744-2E73D33D8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19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7F93F04-B11A-DFA6-6B77-BCA3F2BF7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A4733C1-352D-CA34-9D52-C7E049EC9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" y="328613"/>
            <a:ext cx="7772400" cy="609600"/>
          </a:xfrm>
        </p:spPr>
        <p:txBody>
          <a:bodyPr/>
          <a:lstStyle/>
          <a:p>
            <a:r>
              <a:rPr lang="en-US" altLang="en-US" sz="2800" dirty="0"/>
              <a:t>Force  applied by the Solenoid on the Rod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BF30CA7-F8AA-0E53-F058-E7BC0505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49350"/>
            <a:ext cx="3079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D1DD9322-9A8E-3A62-412A-3322E7EF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195388"/>
            <a:ext cx="2622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ED7B2CF8-A22B-B9C5-82E3-055A012EDE7C}"/>
                  </a:ext>
                </a:extLst>
              </p:cNvPr>
              <p:cNvSpPr txBox="1"/>
              <p:nvPr/>
            </p:nvSpPr>
            <p:spPr bwMode="auto">
              <a:xfrm>
                <a:off x="838200" y="2819400"/>
                <a:ext cx="2540000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ED7B2CF8-A22B-B9C5-82E3-055A012E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819400"/>
                <a:ext cx="2540000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3A6C11A-3C54-5C42-C96A-3FE8DB0A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481263"/>
            <a:ext cx="3032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Final Magnetic Energy of the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Object 5">
                <a:extLst>
                  <a:ext uri="{FF2B5EF4-FFF2-40B4-BE49-F238E27FC236}">
                    <a16:creationId xmlns:a16="http://schemas.microsoft.com/office/drawing/2014/main" id="{CB68ECAE-D929-EDFB-997B-BB9E151FFDA1}"/>
                  </a:ext>
                </a:extLst>
              </p:cNvPr>
              <p:cNvSpPr txBox="1"/>
              <p:nvPr/>
            </p:nvSpPr>
            <p:spPr bwMode="auto">
              <a:xfrm>
                <a:off x="5029200" y="2819400"/>
                <a:ext cx="3487738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797" name="Object 5">
                <a:extLst>
                  <a:ext uri="{FF2B5EF4-FFF2-40B4-BE49-F238E27FC236}">
                    <a16:creationId xmlns:a16="http://schemas.microsoft.com/office/drawing/2014/main" id="{CB68ECAE-D929-EDFB-997B-BB9E151FF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2819400"/>
                <a:ext cx="3487738" cy="1219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AE7438-E7E6-496B-F050-1CEF3CA5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91000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Change in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8" name="Object 6">
                <a:extLst>
                  <a:ext uri="{FF2B5EF4-FFF2-40B4-BE49-F238E27FC236}">
                    <a16:creationId xmlns:a16="http://schemas.microsoft.com/office/drawing/2014/main" id="{2479509E-79A4-2766-3419-9E8241D666C0}"/>
                  </a:ext>
                </a:extLst>
              </p:cNvPr>
              <p:cNvSpPr txBox="1"/>
              <p:nvPr/>
            </p:nvSpPr>
            <p:spPr bwMode="auto">
              <a:xfrm>
                <a:off x="3657600" y="3962400"/>
                <a:ext cx="3606800" cy="10387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798" name="Object 6">
                <a:extLst>
                  <a:ext uri="{FF2B5EF4-FFF2-40B4-BE49-F238E27FC236}">
                    <a16:creationId xmlns:a16="http://schemas.microsoft.com/office/drawing/2014/main" id="{2479509E-79A4-2766-3419-9E8241D6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3962400"/>
                <a:ext cx="3606800" cy="10387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00" name="Object 8">
                <a:extLst>
                  <a:ext uri="{FF2B5EF4-FFF2-40B4-BE49-F238E27FC236}">
                    <a16:creationId xmlns:a16="http://schemas.microsoft.com/office/drawing/2014/main" id="{05FE80D0-6EB8-A5C8-96F3-FB2B5D5903FB}"/>
                  </a:ext>
                </a:extLst>
              </p:cNvPr>
              <p:cNvSpPr txBox="1"/>
              <p:nvPr/>
            </p:nvSpPr>
            <p:spPr bwMode="auto">
              <a:xfrm>
                <a:off x="4572000" y="5686425"/>
                <a:ext cx="3606800" cy="1171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800" name="Object 8">
                <a:extLst>
                  <a:ext uri="{FF2B5EF4-FFF2-40B4-BE49-F238E27FC236}">
                    <a16:creationId xmlns:a16="http://schemas.microsoft.com/office/drawing/2014/main" id="{05FE80D0-6EB8-A5C8-96F3-FB2B5D590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686425"/>
                <a:ext cx="3606800" cy="11715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CA509DA-13AB-8CA4-2EBE-5129A2D1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481263"/>
            <a:ext cx="3103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Initial Magnetic Energy of the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51924E5C-18F6-4F8C-3CB3-CDA92A85048A}"/>
                  </a:ext>
                </a:extLst>
              </p:cNvPr>
              <p:cNvSpPr txBox="1"/>
              <p:nvPr/>
            </p:nvSpPr>
            <p:spPr bwMode="auto">
              <a:xfrm>
                <a:off x="623888" y="5770563"/>
                <a:ext cx="3463925" cy="858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51924E5C-18F6-4F8C-3CB3-CDA92A850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8" y="5770563"/>
                <a:ext cx="3463925" cy="858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30" name="Group 38">
            <a:extLst>
              <a:ext uri="{FF2B5EF4-FFF2-40B4-BE49-F238E27FC236}">
                <a16:creationId xmlns:a16="http://schemas.microsoft.com/office/drawing/2014/main" id="{3509CDB5-F929-FF0E-0909-6C8CC146C3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32" name="Group 19">
              <a:extLst>
                <a:ext uri="{FF2B5EF4-FFF2-40B4-BE49-F238E27FC236}">
                  <a16:creationId xmlns:a16="http://schemas.microsoft.com/office/drawing/2014/main" id="{CF69598F-8B1C-74C2-6F2E-8A21B4CAA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4" name="Group 8">
                <a:extLst>
                  <a:ext uri="{FF2B5EF4-FFF2-40B4-BE49-F238E27FC236}">
                    <a16:creationId xmlns:a16="http://schemas.microsoft.com/office/drawing/2014/main" id="{295E398E-CC7A-533F-41A5-B071E82B2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6" name="Group 9">
                  <a:extLst>
                    <a:ext uri="{FF2B5EF4-FFF2-40B4-BE49-F238E27FC236}">
                      <a16:creationId xmlns:a16="http://schemas.microsoft.com/office/drawing/2014/main" id="{376B3674-81CC-004F-2411-8BFECFB841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6" name="Rectangle 10">
                    <a:extLst>
                      <a:ext uri="{FF2B5EF4-FFF2-40B4-BE49-F238E27FC236}">
                        <a16:creationId xmlns:a16="http://schemas.microsoft.com/office/drawing/2014/main" id="{7DC84966-B633-11B6-38C2-2F131507DD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7" name="Rectangle 11">
                    <a:extLst>
                      <a:ext uri="{FF2B5EF4-FFF2-40B4-BE49-F238E27FC236}">
                        <a16:creationId xmlns:a16="http://schemas.microsoft.com/office/drawing/2014/main" id="{9CF11AD6-BE40-9195-6058-F5044C8066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7" name="Group 12">
                  <a:extLst>
                    <a:ext uri="{FF2B5EF4-FFF2-40B4-BE49-F238E27FC236}">
                      <a16:creationId xmlns:a16="http://schemas.microsoft.com/office/drawing/2014/main" id="{32B8289A-4C45-B548-B26B-2D855E511E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4" name="Rectangle 13">
                    <a:extLst>
                      <a:ext uri="{FF2B5EF4-FFF2-40B4-BE49-F238E27FC236}">
                        <a16:creationId xmlns:a16="http://schemas.microsoft.com/office/drawing/2014/main" id="{400D0419-F2BF-55B7-CBDE-F889E06EFB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5" name="Rectangle 14">
                    <a:extLst>
                      <a:ext uri="{FF2B5EF4-FFF2-40B4-BE49-F238E27FC236}">
                        <a16:creationId xmlns:a16="http://schemas.microsoft.com/office/drawing/2014/main" id="{58994C39-471C-6222-DBDA-EB205FB93B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8" name="Group 20">
                  <a:extLst>
                    <a:ext uri="{FF2B5EF4-FFF2-40B4-BE49-F238E27FC236}">
                      <a16:creationId xmlns:a16="http://schemas.microsoft.com/office/drawing/2014/main" id="{F49CAAE6-3FAC-E112-D95D-3F146673A6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42" name="Rectangle 16">
                    <a:extLst>
                      <a:ext uri="{FF2B5EF4-FFF2-40B4-BE49-F238E27FC236}">
                        <a16:creationId xmlns:a16="http://schemas.microsoft.com/office/drawing/2014/main" id="{A4D3D24B-C19A-AE44-8FE9-EFAA9997A4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3" name="Rectangle 17">
                    <a:extLst>
                      <a:ext uri="{FF2B5EF4-FFF2-40B4-BE49-F238E27FC236}">
                        <a16:creationId xmlns:a16="http://schemas.microsoft.com/office/drawing/2014/main" id="{6B647B63-5340-6392-F46D-889DF85D4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9" name="Group 21">
                  <a:extLst>
                    <a:ext uri="{FF2B5EF4-FFF2-40B4-BE49-F238E27FC236}">
                      <a16:creationId xmlns:a16="http://schemas.microsoft.com/office/drawing/2014/main" id="{70457B22-98E6-47EA-A7BF-2FCB445E0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40" name="Rectangle 22">
                    <a:extLst>
                      <a:ext uri="{FF2B5EF4-FFF2-40B4-BE49-F238E27FC236}">
                        <a16:creationId xmlns:a16="http://schemas.microsoft.com/office/drawing/2014/main" id="{F8E48D76-8AAC-AB5C-468C-2ECC5F339A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1" name="Rectangle 23">
                    <a:extLst>
                      <a:ext uri="{FF2B5EF4-FFF2-40B4-BE49-F238E27FC236}">
                        <a16:creationId xmlns:a16="http://schemas.microsoft.com/office/drawing/2014/main" id="{C2045DE3-A10B-FEAE-531A-7E256F75B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BF6B5D25-D729-40F5-7F49-9120898D3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3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5C09FED-BD48-E9E8-301C-31957BD33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 descr="solenoid duty cycle">
            <a:extLst>
              <a:ext uri="{FF2B5EF4-FFF2-40B4-BE49-F238E27FC236}">
                <a16:creationId xmlns:a16="http://schemas.microsoft.com/office/drawing/2014/main" id="{08ED1987-E5F0-C7CC-1BB8-2C397686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637213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3DB6D7-8B55-1C79-09BB-6287EF071F23}"/>
                  </a:ext>
                </a:extLst>
              </p14:cNvPr>
              <p14:cNvContentPartPr/>
              <p14:nvPr/>
            </p14:nvContentPartPr>
            <p14:xfrm>
              <a:off x="671040" y="3963960"/>
              <a:ext cx="8299440" cy="167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3DB6D7-8B55-1C79-09BB-6287EF071F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680" y="3954600"/>
                <a:ext cx="8318160" cy="168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3798" grpId="0"/>
      <p:bldP spid="33800" grpId="0"/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410FCCF-7E36-C955-AEE8-4BAA7F439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2800"/>
              <a:t>Design of Solenoid</a:t>
            </a:r>
            <a:endParaRPr lang="en-IN" altLang="en-US" sz="280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DE2EFB7-0296-86D7-4A87-F683DEED8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3749675"/>
            <a:ext cx="7772400" cy="1828800"/>
          </a:xfrm>
        </p:spPr>
        <p:txBody>
          <a:bodyPr/>
          <a:lstStyle/>
          <a:p>
            <a:r>
              <a:rPr lang="en-US" altLang="en-US" sz="2400" dirty="0"/>
              <a:t>A solenoid has the following design variables:</a:t>
            </a:r>
          </a:p>
          <a:p>
            <a:r>
              <a:rPr lang="en-US" altLang="en-US" sz="2400" dirty="0"/>
              <a:t>Number of turns per meter</a:t>
            </a:r>
            <a:endParaRPr lang="en-IN" altLang="en-US" sz="2400" dirty="0"/>
          </a:p>
          <a:p>
            <a:r>
              <a:rPr lang="en-US" altLang="en-US" sz="2400" dirty="0"/>
              <a:t>Current passing through solenoid</a:t>
            </a:r>
            <a:endParaRPr lang="en-IN" altLang="en-US" sz="2400" dirty="0"/>
          </a:p>
          <a:p>
            <a:r>
              <a:rPr lang="en-US" altLang="en-US" sz="2400" dirty="0"/>
              <a:t>Resistance of solenoid wire</a:t>
            </a:r>
            <a:endParaRPr lang="en-I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0" name="Object 8">
                <a:extLst>
                  <a:ext uri="{FF2B5EF4-FFF2-40B4-BE49-F238E27FC236}">
                    <a16:creationId xmlns:a16="http://schemas.microsoft.com/office/drawing/2014/main" id="{65E50015-0356-518B-A9B8-056CF6568AB8}"/>
                  </a:ext>
                </a:extLst>
              </p:cNvPr>
              <p:cNvSpPr txBox="1"/>
              <p:nvPr/>
            </p:nvSpPr>
            <p:spPr bwMode="auto">
              <a:xfrm>
                <a:off x="342900" y="1304925"/>
                <a:ext cx="304800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800" name="Object 8">
                <a:extLst>
                  <a:ext uri="{FF2B5EF4-FFF2-40B4-BE49-F238E27FC236}">
                    <a16:creationId xmlns:a16="http://schemas.microsoft.com/office/drawing/2014/main" id="{65E50015-0356-518B-A9B8-056CF6568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1304925"/>
                <a:ext cx="3048000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6">
                <a:extLst>
                  <a:ext uri="{FF2B5EF4-FFF2-40B4-BE49-F238E27FC236}">
                    <a16:creationId xmlns:a16="http://schemas.microsoft.com/office/drawing/2014/main" id="{FBFDE3F9-2D4A-43B7-2FAF-09EA327DAD3A}"/>
                  </a:ext>
                </a:extLst>
              </p:cNvPr>
              <p:cNvSpPr txBox="1"/>
              <p:nvPr/>
            </p:nvSpPr>
            <p:spPr bwMode="auto">
              <a:xfrm>
                <a:off x="854075" y="2419350"/>
                <a:ext cx="178435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𝑛𝐼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6">
                <a:extLst>
                  <a:ext uri="{FF2B5EF4-FFF2-40B4-BE49-F238E27FC236}">
                    <a16:creationId xmlns:a16="http://schemas.microsoft.com/office/drawing/2014/main" id="{FBFDE3F9-2D4A-43B7-2FAF-09EA327D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4075" y="2419350"/>
                <a:ext cx="1784350" cy="685800"/>
              </a:xfrm>
              <a:prstGeom prst="rect">
                <a:avLst/>
              </a:prstGeom>
              <a:blipFill>
                <a:blip r:embed="rId3"/>
                <a:stretch>
                  <a:fillRect l="-6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9" name="Picture 7">
            <a:extLst>
              <a:ext uri="{FF2B5EF4-FFF2-40B4-BE49-F238E27FC236}">
                <a16:creationId xmlns:a16="http://schemas.microsoft.com/office/drawing/2014/main" id="{B2AD0234-6EF0-21F2-6F92-A539069A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2" y="1219200"/>
            <a:ext cx="5773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C2DDD361-548F-D997-42D8-BAF49AC5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530475"/>
            <a:ext cx="314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10">
                <a:extLst>
                  <a:ext uri="{FF2B5EF4-FFF2-40B4-BE49-F238E27FC236}">
                    <a16:creationId xmlns:a16="http://schemas.microsoft.com/office/drawing/2014/main" id="{0A706D34-F536-4E8E-0FE6-65C6A6169F01}"/>
                  </a:ext>
                </a:extLst>
              </p:cNvPr>
              <p:cNvSpPr txBox="1"/>
              <p:nvPr/>
            </p:nvSpPr>
            <p:spPr bwMode="auto">
              <a:xfrm>
                <a:off x="669925" y="5578475"/>
                <a:ext cx="2438400" cy="9699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𝑝𝑙𝑢𝑛𝑔𝑒𝑟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𝑝𝑙𝑢𝑛𝑔𝑒𝑟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𝑛𝑒𝑡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𝑝𝑙𝑢𝑛𝑔𝑒𝑟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100" name="Object 10">
                <a:extLst>
                  <a:ext uri="{FF2B5EF4-FFF2-40B4-BE49-F238E27FC236}">
                    <a16:creationId xmlns:a16="http://schemas.microsoft.com/office/drawing/2014/main" id="{0A706D34-F536-4E8E-0FE6-65C6A6169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925" y="5578475"/>
                <a:ext cx="2438400" cy="969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8" name="Picture 22">
            <a:extLst>
              <a:ext uri="{FF2B5EF4-FFF2-40B4-BE49-F238E27FC236}">
                <a16:creationId xmlns:a16="http://schemas.microsoft.com/office/drawing/2014/main" id="{0537C1DB-4977-86BC-5583-5D76F47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3197225"/>
            <a:ext cx="46482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Group 38">
            <a:extLst>
              <a:ext uri="{FF2B5EF4-FFF2-40B4-BE49-F238E27FC236}">
                <a16:creationId xmlns:a16="http://schemas.microsoft.com/office/drawing/2014/main" id="{5FBE188A-F4DB-7D2E-621A-0EE9D6A353F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51" name="Group 19">
              <a:extLst>
                <a:ext uri="{FF2B5EF4-FFF2-40B4-BE49-F238E27FC236}">
                  <a16:creationId xmlns:a16="http://schemas.microsoft.com/office/drawing/2014/main" id="{8FB33053-1657-2188-93F2-3268F9F9D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3" name="Group 8">
                <a:extLst>
                  <a:ext uri="{FF2B5EF4-FFF2-40B4-BE49-F238E27FC236}">
                    <a16:creationId xmlns:a16="http://schemas.microsoft.com/office/drawing/2014/main" id="{E32587D8-F998-AFF5-327A-65CF2B813C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5" name="Group 9">
                  <a:extLst>
                    <a:ext uri="{FF2B5EF4-FFF2-40B4-BE49-F238E27FC236}">
                      <a16:creationId xmlns:a16="http://schemas.microsoft.com/office/drawing/2014/main" id="{502BF31D-F22C-3433-D912-DC35FF70E5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5" name="Rectangle 10">
                    <a:extLst>
                      <a:ext uri="{FF2B5EF4-FFF2-40B4-BE49-F238E27FC236}">
                        <a16:creationId xmlns:a16="http://schemas.microsoft.com/office/drawing/2014/main" id="{3918EDAA-43EA-A008-1EA4-9D8E7C0E2A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6" name="Rectangle 11">
                    <a:extLst>
                      <a:ext uri="{FF2B5EF4-FFF2-40B4-BE49-F238E27FC236}">
                        <a16:creationId xmlns:a16="http://schemas.microsoft.com/office/drawing/2014/main" id="{CE93E4B6-B5F4-D5B7-3CE8-3D491429BA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2">
                  <a:extLst>
                    <a:ext uri="{FF2B5EF4-FFF2-40B4-BE49-F238E27FC236}">
                      <a16:creationId xmlns:a16="http://schemas.microsoft.com/office/drawing/2014/main" id="{853E48CE-94F7-5AB7-63FC-A51084CB67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3" name="Rectangle 13">
                    <a:extLst>
                      <a:ext uri="{FF2B5EF4-FFF2-40B4-BE49-F238E27FC236}">
                        <a16:creationId xmlns:a16="http://schemas.microsoft.com/office/drawing/2014/main" id="{65E95AAA-6EF6-156E-541E-960FC9391E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4">
                    <a:extLst>
                      <a:ext uri="{FF2B5EF4-FFF2-40B4-BE49-F238E27FC236}">
                        <a16:creationId xmlns:a16="http://schemas.microsoft.com/office/drawing/2014/main" id="{E00614F1-7040-2D1B-287B-DB7A1EE474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7" name="Group 16">
                  <a:extLst>
                    <a:ext uri="{FF2B5EF4-FFF2-40B4-BE49-F238E27FC236}">
                      <a16:creationId xmlns:a16="http://schemas.microsoft.com/office/drawing/2014/main" id="{C333A4A3-3CDA-3786-4C8B-825BFE6CE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61" name="Rectangle 16">
                    <a:extLst>
                      <a:ext uri="{FF2B5EF4-FFF2-40B4-BE49-F238E27FC236}">
                        <a16:creationId xmlns:a16="http://schemas.microsoft.com/office/drawing/2014/main" id="{D71DCAEE-CE77-5B0D-AAAD-C7A3751FB0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7">
                    <a:extLst>
                      <a:ext uri="{FF2B5EF4-FFF2-40B4-BE49-F238E27FC236}">
                        <a16:creationId xmlns:a16="http://schemas.microsoft.com/office/drawing/2014/main" id="{BC3CB21A-8260-40BD-8C41-560C9AE6D5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8" name="Group 17">
                  <a:extLst>
                    <a:ext uri="{FF2B5EF4-FFF2-40B4-BE49-F238E27FC236}">
                      <a16:creationId xmlns:a16="http://schemas.microsoft.com/office/drawing/2014/main" id="{869A58C1-C52C-E967-6003-40A06C4373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9" name="Rectangle 18">
                    <a:extLst>
                      <a:ext uri="{FF2B5EF4-FFF2-40B4-BE49-F238E27FC236}">
                        <a16:creationId xmlns:a16="http://schemas.microsoft.com/office/drawing/2014/main" id="{D7052484-8DAA-7F5F-6B23-D036C11DD0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9">
                    <a:extLst>
                      <a:ext uri="{FF2B5EF4-FFF2-40B4-BE49-F238E27FC236}">
                        <a16:creationId xmlns:a16="http://schemas.microsoft.com/office/drawing/2014/main" id="{11946890-9ED3-8FDF-0A27-A08B388A0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0A0AEC9F-F8D7-A924-483B-207B71A7F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F217FEC-76E1-D7A3-05D4-714F2B79C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2" grpId="0"/>
      <p:bldP spid="4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07107DB-7C6B-E42F-3DEF-9CCE4B8C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800"/>
              <a:t>Solenoid characteristics - 1</a:t>
            </a:r>
            <a:endParaRPr lang="en-IN" altLang="en-US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FBDB2A-7E2D-95CB-BB45-84EE903A7040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1412875"/>
            <a:ext cx="3552825" cy="3281363"/>
            <a:chOff x="457200" y="1209514"/>
            <a:chExt cx="3552825" cy="3281515"/>
          </a:xfrm>
        </p:grpSpPr>
        <p:pic>
          <p:nvPicPr>
            <p:cNvPr id="11287" name="Picture 1">
              <a:extLst>
                <a:ext uri="{FF2B5EF4-FFF2-40B4-BE49-F238E27FC236}">
                  <a16:creationId xmlns:a16="http://schemas.microsoft.com/office/drawing/2014/main" id="{2157CA85-5C78-5F23-CC14-41F2ABB49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52310"/>
              <a:ext cx="3552825" cy="28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TextBox 2">
              <a:extLst>
                <a:ext uri="{FF2B5EF4-FFF2-40B4-BE49-F238E27FC236}">
                  <a16:creationId xmlns:a16="http://schemas.microsoft.com/office/drawing/2014/main" id="{EBD2734D-F5B7-DE17-01F5-E3A4DEFCA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945" y="1209514"/>
              <a:ext cx="18934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Shape of Pole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5E697F0-F0A3-359D-E6A0-F75725CD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554163"/>
            <a:ext cx="59340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38">
            <a:extLst>
              <a:ext uri="{FF2B5EF4-FFF2-40B4-BE49-F238E27FC236}">
                <a16:creationId xmlns:a16="http://schemas.microsoft.com/office/drawing/2014/main" id="{423B7F61-2F2C-D36E-7EEC-D6AE7934787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271" name="Group 19">
              <a:extLst>
                <a:ext uri="{FF2B5EF4-FFF2-40B4-BE49-F238E27FC236}">
                  <a16:creationId xmlns:a16="http://schemas.microsoft.com/office/drawing/2014/main" id="{131F006E-E0CE-2711-C71B-311E400C7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273" name="Group 8">
                <a:extLst>
                  <a:ext uri="{FF2B5EF4-FFF2-40B4-BE49-F238E27FC236}">
                    <a16:creationId xmlns:a16="http://schemas.microsoft.com/office/drawing/2014/main" id="{D7BC7713-C6A2-8563-9836-1B8EC0486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275" name="Group 9">
                  <a:extLst>
                    <a:ext uri="{FF2B5EF4-FFF2-40B4-BE49-F238E27FC236}">
                      <a16:creationId xmlns:a16="http://schemas.microsoft.com/office/drawing/2014/main" id="{4D77E9F6-FAE4-EF53-D563-9DB857FD9C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285" name="Rectangle 10">
                    <a:extLst>
                      <a:ext uri="{FF2B5EF4-FFF2-40B4-BE49-F238E27FC236}">
                        <a16:creationId xmlns:a16="http://schemas.microsoft.com/office/drawing/2014/main" id="{226CF713-A905-4B0D-5A90-E4FB33D962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6" name="Rectangle 11">
                    <a:extLst>
                      <a:ext uri="{FF2B5EF4-FFF2-40B4-BE49-F238E27FC236}">
                        <a16:creationId xmlns:a16="http://schemas.microsoft.com/office/drawing/2014/main" id="{EDC72041-0AD6-5C01-F865-DECB503774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76" name="Group 12">
                  <a:extLst>
                    <a:ext uri="{FF2B5EF4-FFF2-40B4-BE49-F238E27FC236}">
                      <a16:creationId xmlns:a16="http://schemas.microsoft.com/office/drawing/2014/main" id="{D19829C0-4025-84F9-812F-53A8ACF03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283" name="Rectangle 13">
                    <a:extLst>
                      <a:ext uri="{FF2B5EF4-FFF2-40B4-BE49-F238E27FC236}">
                        <a16:creationId xmlns:a16="http://schemas.microsoft.com/office/drawing/2014/main" id="{FEA10EB0-04B6-E5BF-3A01-AE3C3D6EE1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4" name="Rectangle 14">
                    <a:extLst>
                      <a:ext uri="{FF2B5EF4-FFF2-40B4-BE49-F238E27FC236}">
                        <a16:creationId xmlns:a16="http://schemas.microsoft.com/office/drawing/2014/main" id="{6F97D88A-0DC3-754E-589B-547B460AE5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77" name="Group 13">
                  <a:extLst>
                    <a:ext uri="{FF2B5EF4-FFF2-40B4-BE49-F238E27FC236}">
                      <a16:creationId xmlns:a16="http://schemas.microsoft.com/office/drawing/2014/main" id="{8CE5AECE-84C0-D8E1-5F2E-646D6F45C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1281" name="Rectangle 16">
                    <a:extLst>
                      <a:ext uri="{FF2B5EF4-FFF2-40B4-BE49-F238E27FC236}">
                        <a16:creationId xmlns:a16="http://schemas.microsoft.com/office/drawing/2014/main" id="{133F2ABC-FEA8-A4D7-67E7-D5A6D12C8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2" name="Rectangle 17">
                    <a:extLst>
                      <a:ext uri="{FF2B5EF4-FFF2-40B4-BE49-F238E27FC236}">
                        <a16:creationId xmlns:a16="http://schemas.microsoft.com/office/drawing/2014/main" id="{998A5917-7FD7-C6FB-DC44-D59B3DF24F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78" name="Group 14">
                  <a:extLst>
                    <a:ext uri="{FF2B5EF4-FFF2-40B4-BE49-F238E27FC236}">
                      <a16:creationId xmlns:a16="http://schemas.microsoft.com/office/drawing/2014/main" id="{17BCA16E-0370-F21B-6B47-B0452319E3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279" name="Rectangle 15">
                    <a:extLst>
                      <a:ext uri="{FF2B5EF4-FFF2-40B4-BE49-F238E27FC236}">
                        <a16:creationId xmlns:a16="http://schemas.microsoft.com/office/drawing/2014/main" id="{6BF8B439-EC1F-5FBD-741E-2A736B1769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0" name="Rectangle 16">
                    <a:extLst>
                      <a:ext uri="{FF2B5EF4-FFF2-40B4-BE49-F238E27FC236}">
                        <a16:creationId xmlns:a16="http://schemas.microsoft.com/office/drawing/2014/main" id="{238D12A4-6B14-0057-D864-8C2429E68F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286FA153-533E-E1AB-B1C0-51C195F42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27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A7F1D5D-71CF-6900-7A5F-8C6F45367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D32CE73-4C1A-CCCB-1BA8-43ADE64AA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38150"/>
            <a:ext cx="7772400" cy="652463"/>
          </a:xfrm>
        </p:spPr>
        <p:txBody>
          <a:bodyPr/>
          <a:lstStyle/>
          <a:p>
            <a:r>
              <a:rPr lang="en-US" altLang="en-US" sz="2800"/>
              <a:t>Solenoid characteristics - 2</a:t>
            </a:r>
            <a:endParaRPr lang="en-IN" altLang="en-US" sz="2800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06DF03E8-6701-67DC-68BB-C21BA4B6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52538"/>
            <a:ext cx="74866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38">
            <a:extLst>
              <a:ext uri="{FF2B5EF4-FFF2-40B4-BE49-F238E27FC236}">
                <a16:creationId xmlns:a16="http://schemas.microsoft.com/office/drawing/2014/main" id="{D4FF1A9C-C941-CAD5-915C-C67D5F9201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293" name="Group 19">
              <a:extLst>
                <a:ext uri="{FF2B5EF4-FFF2-40B4-BE49-F238E27FC236}">
                  <a16:creationId xmlns:a16="http://schemas.microsoft.com/office/drawing/2014/main" id="{B4D67786-756C-CAEE-241F-09958F0567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295" name="Group 8">
                <a:extLst>
                  <a:ext uri="{FF2B5EF4-FFF2-40B4-BE49-F238E27FC236}">
                    <a16:creationId xmlns:a16="http://schemas.microsoft.com/office/drawing/2014/main" id="{E1215B8F-7BAE-5CD9-28BD-0E6F6508B8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297" name="Group 9">
                  <a:extLst>
                    <a:ext uri="{FF2B5EF4-FFF2-40B4-BE49-F238E27FC236}">
                      <a16:creationId xmlns:a16="http://schemas.microsoft.com/office/drawing/2014/main" id="{A0C1AA6B-B13A-9C74-3964-71C39DC0F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2307" name="Rectangle 10">
                    <a:extLst>
                      <a:ext uri="{FF2B5EF4-FFF2-40B4-BE49-F238E27FC236}">
                        <a16:creationId xmlns:a16="http://schemas.microsoft.com/office/drawing/2014/main" id="{7A8A9C26-5CE5-CF84-421D-686C1D2AB1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8" name="Rectangle 11">
                    <a:extLst>
                      <a:ext uri="{FF2B5EF4-FFF2-40B4-BE49-F238E27FC236}">
                        <a16:creationId xmlns:a16="http://schemas.microsoft.com/office/drawing/2014/main" id="{5CCF897D-4CF5-5775-8480-5A2111B8DA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298" name="Group 12">
                  <a:extLst>
                    <a:ext uri="{FF2B5EF4-FFF2-40B4-BE49-F238E27FC236}">
                      <a16:creationId xmlns:a16="http://schemas.microsoft.com/office/drawing/2014/main" id="{F33E6E4D-899B-8D83-26E1-600753A1B1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2305" name="Rectangle 13">
                    <a:extLst>
                      <a:ext uri="{FF2B5EF4-FFF2-40B4-BE49-F238E27FC236}">
                        <a16:creationId xmlns:a16="http://schemas.microsoft.com/office/drawing/2014/main" id="{A749D2E9-C4DD-02D9-A8C5-038D7F7FF4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6" name="Rectangle 14">
                    <a:extLst>
                      <a:ext uri="{FF2B5EF4-FFF2-40B4-BE49-F238E27FC236}">
                        <a16:creationId xmlns:a16="http://schemas.microsoft.com/office/drawing/2014/main" id="{EE33A6C9-F79D-85CC-94CA-14D09AB69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299" name="Group 10">
                  <a:extLst>
                    <a:ext uri="{FF2B5EF4-FFF2-40B4-BE49-F238E27FC236}">
                      <a16:creationId xmlns:a16="http://schemas.microsoft.com/office/drawing/2014/main" id="{29D79121-F6A1-E218-EEF4-3514C79AF5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2303" name="Rectangle 16">
                    <a:extLst>
                      <a:ext uri="{FF2B5EF4-FFF2-40B4-BE49-F238E27FC236}">
                        <a16:creationId xmlns:a16="http://schemas.microsoft.com/office/drawing/2014/main" id="{957BAFEF-72C5-1F60-7E57-2451D4EA84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4" name="Rectangle 17">
                    <a:extLst>
                      <a:ext uri="{FF2B5EF4-FFF2-40B4-BE49-F238E27FC236}">
                        <a16:creationId xmlns:a16="http://schemas.microsoft.com/office/drawing/2014/main" id="{A2227399-4E16-F422-E0E8-991BA3A38A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300" name="Group 11">
                  <a:extLst>
                    <a:ext uri="{FF2B5EF4-FFF2-40B4-BE49-F238E27FC236}">
                      <a16:creationId xmlns:a16="http://schemas.microsoft.com/office/drawing/2014/main" id="{58032D6B-5404-AD41-4D71-2ACE30CB84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301" name="Rectangle 12">
                    <a:extLst>
                      <a:ext uri="{FF2B5EF4-FFF2-40B4-BE49-F238E27FC236}">
                        <a16:creationId xmlns:a16="http://schemas.microsoft.com/office/drawing/2014/main" id="{7D2679BC-9B1F-DBCF-B768-5359072FF9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2" name="Rectangle 13">
                    <a:extLst>
                      <a:ext uri="{FF2B5EF4-FFF2-40B4-BE49-F238E27FC236}">
                        <a16:creationId xmlns:a16="http://schemas.microsoft.com/office/drawing/2014/main" id="{6235FBC6-5DE1-5656-D268-E3F672A3BC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877C701-3E28-5191-3690-2D88EA84F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29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C1B2F60-93E3-AAC7-80C0-CD1F9B37E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2ADA17D-6747-092D-7052-E2E9C855F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4300"/>
            <a:ext cx="7002463" cy="1143000"/>
          </a:xfrm>
        </p:spPr>
        <p:txBody>
          <a:bodyPr/>
          <a:lstStyle/>
          <a:p>
            <a:r>
              <a:rPr lang="en-IN" altLang="en-US" sz="2800"/>
              <a:t>Process of reducing the response time of the fuel injector solenoid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4A99C6FA-18F9-5E2E-7A3F-46D026D9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95400"/>
            <a:ext cx="8796337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38">
            <a:extLst>
              <a:ext uri="{FF2B5EF4-FFF2-40B4-BE49-F238E27FC236}">
                <a16:creationId xmlns:a16="http://schemas.microsoft.com/office/drawing/2014/main" id="{1C617599-90A0-B3EB-B74F-1F4651979E3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17" name="Group 19">
              <a:extLst>
                <a:ext uri="{FF2B5EF4-FFF2-40B4-BE49-F238E27FC236}">
                  <a16:creationId xmlns:a16="http://schemas.microsoft.com/office/drawing/2014/main" id="{79E0087A-DF5E-87EB-23B4-10504BF07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19" name="Group 8">
                <a:extLst>
                  <a:ext uri="{FF2B5EF4-FFF2-40B4-BE49-F238E27FC236}">
                    <a16:creationId xmlns:a16="http://schemas.microsoft.com/office/drawing/2014/main" id="{FD384F9B-30BC-4ED9-AC20-3BC2F447E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321" name="Group 9">
                  <a:extLst>
                    <a:ext uri="{FF2B5EF4-FFF2-40B4-BE49-F238E27FC236}">
                      <a16:creationId xmlns:a16="http://schemas.microsoft.com/office/drawing/2014/main" id="{BC7CC81A-01F6-602D-61DF-4D9892C5B4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3331" name="Rectangle 10">
                    <a:extLst>
                      <a:ext uri="{FF2B5EF4-FFF2-40B4-BE49-F238E27FC236}">
                        <a16:creationId xmlns:a16="http://schemas.microsoft.com/office/drawing/2014/main" id="{040529FC-6B32-6330-30E8-69538E82B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2" name="Rectangle 11">
                    <a:extLst>
                      <a:ext uri="{FF2B5EF4-FFF2-40B4-BE49-F238E27FC236}">
                        <a16:creationId xmlns:a16="http://schemas.microsoft.com/office/drawing/2014/main" id="{E40D83C0-711F-C273-FF3F-C93FC63BDB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2" name="Group 12">
                  <a:extLst>
                    <a:ext uri="{FF2B5EF4-FFF2-40B4-BE49-F238E27FC236}">
                      <a16:creationId xmlns:a16="http://schemas.microsoft.com/office/drawing/2014/main" id="{BE771FA9-2726-8E9F-F6CA-5EE526916B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3329" name="Rectangle 13">
                    <a:extLst>
                      <a:ext uri="{FF2B5EF4-FFF2-40B4-BE49-F238E27FC236}">
                        <a16:creationId xmlns:a16="http://schemas.microsoft.com/office/drawing/2014/main" id="{E038A791-1A9A-6603-8221-06F79DCF93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0" name="Rectangle 14">
                    <a:extLst>
                      <a:ext uri="{FF2B5EF4-FFF2-40B4-BE49-F238E27FC236}">
                        <a16:creationId xmlns:a16="http://schemas.microsoft.com/office/drawing/2014/main" id="{EBA7BAED-9A24-D62B-3573-D4C29F9A5C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3" name="Group 10">
                  <a:extLst>
                    <a:ext uri="{FF2B5EF4-FFF2-40B4-BE49-F238E27FC236}">
                      <a16:creationId xmlns:a16="http://schemas.microsoft.com/office/drawing/2014/main" id="{820EF56B-0A36-0712-E36E-77B93C703B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327" name="Rectangle 16">
                    <a:extLst>
                      <a:ext uri="{FF2B5EF4-FFF2-40B4-BE49-F238E27FC236}">
                        <a16:creationId xmlns:a16="http://schemas.microsoft.com/office/drawing/2014/main" id="{3013C276-EB38-01DD-E7BE-7F3295EE35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28" name="Rectangle 17">
                    <a:extLst>
                      <a:ext uri="{FF2B5EF4-FFF2-40B4-BE49-F238E27FC236}">
                        <a16:creationId xmlns:a16="http://schemas.microsoft.com/office/drawing/2014/main" id="{26B871C4-64E3-8495-550B-C55246B95E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4" name="Group 11">
                  <a:extLst>
                    <a:ext uri="{FF2B5EF4-FFF2-40B4-BE49-F238E27FC236}">
                      <a16:creationId xmlns:a16="http://schemas.microsoft.com/office/drawing/2014/main" id="{D0899424-D750-F2AB-B1B6-39543E64F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325" name="Rectangle 12">
                    <a:extLst>
                      <a:ext uri="{FF2B5EF4-FFF2-40B4-BE49-F238E27FC236}">
                        <a16:creationId xmlns:a16="http://schemas.microsoft.com/office/drawing/2014/main" id="{1AAE763D-D5FB-5FC3-BD06-35EFA3B8B7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26" name="Rectangle 13">
                    <a:extLst>
                      <a:ext uri="{FF2B5EF4-FFF2-40B4-BE49-F238E27FC236}">
                        <a16:creationId xmlns:a16="http://schemas.microsoft.com/office/drawing/2014/main" id="{7F700BCE-8176-BB5D-FCB9-DE3D9456AB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43ED6121-9E9B-19E4-563C-9F7F97B5B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31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6283006-57DA-33E0-E3CE-0B4F3388E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0F4ADDC-771C-60FD-C8BB-8621D2798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8300"/>
            <a:ext cx="7102475" cy="533400"/>
          </a:xfrm>
        </p:spPr>
        <p:txBody>
          <a:bodyPr/>
          <a:lstStyle/>
          <a:p>
            <a:r>
              <a:rPr lang="en-US" altLang="en-US" sz="2800"/>
              <a:t>Electrical Input to Control Injector Operation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BA3A1570-FF35-B081-1536-05934891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284288"/>
            <a:ext cx="44053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BFA12-891D-CA3D-CF61-B7474427E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4648200"/>
            <a:ext cx="325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Once in two Revolutions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AF6E1978-6442-B082-EF1A-F60A87E744B7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3962400"/>
            <a:ext cx="5532438" cy="719138"/>
            <a:chOff x="0" y="3429000"/>
            <a:chExt cx="5532436" cy="719137"/>
          </a:xfrm>
        </p:grpSpPr>
        <p:pic>
          <p:nvPicPr>
            <p:cNvPr id="14368" name="Picture 3">
              <a:extLst>
                <a:ext uri="{FF2B5EF4-FFF2-40B4-BE49-F238E27FC236}">
                  <a16:creationId xmlns:a16="http://schemas.microsoft.com/office/drawing/2014/main" id="{C2A20043-EB59-5294-9D18-8665E164E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429000"/>
              <a:ext cx="2636836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9" name="TextBox 7">
              <a:extLst>
                <a:ext uri="{FF2B5EF4-FFF2-40B4-BE49-F238E27FC236}">
                  <a16:creationId xmlns:a16="http://schemas.microsoft.com/office/drawing/2014/main" id="{FC59D570-3C28-AEAF-F14D-4EE17551F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7600"/>
              <a:ext cx="2916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Full Open Accelerator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BE42A1FD-E5E4-BC33-1875-8E1115D019D8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5257800"/>
            <a:ext cx="3657600" cy="495300"/>
            <a:chOff x="1981200" y="4995834"/>
            <a:chExt cx="3657600" cy="495031"/>
          </a:xfrm>
        </p:grpSpPr>
        <p:pic>
          <p:nvPicPr>
            <p:cNvPr id="14366" name="Picture 5">
              <a:extLst>
                <a:ext uri="{FF2B5EF4-FFF2-40B4-BE49-F238E27FC236}">
                  <a16:creationId xmlns:a16="http://schemas.microsoft.com/office/drawing/2014/main" id="{5F60ED99-F9D1-6392-7264-5E728C1DA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995834"/>
              <a:ext cx="2590800" cy="49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7" name="TextBox 11">
              <a:extLst>
                <a:ext uri="{FF2B5EF4-FFF2-40B4-BE49-F238E27FC236}">
                  <a16:creationId xmlns:a16="http://schemas.microsoft.com/office/drawing/2014/main" id="{43599A19-A76E-FB7F-A9E6-45A09F2DA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5029200"/>
              <a:ext cx="9188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Idling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45A90002-F9DD-5713-5FAF-FA9B235FB158}"/>
              </a:ext>
            </a:extLst>
          </p:cNvPr>
          <p:cNvGrpSpPr>
            <a:grpSpLocks/>
          </p:cNvGrpSpPr>
          <p:nvPr/>
        </p:nvGrpSpPr>
        <p:grpSpPr bwMode="auto">
          <a:xfrm>
            <a:off x="1092200" y="6016625"/>
            <a:ext cx="4648200" cy="612775"/>
            <a:chOff x="609600" y="5483306"/>
            <a:chExt cx="4648200" cy="612694"/>
          </a:xfrm>
        </p:grpSpPr>
        <p:pic>
          <p:nvPicPr>
            <p:cNvPr id="14364" name="Picture 6">
              <a:extLst>
                <a:ext uri="{FF2B5EF4-FFF2-40B4-BE49-F238E27FC236}">
                  <a16:creationId xmlns:a16="http://schemas.microsoft.com/office/drawing/2014/main" id="{559B4A2C-93C0-8BE6-B45A-AF72F2A36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483306"/>
              <a:ext cx="2743200" cy="61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5" name="TextBox 14">
              <a:extLst>
                <a:ext uri="{FF2B5EF4-FFF2-40B4-BE49-F238E27FC236}">
                  <a16:creationId xmlns:a16="http://schemas.microsoft.com/office/drawing/2014/main" id="{DA440DD4-FD56-55F8-7AA0-AEE5E81D6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486400"/>
              <a:ext cx="18325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Cold Starting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F4955-74C0-E9DA-D32F-7155C6BC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00400"/>
            <a:ext cx="202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Injection Pulse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0A97F9-3B35-927D-F5FD-843C5381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55725"/>
            <a:ext cx="47132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 injector is essentially a gate valve for fuel delivery.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Increasing fuel pressure can allow to cram more fuel into the intake port for a given injector pulse width.</a:t>
            </a:r>
          </a:p>
        </p:txBody>
      </p:sp>
      <p:grpSp>
        <p:nvGrpSpPr>
          <p:cNvPr id="14346" name="Group 38">
            <a:extLst>
              <a:ext uri="{FF2B5EF4-FFF2-40B4-BE49-F238E27FC236}">
                <a16:creationId xmlns:a16="http://schemas.microsoft.com/office/drawing/2014/main" id="{895AAF6A-A248-0D22-DC41-2A39305C29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348" name="Group 19">
              <a:extLst>
                <a:ext uri="{FF2B5EF4-FFF2-40B4-BE49-F238E27FC236}">
                  <a16:creationId xmlns:a16="http://schemas.microsoft.com/office/drawing/2014/main" id="{EA863E9E-261F-9507-AA61-42119FF885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50" name="Group 8">
                <a:extLst>
                  <a:ext uri="{FF2B5EF4-FFF2-40B4-BE49-F238E27FC236}">
                    <a16:creationId xmlns:a16="http://schemas.microsoft.com/office/drawing/2014/main" id="{4856FFAE-0842-5ECF-951F-7FD88C07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52" name="Group 9">
                  <a:extLst>
                    <a:ext uri="{FF2B5EF4-FFF2-40B4-BE49-F238E27FC236}">
                      <a16:creationId xmlns:a16="http://schemas.microsoft.com/office/drawing/2014/main" id="{A13475B2-AE77-DA76-8947-710D1F55F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62" name="Rectangle 10">
                    <a:extLst>
                      <a:ext uri="{FF2B5EF4-FFF2-40B4-BE49-F238E27FC236}">
                        <a16:creationId xmlns:a16="http://schemas.microsoft.com/office/drawing/2014/main" id="{C0306C5C-FCAC-E35C-2CB5-B39FB04C1D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63" name="Rectangle 11">
                    <a:extLst>
                      <a:ext uri="{FF2B5EF4-FFF2-40B4-BE49-F238E27FC236}">
                        <a16:creationId xmlns:a16="http://schemas.microsoft.com/office/drawing/2014/main" id="{8AB93436-3A0D-EDF7-A53F-54A8524B94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3" name="Group 12">
                  <a:extLst>
                    <a:ext uri="{FF2B5EF4-FFF2-40B4-BE49-F238E27FC236}">
                      <a16:creationId xmlns:a16="http://schemas.microsoft.com/office/drawing/2014/main" id="{738C1D4C-0E67-DE7C-8917-68862073E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60" name="Rectangle 13">
                    <a:extLst>
                      <a:ext uri="{FF2B5EF4-FFF2-40B4-BE49-F238E27FC236}">
                        <a16:creationId xmlns:a16="http://schemas.microsoft.com/office/drawing/2014/main" id="{9F01D255-C758-30B5-806A-4FE9198DCD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61" name="Rectangle 14">
                    <a:extLst>
                      <a:ext uri="{FF2B5EF4-FFF2-40B4-BE49-F238E27FC236}">
                        <a16:creationId xmlns:a16="http://schemas.microsoft.com/office/drawing/2014/main" id="{04626131-5262-DF95-CD30-876FCC84B3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4" name="Group 24">
                  <a:extLst>
                    <a:ext uri="{FF2B5EF4-FFF2-40B4-BE49-F238E27FC236}">
                      <a16:creationId xmlns:a16="http://schemas.microsoft.com/office/drawing/2014/main" id="{18638BA0-E9FC-1D65-F8ED-E7F8765A9B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8" name="Rectangle 16">
                    <a:extLst>
                      <a:ext uri="{FF2B5EF4-FFF2-40B4-BE49-F238E27FC236}">
                        <a16:creationId xmlns:a16="http://schemas.microsoft.com/office/drawing/2014/main" id="{58C89E07-55FB-DDF5-C38C-88EB212F09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9" name="Rectangle 17">
                    <a:extLst>
                      <a:ext uri="{FF2B5EF4-FFF2-40B4-BE49-F238E27FC236}">
                        <a16:creationId xmlns:a16="http://schemas.microsoft.com/office/drawing/2014/main" id="{3A403DEB-AF55-E6AD-7308-BC7F24E1DF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5" name="Group 25">
                  <a:extLst>
                    <a:ext uri="{FF2B5EF4-FFF2-40B4-BE49-F238E27FC236}">
                      <a16:creationId xmlns:a16="http://schemas.microsoft.com/office/drawing/2014/main" id="{0C1582FA-0CB5-8051-2837-69771D6F23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56" name="Rectangle 26">
                    <a:extLst>
                      <a:ext uri="{FF2B5EF4-FFF2-40B4-BE49-F238E27FC236}">
                        <a16:creationId xmlns:a16="http://schemas.microsoft.com/office/drawing/2014/main" id="{EE2F8466-4B15-75BC-6C2D-D9DE391C06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7" name="Rectangle 27">
                    <a:extLst>
                      <a:ext uri="{FF2B5EF4-FFF2-40B4-BE49-F238E27FC236}">
                        <a16:creationId xmlns:a16="http://schemas.microsoft.com/office/drawing/2014/main" id="{F11A9C66-3D13-3CF3-CDA0-FEBDB8435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04BB69-4960-3B84-5045-8FC3051A4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51B8A17-CF0C-8B53-F25B-6BD5BE443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A9DC525-32A5-F526-1BEE-6B155E07B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800"/>
              <a:t>Transient Response of Injector</a:t>
            </a:r>
          </a:p>
        </p:txBody>
      </p:sp>
      <p:pic>
        <p:nvPicPr>
          <p:cNvPr id="65538" name="Picture 2">
            <a:extLst>
              <a:ext uri="{FF2B5EF4-FFF2-40B4-BE49-F238E27FC236}">
                <a16:creationId xmlns:a16="http://schemas.microsoft.com/office/drawing/2014/main" id="{FE3D9893-B3A2-CEF6-78B3-A401C85D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700213"/>
            <a:ext cx="52943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>
            <a:extLst>
              <a:ext uri="{FF2B5EF4-FFF2-40B4-BE49-F238E27FC236}">
                <a16:creationId xmlns:a16="http://schemas.microsoft.com/office/drawing/2014/main" id="{3EDBA028-FF0C-DE9A-7B22-DE5C24E2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28900"/>
            <a:ext cx="57673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>
            <a:extLst>
              <a:ext uri="{FF2B5EF4-FFF2-40B4-BE49-F238E27FC236}">
                <a16:creationId xmlns:a16="http://schemas.microsoft.com/office/drawing/2014/main" id="{0D4A0E7F-19B3-6872-E6FB-D6F3C906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500188"/>
            <a:ext cx="7639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38">
            <a:extLst>
              <a:ext uri="{FF2B5EF4-FFF2-40B4-BE49-F238E27FC236}">
                <a16:creationId xmlns:a16="http://schemas.microsoft.com/office/drawing/2014/main" id="{F3AF9DE1-CD32-FA70-F407-6A0C5760CE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367" name="Group 19">
              <a:extLst>
                <a:ext uri="{FF2B5EF4-FFF2-40B4-BE49-F238E27FC236}">
                  <a16:creationId xmlns:a16="http://schemas.microsoft.com/office/drawing/2014/main" id="{F6887708-7D28-DC30-5266-C87532063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369" name="Group 8">
                <a:extLst>
                  <a:ext uri="{FF2B5EF4-FFF2-40B4-BE49-F238E27FC236}">
                    <a16:creationId xmlns:a16="http://schemas.microsoft.com/office/drawing/2014/main" id="{73AA0ECB-E3EB-1C1B-5C98-90F2A668F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371" name="Group 9">
                  <a:extLst>
                    <a:ext uri="{FF2B5EF4-FFF2-40B4-BE49-F238E27FC236}">
                      <a16:creationId xmlns:a16="http://schemas.microsoft.com/office/drawing/2014/main" id="{663318F0-41C2-58F0-1B7A-4CDF506B23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5381" name="Rectangle 10">
                    <a:extLst>
                      <a:ext uri="{FF2B5EF4-FFF2-40B4-BE49-F238E27FC236}">
                        <a16:creationId xmlns:a16="http://schemas.microsoft.com/office/drawing/2014/main" id="{A0C5D40F-3D8F-1CED-5C92-0089AA7318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2" name="Rectangle 11">
                    <a:extLst>
                      <a:ext uri="{FF2B5EF4-FFF2-40B4-BE49-F238E27FC236}">
                        <a16:creationId xmlns:a16="http://schemas.microsoft.com/office/drawing/2014/main" id="{F924E96F-321B-3F2A-0590-9CE331870C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2" name="Group 12">
                  <a:extLst>
                    <a:ext uri="{FF2B5EF4-FFF2-40B4-BE49-F238E27FC236}">
                      <a16:creationId xmlns:a16="http://schemas.microsoft.com/office/drawing/2014/main" id="{F53388E0-2DB0-C66E-A609-B09CE498FB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379" name="Rectangle 13">
                    <a:extLst>
                      <a:ext uri="{FF2B5EF4-FFF2-40B4-BE49-F238E27FC236}">
                        <a16:creationId xmlns:a16="http://schemas.microsoft.com/office/drawing/2014/main" id="{61297677-6812-290B-CDAF-20E7ECB41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0" name="Rectangle 14">
                    <a:extLst>
                      <a:ext uri="{FF2B5EF4-FFF2-40B4-BE49-F238E27FC236}">
                        <a16:creationId xmlns:a16="http://schemas.microsoft.com/office/drawing/2014/main" id="{ED7D7BEF-197E-1019-278E-BCB37A6856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3" name="Group 12">
                  <a:extLst>
                    <a:ext uri="{FF2B5EF4-FFF2-40B4-BE49-F238E27FC236}">
                      <a16:creationId xmlns:a16="http://schemas.microsoft.com/office/drawing/2014/main" id="{26075D5D-FF20-3E3C-34CD-56F65A3D4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377" name="Rectangle 16">
                    <a:extLst>
                      <a:ext uri="{FF2B5EF4-FFF2-40B4-BE49-F238E27FC236}">
                        <a16:creationId xmlns:a16="http://schemas.microsoft.com/office/drawing/2014/main" id="{94D10650-BFA1-1702-9265-CC62D7EE8A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78" name="Rectangle 17">
                    <a:extLst>
                      <a:ext uri="{FF2B5EF4-FFF2-40B4-BE49-F238E27FC236}">
                        <a16:creationId xmlns:a16="http://schemas.microsoft.com/office/drawing/2014/main" id="{E8C63D8B-E77B-E6D6-9D5B-F066E252CA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4" name="Group 13">
                  <a:extLst>
                    <a:ext uri="{FF2B5EF4-FFF2-40B4-BE49-F238E27FC236}">
                      <a16:creationId xmlns:a16="http://schemas.microsoft.com/office/drawing/2014/main" id="{4FF4C8DA-4D39-0C98-6CDE-9951E9E4A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375" name="Rectangle 14">
                    <a:extLst>
                      <a:ext uri="{FF2B5EF4-FFF2-40B4-BE49-F238E27FC236}">
                        <a16:creationId xmlns:a16="http://schemas.microsoft.com/office/drawing/2014/main" id="{94FF8AA4-FE6C-45C8-F423-8B74A74B59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76" name="Rectangle 15">
                    <a:extLst>
                      <a:ext uri="{FF2B5EF4-FFF2-40B4-BE49-F238E27FC236}">
                        <a16:creationId xmlns:a16="http://schemas.microsoft.com/office/drawing/2014/main" id="{A76603D7-BD3F-5763-4291-D5861663BF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5708F045-888E-CA40-B742-769F34DD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536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EF3C244-B2ED-BD2B-24E3-18C727049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BDD2AF-3BC7-656E-2DAB-3C90DCD67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Additional Merits of Fuel Injection in Manifolds of  SI Engine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A281AB0-FF3E-B24C-6C0B-D3CF9DEED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8229600" cy="492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Precise in Metering Fuel in Ports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Precise Fuel Distribution Between Cylinders (MPFI).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More precise control of the equivalence ratio.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Helps in achieving better volumetric efficiency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Manifold Branch Pipes Not concerned with Mixture Preparation (MPFI).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Use of Greater Valve Overlap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Hot Spots for Preheating cold air eliminated/Denser air enters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Further improvement in Acceleration Response (MPI)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Use of Sensors to Monitor Operating Parameters/Gives Accurate Matching of Air/fuel Requirements: Improves Power, Reduces fuel consumption and Emissions</a:t>
            </a:r>
          </a:p>
        </p:txBody>
      </p:sp>
      <p:grpSp>
        <p:nvGrpSpPr>
          <p:cNvPr id="16388" name="Group 38">
            <a:extLst>
              <a:ext uri="{FF2B5EF4-FFF2-40B4-BE49-F238E27FC236}">
                <a16:creationId xmlns:a16="http://schemas.microsoft.com/office/drawing/2014/main" id="{3EE5ECAA-950D-CE75-8889-19E6DE80856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389" name="Group 19">
              <a:extLst>
                <a:ext uri="{FF2B5EF4-FFF2-40B4-BE49-F238E27FC236}">
                  <a16:creationId xmlns:a16="http://schemas.microsoft.com/office/drawing/2014/main" id="{1703AD01-E90C-DBA4-3301-2C10DEFCD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391" name="Group 8">
                <a:extLst>
                  <a:ext uri="{FF2B5EF4-FFF2-40B4-BE49-F238E27FC236}">
                    <a16:creationId xmlns:a16="http://schemas.microsoft.com/office/drawing/2014/main" id="{B77A7302-E050-FC23-530A-CD775691B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393" name="Group 9">
                  <a:extLst>
                    <a:ext uri="{FF2B5EF4-FFF2-40B4-BE49-F238E27FC236}">
                      <a16:creationId xmlns:a16="http://schemas.microsoft.com/office/drawing/2014/main" id="{A5E1C039-4BD1-485B-4AEB-40E4877DBD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6403" name="Rectangle 10">
                    <a:extLst>
                      <a:ext uri="{FF2B5EF4-FFF2-40B4-BE49-F238E27FC236}">
                        <a16:creationId xmlns:a16="http://schemas.microsoft.com/office/drawing/2014/main" id="{B6205F84-5D83-32AC-BBD7-3A532226DB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4" name="Rectangle 11">
                    <a:extLst>
                      <a:ext uri="{FF2B5EF4-FFF2-40B4-BE49-F238E27FC236}">
                        <a16:creationId xmlns:a16="http://schemas.microsoft.com/office/drawing/2014/main" id="{6B5B709E-AFFA-7C6E-28F7-6025A91E2C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4" name="Group 12">
                  <a:extLst>
                    <a:ext uri="{FF2B5EF4-FFF2-40B4-BE49-F238E27FC236}">
                      <a16:creationId xmlns:a16="http://schemas.microsoft.com/office/drawing/2014/main" id="{354BF7E6-3B38-464E-0334-A05C93A871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401" name="Rectangle 13">
                    <a:extLst>
                      <a:ext uri="{FF2B5EF4-FFF2-40B4-BE49-F238E27FC236}">
                        <a16:creationId xmlns:a16="http://schemas.microsoft.com/office/drawing/2014/main" id="{1F96CC20-67C0-21DA-FD87-C656C22E4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2" name="Rectangle 14">
                    <a:extLst>
                      <a:ext uri="{FF2B5EF4-FFF2-40B4-BE49-F238E27FC236}">
                        <a16:creationId xmlns:a16="http://schemas.microsoft.com/office/drawing/2014/main" id="{B4F5D551-258E-4029-87BF-19C1D24BAA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5" name="Group 10">
                  <a:extLst>
                    <a:ext uri="{FF2B5EF4-FFF2-40B4-BE49-F238E27FC236}">
                      <a16:creationId xmlns:a16="http://schemas.microsoft.com/office/drawing/2014/main" id="{A642A437-D4ED-3955-9AF5-B7B06A2789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399" name="Rectangle 16">
                    <a:extLst>
                      <a:ext uri="{FF2B5EF4-FFF2-40B4-BE49-F238E27FC236}">
                        <a16:creationId xmlns:a16="http://schemas.microsoft.com/office/drawing/2014/main" id="{1233199E-7464-6EE8-5237-DFABFD2336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0" name="Rectangle 17">
                    <a:extLst>
                      <a:ext uri="{FF2B5EF4-FFF2-40B4-BE49-F238E27FC236}">
                        <a16:creationId xmlns:a16="http://schemas.microsoft.com/office/drawing/2014/main" id="{81C26F6A-6AF5-2B3F-48CF-2D050684FA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6" name="Group 11">
                  <a:extLst>
                    <a:ext uri="{FF2B5EF4-FFF2-40B4-BE49-F238E27FC236}">
                      <a16:creationId xmlns:a16="http://schemas.microsoft.com/office/drawing/2014/main" id="{D729D00D-B823-E026-F9C9-C6ED375F10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397" name="Rectangle 12">
                    <a:extLst>
                      <a:ext uri="{FF2B5EF4-FFF2-40B4-BE49-F238E27FC236}">
                        <a16:creationId xmlns:a16="http://schemas.microsoft.com/office/drawing/2014/main" id="{84F9798A-F64B-CD5D-F43B-4482CFCBD1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398" name="Rectangle 13">
                    <a:extLst>
                      <a:ext uri="{FF2B5EF4-FFF2-40B4-BE49-F238E27FC236}">
                        <a16:creationId xmlns:a16="http://schemas.microsoft.com/office/drawing/2014/main" id="{72672679-4022-5F18-AEE9-67AFC0EDFA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9109E7DF-4E89-0748-2CC4-1762E1C90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639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318BA8F-4C4B-7ABD-B8DE-9A3FF1564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0032E60D-EB85-662D-DA7B-503328D2D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IN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Drop-Wall impact Phenomena </a:t>
            </a:r>
            <a:endParaRPr lang="en-IN" altLang="en-US" sz="2800" dirty="0"/>
          </a:p>
        </p:txBody>
      </p:sp>
      <p:grpSp>
        <p:nvGrpSpPr>
          <p:cNvPr id="24580" name="Group 38">
            <a:extLst>
              <a:ext uri="{FF2B5EF4-FFF2-40B4-BE49-F238E27FC236}">
                <a16:creationId xmlns:a16="http://schemas.microsoft.com/office/drawing/2014/main" id="{AAF50BCA-E6BB-49D9-A4DC-0D6F8F0586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581" name="Group 19">
              <a:extLst>
                <a:ext uri="{FF2B5EF4-FFF2-40B4-BE49-F238E27FC236}">
                  <a16:creationId xmlns:a16="http://schemas.microsoft.com/office/drawing/2014/main" id="{E8FD1596-E00F-BA46-9EAB-B33E80FFC5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583" name="Group 8">
                <a:extLst>
                  <a:ext uri="{FF2B5EF4-FFF2-40B4-BE49-F238E27FC236}">
                    <a16:creationId xmlns:a16="http://schemas.microsoft.com/office/drawing/2014/main" id="{74B4A242-2582-1EBA-AC4D-60640A1F6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585" name="Group 9">
                  <a:extLst>
                    <a:ext uri="{FF2B5EF4-FFF2-40B4-BE49-F238E27FC236}">
                      <a16:creationId xmlns:a16="http://schemas.microsoft.com/office/drawing/2014/main" id="{4BAE3A48-129C-6A39-F29E-A6EA29955B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595" name="Rectangle 10">
                    <a:extLst>
                      <a:ext uri="{FF2B5EF4-FFF2-40B4-BE49-F238E27FC236}">
                        <a16:creationId xmlns:a16="http://schemas.microsoft.com/office/drawing/2014/main" id="{CB5457A2-BA09-640F-49EC-C9A5A97DC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6" name="Rectangle 11">
                    <a:extLst>
                      <a:ext uri="{FF2B5EF4-FFF2-40B4-BE49-F238E27FC236}">
                        <a16:creationId xmlns:a16="http://schemas.microsoft.com/office/drawing/2014/main" id="{86AB9C62-B696-EE83-9546-27BFA2A55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6" name="Group 12">
                  <a:extLst>
                    <a:ext uri="{FF2B5EF4-FFF2-40B4-BE49-F238E27FC236}">
                      <a16:creationId xmlns:a16="http://schemas.microsoft.com/office/drawing/2014/main" id="{452AA27D-C2DC-E566-4995-D0196BFC03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593" name="Rectangle 13">
                    <a:extLst>
                      <a:ext uri="{FF2B5EF4-FFF2-40B4-BE49-F238E27FC236}">
                        <a16:creationId xmlns:a16="http://schemas.microsoft.com/office/drawing/2014/main" id="{F7EE03CD-837A-68A6-81D8-93665DF76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4" name="Rectangle 14">
                    <a:extLst>
                      <a:ext uri="{FF2B5EF4-FFF2-40B4-BE49-F238E27FC236}">
                        <a16:creationId xmlns:a16="http://schemas.microsoft.com/office/drawing/2014/main" id="{0D6F148E-2A66-1AB8-07C4-66D2149B0E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7" name="Group 10">
                  <a:extLst>
                    <a:ext uri="{FF2B5EF4-FFF2-40B4-BE49-F238E27FC236}">
                      <a16:creationId xmlns:a16="http://schemas.microsoft.com/office/drawing/2014/main" id="{3CD5B569-2C95-1229-E7F0-92E8427DC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4591" name="Rectangle 16">
                    <a:extLst>
                      <a:ext uri="{FF2B5EF4-FFF2-40B4-BE49-F238E27FC236}">
                        <a16:creationId xmlns:a16="http://schemas.microsoft.com/office/drawing/2014/main" id="{F768C041-9327-2CBB-5A2B-867241A29F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2" name="Rectangle 17">
                    <a:extLst>
                      <a:ext uri="{FF2B5EF4-FFF2-40B4-BE49-F238E27FC236}">
                        <a16:creationId xmlns:a16="http://schemas.microsoft.com/office/drawing/2014/main" id="{1FDE2A01-360F-52B8-4BE5-743A263E10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8" name="Group 11">
                  <a:extLst>
                    <a:ext uri="{FF2B5EF4-FFF2-40B4-BE49-F238E27FC236}">
                      <a16:creationId xmlns:a16="http://schemas.microsoft.com/office/drawing/2014/main" id="{A0CD15F8-6B00-D2E6-0DD7-BC0CC686B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4589" name="Rectangle 12">
                    <a:extLst>
                      <a:ext uri="{FF2B5EF4-FFF2-40B4-BE49-F238E27FC236}">
                        <a16:creationId xmlns:a16="http://schemas.microsoft.com/office/drawing/2014/main" id="{A5668AA0-8B86-2AB0-661D-0E84330BB8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0" name="Rectangle 13">
                    <a:extLst>
                      <a:ext uri="{FF2B5EF4-FFF2-40B4-BE49-F238E27FC236}">
                        <a16:creationId xmlns:a16="http://schemas.microsoft.com/office/drawing/2014/main" id="{217DE7D4-FC7D-D45B-AAA1-0747C9D716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F81BEF7D-6FBE-FCB6-E642-1B39C49EC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58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3F5F14A-81C9-82E6-E00D-B889D952A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7C297F-8272-C5C3-90F5-A1A0EBC68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1143000"/>
            <a:ext cx="666750" cy="539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E32DA-75C1-A9C6-73EC-A80828C1F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1219200"/>
            <a:ext cx="48387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C4534-AD84-35E3-AEF9-8A9E2F8B6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2438400"/>
            <a:ext cx="481965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D364E-E0E4-00B4-CE58-09F43349D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075" y="3581400"/>
            <a:ext cx="489585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9A46DB-5B87-61C2-91E3-BFAC010A0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724400"/>
            <a:ext cx="4886325" cy="895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592AA2-5EDF-71F3-947E-13B3200C2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900" y="5715000"/>
            <a:ext cx="4762500" cy="990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71B40A-A550-5B2E-3B1B-DDFDD454F1D3}"/>
                  </a:ext>
                </a:extLst>
              </p14:cNvPr>
              <p14:cNvContentPartPr/>
              <p14:nvPr/>
            </p14:nvContentPartPr>
            <p14:xfrm>
              <a:off x="2929320" y="2076120"/>
              <a:ext cx="1423080" cy="28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71B40A-A550-5B2E-3B1B-DDFDD454F1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19960" y="2066760"/>
                <a:ext cx="1441800" cy="30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F5C20566-C75A-A132-356C-21EBBBA1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025525"/>
            <a:ext cx="33528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CE080AE8-F69D-B660-7C4A-B19622891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738" y="246063"/>
            <a:ext cx="6653212" cy="723900"/>
          </a:xfrm>
        </p:spPr>
        <p:txBody>
          <a:bodyPr/>
          <a:lstStyle/>
          <a:p>
            <a:r>
              <a:rPr lang="en-US" altLang="en-US" sz="2800"/>
              <a:t>Multi-Point (Port) Fuel Injection System for SI Engine</a:t>
            </a:r>
            <a:endParaRPr lang="en-IN" altLang="en-US" sz="2800"/>
          </a:p>
        </p:txBody>
      </p:sp>
      <p:grpSp>
        <p:nvGrpSpPr>
          <p:cNvPr id="5125" name="Group 24">
            <a:extLst>
              <a:ext uri="{FF2B5EF4-FFF2-40B4-BE49-F238E27FC236}">
                <a16:creationId xmlns:a16="http://schemas.microsoft.com/office/drawing/2014/main" id="{F96931E4-7E5A-FAA5-505A-D3E799A43050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1230313"/>
            <a:ext cx="5060950" cy="3228975"/>
            <a:chOff x="-355016" y="1663886"/>
            <a:chExt cx="8014524" cy="4676775"/>
          </a:xfrm>
        </p:grpSpPr>
        <p:pic>
          <p:nvPicPr>
            <p:cNvPr id="17431" name="Picture 25">
              <a:extLst>
                <a:ext uri="{FF2B5EF4-FFF2-40B4-BE49-F238E27FC236}">
                  <a16:creationId xmlns:a16="http://schemas.microsoft.com/office/drawing/2014/main" id="{0259FD2B-4B87-2F81-8F62-B8F65CF5A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84" y="1663886"/>
              <a:ext cx="6524624" cy="46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903886D0-B120-101B-B819-CFF19D79E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76480">
              <a:off x="-355016" y="2286930"/>
              <a:ext cx="2514600" cy="120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intake port</a:t>
              </a:r>
            </a:p>
          </p:txBody>
        </p:sp>
        <p:sp>
          <p:nvSpPr>
            <p:cNvPr id="17433" name="TextBox 27">
              <a:extLst>
                <a:ext uri="{FF2B5EF4-FFF2-40B4-BE49-F238E27FC236}">
                  <a16:creationId xmlns:a16="http://schemas.microsoft.com/office/drawing/2014/main" id="{EC79C09C-54EB-61C6-A31A-8653E4F55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15858">
              <a:off x="2354278" y="4603754"/>
              <a:ext cx="2514600" cy="49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Spray Angle</a:t>
              </a:r>
            </a:p>
          </p:txBody>
        </p:sp>
        <p:sp>
          <p:nvSpPr>
            <p:cNvPr id="17434" name="TextBox 28">
              <a:extLst>
                <a:ext uri="{FF2B5EF4-FFF2-40B4-BE49-F238E27FC236}">
                  <a16:creationId xmlns:a16="http://schemas.microsoft.com/office/drawing/2014/main" id="{9ECB26E2-7234-5906-ED45-0FB88FC8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31763">
              <a:off x="4539456" y="2885074"/>
              <a:ext cx="2514599" cy="92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Valve</a:t>
              </a:r>
            </a:p>
          </p:txBody>
        </p:sp>
      </p:grpSp>
      <p:sp>
        <p:nvSpPr>
          <p:cNvPr id="5126" name="Rectangle 4">
            <a:extLst>
              <a:ext uri="{FF2B5EF4-FFF2-40B4-BE49-F238E27FC236}">
                <a16:creationId xmlns:a16="http://schemas.microsoft.com/office/drawing/2014/main" id="{F4C2663A-D025-2710-62B5-B6DDFBB89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618038"/>
            <a:ext cx="8255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 A MPFI is a system of injecting fuel into internal combustion engine through multi ports situated on intake valve of each cylinder.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It delivers an exact quantity of fuel in each cylinder at the right time. </a:t>
            </a:r>
          </a:p>
        </p:txBody>
      </p:sp>
      <p:grpSp>
        <p:nvGrpSpPr>
          <p:cNvPr id="17414" name="Group 38">
            <a:extLst>
              <a:ext uri="{FF2B5EF4-FFF2-40B4-BE49-F238E27FC236}">
                <a16:creationId xmlns:a16="http://schemas.microsoft.com/office/drawing/2014/main" id="{AE6C86BB-2DDA-649F-097C-374CE14F10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415" name="Group 19">
              <a:extLst>
                <a:ext uri="{FF2B5EF4-FFF2-40B4-BE49-F238E27FC236}">
                  <a16:creationId xmlns:a16="http://schemas.microsoft.com/office/drawing/2014/main" id="{8A41DB9B-F1F2-1BE3-232E-28DFF91F03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17" name="Group 8">
                <a:extLst>
                  <a:ext uri="{FF2B5EF4-FFF2-40B4-BE49-F238E27FC236}">
                    <a16:creationId xmlns:a16="http://schemas.microsoft.com/office/drawing/2014/main" id="{62CB321D-E598-3F8F-7E49-6022E11C2F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19" name="Group 9">
                  <a:extLst>
                    <a:ext uri="{FF2B5EF4-FFF2-40B4-BE49-F238E27FC236}">
                      <a16:creationId xmlns:a16="http://schemas.microsoft.com/office/drawing/2014/main" id="{BD75FEA6-1A6C-1B53-F152-939FB4F75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29" name="Rectangle 10">
                    <a:extLst>
                      <a:ext uri="{FF2B5EF4-FFF2-40B4-BE49-F238E27FC236}">
                        <a16:creationId xmlns:a16="http://schemas.microsoft.com/office/drawing/2014/main" id="{C0128EC0-1798-4B9A-D03A-907E420D06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0" name="Rectangle 11">
                    <a:extLst>
                      <a:ext uri="{FF2B5EF4-FFF2-40B4-BE49-F238E27FC236}">
                        <a16:creationId xmlns:a16="http://schemas.microsoft.com/office/drawing/2014/main" id="{3ADBEC6A-C9CF-F48F-9D37-C2A8C38F33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0" name="Group 12">
                  <a:extLst>
                    <a:ext uri="{FF2B5EF4-FFF2-40B4-BE49-F238E27FC236}">
                      <a16:creationId xmlns:a16="http://schemas.microsoft.com/office/drawing/2014/main" id="{C6E253C0-4077-3EC9-4DAF-BBA3548561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27" name="Rectangle 13">
                    <a:extLst>
                      <a:ext uri="{FF2B5EF4-FFF2-40B4-BE49-F238E27FC236}">
                        <a16:creationId xmlns:a16="http://schemas.microsoft.com/office/drawing/2014/main" id="{582915C5-867F-7310-7129-3BBE0D343B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8" name="Rectangle 14">
                    <a:extLst>
                      <a:ext uri="{FF2B5EF4-FFF2-40B4-BE49-F238E27FC236}">
                        <a16:creationId xmlns:a16="http://schemas.microsoft.com/office/drawing/2014/main" id="{DCED088C-8EAB-BC28-DF4A-E76A56FA74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1" name="Group 10">
                  <a:extLst>
                    <a:ext uri="{FF2B5EF4-FFF2-40B4-BE49-F238E27FC236}">
                      <a16:creationId xmlns:a16="http://schemas.microsoft.com/office/drawing/2014/main" id="{D36FD3AB-62B9-DDBD-BC20-3CB7721F7A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25" name="Rectangle 16">
                    <a:extLst>
                      <a:ext uri="{FF2B5EF4-FFF2-40B4-BE49-F238E27FC236}">
                        <a16:creationId xmlns:a16="http://schemas.microsoft.com/office/drawing/2014/main" id="{E13298AA-A9F9-7E05-4B4B-213BBB4C24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6" name="Rectangle 17">
                    <a:extLst>
                      <a:ext uri="{FF2B5EF4-FFF2-40B4-BE49-F238E27FC236}">
                        <a16:creationId xmlns:a16="http://schemas.microsoft.com/office/drawing/2014/main" id="{5E09DC09-868E-73B0-40C8-E7F4ABE573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2" name="Group 11">
                  <a:extLst>
                    <a:ext uri="{FF2B5EF4-FFF2-40B4-BE49-F238E27FC236}">
                      <a16:creationId xmlns:a16="http://schemas.microsoft.com/office/drawing/2014/main" id="{7FD1155F-5D66-9B70-F9E5-71C9A3A7FC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23" name="Rectangle 12">
                    <a:extLst>
                      <a:ext uri="{FF2B5EF4-FFF2-40B4-BE49-F238E27FC236}">
                        <a16:creationId xmlns:a16="http://schemas.microsoft.com/office/drawing/2014/main" id="{0FA65F31-DBB1-A8A4-20C1-19BCFE73C5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4" name="Rectangle 13">
                    <a:extLst>
                      <a:ext uri="{FF2B5EF4-FFF2-40B4-BE49-F238E27FC236}">
                        <a16:creationId xmlns:a16="http://schemas.microsoft.com/office/drawing/2014/main" id="{96EBE9DF-D471-5904-0850-03F623CE86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A925C90D-473B-3211-2C63-B019EAF0B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1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6368FFE-3370-A67E-3B78-B37E1EC24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0D15E8B-2334-46A8-FDE2-F9481E225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Working Principle of MPFI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E35DDC3-8600-98AC-F97C-9EEF36F1C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1219200"/>
            <a:ext cx="8229600" cy="4459288"/>
          </a:xfrm>
        </p:spPr>
        <p:txBody>
          <a:bodyPr/>
          <a:lstStyle/>
          <a:p>
            <a:r>
              <a:rPr lang="en-IN" altLang="en-US" sz="2400"/>
              <a:t>MPFI uses multiple individual injectors to supply fuel in each cylinder through intake port situated upstream of cylinder’s intake value. </a:t>
            </a:r>
          </a:p>
          <a:p>
            <a:r>
              <a:rPr lang="en-IN" altLang="en-US" sz="2400"/>
              <a:t>The fuel pressure regulator, connected to the fuel rail by means of an inlet and outlet, directs the flow of the fuel. </a:t>
            </a:r>
          </a:p>
          <a:p>
            <a:r>
              <a:rPr lang="en-IN" altLang="en-US" sz="2400"/>
              <a:t>While the control diaphragm and pressure spring controls the outlet valve opening and the amount of fuel that can return. </a:t>
            </a:r>
          </a:p>
        </p:txBody>
      </p:sp>
      <p:grpSp>
        <p:nvGrpSpPr>
          <p:cNvPr id="19460" name="Group 24">
            <a:extLst>
              <a:ext uri="{FF2B5EF4-FFF2-40B4-BE49-F238E27FC236}">
                <a16:creationId xmlns:a16="http://schemas.microsoft.com/office/drawing/2014/main" id="{C620FBFF-DED0-69B8-14C9-7A20E694A536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3886200"/>
            <a:ext cx="3810000" cy="2851150"/>
            <a:chOff x="-355016" y="1663886"/>
            <a:chExt cx="8014524" cy="4676775"/>
          </a:xfrm>
        </p:grpSpPr>
        <p:pic>
          <p:nvPicPr>
            <p:cNvPr id="19478" name="Picture 25">
              <a:extLst>
                <a:ext uri="{FF2B5EF4-FFF2-40B4-BE49-F238E27FC236}">
                  <a16:creationId xmlns:a16="http://schemas.microsoft.com/office/drawing/2014/main" id="{51508822-FBD0-2322-CF64-B933ED068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84" y="1663886"/>
              <a:ext cx="6524624" cy="46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TextBox 26">
              <a:extLst>
                <a:ext uri="{FF2B5EF4-FFF2-40B4-BE49-F238E27FC236}">
                  <a16:creationId xmlns:a16="http://schemas.microsoft.com/office/drawing/2014/main" id="{D4B372DE-4F83-7D09-DD66-1A5E71C37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76480">
              <a:off x="-355016" y="2286930"/>
              <a:ext cx="2514600" cy="120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intake port</a:t>
              </a:r>
            </a:p>
          </p:txBody>
        </p:sp>
        <p:sp>
          <p:nvSpPr>
            <p:cNvPr id="19480" name="TextBox 27">
              <a:extLst>
                <a:ext uri="{FF2B5EF4-FFF2-40B4-BE49-F238E27FC236}">
                  <a16:creationId xmlns:a16="http://schemas.microsoft.com/office/drawing/2014/main" id="{8F6B382E-9F21-DCC6-45E6-E78072521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15858">
              <a:off x="2354278" y="4603754"/>
              <a:ext cx="2514600" cy="49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Spray Angle</a:t>
              </a:r>
            </a:p>
          </p:txBody>
        </p:sp>
        <p:sp>
          <p:nvSpPr>
            <p:cNvPr id="19481" name="TextBox 28">
              <a:extLst>
                <a:ext uri="{FF2B5EF4-FFF2-40B4-BE49-F238E27FC236}">
                  <a16:creationId xmlns:a16="http://schemas.microsoft.com/office/drawing/2014/main" id="{809BFCD8-B35A-BE41-9B2C-2821EFA6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31763">
              <a:off x="4539456" y="2885074"/>
              <a:ext cx="2514599" cy="92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Valve</a:t>
              </a:r>
            </a:p>
          </p:txBody>
        </p:sp>
      </p:grpSp>
      <p:grpSp>
        <p:nvGrpSpPr>
          <p:cNvPr id="19461" name="Group 38">
            <a:extLst>
              <a:ext uri="{FF2B5EF4-FFF2-40B4-BE49-F238E27FC236}">
                <a16:creationId xmlns:a16="http://schemas.microsoft.com/office/drawing/2014/main" id="{F2F29792-BCCF-409B-AA5E-CE5EDE2BF6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19">
              <a:extLst>
                <a:ext uri="{FF2B5EF4-FFF2-40B4-BE49-F238E27FC236}">
                  <a16:creationId xmlns:a16="http://schemas.microsoft.com/office/drawing/2014/main" id="{556960C3-35D9-CB7C-BCF5-248FE851A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id="{0194E844-4169-56FE-8773-B40EF96B04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6" name="Group 9">
                  <a:extLst>
                    <a:ext uri="{FF2B5EF4-FFF2-40B4-BE49-F238E27FC236}">
                      <a16:creationId xmlns:a16="http://schemas.microsoft.com/office/drawing/2014/main" id="{ABDA0A70-19D5-1D6C-CF1E-15F7A4F1FD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6" name="Rectangle 10">
                    <a:extLst>
                      <a:ext uri="{FF2B5EF4-FFF2-40B4-BE49-F238E27FC236}">
                        <a16:creationId xmlns:a16="http://schemas.microsoft.com/office/drawing/2014/main" id="{0880B1D2-20B8-71C8-8839-A9FA6328D1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11">
                    <a:extLst>
                      <a:ext uri="{FF2B5EF4-FFF2-40B4-BE49-F238E27FC236}">
                        <a16:creationId xmlns:a16="http://schemas.microsoft.com/office/drawing/2014/main" id="{7814D71D-DFF4-6410-BCEB-7397D1E16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7" name="Group 12">
                  <a:extLst>
                    <a:ext uri="{FF2B5EF4-FFF2-40B4-BE49-F238E27FC236}">
                      <a16:creationId xmlns:a16="http://schemas.microsoft.com/office/drawing/2014/main" id="{1A7453AB-E001-F59B-9081-2751E863BA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4" name="Rectangle 13">
                    <a:extLst>
                      <a:ext uri="{FF2B5EF4-FFF2-40B4-BE49-F238E27FC236}">
                        <a16:creationId xmlns:a16="http://schemas.microsoft.com/office/drawing/2014/main" id="{7C502963-C88F-1C63-B026-6B659F1C81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Rectangle 14">
                    <a:extLst>
                      <a:ext uri="{FF2B5EF4-FFF2-40B4-BE49-F238E27FC236}">
                        <a16:creationId xmlns:a16="http://schemas.microsoft.com/office/drawing/2014/main" id="{084FBDAA-D7C3-76E0-E04C-6E909C5453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0">
                  <a:extLst>
                    <a:ext uri="{FF2B5EF4-FFF2-40B4-BE49-F238E27FC236}">
                      <a16:creationId xmlns:a16="http://schemas.microsoft.com/office/drawing/2014/main" id="{9AE6641B-261B-4496-5468-584E248E9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2" name="Rectangle 16">
                    <a:extLst>
                      <a:ext uri="{FF2B5EF4-FFF2-40B4-BE49-F238E27FC236}">
                        <a16:creationId xmlns:a16="http://schemas.microsoft.com/office/drawing/2014/main" id="{75DEE027-56DB-66DB-5C07-FCDE84AD50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Rectangle 17">
                    <a:extLst>
                      <a:ext uri="{FF2B5EF4-FFF2-40B4-BE49-F238E27FC236}">
                        <a16:creationId xmlns:a16="http://schemas.microsoft.com/office/drawing/2014/main" id="{181CA0CA-D307-371D-76BC-7DB758C38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1">
                  <a:extLst>
                    <a:ext uri="{FF2B5EF4-FFF2-40B4-BE49-F238E27FC236}">
                      <a16:creationId xmlns:a16="http://schemas.microsoft.com/office/drawing/2014/main" id="{E77FB6D4-D8E9-6766-7A07-461F14BB37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0" name="Rectangle 12">
                    <a:extLst>
                      <a:ext uri="{FF2B5EF4-FFF2-40B4-BE49-F238E27FC236}">
                        <a16:creationId xmlns:a16="http://schemas.microsoft.com/office/drawing/2014/main" id="{A4C991C1-13B9-19FC-2427-A15C5CB1B3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1" name="Rectangle 13">
                    <a:extLst>
                      <a:ext uri="{FF2B5EF4-FFF2-40B4-BE49-F238E27FC236}">
                        <a16:creationId xmlns:a16="http://schemas.microsoft.com/office/drawing/2014/main" id="{A867E384-D35F-BE10-BD84-CD8A47EA5F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E9457D34-8469-E1FB-9F1D-CA9308995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6B2433-86E7-A1EB-FACA-86D81B443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C02C68A-0D9C-A743-065A-BEF1BEBA5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Demerits of MPFI in Ports of  SI Engine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FA57D1-DA33-AC06-41C1-2FD8FA3DF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8229600" cy="2605088"/>
          </a:xfrm>
        </p:spPr>
        <p:txBody>
          <a:bodyPr/>
          <a:lstStyle/>
          <a:p>
            <a:r>
              <a:rPr lang="en-IN" altLang="en-US" sz="2400"/>
              <a:t>There could be a case of misfiring sometimes.</a:t>
            </a:r>
          </a:p>
          <a:p>
            <a:r>
              <a:rPr lang="en-IN" altLang="en-US" sz="2400"/>
              <a:t>Regular inspection of fuel injectors is required.</a:t>
            </a:r>
          </a:p>
          <a:p>
            <a:r>
              <a:rPr lang="en-IN" altLang="en-US" sz="2400"/>
              <a:t>It is costly as compared to conventional systems.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grpSp>
        <p:nvGrpSpPr>
          <p:cNvPr id="20484" name="Group 38">
            <a:extLst>
              <a:ext uri="{FF2B5EF4-FFF2-40B4-BE49-F238E27FC236}">
                <a16:creationId xmlns:a16="http://schemas.microsoft.com/office/drawing/2014/main" id="{9ED64980-0646-A669-5CFD-50EBB8A214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19">
              <a:extLst>
                <a:ext uri="{FF2B5EF4-FFF2-40B4-BE49-F238E27FC236}">
                  <a16:creationId xmlns:a16="http://schemas.microsoft.com/office/drawing/2014/main" id="{71F538FC-F721-01C4-C6AF-E267FE7A8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487" name="Group 8">
                <a:extLst>
                  <a:ext uri="{FF2B5EF4-FFF2-40B4-BE49-F238E27FC236}">
                    <a16:creationId xmlns:a16="http://schemas.microsoft.com/office/drawing/2014/main" id="{4BC58AEE-3F7D-8627-F121-1C102CC0A2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0489" name="Group 9">
                  <a:extLst>
                    <a:ext uri="{FF2B5EF4-FFF2-40B4-BE49-F238E27FC236}">
                      <a16:creationId xmlns:a16="http://schemas.microsoft.com/office/drawing/2014/main" id="{46D39A6A-4297-0316-4472-B0A7AD726C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499" name="Rectangle 10">
                    <a:extLst>
                      <a:ext uri="{FF2B5EF4-FFF2-40B4-BE49-F238E27FC236}">
                        <a16:creationId xmlns:a16="http://schemas.microsoft.com/office/drawing/2014/main" id="{CF9733B0-EA60-B31C-A9B3-33157C756B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500" name="Rectangle 11">
                    <a:extLst>
                      <a:ext uri="{FF2B5EF4-FFF2-40B4-BE49-F238E27FC236}">
                        <a16:creationId xmlns:a16="http://schemas.microsoft.com/office/drawing/2014/main" id="{66EB3BE0-6D52-DB66-42F3-A89B818FF4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490" name="Group 12">
                  <a:extLst>
                    <a:ext uri="{FF2B5EF4-FFF2-40B4-BE49-F238E27FC236}">
                      <a16:creationId xmlns:a16="http://schemas.microsoft.com/office/drawing/2014/main" id="{D089EDDA-DE28-3797-4BE1-B52D1ACE1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497" name="Rectangle 13">
                    <a:extLst>
                      <a:ext uri="{FF2B5EF4-FFF2-40B4-BE49-F238E27FC236}">
                        <a16:creationId xmlns:a16="http://schemas.microsoft.com/office/drawing/2014/main" id="{50A3CC8D-BE1B-5006-7364-4DCA80D2BE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498" name="Rectangle 14">
                    <a:extLst>
                      <a:ext uri="{FF2B5EF4-FFF2-40B4-BE49-F238E27FC236}">
                        <a16:creationId xmlns:a16="http://schemas.microsoft.com/office/drawing/2014/main" id="{3F60FF42-D42C-ED0B-1F0F-5F4D4631B3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491" name="Group 10">
                  <a:extLst>
                    <a:ext uri="{FF2B5EF4-FFF2-40B4-BE49-F238E27FC236}">
                      <a16:creationId xmlns:a16="http://schemas.microsoft.com/office/drawing/2014/main" id="{56BDEC6E-8D13-CD51-7196-144B1A59FD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495" name="Rectangle 16">
                    <a:extLst>
                      <a:ext uri="{FF2B5EF4-FFF2-40B4-BE49-F238E27FC236}">
                        <a16:creationId xmlns:a16="http://schemas.microsoft.com/office/drawing/2014/main" id="{86B3B239-BDC1-CC14-1809-34940A0851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496" name="Rectangle 17">
                    <a:extLst>
                      <a:ext uri="{FF2B5EF4-FFF2-40B4-BE49-F238E27FC236}">
                        <a16:creationId xmlns:a16="http://schemas.microsoft.com/office/drawing/2014/main" id="{BEF2B54B-123A-7618-372D-C4DF82C491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492" name="Group 11">
                  <a:extLst>
                    <a:ext uri="{FF2B5EF4-FFF2-40B4-BE49-F238E27FC236}">
                      <a16:creationId xmlns:a16="http://schemas.microsoft.com/office/drawing/2014/main" id="{EB8F3D22-9B31-0D42-9BF9-3842B2CCEC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0493" name="Rectangle 12">
                    <a:extLst>
                      <a:ext uri="{FF2B5EF4-FFF2-40B4-BE49-F238E27FC236}">
                        <a16:creationId xmlns:a16="http://schemas.microsoft.com/office/drawing/2014/main" id="{1867D64A-0A0E-7544-F77E-C1773AD2D2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494" name="Rectangle 13">
                    <a:extLst>
                      <a:ext uri="{FF2B5EF4-FFF2-40B4-BE49-F238E27FC236}">
                        <a16:creationId xmlns:a16="http://schemas.microsoft.com/office/drawing/2014/main" id="{2180754D-AB72-5106-3DC7-083AC4C26B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AF79A3FC-3AA0-164E-EE7C-A8A46A27C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4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B1C16E2-BC83-F91D-ADFF-8BC48A6F1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F0D4813-5FF7-E4D5-BE2C-29B0B5846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Variants of MPFI Systems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19499C-F24C-B23F-78BC-58A4F35DA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557338"/>
            <a:ext cx="8229600" cy="4459287"/>
          </a:xfrm>
        </p:spPr>
        <p:txBody>
          <a:bodyPr/>
          <a:lstStyle/>
          <a:p>
            <a:r>
              <a:rPr lang="en-IN" altLang="en-US" sz="2400"/>
              <a:t>There are basically three types of MPFI systems.</a:t>
            </a:r>
          </a:p>
          <a:p>
            <a:r>
              <a:rPr lang="en-IN" altLang="en-US" sz="2400" b="1"/>
              <a:t>Sequential multi point fuel injection system : </a:t>
            </a:r>
            <a:r>
              <a:rPr lang="en-IN" altLang="en-US" sz="2400"/>
              <a:t>Fuel injection is timed to overlap with intake stroke of each cylinder.</a:t>
            </a:r>
          </a:p>
          <a:p>
            <a:r>
              <a:rPr lang="en-IN" altLang="en-US" sz="2400" b="1"/>
              <a:t>Simultaneous multi point fuel injection system : </a:t>
            </a:r>
            <a:r>
              <a:rPr lang="en-IN" altLang="en-US" sz="2400"/>
              <a:t>Fuel is inserted to all cylinders at the same time.</a:t>
            </a:r>
            <a:endParaRPr lang="en-IN" altLang="en-US" sz="2400" b="1"/>
          </a:p>
          <a:p>
            <a:r>
              <a:rPr lang="en-IN" altLang="en-US" sz="2400" b="1"/>
              <a:t>Batched multi point fuel injection system : </a:t>
            </a:r>
            <a:r>
              <a:rPr lang="en-IN" altLang="en-US" sz="2400"/>
              <a:t>Fuel is injected to the cylinders without bringing their intake stroke together.</a:t>
            </a:r>
            <a:endParaRPr lang="en-IN" altLang="en-US" sz="2400" b="1"/>
          </a:p>
        </p:txBody>
      </p:sp>
      <p:grpSp>
        <p:nvGrpSpPr>
          <p:cNvPr id="21508" name="Group 38">
            <a:extLst>
              <a:ext uri="{FF2B5EF4-FFF2-40B4-BE49-F238E27FC236}">
                <a16:creationId xmlns:a16="http://schemas.microsoft.com/office/drawing/2014/main" id="{05708986-FF44-EF9C-5545-45F6922759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510" name="Group 19">
              <a:extLst>
                <a:ext uri="{FF2B5EF4-FFF2-40B4-BE49-F238E27FC236}">
                  <a16:creationId xmlns:a16="http://schemas.microsoft.com/office/drawing/2014/main" id="{AD05EFD6-EC39-460B-035E-B5549A829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512" name="Group 8">
                <a:extLst>
                  <a:ext uri="{FF2B5EF4-FFF2-40B4-BE49-F238E27FC236}">
                    <a16:creationId xmlns:a16="http://schemas.microsoft.com/office/drawing/2014/main" id="{446E78FA-B7A5-02C4-73EB-493C4A85E7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1514" name="Group 9">
                  <a:extLst>
                    <a:ext uri="{FF2B5EF4-FFF2-40B4-BE49-F238E27FC236}">
                      <a16:creationId xmlns:a16="http://schemas.microsoft.com/office/drawing/2014/main" id="{2E1F1594-42A6-80AF-0E41-5D5D8D0E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24" name="Rectangle 10">
                    <a:extLst>
                      <a:ext uri="{FF2B5EF4-FFF2-40B4-BE49-F238E27FC236}">
                        <a16:creationId xmlns:a16="http://schemas.microsoft.com/office/drawing/2014/main" id="{0A1DF1A1-E6F6-1976-45DC-7CBAFF9623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5" name="Rectangle 11">
                    <a:extLst>
                      <a:ext uri="{FF2B5EF4-FFF2-40B4-BE49-F238E27FC236}">
                        <a16:creationId xmlns:a16="http://schemas.microsoft.com/office/drawing/2014/main" id="{C5776AD3-C2D1-47B2-66AD-A253025559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5" name="Group 12">
                  <a:extLst>
                    <a:ext uri="{FF2B5EF4-FFF2-40B4-BE49-F238E27FC236}">
                      <a16:creationId xmlns:a16="http://schemas.microsoft.com/office/drawing/2014/main" id="{DDE77195-AE60-BB37-1401-5CF8904259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22" name="Rectangle 13">
                    <a:extLst>
                      <a:ext uri="{FF2B5EF4-FFF2-40B4-BE49-F238E27FC236}">
                        <a16:creationId xmlns:a16="http://schemas.microsoft.com/office/drawing/2014/main" id="{5ABAB335-9C61-8DA6-A00D-DC393F0FDF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3" name="Rectangle 14">
                    <a:extLst>
                      <a:ext uri="{FF2B5EF4-FFF2-40B4-BE49-F238E27FC236}">
                        <a16:creationId xmlns:a16="http://schemas.microsoft.com/office/drawing/2014/main" id="{3ACA6922-232E-A0C1-21C9-9832160A3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6" name="Group 10">
                  <a:extLst>
                    <a:ext uri="{FF2B5EF4-FFF2-40B4-BE49-F238E27FC236}">
                      <a16:creationId xmlns:a16="http://schemas.microsoft.com/office/drawing/2014/main" id="{9DE5040A-B7BF-5D2E-E230-917C55263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20" name="Rectangle 16">
                    <a:extLst>
                      <a:ext uri="{FF2B5EF4-FFF2-40B4-BE49-F238E27FC236}">
                        <a16:creationId xmlns:a16="http://schemas.microsoft.com/office/drawing/2014/main" id="{C23C542E-0941-26F4-12C1-92002623FB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1" name="Rectangle 17">
                    <a:extLst>
                      <a:ext uri="{FF2B5EF4-FFF2-40B4-BE49-F238E27FC236}">
                        <a16:creationId xmlns:a16="http://schemas.microsoft.com/office/drawing/2014/main" id="{49A90C68-A201-8685-E746-44816DD492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7" name="Group 11">
                  <a:extLst>
                    <a:ext uri="{FF2B5EF4-FFF2-40B4-BE49-F238E27FC236}">
                      <a16:creationId xmlns:a16="http://schemas.microsoft.com/office/drawing/2014/main" id="{AEC171EC-5940-EBB0-4A78-5E36D6C93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518" name="Rectangle 12">
                    <a:extLst>
                      <a:ext uri="{FF2B5EF4-FFF2-40B4-BE49-F238E27FC236}">
                        <a16:creationId xmlns:a16="http://schemas.microsoft.com/office/drawing/2014/main" id="{F96C403B-9ED4-5E78-6EA4-0EB8571256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19" name="Rectangle 13">
                    <a:extLst>
                      <a:ext uri="{FF2B5EF4-FFF2-40B4-BE49-F238E27FC236}">
                        <a16:creationId xmlns:a16="http://schemas.microsoft.com/office/drawing/2014/main" id="{F40BDC2D-27B7-28C0-BDC5-0720B1DB90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2AE54A3A-27E5-D1B9-A8E1-E40D6D08C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51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FDA0518-A4E2-2950-7294-F1BCE6098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2" name="Picture 2">
            <a:extLst>
              <a:ext uri="{FF2B5EF4-FFF2-40B4-BE49-F238E27FC236}">
                <a16:creationId xmlns:a16="http://schemas.microsoft.com/office/drawing/2014/main" id="{490AC6AE-C499-9568-C9A6-5690D3FF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917700"/>
            <a:ext cx="65246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TextBox 5">
            <a:extLst>
              <a:ext uri="{FF2B5EF4-FFF2-40B4-BE49-F238E27FC236}">
                <a16:creationId xmlns:a16="http://schemas.microsoft.com/office/drawing/2014/main" id="{1F33F995-7871-2712-EA5F-14D0CDF336F9}"/>
              </a:ext>
            </a:extLst>
          </p:cNvPr>
          <p:cNvSpPr txBox="1">
            <a:spLocks noChangeArrowheads="1"/>
          </p:cNvSpPr>
          <p:nvPr/>
        </p:nvSpPr>
        <p:spPr bwMode="auto">
          <a:xfrm rot="2615858">
            <a:off x="2787650" y="455295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Spray Angle</a:t>
            </a:r>
          </a:p>
        </p:txBody>
      </p:sp>
      <p:sp>
        <p:nvSpPr>
          <p:cNvPr id="22532" name="Title 2">
            <a:extLst>
              <a:ext uri="{FF2B5EF4-FFF2-40B4-BE49-F238E27FC236}">
                <a16:creationId xmlns:a16="http://schemas.microsoft.com/office/drawing/2014/main" id="{B866D852-DAA0-BED9-1925-D3D46E010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825" y="228600"/>
            <a:ext cx="6632575" cy="976313"/>
          </a:xfrm>
        </p:spPr>
        <p:txBody>
          <a:bodyPr/>
          <a:lstStyle/>
          <a:p>
            <a:r>
              <a:rPr lang="en-US" altLang="en-US" sz="2800"/>
              <a:t>Erection of Injector in Manifold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9A675-46C3-C9D3-6954-71D531D637C5}"/>
              </a:ext>
            </a:extLst>
          </p:cNvPr>
          <p:cNvSpPr txBox="1">
            <a:spLocks noChangeArrowheads="1"/>
          </p:cNvSpPr>
          <p:nvPr/>
        </p:nvSpPr>
        <p:spPr bwMode="auto">
          <a:xfrm rot="2449308">
            <a:off x="2662238" y="2343150"/>
            <a:ext cx="2590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Orientation Angle of Injector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B0437F-7574-4A17-6206-88F0B0FB2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289050"/>
            <a:ext cx="830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injection, the movement of droplets takes place in the intake port </a:t>
            </a:r>
          </a:p>
        </p:txBody>
      </p:sp>
      <p:grpSp>
        <p:nvGrpSpPr>
          <p:cNvPr id="22535" name="Group 38">
            <a:extLst>
              <a:ext uri="{FF2B5EF4-FFF2-40B4-BE49-F238E27FC236}">
                <a16:creationId xmlns:a16="http://schemas.microsoft.com/office/drawing/2014/main" id="{23D76739-0821-9BC8-98CE-3BF6E06AFA3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538" name="Group 19">
              <a:extLst>
                <a:ext uri="{FF2B5EF4-FFF2-40B4-BE49-F238E27FC236}">
                  <a16:creationId xmlns:a16="http://schemas.microsoft.com/office/drawing/2014/main" id="{EB7215EA-4BFC-4D14-84CE-3327B9370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40" name="Group 8">
                <a:extLst>
                  <a:ext uri="{FF2B5EF4-FFF2-40B4-BE49-F238E27FC236}">
                    <a16:creationId xmlns:a16="http://schemas.microsoft.com/office/drawing/2014/main" id="{7A4B6B25-883B-56A4-27FC-25E7842F22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42" name="Group 9">
                  <a:extLst>
                    <a:ext uri="{FF2B5EF4-FFF2-40B4-BE49-F238E27FC236}">
                      <a16:creationId xmlns:a16="http://schemas.microsoft.com/office/drawing/2014/main" id="{02E549A8-A204-ABBB-438C-1546CBC799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52" name="Rectangle 10">
                    <a:extLst>
                      <a:ext uri="{FF2B5EF4-FFF2-40B4-BE49-F238E27FC236}">
                        <a16:creationId xmlns:a16="http://schemas.microsoft.com/office/drawing/2014/main" id="{FC95A390-EAFA-74C8-D60B-CD5E86D9A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3" name="Rectangle 11">
                    <a:extLst>
                      <a:ext uri="{FF2B5EF4-FFF2-40B4-BE49-F238E27FC236}">
                        <a16:creationId xmlns:a16="http://schemas.microsoft.com/office/drawing/2014/main" id="{83007F2C-D2D6-6E26-AC01-8FB704D73D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3" name="Group 12">
                  <a:extLst>
                    <a:ext uri="{FF2B5EF4-FFF2-40B4-BE49-F238E27FC236}">
                      <a16:creationId xmlns:a16="http://schemas.microsoft.com/office/drawing/2014/main" id="{30053281-7DF1-36E8-F10A-2967EF087B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50" name="Rectangle 13">
                    <a:extLst>
                      <a:ext uri="{FF2B5EF4-FFF2-40B4-BE49-F238E27FC236}">
                        <a16:creationId xmlns:a16="http://schemas.microsoft.com/office/drawing/2014/main" id="{1B49FC16-80EF-E0B8-0972-B98701B0C4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1" name="Rectangle 14">
                    <a:extLst>
                      <a:ext uri="{FF2B5EF4-FFF2-40B4-BE49-F238E27FC236}">
                        <a16:creationId xmlns:a16="http://schemas.microsoft.com/office/drawing/2014/main" id="{BA4A268D-BDE7-23CC-B69A-67DD92E7FE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4" name="Group 15">
                  <a:extLst>
                    <a:ext uri="{FF2B5EF4-FFF2-40B4-BE49-F238E27FC236}">
                      <a16:creationId xmlns:a16="http://schemas.microsoft.com/office/drawing/2014/main" id="{9E403BA5-44D5-BBD2-0437-D907F33C0D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48" name="Rectangle 16">
                    <a:extLst>
                      <a:ext uri="{FF2B5EF4-FFF2-40B4-BE49-F238E27FC236}">
                        <a16:creationId xmlns:a16="http://schemas.microsoft.com/office/drawing/2014/main" id="{4826CD9C-D216-ECCF-E8CE-A15DAEE3B0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9" name="Rectangle 17">
                    <a:extLst>
                      <a:ext uri="{FF2B5EF4-FFF2-40B4-BE49-F238E27FC236}">
                        <a16:creationId xmlns:a16="http://schemas.microsoft.com/office/drawing/2014/main" id="{C7F66DC4-B025-31DF-F706-20F4F9A88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5" name="Group 16">
                  <a:extLst>
                    <a:ext uri="{FF2B5EF4-FFF2-40B4-BE49-F238E27FC236}">
                      <a16:creationId xmlns:a16="http://schemas.microsoft.com/office/drawing/2014/main" id="{6CE9BF94-5201-DF3A-6281-F1E5156AC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6" name="Rectangle 17">
                    <a:extLst>
                      <a:ext uri="{FF2B5EF4-FFF2-40B4-BE49-F238E27FC236}">
                        <a16:creationId xmlns:a16="http://schemas.microsoft.com/office/drawing/2014/main" id="{22DF2793-71F2-0B18-277D-8BF82365AE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7" name="Rectangle 18">
                    <a:extLst>
                      <a:ext uri="{FF2B5EF4-FFF2-40B4-BE49-F238E27FC236}">
                        <a16:creationId xmlns:a16="http://schemas.microsoft.com/office/drawing/2014/main" id="{03FF8843-FEE3-BB26-5C1E-DEC32299D8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EB0D13B3-8352-7D57-1030-AB2AC5950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3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5371BA4-1742-A3F7-9B94-0660BCC08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9FBCDB4C-F000-010D-776C-FD36B127C887}"/>
              </a:ext>
            </a:extLst>
          </p:cNvPr>
          <p:cNvSpPr txBox="1">
            <a:spLocks noChangeArrowheads="1"/>
          </p:cNvSpPr>
          <p:nvPr/>
        </p:nvSpPr>
        <p:spPr bwMode="auto">
          <a:xfrm rot="4031763">
            <a:off x="5083969" y="2821782"/>
            <a:ext cx="251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Orientation Angle of Valve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F2AD09DD-1CED-426D-DE28-973C5FDF682C}"/>
              </a:ext>
            </a:extLst>
          </p:cNvPr>
          <p:cNvSpPr txBox="1">
            <a:spLocks noChangeArrowheads="1"/>
          </p:cNvSpPr>
          <p:nvPr/>
        </p:nvSpPr>
        <p:spPr bwMode="auto">
          <a:xfrm rot="876480">
            <a:off x="849313" y="4217988"/>
            <a:ext cx="251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Orientation Angle of intake 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/>
      <p:bldP spid="4" grpId="0"/>
      <p:bldP spid="8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A02CB3C-01F4-016A-2E53-29A2E0E78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54460" cy="762000"/>
          </a:xfrm>
        </p:spPr>
        <p:txBody>
          <a:bodyPr/>
          <a:lstStyle/>
          <a:p>
            <a:r>
              <a:rPr lang="en-IN" altLang="en-US" sz="2800" dirty="0"/>
              <a:t>Physics of Liquid Droplet Impingement on A Wall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FCA7F80-C065-84A1-2F26-8C746CE0F5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413" y="1177925"/>
            <a:ext cx="8610600" cy="457200"/>
          </a:xfrm>
        </p:spPr>
        <p:txBody>
          <a:bodyPr/>
          <a:lstStyle/>
          <a:p>
            <a:r>
              <a:rPr lang="en-IN" altLang="en-US" sz="2400"/>
              <a:t>The wall impingement process is classified as four regimes:</a:t>
            </a:r>
          </a:p>
        </p:txBody>
      </p:sp>
      <p:pic>
        <p:nvPicPr>
          <p:cNvPr id="10257" name="Picture 17">
            <a:extLst>
              <a:ext uri="{FF2B5EF4-FFF2-40B4-BE49-F238E27FC236}">
                <a16:creationId xmlns:a16="http://schemas.microsoft.com/office/drawing/2014/main" id="{8CC43D0D-4B2E-0D6E-05F7-534DE99B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70287"/>
            <a:ext cx="2247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id="{E09E9FF5-0784-5EC5-2331-FA7F7B36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70287"/>
            <a:ext cx="2324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>
            <a:extLst>
              <a:ext uri="{FF2B5EF4-FFF2-40B4-BE49-F238E27FC236}">
                <a16:creationId xmlns:a16="http://schemas.microsoft.com/office/drawing/2014/main" id="{BAA2DB3B-AA15-2370-D00A-27979774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4087"/>
            <a:ext cx="2209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FEEBBC2B-6AF5-3E60-F842-9288350F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494087"/>
            <a:ext cx="21717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4B710ED-75D2-C366-6BDE-E9A29FFC2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16075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The regime transition criteria are determined based on the Reynolds number and Weber number of the incident droplet and the surface condition: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57A0E442-090E-19B7-2DB3-A2947EC214FD}"/>
                  </a:ext>
                </a:extLst>
              </p:cNvPr>
              <p:cNvSpPr txBox="1"/>
              <p:nvPr/>
            </p:nvSpPr>
            <p:spPr bwMode="auto">
              <a:xfrm>
                <a:off x="5056188" y="2306638"/>
                <a:ext cx="2763837" cy="995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𝑑𝑟𝑜𝑝</m:t>
                              </m:r>
                            </m:sub>
                          </m:sSub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𝑑𝑟𝑜𝑝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𝑑𝑟𝑜𝑝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57A0E442-090E-19B7-2DB3-A2947EC21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6188" y="2306638"/>
                <a:ext cx="2763837" cy="9953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2" name="Object 22">
                <a:extLst>
                  <a:ext uri="{FF2B5EF4-FFF2-40B4-BE49-F238E27FC236}">
                    <a16:creationId xmlns:a16="http://schemas.microsoft.com/office/drawing/2014/main" id="{6076C1A2-ECF1-E037-EE25-D0CDB6817E8B}"/>
                  </a:ext>
                </a:extLst>
              </p:cNvPr>
              <p:cNvSpPr txBox="1"/>
              <p:nvPr/>
            </p:nvSpPr>
            <p:spPr bwMode="auto">
              <a:xfrm>
                <a:off x="2038350" y="2366963"/>
                <a:ext cx="2482850" cy="911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𝑑𝑟𝑜𝑝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𝑑𝑟𝑜𝑝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262" name="Object 22">
                <a:extLst>
                  <a:ext uri="{FF2B5EF4-FFF2-40B4-BE49-F238E27FC236}">
                    <a16:creationId xmlns:a16="http://schemas.microsoft.com/office/drawing/2014/main" id="{6076C1A2-ECF1-E037-EE25-D0CDB6817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8350" y="2366963"/>
                <a:ext cx="2482850" cy="911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Object 23">
                <a:extLst>
                  <a:ext uri="{FF2B5EF4-FFF2-40B4-BE49-F238E27FC236}">
                    <a16:creationId xmlns:a16="http://schemas.microsoft.com/office/drawing/2014/main" id="{16AD8C5F-CDB7-48BD-4F62-CA78C410511B}"/>
                  </a:ext>
                </a:extLst>
              </p:cNvPr>
              <p:cNvSpPr txBox="1"/>
              <p:nvPr/>
            </p:nvSpPr>
            <p:spPr bwMode="auto">
              <a:xfrm>
                <a:off x="1071563" y="5018087"/>
                <a:ext cx="1057275" cy="403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2" name="Object 23">
                <a:extLst>
                  <a:ext uri="{FF2B5EF4-FFF2-40B4-BE49-F238E27FC236}">
                    <a16:creationId xmlns:a16="http://schemas.microsoft.com/office/drawing/2014/main" id="{16AD8C5F-CDB7-48BD-4F62-CA78C4105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63" y="5018087"/>
                <a:ext cx="1057275" cy="403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Object 24">
                <a:extLst>
                  <a:ext uri="{FF2B5EF4-FFF2-40B4-BE49-F238E27FC236}">
                    <a16:creationId xmlns:a16="http://schemas.microsoft.com/office/drawing/2014/main" id="{1407DF6A-A492-C13E-1571-F51A7710369B}"/>
                  </a:ext>
                </a:extLst>
              </p:cNvPr>
              <p:cNvSpPr txBox="1"/>
              <p:nvPr/>
            </p:nvSpPr>
            <p:spPr bwMode="auto">
              <a:xfrm>
                <a:off x="2971800" y="5059362"/>
                <a:ext cx="1522412" cy="403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5≤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3" name="Object 24">
                <a:extLst>
                  <a:ext uri="{FF2B5EF4-FFF2-40B4-BE49-F238E27FC236}">
                    <a16:creationId xmlns:a16="http://schemas.microsoft.com/office/drawing/2014/main" id="{1407DF6A-A492-C13E-1571-F51A77103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059362"/>
                <a:ext cx="1522412" cy="403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Object 25">
                <a:extLst>
                  <a:ext uri="{FF2B5EF4-FFF2-40B4-BE49-F238E27FC236}">
                    <a16:creationId xmlns:a16="http://schemas.microsoft.com/office/drawing/2014/main" id="{FD6531A4-B26D-0131-5553-6B7599E50BC2}"/>
                  </a:ext>
                </a:extLst>
              </p:cNvPr>
              <p:cNvSpPr txBox="1"/>
              <p:nvPr/>
            </p:nvSpPr>
            <p:spPr bwMode="auto">
              <a:xfrm>
                <a:off x="5186363" y="4865687"/>
                <a:ext cx="1881187" cy="698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&gt;10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&amp;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𝑑𝑟𝑜𝑝</m:t>
                                  </m:r>
                                </m:sub>
                              </m:sSub>
                            </m:fName>
                            <m:e/>
                          </m:func>
                        </m:e>
                      </m:ra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4" name="Object 25">
                <a:extLst>
                  <a:ext uri="{FF2B5EF4-FFF2-40B4-BE49-F238E27FC236}">
                    <a16:creationId xmlns:a16="http://schemas.microsoft.com/office/drawing/2014/main" id="{FD6531A4-B26D-0131-5553-6B7599E50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6363" y="4865687"/>
                <a:ext cx="1881187" cy="698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Object 26">
                <a:extLst>
                  <a:ext uri="{FF2B5EF4-FFF2-40B4-BE49-F238E27FC236}">
                    <a16:creationId xmlns:a16="http://schemas.microsoft.com/office/drawing/2014/main" id="{8CAA1654-9FD4-B150-3547-034247C821DE}"/>
                  </a:ext>
                </a:extLst>
              </p:cNvPr>
              <p:cNvSpPr txBox="1"/>
              <p:nvPr/>
            </p:nvSpPr>
            <p:spPr bwMode="auto">
              <a:xfrm>
                <a:off x="7051675" y="4806950"/>
                <a:ext cx="1708150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𝑑𝑟𝑜𝑝</m:t>
                                  </m:r>
                                </m:sub>
                              </m:sSub>
                            </m:fName>
                            <m:e/>
                          </m:func>
                        </m:e>
                      </m:ra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5" name="Object 26">
                <a:extLst>
                  <a:ext uri="{FF2B5EF4-FFF2-40B4-BE49-F238E27FC236}">
                    <a16:creationId xmlns:a16="http://schemas.microsoft.com/office/drawing/2014/main" id="{8CAA1654-9FD4-B150-3547-034247C82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1675" y="4806950"/>
                <a:ext cx="1708150" cy="381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2206E36-50E9-2BD6-BA2E-D17F8A18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5410200"/>
            <a:ext cx="8399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dirty="0"/>
              <a:t>splash is the most important and also the most complex.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2400" dirty="0">
                <a:solidFill>
                  <a:srgbClr val="0070C0"/>
                </a:solidFill>
              </a:rPr>
              <a:t>Injectors must be designed to realize Spread and Splash are in SI engine ports.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DC4B09-8154-227A-24D4-98E34E509124}"/>
              </a:ext>
            </a:extLst>
          </p:cNvPr>
          <p:cNvSpPr/>
          <p:nvPr/>
        </p:nvSpPr>
        <p:spPr>
          <a:xfrm>
            <a:off x="207963" y="3124200"/>
            <a:ext cx="4478337" cy="2352675"/>
          </a:xfrm>
          <a:prstGeom prst="rect">
            <a:avLst/>
          </a:prstGeom>
          <a:noFill/>
          <a:ln w="539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60C9DB-6597-3CF3-735B-7FE89F1AFDD3}"/>
              </a:ext>
            </a:extLst>
          </p:cNvPr>
          <p:cNvSpPr/>
          <p:nvPr/>
        </p:nvSpPr>
        <p:spPr>
          <a:xfrm>
            <a:off x="4740275" y="3144837"/>
            <a:ext cx="4213225" cy="2352675"/>
          </a:xfrm>
          <a:prstGeom prst="rect">
            <a:avLst/>
          </a:prstGeom>
          <a:noFill/>
          <a:ln w="53975">
            <a:solidFill>
              <a:srgbClr val="7EA97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25618" name="Group 38">
            <a:extLst>
              <a:ext uri="{FF2B5EF4-FFF2-40B4-BE49-F238E27FC236}">
                <a16:creationId xmlns:a16="http://schemas.microsoft.com/office/drawing/2014/main" id="{F140F451-8E00-CFAF-0CF5-D15F4447EA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620" name="Group 19">
              <a:extLst>
                <a:ext uri="{FF2B5EF4-FFF2-40B4-BE49-F238E27FC236}">
                  <a16:creationId xmlns:a16="http://schemas.microsoft.com/office/drawing/2014/main" id="{4978C774-F576-7F20-9A62-F5820A156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622" name="Group 8">
                <a:extLst>
                  <a:ext uri="{FF2B5EF4-FFF2-40B4-BE49-F238E27FC236}">
                    <a16:creationId xmlns:a16="http://schemas.microsoft.com/office/drawing/2014/main" id="{56B8BF2C-6F58-DC5E-E9CB-E1CF2DDA05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624" name="Group 9">
                  <a:extLst>
                    <a:ext uri="{FF2B5EF4-FFF2-40B4-BE49-F238E27FC236}">
                      <a16:creationId xmlns:a16="http://schemas.microsoft.com/office/drawing/2014/main" id="{89A9828C-E87D-D62C-3287-E4DCD2FEB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634" name="Rectangle 10">
                    <a:extLst>
                      <a:ext uri="{FF2B5EF4-FFF2-40B4-BE49-F238E27FC236}">
                        <a16:creationId xmlns:a16="http://schemas.microsoft.com/office/drawing/2014/main" id="{09298176-91F1-9AF4-C34B-D1D8D75404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35" name="Rectangle 11">
                    <a:extLst>
                      <a:ext uri="{FF2B5EF4-FFF2-40B4-BE49-F238E27FC236}">
                        <a16:creationId xmlns:a16="http://schemas.microsoft.com/office/drawing/2014/main" id="{C40AC979-20E6-1081-FEA1-FE50700DD5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25" name="Group 12">
                  <a:extLst>
                    <a:ext uri="{FF2B5EF4-FFF2-40B4-BE49-F238E27FC236}">
                      <a16:creationId xmlns:a16="http://schemas.microsoft.com/office/drawing/2014/main" id="{79AE8F32-4DFD-8663-3CEC-2BF7F4F67C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632" name="Rectangle 13">
                    <a:extLst>
                      <a:ext uri="{FF2B5EF4-FFF2-40B4-BE49-F238E27FC236}">
                        <a16:creationId xmlns:a16="http://schemas.microsoft.com/office/drawing/2014/main" id="{2501C3EA-4B7E-2D0C-5709-0F1EE19CA9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33" name="Rectangle 14">
                    <a:extLst>
                      <a:ext uri="{FF2B5EF4-FFF2-40B4-BE49-F238E27FC236}">
                        <a16:creationId xmlns:a16="http://schemas.microsoft.com/office/drawing/2014/main" id="{4CAF4B99-13D0-6A71-3682-DE431A5589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26" name="Group 26">
                  <a:extLst>
                    <a:ext uri="{FF2B5EF4-FFF2-40B4-BE49-F238E27FC236}">
                      <a16:creationId xmlns:a16="http://schemas.microsoft.com/office/drawing/2014/main" id="{743E4DA9-E593-DAD5-7EE3-9239346450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5630" name="Rectangle 16">
                    <a:extLst>
                      <a:ext uri="{FF2B5EF4-FFF2-40B4-BE49-F238E27FC236}">
                        <a16:creationId xmlns:a16="http://schemas.microsoft.com/office/drawing/2014/main" id="{59CF3066-C2D4-F859-BE73-DB9CEFB1F7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31" name="Rectangle 17">
                    <a:extLst>
                      <a:ext uri="{FF2B5EF4-FFF2-40B4-BE49-F238E27FC236}">
                        <a16:creationId xmlns:a16="http://schemas.microsoft.com/office/drawing/2014/main" id="{06CBE53D-AEC3-5C15-87BD-76DABB4ABA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27" name="Group 27">
                  <a:extLst>
                    <a:ext uri="{FF2B5EF4-FFF2-40B4-BE49-F238E27FC236}">
                      <a16:creationId xmlns:a16="http://schemas.microsoft.com/office/drawing/2014/main" id="{D7341ECE-576F-A879-F4E7-1228A0327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5628" name="Rectangle 29">
                    <a:extLst>
                      <a:ext uri="{FF2B5EF4-FFF2-40B4-BE49-F238E27FC236}">
                        <a16:creationId xmlns:a16="http://schemas.microsoft.com/office/drawing/2014/main" id="{316FEFA6-DE59-0F83-37D8-C34E5152B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9" name="Rectangle 30">
                    <a:extLst>
                      <a:ext uri="{FF2B5EF4-FFF2-40B4-BE49-F238E27FC236}">
                        <a16:creationId xmlns:a16="http://schemas.microsoft.com/office/drawing/2014/main" id="{19986C80-18CD-8D90-86AA-E952EAA73B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AB13F569-4B78-45E7-B7A8-498833A1C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6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DDB30D1-74D3-6A8A-A29F-A1BAB14B2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1" grpId="0"/>
      <p:bldP spid="23" grpId="0"/>
      <p:bldP spid="10262" grpId="0"/>
      <p:bldP spid="2052" grpId="0"/>
      <p:bldP spid="2053" grpId="0"/>
      <p:bldP spid="2054" grpId="0"/>
      <p:bldP spid="2055" grpId="0"/>
      <p:bldP spid="29" grpId="0" build="p"/>
      <p:bldP spid="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853025F-2E5F-893F-61AD-FC98DFFC1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705600" cy="1143000"/>
          </a:xfrm>
        </p:spPr>
        <p:txBody>
          <a:bodyPr/>
          <a:lstStyle/>
          <a:p>
            <a:r>
              <a:rPr lang="en-IN" altLang="en-US" sz="2800"/>
              <a:t>Characterization of Liquid Droplet Impingement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DF99-3A5D-1E98-F304-AECCCA053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44638"/>
            <a:ext cx="8610600" cy="4114800"/>
          </a:xfrm>
        </p:spPr>
        <p:txBody>
          <a:bodyPr/>
          <a:lstStyle/>
          <a:p>
            <a:r>
              <a:rPr lang="en-IN" altLang="en-US" sz="2400" dirty="0"/>
              <a:t>Two basic issues to be </a:t>
            </a:r>
            <a:r>
              <a:rPr lang="en-IN" altLang="en-US" sz="2400" dirty="0" err="1"/>
              <a:t>understoo</a:t>
            </a:r>
            <a:r>
              <a:rPr lang="en-IN" altLang="en-US" sz="2400" dirty="0"/>
              <a:t> in liquid droplet impingement processes. </a:t>
            </a:r>
          </a:p>
          <a:p>
            <a:r>
              <a:rPr lang="en-IN" altLang="en-US" sz="2400" dirty="0"/>
              <a:t>Formation of fuel film.</a:t>
            </a:r>
          </a:p>
          <a:p>
            <a:r>
              <a:rPr lang="en-IN" altLang="en-US" sz="2400" dirty="0"/>
              <a:t>Occurrence of type of Impacting regime.</a:t>
            </a:r>
          </a:p>
          <a:p>
            <a:pPr lvl="1"/>
            <a:r>
              <a:rPr lang="en-IN" altLang="en-US" sz="2400" dirty="0"/>
              <a:t>the rebound velocity magnitude and its direction for the rebound regime, </a:t>
            </a:r>
          </a:p>
          <a:p>
            <a:pPr lvl="1"/>
            <a:r>
              <a:rPr lang="en-IN" altLang="en-US" sz="2400" dirty="0"/>
              <a:t>the fraction of the mass deposited on the wall and </a:t>
            </a:r>
          </a:p>
          <a:p>
            <a:pPr lvl="1"/>
            <a:r>
              <a:rPr lang="en-IN" altLang="en-US" sz="2400" dirty="0"/>
              <a:t>the size and velocity distributions of the secondary droplets for the splash/breakup regime.</a:t>
            </a:r>
          </a:p>
        </p:txBody>
      </p:sp>
      <p:grpSp>
        <p:nvGrpSpPr>
          <p:cNvPr id="26628" name="Group 38">
            <a:extLst>
              <a:ext uri="{FF2B5EF4-FFF2-40B4-BE49-F238E27FC236}">
                <a16:creationId xmlns:a16="http://schemas.microsoft.com/office/drawing/2014/main" id="{C1CB39B9-6F95-DD67-3861-3F46A97719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629" name="Group 19">
              <a:extLst>
                <a:ext uri="{FF2B5EF4-FFF2-40B4-BE49-F238E27FC236}">
                  <a16:creationId xmlns:a16="http://schemas.microsoft.com/office/drawing/2014/main" id="{DF9C5BA2-3970-BE85-6F03-0BE894B3F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631" name="Group 8">
                <a:extLst>
                  <a:ext uri="{FF2B5EF4-FFF2-40B4-BE49-F238E27FC236}">
                    <a16:creationId xmlns:a16="http://schemas.microsoft.com/office/drawing/2014/main" id="{A5B1A592-3907-7B4E-F946-C9BA930F4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633" name="Group 9">
                  <a:extLst>
                    <a:ext uri="{FF2B5EF4-FFF2-40B4-BE49-F238E27FC236}">
                      <a16:creationId xmlns:a16="http://schemas.microsoft.com/office/drawing/2014/main" id="{A83313BC-A5B3-28A6-446A-61BD6ECDE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643" name="Rectangle 10">
                    <a:extLst>
                      <a:ext uri="{FF2B5EF4-FFF2-40B4-BE49-F238E27FC236}">
                        <a16:creationId xmlns:a16="http://schemas.microsoft.com/office/drawing/2014/main" id="{2DC50974-CBF0-AE3D-0366-4228DF69F0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Rectangle 11">
                    <a:extLst>
                      <a:ext uri="{FF2B5EF4-FFF2-40B4-BE49-F238E27FC236}">
                        <a16:creationId xmlns:a16="http://schemas.microsoft.com/office/drawing/2014/main" id="{4A12142F-5525-6F40-1DC1-70D27959C8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4" name="Group 12">
                  <a:extLst>
                    <a:ext uri="{FF2B5EF4-FFF2-40B4-BE49-F238E27FC236}">
                      <a16:creationId xmlns:a16="http://schemas.microsoft.com/office/drawing/2014/main" id="{AA8FC257-A3D6-3CF0-CC4D-2592386DCC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6641" name="Rectangle 13">
                    <a:extLst>
                      <a:ext uri="{FF2B5EF4-FFF2-40B4-BE49-F238E27FC236}">
                        <a16:creationId xmlns:a16="http://schemas.microsoft.com/office/drawing/2014/main" id="{AA734C6D-8632-B571-8D82-180DCAD43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2" name="Rectangle 14">
                    <a:extLst>
                      <a:ext uri="{FF2B5EF4-FFF2-40B4-BE49-F238E27FC236}">
                        <a16:creationId xmlns:a16="http://schemas.microsoft.com/office/drawing/2014/main" id="{B9EBC3EF-C43D-3093-A311-A2DBF98F9A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5" name="Group 10">
                  <a:extLst>
                    <a:ext uri="{FF2B5EF4-FFF2-40B4-BE49-F238E27FC236}">
                      <a16:creationId xmlns:a16="http://schemas.microsoft.com/office/drawing/2014/main" id="{32BE4402-6FB9-E222-3218-3D6AD7786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6639" name="Rectangle 16">
                    <a:extLst>
                      <a:ext uri="{FF2B5EF4-FFF2-40B4-BE49-F238E27FC236}">
                        <a16:creationId xmlns:a16="http://schemas.microsoft.com/office/drawing/2014/main" id="{6F7687C4-56F4-8AD2-05D4-E4D4C3063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0" name="Rectangle 17">
                    <a:extLst>
                      <a:ext uri="{FF2B5EF4-FFF2-40B4-BE49-F238E27FC236}">
                        <a16:creationId xmlns:a16="http://schemas.microsoft.com/office/drawing/2014/main" id="{C4D02314-7AC0-4C87-7A92-26597085D9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6" name="Group 11">
                  <a:extLst>
                    <a:ext uri="{FF2B5EF4-FFF2-40B4-BE49-F238E27FC236}">
                      <a16:creationId xmlns:a16="http://schemas.microsoft.com/office/drawing/2014/main" id="{12FFBBFA-474F-E898-1F22-AD1C134C67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637" name="Rectangle 12">
                    <a:extLst>
                      <a:ext uri="{FF2B5EF4-FFF2-40B4-BE49-F238E27FC236}">
                        <a16:creationId xmlns:a16="http://schemas.microsoft.com/office/drawing/2014/main" id="{8F51BE57-129F-87F8-9E2D-D2056E8CA1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38" name="Rectangle 13">
                    <a:extLst>
                      <a:ext uri="{FF2B5EF4-FFF2-40B4-BE49-F238E27FC236}">
                        <a16:creationId xmlns:a16="http://schemas.microsoft.com/office/drawing/2014/main" id="{97440A56-1A33-604A-860E-52E5F146F6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3B2E091-3C42-BB09-9EDA-FD21DC61D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63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525A0F2-73B7-3612-A130-DDC055A63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09E5425-D663-CE1E-09BF-B6C64D773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293688"/>
            <a:ext cx="7772400" cy="685800"/>
          </a:xfrm>
        </p:spPr>
        <p:txBody>
          <a:bodyPr/>
          <a:lstStyle/>
          <a:p>
            <a:r>
              <a:rPr lang="en-US" altLang="en-US" sz="2800"/>
              <a:t>Spreading Dynamics of Films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F02B-084C-3939-EE36-D99F0A097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54113"/>
            <a:ext cx="8702675" cy="2971800"/>
          </a:xfrm>
        </p:spPr>
        <p:txBody>
          <a:bodyPr/>
          <a:lstStyle/>
          <a:p>
            <a:r>
              <a:rPr lang="en-US" altLang="en-US" sz="2400" dirty="0"/>
              <a:t>There are two different forces exerted on a fuel wall film. </a:t>
            </a:r>
          </a:p>
          <a:p>
            <a:r>
              <a:rPr lang="en-US" altLang="en-US" sz="2400" dirty="0"/>
              <a:t>On the gas side, the gas flow tends to drive the film moving along the same direction. </a:t>
            </a:r>
          </a:p>
          <a:p>
            <a:r>
              <a:rPr lang="en-US" altLang="en-US" sz="2400" dirty="0"/>
              <a:t>On the wall side, the viscous friction tends to resist the film movement. </a:t>
            </a:r>
          </a:p>
          <a:p>
            <a:r>
              <a:rPr lang="en-US" altLang="en-US" sz="2400" dirty="0"/>
              <a:t>The force balance on the film gives the equation for the film motion: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8">
                <a:extLst>
                  <a:ext uri="{FF2B5EF4-FFF2-40B4-BE49-F238E27FC236}">
                    <a16:creationId xmlns:a16="http://schemas.microsoft.com/office/drawing/2014/main" id="{316A60B3-4ECE-9B71-E149-D3B27077C8F0}"/>
                  </a:ext>
                </a:extLst>
              </p:cNvPr>
              <p:cNvSpPr txBox="1"/>
              <p:nvPr/>
            </p:nvSpPr>
            <p:spPr bwMode="auto">
              <a:xfrm>
                <a:off x="720725" y="3983037"/>
                <a:ext cx="4683125" cy="9699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𝑓𝑖𝑙𝑚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𝑑𝑟𝑎𝑔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𝑓𝑟𝑖𝑐𝑡𝑖𝑜𝑛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𝑖𝑚𝑝𝑎𝑐𝑡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Object 18">
                <a:extLst>
                  <a:ext uri="{FF2B5EF4-FFF2-40B4-BE49-F238E27FC236}">
                    <a16:creationId xmlns:a16="http://schemas.microsoft.com/office/drawing/2014/main" id="{316A60B3-4ECE-9B71-E149-D3B27077C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725" y="3983037"/>
                <a:ext cx="4683125" cy="969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3" name="Object 19">
                <a:extLst>
                  <a:ext uri="{FF2B5EF4-FFF2-40B4-BE49-F238E27FC236}">
                    <a16:creationId xmlns:a16="http://schemas.microsoft.com/office/drawing/2014/main" id="{E9D502ED-4408-DBA0-841D-E56E93347B9B}"/>
                  </a:ext>
                </a:extLst>
              </p:cNvPr>
              <p:cNvSpPr txBox="1"/>
              <p:nvPr/>
            </p:nvSpPr>
            <p:spPr bwMode="auto">
              <a:xfrm>
                <a:off x="614363" y="4953000"/>
                <a:ext cx="3971925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𝑑𝑟𝑎𝑔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𝑝𝑜𝑟𝑡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𝑝𝑜𝑟𝑡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1523" name="Object 19">
                <a:extLst>
                  <a:ext uri="{FF2B5EF4-FFF2-40B4-BE49-F238E27FC236}">
                    <a16:creationId xmlns:a16="http://schemas.microsoft.com/office/drawing/2014/main" id="{E9D502ED-4408-DBA0-841D-E56E9334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3" y="4953000"/>
                <a:ext cx="3971925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4" name="Object 20">
                <a:extLst>
                  <a:ext uri="{FF2B5EF4-FFF2-40B4-BE49-F238E27FC236}">
                    <a16:creationId xmlns:a16="http://schemas.microsoft.com/office/drawing/2014/main" id="{C5D705D6-E8CD-AACE-7CC7-8151635530A2}"/>
                  </a:ext>
                </a:extLst>
              </p:cNvPr>
              <p:cNvSpPr txBox="1"/>
              <p:nvPr/>
            </p:nvSpPr>
            <p:spPr bwMode="auto">
              <a:xfrm>
                <a:off x="1111250" y="5524500"/>
                <a:ext cx="2438400" cy="920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𝑓𝑟𝑖𝑐𝑡𝑖𝑜𝑛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𝑓𝑖𝑙𝑚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524" name="Object 20">
                <a:extLst>
                  <a:ext uri="{FF2B5EF4-FFF2-40B4-BE49-F238E27FC236}">
                    <a16:creationId xmlns:a16="http://schemas.microsoft.com/office/drawing/2014/main" id="{C5D705D6-E8CD-AACE-7CC7-815163553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1250" y="5524500"/>
                <a:ext cx="2438400" cy="920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5" name="Object 21">
                <a:extLst>
                  <a:ext uri="{FF2B5EF4-FFF2-40B4-BE49-F238E27FC236}">
                    <a16:creationId xmlns:a16="http://schemas.microsoft.com/office/drawing/2014/main" id="{DB721849-6E05-F896-16EF-20DAC51E212C}"/>
                  </a:ext>
                </a:extLst>
              </p:cNvPr>
              <p:cNvSpPr txBox="1"/>
              <p:nvPr/>
            </p:nvSpPr>
            <p:spPr bwMode="auto">
              <a:xfrm>
                <a:off x="5486400" y="5562600"/>
                <a:ext cx="2714625" cy="1023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𝑖𝑚𝑝𝑎𝑐𝑡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𝑆𝑀𝐹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𝑓𝑖𝑙𝑚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525" name="Object 21">
                <a:extLst>
                  <a:ext uri="{FF2B5EF4-FFF2-40B4-BE49-F238E27FC236}">
                    <a16:creationId xmlns:a16="http://schemas.microsoft.com/office/drawing/2014/main" id="{DB721849-6E05-F896-16EF-20DAC51E2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5562600"/>
                <a:ext cx="2714625" cy="1023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6" name="Picture 22">
            <a:extLst>
              <a:ext uri="{FF2B5EF4-FFF2-40B4-BE49-F238E27FC236}">
                <a16:creationId xmlns:a16="http://schemas.microsoft.com/office/drawing/2014/main" id="{A498BFED-0B83-0F07-0F22-7B7CF35B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819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657" name="Object 23">
                <a:extLst>
                  <a:ext uri="{FF2B5EF4-FFF2-40B4-BE49-F238E27FC236}">
                    <a16:creationId xmlns:a16="http://schemas.microsoft.com/office/drawing/2014/main" id="{49CE4E1E-9EC7-5505-4982-66C09DB122F1}"/>
                  </a:ext>
                </a:extLst>
              </p:cNvPr>
              <p:cNvSpPr txBox="1"/>
              <p:nvPr/>
            </p:nvSpPr>
            <p:spPr bwMode="auto">
              <a:xfrm>
                <a:off x="6096000" y="4114800"/>
                <a:ext cx="374650" cy="39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7657" name="Object 23">
                <a:extLst>
                  <a:ext uri="{FF2B5EF4-FFF2-40B4-BE49-F238E27FC236}">
                    <a16:creationId xmlns:a16="http://schemas.microsoft.com/office/drawing/2014/main" id="{49CE4E1E-9EC7-5505-4982-66C09DB12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114800"/>
                <a:ext cx="374650" cy="393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658" name="Group 38">
            <a:extLst>
              <a:ext uri="{FF2B5EF4-FFF2-40B4-BE49-F238E27FC236}">
                <a16:creationId xmlns:a16="http://schemas.microsoft.com/office/drawing/2014/main" id="{25C82A9D-24D5-0DA2-AE85-3B25F6C582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9" name="Group 19">
              <a:extLst>
                <a:ext uri="{FF2B5EF4-FFF2-40B4-BE49-F238E27FC236}">
                  <a16:creationId xmlns:a16="http://schemas.microsoft.com/office/drawing/2014/main" id="{9114136B-9B09-81CC-FAFD-A37677FC5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661" name="Group 8">
                <a:extLst>
                  <a:ext uri="{FF2B5EF4-FFF2-40B4-BE49-F238E27FC236}">
                    <a16:creationId xmlns:a16="http://schemas.microsoft.com/office/drawing/2014/main" id="{2D157E94-9802-BB25-962E-9118066C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663" name="Group 9">
                  <a:extLst>
                    <a:ext uri="{FF2B5EF4-FFF2-40B4-BE49-F238E27FC236}">
                      <a16:creationId xmlns:a16="http://schemas.microsoft.com/office/drawing/2014/main" id="{132D6432-74BD-356B-66DF-09B2E9D82C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7673" name="Rectangle 10">
                    <a:extLst>
                      <a:ext uri="{FF2B5EF4-FFF2-40B4-BE49-F238E27FC236}">
                        <a16:creationId xmlns:a16="http://schemas.microsoft.com/office/drawing/2014/main" id="{F81A5AD8-850D-B51A-358A-31AACE519F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4" name="Rectangle 11">
                    <a:extLst>
                      <a:ext uri="{FF2B5EF4-FFF2-40B4-BE49-F238E27FC236}">
                        <a16:creationId xmlns:a16="http://schemas.microsoft.com/office/drawing/2014/main" id="{28D16A81-A250-21D8-A9B7-5B137D1A14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4" name="Group 12">
                  <a:extLst>
                    <a:ext uri="{FF2B5EF4-FFF2-40B4-BE49-F238E27FC236}">
                      <a16:creationId xmlns:a16="http://schemas.microsoft.com/office/drawing/2014/main" id="{E9485E59-DDC4-B471-B140-6D8C2301F6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7671" name="Rectangle 13">
                    <a:extLst>
                      <a:ext uri="{FF2B5EF4-FFF2-40B4-BE49-F238E27FC236}">
                        <a16:creationId xmlns:a16="http://schemas.microsoft.com/office/drawing/2014/main" id="{A13D8031-182E-6B61-014A-85F2413D1D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2" name="Rectangle 14">
                    <a:extLst>
                      <a:ext uri="{FF2B5EF4-FFF2-40B4-BE49-F238E27FC236}">
                        <a16:creationId xmlns:a16="http://schemas.microsoft.com/office/drawing/2014/main" id="{B1EFC542-A1AA-B9F3-2BEF-2107D6742B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5" name="Group 16">
                  <a:extLst>
                    <a:ext uri="{FF2B5EF4-FFF2-40B4-BE49-F238E27FC236}">
                      <a16:creationId xmlns:a16="http://schemas.microsoft.com/office/drawing/2014/main" id="{D75AE564-B8DF-4EDD-B915-D8B5DD45D3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7669" name="Rectangle 16">
                    <a:extLst>
                      <a:ext uri="{FF2B5EF4-FFF2-40B4-BE49-F238E27FC236}">
                        <a16:creationId xmlns:a16="http://schemas.microsoft.com/office/drawing/2014/main" id="{4D78F899-28E6-1125-0692-887A5647EA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0" name="Rectangle 17">
                    <a:extLst>
                      <a:ext uri="{FF2B5EF4-FFF2-40B4-BE49-F238E27FC236}">
                        <a16:creationId xmlns:a16="http://schemas.microsoft.com/office/drawing/2014/main" id="{4DEFAE3A-5EC8-C6C8-31CB-4DA650CA71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6" name="Group 18">
                  <a:extLst>
                    <a:ext uri="{FF2B5EF4-FFF2-40B4-BE49-F238E27FC236}">
                      <a16:creationId xmlns:a16="http://schemas.microsoft.com/office/drawing/2014/main" id="{A12E2A13-7B57-E316-AE4E-BB94DF3DB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667" name="Rectangle 19">
                    <a:extLst>
                      <a:ext uri="{FF2B5EF4-FFF2-40B4-BE49-F238E27FC236}">
                        <a16:creationId xmlns:a16="http://schemas.microsoft.com/office/drawing/2014/main" id="{1EFA0AE0-2E73-24BB-D46E-63491F02A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8" name="Rectangle 20">
                    <a:extLst>
                      <a:ext uri="{FF2B5EF4-FFF2-40B4-BE49-F238E27FC236}">
                        <a16:creationId xmlns:a16="http://schemas.microsoft.com/office/drawing/2014/main" id="{8964D6B9-8B49-5C77-1659-7C10A7D6A7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9D66DDC6-783A-8CB7-56E8-9A0B9376E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66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B66BF2D-349F-F815-F2A4-D3C9B54B5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21523" grpId="0"/>
      <p:bldP spid="21524" grpId="0"/>
      <p:bldP spid="21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>
            <a:extLst>
              <a:ext uri="{FF2B5EF4-FFF2-40B4-BE49-F238E27FC236}">
                <a16:creationId xmlns:a16="http://schemas.microsoft.com/office/drawing/2014/main" id="{C9ADB68E-7B32-821F-8291-1915FB93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562600"/>
            <a:ext cx="782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713646CE-7FAC-A4A3-4C79-E7EB00F33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369888"/>
            <a:ext cx="7772400" cy="609600"/>
          </a:xfrm>
        </p:spPr>
        <p:txBody>
          <a:bodyPr/>
          <a:lstStyle/>
          <a:p>
            <a:r>
              <a:rPr lang="en-IN" altLang="en-US" sz="2800"/>
              <a:t>The Splash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1CF4-16C8-6B61-F0EF-73418A4B9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4438"/>
            <a:ext cx="8610600" cy="1600200"/>
          </a:xfrm>
        </p:spPr>
        <p:txBody>
          <a:bodyPr/>
          <a:lstStyle/>
          <a:p>
            <a:r>
              <a:rPr lang="en-IN" altLang="en-US" sz="2400"/>
              <a:t>Splash results in the rebounding of many smaller secondary droplets from the impinging location. </a:t>
            </a:r>
          </a:p>
          <a:p>
            <a:r>
              <a:rPr lang="en-IN" altLang="en-US" sz="2400"/>
              <a:t>The size and velocities of the secondary droplets are statistically distributed.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0AA7B4A-3D12-E2C9-2190-85A04CFA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905000"/>
            <a:ext cx="35194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3309B121-BBBC-591C-AE08-E905F462A3C4}"/>
                  </a:ext>
                </a:extLst>
              </p:cNvPr>
              <p:cNvSpPr txBox="1"/>
              <p:nvPr/>
            </p:nvSpPr>
            <p:spPr bwMode="auto">
              <a:xfrm>
                <a:off x="1257300" y="4724400"/>
                <a:ext cx="4762500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1500+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650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0.42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1+0.1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𝑑𝑟𝑜𝑝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sup>
                              </m:sSubSup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e>
                          </m:func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,0.5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3309B121-BBBC-591C-AE08-E905F462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300" y="4724400"/>
                <a:ext cx="4762500" cy="76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>
            <a:extLst>
              <a:ext uri="{FF2B5EF4-FFF2-40B4-BE49-F238E27FC236}">
                <a16:creationId xmlns:a16="http://schemas.microsoft.com/office/drawing/2014/main" id="{7E89793E-BD56-F004-C947-4F3C35CD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019800"/>
            <a:ext cx="806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8F4E1D7-F014-591F-945A-1986A05FD906}"/>
              </a:ext>
            </a:extLst>
          </p:cNvPr>
          <p:cNvSpPr/>
          <p:nvPr/>
        </p:nvSpPr>
        <p:spPr>
          <a:xfrm>
            <a:off x="520700" y="5845175"/>
            <a:ext cx="7559675" cy="285750"/>
          </a:xfrm>
          <a:custGeom>
            <a:avLst/>
            <a:gdLst>
              <a:gd name="connsiteX0" fmla="*/ 0 w 7559040"/>
              <a:gd name="connsiteY0" fmla="*/ 34544 h 286512"/>
              <a:gd name="connsiteX1" fmla="*/ 195072 w 7559040"/>
              <a:gd name="connsiteY1" fmla="*/ 132080 h 286512"/>
              <a:gd name="connsiteX2" fmla="*/ 402336 w 7559040"/>
              <a:gd name="connsiteY2" fmla="*/ 95504 h 286512"/>
              <a:gd name="connsiteX3" fmla="*/ 658368 w 7559040"/>
              <a:gd name="connsiteY3" fmla="*/ 132080 h 286512"/>
              <a:gd name="connsiteX4" fmla="*/ 829056 w 7559040"/>
              <a:gd name="connsiteY4" fmla="*/ 10160 h 286512"/>
              <a:gd name="connsiteX5" fmla="*/ 926592 w 7559040"/>
              <a:gd name="connsiteY5" fmla="*/ 193040 h 286512"/>
              <a:gd name="connsiteX6" fmla="*/ 1121664 w 7559040"/>
              <a:gd name="connsiteY6" fmla="*/ 83312 h 286512"/>
              <a:gd name="connsiteX7" fmla="*/ 1207008 w 7559040"/>
              <a:gd name="connsiteY7" fmla="*/ 119888 h 286512"/>
              <a:gd name="connsiteX8" fmla="*/ 1524000 w 7559040"/>
              <a:gd name="connsiteY8" fmla="*/ 119888 h 286512"/>
              <a:gd name="connsiteX9" fmla="*/ 1621536 w 7559040"/>
              <a:gd name="connsiteY9" fmla="*/ 278384 h 286512"/>
              <a:gd name="connsiteX10" fmla="*/ 1743456 w 7559040"/>
              <a:gd name="connsiteY10" fmla="*/ 168656 h 286512"/>
              <a:gd name="connsiteX11" fmla="*/ 1816608 w 7559040"/>
              <a:gd name="connsiteY11" fmla="*/ 119888 h 286512"/>
              <a:gd name="connsiteX12" fmla="*/ 1962912 w 7559040"/>
              <a:gd name="connsiteY12" fmla="*/ 168656 h 286512"/>
              <a:gd name="connsiteX13" fmla="*/ 2218944 w 7559040"/>
              <a:gd name="connsiteY13" fmla="*/ 132080 h 286512"/>
              <a:gd name="connsiteX14" fmla="*/ 2304288 w 7559040"/>
              <a:gd name="connsiteY14" fmla="*/ 266192 h 286512"/>
              <a:gd name="connsiteX15" fmla="*/ 2438400 w 7559040"/>
              <a:gd name="connsiteY15" fmla="*/ 132080 h 286512"/>
              <a:gd name="connsiteX16" fmla="*/ 2718816 w 7559040"/>
              <a:gd name="connsiteY16" fmla="*/ 278384 h 286512"/>
              <a:gd name="connsiteX17" fmla="*/ 2901696 w 7559040"/>
              <a:gd name="connsiteY17" fmla="*/ 95504 h 286512"/>
              <a:gd name="connsiteX18" fmla="*/ 3194304 w 7559040"/>
              <a:gd name="connsiteY18" fmla="*/ 278384 h 286512"/>
              <a:gd name="connsiteX19" fmla="*/ 3316224 w 7559040"/>
              <a:gd name="connsiteY19" fmla="*/ 132080 h 286512"/>
              <a:gd name="connsiteX20" fmla="*/ 3243072 w 7559040"/>
              <a:gd name="connsiteY20" fmla="*/ 34544 h 286512"/>
              <a:gd name="connsiteX21" fmla="*/ 3438144 w 7559040"/>
              <a:gd name="connsiteY21" fmla="*/ 156464 h 286512"/>
              <a:gd name="connsiteX22" fmla="*/ 3694176 w 7559040"/>
              <a:gd name="connsiteY22" fmla="*/ 193040 h 286512"/>
              <a:gd name="connsiteX23" fmla="*/ 3779520 w 7559040"/>
              <a:gd name="connsiteY23" fmla="*/ 119888 h 286512"/>
              <a:gd name="connsiteX24" fmla="*/ 3852672 w 7559040"/>
              <a:gd name="connsiteY24" fmla="*/ 168656 h 286512"/>
              <a:gd name="connsiteX25" fmla="*/ 3950208 w 7559040"/>
              <a:gd name="connsiteY25" fmla="*/ 46736 h 286512"/>
              <a:gd name="connsiteX26" fmla="*/ 4194048 w 7559040"/>
              <a:gd name="connsiteY26" fmla="*/ 168656 h 286512"/>
              <a:gd name="connsiteX27" fmla="*/ 4352544 w 7559040"/>
              <a:gd name="connsiteY27" fmla="*/ 95504 h 286512"/>
              <a:gd name="connsiteX28" fmla="*/ 4498848 w 7559040"/>
              <a:gd name="connsiteY28" fmla="*/ 193040 h 286512"/>
              <a:gd name="connsiteX29" fmla="*/ 4742688 w 7559040"/>
              <a:gd name="connsiteY29" fmla="*/ 95504 h 286512"/>
              <a:gd name="connsiteX30" fmla="*/ 4913376 w 7559040"/>
              <a:gd name="connsiteY30" fmla="*/ 168656 h 286512"/>
              <a:gd name="connsiteX31" fmla="*/ 5376672 w 7559040"/>
              <a:gd name="connsiteY31" fmla="*/ 95504 h 286512"/>
              <a:gd name="connsiteX32" fmla="*/ 5449824 w 7559040"/>
              <a:gd name="connsiteY32" fmla="*/ 205232 h 286512"/>
              <a:gd name="connsiteX33" fmla="*/ 5803392 w 7559040"/>
              <a:gd name="connsiteY33" fmla="*/ 119888 h 286512"/>
              <a:gd name="connsiteX34" fmla="*/ 5900928 w 7559040"/>
              <a:gd name="connsiteY34" fmla="*/ 132080 h 286512"/>
              <a:gd name="connsiteX35" fmla="*/ 6071616 w 7559040"/>
              <a:gd name="connsiteY35" fmla="*/ 156464 h 286512"/>
              <a:gd name="connsiteX36" fmla="*/ 6096000 w 7559040"/>
              <a:gd name="connsiteY36" fmla="*/ 205232 h 286512"/>
              <a:gd name="connsiteX37" fmla="*/ 6571488 w 7559040"/>
              <a:gd name="connsiteY37" fmla="*/ 71120 h 286512"/>
              <a:gd name="connsiteX38" fmla="*/ 6620256 w 7559040"/>
              <a:gd name="connsiteY38" fmla="*/ 217424 h 286512"/>
              <a:gd name="connsiteX39" fmla="*/ 6876288 w 7559040"/>
              <a:gd name="connsiteY39" fmla="*/ 132080 h 286512"/>
              <a:gd name="connsiteX40" fmla="*/ 7181088 w 7559040"/>
              <a:gd name="connsiteY40" fmla="*/ 156464 h 286512"/>
              <a:gd name="connsiteX41" fmla="*/ 7181088 w 7559040"/>
              <a:gd name="connsiteY41" fmla="*/ 229616 h 286512"/>
              <a:gd name="connsiteX42" fmla="*/ 7278624 w 7559040"/>
              <a:gd name="connsiteY42" fmla="*/ 119888 h 286512"/>
              <a:gd name="connsiteX43" fmla="*/ 7510272 w 7559040"/>
              <a:gd name="connsiteY43" fmla="*/ 156464 h 286512"/>
              <a:gd name="connsiteX44" fmla="*/ 7559040 w 7559040"/>
              <a:gd name="connsiteY44" fmla="*/ 193040 h 286512"/>
              <a:gd name="connsiteX45" fmla="*/ 7510272 w 7559040"/>
              <a:gd name="connsiteY45" fmla="*/ 229616 h 28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559040" h="286512">
                <a:moveTo>
                  <a:pt x="0" y="34544"/>
                </a:moveTo>
                <a:cubicBezTo>
                  <a:pt x="64008" y="78232"/>
                  <a:pt x="128016" y="121920"/>
                  <a:pt x="195072" y="132080"/>
                </a:cubicBezTo>
                <a:cubicBezTo>
                  <a:pt x="262128" y="142240"/>
                  <a:pt x="325120" y="95504"/>
                  <a:pt x="402336" y="95504"/>
                </a:cubicBezTo>
                <a:cubicBezTo>
                  <a:pt x="479552" y="95504"/>
                  <a:pt x="587248" y="146304"/>
                  <a:pt x="658368" y="132080"/>
                </a:cubicBezTo>
                <a:cubicBezTo>
                  <a:pt x="729488" y="117856"/>
                  <a:pt x="784352" y="0"/>
                  <a:pt x="829056" y="10160"/>
                </a:cubicBezTo>
                <a:cubicBezTo>
                  <a:pt x="873760" y="20320"/>
                  <a:pt x="877824" y="180848"/>
                  <a:pt x="926592" y="193040"/>
                </a:cubicBezTo>
                <a:cubicBezTo>
                  <a:pt x="975360" y="205232"/>
                  <a:pt x="1074928" y="95504"/>
                  <a:pt x="1121664" y="83312"/>
                </a:cubicBezTo>
                <a:cubicBezTo>
                  <a:pt x="1168400" y="71120"/>
                  <a:pt x="1139952" y="113792"/>
                  <a:pt x="1207008" y="119888"/>
                </a:cubicBezTo>
                <a:cubicBezTo>
                  <a:pt x="1274064" y="125984"/>
                  <a:pt x="1454912" y="93472"/>
                  <a:pt x="1524000" y="119888"/>
                </a:cubicBezTo>
                <a:cubicBezTo>
                  <a:pt x="1593088" y="146304"/>
                  <a:pt x="1584960" y="270256"/>
                  <a:pt x="1621536" y="278384"/>
                </a:cubicBezTo>
                <a:cubicBezTo>
                  <a:pt x="1658112" y="286512"/>
                  <a:pt x="1710944" y="195072"/>
                  <a:pt x="1743456" y="168656"/>
                </a:cubicBezTo>
                <a:cubicBezTo>
                  <a:pt x="1775968" y="142240"/>
                  <a:pt x="1780032" y="119888"/>
                  <a:pt x="1816608" y="119888"/>
                </a:cubicBezTo>
                <a:cubicBezTo>
                  <a:pt x="1853184" y="119888"/>
                  <a:pt x="1895856" y="166624"/>
                  <a:pt x="1962912" y="168656"/>
                </a:cubicBezTo>
                <a:cubicBezTo>
                  <a:pt x="2029968" y="170688"/>
                  <a:pt x="2162048" y="115824"/>
                  <a:pt x="2218944" y="132080"/>
                </a:cubicBezTo>
                <a:cubicBezTo>
                  <a:pt x="2275840" y="148336"/>
                  <a:pt x="2267712" y="266192"/>
                  <a:pt x="2304288" y="266192"/>
                </a:cubicBezTo>
                <a:cubicBezTo>
                  <a:pt x="2340864" y="266192"/>
                  <a:pt x="2369312" y="130048"/>
                  <a:pt x="2438400" y="132080"/>
                </a:cubicBezTo>
                <a:cubicBezTo>
                  <a:pt x="2507488" y="134112"/>
                  <a:pt x="2641600" y="284480"/>
                  <a:pt x="2718816" y="278384"/>
                </a:cubicBezTo>
                <a:cubicBezTo>
                  <a:pt x="2796032" y="272288"/>
                  <a:pt x="2822448" y="95504"/>
                  <a:pt x="2901696" y="95504"/>
                </a:cubicBezTo>
                <a:cubicBezTo>
                  <a:pt x="2980944" y="95504"/>
                  <a:pt x="3125216" y="272288"/>
                  <a:pt x="3194304" y="278384"/>
                </a:cubicBezTo>
                <a:cubicBezTo>
                  <a:pt x="3263392" y="284480"/>
                  <a:pt x="3308096" y="172720"/>
                  <a:pt x="3316224" y="132080"/>
                </a:cubicBezTo>
                <a:cubicBezTo>
                  <a:pt x="3324352" y="91440"/>
                  <a:pt x="3222752" y="30480"/>
                  <a:pt x="3243072" y="34544"/>
                </a:cubicBezTo>
                <a:cubicBezTo>
                  <a:pt x="3263392" y="38608"/>
                  <a:pt x="3362960" y="130048"/>
                  <a:pt x="3438144" y="156464"/>
                </a:cubicBezTo>
                <a:cubicBezTo>
                  <a:pt x="3513328" y="182880"/>
                  <a:pt x="3637280" y="199136"/>
                  <a:pt x="3694176" y="193040"/>
                </a:cubicBezTo>
                <a:cubicBezTo>
                  <a:pt x="3751072" y="186944"/>
                  <a:pt x="3753104" y="123952"/>
                  <a:pt x="3779520" y="119888"/>
                </a:cubicBezTo>
                <a:cubicBezTo>
                  <a:pt x="3805936" y="115824"/>
                  <a:pt x="3824224" y="180848"/>
                  <a:pt x="3852672" y="168656"/>
                </a:cubicBezTo>
                <a:cubicBezTo>
                  <a:pt x="3881120" y="156464"/>
                  <a:pt x="3893312" y="46736"/>
                  <a:pt x="3950208" y="46736"/>
                </a:cubicBezTo>
                <a:cubicBezTo>
                  <a:pt x="4007104" y="46736"/>
                  <a:pt x="4126992" y="160528"/>
                  <a:pt x="4194048" y="168656"/>
                </a:cubicBezTo>
                <a:cubicBezTo>
                  <a:pt x="4261104" y="176784"/>
                  <a:pt x="4301744" y="91440"/>
                  <a:pt x="4352544" y="95504"/>
                </a:cubicBezTo>
                <a:cubicBezTo>
                  <a:pt x="4403344" y="99568"/>
                  <a:pt x="4433824" y="193040"/>
                  <a:pt x="4498848" y="193040"/>
                </a:cubicBezTo>
                <a:cubicBezTo>
                  <a:pt x="4563872" y="193040"/>
                  <a:pt x="4673600" y="99568"/>
                  <a:pt x="4742688" y="95504"/>
                </a:cubicBezTo>
                <a:cubicBezTo>
                  <a:pt x="4811776" y="91440"/>
                  <a:pt x="4807712" y="168656"/>
                  <a:pt x="4913376" y="168656"/>
                </a:cubicBezTo>
                <a:cubicBezTo>
                  <a:pt x="5019040" y="168656"/>
                  <a:pt x="5287264" y="89408"/>
                  <a:pt x="5376672" y="95504"/>
                </a:cubicBezTo>
                <a:cubicBezTo>
                  <a:pt x="5466080" y="101600"/>
                  <a:pt x="5378704" y="201168"/>
                  <a:pt x="5449824" y="205232"/>
                </a:cubicBezTo>
                <a:cubicBezTo>
                  <a:pt x="5520944" y="209296"/>
                  <a:pt x="5728208" y="132080"/>
                  <a:pt x="5803392" y="119888"/>
                </a:cubicBezTo>
                <a:cubicBezTo>
                  <a:pt x="5878576" y="107696"/>
                  <a:pt x="5900928" y="132080"/>
                  <a:pt x="5900928" y="132080"/>
                </a:cubicBezTo>
                <a:cubicBezTo>
                  <a:pt x="5945632" y="138176"/>
                  <a:pt x="6039104" y="144272"/>
                  <a:pt x="6071616" y="156464"/>
                </a:cubicBezTo>
                <a:cubicBezTo>
                  <a:pt x="6104128" y="168656"/>
                  <a:pt x="6012688" y="219456"/>
                  <a:pt x="6096000" y="205232"/>
                </a:cubicBezTo>
                <a:cubicBezTo>
                  <a:pt x="6179312" y="191008"/>
                  <a:pt x="6484112" y="69088"/>
                  <a:pt x="6571488" y="71120"/>
                </a:cubicBezTo>
                <a:cubicBezTo>
                  <a:pt x="6658864" y="73152"/>
                  <a:pt x="6569456" y="207264"/>
                  <a:pt x="6620256" y="217424"/>
                </a:cubicBezTo>
                <a:cubicBezTo>
                  <a:pt x="6671056" y="227584"/>
                  <a:pt x="6782816" y="142240"/>
                  <a:pt x="6876288" y="132080"/>
                </a:cubicBezTo>
                <a:cubicBezTo>
                  <a:pt x="6969760" y="121920"/>
                  <a:pt x="7130288" y="140208"/>
                  <a:pt x="7181088" y="156464"/>
                </a:cubicBezTo>
                <a:cubicBezTo>
                  <a:pt x="7231888" y="172720"/>
                  <a:pt x="7164832" y="235712"/>
                  <a:pt x="7181088" y="229616"/>
                </a:cubicBezTo>
                <a:cubicBezTo>
                  <a:pt x="7197344" y="223520"/>
                  <a:pt x="7223760" y="132080"/>
                  <a:pt x="7278624" y="119888"/>
                </a:cubicBezTo>
                <a:cubicBezTo>
                  <a:pt x="7333488" y="107696"/>
                  <a:pt x="7463536" y="144272"/>
                  <a:pt x="7510272" y="156464"/>
                </a:cubicBezTo>
                <a:cubicBezTo>
                  <a:pt x="7557008" y="168656"/>
                  <a:pt x="7559040" y="180848"/>
                  <a:pt x="7559040" y="193040"/>
                </a:cubicBezTo>
                <a:cubicBezTo>
                  <a:pt x="7559040" y="205232"/>
                  <a:pt x="7534656" y="217424"/>
                  <a:pt x="7510272" y="22961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998F4E-84FB-47B8-DCB7-816211A6A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743200"/>
            <a:ext cx="540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 i="1">
                <a:sym typeface="Symbol" panose="05050102010706020507" pitchFamily="18" charset="2"/>
              </a:rPr>
              <a:t> : </a:t>
            </a:r>
            <a:r>
              <a:rPr lang="en-IN" altLang="en-US" sz="1800"/>
              <a:t>non-dimensional surface roughness =   (roughness height/incident droplet diameter),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4D410C-980F-B1F6-016C-19588306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3505200"/>
            <a:ext cx="585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 i="1">
                <a:sym typeface="Symbol" panose="05050102010706020507" pitchFamily="18" charset="2"/>
              </a:rPr>
              <a:t></a:t>
            </a:r>
            <a:r>
              <a:rPr lang="en-IN" altLang="en-US" sz="1800">
                <a:sym typeface="Symbol" panose="05050102010706020507" pitchFamily="18" charset="2"/>
              </a:rPr>
              <a:t> :</a:t>
            </a:r>
            <a:r>
              <a:rPr lang="en-IN" altLang="en-US" sz="1800"/>
              <a:t> non-dimensional film thickness  =(film thickness/incident droplet diameter)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D253F-AC50-F628-8C66-D9D93F5B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4075113"/>
            <a:ext cx="500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The splash threshold film thickness </a:t>
            </a:r>
            <a:r>
              <a:rPr lang="en-IN" altLang="en-US" sz="2400" i="1"/>
              <a:t>H</a:t>
            </a:r>
            <a:r>
              <a:rPr lang="en-IN" altLang="en-US" sz="2400" i="1" baseline="-25000"/>
              <a:t>cr</a:t>
            </a:r>
            <a:endParaRPr lang="en-IN" altLang="en-US" sz="2400" i="1"/>
          </a:p>
        </p:txBody>
      </p:sp>
      <p:grpSp>
        <p:nvGrpSpPr>
          <p:cNvPr id="28684" name="Group 38">
            <a:extLst>
              <a:ext uri="{FF2B5EF4-FFF2-40B4-BE49-F238E27FC236}">
                <a16:creationId xmlns:a16="http://schemas.microsoft.com/office/drawing/2014/main" id="{3C407C52-3FAA-22D2-D2C2-183E304BBE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85" name="Group 19">
              <a:extLst>
                <a:ext uri="{FF2B5EF4-FFF2-40B4-BE49-F238E27FC236}">
                  <a16:creationId xmlns:a16="http://schemas.microsoft.com/office/drawing/2014/main" id="{2684083F-31A0-9307-C10C-805D61CA90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687" name="Group 8">
                <a:extLst>
                  <a:ext uri="{FF2B5EF4-FFF2-40B4-BE49-F238E27FC236}">
                    <a16:creationId xmlns:a16="http://schemas.microsoft.com/office/drawing/2014/main" id="{4D088A0C-96B6-C34C-4849-1AA0EF6910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689" name="Group 9">
                  <a:extLst>
                    <a:ext uri="{FF2B5EF4-FFF2-40B4-BE49-F238E27FC236}">
                      <a16:creationId xmlns:a16="http://schemas.microsoft.com/office/drawing/2014/main" id="{2E70D78B-EE21-21DD-654E-59E692F402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699" name="Rectangle 10">
                    <a:extLst>
                      <a:ext uri="{FF2B5EF4-FFF2-40B4-BE49-F238E27FC236}">
                        <a16:creationId xmlns:a16="http://schemas.microsoft.com/office/drawing/2014/main" id="{0DC3C4AF-E9B5-2320-ADC0-3119D1C08F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700" name="Rectangle 11">
                    <a:extLst>
                      <a:ext uri="{FF2B5EF4-FFF2-40B4-BE49-F238E27FC236}">
                        <a16:creationId xmlns:a16="http://schemas.microsoft.com/office/drawing/2014/main" id="{A831EBEF-B40C-7239-9938-93948E0FAA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0" name="Group 12">
                  <a:extLst>
                    <a:ext uri="{FF2B5EF4-FFF2-40B4-BE49-F238E27FC236}">
                      <a16:creationId xmlns:a16="http://schemas.microsoft.com/office/drawing/2014/main" id="{F6D577DB-5C02-F644-D1B8-EA2D32285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8697" name="Rectangle 13">
                    <a:extLst>
                      <a:ext uri="{FF2B5EF4-FFF2-40B4-BE49-F238E27FC236}">
                        <a16:creationId xmlns:a16="http://schemas.microsoft.com/office/drawing/2014/main" id="{866CD170-D88B-737B-F72E-30296E994A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8" name="Rectangle 14">
                    <a:extLst>
                      <a:ext uri="{FF2B5EF4-FFF2-40B4-BE49-F238E27FC236}">
                        <a16:creationId xmlns:a16="http://schemas.microsoft.com/office/drawing/2014/main" id="{A41DD0E1-3924-256B-19D3-9ADAA28BAC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1" name="Group 18">
                  <a:extLst>
                    <a:ext uri="{FF2B5EF4-FFF2-40B4-BE49-F238E27FC236}">
                      <a16:creationId xmlns:a16="http://schemas.microsoft.com/office/drawing/2014/main" id="{5504A9B7-8044-87DF-56BC-50DDE45268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695" name="Rectangle 16">
                    <a:extLst>
                      <a:ext uri="{FF2B5EF4-FFF2-40B4-BE49-F238E27FC236}">
                        <a16:creationId xmlns:a16="http://schemas.microsoft.com/office/drawing/2014/main" id="{4FFA36F7-B5D2-E896-4CFB-19AD26E71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6" name="Rectangle 17">
                    <a:extLst>
                      <a:ext uri="{FF2B5EF4-FFF2-40B4-BE49-F238E27FC236}">
                        <a16:creationId xmlns:a16="http://schemas.microsoft.com/office/drawing/2014/main" id="{2B051630-810F-7FA9-A4B6-87967D7F13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2" name="Group 19">
                  <a:extLst>
                    <a:ext uri="{FF2B5EF4-FFF2-40B4-BE49-F238E27FC236}">
                      <a16:creationId xmlns:a16="http://schemas.microsoft.com/office/drawing/2014/main" id="{F1AB36F9-A35D-58F5-13D5-0D3526CB4E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693" name="Rectangle 20">
                    <a:extLst>
                      <a:ext uri="{FF2B5EF4-FFF2-40B4-BE49-F238E27FC236}">
                        <a16:creationId xmlns:a16="http://schemas.microsoft.com/office/drawing/2014/main" id="{16722EE0-10F7-0933-2F5C-D47AA4A8EE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4" name="Rectangle 21">
                    <a:extLst>
                      <a:ext uri="{FF2B5EF4-FFF2-40B4-BE49-F238E27FC236}">
                        <a16:creationId xmlns:a16="http://schemas.microsoft.com/office/drawing/2014/main" id="{D90C7F9B-97BD-CEA4-1C64-B9DF0C6888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0120EC33-E4A0-E561-389A-3BFE32F45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6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87824E7-F7C8-367B-FE7D-058C6ED7B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>
            <a:extLst>
              <a:ext uri="{FF2B5EF4-FFF2-40B4-BE49-F238E27FC236}">
                <a16:creationId xmlns:a16="http://schemas.microsoft.com/office/drawing/2014/main" id="{4B35DFF1-1913-ACE9-E8E1-3393FECB6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638" y="298450"/>
            <a:ext cx="7772400" cy="762000"/>
          </a:xfrm>
        </p:spPr>
        <p:txBody>
          <a:bodyPr/>
          <a:lstStyle/>
          <a:p>
            <a:r>
              <a:rPr lang="en-US" altLang="en-US" sz="2800"/>
              <a:t>Deposited Film Mass Fraction</a:t>
            </a:r>
          </a:p>
        </p:txBody>
      </p:sp>
      <p:grpSp>
        <p:nvGrpSpPr>
          <p:cNvPr id="6152" name="Group 20">
            <a:extLst>
              <a:ext uri="{FF2B5EF4-FFF2-40B4-BE49-F238E27FC236}">
                <a16:creationId xmlns:a16="http://schemas.microsoft.com/office/drawing/2014/main" id="{31344D04-C95A-5033-32C6-445397C309A1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1160463"/>
            <a:ext cx="5410200" cy="4038600"/>
            <a:chOff x="481013" y="1533525"/>
            <a:chExt cx="8181975" cy="4943475"/>
          </a:xfrm>
        </p:grpSpPr>
        <p:pic>
          <p:nvPicPr>
            <p:cNvPr id="29721" name="Picture 18">
              <a:extLst>
                <a:ext uri="{FF2B5EF4-FFF2-40B4-BE49-F238E27FC236}">
                  <a16:creationId xmlns:a16="http://schemas.microsoft.com/office/drawing/2014/main" id="{34C379B4-58E9-1AF2-BBE7-565CE78AB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3" y="1533525"/>
              <a:ext cx="8181975" cy="494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22" name="Object 19">
                  <a:extLst>
                    <a:ext uri="{FF2B5EF4-FFF2-40B4-BE49-F238E27FC236}">
                      <a16:creationId xmlns:a16="http://schemas.microsoft.com/office/drawing/2014/main" id="{0C581FAC-116B-6F2B-123A-25F572B4EBD3}"/>
                    </a:ext>
                  </a:extLst>
                </p:cNvPr>
                <p:cNvSpPr txBox="1"/>
                <p:nvPr/>
              </p:nvSpPr>
              <p:spPr bwMode="auto">
                <a:xfrm>
                  <a:off x="2438400" y="3429000"/>
                  <a:ext cx="374650" cy="393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29722" name="Object 19">
                  <a:extLst>
                    <a:ext uri="{FF2B5EF4-FFF2-40B4-BE49-F238E27FC236}">
                      <a16:creationId xmlns:a16="http://schemas.microsoft.com/office/drawing/2014/main" id="{0C581FAC-116B-6F2B-123A-25F572B4E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8400" y="3429000"/>
                  <a:ext cx="374650" cy="393700"/>
                </a:xfrm>
                <a:prstGeom prst="rect">
                  <a:avLst/>
                </a:prstGeom>
                <a:blipFill>
                  <a:blip r:embed="rId3"/>
                  <a:stretch>
                    <a:fillRect r="-487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23" name="Object 3">
                  <a:extLst>
                    <a:ext uri="{FF2B5EF4-FFF2-40B4-BE49-F238E27FC236}">
                      <a16:creationId xmlns:a16="http://schemas.microsoft.com/office/drawing/2014/main" id="{28E1F9FB-D94A-9966-377D-C66EEC8B88CF}"/>
                    </a:ext>
                  </a:extLst>
                </p:cNvPr>
                <p:cNvSpPr txBox="1"/>
                <p:nvPr/>
              </p:nvSpPr>
              <p:spPr bwMode="auto">
                <a:xfrm>
                  <a:off x="4157663" y="1801813"/>
                  <a:ext cx="442912" cy="449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29723" name="Object 3">
                  <a:extLst>
                    <a:ext uri="{FF2B5EF4-FFF2-40B4-BE49-F238E27FC236}">
                      <a16:creationId xmlns:a16="http://schemas.microsoft.com/office/drawing/2014/main" id="{28E1F9FB-D94A-9966-377D-C66EEC8B8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57663" y="1801813"/>
                  <a:ext cx="442912" cy="449262"/>
                </a:xfrm>
                <a:prstGeom prst="rect">
                  <a:avLst/>
                </a:prstGeom>
                <a:blipFill>
                  <a:blip r:embed="rId4"/>
                  <a:stretch>
                    <a:fillRect r="-1458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F6004-E101-C608-0475-0F230662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053013"/>
            <a:ext cx="830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The ratio of the reflected to the impinging mass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3BE5433C-DC98-EA73-D184-107CB4576C2D}"/>
                  </a:ext>
                </a:extLst>
              </p:cNvPr>
              <p:cNvSpPr txBox="1"/>
              <p:nvPr/>
            </p:nvSpPr>
            <p:spPr bwMode="auto">
              <a:xfrm>
                <a:off x="1839913" y="5562600"/>
                <a:ext cx="3692525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𝑖𝑚𝑝𝑖𝑛𝑔𝑒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=3.98×1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−21</m:t>
                          </m:r>
                        </m:sup>
                      </m:sSup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𝑆𝑀𝐷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11.51</m:t>
                              </m:r>
                            </m:sup>
                          </m:sSubSup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func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9.21</m:t>
                          </m:r>
                        </m:sup>
                      </m:sSup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3BE5433C-DC98-EA73-D184-107CB457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9913" y="5562600"/>
                <a:ext cx="3692525" cy="838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Object 21">
                <a:extLst>
                  <a:ext uri="{FF2B5EF4-FFF2-40B4-BE49-F238E27FC236}">
                    <a16:creationId xmlns:a16="http://schemas.microsoft.com/office/drawing/2014/main" id="{1E34E5E8-0A07-35BF-8E1B-4DCB7CD643A8}"/>
                  </a:ext>
                </a:extLst>
              </p:cNvPr>
              <p:cNvSpPr txBox="1"/>
              <p:nvPr/>
            </p:nvSpPr>
            <p:spPr bwMode="auto">
              <a:xfrm>
                <a:off x="6389688" y="5726113"/>
                <a:ext cx="1814512" cy="815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𝜌𝜎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𝑆𝑀𝐷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117" name="Object 21">
                <a:extLst>
                  <a:ext uri="{FF2B5EF4-FFF2-40B4-BE49-F238E27FC236}">
                    <a16:creationId xmlns:a16="http://schemas.microsoft.com/office/drawing/2014/main" id="{1E34E5E8-0A07-35BF-8E1B-4DCB7CD64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688" y="5726113"/>
                <a:ext cx="1814512" cy="815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8B7103-C532-C273-1526-3EC042DB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181600"/>
            <a:ext cx="2649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Ohnesorge numbers</a:t>
            </a:r>
          </a:p>
        </p:txBody>
      </p:sp>
      <p:grpSp>
        <p:nvGrpSpPr>
          <p:cNvPr id="29704" name="Group 38">
            <a:extLst>
              <a:ext uri="{FF2B5EF4-FFF2-40B4-BE49-F238E27FC236}">
                <a16:creationId xmlns:a16="http://schemas.microsoft.com/office/drawing/2014/main" id="{50F1422F-3F0D-E2AE-4BB1-423C8F89BE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705" name="Group 19">
              <a:extLst>
                <a:ext uri="{FF2B5EF4-FFF2-40B4-BE49-F238E27FC236}">
                  <a16:creationId xmlns:a16="http://schemas.microsoft.com/office/drawing/2014/main" id="{F3416CD3-AC37-FC69-BBF2-EAADF2842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707" name="Group 8">
                <a:extLst>
                  <a:ext uri="{FF2B5EF4-FFF2-40B4-BE49-F238E27FC236}">
                    <a16:creationId xmlns:a16="http://schemas.microsoft.com/office/drawing/2014/main" id="{D008BCEF-F86F-CCEE-9AE9-ED0D22516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709" name="Group 9">
                  <a:extLst>
                    <a:ext uri="{FF2B5EF4-FFF2-40B4-BE49-F238E27FC236}">
                      <a16:creationId xmlns:a16="http://schemas.microsoft.com/office/drawing/2014/main" id="{7CEDA0B9-8B68-236E-AF20-E1A423CA9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9719" name="Rectangle 10">
                    <a:extLst>
                      <a:ext uri="{FF2B5EF4-FFF2-40B4-BE49-F238E27FC236}">
                        <a16:creationId xmlns:a16="http://schemas.microsoft.com/office/drawing/2014/main" id="{30517D79-C83D-890A-4447-57A9048F41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20" name="Rectangle 11">
                    <a:extLst>
                      <a:ext uri="{FF2B5EF4-FFF2-40B4-BE49-F238E27FC236}">
                        <a16:creationId xmlns:a16="http://schemas.microsoft.com/office/drawing/2014/main" id="{758B00BD-CEEB-0430-F1F2-3640FB6052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10" name="Group 12">
                  <a:extLst>
                    <a:ext uri="{FF2B5EF4-FFF2-40B4-BE49-F238E27FC236}">
                      <a16:creationId xmlns:a16="http://schemas.microsoft.com/office/drawing/2014/main" id="{645A1748-1AF5-A728-79CB-1B3D9CE595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9717" name="Rectangle 13">
                    <a:extLst>
                      <a:ext uri="{FF2B5EF4-FFF2-40B4-BE49-F238E27FC236}">
                        <a16:creationId xmlns:a16="http://schemas.microsoft.com/office/drawing/2014/main" id="{5A93EF62-AC23-3620-A364-C83A8D4845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8" name="Rectangle 14">
                    <a:extLst>
                      <a:ext uri="{FF2B5EF4-FFF2-40B4-BE49-F238E27FC236}">
                        <a16:creationId xmlns:a16="http://schemas.microsoft.com/office/drawing/2014/main" id="{37842CE6-8455-8283-1F69-EC2E00F3D6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11" name="Group 17">
                  <a:extLst>
                    <a:ext uri="{FF2B5EF4-FFF2-40B4-BE49-F238E27FC236}">
                      <a16:creationId xmlns:a16="http://schemas.microsoft.com/office/drawing/2014/main" id="{98492C79-270C-7F09-0A42-3EAC78BBFB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715" name="Rectangle 16">
                    <a:extLst>
                      <a:ext uri="{FF2B5EF4-FFF2-40B4-BE49-F238E27FC236}">
                        <a16:creationId xmlns:a16="http://schemas.microsoft.com/office/drawing/2014/main" id="{8254E1F4-AAD9-9D68-AE46-1A7B42F1DF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6" name="Rectangle 17">
                    <a:extLst>
                      <a:ext uri="{FF2B5EF4-FFF2-40B4-BE49-F238E27FC236}">
                        <a16:creationId xmlns:a16="http://schemas.microsoft.com/office/drawing/2014/main" id="{DBAC4F04-0B01-7868-6303-9D9FB92FFF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12" name="Group 18">
                  <a:extLst>
                    <a:ext uri="{FF2B5EF4-FFF2-40B4-BE49-F238E27FC236}">
                      <a16:creationId xmlns:a16="http://schemas.microsoft.com/office/drawing/2014/main" id="{570D7FB1-36F4-D801-A3C0-4D1C91DAC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713" name="Rectangle 21">
                    <a:extLst>
                      <a:ext uri="{FF2B5EF4-FFF2-40B4-BE49-F238E27FC236}">
                        <a16:creationId xmlns:a16="http://schemas.microsoft.com/office/drawing/2014/main" id="{6F844CFB-7299-83E3-3882-08AA0EBB91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4" name="Rectangle 23">
                    <a:extLst>
                      <a:ext uri="{FF2B5EF4-FFF2-40B4-BE49-F238E27FC236}">
                        <a16:creationId xmlns:a16="http://schemas.microsoft.com/office/drawing/2014/main" id="{8C237321-4298-2C2D-63CE-960FA94D05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240C053B-A456-5B8B-3CB9-1D74EBEAE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70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9BC151E-C060-813A-37EF-6C24285F6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4C2549F-C083-B634-3294-72A4DB81A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228600"/>
            <a:ext cx="6858000" cy="773112"/>
          </a:xfrm>
        </p:spPr>
        <p:txBody>
          <a:bodyPr/>
          <a:lstStyle/>
          <a:p>
            <a:r>
              <a:rPr lang="en-US" altLang="en-US" sz="2800" dirty="0"/>
              <a:t>Instantaneous Rate of Fuel Entering the Cylinder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851A1-743D-6FBD-F3F3-B70146229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44900" y="1528763"/>
            <a:ext cx="5299075" cy="1634759"/>
          </a:xfrm>
        </p:spPr>
        <p:txBody>
          <a:bodyPr/>
          <a:lstStyle/>
          <a:p>
            <a:r>
              <a:rPr lang="en-US" altLang="en-US" sz="2400" dirty="0"/>
              <a:t>Instantaneous rate of fuel entering the cylinder will be equal to algebraic sum of fuel injected and film depletion/accumulation.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98F0CBA-9C0D-0FCD-0D25-4AE259D8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72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143000"/>
            <a:ext cx="3235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F0D16B8A-0AC3-066D-3C05-1DC3374CA69E}"/>
                  </a:ext>
                </a:extLst>
              </p:cNvPr>
              <p:cNvSpPr txBox="1"/>
              <p:nvPr/>
            </p:nvSpPr>
            <p:spPr bwMode="auto">
              <a:xfrm>
                <a:off x="3538537" y="3786554"/>
                <a:ext cx="5605463" cy="77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𝑓𝑢𝑒𝑙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</m:t>
                          </m:r>
                        </m:sub>
                      </m:sSub>
                      <m: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F0D16B8A-0AC3-066D-3C05-1DC3374CA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3786554"/>
                <a:ext cx="5605463" cy="773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7" name="Group 21">
            <a:extLst>
              <a:ext uri="{FF2B5EF4-FFF2-40B4-BE49-F238E27FC236}">
                <a16:creationId xmlns:a16="http://schemas.microsoft.com/office/drawing/2014/main" id="{5E3F857A-3B29-71E6-AAA2-BD3A1E518C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28" name="Group 19">
              <a:extLst>
                <a:ext uri="{FF2B5EF4-FFF2-40B4-BE49-F238E27FC236}">
                  <a16:creationId xmlns:a16="http://schemas.microsoft.com/office/drawing/2014/main" id="{BB102BDD-C92E-3271-FDC4-A50EB765A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0" name="Group 8">
                <a:extLst>
                  <a:ext uri="{FF2B5EF4-FFF2-40B4-BE49-F238E27FC236}">
                    <a16:creationId xmlns:a16="http://schemas.microsoft.com/office/drawing/2014/main" id="{9C9A5BEA-7D1C-C476-980E-5413F463A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2" name="Group 9">
                  <a:extLst>
                    <a:ext uri="{FF2B5EF4-FFF2-40B4-BE49-F238E27FC236}">
                      <a16:creationId xmlns:a16="http://schemas.microsoft.com/office/drawing/2014/main" id="{2BDDD570-FD3F-C9E9-35F2-395E86554A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2" name="Rectangle 10">
                    <a:extLst>
                      <a:ext uri="{FF2B5EF4-FFF2-40B4-BE49-F238E27FC236}">
                        <a16:creationId xmlns:a16="http://schemas.microsoft.com/office/drawing/2014/main" id="{43FBAD72-4919-BFB3-A3C4-784CC1B600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3" name="Rectangle 11">
                    <a:extLst>
                      <a:ext uri="{FF2B5EF4-FFF2-40B4-BE49-F238E27FC236}">
                        <a16:creationId xmlns:a16="http://schemas.microsoft.com/office/drawing/2014/main" id="{DA58C71B-B8A2-E156-BCD1-528909363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3" name="Group 12">
                  <a:extLst>
                    <a:ext uri="{FF2B5EF4-FFF2-40B4-BE49-F238E27FC236}">
                      <a16:creationId xmlns:a16="http://schemas.microsoft.com/office/drawing/2014/main" id="{B5C0C1CC-84C6-9B5E-FB11-E1D3E2FC1B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0" name="Rectangle 13">
                    <a:extLst>
                      <a:ext uri="{FF2B5EF4-FFF2-40B4-BE49-F238E27FC236}">
                        <a16:creationId xmlns:a16="http://schemas.microsoft.com/office/drawing/2014/main" id="{4AFBCB50-11AD-E82A-A121-194877BEE4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1" name="Rectangle 14">
                    <a:extLst>
                      <a:ext uri="{FF2B5EF4-FFF2-40B4-BE49-F238E27FC236}">
                        <a16:creationId xmlns:a16="http://schemas.microsoft.com/office/drawing/2014/main" id="{5A4EDE7E-8BA6-576C-A8CD-25FFAA0982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4" name="Group 15">
                  <a:extLst>
                    <a:ext uri="{FF2B5EF4-FFF2-40B4-BE49-F238E27FC236}">
                      <a16:creationId xmlns:a16="http://schemas.microsoft.com/office/drawing/2014/main" id="{FE7CA0C2-ED92-C4A6-7581-4E2C7E2811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38" name="Rectangle 16">
                    <a:extLst>
                      <a:ext uri="{FF2B5EF4-FFF2-40B4-BE49-F238E27FC236}">
                        <a16:creationId xmlns:a16="http://schemas.microsoft.com/office/drawing/2014/main" id="{D7B3BB4F-9F4E-0AAE-2152-3B39470931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9" name="Rectangle 17">
                    <a:extLst>
                      <a:ext uri="{FF2B5EF4-FFF2-40B4-BE49-F238E27FC236}">
                        <a16:creationId xmlns:a16="http://schemas.microsoft.com/office/drawing/2014/main" id="{94D6D1D7-3B8A-6492-3BCA-6C246CE8C9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5" name="Group 18">
                  <a:extLst>
                    <a:ext uri="{FF2B5EF4-FFF2-40B4-BE49-F238E27FC236}">
                      <a16:creationId xmlns:a16="http://schemas.microsoft.com/office/drawing/2014/main" id="{68A2D5BF-566F-7F48-B2E5-0092FC81D1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36" name="Rectangle 19">
                    <a:extLst>
                      <a:ext uri="{FF2B5EF4-FFF2-40B4-BE49-F238E27FC236}">
                        <a16:creationId xmlns:a16="http://schemas.microsoft.com/office/drawing/2014/main" id="{4480A697-753A-91EE-95B8-4AA0B8A5B1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7" name="Rectangle 20">
                    <a:extLst>
                      <a:ext uri="{FF2B5EF4-FFF2-40B4-BE49-F238E27FC236}">
                        <a16:creationId xmlns:a16="http://schemas.microsoft.com/office/drawing/2014/main" id="{70E79F9F-0DED-C5B7-F9F0-15702DC074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94DDABCD-2379-9630-5CD0-B221D40B7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29" name="Picture 2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74C75BF-E807-3365-B6CB-B169E17EC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6A8B42A-B5CD-2E26-A52C-996E7381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42241"/>
            <a:ext cx="8410575" cy="1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2400" kern="0" dirty="0">
                <a:solidFill>
                  <a:srgbClr val="0070C0"/>
                </a:solidFill>
              </a:rPr>
              <a:t>Selection and erection of injector must ensure steady and known value of net fuel flow rate into the cylinder for better fuel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4BE6DF64-3E0F-678C-222E-64FB13DA63D7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1371600"/>
            <a:ext cx="3476625" cy="5084763"/>
            <a:chOff x="0" y="0"/>
            <a:chExt cx="4800600" cy="6807992"/>
          </a:xfrm>
        </p:grpSpPr>
        <p:pic>
          <p:nvPicPr>
            <p:cNvPr id="6171" name="Picture 6">
              <a:extLst>
                <a:ext uri="{FF2B5EF4-FFF2-40B4-BE49-F238E27FC236}">
                  <a16:creationId xmlns:a16="http://schemas.microsoft.com/office/drawing/2014/main" id="{6B88951C-0AE7-0672-4DDA-9078AC891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89396" y="1956197"/>
              <a:ext cx="6655591" cy="304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14" descr="https://xorl.files.wordpress.com/2011/03/fi1.jpg">
              <a:extLst>
                <a:ext uri="{FF2B5EF4-FFF2-40B4-BE49-F238E27FC236}">
                  <a16:creationId xmlns:a16="http://schemas.microsoft.com/office/drawing/2014/main" id="{7137A996-7DC7-02C0-8E49-0B0E1A680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00600" cy="563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itle 1">
            <a:extLst>
              <a:ext uri="{FF2B5EF4-FFF2-40B4-BE49-F238E27FC236}">
                <a16:creationId xmlns:a16="http://schemas.microsoft.com/office/drawing/2014/main" id="{7D5253EF-05B8-AD59-DC60-DEDB8D35B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68288"/>
            <a:ext cx="6986588" cy="792162"/>
          </a:xfrm>
        </p:spPr>
        <p:txBody>
          <a:bodyPr/>
          <a:lstStyle/>
          <a:p>
            <a:r>
              <a:rPr lang="en-US" altLang="en-US" sz="2800"/>
              <a:t>Anatomy of </a:t>
            </a:r>
            <a:r>
              <a:rPr lang="en-IN" altLang="en-US" sz="2800"/>
              <a:t>A Mechanical Solenoid Injector</a:t>
            </a:r>
            <a:endParaRPr lang="en-US" alt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C8293-3A97-C726-F23C-BEA2082F8A7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76600" y="3962400"/>
            <a:ext cx="1858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Solenoid Magnet</a:t>
            </a:r>
          </a:p>
        </p:txBody>
      </p:sp>
      <p:pic>
        <p:nvPicPr>
          <p:cNvPr id="28682" name="Picture 10" descr="linear solenoid construction">
            <a:extLst>
              <a:ext uri="{FF2B5EF4-FFF2-40B4-BE49-F238E27FC236}">
                <a16:creationId xmlns:a16="http://schemas.microsoft.com/office/drawing/2014/main" id="{16A8AC14-E543-9DD5-E778-0D7F402B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247775"/>
            <a:ext cx="32416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8" name="Ink 15">
                <a:extLst>
                  <a:ext uri="{FF2B5EF4-FFF2-40B4-BE49-F238E27FC236}">
                    <a16:creationId xmlns:a16="http://schemas.microsoft.com/office/drawing/2014/main" id="{CE50D919-3814-02C7-78C2-7ECEA5E52C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5938" y="6315075"/>
              <a:ext cx="1587" cy="1588"/>
            </p14:xfrm>
          </p:contentPart>
        </mc:Choice>
        <mc:Fallback xmlns="">
          <p:pic>
            <p:nvPicPr>
              <p:cNvPr id="4098" name="Ink 15">
                <a:extLst>
                  <a:ext uri="{FF2B5EF4-FFF2-40B4-BE49-F238E27FC236}">
                    <a16:creationId xmlns:a16="http://schemas.microsoft.com/office/drawing/2014/main" id="{CE50D919-3814-02C7-78C2-7ECEA5E52C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4676" y="6273787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5">
            <a:extLst>
              <a:ext uri="{FF2B5EF4-FFF2-40B4-BE49-F238E27FC236}">
                <a16:creationId xmlns:a16="http://schemas.microsoft.com/office/drawing/2014/main" id="{2E0A306E-4F8B-EB08-9F6E-D8362F9F0589}"/>
              </a:ext>
            </a:extLst>
          </p:cNvPr>
          <p:cNvGrpSpPr>
            <a:grpSpLocks/>
          </p:cNvGrpSpPr>
          <p:nvPr/>
        </p:nvGrpSpPr>
        <p:grpSpPr bwMode="auto">
          <a:xfrm>
            <a:off x="3063875" y="3692525"/>
            <a:ext cx="5637213" cy="2671763"/>
            <a:chOff x="2133600" y="2819400"/>
            <a:chExt cx="5637213" cy="2671465"/>
          </a:xfrm>
        </p:grpSpPr>
        <p:pic>
          <p:nvPicPr>
            <p:cNvPr id="6169" name="Picture 12" descr="solenoid duty cycle">
              <a:extLst>
                <a:ext uri="{FF2B5EF4-FFF2-40B4-BE49-F238E27FC236}">
                  <a16:creationId xmlns:a16="http://schemas.microsoft.com/office/drawing/2014/main" id="{F9C0FB70-D612-7144-66D2-91BFD6DEB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819400"/>
              <a:ext cx="5637213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Box 24">
              <a:extLst>
                <a:ext uri="{FF2B5EF4-FFF2-40B4-BE49-F238E27FC236}">
                  <a16:creationId xmlns:a16="http://schemas.microsoft.com/office/drawing/2014/main" id="{7731FE0E-FD59-D580-AFD6-50D58B0FE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5029200"/>
              <a:ext cx="205537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Force Function</a:t>
              </a:r>
            </a:p>
          </p:txBody>
        </p:sp>
      </p:grpSp>
      <p:grpSp>
        <p:nvGrpSpPr>
          <p:cNvPr id="6152" name="Group 38">
            <a:extLst>
              <a:ext uri="{FF2B5EF4-FFF2-40B4-BE49-F238E27FC236}">
                <a16:creationId xmlns:a16="http://schemas.microsoft.com/office/drawing/2014/main" id="{C9A48572-0480-DA23-A22A-6E47132ED42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53" name="Group 19">
              <a:extLst>
                <a:ext uri="{FF2B5EF4-FFF2-40B4-BE49-F238E27FC236}">
                  <a16:creationId xmlns:a16="http://schemas.microsoft.com/office/drawing/2014/main" id="{F87E2A94-444F-1E1C-7C39-4E1B9548F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5" name="Group 8">
                <a:extLst>
                  <a:ext uri="{FF2B5EF4-FFF2-40B4-BE49-F238E27FC236}">
                    <a16:creationId xmlns:a16="http://schemas.microsoft.com/office/drawing/2014/main" id="{AAA011A9-C470-A113-5191-115A9D6B2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57" name="Group 9">
                  <a:extLst>
                    <a:ext uri="{FF2B5EF4-FFF2-40B4-BE49-F238E27FC236}">
                      <a16:creationId xmlns:a16="http://schemas.microsoft.com/office/drawing/2014/main" id="{350AF3E1-FC2E-4671-5BA9-18DDD6BD6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67" name="Rectangle 10">
                    <a:extLst>
                      <a:ext uri="{FF2B5EF4-FFF2-40B4-BE49-F238E27FC236}">
                        <a16:creationId xmlns:a16="http://schemas.microsoft.com/office/drawing/2014/main" id="{506B483E-B4F7-2CE5-23AE-EF7D022D5D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8" name="Rectangle 11">
                    <a:extLst>
                      <a:ext uri="{FF2B5EF4-FFF2-40B4-BE49-F238E27FC236}">
                        <a16:creationId xmlns:a16="http://schemas.microsoft.com/office/drawing/2014/main" id="{631CE1E7-C3F0-730D-CD11-7FCDB39E87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8" name="Group 12">
                  <a:extLst>
                    <a:ext uri="{FF2B5EF4-FFF2-40B4-BE49-F238E27FC236}">
                      <a16:creationId xmlns:a16="http://schemas.microsoft.com/office/drawing/2014/main" id="{D09259B0-895E-2E16-990E-40AFB474F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5" name="Rectangle 13">
                    <a:extLst>
                      <a:ext uri="{FF2B5EF4-FFF2-40B4-BE49-F238E27FC236}">
                        <a16:creationId xmlns:a16="http://schemas.microsoft.com/office/drawing/2014/main" id="{52EF9A14-A0FD-4F78-2FC4-9CD67B8F92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6" name="Rectangle 14">
                    <a:extLst>
                      <a:ext uri="{FF2B5EF4-FFF2-40B4-BE49-F238E27FC236}">
                        <a16:creationId xmlns:a16="http://schemas.microsoft.com/office/drawing/2014/main" id="{C62A0659-CA23-0182-C098-4403636CDD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9" name="Group 19">
                  <a:extLst>
                    <a:ext uri="{FF2B5EF4-FFF2-40B4-BE49-F238E27FC236}">
                      <a16:creationId xmlns:a16="http://schemas.microsoft.com/office/drawing/2014/main" id="{79473AC1-36D8-49EF-EFBA-DB37E106C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63" name="Rectangle 16">
                    <a:extLst>
                      <a:ext uri="{FF2B5EF4-FFF2-40B4-BE49-F238E27FC236}">
                        <a16:creationId xmlns:a16="http://schemas.microsoft.com/office/drawing/2014/main" id="{11A93BC0-BCC7-17B5-D40E-24C48EF931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4" name="Rectangle 17">
                    <a:extLst>
                      <a:ext uri="{FF2B5EF4-FFF2-40B4-BE49-F238E27FC236}">
                        <a16:creationId xmlns:a16="http://schemas.microsoft.com/office/drawing/2014/main" id="{F0CD88EB-6811-9528-7C8F-0F4A5A5C58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60" name="Group 20">
                  <a:extLst>
                    <a:ext uri="{FF2B5EF4-FFF2-40B4-BE49-F238E27FC236}">
                      <a16:creationId xmlns:a16="http://schemas.microsoft.com/office/drawing/2014/main" id="{2DDBD665-F82E-FC94-B16F-C52980750A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61" name="Rectangle 22">
                    <a:extLst>
                      <a:ext uri="{FF2B5EF4-FFF2-40B4-BE49-F238E27FC236}">
                        <a16:creationId xmlns:a16="http://schemas.microsoft.com/office/drawing/2014/main" id="{B22A4CF6-3F46-4BE3-2684-8A89D39A5C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2" name="Rectangle 23">
                    <a:extLst>
                      <a:ext uri="{FF2B5EF4-FFF2-40B4-BE49-F238E27FC236}">
                        <a16:creationId xmlns:a16="http://schemas.microsoft.com/office/drawing/2014/main" id="{2CD5DC5D-E0E7-25C0-1587-AC2EF4D18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762D393D-035B-9326-5054-A6BCC7F15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2B373E0-821E-65FB-E96B-BBCC2876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</TotalTime>
  <Words>1075</Words>
  <Application>Microsoft Office PowerPoint</Application>
  <PresentationFormat>On-screen Show (4:3)</PresentationFormat>
  <Paragraphs>131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Blackadder ITC</vt:lpstr>
      <vt:lpstr>Cambria Math</vt:lpstr>
      <vt:lpstr>CommercialScript BT</vt:lpstr>
      <vt:lpstr>Tempus Sans ITC</vt:lpstr>
      <vt:lpstr>Times New Roman</vt:lpstr>
      <vt:lpstr>Default Design</vt:lpstr>
      <vt:lpstr>Fuel Drop and Wall Interactions in Ports of MPFI System</vt:lpstr>
      <vt:lpstr>Drop-Wall impact Phenomena </vt:lpstr>
      <vt:lpstr>Physics of Liquid Droplet Impingement on A Wall</vt:lpstr>
      <vt:lpstr>Characterization of Liquid Droplet Impingement</vt:lpstr>
      <vt:lpstr>Spreading Dynamics of Films</vt:lpstr>
      <vt:lpstr>The Splash</vt:lpstr>
      <vt:lpstr>Deposited Film Mass Fraction</vt:lpstr>
      <vt:lpstr>Instantaneous Rate of Fuel Entering the Cylinder</vt:lpstr>
      <vt:lpstr>Anatomy of A Mechanical Solenoid Injector</vt:lpstr>
      <vt:lpstr>MEM Features of Injector</vt:lpstr>
      <vt:lpstr>Working Principle of Solenoid</vt:lpstr>
      <vt:lpstr>Force  applied by the Solenoid on the Rod </vt:lpstr>
      <vt:lpstr>Design of Solenoid</vt:lpstr>
      <vt:lpstr>Solenoid characteristics - 1</vt:lpstr>
      <vt:lpstr>Solenoid characteristics - 2</vt:lpstr>
      <vt:lpstr>Process of reducing the response time of the fuel injector solenoid</vt:lpstr>
      <vt:lpstr>Electrical Input to Control Injector Operation</vt:lpstr>
      <vt:lpstr>Transient Response of Injector</vt:lpstr>
      <vt:lpstr>Additional Merits of Fuel Injection in Manifolds of  SI Engine</vt:lpstr>
      <vt:lpstr>Multi-Point (Port) Fuel Injection System for SI Engine</vt:lpstr>
      <vt:lpstr>Working Principle of MPFI</vt:lpstr>
      <vt:lpstr>Demerits of MPFI in Ports of  SI Engine</vt:lpstr>
      <vt:lpstr>Variants of MPFI Systems</vt:lpstr>
      <vt:lpstr>Erection of Injector in Manifold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615</cp:revision>
  <dcterms:created xsi:type="dcterms:W3CDTF">2003-07-30T05:45:36Z</dcterms:created>
  <dcterms:modified xsi:type="dcterms:W3CDTF">2023-10-16T02:21:49Z</dcterms:modified>
</cp:coreProperties>
</file>