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av" ContentType="audio/x-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1.xml" ContentType="application/vnd.openxmlformats-officedocument.presentationml.notesSlide+xml"/>
  <Override PartName="/ppt/ink/ink8.xml" ContentType="application/inkml+xml"/>
  <Override PartName="/ppt/ink/ink9.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handoutMasterIdLst>
    <p:handoutMasterId r:id="rId25"/>
  </p:handoutMasterIdLst>
  <p:sldIdLst>
    <p:sldId id="461" r:id="rId2"/>
    <p:sldId id="726" r:id="rId3"/>
    <p:sldId id="738" r:id="rId4"/>
    <p:sldId id="739" r:id="rId5"/>
    <p:sldId id="610" r:id="rId6"/>
    <p:sldId id="1125" r:id="rId7"/>
    <p:sldId id="1126" r:id="rId8"/>
    <p:sldId id="695" r:id="rId9"/>
    <p:sldId id="693" r:id="rId10"/>
    <p:sldId id="694" r:id="rId11"/>
    <p:sldId id="696" r:id="rId12"/>
    <p:sldId id="697" r:id="rId13"/>
    <p:sldId id="698" r:id="rId14"/>
    <p:sldId id="699" r:id="rId15"/>
    <p:sldId id="700" r:id="rId16"/>
    <p:sldId id="740" r:id="rId17"/>
    <p:sldId id="701" r:id="rId18"/>
    <p:sldId id="702" r:id="rId19"/>
    <p:sldId id="704" r:id="rId20"/>
    <p:sldId id="705" r:id="rId21"/>
    <p:sldId id="741" r:id="rId22"/>
    <p:sldId id="706" r:id="rId2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EA977"/>
    <a:srgbClr val="99CCFF"/>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1313" autoAdjust="0"/>
    <p:restoredTop sz="90929"/>
  </p:normalViewPr>
  <p:slideViewPr>
    <p:cSldViewPr>
      <p:cViewPr varScale="1">
        <p:scale>
          <a:sx n="67" d="100"/>
          <a:sy n="67" d="100"/>
        </p:scale>
        <p:origin x="1040" y="5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523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0645289E-1E38-7886-F03E-D90E1C11B4F7}"/>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6147" name="Rectangle 3">
            <a:extLst>
              <a:ext uri="{FF2B5EF4-FFF2-40B4-BE49-F238E27FC236}">
                <a16:creationId xmlns:a16="http://schemas.microsoft.com/office/drawing/2014/main" id="{796EE48C-2892-B77C-428A-5DFC487D68D3}"/>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6148" name="Rectangle 4">
            <a:extLst>
              <a:ext uri="{FF2B5EF4-FFF2-40B4-BE49-F238E27FC236}">
                <a16:creationId xmlns:a16="http://schemas.microsoft.com/office/drawing/2014/main" id="{633DAC38-0AFA-292F-82EA-71A95AB82220}"/>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6149" name="Rectangle 5">
            <a:extLst>
              <a:ext uri="{FF2B5EF4-FFF2-40B4-BE49-F238E27FC236}">
                <a16:creationId xmlns:a16="http://schemas.microsoft.com/office/drawing/2014/main" id="{6F1F8B53-94C6-5CC6-336F-49F68AB066E8}"/>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28995FEA-3732-4CBB-9C30-C793A9D7E87B}"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7-25T06:31:52.78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0,0 0</inkml:trace>
</inkml:ink>
</file>

<file path=ppt/ink/ink2.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8-13T06:28:50.61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0,'0'0,"0"0,0 0</inkml:trace>
</inkml:ink>
</file>

<file path=ppt/ink/ink3.xml><?xml version="1.0" encoding="utf-8"?>
<inkml:ink xmlns:inkml="http://www.w3.org/2003/InkML">
  <inkml:definitions>
    <inkml:context xml:id="ctx0">
      <inkml:inkSource xml:id="inkSrc0">
        <inkml:traceFormat>
          <inkml:channel name="X" type="integer" max="2611" units="cm"/>
          <inkml:channel name="Y" type="integer" max="1632" units="cm"/>
        </inkml:traceFormat>
        <inkml:channelProperties>
          <inkml:channelProperty channel="X" name="resolution" value="99.99233" units="1/cm"/>
          <inkml:channelProperty channel="Y" name="resolution" value="99.99999" units="1/cm"/>
        </inkml:channelProperties>
      </inkml:inkSource>
      <inkml:timestamp xml:id="ts0" timeString="2012-08-27T06:30:09.17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inkml:trace>
</inkml:ink>
</file>

<file path=ppt/ink/ink4.xml><?xml version="1.0" encoding="utf-8"?>
<inkml:ink xmlns:inkml="http://www.w3.org/2003/InkML">
  <inkml:definitions>
    <inkml:context xml:id="ctx0">
      <inkml:inkSource xml:id="inkSrc0">
        <inkml:traceFormat>
          <inkml:channel name="X" type="integer" max="1280" units="cm"/>
          <inkml:channel name="Y" type="integer" max="720" units="cm"/>
        </inkml:traceFormat>
        <inkml:channelProperties>
          <inkml:channelProperty channel="X" name="resolution" value="28.31858" units="1/cm"/>
          <inkml:channelProperty channel="Y" name="resolution" value="28.34646" units="1/cm"/>
        </inkml:channelProperties>
      </inkml:inkSource>
      <inkml:timestamp xml:id="ts0" timeString="2016-04-11T05:30:38.824"/>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0 0,'0'25</inkml:trace>
</inkml:ink>
</file>

<file path=ppt/ink/ink5.xml><?xml version="1.0" encoding="utf-8"?>
<inkml:ink xmlns:inkml="http://www.w3.org/2003/InkML">
  <inkml:definitions>
    <inkml:context xml:id="ctx0">
      <inkml:inkSource xml:id="inkSrc0">
        <inkml:traceFormat>
          <inkml:channel name="X" type="integer" max="11024" units="cm"/>
          <inkml:channel name="Y" type="integer" max="6196" units="cm"/>
        </inkml:traceFormat>
        <inkml:channelProperties>
          <inkml:channelProperty channel="X" name="resolution" value="400" units="1/cm"/>
          <inkml:channelProperty channel="Y" name="resolution" value="400" units="1/cm"/>
        </inkml:channelProperties>
      </inkml:inkSource>
      <inkml:timestamp xml:id="ts0" timeString="2017-09-30T06:32:15.148"/>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 0,'0'0,"0"0,0 0,0 0,0 0,0 0,0 0,0 0,0 0,0 0,0 0,0 0,0 0,0 0,0 0</inkml:trace>
</inkml:ink>
</file>

<file path=ppt/ink/ink6.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10-14T06:54:31.33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4 1,'0'0'2450,"0"0"646,0 0-1935,0 0-387,0 0-129,0 0 0,0 0 0,-11-3-129,11 3-129,0 0-258,-10-1 258,10 1-129,0 0 0,0 0 387,0 0-258,0 0 129,0 0 129,0 0-129,0 0-258,0 0 129,0 0-129,0 0-129,0 0-129,0 0 0,0 0 0,0 0-258,0 0-516,0 0-2451,0 0-258,0 0-387,0 0 388</inkml:trace>
</inkml:ink>
</file>

<file path=ppt/ink/ink7.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10-15T06:44:44.602"/>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3091 0 2967,'1'6'4257,"-1"-6"-129,0 0-387,0 0-645,0 0-258,0 0-774,0 0-387,0 0-774,0 0-516,0 0-258,0 0-258,0 0 0,0 0 0,0 0 0,0 0-129,0 0 129,0 0 0,0 0 0,0 0 0,0 0 129,0 0 0,0 0 0,0 0 0,-5 9 129,5-9-129,0 0 129,0 0 0,0 0-129,0 0 129,0 0-129,0 0 0,0 0 0,0 0 0,0 0 0,0 0 0,0 0 0,0 0 0,0 0 129,0 0 129,0 0 0,0 0-129,0 0 129,0 0-129,0 0 129,0 0-129,0 0-129,0 0 129,0 0 0,0 0-129,0 0 258,0 0-129,0 0 0,0 0 0,0 0 129,0 0-258,0 0 129,0 0-129,0 0 129,0 0-129,0 0 0,0 0-129,0 0 258,0 0-129,0 0 0,0 0 0,0 0 0,0 0-258,0 0-258,0 0-1806,0 0-2064,0 0 0,0 0-387,-11 0-774</inkml:trace>
  <inkml:trace contextRef="#ctx0" brushRef="#br0" timeOffset="3370">0 334 258</inkml:trace>
</inkml:ink>
</file>

<file path=ppt/ink/ink8.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10-14T06:54:31.333"/>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21 4 1,'0'0'2450,"0"0"646,0 0-1935,0 0-387,0 0-129,0 0 0,0 0 0,-11-3-129,11 3-129,0 0-258,-10-1 258,10 1-129,0 0 0,0 0 387,0 0-258,0 0 129,0 0 129,0 0-129,0 0-258,0 0 129,0 0-129,0 0-129,0 0-129,0 0 0,0 0 0,0 0-258,0 0-516,0 0-2451,0 0-258,0 0-387,0 0 388</inkml:trace>
</inkml:ink>
</file>

<file path=ppt/ink/ink9.xml><?xml version="1.0" encoding="utf-8"?>
<inkml:ink xmlns:inkml="http://www.w3.org/2003/InkML">
  <inkml:definitions>
    <inkml:context xml:id="ctx0">
      <inkml:inkSource xml:id="inkSrc0">
        <inkml:traceFormat>
          <inkml:channel name="X" type="integer" max="26111" units="in"/>
          <inkml:channel name="Y" type="integer" max="16319" units="in"/>
          <inkml:channel name="F" type="integer" max="32767" units="dev"/>
        </inkml:traceFormat>
        <inkml:channelProperties>
          <inkml:channelProperty channel="X" name="resolution" value="2540.22754" units="1/in"/>
          <inkml:channelProperty channel="Y" name="resolution" value="2540.31738" units="1/in"/>
          <inkml:channelProperty channel="F" name="resolution" value="0" units="1/dev"/>
        </inkml:channelProperties>
      </inkml:inkSource>
      <inkml:timestamp xml:id="ts0" timeString="2013-10-14T07:00:08.606"/>
    </inkml:context>
    <inkml:brush xml:id="br0">
      <inkml:brushProperty name="width" value="0.05292" units="cm"/>
      <inkml:brushProperty name="height" value="0.05292" units="cm"/>
      <inkml:brushProperty name="color" value="#FF0000"/>
      <inkml:brushProperty name="fitToCurve" value="1"/>
    </inkml:brush>
  </inkml:definitions>
  <inkml:trace contextRef="#ctx0" brushRef="#br0">54 218 1290,'0'0'2580,"0"0"-387,0 0 129,0 0-387,0 0-387,0 0-387,-10 0 129,10 0-258,0 0 129,0 0-258,0 0-129,0 0 258,-12-6-258,12 6-129,0 0 129,0 0-258,-9-14 0,9 14 129,-5-12-387,5 12 0,-4-15 0,4 15-129,-3-17 0,3 17-129,0-15 129,0 15-129,0-18 0,0 18-129,4-18 129,-4 18 0,7-19-129,-7 19 129,10-16 0,-10 16 0,9-15 0,-9 15-129,7-12 129,-7 12 0,7-11 0,-7 11 0,0 0-129,10-12 129,-10 12 0,0 0-129,12-7 129,-12 7 0,0 0 0,11-6 0,-11 6 0,9-4 0,-9 4 0,0 0-129,9-3 129,-9 3 0,0 0-129,0 0 129,0 0 0,0 0-129,0 0 258,0 0-129,0 0 258,9 4-258,-9-4 129,0 0 0,0 0 0,0 0 0,0 0-129,0 0 258,0 0-258,0 0 387,0 0-258,0 0 0,0 0 0,0 0 0,0 0 0,0 0 0,0 0 0,-4 3-129,4-3 129,0 0 0,0 0-129,-9 3 0,9-3 0,-10 6 0,10-6 0,-12 11-129,12-11 129,-16 20-129,7-8 129,-2 1-258,5 7-774,-6 3-3225,1-6 0,6 10-516,-4-9-258</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9074" name="Rectangle 2">
            <a:extLst>
              <a:ext uri="{FF2B5EF4-FFF2-40B4-BE49-F238E27FC236}">
                <a16:creationId xmlns:a16="http://schemas.microsoft.com/office/drawing/2014/main" id="{73DAC548-048B-43B0-B84E-23B4B484C7E8}"/>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259075" name="Rectangle 3">
            <a:extLst>
              <a:ext uri="{FF2B5EF4-FFF2-40B4-BE49-F238E27FC236}">
                <a16:creationId xmlns:a16="http://schemas.microsoft.com/office/drawing/2014/main" id="{F8984582-512D-AD57-8AD6-3F0BB99C7A99}"/>
              </a:ext>
            </a:extLst>
          </p:cNvPr>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2052" name="Rectangle 4">
            <a:extLst>
              <a:ext uri="{FF2B5EF4-FFF2-40B4-BE49-F238E27FC236}">
                <a16:creationId xmlns:a16="http://schemas.microsoft.com/office/drawing/2014/main" id="{364F15BF-0DDB-9B3C-1517-B3BFB2740087}"/>
              </a:ext>
            </a:extLst>
          </p:cNvPr>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9077" name="Rectangle 5">
            <a:extLst>
              <a:ext uri="{FF2B5EF4-FFF2-40B4-BE49-F238E27FC236}">
                <a16:creationId xmlns:a16="http://schemas.microsoft.com/office/drawing/2014/main" id="{4CC0221B-EE1A-F8C6-2B43-6EBA925D2201}"/>
              </a:ext>
            </a:extLst>
          </p:cNvPr>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59078" name="Rectangle 6">
            <a:extLst>
              <a:ext uri="{FF2B5EF4-FFF2-40B4-BE49-F238E27FC236}">
                <a16:creationId xmlns:a16="http://schemas.microsoft.com/office/drawing/2014/main" id="{E3BD8617-3B58-4F97-DCF1-AA5EDC6EEF69}"/>
              </a:ext>
            </a:extLst>
          </p:cNvPr>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259079" name="Rectangle 7">
            <a:extLst>
              <a:ext uri="{FF2B5EF4-FFF2-40B4-BE49-F238E27FC236}">
                <a16:creationId xmlns:a16="http://schemas.microsoft.com/office/drawing/2014/main" id="{21997177-F267-D4E0-6785-FB8623D14F5E}"/>
              </a:ext>
            </a:extLst>
          </p:cNvPr>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95668F0D-5D11-4F6D-936B-1AAB9DC77D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a:extLst>
              <a:ext uri="{FF2B5EF4-FFF2-40B4-BE49-F238E27FC236}">
                <a16:creationId xmlns:a16="http://schemas.microsoft.com/office/drawing/2014/main" id="{A7DEC379-F1E3-ED1D-5113-546C9D8118CD}"/>
              </a:ext>
            </a:extLst>
          </p:cNvPr>
          <p:cNvSpPr>
            <a:spLocks noGrp="1" noRot="1" noChangeAspect="1" noChangeArrowheads="1" noTextEdit="1"/>
          </p:cNvSpPr>
          <p:nvPr>
            <p:ph type="sldImg"/>
          </p:nvPr>
        </p:nvSpPr>
        <p:spPr>
          <a:ln/>
        </p:spPr>
      </p:sp>
      <p:sp>
        <p:nvSpPr>
          <p:cNvPr id="32771" name="Notes Placeholder 2">
            <a:extLst>
              <a:ext uri="{FF2B5EF4-FFF2-40B4-BE49-F238E27FC236}">
                <a16:creationId xmlns:a16="http://schemas.microsoft.com/office/drawing/2014/main" id="{D0F62EA4-A050-DEAC-8799-8BC22051C5A6}"/>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IN" altLang="en-US"/>
          </a:p>
        </p:txBody>
      </p:sp>
      <p:sp>
        <p:nvSpPr>
          <p:cNvPr id="32772" name="Slide Number Placeholder 3">
            <a:extLst>
              <a:ext uri="{FF2B5EF4-FFF2-40B4-BE49-F238E27FC236}">
                <a16:creationId xmlns:a16="http://schemas.microsoft.com/office/drawing/2014/main" id="{71D6E482-303E-7A95-7998-0B9869588B4D}"/>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42021895-BBD1-4529-8B5C-31AE3512A340}" type="slidenum">
              <a:rPr lang="en-US" altLang="en-US" sz="1200" smtClean="0"/>
              <a:pPr/>
              <a:t>15</a:t>
            </a:fld>
            <a:endParaRPr lang="en-US" alt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440A7F4-4BA6-7C09-F4DC-55D4D50580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3D9BB56-F357-D423-C824-DAD0266224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FE6CE0D-D827-F830-2568-F0383DBB47D9}"/>
              </a:ext>
            </a:extLst>
          </p:cNvPr>
          <p:cNvSpPr>
            <a:spLocks noGrp="1" noChangeArrowheads="1"/>
          </p:cNvSpPr>
          <p:nvPr>
            <p:ph type="sldNum" sz="quarter" idx="12"/>
          </p:nvPr>
        </p:nvSpPr>
        <p:spPr>
          <a:ln/>
        </p:spPr>
        <p:txBody>
          <a:bodyPr/>
          <a:lstStyle>
            <a:lvl1pPr>
              <a:defRPr/>
            </a:lvl1pPr>
          </a:lstStyle>
          <a:p>
            <a:pPr>
              <a:defRPr/>
            </a:pPr>
            <a:fld id="{51480BDF-9C68-4EF6-8926-2C108D322338}" type="slidenum">
              <a:rPr lang="en-US" altLang="en-US"/>
              <a:pPr>
                <a:defRPr/>
              </a:pPr>
              <a:t>‹#›</a:t>
            </a:fld>
            <a:endParaRPr lang="en-US" altLang="en-US"/>
          </a:p>
        </p:txBody>
      </p:sp>
    </p:spTree>
    <p:extLst>
      <p:ext uri="{BB962C8B-B14F-4D97-AF65-F5344CB8AC3E}">
        <p14:creationId xmlns:p14="http://schemas.microsoft.com/office/powerpoint/2010/main" val="15176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B3E28891-2D1C-C6F8-F42D-6DDAF214A8F4}"/>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319850DF-506F-9CAD-0F6C-8F315FDF50F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646666B-3CDC-A8B6-23AF-4409793C7DB7}"/>
              </a:ext>
            </a:extLst>
          </p:cNvPr>
          <p:cNvSpPr>
            <a:spLocks noGrp="1" noChangeArrowheads="1"/>
          </p:cNvSpPr>
          <p:nvPr>
            <p:ph type="sldNum" sz="quarter" idx="12"/>
          </p:nvPr>
        </p:nvSpPr>
        <p:spPr>
          <a:ln/>
        </p:spPr>
        <p:txBody>
          <a:bodyPr/>
          <a:lstStyle>
            <a:lvl1pPr>
              <a:defRPr/>
            </a:lvl1pPr>
          </a:lstStyle>
          <a:p>
            <a:pPr>
              <a:defRPr/>
            </a:pPr>
            <a:fld id="{0B7A3A73-9AD0-4429-BCF5-9D81AC45E1B5}" type="slidenum">
              <a:rPr lang="en-US" altLang="en-US"/>
              <a:pPr>
                <a:defRPr/>
              </a:pPr>
              <a:t>‹#›</a:t>
            </a:fld>
            <a:endParaRPr lang="en-US" altLang="en-US"/>
          </a:p>
        </p:txBody>
      </p:sp>
    </p:spTree>
    <p:extLst>
      <p:ext uri="{BB962C8B-B14F-4D97-AF65-F5344CB8AC3E}">
        <p14:creationId xmlns:p14="http://schemas.microsoft.com/office/powerpoint/2010/main" val="1576403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4CACF50-9649-0890-6199-07219CC7114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A4C6D2D6-C3CD-019B-C6FD-FF14CCDE71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20BABD9F-5867-A675-26B2-99246ACD54C9}"/>
              </a:ext>
            </a:extLst>
          </p:cNvPr>
          <p:cNvSpPr>
            <a:spLocks noGrp="1" noChangeArrowheads="1"/>
          </p:cNvSpPr>
          <p:nvPr>
            <p:ph type="sldNum" sz="quarter" idx="12"/>
          </p:nvPr>
        </p:nvSpPr>
        <p:spPr>
          <a:ln/>
        </p:spPr>
        <p:txBody>
          <a:bodyPr/>
          <a:lstStyle>
            <a:lvl1pPr>
              <a:defRPr/>
            </a:lvl1pPr>
          </a:lstStyle>
          <a:p>
            <a:pPr>
              <a:defRPr/>
            </a:pPr>
            <a:fld id="{E12ED688-B0BE-426D-A9A0-FA187ACA76C9}" type="slidenum">
              <a:rPr lang="en-US" altLang="en-US"/>
              <a:pPr>
                <a:defRPr/>
              </a:pPr>
              <a:t>‹#›</a:t>
            </a:fld>
            <a:endParaRPr lang="en-US" altLang="en-US"/>
          </a:p>
        </p:txBody>
      </p:sp>
    </p:spTree>
    <p:extLst>
      <p:ext uri="{BB962C8B-B14F-4D97-AF65-F5344CB8AC3E}">
        <p14:creationId xmlns:p14="http://schemas.microsoft.com/office/powerpoint/2010/main" val="1485870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8D8CAE4-D279-E57D-3533-F6C0BB2F75E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9B260A42-DA7E-7F1E-53C1-810762C80B3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FAAFF4F3-6CD3-1BD5-1282-D799231DF73F}"/>
              </a:ext>
            </a:extLst>
          </p:cNvPr>
          <p:cNvSpPr>
            <a:spLocks noGrp="1" noChangeArrowheads="1"/>
          </p:cNvSpPr>
          <p:nvPr>
            <p:ph type="sldNum" sz="quarter" idx="12"/>
          </p:nvPr>
        </p:nvSpPr>
        <p:spPr>
          <a:ln/>
        </p:spPr>
        <p:txBody>
          <a:bodyPr/>
          <a:lstStyle>
            <a:lvl1pPr>
              <a:defRPr/>
            </a:lvl1pPr>
          </a:lstStyle>
          <a:p>
            <a:pPr>
              <a:defRPr/>
            </a:pPr>
            <a:fld id="{47E22138-ADF3-4657-8120-07FEDC4C1BFB}" type="slidenum">
              <a:rPr lang="en-US" altLang="en-US"/>
              <a:pPr>
                <a:defRPr/>
              </a:pPr>
              <a:t>‹#›</a:t>
            </a:fld>
            <a:endParaRPr lang="en-US" altLang="en-US"/>
          </a:p>
        </p:txBody>
      </p:sp>
    </p:spTree>
    <p:extLst>
      <p:ext uri="{BB962C8B-B14F-4D97-AF65-F5344CB8AC3E}">
        <p14:creationId xmlns:p14="http://schemas.microsoft.com/office/powerpoint/2010/main" val="3118997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ADEAFB13-2C27-62E8-0B64-B13C3517B9D5}"/>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E6089BE-33E0-B7C7-36D8-D9979E04B51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AE776B5-8AEF-0DE4-410D-939C1D166F7C}"/>
              </a:ext>
            </a:extLst>
          </p:cNvPr>
          <p:cNvSpPr>
            <a:spLocks noGrp="1" noChangeArrowheads="1"/>
          </p:cNvSpPr>
          <p:nvPr>
            <p:ph type="sldNum" sz="quarter" idx="12"/>
          </p:nvPr>
        </p:nvSpPr>
        <p:spPr>
          <a:ln/>
        </p:spPr>
        <p:txBody>
          <a:bodyPr/>
          <a:lstStyle>
            <a:lvl1pPr>
              <a:defRPr/>
            </a:lvl1pPr>
          </a:lstStyle>
          <a:p>
            <a:pPr>
              <a:defRPr/>
            </a:pPr>
            <a:fld id="{A9EE0FDB-5972-412E-8F7D-80800870C673}" type="slidenum">
              <a:rPr lang="en-US" altLang="en-US"/>
              <a:pPr>
                <a:defRPr/>
              </a:pPr>
              <a:t>‹#›</a:t>
            </a:fld>
            <a:endParaRPr lang="en-US" altLang="en-US"/>
          </a:p>
        </p:txBody>
      </p:sp>
    </p:spTree>
    <p:extLst>
      <p:ext uri="{BB962C8B-B14F-4D97-AF65-F5344CB8AC3E}">
        <p14:creationId xmlns:p14="http://schemas.microsoft.com/office/powerpoint/2010/main" val="146825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2B4087D-B7B9-E18F-D7AF-89B9C513F88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5AF98821-D913-90FF-5F07-E7D9D3E633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2429483-A756-66CD-295B-634B1134F624}"/>
              </a:ext>
            </a:extLst>
          </p:cNvPr>
          <p:cNvSpPr>
            <a:spLocks noGrp="1" noChangeArrowheads="1"/>
          </p:cNvSpPr>
          <p:nvPr>
            <p:ph type="sldNum" sz="quarter" idx="12"/>
          </p:nvPr>
        </p:nvSpPr>
        <p:spPr>
          <a:ln/>
        </p:spPr>
        <p:txBody>
          <a:bodyPr/>
          <a:lstStyle>
            <a:lvl1pPr>
              <a:defRPr/>
            </a:lvl1pPr>
          </a:lstStyle>
          <a:p>
            <a:pPr>
              <a:defRPr/>
            </a:pPr>
            <a:fld id="{02470360-C508-48B3-AA9B-E62534BB9F9E}" type="slidenum">
              <a:rPr lang="en-US" altLang="en-US"/>
              <a:pPr>
                <a:defRPr/>
              </a:pPr>
              <a:t>‹#›</a:t>
            </a:fld>
            <a:endParaRPr lang="en-US" altLang="en-US"/>
          </a:p>
        </p:txBody>
      </p:sp>
    </p:spTree>
    <p:extLst>
      <p:ext uri="{BB962C8B-B14F-4D97-AF65-F5344CB8AC3E}">
        <p14:creationId xmlns:p14="http://schemas.microsoft.com/office/powerpoint/2010/main" val="2925075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CAFE351E-AF01-C65A-CBD4-2F2CC5A76751}"/>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9247FDC4-CD70-C912-C5B3-575E8A3EABB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713AEABC-38D1-A4A6-4906-E34AA6914F5C}"/>
              </a:ext>
            </a:extLst>
          </p:cNvPr>
          <p:cNvSpPr>
            <a:spLocks noGrp="1" noChangeArrowheads="1"/>
          </p:cNvSpPr>
          <p:nvPr>
            <p:ph type="sldNum" sz="quarter" idx="12"/>
          </p:nvPr>
        </p:nvSpPr>
        <p:spPr>
          <a:ln/>
        </p:spPr>
        <p:txBody>
          <a:bodyPr/>
          <a:lstStyle>
            <a:lvl1pPr>
              <a:defRPr/>
            </a:lvl1pPr>
          </a:lstStyle>
          <a:p>
            <a:pPr>
              <a:defRPr/>
            </a:pPr>
            <a:fld id="{3C6D13B6-3017-4BB8-A438-B3DFBE9FD9C6}" type="slidenum">
              <a:rPr lang="en-US" altLang="en-US"/>
              <a:pPr>
                <a:defRPr/>
              </a:pPr>
              <a:t>‹#›</a:t>
            </a:fld>
            <a:endParaRPr lang="en-US" altLang="en-US"/>
          </a:p>
        </p:txBody>
      </p:sp>
    </p:spTree>
    <p:extLst>
      <p:ext uri="{BB962C8B-B14F-4D97-AF65-F5344CB8AC3E}">
        <p14:creationId xmlns:p14="http://schemas.microsoft.com/office/powerpoint/2010/main" val="982874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BD4C7044-FBD6-83DA-0026-53847649064B}"/>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4100077B-A2D5-6066-39A1-44593BCB6C75}"/>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451559CB-5922-D495-C248-14FA368C0FF0}"/>
              </a:ext>
            </a:extLst>
          </p:cNvPr>
          <p:cNvSpPr>
            <a:spLocks noGrp="1" noChangeArrowheads="1"/>
          </p:cNvSpPr>
          <p:nvPr>
            <p:ph type="sldNum" sz="quarter" idx="12"/>
          </p:nvPr>
        </p:nvSpPr>
        <p:spPr>
          <a:ln/>
        </p:spPr>
        <p:txBody>
          <a:bodyPr/>
          <a:lstStyle>
            <a:lvl1pPr>
              <a:defRPr/>
            </a:lvl1pPr>
          </a:lstStyle>
          <a:p>
            <a:pPr>
              <a:defRPr/>
            </a:pPr>
            <a:fld id="{661C90D6-6982-4383-9E2A-B0CAB4E85E33}" type="slidenum">
              <a:rPr lang="en-US" altLang="en-US"/>
              <a:pPr>
                <a:defRPr/>
              </a:pPr>
              <a:t>‹#›</a:t>
            </a:fld>
            <a:endParaRPr lang="en-US" altLang="en-US"/>
          </a:p>
        </p:txBody>
      </p:sp>
    </p:spTree>
    <p:extLst>
      <p:ext uri="{BB962C8B-B14F-4D97-AF65-F5344CB8AC3E}">
        <p14:creationId xmlns:p14="http://schemas.microsoft.com/office/powerpoint/2010/main" val="1074703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746EE8CE-3352-E3FB-F79B-56B89AD2C94C}"/>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669A41DB-B5A1-8E47-051E-C0D16917B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2AE5A1C6-98AE-D94A-9339-0011AD6112E9}"/>
              </a:ext>
            </a:extLst>
          </p:cNvPr>
          <p:cNvSpPr>
            <a:spLocks noGrp="1" noChangeArrowheads="1"/>
          </p:cNvSpPr>
          <p:nvPr>
            <p:ph type="sldNum" sz="quarter" idx="12"/>
          </p:nvPr>
        </p:nvSpPr>
        <p:spPr>
          <a:ln/>
        </p:spPr>
        <p:txBody>
          <a:bodyPr/>
          <a:lstStyle>
            <a:lvl1pPr>
              <a:defRPr/>
            </a:lvl1pPr>
          </a:lstStyle>
          <a:p>
            <a:pPr>
              <a:defRPr/>
            </a:pPr>
            <a:fld id="{AD033BB7-04B7-44D6-B172-E9018704F4A1}" type="slidenum">
              <a:rPr lang="en-US" altLang="en-US"/>
              <a:pPr>
                <a:defRPr/>
              </a:pPr>
              <a:t>‹#›</a:t>
            </a:fld>
            <a:endParaRPr lang="en-US" altLang="en-US"/>
          </a:p>
        </p:txBody>
      </p:sp>
    </p:spTree>
    <p:extLst>
      <p:ext uri="{BB962C8B-B14F-4D97-AF65-F5344CB8AC3E}">
        <p14:creationId xmlns:p14="http://schemas.microsoft.com/office/powerpoint/2010/main" val="25830032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688E3992-6581-AFCF-22A2-6CD78CF39C53}"/>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9A614104-DCF5-9301-4A85-ED21865D3F1A}"/>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395D9BE6-170C-4A74-672D-12BA9A949DE1}"/>
              </a:ext>
            </a:extLst>
          </p:cNvPr>
          <p:cNvSpPr>
            <a:spLocks noGrp="1" noChangeArrowheads="1"/>
          </p:cNvSpPr>
          <p:nvPr>
            <p:ph type="sldNum" sz="quarter" idx="12"/>
          </p:nvPr>
        </p:nvSpPr>
        <p:spPr>
          <a:ln/>
        </p:spPr>
        <p:txBody>
          <a:bodyPr/>
          <a:lstStyle>
            <a:lvl1pPr>
              <a:defRPr/>
            </a:lvl1pPr>
          </a:lstStyle>
          <a:p>
            <a:pPr>
              <a:defRPr/>
            </a:pPr>
            <a:fld id="{B635D794-63CE-404A-92BB-0F83A1D5D74D}" type="slidenum">
              <a:rPr lang="en-US" altLang="en-US"/>
              <a:pPr>
                <a:defRPr/>
              </a:pPr>
              <a:t>‹#›</a:t>
            </a:fld>
            <a:endParaRPr lang="en-US" altLang="en-US"/>
          </a:p>
        </p:txBody>
      </p:sp>
    </p:spTree>
    <p:extLst>
      <p:ext uri="{BB962C8B-B14F-4D97-AF65-F5344CB8AC3E}">
        <p14:creationId xmlns:p14="http://schemas.microsoft.com/office/powerpoint/2010/main" val="14364849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084FADCE-55E3-386C-B76F-125FCFC59F52}"/>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5B04C50-406A-0DC4-FEFB-740C7BD90830}"/>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8BF19F5-C743-1817-E408-B7B2CAC8F34F}"/>
              </a:ext>
            </a:extLst>
          </p:cNvPr>
          <p:cNvSpPr>
            <a:spLocks noGrp="1" noChangeArrowheads="1"/>
          </p:cNvSpPr>
          <p:nvPr>
            <p:ph type="sldNum" sz="quarter" idx="12"/>
          </p:nvPr>
        </p:nvSpPr>
        <p:spPr>
          <a:ln/>
        </p:spPr>
        <p:txBody>
          <a:bodyPr/>
          <a:lstStyle>
            <a:lvl1pPr>
              <a:defRPr/>
            </a:lvl1pPr>
          </a:lstStyle>
          <a:p>
            <a:pPr>
              <a:defRPr/>
            </a:pPr>
            <a:fld id="{BD2A415F-3350-445B-B272-54BE5D392C7F}" type="slidenum">
              <a:rPr lang="en-US" altLang="en-US"/>
              <a:pPr>
                <a:defRPr/>
              </a:pPr>
              <a:t>‹#›</a:t>
            </a:fld>
            <a:endParaRPr lang="en-US" altLang="en-US"/>
          </a:p>
        </p:txBody>
      </p:sp>
    </p:spTree>
    <p:extLst>
      <p:ext uri="{BB962C8B-B14F-4D97-AF65-F5344CB8AC3E}">
        <p14:creationId xmlns:p14="http://schemas.microsoft.com/office/powerpoint/2010/main" val="1917285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DCDCE981-B4F0-59C1-9B6B-79237EFB244B}"/>
              </a:ext>
            </a:extLst>
          </p:cNvPr>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0391C12C-9C92-CDE7-4821-FF4F41F2EDC8}"/>
              </a:ext>
            </a:extLst>
          </p:cNvPr>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EDB4B5B5-F7E5-73C0-A384-D74B2223ABA4}"/>
              </a:ext>
            </a:extLst>
          </p:cNvPr>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p>
        </p:txBody>
      </p:sp>
      <p:sp>
        <p:nvSpPr>
          <p:cNvPr id="1029" name="Rectangle 5">
            <a:extLst>
              <a:ext uri="{FF2B5EF4-FFF2-40B4-BE49-F238E27FC236}">
                <a16:creationId xmlns:a16="http://schemas.microsoft.com/office/drawing/2014/main" id="{225440AA-0D2A-5621-AC66-CE0C3F489D74}"/>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p>
        </p:txBody>
      </p:sp>
      <p:sp>
        <p:nvSpPr>
          <p:cNvPr id="1030" name="Rectangle 6">
            <a:extLst>
              <a:ext uri="{FF2B5EF4-FFF2-40B4-BE49-F238E27FC236}">
                <a16:creationId xmlns:a16="http://schemas.microsoft.com/office/drawing/2014/main" id="{C733A9C6-7C28-BB48-02A3-60DD7D1DCD35}"/>
              </a:ext>
            </a:extLst>
          </p:cNvPr>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7FAA4287-DCB2-49EC-B880-0CE50D6BC660}"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customXml" Target="../ink/ink1.xml"/><Relationship Id="rId7" Type="http://schemas.openxmlformats.org/officeDocument/2006/relationships/customXml" Target="../ink/ink4.xml"/><Relationship Id="rId2" Type="http://schemas.openxmlformats.org/officeDocument/2006/relationships/audio" Target="../media/audio1.wav"/><Relationship Id="rId1" Type="http://schemas.openxmlformats.org/officeDocument/2006/relationships/slideLayout" Target="../slideLayouts/slideLayout1.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png"/><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5.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oleObject" Target="../embeddings/oleObject2.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oleObject" Target="../embeddings/oleObject3.bin"/><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0.wmf"/><Relationship Id="rId5" Type="http://schemas.openxmlformats.org/officeDocument/2006/relationships/oleObject" Target="../embeddings/oleObject5.bin"/><Relationship Id="rId4" Type="http://schemas.openxmlformats.org/officeDocument/2006/relationships/image" Target="../media/image29.wmf"/><Relationship Id="rId9" Type="http://schemas.openxmlformats.org/officeDocument/2006/relationships/image" Target="../media/image5.png"/></Relationships>
</file>

<file path=ppt/slides/_rels/slide1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9.wmf"/><Relationship Id="rId7" Type="http://schemas.openxmlformats.org/officeDocument/2006/relationships/image" Target="../media/image32.wmf"/><Relationship Id="rId2" Type="http://schemas.openxmlformats.org/officeDocument/2006/relationships/oleObject" Target="../embeddings/oleObject7.bin"/><Relationship Id="rId1" Type="http://schemas.openxmlformats.org/officeDocument/2006/relationships/slideLayout" Target="../slideLayouts/slideLayout6.xml"/><Relationship Id="rId6" Type="http://schemas.openxmlformats.org/officeDocument/2006/relationships/oleObject" Target="../embeddings/oleObject9.bin"/><Relationship Id="rId5" Type="http://schemas.openxmlformats.org/officeDocument/2006/relationships/image" Target="../media/image30.wmf"/><Relationship Id="rId4" Type="http://schemas.openxmlformats.org/officeDocument/2006/relationships/oleObject" Target="../embeddings/oleObject8.bin"/></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35.wmf"/><Relationship Id="rId18" Type="http://schemas.openxmlformats.org/officeDocument/2006/relationships/oleObject" Target="../embeddings/oleObject15.bin"/><Relationship Id="rId3" Type="http://schemas.openxmlformats.org/officeDocument/2006/relationships/oleObject" Target="../embeddings/oleObject10.bin"/><Relationship Id="rId7" Type="http://schemas.openxmlformats.org/officeDocument/2006/relationships/customXml" Target="../ink/ink8.xml"/><Relationship Id="rId12" Type="http://schemas.openxmlformats.org/officeDocument/2006/relationships/oleObject" Target="../embeddings/oleObject12.bin"/><Relationship Id="rId17" Type="http://schemas.openxmlformats.org/officeDocument/2006/relationships/image" Target="../media/image37.wmf"/><Relationship Id="rId2" Type="http://schemas.openxmlformats.org/officeDocument/2006/relationships/image" Target="../media/image8.png"/><Relationship Id="rId16" Type="http://schemas.openxmlformats.org/officeDocument/2006/relationships/oleObject" Target="../embeddings/oleObject14.bin"/><Relationship Id="rId1" Type="http://schemas.openxmlformats.org/officeDocument/2006/relationships/slideLayout" Target="../slideLayouts/slideLayout2.xml"/><Relationship Id="rId6" Type="http://schemas.openxmlformats.org/officeDocument/2006/relationships/image" Target="../media/image34.wmf"/><Relationship Id="rId11" Type="http://schemas.openxmlformats.org/officeDocument/2006/relationships/image" Target="../media/image5.png"/><Relationship Id="rId5" Type="http://schemas.openxmlformats.org/officeDocument/2006/relationships/oleObject" Target="../embeddings/oleObject11.bin"/><Relationship Id="rId15" Type="http://schemas.openxmlformats.org/officeDocument/2006/relationships/image" Target="../media/image36.wmf"/><Relationship Id="rId10" Type="http://schemas.openxmlformats.org/officeDocument/2006/relationships/image" Target="../media/image35.png"/><Relationship Id="rId19" Type="http://schemas.openxmlformats.org/officeDocument/2006/relationships/image" Target="../media/image38.wmf"/><Relationship Id="rId4" Type="http://schemas.openxmlformats.org/officeDocument/2006/relationships/image" Target="../media/image33.wmf"/><Relationship Id="rId9" Type="http://schemas.openxmlformats.org/officeDocument/2006/relationships/customXml" Target="../ink/ink9.xml"/><Relationship Id="rId14" Type="http://schemas.openxmlformats.org/officeDocument/2006/relationships/oleObject" Target="../embeddings/oleObject13.bin"/></Relationships>
</file>

<file path=ppt/slides/_rels/slide19.xml.rels><?xml version="1.0" encoding="UTF-8" standalone="yes"?>
<Relationships xmlns="http://schemas.openxmlformats.org/package/2006/relationships"><Relationship Id="rId8" Type="http://schemas.openxmlformats.org/officeDocument/2006/relationships/image" Target="../media/image42.wmf"/><Relationship Id="rId13" Type="http://schemas.openxmlformats.org/officeDocument/2006/relationships/oleObject" Target="../embeddings/oleObject20.bin"/><Relationship Id="rId3" Type="http://schemas.openxmlformats.org/officeDocument/2006/relationships/image" Target="../media/image39.png"/><Relationship Id="rId7" Type="http://schemas.openxmlformats.org/officeDocument/2006/relationships/oleObject" Target="../embeddings/oleObject17.bin"/><Relationship Id="rId12" Type="http://schemas.openxmlformats.org/officeDocument/2006/relationships/image" Target="../media/image44.wmf"/><Relationship Id="rId17" Type="http://schemas.openxmlformats.org/officeDocument/2006/relationships/image" Target="../media/image5.png"/><Relationship Id="rId2" Type="http://schemas.openxmlformats.org/officeDocument/2006/relationships/audio" Target="../media/audio1.wav"/><Relationship Id="rId16" Type="http://schemas.openxmlformats.org/officeDocument/2006/relationships/image" Target="../media/image46.wmf"/><Relationship Id="rId1" Type="http://schemas.openxmlformats.org/officeDocument/2006/relationships/slideLayout" Target="../slideLayouts/slideLayout6.xml"/><Relationship Id="rId6" Type="http://schemas.openxmlformats.org/officeDocument/2006/relationships/image" Target="../media/image41.wmf"/><Relationship Id="rId11" Type="http://schemas.openxmlformats.org/officeDocument/2006/relationships/oleObject" Target="../embeddings/oleObject19.bin"/><Relationship Id="rId5" Type="http://schemas.openxmlformats.org/officeDocument/2006/relationships/oleObject" Target="../embeddings/oleObject16.bin"/><Relationship Id="rId15" Type="http://schemas.openxmlformats.org/officeDocument/2006/relationships/oleObject" Target="../embeddings/oleObject21.bin"/><Relationship Id="rId10" Type="http://schemas.openxmlformats.org/officeDocument/2006/relationships/image" Target="../media/image43.wmf"/><Relationship Id="rId4" Type="http://schemas.openxmlformats.org/officeDocument/2006/relationships/image" Target="../media/image40.jpeg"/><Relationship Id="rId9" Type="http://schemas.openxmlformats.org/officeDocument/2006/relationships/oleObject" Target="../embeddings/oleObject18.bin"/><Relationship Id="rId14" Type="http://schemas.openxmlformats.org/officeDocument/2006/relationships/image" Target="../media/image45.w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png"/><Relationship Id="rId4" Type="http://schemas.openxmlformats.org/officeDocument/2006/relationships/customXml" Target="../ink/ink5.xml"/></Relationships>
</file>

<file path=ppt/slides/_rels/slide4.xml.rels><?xml version="1.0" encoding="UTF-8" standalone="yes"?>
<Relationships xmlns="http://schemas.openxmlformats.org/package/2006/relationships"><Relationship Id="rId3" Type="http://schemas.openxmlformats.org/officeDocument/2006/relationships/customXml" Target="../ink/ink6.xml"/><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5.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image" Target="../media/image16.png"/><Relationship Id="rId4" Type="http://schemas.openxmlformats.org/officeDocument/2006/relationships/customXml" Target="../ink/ink7.xml"/></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7" Type="http://schemas.openxmlformats.org/officeDocument/2006/relationships/image" Target="../media/image5.png"/><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21.png"/><Relationship Id="rId4" Type="http://schemas.openxmlformats.org/officeDocument/2006/relationships/image" Target="../media/image20.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2ECBDB1-A5C6-5BA2-6D77-74F9BC36088C}"/>
              </a:ext>
            </a:extLst>
          </p:cNvPr>
          <p:cNvSpPr>
            <a:spLocks noGrp="1" noChangeArrowheads="1"/>
          </p:cNvSpPr>
          <p:nvPr>
            <p:ph type="ctrTitle"/>
          </p:nvPr>
        </p:nvSpPr>
        <p:spPr>
          <a:xfrm>
            <a:off x="293688" y="228600"/>
            <a:ext cx="8839200" cy="914400"/>
          </a:xfrm>
          <a:solidFill>
            <a:schemeClr val="bg1"/>
          </a:solidFill>
          <a:ln>
            <a:solidFill>
              <a:srgbClr val="FF33CC"/>
            </a:solidFill>
            <a:miter lim="800000"/>
            <a:headEnd/>
            <a:tailEnd/>
          </a:ln>
        </p:spPr>
        <p:txBody>
          <a:bodyPr/>
          <a:lstStyle/>
          <a:p>
            <a:pPr eaLnBrk="1" hangingPunct="1"/>
            <a:r>
              <a:rPr lang="en-US" altLang="en-US" sz="2800" dirty="0">
                <a:solidFill>
                  <a:schemeClr val="accent2"/>
                </a:solidFill>
              </a:rPr>
              <a:t>Analysis of Turbulent Flames In SI Engines </a:t>
            </a:r>
          </a:p>
        </p:txBody>
      </p:sp>
      <p:sp>
        <p:nvSpPr>
          <p:cNvPr id="4099" name="Rectangle 3">
            <a:extLst>
              <a:ext uri="{FF2B5EF4-FFF2-40B4-BE49-F238E27FC236}">
                <a16:creationId xmlns:a16="http://schemas.microsoft.com/office/drawing/2014/main" id="{CAB1B514-C434-AC9C-BBB0-2DD688DB6D8A}"/>
              </a:ext>
            </a:extLst>
          </p:cNvPr>
          <p:cNvSpPr>
            <a:spLocks noGrp="1" noChangeArrowheads="1"/>
          </p:cNvSpPr>
          <p:nvPr>
            <p:ph type="subTitle" idx="1"/>
          </p:nvPr>
        </p:nvSpPr>
        <p:spPr>
          <a:xfrm>
            <a:off x="1676400" y="3505200"/>
            <a:ext cx="6400800" cy="1295400"/>
          </a:xfrm>
        </p:spPr>
        <p:txBody>
          <a:bodyPr/>
          <a:lstStyle/>
          <a:p>
            <a:pPr eaLnBrk="1" hangingPunct="1"/>
            <a:r>
              <a:rPr lang="en-US" altLang="en-US" sz="1800">
                <a:latin typeface="CommercialScript BT"/>
              </a:rPr>
              <a:t> P M V Subbarao</a:t>
            </a:r>
          </a:p>
          <a:p>
            <a:pPr eaLnBrk="1" hangingPunct="1"/>
            <a:r>
              <a:rPr lang="en-US" altLang="en-US" sz="1800">
                <a:latin typeface="CommercialScript BT"/>
              </a:rPr>
              <a:t>Professor</a:t>
            </a:r>
          </a:p>
          <a:p>
            <a:pPr eaLnBrk="1" hangingPunct="1"/>
            <a:r>
              <a:rPr lang="en-US" altLang="en-US" sz="1800">
                <a:latin typeface="Tempus Sans ITC" panose="04020404030D07020202" pitchFamily="82" charset="0"/>
              </a:rPr>
              <a:t>Mechanical Engineering Department</a:t>
            </a:r>
          </a:p>
        </p:txBody>
      </p:sp>
      <p:sp>
        <p:nvSpPr>
          <p:cNvPr id="4100" name="Text Box 4">
            <a:extLst>
              <a:ext uri="{FF2B5EF4-FFF2-40B4-BE49-F238E27FC236}">
                <a16:creationId xmlns:a16="http://schemas.microsoft.com/office/drawing/2014/main" id="{F68B26A2-9C7D-92AE-8F31-7D1C7A8621AB}"/>
              </a:ext>
            </a:extLst>
          </p:cNvPr>
          <p:cNvSpPr txBox="1">
            <a:spLocks noChangeArrowheads="1"/>
          </p:cNvSpPr>
          <p:nvPr/>
        </p:nvSpPr>
        <p:spPr bwMode="auto">
          <a:xfrm>
            <a:off x="1219200" y="48006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74757" name="Text Box 5">
            <a:extLst>
              <a:ext uri="{FF2B5EF4-FFF2-40B4-BE49-F238E27FC236}">
                <a16:creationId xmlns:a16="http://schemas.microsoft.com/office/drawing/2014/main" id="{1157B656-0244-4069-5FA4-E6D16FA7A6CB}"/>
              </a:ext>
            </a:extLst>
          </p:cNvPr>
          <p:cNvSpPr txBox="1">
            <a:spLocks noChangeArrowheads="1"/>
          </p:cNvSpPr>
          <p:nvPr/>
        </p:nvSpPr>
        <p:spPr bwMode="auto">
          <a:xfrm>
            <a:off x="130175" y="5732463"/>
            <a:ext cx="88392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altLang="en-US" sz="4000" b="1" dirty="0">
                <a:solidFill>
                  <a:srgbClr val="FF0000"/>
                </a:solidFill>
                <a:latin typeface="Blackadder ITC" panose="04020505051007020D02" pitchFamily="82" charset="0"/>
              </a:rPr>
              <a:t>Essential Need for Highspeed Clean Engines  ….</a:t>
            </a:r>
          </a:p>
        </p:txBody>
      </p:sp>
      <p:grpSp>
        <p:nvGrpSpPr>
          <p:cNvPr id="4102" name="Group 8">
            <a:extLst>
              <a:ext uri="{FF2B5EF4-FFF2-40B4-BE49-F238E27FC236}">
                <a16:creationId xmlns:a16="http://schemas.microsoft.com/office/drawing/2014/main" id="{BB04537B-EAA5-E417-A900-FEA0D28DD25F}"/>
              </a:ext>
            </a:extLst>
          </p:cNvPr>
          <p:cNvGrpSpPr>
            <a:grpSpLocks/>
          </p:cNvGrpSpPr>
          <p:nvPr/>
        </p:nvGrpSpPr>
        <p:grpSpPr bwMode="auto">
          <a:xfrm>
            <a:off x="0" y="0"/>
            <a:ext cx="9144000" cy="6858000"/>
            <a:chOff x="0" y="0"/>
            <a:chExt cx="5760" cy="4320"/>
          </a:xfrm>
        </p:grpSpPr>
        <p:grpSp>
          <p:nvGrpSpPr>
            <p:cNvPr id="4121" name="Group 9">
              <a:extLst>
                <a:ext uri="{FF2B5EF4-FFF2-40B4-BE49-F238E27FC236}">
                  <a16:creationId xmlns:a16="http://schemas.microsoft.com/office/drawing/2014/main" id="{0C85A9AA-D842-F7E0-BE0B-CF05E2E3550C}"/>
                </a:ext>
              </a:extLst>
            </p:cNvPr>
            <p:cNvGrpSpPr>
              <a:grpSpLocks/>
            </p:cNvGrpSpPr>
            <p:nvPr/>
          </p:nvGrpSpPr>
          <p:grpSpPr bwMode="auto">
            <a:xfrm>
              <a:off x="0" y="0"/>
              <a:ext cx="192" cy="4320"/>
              <a:chOff x="0" y="-48"/>
              <a:chExt cx="144" cy="4368"/>
            </a:xfrm>
          </p:grpSpPr>
          <p:sp>
            <p:nvSpPr>
              <p:cNvPr id="4131" name="Rectangle 10">
                <a:extLst>
                  <a:ext uri="{FF2B5EF4-FFF2-40B4-BE49-F238E27FC236}">
                    <a16:creationId xmlns:a16="http://schemas.microsoft.com/office/drawing/2014/main" id="{571BA078-AB34-C112-CBBD-CE598F20441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32" name="Rectangle 11">
                <a:extLst>
                  <a:ext uri="{FF2B5EF4-FFF2-40B4-BE49-F238E27FC236}">
                    <a16:creationId xmlns:a16="http://schemas.microsoft.com/office/drawing/2014/main" id="{8F2553FF-975D-6F5E-8240-C64182E0EE9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2" name="Group 12">
              <a:extLst>
                <a:ext uri="{FF2B5EF4-FFF2-40B4-BE49-F238E27FC236}">
                  <a16:creationId xmlns:a16="http://schemas.microsoft.com/office/drawing/2014/main" id="{78617FFE-A066-100E-C5AB-44F088007DDF}"/>
                </a:ext>
              </a:extLst>
            </p:cNvPr>
            <p:cNvGrpSpPr>
              <a:grpSpLocks/>
            </p:cNvGrpSpPr>
            <p:nvPr/>
          </p:nvGrpSpPr>
          <p:grpSpPr bwMode="auto">
            <a:xfrm>
              <a:off x="5674" y="24"/>
              <a:ext cx="86" cy="4296"/>
              <a:chOff x="5616" y="-48"/>
              <a:chExt cx="144" cy="4368"/>
            </a:xfrm>
          </p:grpSpPr>
          <p:sp>
            <p:nvSpPr>
              <p:cNvPr id="4129" name="Rectangle 13">
                <a:extLst>
                  <a:ext uri="{FF2B5EF4-FFF2-40B4-BE49-F238E27FC236}">
                    <a16:creationId xmlns:a16="http://schemas.microsoft.com/office/drawing/2014/main" id="{332F7BC2-B757-B5D1-3567-7AB38E027EC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30" name="Rectangle 14">
                <a:extLst>
                  <a:ext uri="{FF2B5EF4-FFF2-40B4-BE49-F238E27FC236}">
                    <a16:creationId xmlns:a16="http://schemas.microsoft.com/office/drawing/2014/main" id="{12569943-FDBB-372E-254A-01D9DCA1D4C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3" name="Group 15">
              <a:extLst>
                <a:ext uri="{FF2B5EF4-FFF2-40B4-BE49-F238E27FC236}">
                  <a16:creationId xmlns:a16="http://schemas.microsoft.com/office/drawing/2014/main" id="{5E918F1C-2AA9-C1A6-FCF2-F5ECF213DBA5}"/>
                </a:ext>
              </a:extLst>
            </p:cNvPr>
            <p:cNvGrpSpPr>
              <a:grpSpLocks/>
            </p:cNvGrpSpPr>
            <p:nvPr/>
          </p:nvGrpSpPr>
          <p:grpSpPr bwMode="auto">
            <a:xfrm>
              <a:off x="144" y="0"/>
              <a:ext cx="5616" cy="144"/>
              <a:chOff x="96" y="-48"/>
              <a:chExt cx="5520" cy="144"/>
            </a:xfrm>
          </p:grpSpPr>
          <p:sp>
            <p:nvSpPr>
              <p:cNvPr id="4127" name="Rectangle 16">
                <a:extLst>
                  <a:ext uri="{FF2B5EF4-FFF2-40B4-BE49-F238E27FC236}">
                    <a16:creationId xmlns:a16="http://schemas.microsoft.com/office/drawing/2014/main" id="{03585978-608D-9A92-4D9B-2B73D60CF78F}"/>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28" name="Rectangle 17">
                <a:extLst>
                  <a:ext uri="{FF2B5EF4-FFF2-40B4-BE49-F238E27FC236}">
                    <a16:creationId xmlns:a16="http://schemas.microsoft.com/office/drawing/2014/main" id="{35480F15-AF49-A58A-4841-375541C228E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p:nvGrpSpPr>
            <p:cNvPr id="4124" name="Group 18">
              <a:extLst>
                <a:ext uri="{FF2B5EF4-FFF2-40B4-BE49-F238E27FC236}">
                  <a16:creationId xmlns:a16="http://schemas.microsoft.com/office/drawing/2014/main" id="{77519778-82DD-2230-F9DC-6447C7CA3545}"/>
                </a:ext>
              </a:extLst>
            </p:cNvPr>
            <p:cNvGrpSpPr>
              <a:grpSpLocks/>
            </p:cNvGrpSpPr>
            <p:nvPr/>
          </p:nvGrpSpPr>
          <p:grpSpPr bwMode="auto">
            <a:xfrm>
              <a:off x="144" y="4234"/>
              <a:ext cx="5616" cy="86"/>
              <a:chOff x="96" y="4176"/>
              <a:chExt cx="5520" cy="144"/>
            </a:xfrm>
          </p:grpSpPr>
          <p:sp>
            <p:nvSpPr>
              <p:cNvPr id="4125" name="Rectangle 19">
                <a:extLst>
                  <a:ext uri="{FF2B5EF4-FFF2-40B4-BE49-F238E27FC236}">
                    <a16:creationId xmlns:a16="http://schemas.microsoft.com/office/drawing/2014/main" id="{BF60C079-EBF2-A319-9709-DB83559C8E5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4126" name="Rectangle 20">
                <a:extLst>
                  <a:ext uri="{FF2B5EF4-FFF2-40B4-BE49-F238E27FC236}">
                    <a16:creationId xmlns:a16="http://schemas.microsoft.com/office/drawing/2014/main" id="{909DA30D-7350-6459-ECD7-C863C20B1F2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grpSp>
      </p:grpSp>
      <mc:AlternateContent xmlns:mc="http://schemas.openxmlformats.org/markup-compatibility/2006" xmlns:p14="http://schemas.microsoft.com/office/powerpoint/2010/main">
        <mc:Choice Requires="p14">
          <p:contentPart p14:bwMode="auto" r:id="rId3">
            <p14:nvContentPartPr>
              <p14:cNvPr id="1026" name="Ink 20">
                <a:extLst>
                  <a:ext uri="{FF2B5EF4-FFF2-40B4-BE49-F238E27FC236}">
                    <a16:creationId xmlns:a16="http://schemas.microsoft.com/office/drawing/2014/main" id="{AD30D929-3849-A9FE-040E-9E0BFB722C17}"/>
                  </a:ext>
                </a:extLst>
              </p14:cNvPr>
              <p14:cNvContentPartPr>
                <a14:cpLocks xmlns:a14="http://schemas.microsoft.com/office/drawing/2010/main" noRot="1" noChangeAspect="1" noEditPoints="1" noChangeArrowheads="1" noChangeShapeType="1"/>
              </p14:cNvContentPartPr>
              <p14:nvPr/>
            </p14:nvContentPartPr>
            <p14:xfrm>
              <a:off x="0" y="3386138"/>
              <a:ext cx="1588" cy="1587"/>
            </p14:xfrm>
          </p:contentPart>
        </mc:Choice>
        <mc:Fallback xmlns="">
          <p:pic>
            <p:nvPicPr>
              <p:cNvPr id="1026" name="Ink 20">
                <a:extLst>
                  <a:ext uri="{FF2B5EF4-FFF2-40B4-BE49-F238E27FC236}">
                    <a16:creationId xmlns:a16="http://schemas.microsoft.com/office/drawing/2014/main" id="{AD30D929-3849-A9FE-040E-9E0BFB722C17}"/>
                  </a:ext>
                </a:extLst>
              </p:cNvPr>
              <p:cNvPicPr>
                <a:picLocks noRot="1" noChangeAspect="1" noEditPoints="1" noChangeArrowheads="1" noChangeShapeType="1"/>
              </p:cNvPicPr>
              <p:nvPr/>
            </p:nvPicPr>
            <p:blipFill>
              <a:blip r:embed="rId4"/>
              <a:stretch>
                <a:fillRect/>
              </a:stretch>
            </p:blipFill>
            <p:spPr>
              <a:xfrm>
                <a:off x="-41288" y="3344876"/>
                <a:ext cx="84164" cy="84111"/>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27" name="Ink 21">
                <a:extLst>
                  <a:ext uri="{FF2B5EF4-FFF2-40B4-BE49-F238E27FC236}">
                    <a16:creationId xmlns:a16="http://schemas.microsoft.com/office/drawing/2014/main" id="{C39184BA-D06E-5DA1-CA24-FE1B990238BA}"/>
                  </a:ext>
                </a:extLst>
              </p14:cNvPr>
              <p14:cNvContentPartPr>
                <a14:cpLocks xmlns:a14="http://schemas.microsoft.com/office/drawing/2010/main" noRot="1" noChangeAspect="1" noEditPoints="1" noChangeArrowheads="1" noChangeShapeType="1"/>
              </p14:cNvContentPartPr>
              <p14:nvPr/>
            </p14:nvContentPartPr>
            <p14:xfrm>
              <a:off x="9080500" y="0"/>
              <a:ext cx="1588" cy="1588"/>
            </p14:xfrm>
          </p:contentPart>
        </mc:Choice>
        <mc:Fallback xmlns="">
          <p:pic>
            <p:nvPicPr>
              <p:cNvPr id="1027" name="Ink 21">
                <a:extLst>
                  <a:ext uri="{FF2B5EF4-FFF2-40B4-BE49-F238E27FC236}">
                    <a16:creationId xmlns:a16="http://schemas.microsoft.com/office/drawing/2014/main" id="{C39184BA-D06E-5DA1-CA24-FE1B990238BA}"/>
                  </a:ext>
                </a:extLst>
              </p:cNvPr>
              <p:cNvPicPr>
                <a:picLocks noRot="1" noChangeAspect="1" noEditPoints="1" noChangeArrowheads="1" noChangeShapeType="1"/>
              </p:cNvPicPr>
              <p:nvPr/>
            </p:nvPicPr>
            <p:blipFill>
              <a:blip r:embed="rId4"/>
              <a:stretch>
                <a:fillRect/>
              </a:stretch>
            </p:blipFill>
            <p:spPr>
              <a:xfrm>
                <a:off x="9039212" y="-41288"/>
                <a:ext cx="84164"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028" name="Ink 22">
                <a:extLst>
                  <a:ext uri="{FF2B5EF4-FFF2-40B4-BE49-F238E27FC236}">
                    <a16:creationId xmlns:a16="http://schemas.microsoft.com/office/drawing/2014/main" id="{95A1AC7C-AEC1-1F24-CD4F-CFCD9D7AE067}"/>
                  </a:ext>
                </a:extLst>
              </p14:cNvPr>
              <p14:cNvContentPartPr>
                <a14:cpLocks xmlns:a14="http://schemas.microsoft.com/office/drawing/2010/main" noRot="1" noChangeAspect="1" noEditPoints="1" noChangeArrowheads="1" noChangeShapeType="1"/>
              </p14:cNvContentPartPr>
              <p14:nvPr/>
            </p14:nvContentPartPr>
            <p14:xfrm>
              <a:off x="9132888" y="0"/>
              <a:ext cx="1587" cy="1588"/>
            </p14:xfrm>
          </p:contentPart>
        </mc:Choice>
        <mc:Fallback xmlns="">
          <p:pic>
            <p:nvPicPr>
              <p:cNvPr id="1028" name="Ink 22">
                <a:extLst>
                  <a:ext uri="{FF2B5EF4-FFF2-40B4-BE49-F238E27FC236}">
                    <a16:creationId xmlns:a16="http://schemas.microsoft.com/office/drawing/2014/main" id="{95A1AC7C-AEC1-1F24-CD4F-CFCD9D7AE067}"/>
                  </a:ext>
                </a:extLst>
              </p:cNvPr>
              <p:cNvPicPr>
                <a:picLocks noRot="1" noChangeAspect="1" noEditPoints="1" noChangeArrowheads="1" noChangeShapeType="1"/>
              </p:cNvPicPr>
              <p:nvPr/>
            </p:nvPicPr>
            <p:blipFill>
              <a:blip r:embed="rId4"/>
              <a:stretch>
                <a:fillRect/>
              </a:stretch>
            </p:blipFill>
            <p:spPr>
              <a:xfrm>
                <a:off x="9091626" y="-41288"/>
                <a:ext cx="84111" cy="84164"/>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029" name="Ink 23">
                <a:extLst>
                  <a:ext uri="{FF2B5EF4-FFF2-40B4-BE49-F238E27FC236}">
                    <a16:creationId xmlns:a16="http://schemas.microsoft.com/office/drawing/2014/main" id="{2E24286B-9116-B379-2724-8EECAA43F733}"/>
                  </a:ext>
                </a:extLst>
              </p14:cNvPr>
              <p14:cNvContentPartPr>
                <a14:cpLocks xmlns:a14="http://schemas.microsoft.com/office/drawing/2010/main" noRot="1" noChangeAspect="1" noEditPoints="1" noChangeArrowheads="1" noChangeShapeType="1"/>
              </p14:cNvContentPartPr>
              <p14:nvPr/>
            </p14:nvContentPartPr>
            <p14:xfrm>
              <a:off x="514350" y="6115050"/>
              <a:ext cx="1588" cy="9525"/>
            </p14:xfrm>
          </p:contentPart>
        </mc:Choice>
        <mc:Fallback xmlns="">
          <p:pic>
            <p:nvPicPr>
              <p:cNvPr id="1029" name="Ink 23">
                <a:extLst>
                  <a:ext uri="{FF2B5EF4-FFF2-40B4-BE49-F238E27FC236}">
                    <a16:creationId xmlns:a16="http://schemas.microsoft.com/office/drawing/2014/main" id="{2E24286B-9116-B379-2724-8EECAA43F733}"/>
                  </a:ext>
                </a:extLst>
              </p:cNvPr>
              <p:cNvPicPr>
                <a:picLocks noRot="1" noChangeAspect="1" noEditPoints="1" noChangeArrowheads="1" noChangeShapeType="1"/>
              </p:cNvPicPr>
              <p:nvPr/>
            </p:nvPicPr>
            <p:blipFill>
              <a:blip r:embed="rId8"/>
              <a:stretch>
                <a:fillRect/>
              </a:stretch>
            </p:blipFill>
            <p:spPr>
              <a:xfrm>
                <a:off x="473062" y="6105525"/>
                <a:ext cx="84164" cy="28575"/>
              </a:xfrm>
              <a:prstGeom prst="rect">
                <a:avLst/>
              </a:prstGeom>
            </p:spPr>
          </p:pic>
        </mc:Fallback>
      </mc:AlternateContent>
      <p:grpSp>
        <p:nvGrpSpPr>
          <p:cNvPr id="4107" name="Group 8">
            <a:extLst>
              <a:ext uri="{FF2B5EF4-FFF2-40B4-BE49-F238E27FC236}">
                <a16:creationId xmlns:a16="http://schemas.microsoft.com/office/drawing/2014/main" id="{58ED4726-1199-53FD-AF7B-433F140D220B}"/>
              </a:ext>
            </a:extLst>
          </p:cNvPr>
          <p:cNvGrpSpPr>
            <a:grpSpLocks/>
          </p:cNvGrpSpPr>
          <p:nvPr/>
        </p:nvGrpSpPr>
        <p:grpSpPr bwMode="auto">
          <a:xfrm>
            <a:off x="0" y="0"/>
            <a:ext cx="9144000" cy="6858000"/>
            <a:chOff x="0" y="0"/>
            <a:chExt cx="5760" cy="4320"/>
          </a:xfrm>
        </p:grpSpPr>
        <p:grpSp>
          <p:nvGrpSpPr>
            <p:cNvPr id="4109" name="Group 9">
              <a:extLst>
                <a:ext uri="{FF2B5EF4-FFF2-40B4-BE49-F238E27FC236}">
                  <a16:creationId xmlns:a16="http://schemas.microsoft.com/office/drawing/2014/main" id="{CAA43EBC-B37D-8E2B-19D3-02802062D4D4}"/>
                </a:ext>
              </a:extLst>
            </p:cNvPr>
            <p:cNvGrpSpPr>
              <a:grpSpLocks/>
            </p:cNvGrpSpPr>
            <p:nvPr/>
          </p:nvGrpSpPr>
          <p:grpSpPr bwMode="auto">
            <a:xfrm>
              <a:off x="0" y="0"/>
              <a:ext cx="192" cy="4320"/>
              <a:chOff x="0" y="-48"/>
              <a:chExt cx="144" cy="4368"/>
            </a:xfrm>
          </p:grpSpPr>
          <p:sp>
            <p:nvSpPr>
              <p:cNvPr id="4119" name="Rectangle 10">
                <a:extLst>
                  <a:ext uri="{FF2B5EF4-FFF2-40B4-BE49-F238E27FC236}">
                    <a16:creationId xmlns:a16="http://schemas.microsoft.com/office/drawing/2014/main" id="{C1D0C354-58FA-E575-1207-98C8A2A8E07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20" name="Rectangle 11">
                <a:extLst>
                  <a:ext uri="{FF2B5EF4-FFF2-40B4-BE49-F238E27FC236}">
                    <a16:creationId xmlns:a16="http://schemas.microsoft.com/office/drawing/2014/main" id="{84973E8B-11BA-3458-EC2B-4EBE98938C2D}"/>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0" name="Group 12">
              <a:extLst>
                <a:ext uri="{FF2B5EF4-FFF2-40B4-BE49-F238E27FC236}">
                  <a16:creationId xmlns:a16="http://schemas.microsoft.com/office/drawing/2014/main" id="{3909A78B-72D4-E470-16AC-7006031B3774}"/>
                </a:ext>
              </a:extLst>
            </p:cNvPr>
            <p:cNvGrpSpPr>
              <a:grpSpLocks/>
            </p:cNvGrpSpPr>
            <p:nvPr/>
          </p:nvGrpSpPr>
          <p:grpSpPr bwMode="auto">
            <a:xfrm>
              <a:off x="5674" y="24"/>
              <a:ext cx="86" cy="4296"/>
              <a:chOff x="5616" y="-48"/>
              <a:chExt cx="144" cy="4368"/>
            </a:xfrm>
          </p:grpSpPr>
          <p:sp>
            <p:nvSpPr>
              <p:cNvPr id="4117" name="Rectangle 13">
                <a:extLst>
                  <a:ext uri="{FF2B5EF4-FFF2-40B4-BE49-F238E27FC236}">
                    <a16:creationId xmlns:a16="http://schemas.microsoft.com/office/drawing/2014/main" id="{F490150F-64F7-EB7B-9918-669D519E4F40}"/>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8" name="Rectangle 14">
                <a:extLst>
                  <a:ext uri="{FF2B5EF4-FFF2-40B4-BE49-F238E27FC236}">
                    <a16:creationId xmlns:a16="http://schemas.microsoft.com/office/drawing/2014/main" id="{BBBCE7D1-3FB9-79A1-0DDD-941FBB82E70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1" name="Group 15">
              <a:extLst>
                <a:ext uri="{FF2B5EF4-FFF2-40B4-BE49-F238E27FC236}">
                  <a16:creationId xmlns:a16="http://schemas.microsoft.com/office/drawing/2014/main" id="{DA3A20A7-56FB-7380-649C-A9063944F272}"/>
                </a:ext>
              </a:extLst>
            </p:cNvPr>
            <p:cNvGrpSpPr>
              <a:grpSpLocks/>
            </p:cNvGrpSpPr>
            <p:nvPr/>
          </p:nvGrpSpPr>
          <p:grpSpPr bwMode="auto">
            <a:xfrm>
              <a:off x="144" y="0"/>
              <a:ext cx="5616" cy="144"/>
              <a:chOff x="96" y="-48"/>
              <a:chExt cx="5520" cy="144"/>
            </a:xfrm>
          </p:grpSpPr>
          <p:sp>
            <p:nvSpPr>
              <p:cNvPr id="4115" name="Rectangle 16">
                <a:extLst>
                  <a:ext uri="{FF2B5EF4-FFF2-40B4-BE49-F238E27FC236}">
                    <a16:creationId xmlns:a16="http://schemas.microsoft.com/office/drawing/2014/main" id="{9D39B747-F04B-DF14-5D0F-9F5D5EA2F26C}"/>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6" name="Rectangle 17">
                <a:extLst>
                  <a:ext uri="{FF2B5EF4-FFF2-40B4-BE49-F238E27FC236}">
                    <a16:creationId xmlns:a16="http://schemas.microsoft.com/office/drawing/2014/main" id="{CBAB4722-28C0-009A-D1CB-F32E3CD8A58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nvGrpSpPr>
            <p:cNvPr id="4112" name="Group 18">
              <a:extLst>
                <a:ext uri="{FF2B5EF4-FFF2-40B4-BE49-F238E27FC236}">
                  <a16:creationId xmlns:a16="http://schemas.microsoft.com/office/drawing/2014/main" id="{844F0F80-5CD8-0957-091F-F5FD26285E8E}"/>
                </a:ext>
              </a:extLst>
            </p:cNvPr>
            <p:cNvGrpSpPr>
              <a:grpSpLocks/>
            </p:cNvGrpSpPr>
            <p:nvPr/>
          </p:nvGrpSpPr>
          <p:grpSpPr bwMode="auto">
            <a:xfrm>
              <a:off x="144" y="4234"/>
              <a:ext cx="5616" cy="86"/>
              <a:chOff x="96" y="4176"/>
              <a:chExt cx="5520" cy="144"/>
            </a:xfrm>
          </p:grpSpPr>
          <p:sp>
            <p:nvSpPr>
              <p:cNvPr id="4113" name="Rectangle 19">
                <a:extLst>
                  <a:ext uri="{FF2B5EF4-FFF2-40B4-BE49-F238E27FC236}">
                    <a16:creationId xmlns:a16="http://schemas.microsoft.com/office/drawing/2014/main" id="{70022BD2-1D5F-FBD8-A663-55CB54926823}"/>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sp>
            <p:nvSpPr>
              <p:cNvPr id="4114" name="Rectangle 20">
                <a:extLst>
                  <a:ext uri="{FF2B5EF4-FFF2-40B4-BE49-F238E27FC236}">
                    <a16:creationId xmlns:a16="http://schemas.microsoft.com/office/drawing/2014/main" id="{CC114D41-F51D-676E-15EC-C1671D99273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p>
            </p:txBody>
          </p:sp>
        </p:grpSp>
      </p:grpSp>
      <p:pic>
        <p:nvPicPr>
          <p:cNvPr id="4108" name="Picture 2" descr="A picture containing shape&#10;&#10;Description automatically generated">
            <a:extLst>
              <a:ext uri="{FF2B5EF4-FFF2-40B4-BE49-F238E27FC236}">
                <a16:creationId xmlns:a16="http://schemas.microsoft.com/office/drawing/2014/main" id="{FB823202-5225-FD6F-DD77-D1889DB368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179638" y="1639888"/>
            <a:ext cx="4362450"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32" fill="hold" nodeType="clickEffect">
                                  <p:stCondLst>
                                    <p:cond delay="0"/>
                                  </p:stCondLst>
                                  <p:childTnLst>
                                    <p:set>
                                      <p:cBhvr>
                                        <p:cTn id="6" dur="1" fill="hold">
                                          <p:stCondLst>
                                            <p:cond delay="0"/>
                                          </p:stCondLst>
                                        </p:cTn>
                                        <p:tgtEl>
                                          <p:spTgt spid="74757">
                                            <p:txEl>
                                              <p:pRg st="0" end="0"/>
                                            </p:txEl>
                                          </p:spTgt>
                                        </p:tgtEl>
                                        <p:attrNameLst>
                                          <p:attrName>style.visibility</p:attrName>
                                        </p:attrNameLst>
                                      </p:cBhvr>
                                      <p:to>
                                        <p:strVal val="visible"/>
                                      </p:to>
                                    </p:set>
                                    <p:animEffect transition="in" filter="box(out)">
                                      <p:cBhvr>
                                        <p:cTn id="7" dur="500"/>
                                        <p:tgtEl>
                                          <p:spTgt spid="7475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7" grpId="0" build="p" autoUpdateAnimBg="0"/>
      <p:bldP spid="74757" grpId="1"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a:extLst>
              <a:ext uri="{FF2B5EF4-FFF2-40B4-BE49-F238E27FC236}">
                <a16:creationId xmlns:a16="http://schemas.microsoft.com/office/drawing/2014/main" id="{43D85066-9B86-D418-8750-7646C2891BD1}"/>
              </a:ext>
            </a:extLst>
          </p:cNvPr>
          <p:cNvSpPr>
            <a:spLocks noGrp="1" noChangeArrowheads="1"/>
          </p:cNvSpPr>
          <p:nvPr>
            <p:ph type="title"/>
          </p:nvPr>
        </p:nvSpPr>
        <p:spPr>
          <a:xfrm>
            <a:off x="152400" y="280988"/>
            <a:ext cx="6797675" cy="715962"/>
          </a:xfrm>
        </p:spPr>
        <p:txBody>
          <a:bodyPr/>
          <a:lstStyle/>
          <a:p>
            <a:r>
              <a:rPr lang="en-US" altLang="en-US" sz="2800">
                <a:cs typeface="Times New Roman" panose="02020603050405020304" pitchFamily="18" charset="0"/>
              </a:rPr>
              <a:t>Spectral Characterization of Turbulent Flow</a:t>
            </a:r>
          </a:p>
        </p:txBody>
      </p:sp>
      <p:sp>
        <p:nvSpPr>
          <p:cNvPr id="4" name="Content Placeholder 3">
            <a:extLst>
              <a:ext uri="{FF2B5EF4-FFF2-40B4-BE49-F238E27FC236}">
                <a16:creationId xmlns:a16="http://schemas.microsoft.com/office/drawing/2014/main" id="{1A0D60D8-61A1-AE43-24D0-F12857271B6C}"/>
              </a:ext>
            </a:extLst>
          </p:cNvPr>
          <p:cNvSpPr>
            <a:spLocks noGrp="1" noChangeArrowheads="1"/>
          </p:cNvSpPr>
          <p:nvPr>
            <p:ph idx="1"/>
          </p:nvPr>
        </p:nvSpPr>
        <p:spPr>
          <a:xfrm>
            <a:off x="395288" y="1295400"/>
            <a:ext cx="8382000" cy="5410200"/>
          </a:xfrm>
        </p:spPr>
        <p:txBody>
          <a:bodyPr/>
          <a:lstStyle/>
          <a:p>
            <a:r>
              <a:rPr lang="en-US" altLang="en-US" sz="2400">
                <a:cs typeface="Times New Roman" panose="02020603050405020304" pitchFamily="18" charset="0"/>
              </a:rPr>
              <a:t>Turbulent flows contain a wide range of eddies of different sizes (scales).</a:t>
            </a:r>
          </a:p>
          <a:p>
            <a:r>
              <a:rPr lang="en-IN" altLang="en-US" sz="2400">
                <a:cs typeface="Times New Roman" panose="02020603050405020304" pitchFamily="18" charset="0"/>
              </a:rPr>
              <a:t>An </a:t>
            </a:r>
            <a:r>
              <a:rPr lang="en-IN" altLang="en-US" sz="2400" b="1">
                <a:cs typeface="Times New Roman" panose="02020603050405020304" pitchFamily="18" charset="0"/>
              </a:rPr>
              <a:t>eddy</a:t>
            </a:r>
            <a:r>
              <a:rPr lang="en-IN" altLang="en-US" sz="2400">
                <a:cs typeface="Times New Roman" panose="02020603050405020304" pitchFamily="18" charset="0"/>
              </a:rPr>
              <a:t> of a given size is the swirling of a fluid with a fixed size and kinetic energy. </a:t>
            </a:r>
            <a:endParaRPr lang="en-US" altLang="en-US" sz="2400">
              <a:cs typeface="Times New Roman" panose="02020603050405020304" pitchFamily="18" charset="0"/>
            </a:endParaRPr>
          </a:p>
          <a:p>
            <a:r>
              <a:rPr lang="en-US" altLang="en-US" sz="2400">
                <a:cs typeface="Times New Roman" panose="02020603050405020304" pitchFamily="18" charset="0"/>
              </a:rPr>
              <a:t>A turbulent velocity field is due to eddies of many sizes, </a:t>
            </a:r>
          </a:p>
          <a:p>
            <a:pPr lvl="1"/>
            <a:r>
              <a:rPr lang="en-US" altLang="en-US" sz="2400">
                <a:cs typeface="Times New Roman" panose="02020603050405020304" pitchFamily="18" charset="0"/>
              </a:rPr>
              <a:t>from eddies that are essentially large enough to fill the space available, in our case the engine cylinder, </a:t>
            </a:r>
          </a:p>
          <a:p>
            <a:pPr lvl="1"/>
            <a:r>
              <a:rPr lang="en-US" altLang="en-US" sz="2400">
                <a:cs typeface="Times New Roman" panose="02020603050405020304" pitchFamily="18" charset="0"/>
              </a:rPr>
              <a:t>down to eddies often substantially below a millimeter in size. </a:t>
            </a:r>
          </a:p>
          <a:p>
            <a:r>
              <a:rPr lang="en-US" altLang="en-US" sz="2400">
                <a:cs typeface="Times New Roman" panose="02020603050405020304" pitchFamily="18" charset="0"/>
              </a:rPr>
              <a:t>The size of the largest eddy can be guessed by asking for the diameter of the largest sphere that will fit in the available space since turbulent eddies are approximately the same size in all directions.</a:t>
            </a:r>
          </a:p>
        </p:txBody>
      </p:sp>
      <p:grpSp>
        <p:nvGrpSpPr>
          <p:cNvPr id="26628" name="Group 38">
            <a:extLst>
              <a:ext uri="{FF2B5EF4-FFF2-40B4-BE49-F238E27FC236}">
                <a16:creationId xmlns:a16="http://schemas.microsoft.com/office/drawing/2014/main" id="{9347A303-77EB-4F5E-9A4A-621AD0F443CD}"/>
              </a:ext>
            </a:extLst>
          </p:cNvPr>
          <p:cNvGrpSpPr>
            <a:grpSpLocks/>
          </p:cNvGrpSpPr>
          <p:nvPr/>
        </p:nvGrpSpPr>
        <p:grpSpPr bwMode="auto">
          <a:xfrm>
            <a:off x="0" y="0"/>
            <a:ext cx="9144000" cy="6858000"/>
            <a:chOff x="0" y="0"/>
            <a:chExt cx="9144000" cy="6858000"/>
          </a:xfrm>
        </p:grpSpPr>
        <p:grpSp>
          <p:nvGrpSpPr>
            <p:cNvPr id="26629" name="Group 19">
              <a:extLst>
                <a:ext uri="{FF2B5EF4-FFF2-40B4-BE49-F238E27FC236}">
                  <a16:creationId xmlns:a16="http://schemas.microsoft.com/office/drawing/2014/main" id="{E727A9B1-8232-F798-75E8-BD0385A5BC09}"/>
                </a:ext>
              </a:extLst>
            </p:cNvPr>
            <p:cNvGrpSpPr>
              <a:grpSpLocks/>
            </p:cNvGrpSpPr>
            <p:nvPr/>
          </p:nvGrpSpPr>
          <p:grpSpPr bwMode="auto">
            <a:xfrm>
              <a:off x="0" y="0"/>
              <a:ext cx="9144000" cy="6858000"/>
              <a:chOff x="0" y="0"/>
              <a:chExt cx="9144000" cy="6858000"/>
            </a:xfrm>
          </p:grpSpPr>
          <p:grpSp>
            <p:nvGrpSpPr>
              <p:cNvPr id="26631" name="Group 8">
                <a:extLst>
                  <a:ext uri="{FF2B5EF4-FFF2-40B4-BE49-F238E27FC236}">
                    <a16:creationId xmlns:a16="http://schemas.microsoft.com/office/drawing/2014/main" id="{B6052878-8D88-FC32-F91B-7C687744DD14}"/>
                  </a:ext>
                </a:extLst>
              </p:cNvPr>
              <p:cNvGrpSpPr>
                <a:grpSpLocks/>
              </p:cNvGrpSpPr>
              <p:nvPr/>
            </p:nvGrpSpPr>
            <p:grpSpPr bwMode="auto">
              <a:xfrm>
                <a:off x="0" y="0"/>
                <a:ext cx="9144000" cy="6858000"/>
                <a:chOff x="0" y="0"/>
                <a:chExt cx="5760" cy="4320"/>
              </a:xfrm>
            </p:grpSpPr>
            <p:grpSp>
              <p:nvGrpSpPr>
                <p:cNvPr id="26633" name="Group 9">
                  <a:extLst>
                    <a:ext uri="{FF2B5EF4-FFF2-40B4-BE49-F238E27FC236}">
                      <a16:creationId xmlns:a16="http://schemas.microsoft.com/office/drawing/2014/main" id="{23D384D6-3EAF-C3DE-8553-81DB1BE1172A}"/>
                    </a:ext>
                  </a:extLst>
                </p:cNvPr>
                <p:cNvGrpSpPr>
                  <a:grpSpLocks/>
                </p:cNvGrpSpPr>
                <p:nvPr/>
              </p:nvGrpSpPr>
              <p:grpSpPr bwMode="auto">
                <a:xfrm>
                  <a:off x="0" y="0"/>
                  <a:ext cx="192" cy="4320"/>
                  <a:chOff x="0" y="-48"/>
                  <a:chExt cx="144" cy="4368"/>
                </a:xfrm>
              </p:grpSpPr>
              <p:sp>
                <p:nvSpPr>
                  <p:cNvPr id="26643" name="Rectangle 10">
                    <a:extLst>
                      <a:ext uri="{FF2B5EF4-FFF2-40B4-BE49-F238E27FC236}">
                        <a16:creationId xmlns:a16="http://schemas.microsoft.com/office/drawing/2014/main" id="{74501318-B17C-0F99-ED50-CA342C4FFF81}"/>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6644" name="Rectangle 11">
                    <a:extLst>
                      <a:ext uri="{FF2B5EF4-FFF2-40B4-BE49-F238E27FC236}">
                        <a16:creationId xmlns:a16="http://schemas.microsoft.com/office/drawing/2014/main" id="{AF25D6D7-5965-7144-2916-B0AAB012D83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6634" name="Group 12">
                  <a:extLst>
                    <a:ext uri="{FF2B5EF4-FFF2-40B4-BE49-F238E27FC236}">
                      <a16:creationId xmlns:a16="http://schemas.microsoft.com/office/drawing/2014/main" id="{7ECF2183-6202-5971-8CEE-88FBE1BFB711}"/>
                    </a:ext>
                  </a:extLst>
                </p:cNvPr>
                <p:cNvGrpSpPr>
                  <a:grpSpLocks/>
                </p:cNvGrpSpPr>
                <p:nvPr/>
              </p:nvGrpSpPr>
              <p:grpSpPr bwMode="auto">
                <a:xfrm>
                  <a:off x="5674" y="24"/>
                  <a:ext cx="86" cy="4296"/>
                  <a:chOff x="5616" y="-48"/>
                  <a:chExt cx="144" cy="4368"/>
                </a:xfrm>
              </p:grpSpPr>
              <p:sp>
                <p:nvSpPr>
                  <p:cNvPr id="26641" name="Rectangle 13">
                    <a:extLst>
                      <a:ext uri="{FF2B5EF4-FFF2-40B4-BE49-F238E27FC236}">
                        <a16:creationId xmlns:a16="http://schemas.microsoft.com/office/drawing/2014/main" id="{9596FD06-31AE-BA07-EC3E-218998F95F37}"/>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6642" name="Rectangle 14">
                    <a:extLst>
                      <a:ext uri="{FF2B5EF4-FFF2-40B4-BE49-F238E27FC236}">
                        <a16:creationId xmlns:a16="http://schemas.microsoft.com/office/drawing/2014/main" id="{DA1DFB84-B29B-C74F-9845-E2DA8442E17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6635" name="Group 15">
                  <a:extLst>
                    <a:ext uri="{FF2B5EF4-FFF2-40B4-BE49-F238E27FC236}">
                      <a16:creationId xmlns:a16="http://schemas.microsoft.com/office/drawing/2014/main" id="{24773A5B-B256-0AFA-53EF-8179B3CAA40D}"/>
                    </a:ext>
                  </a:extLst>
                </p:cNvPr>
                <p:cNvGrpSpPr>
                  <a:grpSpLocks/>
                </p:cNvGrpSpPr>
                <p:nvPr/>
              </p:nvGrpSpPr>
              <p:grpSpPr bwMode="auto">
                <a:xfrm>
                  <a:off x="144" y="0"/>
                  <a:ext cx="5616" cy="144"/>
                  <a:chOff x="96" y="-48"/>
                  <a:chExt cx="5520" cy="144"/>
                </a:xfrm>
              </p:grpSpPr>
              <p:sp>
                <p:nvSpPr>
                  <p:cNvPr id="26639" name="Rectangle 16">
                    <a:extLst>
                      <a:ext uri="{FF2B5EF4-FFF2-40B4-BE49-F238E27FC236}">
                        <a16:creationId xmlns:a16="http://schemas.microsoft.com/office/drawing/2014/main" id="{956AAE1B-E29D-ECC5-60A4-B9D13708C2D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6640" name="Rectangle 17">
                    <a:extLst>
                      <a:ext uri="{FF2B5EF4-FFF2-40B4-BE49-F238E27FC236}">
                        <a16:creationId xmlns:a16="http://schemas.microsoft.com/office/drawing/2014/main" id="{F53F08B5-FC44-AA4F-F9F1-9F18A4150CE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6636" name="Group 18">
                  <a:extLst>
                    <a:ext uri="{FF2B5EF4-FFF2-40B4-BE49-F238E27FC236}">
                      <a16:creationId xmlns:a16="http://schemas.microsoft.com/office/drawing/2014/main" id="{779BD86A-8257-CE3A-A0C9-968B4C939453}"/>
                    </a:ext>
                  </a:extLst>
                </p:cNvPr>
                <p:cNvGrpSpPr>
                  <a:grpSpLocks/>
                </p:cNvGrpSpPr>
                <p:nvPr/>
              </p:nvGrpSpPr>
              <p:grpSpPr bwMode="auto">
                <a:xfrm>
                  <a:off x="144" y="4234"/>
                  <a:ext cx="5616" cy="86"/>
                  <a:chOff x="96" y="4176"/>
                  <a:chExt cx="5520" cy="144"/>
                </a:xfrm>
              </p:grpSpPr>
              <p:sp>
                <p:nvSpPr>
                  <p:cNvPr id="26637" name="Rectangle 19">
                    <a:extLst>
                      <a:ext uri="{FF2B5EF4-FFF2-40B4-BE49-F238E27FC236}">
                        <a16:creationId xmlns:a16="http://schemas.microsoft.com/office/drawing/2014/main" id="{5E7D68DD-3BC4-3D81-5223-0A30DA856D6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6638" name="Rectangle 20">
                    <a:extLst>
                      <a:ext uri="{FF2B5EF4-FFF2-40B4-BE49-F238E27FC236}">
                        <a16:creationId xmlns:a16="http://schemas.microsoft.com/office/drawing/2014/main" id="{90654C2F-1E2D-5BE4-9501-35ABF372491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7" name="Rectangle 21">
                <a:extLst>
                  <a:ext uri="{FF2B5EF4-FFF2-40B4-BE49-F238E27FC236}">
                    <a16:creationId xmlns:a16="http://schemas.microsoft.com/office/drawing/2014/main" id="{3CB0CE96-295C-E4C2-E4DC-91A38C4D092E}"/>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6630" name="Picture 42" descr="A picture containing shape&#10;&#10;Description automatically generated">
              <a:extLst>
                <a:ext uri="{FF2B5EF4-FFF2-40B4-BE49-F238E27FC236}">
                  <a16:creationId xmlns:a16="http://schemas.microsoft.com/office/drawing/2014/main" id="{0C4CA724-992A-9F08-A53A-AF9A6F05260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dissolve">
                                      <p:cBhvr>
                                        <p:cTn id="27" dur="500"/>
                                        <p:tgtEl>
                                          <p:spTgt spid="4">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a:extLst>
              <a:ext uri="{FF2B5EF4-FFF2-40B4-BE49-F238E27FC236}">
                <a16:creationId xmlns:a16="http://schemas.microsoft.com/office/drawing/2014/main" id="{EC21C21B-C455-BFC6-26DF-31F84191E495}"/>
              </a:ext>
            </a:extLst>
          </p:cNvPr>
          <p:cNvSpPr>
            <a:spLocks noGrp="1" noChangeArrowheads="1"/>
          </p:cNvSpPr>
          <p:nvPr>
            <p:ph type="title"/>
          </p:nvPr>
        </p:nvSpPr>
        <p:spPr>
          <a:xfrm>
            <a:off x="152400" y="404813"/>
            <a:ext cx="6950075" cy="639762"/>
          </a:xfrm>
        </p:spPr>
        <p:txBody>
          <a:bodyPr/>
          <a:lstStyle/>
          <a:p>
            <a:r>
              <a:rPr lang="en-IN" altLang="en-US" sz="2800">
                <a:cs typeface="Times New Roman" panose="02020603050405020304" pitchFamily="18" charset="0"/>
              </a:rPr>
              <a:t>Energy Transactions Vs Size of Eddy</a:t>
            </a:r>
          </a:p>
        </p:txBody>
      </p:sp>
      <p:sp>
        <p:nvSpPr>
          <p:cNvPr id="3" name="Content Placeholder 2">
            <a:extLst>
              <a:ext uri="{FF2B5EF4-FFF2-40B4-BE49-F238E27FC236}">
                <a16:creationId xmlns:a16="http://schemas.microsoft.com/office/drawing/2014/main" id="{216B7904-A964-5FB8-D755-80804BBDAFC7}"/>
              </a:ext>
            </a:extLst>
          </p:cNvPr>
          <p:cNvSpPr>
            <a:spLocks noGrp="1" noChangeArrowheads="1"/>
          </p:cNvSpPr>
          <p:nvPr>
            <p:ph idx="1"/>
          </p:nvPr>
        </p:nvSpPr>
        <p:spPr>
          <a:xfrm>
            <a:off x="381000" y="1143000"/>
            <a:ext cx="8763000" cy="2667000"/>
          </a:xfrm>
        </p:spPr>
        <p:txBody>
          <a:bodyPr/>
          <a:lstStyle/>
          <a:p>
            <a:r>
              <a:rPr lang="en-IN" altLang="en-US" sz="2400">
                <a:cs typeface="Times New Roman" panose="02020603050405020304" pitchFamily="18" charset="0"/>
              </a:rPr>
              <a:t>In Steady Turbulent Flows, the rate of energy transfer from one scale to the next must be the same for all scales.</a:t>
            </a:r>
          </a:p>
          <a:p>
            <a:r>
              <a:rPr lang="en-IN" altLang="en-US" sz="2400">
                <a:cs typeface="Times New Roman" panose="02020603050405020304" pitchFamily="18" charset="0"/>
              </a:rPr>
              <a:t>The shortest scale dissipates this energy (</a:t>
            </a:r>
            <a:r>
              <a:rPr lang="en-IN" altLang="en-US" sz="2400" i="1">
                <a:cs typeface="Times New Roman" panose="02020603050405020304" pitchFamily="18" charset="0"/>
              </a:rPr>
              <a:t>d</a:t>
            </a:r>
            <a:r>
              <a:rPr lang="en-IN" altLang="en-US" sz="2400" i="1" baseline="-25000">
                <a:cs typeface="Times New Roman" panose="02020603050405020304" pitchFamily="18" charset="0"/>
              </a:rPr>
              <a:t>min</a:t>
            </a:r>
            <a:r>
              <a:rPr lang="en-IN" altLang="en-US" sz="2400">
                <a:cs typeface="Times New Roman" panose="02020603050405020304" pitchFamily="18" charset="0"/>
              </a:rPr>
              <a:t>). </a:t>
            </a:r>
          </a:p>
          <a:p>
            <a:r>
              <a:rPr lang="en-IN" altLang="en-US" sz="2400">
                <a:cs typeface="Times New Roman" panose="02020603050405020304" pitchFamily="18" charset="0"/>
                <a:sym typeface="Symbol" panose="05050102010706020507" pitchFamily="18" charset="2"/>
              </a:rPr>
              <a:t>T</a:t>
            </a:r>
            <a:r>
              <a:rPr lang="en-IN" altLang="en-US" sz="2400">
                <a:cs typeface="Times New Roman" panose="02020603050405020304" pitchFamily="18" charset="0"/>
              </a:rPr>
              <a:t>his rate of energy dissipation, per unit mass of fluid is denoted by </a:t>
            </a:r>
            <a:r>
              <a:rPr lang="en-IN" altLang="en-US" sz="2400" i="1">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a:t>
            </a:r>
          </a:p>
        </p:txBody>
      </p:sp>
      <p:grpSp>
        <p:nvGrpSpPr>
          <p:cNvPr id="8" name="Group 23">
            <a:extLst>
              <a:ext uri="{FF2B5EF4-FFF2-40B4-BE49-F238E27FC236}">
                <a16:creationId xmlns:a16="http://schemas.microsoft.com/office/drawing/2014/main" id="{2EFC8682-FE47-DC3E-4EFE-5E6CAFAE82BE}"/>
              </a:ext>
            </a:extLst>
          </p:cNvPr>
          <p:cNvGrpSpPr>
            <a:grpSpLocks/>
          </p:cNvGrpSpPr>
          <p:nvPr/>
        </p:nvGrpSpPr>
        <p:grpSpPr bwMode="auto">
          <a:xfrm>
            <a:off x="2514600" y="3348038"/>
            <a:ext cx="5400675" cy="2290762"/>
            <a:chOff x="2590800" y="3048000"/>
            <a:chExt cx="5400675" cy="2290465"/>
          </a:xfrm>
        </p:grpSpPr>
        <p:pic>
          <p:nvPicPr>
            <p:cNvPr id="27674" name="Picture 1">
              <a:extLst>
                <a:ext uri="{FF2B5EF4-FFF2-40B4-BE49-F238E27FC236}">
                  <a16:creationId xmlns:a16="http://schemas.microsoft.com/office/drawing/2014/main" id="{892CABEA-4B80-53C5-004E-A8D752654E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0800" y="3048000"/>
              <a:ext cx="5400675" cy="200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75" name="TextBox 22">
              <a:extLst>
                <a:ext uri="{FF2B5EF4-FFF2-40B4-BE49-F238E27FC236}">
                  <a16:creationId xmlns:a16="http://schemas.microsoft.com/office/drawing/2014/main" id="{86DBC721-AD9B-FC40-0A18-62B02804FE24}"/>
                </a:ext>
              </a:extLst>
            </p:cNvPr>
            <p:cNvSpPr txBox="1">
              <a:spLocks noChangeArrowheads="1"/>
            </p:cNvSpPr>
            <p:nvPr/>
          </p:nvSpPr>
          <p:spPr bwMode="auto">
            <a:xfrm>
              <a:off x="5791200" y="4876800"/>
              <a:ext cx="33855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IN" altLang="en-US" sz="2400" i="1">
                  <a:cs typeface="Times New Roman" panose="02020603050405020304" pitchFamily="18" charset="0"/>
                </a:rPr>
                <a:t>d</a:t>
              </a:r>
            </a:p>
          </p:txBody>
        </p:sp>
      </p:grpSp>
      <p:pic>
        <p:nvPicPr>
          <p:cNvPr id="136194" name="Picture 2">
            <a:extLst>
              <a:ext uri="{FF2B5EF4-FFF2-40B4-BE49-F238E27FC236}">
                <a16:creationId xmlns:a16="http://schemas.microsoft.com/office/drawing/2014/main" id="{24FCD794-B0F2-EF38-517E-0E04F9EFD59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5629275"/>
            <a:ext cx="17526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5" name="Picture 3">
            <a:extLst>
              <a:ext uri="{FF2B5EF4-FFF2-40B4-BE49-F238E27FC236}">
                <a16:creationId xmlns:a16="http://schemas.microsoft.com/office/drawing/2014/main" id="{A62C18A5-49A0-A5E9-0E1D-1914E6D23C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5629275"/>
            <a:ext cx="1038225"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6" name="Picture 4">
            <a:extLst>
              <a:ext uri="{FF2B5EF4-FFF2-40B4-BE49-F238E27FC236}">
                <a16:creationId xmlns:a16="http://schemas.microsoft.com/office/drawing/2014/main" id="{376E6CCB-800E-F8C6-BDFA-D4D8691FE7C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00700" y="5705475"/>
            <a:ext cx="9525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6197" name="Picture 5">
            <a:extLst>
              <a:ext uri="{FF2B5EF4-FFF2-40B4-BE49-F238E27FC236}">
                <a16:creationId xmlns:a16="http://schemas.microsoft.com/office/drawing/2014/main" id="{049C4B2C-55BC-5FF0-9D3E-21DDD88E983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53200" y="5648325"/>
            <a:ext cx="115252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7" name="Group 38">
            <a:extLst>
              <a:ext uri="{FF2B5EF4-FFF2-40B4-BE49-F238E27FC236}">
                <a16:creationId xmlns:a16="http://schemas.microsoft.com/office/drawing/2014/main" id="{0D9A0D47-544E-6C26-D417-EDF92C922464}"/>
              </a:ext>
            </a:extLst>
          </p:cNvPr>
          <p:cNvGrpSpPr>
            <a:grpSpLocks/>
          </p:cNvGrpSpPr>
          <p:nvPr/>
        </p:nvGrpSpPr>
        <p:grpSpPr bwMode="auto">
          <a:xfrm>
            <a:off x="0" y="0"/>
            <a:ext cx="9144000" cy="6858000"/>
            <a:chOff x="0" y="0"/>
            <a:chExt cx="9144000" cy="6858000"/>
          </a:xfrm>
        </p:grpSpPr>
        <p:grpSp>
          <p:nvGrpSpPr>
            <p:cNvPr id="27658" name="Group 19">
              <a:extLst>
                <a:ext uri="{FF2B5EF4-FFF2-40B4-BE49-F238E27FC236}">
                  <a16:creationId xmlns:a16="http://schemas.microsoft.com/office/drawing/2014/main" id="{5252597C-07B4-A782-B86A-7CCE8AC003B7}"/>
                </a:ext>
              </a:extLst>
            </p:cNvPr>
            <p:cNvGrpSpPr>
              <a:grpSpLocks/>
            </p:cNvGrpSpPr>
            <p:nvPr/>
          </p:nvGrpSpPr>
          <p:grpSpPr bwMode="auto">
            <a:xfrm>
              <a:off x="0" y="0"/>
              <a:ext cx="9144000" cy="6858000"/>
              <a:chOff x="0" y="0"/>
              <a:chExt cx="9144000" cy="6858000"/>
            </a:xfrm>
          </p:grpSpPr>
          <p:grpSp>
            <p:nvGrpSpPr>
              <p:cNvPr id="27660" name="Group 8">
                <a:extLst>
                  <a:ext uri="{FF2B5EF4-FFF2-40B4-BE49-F238E27FC236}">
                    <a16:creationId xmlns:a16="http://schemas.microsoft.com/office/drawing/2014/main" id="{C1735A62-F973-2261-45A5-E034465FA86F}"/>
                  </a:ext>
                </a:extLst>
              </p:cNvPr>
              <p:cNvGrpSpPr>
                <a:grpSpLocks/>
              </p:cNvGrpSpPr>
              <p:nvPr/>
            </p:nvGrpSpPr>
            <p:grpSpPr bwMode="auto">
              <a:xfrm>
                <a:off x="0" y="0"/>
                <a:ext cx="9144000" cy="6858000"/>
                <a:chOff x="0" y="0"/>
                <a:chExt cx="5760" cy="4320"/>
              </a:xfrm>
            </p:grpSpPr>
            <p:grpSp>
              <p:nvGrpSpPr>
                <p:cNvPr id="27662" name="Group 9">
                  <a:extLst>
                    <a:ext uri="{FF2B5EF4-FFF2-40B4-BE49-F238E27FC236}">
                      <a16:creationId xmlns:a16="http://schemas.microsoft.com/office/drawing/2014/main" id="{984B5866-5D1C-AFE6-7BCF-FFEF5576B079}"/>
                    </a:ext>
                  </a:extLst>
                </p:cNvPr>
                <p:cNvGrpSpPr>
                  <a:grpSpLocks/>
                </p:cNvGrpSpPr>
                <p:nvPr/>
              </p:nvGrpSpPr>
              <p:grpSpPr bwMode="auto">
                <a:xfrm>
                  <a:off x="0" y="0"/>
                  <a:ext cx="192" cy="4320"/>
                  <a:chOff x="0" y="-48"/>
                  <a:chExt cx="144" cy="4368"/>
                </a:xfrm>
              </p:grpSpPr>
              <p:sp>
                <p:nvSpPr>
                  <p:cNvPr id="27672" name="Rectangle 10">
                    <a:extLst>
                      <a:ext uri="{FF2B5EF4-FFF2-40B4-BE49-F238E27FC236}">
                        <a16:creationId xmlns:a16="http://schemas.microsoft.com/office/drawing/2014/main" id="{E09E2E36-64CF-8410-0132-3EF6741F595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73" name="Rectangle 11">
                    <a:extLst>
                      <a:ext uri="{FF2B5EF4-FFF2-40B4-BE49-F238E27FC236}">
                        <a16:creationId xmlns:a16="http://schemas.microsoft.com/office/drawing/2014/main" id="{DC741D09-408F-7B07-E44B-FF1C07CD215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7663" name="Group 12">
                  <a:extLst>
                    <a:ext uri="{FF2B5EF4-FFF2-40B4-BE49-F238E27FC236}">
                      <a16:creationId xmlns:a16="http://schemas.microsoft.com/office/drawing/2014/main" id="{426460C9-A116-5A52-73FD-B3291455A224}"/>
                    </a:ext>
                  </a:extLst>
                </p:cNvPr>
                <p:cNvGrpSpPr>
                  <a:grpSpLocks/>
                </p:cNvGrpSpPr>
                <p:nvPr/>
              </p:nvGrpSpPr>
              <p:grpSpPr bwMode="auto">
                <a:xfrm>
                  <a:off x="5674" y="24"/>
                  <a:ext cx="86" cy="4296"/>
                  <a:chOff x="5616" y="-48"/>
                  <a:chExt cx="144" cy="4368"/>
                </a:xfrm>
              </p:grpSpPr>
              <p:sp>
                <p:nvSpPr>
                  <p:cNvPr id="27670" name="Rectangle 13">
                    <a:extLst>
                      <a:ext uri="{FF2B5EF4-FFF2-40B4-BE49-F238E27FC236}">
                        <a16:creationId xmlns:a16="http://schemas.microsoft.com/office/drawing/2014/main" id="{1CA91065-184A-3C60-A808-8EED1724BA3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71" name="Rectangle 14">
                    <a:extLst>
                      <a:ext uri="{FF2B5EF4-FFF2-40B4-BE49-F238E27FC236}">
                        <a16:creationId xmlns:a16="http://schemas.microsoft.com/office/drawing/2014/main" id="{D638E81C-3749-0BCB-0C3B-98B89F5C647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7664" name="Group 15">
                  <a:extLst>
                    <a:ext uri="{FF2B5EF4-FFF2-40B4-BE49-F238E27FC236}">
                      <a16:creationId xmlns:a16="http://schemas.microsoft.com/office/drawing/2014/main" id="{75FD19BA-9AFE-2E7C-44EF-544643DE2C11}"/>
                    </a:ext>
                  </a:extLst>
                </p:cNvPr>
                <p:cNvGrpSpPr>
                  <a:grpSpLocks/>
                </p:cNvGrpSpPr>
                <p:nvPr/>
              </p:nvGrpSpPr>
              <p:grpSpPr bwMode="auto">
                <a:xfrm>
                  <a:off x="144" y="0"/>
                  <a:ext cx="5616" cy="144"/>
                  <a:chOff x="96" y="-48"/>
                  <a:chExt cx="5520" cy="144"/>
                </a:xfrm>
              </p:grpSpPr>
              <p:sp>
                <p:nvSpPr>
                  <p:cNvPr id="27668" name="Rectangle 16">
                    <a:extLst>
                      <a:ext uri="{FF2B5EF4-FFF2-40B4-BE49-F238E27FC236}">
                        <a16:creationId xmlns:a16="http://schemas.microsoft.com/office/drawing/2014/main" id="{B42195C0-110E-DA72-D6CF-210473E0E79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69" name="Rectangle 17">
                    <a:extLst>
                      <a:ext uri="{FF2B5EF4-FFF2-40B4-BE49-F238E27FC236}">
                        <a16:creationId xmlns:a16="http://schemas.microsoft.com/office/drawing/2014/main" id="{E874B0F2-3D08-4FC3-82E2-D95E34B30DF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7665" name="Group 18">
                  <a:extLst>
                    <a:ext uri="{FF2B5EF4-FFF2-40B4-BE49-F238E27FC236}">
                      <a16:creationId xmlns:a16="http://schemas.microsoft.com/office/drawing/2014/main" id="{2B65B187-155B-181B-117E-FDE3E90476F5}"/>
                    </a:ext>
                  </a:extLst>
                </p:cNvPr>
                <p:cNvGrpSpPr>
                  <a:grpSpLocks/>
                </p:cNvGrpSpPr>
                <p:nvPr/>
              </p:nvGrpSpPr>
              <p:grpSpPr bwMode="auto">
                <a:xfrm>
                  <a:off x="144" y="4234"/>
                  <a:ext cx="5616" cy="86"/>
                  <a:chOff x="96" y="4176"/>
                  <a:chExt cx="5520" cy="144"/>
                </a:xfrm>
              </p:grpSpPr>
              <p:sp>
                <p:nvSpPr>
                  <p:cNvPr id="27666" name="Rectangle 19">
                    <a:extLst>
                      <a:ext uri="{FF2B5EF4-FFF2-40B4-BE49-F238E27FC236}">
                        <a16:creationId xmlns:a16="http://schemas.microsoft.com/office/drawing/2014/main" id="{68B26CB5-D042-105B-8043-0E9BB7E350FD}"/>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7667" name="Rectangle 20">
                    <a:extLst>
                      <a:ext uri="{FF2B5EF4-FFF2-40B4-BE49-F238E27FC236}">
                        <a16:creationId xmlns:a16="http://schemas.microsoft.com/office/drawing/2014/main" id="{D079AA4D-F49D-AE89-F1EF-8E6AD0C091A1}"/>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5" name="Rectangle 21">
                <a:extLst>
                  <a:ext uri="{FF2B5EF4-FFF2-40B4-BE49-F238E27FC236}">
                    <a16:creationId xmlns:a16="http://schemas.microsoft.com/office/drawing/2014/main" id="{7E71B95A-97D2-ABC7-77BC-D435551F4908}"/>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7659" name="Picture 42" descr="A picture containing shape&#10;&#10;Description automatically generated">
              <a:extLst>
                <a:ext uri="{FF2B5EF4-FFF2-40B4-BE49-F238E27FC236}">
                  <a16:creationId xmlns:a16="http://schemas.microsoft.com/office/drawing/2014/main" id="{0B1D73A2-47BF-8CCC-34B7-F572D182B99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136196"/>
                                        </p:tgtEl>
                                        <p:attrNameLst>
                                          <p:attrName>style.visibility</p:attrName>
                                        </p:attrNameLst>
                                      </p:cBhvr>
                                      <p:to>
                                        <p:strVal val="visible"/>
                                      </p:to>
                                    </p:set>
                                    <p:animEffect transition="in" filter="dissolve">
                                      <p:cBhvr>
                                        <p:cTn id="27" dur="500"/>
                                        <p:tgtEl>
                                          <p:spTgt spid="13619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136197"/>
                                        </p:tgtEl>
                                        <p:attrNameLst>
                                          <p:attrName>style.visibility</p:attrName>
                                        </p:attrNameLst>
                                      </p:cBhvr>
                                      <p:to>
                                        <p:strVal val="visible"/>
                                      </p:to>
                                    </p:set>
                                    <p:animEffect transition="in" filter="dissolve">
                                      <p:cBhvr>
                                        <p:cTn id="32" dur="500"/>
                                        <p:tgtEl>
                                          <p:spTgt spid="136197"/>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136195"/>
                                        </p:tgtEl>
                                        <p:attrNameLst>
                                          <p:attrName>style.visibility</p:attrName>
                                        </p:attrNameLst>
                                      </p:cBhvr>
                                      <p:to>
                                        <p:strVal val="visible"/>
                                      </p:to>
                                    </p:set>
                                    <p:animEffect transition="in" filter="dissolve">
                                      <p:cBhvr>
                                        <p:cTn id="37" dur="500"/>
                                        <p:tgtEl>
                                          <p:spTgt spid="136195"/>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136194"/>
                                        </p:tgtEl>
                                        <p:attrNameLst>
                                          <p:attrName>style.visibility</p:attrName>
                                        </p:attrNameLst>
                                      </p:cBhvr>
                                      <p:to>
                                        <p:strVal val="visible"/>
                                      </p:to>
                                    </p:set>
                                    <p:animEffect transition="in" filter="dissolve">
                                      <p:cBhvr>
                                        <p:cTn id="42" dur="500"/>
                                        <p:tgtEl>
                                          <p:spTgt spid="1361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DD405C4F-5709-F8C6-4EF8-06E92D12191C}"/>
              </a:ext>
            </a:extLst>
          </p:cNvPr>
          <p:cNvSpPr>
            <a:spLocks noGrp="1" noChangeArrowheads="1"/>
          </p:cNvSpPr>
          <p:nvPr>
            <p:ph type="title"/>
          </p:nvPr>
        </p:nvSpPr>
        <p:spPr>
          <a:xfrm>
            <a:off x="228600" y="214313"/>
            <a:ext cx="6477000" cy="914400"/>
          </a:xfrm>
        </p:spPr>
        <p:txBody>
          <a:bodyPr/>
          <a:lstStyle/>
          <a:p>
            <a:r>
              <a:rPr lang="en-IN" altLang="en-US" sz="2800">
                <a:cs typeface="Times New Roman" panose="02020603050405020304" pitchFamily="18" charset="0"/>
              </a:rPr>
              <a:t>Kolmogrov’s Quantification of Eddy Energy</a:t>
            </a:r>
          </a:p>
        </p:txBody>
      </p:sp>
      <p:sp>
        <p:nvSpPr>
          <p:cNvPr id="3" name="Content Placeholder 2">
            <a:extLst>
              <a:ext uri="{FF2B5EF4-FFF2-40B4-BE49-F238E27FC236}">
                <a16:creationId xmlns:a16="http://schemas.microsoft.com/office/drawing/2014/main" id="{E7FA6D89-6F98-023C-AE6D-57A1B0CBD57A}"/>
              </a:ext>
            </a:extLst>
          </p:cNvPr>
          <p:cNvSpPr>
            <a:spLocks noGrp="1" noChangeArrowheads="1"/>
          </p:cNvSpPr>
          <p:nvPr>
            <p:ph idx="1"/>
          </p:nvPr>
        </p:nvSpPr>
        <p:spPr>
          <a:xfrm>
            <a:off x="381000" y="1293813"/>
            <a:ext cx="8534400" cy="4678362"/>
          </a:xfrm>
        </p:spPr>
        <p:txBody>
          <a:bodyPr/>
          <a:lstStyle/>
          <a:p>
            <a:r>
              <a:rPr lang="en-IN" altLang="en-US" sz="2400">
                <a:cs typeface="Times New Roman" panose="02020603050405020304" pitchFamily="18" charset="0"/>
              </a:rPr>
              <a:t>Kolmogorov, hypothesized that the characteristics of the turbulent eddies of size </a:t>
            </a:r>
            <a:r>
              <a:rPr lang="en-IN" altLang="en-US" sz="2400" i="1">
                <a:cs typeface="Times New Roman" panose="02020603050405020304" pitchFamily="18" charset="0"/>
              </a:rPr>
              <a:t>d</a:t>
            </a:r>
            <a:r>
              <a:rPr lang="en-IN" altLang="en-US" sz="2400">
                <a:cs typeface="Times New Roman" panose="02020603050405020304" pitchFamily="18" charset="0"/>
              </a:rPr>
              <a:t> depend solely on </a:t>
            </a:r>
            <a:r>
              <a:rPr lang="en-IN" altLang="en-US" sz="2400" i="1">
                <a:cs typeface="Times New Roman" panose="02020603050405020304" pitchFamily="18" charset="0"/>
              </a:rPr>
              <a:t>d</a:t>
            </a:r>
            <a:r>
              <a:rPr lang="en-IN" altLang="en-US" sz="2400">
                <a:cs typeface="Times New Roman" panose="02020603050405020304" pitchFamily="18" charset="0"/>
              </a:rPr>
              <a:t> itself and on the energy cascade rate </a:t>
            </a:r>
            <a:r>
              <a:rPr lang="en-IN" altLang="en-US" sz="2400" i="1">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 </a:t>
            </a:r>
          </a:p>
          <a:p>
            <a:r>
              <a:rPr lang="en-IN" altLang="en-US" sz="2400">
                <a:cs typeface="Times New Roman" panose="02020603050405020304" pitchFamily="18" charset="0"/>
              </a:rPr>
              <a:t>This is to mean that the eddies know;</a:t>
            </a:r>
          </a:p>
          <a:p>
            <a:r>
              <a:rPr lang="en-IN" altLang="en-US" sz="2400">
                <a:cs typeface="Times New Roman" panose="02020603050405020304" pitchFamily="18" charset="0"/>
              </a:rPr>
              <a:t> how big they are,  </a:t>
            </a:r>
          </a:p>
          <a:p>
            <a:r>
              <a:rPr lang="en-IN" altLang="en-US" sz="2400">
                <a:cs typeface="Times New Roman" panose="02020603050405020304" pitchFamily="18" charset="0"/>
              </a:rPr>
              <a:t>at which rate energy is supplied to them and </a:t>
            </a:r>
          </a:p>
          <a:p>
            <a:r>
              <a:rPr lang="en-IN" altLang="en-US" sz="2400">
                <a:cs typeface="Times New Roman" panose="02020603050405020304" pitchFamily="18" charset="0"/>
              </a:rPr>
              <a:t>at which rate they must supply it to the next smaller eddies in the cascade. </a:t>
            </a:r>
          </a:p>
          <a:p>
            <a:r>
              <a:rPr lang="en-IN" altLang="en-US" sz="2400">
                <a:cs typeface="Times New Roman" panose="02020603050405020304" pitchFamily="18" charset="0"/>
              </a:rPr>
              <a:t>Mathematically, </a:t>
            </a:r>
            <a:r>
              <a:rPr lang="en-IN" altLang="en-US" sz="2400" i="1">
                <a:cs typeface="Times New Roman" panose="02020603050405020304" pitchFamily="18" charset="0"/>
              </a:rPr>
              <a:t>u</a:t>
            </a:r>
            <a:r>
              <a:rPr lang="en-IN" altLang="en-US" sz="2400" i="1" baseline="-25000">
                <a:cs typeface="Times New Roman" panose="02020603050405020304" pitchFamily="18" charset="0"/>
              </a:rPr>
              <a:t>O</a:t>
            </a:r>
            <a:r>
              <a:rPr lang="en-IN" altLang="en-US" sz="2400">
                <a:cs typeface="Times New Roman" panose="02020603050405020304" pitchFamily="18" charset="0"/>
              </a:rPr>
              <a:t> depends only on </a:t>
            </a:r>
            <a:r>
              <a:rPr lang="en-IN" altLang="en-US" sz="2400" i="1">
                <a:cs typeface="Times New Roman" panose="02020603050405020304" pitchFamily="18" charset="0"/>
              </a:rPr>
              <a:t>d</a:t>
            </a:r>
            <a:r>
              <a:rPr lang="en-IN" altLang="en-US" sz="2400">
                <a:cs typeface="Times New Roman" panose="02020603050405020304" pitchFamily="18" charset="0"/>
              </a:rPr>
              <a:t> and </a:t>
            </a:r>
            <a:r>
              <a:rPr lang="en-IN" altLang="en-US" sz="2400" i="1">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 </a:t>
            </a:r>
          </a:p>
          <a:p>
            <a:r>
              <a:rPr lang="en-IN" altLang="en-US" sz="2400" i="1">
                <a:cs typeface="Times New Roman" panose="02020603050405020304" pitchFamily="18" charset="0"/>
              </a:rPr>
              <a:t>u</a:t>
            </a:r>
            <a:r>
              <a:rPr lang="en-IN" altLang="en-US" sz="2400" i="1" baseline="-25000">
                <a:cs typeface="Times New Roman" panose="02020603050405020304" pitchFamily="18" charset="0"/>
              </a:rPr>
              <a:t>O</a:t>
            </a:r>
            <a:r>
              <a:rPr lang="en-IN" altLang="en-US" sz="2400" i="1">
                <a:cs typeface="Times New Roman" panose="02020603050405020304" pitchFamily="18" charset="0"/>
              </a:rPr>
              <a:t> = LT</a:t>
            </a:r>
            <a:r>
              <a:rPr lang="en-IN" altLang="en-US" sz="2400" i="1" baseline="30000">
                <a:cs typeface="Times New Roman" panose="02020603050405020304" pitchFamily="18" charset="0"/>
              </a:rPr>
              <a:t>−1</a:t>
            </a:r>
            <a:r>
              <a:rPr lang="en-IN" altLang="en-US" sz="2400">
                <a:cs typeface="Times New Roman" panose="02020603050405020304" pitchFamily="18" charset="0"/>
              </a:rPr>
              <a:t>, [d] = L and [</a:t>
            </a:r>
            <a:r>
              <a:rPr lang="en-IN" altLang="en-US" sz="2400" i="1">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 = L</a:t>
            </a:r>
            <a:r>
              <a:rPr lang="en-IN" altLang="en-US" sz="2400" baseline="30000">
                <a:cs typeface="Times New Roman" panose="02020603050405020304" pitchFamily="18" charset="0"/>
              </a:rPr>
              <a:t>2</a:t>
            </a:r>
            <a:r>
              <a:rPr lang="en-IN" altLang="en-US" sz="2400">
                <a:cs typeface="Times New Roman" panose="02020603050405020304" pitchFamily="18" charset="0"/>
              </a:rPr>
              <a:t>T</a:t>
            </a:r>
            <a:r>
              <a:rPr lang="en-IN" altLang="en-US" sz="2400" baseline="30000">
                <a:cs typeface="Times New Roman" panose="02020603050405020304" pitchFamily="18" charset="0"/>
              </a:rPr>
              <a:t>−3</a:t>
            </a:r>
            <a:r>
              <a:rPr lang="en-IN" altLang="en-US" sz="2400">
                <a:cs typeface="Times New Roman" panose="02020603050405020304" pitchFamily="18" charset="0"/>
              </a:rPr>
              <a:t>.</a:t>
            </a:r>
          </a:p>
          <a:p>
            <a:r>
              <a:rPr lang="en-IN" altLang="en-US" sz="2400">
                <a:cs typeface="Times New Roman" panose="02020603050405020304" pitchFamily="18" charset="0"/>
              </a:rPr>
              <a:t>The only dimensionally acceptable possibility is:</a:t>
            </a:r>
          </a:p>
        </p:txBody>
      </p:sp>
      <p:graphicFrame>
        <p:nvGraphicFramePr>
          <p:cNvPr id="18" name="Object 2">
            <a:extLst>
              <a:ext uri="{FF2B5EF4-FFF2-40B4-BE49-F238E27FC236}">
                <a16:creationId xmlns:a16="http://schemas.microsoft.com/office/drawing/2014/main" id="{378CBBC8-36C0-7205-C709-619299AC4D3E}"/>
              </a:ext>
            </a:extLst>
          </p:cNvPr>
          <p:cNvGraphicFramePr>
            <a:graphicFrameLocks noChangeAspect="1"/>
          </p:cNvGraphicFramePr>
          <p:nvPr/>
        </p:nvGraphicFramePr>
        <p:xfrm>
          <a:off x="4876800" y="6019800"/>
          <a:ext cx="1828800" cy="628650"/>
        </p:xfrm>
        <a:graphic>
          <a:graphicData uri="http://schemas.openxmlformats.org/presentationml/2006/ole">
            <mc:AlternateContent xmlns:mc="http://schemas.openxmlformats.org/markup-compatibility/2006">
              <mc:Choice xmlns:v="urn:schemas-microsoft-com:vml" Requires="v">
                <p:oleObj name="Equation" r:id="rId2" imgW="812447" imgH="279279" progId="Equation.3">
                  <p:embed/>
                </p:oleObj>
              </mc:Choice>
              <mc:Fallback>
                <p:oleObj name="Equation" r:id="rId2" imgW="812447" imgH="279279"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019800"/>
                        <a:ext cx="1828800" cy="6286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28677" name="Group 38">
            <a:extLst>
              <a:ext uri="{FF2B5EF4-FFF2-40B4-BE49-F238E27FC236}">
                <a16:creationId xmlns:a16="http://schemas.microsoft.com/office/drawing/2014/main" id="{2413CC84-7943-CEF6-9D16-05788183B1DC}"/>
              </a:ext>
            </a:extLst>
          </p:cNvPr>
          <p:cNvGrpSpPr>
            <a:grpSpLocks/>
          </p:cNvGrpSpPr>
          <p:nvPr/>
        </p:nvGrpSpPr>
        <p:grpSpPr bwMode="auto">
          <a:xfrm>
            <a:off x="0" y="0"/>
            <a:ext cx="9144000" cy="6858000"/>
            <a:chOff x="0" y="0"/>
            <a:chExt cx="9144000" cy="6858000"/>
          </a:xfrm>
        </p:grpSpPr>
        <p:grpSp>
          <p:nvGrpSpPr>
            <p:cNvPr id="28678" name="Group 19">
              <a:extLst>
                <a:ext uri="{FF2B5EF4-FFF2-40B4-BE49-F238E27FC236}">
                  <a16:creationId xmlns:a16="http://schemas.microsoft.com/office/drawing/2014/main" id="{E2AB5203-B05F-5D34-C5B4-42C2B7B600F5}"/>
                </a:ext>
              </a:extLst>
            </p:cNvPr>
            <p:cNvGrpSpPr>
              <a:grpSpLocks/>
            </p:cNvGrpSpPr>
            <p:nvPr/>
          </p:nvGrpSpPr>
          <p:grpSpPr bwMode="auto">
            <a:xfrm>
              <a:off x="0" y="0"/>
              <a:ext cx="9144000" cy="6858000"/>
              <a:chOff x="0" y="0"/>
              <a:chExt cx="9144000" cy="6858000"/>
            </a:xfrm>
          </p:grpSpPr>
          <p:grpSp>
            <p:nvGrpSpPr>
              <p:cNvPr id="28680" name="Group 8">
                <a:extLst>
                  <a:ext uri="{FF2B5EF4-FFF2-40B4-BE49-F238E27FC236}">
                    <a16:creationId xmlns:a16="http://schemas.microsoft.com/office/drawing/2014/main" id="{B367DC64-062B-4C75-1A0B-B1E9CC623E72}"/>
                  </a:ext>
                </a:extLst>
              </p:cNvPr>
              <p:cNvGrpSpPr>
                <a:grpSpLocks/>
              </p:cNvGrpSpPr>
              <p:nvPr/>
            </p:nvGrpSpPr>
            <p:grpSpPr bwMode="auto">
              <a:xfrm>
                <a:off x="0" y="0"/>
                <a:ext cx="9144000" cy="6858000"/>
                <a:chOff x="0" y="0"/>
                <a:chExt cx="5760" cy="4320"/>
              </a:xfrm>
            </p:grpSpPr>
            <p:grpSp>
              <p:nvGrpSpPr>
                <p:cNvPr id="28682" name="Group 9">
                  <a:extLst>
                    <a:ext uri="{FF2B5EF4-FFF2-40B4-BE49-F238E27FC236}">
                      <a16:creationId xmlns:a16="http://schemas.microsoft.com/office/drawing/2014/main" id="{F03F2404-40DE-BCCA-AB87-CB2BF148BD3B}"/>
                    </a:ext>
                  </a:extLst>
                </p:cNvPr>
                <p:cNvGrpSpPr>
                  <a:grpSpLocks/>
                </p:cNvGrpSpPr>
                <p:nvPr/>
              </p:nvGrpSpPr>
              <p:grpSpPr bwMode="auto">
                <a:xfrm>
                  <a:off x="0" y="0"/>
                  <a:ext cx="192" cy="4320"/>
                  <a:chOff x="0" y="-48"/>
                  <a:chExt cx="144" cy="4368"/>
                </a:xfrm>
              </p:grpSpPr>
              <p:sp>
                <p:nvSpPr>
                  <p:cNvPr id="28692" name="Rectangle 10">
                    <a:extLst>
                      <a:ext uri="{FF2B5EF4-FFF2-40B4-BE49-F238E27FC236}">
                        <a16:creationId xmlns:a16="http://schemas.microsoft.com/office/drawing/2014/main" id="{1BFBE7C1-1CD0-C98F-1126-D6FDBF9E7E13}"/>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93" name="Rectangle 11">
                    <a:extLst>
                      <a:ext uri="{FF2B5EF4-FFF2-40B4-BE49-F238E27FC236}">
                        <a16:creationId xmlns:a16="http://schemas.microsoft.com/office/drawing/2014/main" id="{D9E9D478-649C-8711-8766-B50293800B73}"/>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8683" name="Group 12">
                  <a:extLst>
                    <a:ext uri="{FF2B5EF4-FFF2-40B4-BE49-F238E27FC236}">
                      <a16:creationId xmlns:a16="http://schemas.microsoft.com/office/drawing/2014/main" id="{B77686EC-A90D-2C98-F7EC-089A4181C595}"/>
                    </a:ext>
                  </a:extLst>
                </p:cNvPr>
                <p:cNvGrpSpPr>
                  <a:grpSpLocks/>
                </p:cNvGrpSpPr>
                <p:nvPr/>
              </p:nvGrpSpPr>
              <p:grpSpPr bwMode="auto">
                <a:xfrm>
                  <a:off x="5674" y="24"/>
                  <a:ext cx="86" cy="4296"/>
                  <a:chOff x="5616" y="-48"/>
                  <a:chExt cx="144" cy="4368"/>
                </a:xfrm>
              </p:grpSpPr>
              <p:sp>
                <p:nvSpPr>
                  <p:cNvPr id="28690" name="Rectangle 13">
                    <a:extLst>
                      <a:ext uri="{FF2B5EF4-FFF2-40B4-BE49-F238E27FC236}">
                        <a16:creationId xmlns:a16="http://schemas.microsoft.com/office/drawing/2014/main" id="{42B9CB10-348B-693C-3BA2-F12F727E79E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91" name="Rectangle 14">
                    <a:extLst>
                      <a:ext uri="{FF2B5EF4-FFF2-40B4-BE49-F238E27FC236}">
                        <a16:creationId xmlns:a16="http://schemas.microsoft.com/office/drawing/2014/main" id="{C1A231C2-3887-1C5C-A289-23A500E49CC4}"/>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8684" name="Group 15">
                  <a:extLst>
                    <a:ext uri="{FF2B5EF4-FFF2-40B4-BE49-F238E27FC236}">
                      <a16:creationId xmlns:a16="http://schemas.microsoft.com/office/drawing/2014/main" id="{591214BB-C284-B6D9-8950-D32A73264406}"/>
                    </a:ext>
                  </a:extLst>
                </p:cNvPr>
                <p:cNvGrpSpPr>
                  <a:grpSpLocks/>
                </p:cNvGrpSpPr>
                <p:nvPr/>
              </p:nvGrpSpPr>
              <p:grpSpPr bwMode="auto">
                <a:xfrm>
                  <a:off x="144" y="0"/>
                  <a:ext cx="5616" cy="144"/>
                  <a:chOff x="96" y="-48"/>
                  <a:chExt cx="5520" cy="144"/>
                </a:xfrm>
              </p:grpSpPr>
              <p:sp>
                <p:nvSpPr>
                  <p:cNvPr id="28688" name="Rectangle 16">
                    <a:extLst>
                      <a:ext uri="{FF2B5EF4-FFF2-40B4-BE49-F238E27FC236}">
                        <a16:creationId xmlns:a16="http://schemas.microsoft.com/office/drawing/2014/main" id="{B6F59CC5-8902-63C3-37DA-40FFA39456C5}"/>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89" name="Rectangle 17">
                    <a:extLst>
                      <a:ext uri="{FF2B5EF4-FFF2-40B4-BE49-F238E27FC236}">
                        <a16:creationId xmlns:a16="http://schemas.microsoft.com/office/drawing/2014/main" id="{E8A1D6A3-2856-847B-D4C6-89D80C403D6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8685" name="Group 18">
                  <a:extLst>
                    <a:ext uri="{FF2B5EF4-FFF2-40B4-BE49-F238E27FC236}">
                      <a16:creationId xmlns:a16="http://schemas.microsoft.com/office/drawing/2014/main" id="{994388B1-D179-9261-48D5-7C16BD7FB73B}"/>
                    </a:ext>
                  </a:extLst>
                </p:cNvPr>
                <p:cNvGrpSpPr>
                  <a:grpSpLocks/>
                </p:cNvGrpSpPr>
                <p:nvPr/>
              </p:nvGrpSpPr>
              <p:grpSpPr bwMode="auto">
                <a:xfrm>
                  <a:off x="144" y="4234"/>
                  <a:ext cx="5616" cy="86"/>
                  <a:chOff x="96" y="4176"/>
                  <a:chExt cx="5520" cy="144"/>
                </a:xfrm>
              </p:grpSpPr>
              <p:sp>
                <p:nvSpPr>
                  <p:cNvPr id="28686" name="Rectangle 19">
                    <a:extLst>
                      <a:ext uri="{FF2B5EF4-FFF2-40B4-BE49-F238E27FC236}">
                        <a16:creationId xmlns:a16="http://schemas.microsoft.com/office/drawing/2014/main" id="{08956394-48C5-C725-D5D0-7E13603FF614}"/>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8687" name="Rectangle 20">
                    <a:extLst>
                      <a:ext uri="{FF2B5EF4-FFF2-40B4-BE49-F238E27FC236}">
                        <a16:creationId xmlns:a16="http://schemas.microsoft.com/office/drawing/2014/main" id="{BE994A92-455C-0A8F-EB12-E0C670949BB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9" name="Rectangle 21">
                <a:extLst>
                  <a:ext uri="{FF2B5EF4-FFF2-40B4-BE49-F238E27FC236}">
                    <a16:creationId xmlns:a16="http://schemas.microsoft.com/office/drawing/2014/main" id="{4006AC23-31C5-9DCE-17ED-E9AE5B4AA3A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8679" name="Picture 42" descr="A picture containing shape&#10;&#10;Description automatically generated">
              <a:extLst>
                <a:ext uri="{FF2B5EF4-FFF2-40B4-BE49-F238E27FC236}">
                  <a16:creationId xmlns:a16="http://schemas.microsoft.com/office/drawing/2014/main" id="{0E010211-19C5-AB94-AEBA-6507C3DCFB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dissolve">
                                      <p:cBhvr>
                                        <p:cTn id="4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628474C2-0E6B-A098-947F-71AB22031D57}"/>
              </a:ext>
            </a:extLst>
          </p:cNvPr>
          <p:cNvSpPr>
            <a:spLocks noGrp="1" noChangeArrowheads="1"/>
          </p:cNvSpPr>
          <p:nvPr>
            <p:ph type="title"/>
          </p:nvPr>
        </p:nvSpPr>
        <p:spPr>
          <a:xfrm>
            <a:off x="242888" y="223838"/>
            <a:ext cx="8229600" cy="838200"/>
          </a:xfrm>
        </p:spPr>
        <p:txBody>
          <a:bodyPr/>
          <a:lstStyle/>
          <a:p>
            <a:r>
              <a:rPr lang="en-IN" altLang="en-US" sz="2800">
                <a:cs typeface="Times New Roman" panose="02020603050405020304" pitchFamily="18" charset="0"/>
              </a:rPr>
              <a:t>Size of the Smallest Eddy</a:t>
            </a:r>
          </a:p>
        </p:txBody>
      </p:sp>
      <p:sp>
        <p:nvSpPr>
          <p:cNvPr id="3" name="Content Placeholder 2">
            <a:extLst>
              <a:ext uri="{FF2B5EF4-FFF2-40B4-BE49-F238E27FC236}">
                <a16:creationId xmlns:a16="http://schemas.microsoft.com/office/drawing/2014/main" id="{B4EDC10B-9E1B-A6A5-A8DD-746FDC84B858}"/>
              </a:ext>
            </a:extLst>
          </p:cNvPr>
          <p:cNvSpPr>
            <a:spLocks noGrp="1" noChangeArrowheads="1"/>
          </p:cNvSpPr>
          <p:nvPr>
            <p:ph idx="1"/>
          </p:nvPr>
        </p:nvSpPr>
        <p:spPr>
          <a:xfrm>
            <a:off x="471488" y="1379538"/>
            <a:ext cx="8229600" cy="3810000"/>
          </a:xfrm>
        </p:spPr>
        <p:txBody>
          <a:bodyPr/>
          <a:lstStyle/>
          <a:p>
            <a:r>
              <a:rPr lang="en-IN" altLang="en-US" sz="2400">
                <a:cs typeface="Times New Roman" panose="02020603050405020304" pitchFamily="18" charset="0"/>
              </a:rPr>
              <a:t>The shortest eddy scale is set by viscosity, because the shorter the eddy scale, the stronger the velocity shear and the more important the effect of viscosity. </a:t>
            </a:r>
          </a:p>
          <a:p>
            <a:r>
              <a:rPr lang="en-IN" altLang="en-US" sz="2400">
                <a:cs typeface="Times New Roman" panose="02020603050405020304" pitchFamily="18" charset="0"/>
              </a:rPr>
              <a:t>Consequently, the shortest eddy scale can be defined as the length scale at which viscosity becomes dominant. </a:t>
            </a:r>
          </a:p>
          <a:p>
            <a:r>
              <a:rPr lang="en-IN" altLang="en-US" sz="2400">
                <a:cs typeface="Times New Roman" panose="02020603050405020304" pitchFamily="18" charset="0"/>
              </a:rPr>
              <a:t>Viscosity, denoted by ν, has for dimensions </a:t>
            </a:r>
            <a:r>
              <a:rPr lang="en-IN" altLang="en-US" sz="2400">
                <a:cs typeface="Times New Roman" panose="02020603050405020304" pitchFamily="18" charset="0"/>
                <a:sym typeface="Symbol" panose="05050102010706020507" pitchFamily="18" charset="2"/>
              </a:rPr>
              <a:t> = L</a:t>
            </a:r>
            <a:r>
              <a:rPr lang="en-IN" altLang="en-US" sz="2400" baseline="30000">
                <a:cs typeface="Times New Roman" panose="02020603050405020304" pitchFamily="18" charset="0"/>
                <a:sym typeface="Symbol" panose="05050102010706020507" pitchFamily="18" charset="2"/>
              </a:rPr>
              <a:t>2</a:t>
            </a:r>
            <a:r>
              <a:rPr lang="en-IN" altLang="en-US" sz="2400">
                <a:cs typeface="Times New Roman" panose="02020603050405020304" pitchFamily="18" charset="0"/>
                <a:sym typeface="Symbol" panose="05050102010706020507" pitchFamily="18" charset="2"/>
              </a:rPr>
              <a:t>T</a:t>
            </a:r>
            <a:r>
              <a:rPr lang="en-IN" altLang="en-US" sz="2400" baseline="30000">
                <a:cs typeface="Times New Roman" panose="02020603050405020304" pitchFamily="18" charset="0"/>
                <a:sym typeface="Symbol" panose="05050102010706020507" pitchFamily="18" charset="2"/>
              </a:rPr>
              <a:t>-1</a:t>
            </a:r>
            <a:r>
              <a:rPr lang="en-IN" altLang="en-US" sz="2400">
                <a:cs typeface="Times New Roman" panose="02020603050405020304" pitchFamily="18" charset="0"/>
                <a:sym typeface="Symbol" panose="05050102010706020507" pitchFamily="18" charset="2"/>
              </a:rPr>
              <a:t>.</a:t>
            </a:r>
          </a:p>
          <a:p>
            <a:r>
              <a:rPr lang="en-IN" altLang="en-US" sz="2400">
                <a:cs typeface="Times New Roman" panose="02020603050405020304" pitchFamily="18" charset="0"/>
              </a:rPr>
              <a:t>It is reasonable to assume that </a:t>
            </a:r>
            <a:r>
              <a:rPr lang="en-IN" altLang="en-US" sz="2400" i="1">
                <a:cs typeface="Times New Roman" panose="02020603050405020304" pitchFamily="18" charset="0"/>
              </a:rPr>
              <a:t>d</a:t>
            </a:r>
            <a:r>
              <a:rPr lang="en-IN" altLang="en-US" sz="2400" i="1" baseline="-25000">
                <a:cs typeface="Times New Roman" panose="02020603050405020304" pitchFamily="18" charset="0"/>
              </a:rPr>
              <a:t>min</a:t>
            </a:r>
            <a:r>
              <a:rPr lang="en-IN" altLang="en-US" sz="2400">
                <a:cs typeface="Times New Roman" panose="02020603050405020304" pitchFamily="18" charset="0"/>
              </a:rPr>
              <a:t> depends only on </a:t>
            </a:r>
            <a:r>
              <a:rPr lang="en-IN" altLang="en-US" sz="2400" i="1">
                <a:cs typeface="Times New Roman" panose="02020603050405020304" pitchFamily="18" charset="0"/>
                <a:sym typeface="Symbol" panose="05050102010706020507" pitchFamily="18" charset="2"/>
              </a:rPr>
              <a:t></a:t>
            </a:r>
            <a:r>
              <a:rPr lang="en-IN" altLang="en-US" sz="2400">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 the rate at which energy is supplied to that scale and on </a:t>
            </a:r>
            <a:r>
              <a:rPr lang="en-IN" altLang="en-US" sz="2400">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 </a:t>
            </a:r>
          </a:p>
          <a:p>
            <a:r>
              <a:rPr lang="en-IN" altLang="en-US" sz="2400">
                <a:cs typeface="Times New Roman" panose="02020603050405020304" pitchFamily="18" charset="0"/>
              </a:rPr>
              <a:t>Then the only dimensionally acceptable relation is:</a:t>
            </a:r>
            <a:endParaRPr lang="en-IN" altLang="en-US" sz="2400">
              <a:cs typeface="Times New Roman" panose="02020603050405020304" pitchFamily="18" charset="0"/>
              <a:sym typeface="Symbol" panose="05050102010706020507" pitchFamily="18" charset="2"/>
            </a:endParaRPr>
          </a:p>
          <a:p>
            <a:endParaRPr lang="en-IN" altLang="en-US" sz="2400">
              <a:cs typeface="Times New Roman" panose="02020603050405020304" pitchFamily="18" charset="0"/>
              <a:sym typeface="Symbol" panose="05050102010706020507" pitchFamily="18" charset="2"/>
            </a:endParaRPr>
          </a:p>
          <a:p>
            <a:endParaRPr lang="en-IN" altLang="en-US" sz="2400">
              <a:cs typeface="Times New Roman" panose="02020603050405020304" pitchFamily="18" charset="0"/>
            </a:endParaRPr>
          </a:p>
        </p:txBody>
      </p:sp>
      <p:graphicFrame>
        <p:nvGraphicFramePr>
          <p:cNvPr id="4" name="Object 2">
            <a:extLst>
              <a:ext uri="{FF2B5EF4-FFF2-40B4-BE49-F238E27FC236}">
                <a16:creationId xmlns:a16="http://schemas.microsoft.com/office/drawing/2014/main" id="{323B914E-2077-809B-8050-3C74A91550AB}"/>
              </a:ext>
            </a:extLst>
          </p:cNvPr>
          <p:cNvGraphicFramePr>
            <a:graphicFrameLocks noChangeAspect="1"/>
          </p:cNvGraphicFramePr>
          <p:nvPr/>
        </p:nvGraphicFramePr>
        <p:xfrm>
          <a:off x="3416300" y="5145088"/>
          <a:ext cx="1819275" cy="579437"/>
        </p:xfrm>
        <a:graphic>
          <a:graphicData uri="http://schemas.openxmlformats.org/presentationml/2006/ole">
            <mc:AlternateContent xmlns:mc="http://schemas.openxmlformats.org/markup-compatibility/2006">
              <mc:Choice xmlns:v="urn:schemas-microsoft-com:vml" Requires="v">
                <p:oleObj name="Equation" r:id="rId2" imgW="876300" imgH="279400" progId="Equation.3">
                  <p:embed/>
                </p:oleObj>
              </mc:Choice>
              <mc:Fallback>
                <p:oleObj name="Equation" r:id="rId2" imgW="876300" imgH="279400" progId="Equation.3">
                  <p:embed/>
                  <p:pic>
                    <p:nvPicPr>
                      <p:cNvPr id="0" name="Object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6300" y="5145088"/>
                        <a:ext cx="1819275" cy="57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 name="Rectangle 5">
            <a:extLst>
              <a:ext uri="{FF2B5EF4-FFF2-40B4-BE49-F238E27FC236}">
                <a16:creationId xmlns:a16="http://schemas.microsoft.com/office/drawing/2014/main" id="{93DF6F50-C542-8537-7B2A-F81DF506EF19}"/>
              </a:ext>
            </a:extLst>
          </p:cNvPr>
          <p:cNvSpPr>
            <a:spLocks noChangeArrowheads="1"/>
          </p:cNvSpPr>
          <p:nvPr/>
        </p:nvSpPr>
        <p:spPr bwMode="auto">
          <a:xfrm>
            <a:off x="471488" y="5741988"/>
            <a:ext cx="80010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IN" altLang="en-US" sz="2400">
                <a:cs typeface="Times New Roman" panose="02020603050405020304" pitchFamily="18" charset="0"/>
              </a:rPr>
              <a:t>This is called the Kolmogorov scale </a:t>
            </a:r>
            <a:r>
              <a:rPr lang="en-IN" altLang="en-US" sz="2400" i="1">
                <a:cs typeface="Times New Roman" panose="02020603050405020304" pitchFamily="18" charset="0"/>
                <a:sym typeface="Symbol" panose="05050102010706020507" pitchFamily="18" charset="2"/>
              </a:rPr>
              <a:t></a:t>
            </a:r>
            <a:r>
              <a:rPr lang="en-IN" altLang="en-US" sz="2400">
                <a:cs typeface="Times New Roman" panose="02020603050405020304" pitchFamily="18" charset="0"/>
              </a:rPr>
              <a:t>, is typically on the order of a few millimeters or shorter.</a:t>
            </a:r>
          </a:p>
        </p:txBody>
      </p:sp>
      <p:grpSp>
        <p:nvGrpSpPr>
          <p:cNvPr id="29702" name="Group 38">
            <a:extLst>
              <a:ext uri="{FF2B5EF4-FFF2-40B4-BE49-F238E27FC236}">
                <a16:creationId xmlns:a16="http://schemas.microsoft.com/office/drawing/2014/main" id="{9754A781-93FE-D9C1-C270-08D095552628}"/>
              </a:ext>
            </a:extLst>
          </p:cNvPr>
          <p:cNvGrpSpPr>
            <a:grpSpLocks/>
          </p:cNvGrpSpPr>
          <p:nvPr/>
        </p:nvGrpSpPr>
        <p:grpSpPr bwMode="auto">
          <a:xfrm>
            <a:off x="0" y="0"/>
            <a:ext cx="9144000" cy="6858000"/>
            <a:chOff x="0" y="0"/>
            <a:chExt cx="9144000" cy="6858000"/>
          </a:xfrm>
        </p:grpSpPr>
        <p:grpSp>
          <p:nvGrpSpPr>
            <p:cNvPr id="29703" name="Group 19">
              <a:extLst>
                <a:ext uri="{FF2B5EF4-FFF2-40B4-BE49-F238E27FC236}">
                  <a16:creationId xmlns:a16="http://schemas.microsoft.com/office/drawing/2014/main" id="{201C1F58-03D6-918E-FDE1-6A0D4ADD59D3}"/>
                </a:ext>
              </a:extLst>
            </p:cNvPr>
            <p:cNvGrpSpPr>
              <a:grpSpLocks/>
            </p:cNvGrpSpPr>
            <p:nvPr/>
          </p:nvGrpSpPr>
          <p:grpSpPr bwMode="auto">
            <a:xfrm>
              <a:off x="0" y="0"/>
              <a:ext cx="9144000" cy="6858000"/>
              <a:chOff x="0" y="0"/>
              <a:chExt cx="9144000" cy="6858000"/>
            </a:xfrm>
          </p:grpSpPr>
          <p:grpSp>
            <p:nvGrpSpPr>
              <p:cNvPr id="29705" name="Group 8">
                <a:extLst>
                  <a:ext uri="{FF2B5EF4-FFF2-40B4-BE49-F238E27FC236}">
                    <a16:creationId xmlns:a16="http://schemas.microsoft.com/office/drawing/2014/main" id="{2C1A5856-A993-ACB2-FD8D-FD9B3059BFEB}"/>
                  </a:ext>
                </a:extLst>
              </p:cNvPr>
              <p:cNvGrpSpPr>
                <a:grpSpLocks/>
              </p:cNvGrpSpPr>
              <p:nvPr/>
            </p:nvGrpSpPr>
            <p:grpSpPr bwMode="auto">
              <a:xfrm>
                <a:off x="0" y="0"/>
                <a:ext cx="9144000" cy="6858000"/>
                <a:chOff x="0" y="0"/>
                <a:chExt cx="5760" cy="4320"/>
              </a:xfrm>
            </p:grpSpPr>
            <p:grpSp>
              <p:nvGrpSpPr>
                <p:cNvPr id="29707" name="Group 9">
                  <a:extLst>
                    <a:ext uri="{FF2B5EF4-FFF2-40B4-BE49-F238E27FC236}">
                      <a16:creationId xmlns:a16="http://schemas.microsoft.com/office/drawing/2014/main" id="{F87D5F9C-E2F5-B5DC-FD1F-7C70813BA98B}"/>
                    </a:ext>
                  </a:extLst>
                </p:cNvPr>
                <p:cNvGrpSpPr>
                  <a:grpSpLocks/>
                </p:cNvGrpSpPr>
                <p:nvPr/>
              </p:nvGrpSpPr>
              <p:grpSpPr bwMode="auto">
                <a:xfrm>
                  <a:off x="0" y="0"/>
                  <a:ext cx="192" cy="4320"/>
                  <a:chOff x="0" y="-48"/>
                  <a:chExt cx="144" cy="4368"/>
                </a:xfrm>
              </p:grpSpPr>
              <p:sp>
                <p:nvSpPr>
                  <p:cNvPr id="29717" name="Rectangle 10">
                    <a:extLst>
                      <a:ext uri="{FF2B5EF4-FFF2-40B4-BE49-F238E27FC236}">
                        <a16:creationId xmlns:a16="http://schemas.microsoft.com/office/drawing/2014/main" id="{F0EE1395-4DB3-DC62-80C7-D22D8332000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9718" name="Rectangle 11">
                    <a:extLst>
                      <a:ext uri="{FF2B5EF4-FFF2-40B4-BE49-F238E27FC236}">
                        <a16:creationId xmlns:a16="http://schemas.microsoft.com/office/drawing/2014/main" id="{FF460BE8-00F2-382D-AD46-904D751BC4D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9708" name="Group 12">
                  <a:extLst>
                    <a:ext uri="{FF2B5EF4-FFF2-40B4-BE49-F238E27FC236}">
                      <a16:creationId xmlns:a16="http://schemas.microsoft.com/office/drawing/2014/main" id="{C34DF02B-FB50-84A3-0E44-DE3056C88104}"/>
                    </a:ext>
                  </a:extLst>
                </p:cNvPr>
                <p:cNvGrpSpPr>
                  <a:grpSpLocks/>
                </p:cNvGrpSpPr>
                <p:nvPr/>
              </p:nvGrpSpPr>
              <p:grpSpPr bwMode="auto">
                <a:xfrm>
                  <a:off x="5674" y="24"/>
                  <a:ext cx="86" cy="4296"/>
                  <a:chOff x="5616" y="-48"/>
                  <a:chExt cx="144" cy="4368"/>
                </a:xfrm>
              </p:grpSpPr>
              <p:sp>
                <p:nvSpPr>
                  <p:cNvPr id="29715" name="Rectangle 13">
                    <a:extLst>
                      <a:ext uri="{FF2B5EF4-FFF2-40B4-BE49-F238E27FC236}">
                        <a16:creationId xmlns:a16="http://schemas.microsoft.com/office/drawing/2014/main" id="{844195AA-1C96-3317-CA6B-FE3BC709759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9716" name="Rectangle 14">
                    <a:extLst>
                      <a:ext uri="{FF2B5EF4-FFF2-40B4-BE49-F238E27FC236}">
                        <a16:creationId xmlns:a16="http://schemas.microsoft.com/office/drawing/2014/main" id="{73DEFC5C-A008-2314-FC42-EBD18A7A44C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9709" name="Group 15">
                  <a:extLst>
                    <a:ext uri="{FF2B5EF4-FFF2-40B4-BE49-F238E27FC236}">
                      <a16:creationId xmlns:a16="http://schemas.microsoft.com/office/drawing/2014/main" id="{A429DB7A-600C-FF8E-F5C2-2A0ADB865BE4}"/>
                    </a:ext>
                  </a:extLst>
                </p:cNvPr>
                <p:cNvGrpSpPr>
                  <a:grpSpLocks/>
                </p:cNvGrpSpPr>
                <p:nvPr/>
              </p:nvGrpSpPr>
              <p:grpSpPr bwMode="auto">
                <a:xfrm>
                  <a:off x="144" y="0"/>
                  <a:ext cx="5616" cy="144"/>
                  <a:chOff x="96" y="-48"/>
                  <a:chExt cx="5520" cy="144"/>
                </a:xfrm>
              </p:grpSpPr>
              <p:sp>
                <p:nvSpPr>
                  <p:cNvPr id="29713" name="Rectangle 16">
                    <a:extLst>
                      <a:ext uri="{FF2B5EF4-FFF2-40B4-BE49-F238E27FC236}">
                        <a16:creationId xmlns:a16="http://schemas.microsoft.com/office/drawing/2014/main" id="{9C240687-F5C2-6960-EFC5-39318579D89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9714" name="Rectangle 17">
                    <a:extLst>
                      <a:ext uri="{FF2B5EF4-FFF2-40B4-BE49-F238E27FC236}">
                        <a16:creationId xmlns:a16="http://schemas.microsoft.com/office/drawing/2014/main" id="{559F13F8-2134-07A5-5ADF-5F4B0267EB4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9710" name="Group 18">
                  <a:extLst>
                    <a:ext uri="{FF2B5EF4-FFF2-40B4-BE49-F238E27FC236}">
                      <a16:creationId xmlns:a16="http://schemas.microsoft.com/office/drawing/2014/main" id="{76919FDB-3356-5156-91C3-BCFB721AC272}"/>
                    </a:ext>
                  </a:extLst>
                </p:cNvPr>
                <p:cNvGrpSpPr>
                  <a:grpSpLocks/>
                </p:cNvGrpSpPr>
                <p:nvPr/>
              </p:nvGrpSpPr>
              <p:grpSpPr bwMode="auto">
                <a:xfrm>
                  <a:off x="144" y="4234"/>
                  <a:ext cx="5616" cy="86"/>
                  <a:chOff x="96" y="4176"/>
                  <a:chExt cx="5520" cy="144"/>
                </a:xfrm>
              </p:grpSpPr>
              <p:sp>
                <p:nvSpPr>
                  <p:cNvPr id="29711" name="Rectangle 19">
                    <a:extLst>
                      <a:ext uri="{FF2B5EF4-FFF2-40B4-BE49-F238E27FC236}">
                        <a16:creationId xmlns:a16="http://schemas.microsoft.com/office/drawing/2014/main" id="{A58D6F23-0CDB-03FF-D61E-E1B95FEA1248}"/>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9712" name="Rectangle 20">
                    <a:extLst>
                      <a:ext uri="{FF2B5EF4-FFF2-40B4-BE49-F238E27FC236}">
                        <a16:creationId xmlns:a16="http://schemas.microsoft.com/office/drawing/2014/main" id="{67C8A3D8-E3AF-B803-B343-64BFCE73F67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26" name="Rectangle 21">
                <a:extLst>
                  <a:ext uri="{FF2B5EF4-FFF2-40B4-BE49-F238E27FC236}">
                    <a16:creationId xmlns:a16="http://schemas.microsoft.com/office/drawing/2014/main" id="{65B32CF1-C8A4-2B9A-5512-3176B9077A96}"/>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9704" name="Picture 42" descr="A picture containing shape&#10;&#10;Description automatically generated">
              <a:extLst>
                <a:ext uri="{FF2B5EF4-FFF2-40B4-BE49-F238E27FC236}">
                  <a16:creationId xmlns:a16="http://schemas.microsoft.com/office/drawing/2014/main" id="{FFE7B511-1AC6-8319-DF34-94B2E1E9749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dissolve">
                                      <p:cBhvr>
                                        <p:cTn id="32" dur="500"/>
                                        <p:tgtEl>
                                          <p:spTgt spid="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dissolve">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B6AC08A2-F22D-9E92-CD1D-9F74482B7119}"/>
              </a:ext>
            </a:extLst>
          </p:cNvPr>
          <p:cNvSpPr>
            <a:spLocks noGrp="1" noChangeArrowheads="1"/>
          </p:cNvSpPr>
          <p:nvPr>
            <p:ph type="title"/>
          </p:nvPr>
        </p:nvSpPr>
        <p:spPr>
          <a:xfrm>
            <a:off x="225425" y="68263"/>
            <a:ext cx="6781800" cy="1143000"/>
          </a:xfrm>
        </p:spPr>
        <p:txBody>
          <a:bodyPr/>
          <a:lstStyle/>
          <a:p>
            <a:r>
              <a:rPr lang="en-IN" altLang="en-US" sz="2800">
                <a:cs typeface="Times New Roman" panose="02020603050405020304" pitchFamily="18" charset="0"/>
              </a:rPr>
              <a:t>Influence of Kolmogorov Eddy Size on Wrinkling of Flame</a:t>
            </a:r>
          </a:p>
        </p:txBody>
      </p:sp>
      <p:sp>
        <p:nvSpPr>
          <p:cNvPr id="3" name="Content Placeholder 2">
            <a:extLst>
              <a:ext uri="{FF2B5EF4-FFF2-40B4-BE49-F238E27FC236}">
                <a16:creationId xmlns:a16="http://schemas.microsoft.com/office/drawing/2014/main" id="{31A3C1A2-1609-2DC6-80DC-8179E813B229}"/>
              </a:ext>
            </a:extLst>
          </p:cNvPr>
          <p:cNvSpPr>
            <a:spLocks noGrp="1" noChangeArrowheads="1"/>
          </p:cNvSpPr>
          <p:nvPr>
            <p:ph idx="1"/>
          </p:nvPr>
        </p:nvSpPr>
        <p:spPr>
          <a:xfrm>
            <a:off x="304800" y="1600200"/>
            <a:ext cx="8610600" cy="4525963"/>
          </a:xfrm>
        </p:spPr>
        <p:txBody>
          <a:bodyPr/>
          <a:lstStyle/>
          <a:p>
            <a:r>
              <a:rPr lang="en-IN" altLang="en-US" sz="2400">
                <a:cs typeface="Times New Roman" panose="02020603050405020304" pitchFamily="18" charset="0"/>
              </a:rPr>
              <a:t>When flame thickness is much smaller than smallest scale of turbulence, turbulent motion can only wrinkle (distort) the thin laminar flame zone.</a:t>
            </a:r>
          </a:p>
          <a:p>
            <a:r>
              <a:rPr lang="en-IN" altLang="en-US" sz="2400">
                <a:cs typeface="Times New Roman" panose="02020603050405020304" pitchFamily="18" charset="0"/>
              </a:rPr>
              <a:t>This criterion is also referred to as </a:t>
            </a:r>
            <a:r>
              <a:rPr lang="en-IN" altLang="en-US" sz="2400" b="1">
                <a:cs typeface="Times New Roman" panose="02020603050405020304" pitchFamily="18" charset="0"/>
              </a:rPr>
              <a:t>Williams-Klimov criterion.</a:t>
            </a:r>
          </a:p>
          <a:p>
            <a:r>
              <a:rPr lang="en-IN" altLang="en-US" sz="2400">
                <a:cs typeface="Times New Roman" panose="02020603050405020304" pitchFamily="18" charset="0"/>
              </a:rPr>
              <a:t>If all scales of turbulent motion are smaller than the reaction zone thickness, then transport within the zone is no longer governed by molecular processes only, but is controlled/influenced also by turbulence </a:t>
            </a:r>
          </a:p>
          <a:p>
            <a:r>
              <a:rPr lang="en-IN" altLang="en-US" sz="2400">
                <a:cs typeface="Times New Roman" panose="02020603050405020304" pitchFamily="18" charset="0"/>
              </a:rPr>
              <a:t>This criterion is called </a:t>
            </a:r>
            <a:r>
              <a:rPr lang="en-IN" altLang="en-US" sz="2400" b="1">
                <a:cs typeface="Times New Roman" panose="02020603050405020304" pitchFamily="18" charset="0"/>
              </a:rPr>
              <a:t>Damköhler criterion.</a:t>
            </a:r>
            <a:endParaRPr lang="en-IN" altLang="en-US" sz="2400">
              <a:cs typeface="Times New Roman" panose="02020603050405020304" pitchFamily="18" charset="0"/>
            </a:endParaRPr>
          </a:p>
        </p:txBody>
      </p:sp>
      <p:grpSp>
        <p:nvGrpSpPr>
          <p:cNvPr id="30724" name="Group 38">
            <a:extLst>
              <a:ext uri="{FF2B5EF4-FFF2-40B4-BE49-F238E27FC236}">
                <a16:creationId xmlns:a16="http://schemas.microsoft.com/office/drawing/2014/main" id="{F7BF7FCF-924B-8540-5A50-2E83A13A5C82}"/>
              </a:ext>
            </a:extLst>
          </p:cNvPr>
          <p:cNvGrpSpPr>
            <a:grpSpLocks/>
          </p:cNvGrpSpPr>
          <p:nvPr/>
        </p:nvGrpSpPr>
        <p:grpSpPr bwMode="auto">
          <a:xfrm>
            <a:off x="0" y="0"/>
            <a:ext cx="9144000" cy="6858000"/>
            <a:chOff x="0" y="0"/>
            <a:chExt cx="9144000" cy="6858000"/>
          </a:xfrm>
        </p:grpSpPr>
        <p:grpSp>
          <p:nvGrpSpPr>
            <p:cNvPr id="30725" name="Group 19">
              <a:extLst>
                <a:ext uri="{FF2B5EF4-FFF2-40B4-BE49-F238E27FC236}">
                  <a16:creationId xmlns:a16="http://schemas.microsoft.com/office/drawing/2014/main" id="{D1932758-D08F-C21D-5B8D-09A98E4B75CA}"/>
                </a:ext>
              </a:extLst>
            </p:cNvPr>
            <p:cNvGrpSpPr>
              <a:grpSpLocks/>
            </p:cNvGrpSpPr>
            <p:nvPr/>
          </p:nvGrpSpPr>
          <p:grpSpPr bwMode="auto">
            <a:xfrm>
              <a:off x="0" y="0"/>
              <a:ext cx="9144000" cy="6858000"/>
              <a:chOff x="0" y="0"/>
              <a:chExt cx="9144000" cy="6858000"/>
            </a:xfrm>
          </p:grpSpPr>
          <p:grpSp>
            <p:nvGrpSpPr>
              <p:cNvPr id="30727" name="Group 8">
                <a:extLst>
                  <a:ext uri="{FF2B5EF4-FFF2-40B4-BE49-F238E27FC236}">
                    <a16:creationId xmlns:a16="http://schemas.microsoft.com/office/drawing/2014/main" id="{10415262-F765-70D1-80AE-16AD54B8325D}"/>
                  </a:ext>
                </a:extLst>
              </p:cNvPr>
              <p:cNvGrpSpPr>
                <a:grpSpLocks/>
              </p:cNvGrpSpPr>
              <p:nvPr/>
            </p:nvGrpSpPr>
            <p:grpSpPr bwMode="auto">
              <a:xfrm>
                <a:off x="0" y="0"/>
                <a:ext cx="9144000" cy="6858000"/>
                <a:chOff x="0" y="0"/>
                <a:chExt cx="5760" cy="4320"/>
              </a:xfrm>
            </p:grpSpPr>
            <p:grpSp>
              <p:nvGrpSpPr>
                <p:cNvPr id="30729" name="Group 9">
                  <a:extLst>
                    <a:ext uri="{FF2B5EF4-FFF2-40B4-BE49-F238E27FC236}">
                      <a16:creationId xmlns:a16="http://schemas.microsoft.com/office/drawing/2014/main" id="{F5428DE7-2832-74AA-117A-3B270428A9E9}"/>
                    </a:ext>
                  </a:extLst>
                </p:cNvPr>
                <p:cNvGrpSpPr>
                  <a:grpSpLocks/>
                </p:cNvGrpSpPr>
                <p:nvPr/>
              </p:nvGrpSpPr>
              <p:grpSpPr bwMode="auto">
                <a:xfrm>
                  <a:off x="0" y="0"/>
                  <a:ext cx="192" cy="4320"/>
                  <a:chOff x="0" y="-48"/>
                  <a:chExt cx="144" cy="4368"/>
                </a:xfrm>
              </p:grpSpPr>
              <p:sp>
                <p:nvSpPr>
                  <p:cNvPr id="30739" name="Rectangle 10">
                    <a:extLst>
                      <a:ext uri="{FF2B5EF4-FFF2-40B4-BE49-F238E27FC236}">
                        <a16:creationId xmlns:a16="http://schemas.microsoft.com/office/drawing/2014/main" id="{1DC791BB-5EB7-BE7B-4B6B-E440E9B5696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40" name="Rectangle 11">
                    <a:extLst>
                      <a:ext uri="{FF2B5EF4-FFF2-40B4-BE49-F238E27FC236}">
                        <a16:creationId xmlns:a16="http://schemas.microsoft.com/office/drawing/2014/main" id="{F09A0AD8-5D31-818B-02D9-4E8AB49117C6}"/>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730" name="Group 12">
                  <a:extLst>
                    <a:ext uri="{FF2B5EF4-FFF2-40B4-BE49-F238E27FC236}">
                      <a16:creationId xmlns:a16="http://schemas.microsoft.com/office/drawing/2014/main" id="{FD7CB008-AA54-0E59-7BAD-4208CB71F712}"/>
                    </a:ext>
                  </a:extLst>
                </p:cNvPr>
                <p:cNvGrpSpPr>
                  <a:grpSpLocks/>
                </p:cNvGrpSpPr>
                <p:nvPr/>
              </p:nvGrpSpPr>
              <p:grpSpPr bwMode="auto">
                <a:xfrm>
                  <a:off x="5674" y="24"/>
                  <a:ext cx="86" cy="4296"/>
                  <a:chOff x="5616" y="-48"/>
                  <a:chExt cx="144" cy="4368"/>
                </a:xfrm>
              </p:grpSpPr>
              <p:sp>
                <p:nvSpPr>
                  <p:cNvPr id="30737" name="Rectangle 13">
                    <a:extLst>
                      <a:ext uri="{FF2B5EF4-FFF2-40B4-BE49-F238E27FC236}">
                        <a16:creationId xmlns:a16="http://schemas.microsoft.com/office/drawing/2014/main" id="{D483C225-8F00-4B64-23EB-5D07DE30AF4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38" name="Rectangle 14">
                    <a:extLst>
                      <a:ext uri="{FF2B5EF4-FFF2-40B4-BE49-F238E27FC236}">
                        <a16:creationId xmlns:a16="http://schemas.microsoft.com/office/drawing/2014/main" id="{355B1805-3D43-D1FE-3399-17B181A09455}"/>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731" name="Group 15">
                  <a:extLst>
                    <a:ext uri="{FF2B5EF4-FFF2-40B4-BE49-F238E27FC236}">
                      <a16:creationId xmlns:a16="http://schemas.microsoft.com/office/drawing/2014/main" id="{BE52E289-E3E3-1EAD-99E5-09701673BF2D}"/>
                    </a:ext>
                  </a:extLst>
                </p:cNvPr>
                <p:cNvGrpSpPr>
                  <a:grpSpLocks/>
                </p:cNvGrpSpPr>
                <p:nvPr/>
              </p:nvGrpSpPr>
              <p:grpSpPr bwMode="auto">
                <a:xfrm>
                  <a:off x="144" y="0"/>
                  <a:ext cx="5616" cy="144"/>
                  <a:chOff x="96" y="-48"/>
                  <a:chExt cx="5520" cy="144"/>
                </a:xfrm>
              </p:grpSpPr>
              <p:sp>
                <p:nvSpPr>
                  <p:cNvPr id="30735" name="Rectangle 16">
                    <a:extLst>
                      <a:ext uri="{FF2B5EF4-FFF2-40B4-BE49-F238E27FC236}">
                        <a16:creationId xmlns:a16="http://schemas.microsoft.com/office/drawing/2014/main" id="{A666BC63-6A31-AF10-0655-4E299261A22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36" name="Rectangle 17">
                    <a:extLst>
                      <a:ext uri="{FF2B5EF4-FFF2-40B4-BE49-F238E27FC236}">
                        <a16:creationId xmlns:a16="http://schemas.microsoft.com/office/drawing/2014/main" id="{B1297B78-DDAB-54D2-0456-6E796613144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0732" name="Group 18">
                  <a:extLst>
                    <a:ext uri="{FF2B5EF4-FFF2-40B4-BE49-F238E27FC236}">
                      <a16:creationId xmlns:a16="http://schemas.microsoft.com/office/drawing/2014/main" id="{1F32F67D-F19C-AE7F-5919-D3C013CEAF03}"/>
                    </a:ext>
                  </a:extLst>
                </p:cNvPr>
                <p:cNvGrpSpPr>
                  <a:grpSpLocks/>
                </p:cNvGrpSpPr>
                <p:nvPr/>
              </p:nvGrpSpPr>
              <p:grpSpPr bwMode="auto">
                <a:xfrm>
                  <a:off x="144" y="4234"/>
                  <a:ext cx="5616" cy="86"/>
                  <a:chOff x="96" y="4176"/>
                  <a:chExt cx="5520" cy="144"/>
                </a:xfrm>
              </p:grpSpPr>
              <p:sp>
                <p:nvSpPr>
                  <p:cNvPr id="30733" name="Rectangle 19">
                    <a:extLst>
                      <a:ext uri="{FF2B5EF4-FFF2-40B4-BE49-F238E27FC236}">
                        <a16:creationId xmlns:a16="http://schemas.microsoft.com/office/drawing/2014/main" id="{F0A0CC88-E79D-54B4-77CA-D5D99639C18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0734" name="Rectangle 20">
                    <a:extLst>
                      <a:ext uri="{FF2B5EF4-FFF2-40B4-BE49-F238E27FC236}">
                        <a16:creationId xmlns:a16="http://schemas.microsoft.com/office/drawing/2014/main" id="{E7CE1C08-25EC-F51E-EFB6-5D5748AE52C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7" name="Rectangle 21">
                <a:extLst>
                  <a:ext uri="{FF2B5EF4-FFF2-40B4-BE49-F238E27FC236}">
                    <a16:creationId xmlns:a16="http://schemas.microsoft.com/office/drawing/2014/main" id="{1DEBD1EF-8178-37F6-0459-B45E6D1948B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0726" name="Picture 42" descr="A picture containing shape&#10;&#10;Description automatically generated">
              <a:extLst>
                <a:ext uri="{FF2B5EF4-FFF2-40B4-BE49-F238E27FC236}">
                  <a16:creationId xmlns:a16="http://schemas.microsoft.com/office/drawing/2014/main" id="{1C686676-D12B-7D7D-2277-4CE356B6568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DE1546BD-D4AA-B0C2-F692-3C0EC06D3052}"/>
              </a:ext>
            </a:extLst>
          </p:cNvPr>
          <p:cNvGrpSpPr>
            <a:grpSpLocks/>
          </p:cNvGrpSpPr>
          <p:nvPr/>
        </p:nvGrpSpPr>
        <p:grpSpPr bwMode="auto">
          <a:xfrm>
            <a:off x="609600" y="2508250"/>
            <a:ext cx="8239125" cy="947738"/>
            <a:chOff x="144" y="459"/>
            <a:chExt cx="4126" cy="597"/>
          </a:xfrm>
        </p:grpSpPr>
        <p:sp>
          <p:nvSpPr>
            <p:cNvPr id="31770" name="Text Box 2">
              <a:extLst>
                <a:ext uri="{FF2B5EF4-FFF2-40B4-BE49-F238E27FC236}">
                  <a16:creationId xmlns:a16="http://schemas.microsoft.com/office/drawing/2014/main" id="{4AA3B66B-B9FB-2B21-2FCD-5059C6586A68}"/>
                </a:ext>
              </a:extLst>
            </p:cNvPr>
            <p:cNvSpPr txBox="1">
              <a:spLocks noChangeArrowheads="1"/>
            </p:cNvSpPr>
            <p:nvPr/>
          </p:nvSpPr>
          <p:spPr bwMode="auto">
            <a:xfrm>
              <a:off x="144" y="624"/>
              <a:ext cx="29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Characteristic Chemical Reaction Time:</a:t>
              </a:r>
            </a:p>
          </p:txBody>
        </p:sp>
        <p:graphicFrame>
          <p:nvGraphicFramePr>
            <p:cNvPr id="31771" name="Object 3">
              <a:extLst>
                <a:ext uri="{FF2B5EF4-FFF2-40B4-BE49-F238E27FC236}">
                  <a16:creationId xmlns:a16="http://schemas.microsoft.com/office/drawing/2014/main" id="{B5784CFD-AF36-D854-9AF1-0009AE08D610}"/>
                </a:ext>
              </a:extLst>
            </p:cNvPr>
            <p:cNvGraphicFramePr>
              <a:graphicFrameLocks noChangeAspect="1"/>
            </p:cNvGraphicFramePr>
            <p:nvPr/>
          </p:nvGraphicFramePr>
          <p:xfrm>
            <a:off x="3234" y="459"/>
            <a:ext cx="1036" cy="597"/>
          </p:xfrm>
          <a:graphic>
            <a:graphicData uri="http://schemas.openxmlformats.org/presentationml/2006/ole">
              <mc:AlternateContent xmlns:mc="http://schemas.openxmlformats.org/markup-compatibility/2006">
                <mc:Choice xmlns:v="urn:schemas-microsoft-com:vml" Requires="v">
                  <p:oleObj name="Equation" r:id="rId3" imgW="748975" imgH="431613" progId="Equation.3">
                    <p:embed/>
                  </p:oleObj>
                </mc:Choice>
                <mc:Fallback>
                  <p:oleObj name="Equation" r:id="rId3" imgW="748975" imgH="431613" progId="Equation.3">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 y="459"/>
                          <a:ext cx="1036"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2708" name="Text Box 4">
            <a:extLst>
              <a:ext uri="{FF2B5EF4-FFF2-40B4-BE49-F238E27FC236}">
                <a16:creationId xmlns:a16="http://schemas.microsoft.com/office/drawing/2014/main" id="{2DB5A51E-742E-14F5-5A1A-49E7F8290008}"/>
              </a:ext>
            </a:extLst>
          </p:cNvPr>
          <p:cNvSpPr txBox="1">
            <a:spLocks noChangeArrowheads="1"/>
          </p:cNvSpPr>
          <p:nvPr/>
        </p:nvSpPr>
        <p:spPr bwMode="auto">
          <a:xfrm>
            <a:off x="609600" y="3857625"/>
            <a:ext cx="791368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The ratio of the characteristic eddy time to the laminar burning</a:t>
            </a:r>
          </a:p>
          <a:p>
            <a:pPr eaLnBrk="1" hangingPunct="1">
              <a:spcBef>
                <a:spcPct val="0"/>
              </a:spcBef>
              <a:buFontTx/>
              <a:buNone/>
            </a:pPr>
            <a:r>
              <a:rPr lang="en-US" altLang="en-US" sz="2400">
                <a:cs typeface="Times New Roman" panose="02020603050405020304" pitchFamily="18" charset="0"/>
              </a:rPr>
              <a:t> time is called the  Damkohler Number </a:t>
            </a:r>
            <a:r>
              <a:rPr lang="en-US" altLang="en-US" sz="2400" i="1">
                <a:cs typeface="Times New Roman" panose="02020603050405020304" pitchFamily="18" charset="0"/>
              </a:rPr>
              <a:t>Da</a:t>
            </a:r>
            <a:r>
              <a:rPr lang="en-US" altLang="en-US" sz="2400">
                <a:cs typeface="Times New Roman" panose="02020603050405020304" pitchFamily="18" charset="0"/>
              </a:rPr>
              <a:t>.</a:t>
            </a:r>
          </a:p>
        </p:txBody>
      </p:sp>
      <p:graphicFrame>
        <p:nvGraphicFramePr>
          <p:cNvPr id="72709" name="Object 5">
            <a:extLst>
              <a:ext uri="{FF2B5EF4-FFF2-40B4-BE49-F238E27FC236}">
                <a16:creationId xmlns:a16="http://schemas.microsoft.com/office/drawing/2014/main" id="{4B37386C-7865-4871-046A-FECF2CC80C44}"/>
              </a:ext>
            </a:extLst>
          </p:cNvPr>
          <p:cNvGraphicFramePr>
            <a:graphicFrameLocks noChangeAspect="1"/>
          </p:cNvGraphicFramePr>
          <p:nvPr/>
        </p:nvGraphicFramePr>
        <p:xfrm>
          <a:off x="2667000" y="4833938"/>
          <a:ext cx="3305175" cy="1073150"/>
        </p:xfrm>
        <a:graphic>
          <a:graphicData uri="http://schemas.openxmlformats.org/presentationml/2006/ole">
            <mc:AlternateContent xmlns:mc="http://schemas.openxmlformats.org/markup-compatibility/2006">
              <mc:Choice xmlns:v="urn:schemas-microsoft-com:vml" Requires="v">
                <p:oleObj name="Equation" r:id="rId5" imgW="1485900" imgH="482600" progId="Equation.3">
                  <p:embed/>
                </p:oleObj>
              </mc:Choice>
              <mc:Fallback>
                <p:oleObj name="Equation" r:id="rId5" imgW="1485900" imgH="482600" progId="Equation.3">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4833938"/>
                        <a:ext cx="3305175"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8" name="Group 11">
            <a:extLst>
              <a:ext uri="{FF2B5EF4-FFF2-40B4-BE49-F238E27FC236}">
                <a16:creationId xmlns:a16="http://schemas.microsoft.com/office/drawing/2014/main" id="{DF75B7B0-F640-CE82-8E4C-05ED1DA41555}"/>
              </a:ext>
            </a:extLst>
          </p:cNvPr>
          <p:cNvGrpSpPr>
            <a:grpSpLocks/>
          </p:cNvGrpSpPr>
          <p:nvPr/>
        </p:nvGrpSpPr>
        <p:grpSpPr bwMode="auto">
          <a:xfrm>
            <a:off x="1571625" y="1336675"/>
            <a:ext cx="4953000" cy="1022350"/>
            <a:chOff x="230" y="3620"/>
            <a:chExt cx="2659" cy="644"/>
          </a:xfrm>
        </p:grpSpPr>
        <p:graphicFrame>
          <p:nvGraphicFramePr>
            <p:cNvPr id="31768" name="Object 21">
              <a:extLst>
                <a:ext uri="{FF2B5EF4-FFF2-40B4-BE49-F238E27FC236}">
                  <a16:creationId xmlns:a16="http://schemas.microsoft.com/office/drawing/2014/main" id="{16F8AF58-412E-DBF6-900C-D4BB32754D03}"/>
                </a:ext>
              </a:extLst>
            </p:cNvPr>
            <p:cNvGraphicFramePr>
              <a:graphicFrameLocks noChangeAspect="1"/>
            </p:cNvGraphicFramePr>
            <p:nvPr/>
          </p:nvGraphicFramePr>
          <p:xfrm>
            <a:off x="2056" y="3620"/>
            <a:ext cx="833" cy="644"/>
          </p:xfrm>
          <a:graphic>
            <a:graphicData uri="http://schemas.openxmlformats.org/presentationml/2006/ole">
              <mc:AlternateContent xmlns:mc="http://schemas.openxmlformats.org/markup-compatibility/2006">
                <mc:Choice xmlns:v="urn:schemas-microsoft-com:vml" Requires="v">
                  <p:oleObj name="Equation" r:id="rId7" imgW="558558" imgH="431613" progId="Equation.3">
                    <p:embed/>
                  </p:oleObj>
                </mc:Choice>
                <mc:Fallback>
                  <p:oleObj name="Equation" r:id="rId7" imgW="558558" imgH="431613" progId="Equation.3">
                    <p:embed/>
                    <p:pic>
                      <p:nvPicPr>
                        <p:cNvPr id="0" name="Object 2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56" y="3620"/>
                          <a:ext cx="833" cy="64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1769" name="Text Box 7">
              <a:extLst>
                <a:ext uri="{FF2B5EF4-FFF2-40B4-BE49-F238E27FC236}">
                  <a16:creationId xmlns:a16="http://schemas.microsoft.com/office/drawing/2014/main" id="{F22D7376-51F0-4FFA-B4DC-9D93D94D336C}"/>
                </a:ext>
              </a:extLst>
            </p:cNvPr>
            <p:cNvSpPr txBox="1">
              <a:spLocks noChangeArrowheads="1"/>
            </p:cNvSpPr>
            <p:nvPr/>
          </p:nvSpPr>
          <p:spPr bwMode="auto">
            <a:xfrm>
              <a:off x="230" y="3703"/>
              <a:ext cx="1651"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Eddy turnover time:</a:t>
              </a:r>
            </a:p>
          </p:txBody>
        </p:sp>
      </p:grpSp>
      <p:sp>
        <p:nvSpPr>
          <p:cNvPr id="31750" name="Title 23">
            <a:extLst>
              <a:ext uri="{FF2B5EF4-FFF2-40B4-BE49-F238E27FC236}">
                <a16:creationId xmlns:a16="http://schemas.microsoft.com/office/drawing/2014/main" id="{831E6DE6-4FAC-838A-FB0C-F4163590B305}"/>
              </a:ext>
            </a:extLst>
          </p:cNvPr>
          <p:cNvSpPr>
            <a:spLocks noGrp="1" noChangeArrowheads="1"/>
          </p:cNvSpPr>
          <p:nvPr>
            <p:ph type="title"/>
          </p:nvPr>
        </p:nvSpPr>
        <p:spPr>
          <a:xfrm>
            <a:off x="333375" y="93663"/>
            <a:ext cx="6769100" cy="1143000"/>
          </a:xfrm>
        </p:spPr>
        <p:txBody>
          <a:bodyPr/>
          <a:lstStyle/>
          <a:p>
            <a:r>
              <a:rPr lang="en-IN" altLang="en-US" sz="2800">
                <a:cs typeface="Times New Roman" panose="02020603050405020304" pitchFamily="18" charset="0"/>
              </a:rPr>
              <a:t>Clues to Develop a Healthy Turbulent Flow in An Engine Cylinder</a:t>
            </a:r>
          </a:p>
        </p:txBody>
      </p:sp>
      <p:grpSp>
        <p:nvGrpSpPr>
          <p:cNvPr id="31751" name="Group 38">
            <a:extLst>
              <a:ext uri="{FF2B5EF4-FFF2-40B4-BE49-F238E27FC236}">
                <a16:creationId xmlns:a16="http://schemas.microsoft.com/office/drawing/2014/main" id="{34E7267A-976C-6003-E730-1DC4C6E09884}"/>
              </a:ext>
            </a:extLst>
          </p:cNvPr>
          <p:cNvGrpSpPr>
            <a:grpSpLocks/>
          </p:cNvGrpSpPr>
          <p:nvPr/>
        </p:nvGrpSpPr>
        <p:grpSpPr bwMode="auto">
          <a:xfrm>
            <a:off x="0" y="0"/>
            <a:ext cx="9144000" cy="6858000"/>
            <a:chOff x="0" y="0"/>
            <a:chExt cx="9144000" cy="6858000"/>
          </a:xfrm>
        </p:grpSpPr>
        <p:grpSp>
          <p:nvGrpSpPr>
            <p:cNvPr id="31752" name="Group 19">
              <a:extLst>
                <a:ext uri="{FF2B5EF4-FFF2-40B4-BE49-F238E27FC236}">
                  <a16:creationId xmlns:a16="http://schemas.microsoft.com/office/drawing/2014/main" id="{8654AB1B-D4F5-9D6E-92A8-0E19B42E1B1D}"/>
                </a:ext>
              </a:extLst>
            </p:cNvPr>
            <p:cNvGrpSpPr>
              <a:grpSpLocks/>
            </p:cNvGrpSpPr>
            <p:nvPr/>
          </p:nvGrpSpPr>
          <p:grpSpPr bwMode="auto">
            <a:xfrm>
              <a:off x="0" y="0"/>
              <a:ext cx="9144000" cy="6858000"/>
              <a:chOff x="0" y="0"/>
              <a:chExt cx="9144000" cy="6858000"/>
            </a:xfrm>
          </p:grpSpPr>
          <p:grpSp>
            <p:nvGrpSpPr>
              <p:cNvPr id="31754" name="Group 8">
                <a:extLst>
                  <a:ext uri="{FF2B5EF4-FFF2-40B4-BE49-F238E27FC236}">
                    <a16:creationId xmlns:a16="http://schemas.microsoft.com/office/drawing/2014/main" id="{29C89F8E-6BF2-FAE4-2E5D-22CF4BF1E7E9}"/>
                  </a:ext>
                </a:extLst>
              </p:cNvPr>
              <p:cNvGrpSpPr>
                <a:grpSpLocks/>
              </p:cNvGrpSpPr>
              <p:nvPr/>
            </p:nvGrpSpPr>
            <p:grpSpPr bwMode="auto">
              <a:xfrm>
                <a:off x="0" y="0"/>
                <a:ext cx="9144000" cy="6858000"/>
                <a:chOff x="0" y="0"/>
                <a:chExt cx="5760" cy="4320"/>
              </a:xfrm>
            </p:grpSpPr>
            <p:grpSp>
              <p:nvGrpSpPr>
                <p:cNvPr id="31756" name="Group 9">
                  <a:extLst>
                    <a:ext uri="{FF2B5EF4-FFF2-40B4-BE49-F238E27FC236}">
                      <a16:creationId xmlns:a16="http://schemas.microsoft.com/office/drawing/2014/main" id="{1A37D8E7-47CE-84B0-31DA-888717C7BA52}"/>
                    </a:ext>
                  </a:extLst>
                </p:cNvPr>
                <p:cNvGrpSpPr>
                  <a:grpSpLocks/>
                </p:cNvGrpSpPr>
                <p:nvPr/>
              </p:nvGrpSpPr>
              <p:grpSpPr bwMode="auto">
                <a:xfrm>
                  <a:off x="0" y="0"/>
                  <a:ext cx="192" cy="4320"/>
                  <a:chOff x="0" y="-48"/>
                  <a:chExt cx="144" cy="4368"/>
                </a:xfrm>
              </p:grpSpPr>
              <p:sp>
                <p:nvSpPr>
                  <p:cNvPr id="31766" name="Rectangle 10">
                    <a:extLst>
                      <a:ext uri="{FF2B5EF4-FFF2-40B4-BE49-F238E27FC236}">
                        <a16:creationId xmlns:a16="http://schemas.microsoft.com/office/drawing/2014/main" id="{90C63E4F-C163-3287-933F-F67DE93EF79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767" name="Rectangle 11">
                    <a:extLst>
                      <a:ext uri="{FF2B5EF4-FFF2-40B4-BE49-F238E27FC236}">
                        <a16:creationId xmlns:a16="http://schemas.microsoft.com/office/drawing/2014/main" id="{C137FDFA-E1EC-47AA-9B02-9D862A86B0E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1757" name="Group 12">
                  <a:extLst>
                    <a:ext uri="{FF2B5EF4-FFF2-40B4-BE49-F238E27FC236}">
                      <a16:creationId xmlns:a16="http://schemas.microsoft.com/office/drawing/2014/main" id="{1732CA86-51AD-99D1-0C6C-C4400C47FEBE}"/>
                    </a:ext>
                  </a:extLst>
                </p:cNvPr>
                <p:cNvGrpSpPr>
                  <a:grpSpLocks/>
                </p:cNvGrpSpPr>
                <p:nvPr/>
              </p:nvGrpSpPr>
              <p:grpSpPr bwMode="auto">
                <a:xfrm>
                  <a:off x="5674" y="24"/>
                  <a:ext cx="86" cy="4296"/>
                  <a:chOff x="5616" y="-48"/>
                  <a:chExt cx="144" cy="4368"/>
                </a:xfrm>
              </p:grpSpPr>
              <p:sp>
                <p:nvSpPr>
                  <p:cNvPr id="31764" name="Rectangle 13">
                    <a:extLst>
                      <a:ext uri="{FF2B5EF4-FFF2-40B4-BE49-F238E27FC236}">
                        <a16:creationId xmlns:a16="http://schemas.microsoft.com/office/drawing/2014/main" id="{DE02324E-9966-CBB7-A59A-DF8CD607FC58}"/>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765" name="Rectangle 14">
                    <a:extLst>
                      <a:ext uri="{FF2B5EF4-FFF2-40B4-BE49-F238E27FC236}">
                        <a16:creationId xmlns:a16="http://schemas.microsoft.com/office/drawing/2014/main" id="{3605D2CB-DCA0-AECB-02B3-2F8E41D2C9A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1758" name="Group 15">
                  <a:extLst>
                    <a:ext uri="{FF2B5EF4-FFF2-40B4-BE49-F238E27FC236}">
                      <a16:creationId xmlns:a16="http://schemas.microsoft.com/office/drawing/2014/main" id="{A3422386-1495-096B-B516-BAA43F0421FD}"/>
                    </a:ext>
                  </a:extLst>
                </p:cNvPr>
                <p:cNvGrpSpPr>
                  <a:grpSpLocks/>
                </p:cNvGrpSpPr>
                <p:nvPr/>
              </p:nvGrpSpPr>
              <p:grpSpPr bwMode="auto">
                <a:xfrm>
                  <a:off x="144" y="0"/>
                  <a:ext cx="5616" cy="144"/>
                  <a:chOff x="96" y="-48"/>
                  <a:chExt cx="5520" cy="144"/>
                </a:xfrm>
              </p:grpSpPr>
              <p:sp>
                <p:nvSpPr>
                  <p:cNvPr id="31762" name="Rectangle 16">
                    <a:extLst>
                      <a:ext uri="{FF2B5EF4-FFF2-40B4-BE49-F238E27FC236}">
                        <a16:creationId xmlns:a16="http://schemas.microsoft.com/office/drawing/2014/main" id="{1006D01A-4D83-7DC4-BCAF-C66645A6E76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763" name="Rectangle 17">
                    <a:extLst>
                      <a:ext uri="{FF2B5EF4-FFF2-40B4-BE49-F238E27FC236}">
                        <a16:creationId xmlns:a16="http://schemas.microsoft.com/office/drawing/2014/main" id="{D53747ED-2DDC-7DEF-F4B4-DC69842E06E7}"/>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1759" name="Group 18">
                  <a:extLst>
                    <a:ext uri="{FF2B5EF4-FFF2-40B4-BE49-F238E27FC236}">
                      <a16:creationId xmlns:a16="http://schemas.microsoft.com/office/drawing/2014/main" id="{6670BFBF-41B2-C735-1100-C3A23622AD3A}"/>
                    </a:ext>
                  </a:extLst>
                </p:cNvPr>
                <p:cNvGrpSpPr>
                  <a:grpSpLocks/>
                </p:cNvGrpSpPr>
                <p:nvPr/>
              </p:nvGrpSpPr>
              <p:grpSpPr bwMode="auto">
                <a:xfrm>
                  <a:off x="144" y="4234"/>
                  <a:ext cx="5616" cy="86"/>
                  <a:chOff x="96" y="4176"/>
                  <a:chExt cx="5520" cy="144"/>
                </a:xfrm>
              </p:grpSpPr>
              <p:sp>
                <p:nvSpPr>
                  <p:cNvPr id="31760" name="Rectangle 19">
                    <a:extLst>
                      <a:ext uri="{FF2B5EF4-FFF2-40B4-BE49-F238E27FC236}">
                        <a16:creationId xmlns:a16="http://schemas.microsoft.com/office/drawing/2014/main" id="{4E934DC1-03D8-BAFC-0D05-9DE4B013FA9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1761" name="Rectangle 20">
                    <a:extLst>
                      <a:ext uri="{FF2B5EF4-FFF2-40B4-BE49-F238E27FC236}">
                        <a16:creationId xmlns:a16="http://schemas.microsoft.com/office/drawing/2014/main" id="{06B480BA-F5F9-A7D0-9688-43B29C5C4B3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4" name="Rectangle 21">
                <a:extLst>
                  <a:ext uri="{FF2B5EF4-FFF2-40B4-BE49-F238E27FC236}">
                    <a16:creationId xmlns:a16="http://schemas.microsoft.com/office/drawing/2014/main" id="{B983B8FC-80DB-14FD-568E-DD2B8890D4E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1753" name="Picture 42" descr="A picture containing shape&#10;&#10;Description automatically generated">
              <a:extLst>
                <a:ext uri="{FF2B5EF4-FFF2-40B4-BE49-F238E27FC236}">
                  <a16:creationId xmlns:a16="http://schemas.microsoft.com/office/drawing/2014/main" id="{7B42DEA5-9737-D065-96EF-1CD7B2391564}"/>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dissolve">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72708"/>
                                        </p:tgtEl>
                                        <p:attrNameLst>
                                          <p:attrName>style.visibility</p:attrName>
                                        </p:attrNameLst>
                                      </p:cBhvr>
                                      <p:to>
                                        <p:strVal val="visible"/>
                                      </p:to>
                                    </p:set>
                                    <p:animEffect transition="in" filter="dissolve">
                                      <p:cBhvr>
                                        <p:cTn id="17" dur="500"/>
                                        <p:tgtEl>
                                          <p:spTgt spid="7270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72709"/>
                                        </p:tgtEl>
                                        <p:attrNameLst>
                                          <p:attrName>style.visibility</p:attrName>
                                        </p:attrNameLst>
                                      </p:cBhvr>
                                      <p:to>
                                        <p:strVal val="visible"/>
                                      </p:to>
                                    </p:set>
                                    <p:animEffect transition="in" filter="dissolve">
                                      <p:cBhvr>
                                        <p:cTn id="22"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a:extLst>
              <a:ext uri="{FF2B5EF4-FFF2-40B4-BE49-F238E27FC236}">
                <a16:creationId xmlns:a16="http://schemas.microsoft.com/office/drawing/2014/main" id="{02E7B5C4-A726-8EE6-2C8F-EF839BAED6C2}"/>
              </a:ext>
            </a:extLst>
          </p:cNvPr>
          <p:cNvGrpSpPr>
            <a:grpSpLocks/>
          </p:cNvGrpSpPr>
          <p:nvPr/>
        </p:nvGrpSpPr>
        <p:grpSpPr bwMode="auto">
          <a:xfrm>
            <a:off x="533400" y="2938463"/>
            <a:ext cx="8239125" cy="947737"/>
            <a:chOff x="144" y="459"/>
            <a:chExt cx="4126" cy="597"/>
          </a:xfrm>
        </p:grpSpPr>
        <p:sp>
          <p:nvSpPr>
            <p:cNvPr id="33817" name="Text Box 2">
              <a:extLst>
                <a:ext uri="{FF2B5EF4-FFF2-40B4-BE49-F238E27FC236}">
                  <a16:creationId xmlns:a16="http://schemas.microsoft.com/office/drawing/2014/main" id="{77F3B8F3-17C9-F6A4-63FF-30C5B3A6293F}"/>
                </a:ext>
              </a:extLst>
            </p:cNvPr>
            <p:cNvSpPr txBox="1">
              <a:spLocks noChangeArrowheads="1"/>
            </p:cNvSpPr>
            <p:nvPr/>
          </p:nvSpPr>
          <p:spPr bwMode="auto">
            <a:xfrm>
              <a:off x="144" y="624"/>
              <a:ext cx="2967" cy="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Characteristic Chemical Reaction Time:</a:t>
              </a:r>
            </a:p>
          </p:txBody>
        </p:sp>
        <p:graphicFrame>
          <p:nvGraphicFramePr>
            <p:cNvPr id="33818" name="Object 3">
              <a:extLst>
                <a:ext uri="{FF2B5EF4-FFF2-40B4-BE49-F238E27FC236}">
                  <a16:creationId xmlns:a16="http://schemas.microsoft.com/office/drawing/2014/main" id="{20F01AB5-CE32-10A1-A971-289CF6B0EE4A}"/>
                </a:ext>
              </a:extLst>
            </p:cNvPr>
            <p:cNvGraphicFramePr>
              <a:graphicFrameLocks noChangeAspect="1"/>
            </p:cNvGraphicFramePr>
            <p:nvPr/>
          </p:nvGraphicFramePr>
          <p:xfrm>
            <a:off x="3234" y="459"/>
            <a:ext cx="1036" cy="597"/>
          </p:xfrm>
          <a:graphic>
            <a:graphicData uri="http://schemas.openxmlformats.org/presentationml/2006/ole">
              <mc:AlternateContent xmlns:mc="http://schemas.openxmlformats.org/markup-compatibility/2006">
                <mc:Choice xmlns:v="urn:schemas-microsoft-com:vml" Requires="v">
                  <p:oleObj name="Equation" r:id="rId2" imgW="748975" imgH="431613" progId="Equation.3">
                    <p:embed/>
                  </p:oleObj>
                </mc:Choice>
                <mc:Fallback>
                  <p:oleObj name="Equation" r:id="rId2" imgW="748975" imgH="431613" progId="Equation.3">
                    <p:embed/>
                    <p:pic>
                      <p:nvPicPr>
                        <p:cNvPr id="0" name="Object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4" y="459"/>
                          <a:ext cx="1036" cy="59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sp>
        <p:nvSpPr>
          <p:cNvPr id="72708" name="Text Box 4">
            <a:extLst>
              <a:ext uri="{FF2B5EF4-FFF2-40B4-BE49-F238E27FC236}">
                <a16:creationId xmlns:a16="http://schemas.microsoft.com/office/drawing/2014/main" id="{5E2B73A4-1C26-98AF-A26D-13423CFA1963}"/>
              </a:ext>
            </a:extLst>
          </p:cNvPr>
          <p:cNvSpPr txBox="1">
            <a:spLocks noChangeArrowheads="1"/>
          </p:cNvSpPr>
          <p:nvPr/>
        </p:nvSpPr>
        <p:spPr bwMode="auto">
          <a:xfrm>
            <a:off x="381000" y="4046538"/>
            <a:ext cx="7913688"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The ratio of the characteristic eddy time to the laminar burning</a:t>
            </a:r>
          </a:p>
          <a:p>
            <a:pPr eaLnBrk="1" hangingPunct="1">
              <a:spcBef>
                <a:spcPct val="0"/>
              </a:spcBef>
              <a:buFontTx/>
              <a:buNone/>
            </a:pPr>
            <a:r>
              <a:rPr lang="en-US" altLang="en-US" sz="2400">
                <a:cs typeface="Times New Roman" panose="02020603050405020304" pitchFamily="18" charset="0"/>
              </a:rPr>
              <a:t> time is called the  Damkohler Number </a:t>
            </a:r>
            <a:r>
              <a:rPr lang="en-US" altLang="en-US" sz="2400" i="1">
                <a:cs typeface="Times New Roman" panose="02020603050405020304" pitchFamily="18" charset="0"/>
              </a:rPr>
              <a:t>Da</a:t>
            </a:r>
            <a:r>
              <a:rPr lang="en-US" altLang="en-US" sz="2400">
                <a:cs typeface="Times New Roman" panose="02020603050405020304" pitchFamily="18" charset="0"/>
              </a:rPr>
              <a:t>.</a:t>
            </a:r>
          </a:p>
        </p:txBody>
      </p:sp>
      <p:graphicFrame>
        <p:nvGraphicFramePr>
          <p:cNvPr id="72709" name="Object 5">
            <a:extLst>
              <a:ext uri="{FF2B5EF4-FFF2-40B4-BE49-F238E27FC236}">
                <a16:creationId xmlns:a16="http://schemas.microsoft.com/office/drawing/2014/main" id="{56790488-DC82-442E-42D0-9045195DB574}"/>
              </a:ext>
            </a:extLst>
          </p:cNvPr>
          <p:cNvGraphicFramePr>
            <a:graphicFrameLocks noChangeAspect="1"/>
          </p:cNvGraphicFramePr>
          <p:nvPr/>
        </p:nvGraphicFramePr>
        <p:xfrm>
          <a:off x="2667000" y="5099050"/>
          <a:ext cx="3305175" cy="1073150"/>
        </p:xfrm>
        <a:graphic>
          <a:graphicData uri="http://schemas.openxmlformats.org/presentationml/2006/ole">
            <mc:AlternateContent xmlns:mc="http://schemas.openxmlformats.org/markup-compatibility/2006">
              <mc:Choice xmlns:v="urn:schemas-microsoft-com:vml" Requires="v">
                <p:oleObj name="Equation" r:id="rId4" imgW="1485900" imgH="482600" progId="Equation.3">
                  <p:embed/>
                </p:oleObj>
              </mc:Choice>
              <mc:Fallback>
                <p:oleObj name="Equation" r:id="rId4" imgW="1485900" imgH="482600" progId="Equation.3">
                  <p:embed/>
                  <p:pic>
                    <p:nvPicPr>
                      <p:cNvPr id="0"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0" y="5099050"/>
                        <a:ext cx="3305175" cy="107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243" name="Object 21">
            <a:extLst>
              <a:ext uri="{FF2B5EF4-FFF2-40B4-BE49-F238E27FC236}">
                <a16:creationId xmlns:a16="http://schemas.microsoft.com/office/drawing/2014/main" id="{7853D64B-8DD9-9B27-9521-A8A3E053DDB2}"/>
              </a:ext>
            </a:extLst>
          </p:cNvPr>
          <p:cNvGraphicFramePr>
            <a:graphicFrameLocks noChangeAspect="1"/>
          </p:cNvGraphicFramePr>
          <p:nvPr/>
        </p:nvGraphicFramePr>
        <p:xfrm>
          <a:off x="4038600" y="2057400"/>
          <a:ext cx="1255713" cy="1022350"/>
        </p:xfrm>
        <a:graphic>
          <a:graphicData uri="http://schemas.openxmlformats.org/presentationml/2006/ole">
            <mc:AlternateContent xmlns:mc="http://schemas.openxmlformats.org/markup-compatibility/2006">
              <mc:Choice xmlns:v="urn:schemas-microsoft-com:vml" Requires="v">
                <p:oleObj name="Equation" r:id="rId6" imgW="558558" imgH="431613" progId="Equation.3">
                  <p:embed/>
                </p:oleObj>
              </mc:Choice>
              <mc:Fallback>
                <p:oleObj name="Equation" r:id="rId6" imgW="558558" imgH="431613" progId="Equation.3">
                  <p:embed/>
                  <p:pic>
                    <p:nvPicPr>
                      <p:cNvPr id="0" name="Object 2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38600" y="2057400"/>
                        <a:ext cx="1255713" cy="102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50" name="Text Box 7">
            <a:extLst>
              <a:ext uri="{FF2B5EF4-FFF2-40B4-BE49-F238E27FC236}">
                <a16:creationId xmlns:a16="http://schemas.microsoft.com/office/drawing/2014/main" id="{FAE549DE-B5DE-4F01-5E0B-DA4709DE5CF1}"/>
              </a:ext>
            </a:extLst>
          </p:cNvPr>
          <p:cNvSpPr txBox="1">
            <a:spLocks noChangeArrowheads="1"/>
          </p:cNvSpPr>
          <p:nvPr/>
        </p:nvSpPr>
        <p:spPr bwMode="auto">
          <a:xfrm>
            <a:off x="457200" y="1219200"/>
            <a:ext cx="7848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Size of a Largest Eddy: </a:t>
            </a:r>
            <a:r>
              <a:rPr lang="en-US" altLang="en-US" sz="2800" i="1">
                <a:cs typeface="Times New Roman" panose="02020603050405020304" pitchFamily="18" charset="0"/>
              </a:rPr>
              <a:t>L </a:t>
            </a:r>
            <a:r>
              <a:rPr lang="en-US" altLang="en-US" sz="2800" i="1">
                <a:cs typeface="Times New Roman" panose="02020603050405020304" pitchFamily="18" charset="0"/>
                <a:sym typeface="Symbol" panose="05050102010706020507" pitchFamily="18" charset="2"/>
              </a:rPr>
              <a:t> B</a:t>
            </a:r>
          </a:p>
          <a:p>
            <a:pPr eaLnBrk="1" hangingPunct="1">
              <a:spcBef>
                <a:spcPct val="0"/>
              </a:spcBef>
              <a:buFontTx/>
              <a:buNone/>
            </a:pPr>
            <a:r>
              <a:rPr lang="en-US" altLang="en-US" sz="2800">
                <a:cs typeface="Times New Roman" panose="02020603050405020304" pitchFamily="18" charset="0"/>
                <a:sym typeface="Symbol" panose="05050102010706020507" pitchFamily="18" charset="2"/>
              </a:rPr>
              <a:t>Orbital velocity of Parcels in this Eddy= </a:t>
            </a:r>
            <a:r>
              <a:rPr lang="en-US" altLang="en-US" sz="2800" i="1">
                <a:cs typeface="Times New Roman" panose="02020603050405020304" pitchFamily="18" charset="0"/>
                <a:sym typeface="Symbol" panose="05050102010706020507" pitchFamily="18" charset="2"/>
              </a:rPr>
              <a:t>U</a:t>
            </a:r>
            <a:r>
              <a:rPr lang="en-US" altLang="en-US" sz="2800" i="1" baseline="-25000">
                <a:cs typeface="Times New Roman" panose="02020603050405020304" pitchFamily="18" charset="0"/>
                <a:sym typeface="Symbol" panose="05050102010706020507" pitchFamily="18" charset="2"/>
              </a:rPr>
              <a:t>O</a:t>
            </a:r>
            <a:endParaRPr lang="en-US" altLang="en-US" sz="2800">
              <a:cs typeface="Times New Roman" panose="02020603050405020304" pitchFamily="18" charset="0"/>
            </a:endParaRPr>
          </a:p>
          <a:p>
            <a:pPr eaLnBrk="1" hangingPunct="1">
              <a:spcBef>
                <a:spcPct val="0"/>
              </a:spcBef>
              <a:buFontTx/>
              <a:buNone/>
            </a:pPr>
            <a:r>
              <a:rPr lang="en-US" altLang="en-US" sz="2800">
                <a:cs typeface="Times New Roman" panose="02020603050405020304" pitchFamily="18" charset="0"/>
              </a:rPr>
              <a:t>Eddy turnover time:</a:t>
            </a:r>
          </a:p>
        </p:txBody>
      </p:sp>
      <p:sp>
        <p:nvSpPr>
          <p:cNvPr id="33799" name="Title 23">
            <a:extLst>
              <a:ext uri="{FF2B5EF4-FFF2-40B4-BE49-F238E27FC236}">
                <a16:creationId xmlns:a16="http://schemas.microsoft.com/office/drawing/2014/main" id="{1F91C4CF-8EC7-3D65-B112-65BC9EF8F212}"/>
              </a:ext>
            </a:extLst>
          </p:cNvPr>
          <p:cNvSpPr>
            <a:spLocks noGrp="1" noChangeArrowheads="1"/>
          </p:cNvSpPr>
          <p:nvPr>
            <p:ph type="title"/>
          </p:nvPr>
        </p:nvSpPr>
        <p:spPr>
          <a:xfrm>
            <a:off x="333375" y="93663"/>
            <a:ext cx="6769100" cy="1143000"/>
          </a:xfrm>
        </p:spPr>
        <p:txBody>
          <a:bodyPr/>
          <a:lstStyle/>
          <a:p>
            <a:r>
              <a:rPr lang="en-IN" altLang="en-US" sz="2800">
                <a:cs typeface="Times New Roman" panose="02020603050405020304" pitchFamily="18" charset="0"/>
              </a:rPr>
              <a:t>Clues to Develop a Healthy Turbulent Flow in An Engine Cylinder</a:t>
            </a:r>
          </a:p>
        </p:txBody>
      </p:sp>
      <p:grpSp>
        <p:nvGrpSpPr>
          <p:cNvPr id="33800" name="Group 38">
            <a:extLst>
              <a:ext uri="{FF2B5EF4-FFF2-40B4-BE49-F238E27FC236}">
                <a16:creationId xmlns:a16="http://schemas.microsoft.com/office/drawing/2014/main" id="{452B7A94-B7AF-C14F-6FD6-91489DBFF671}"/>
              </a:ext>
            </a:extLst>
          </p:cNvPr>
          <p:cNvGrpSpPr>
            <a:grpSpLocks/>
          </p:cNvGrpSpPr>
          <p:nvPr/>
        </p:nvGrpSpPr>
        <p:grpSpPr bwMode="auto">
          <a:xfrm>
            <a:off x="0" y="0"/>
            <a:ext cx="9144000" cy="6858000"/>
            <a:chOff x="0" y="0"/>
            <a:chExt cx="9144000" cy="6858000"/>
          </a:xfrm>
        </p:grpSpPr>
        <p:grpSp>
          <p:nvGrpSpPr>
            <p:cNvPr id="33801" name="Group 19">
              <a:extLst>
                <a:ext uri="{FF2B5EF4-FFF2-40B4-BE49-F238E27FC236}">
                  <a16:creationId xmlns:a16="http://schemas.microsoft.com/office/drawing/2014/main" id="{C10C775E-E0A8-CEA7-7435-071B1314356E}"/>
                </a:ext>
              </a:extLst>
            </p:cNvPr>
            <p:cNvGrpSpPr>
              <a:grpSpLocks/>
            </p:cNvGrpSpPr>
            <p:nvPr/>
          </p:nvGrpSpPr>
          <p:grpSpPr bwMode="auto">
            <a:xfrm>
              <a:off x="0" y="0"/>
              <a:ext cx="9144000" cy="6858000"/>
              <a:chOff x="0" y="0"/>
              <a:chExt cx="9144000" cy="6858000"/>
            </a:xfrm>
          </p:grpSpPr>
          <p:grpSp>
            <p:nvGrpSpPr>
              <p:cNvPr id="33803" name="Group 8">
                <a:extLst>
                  <a:ext uri="{FF2B5EF4-FFF2-40B4-BE49-F238E27FC236}">
                    <a16:creationId xmlns:a16="http://schemas.microsoft.com/office/drawing/2014/main" id="{4D963DED-926B-CF41-D9F7-410F1EFEB005}"/>
                  </a:ext>
                </a:extLst>
              </p:cNvPr>
              <p:cNvGrpSpPr>
                <a:grpSpLocks/>
              </p:cNvGrpSpPr>
              <p:nvPr/>
            </p:nvGrpSpPr>
            <p:grpSpPr bwMode="auto">
              <a:xfrm>
                <a:off x="0" y="0"/>
                <a:ext cx="9144000" cy="6858000"/>
                <a:chOff x="0" y="0"/>
                <a:chExt cx="5760" cy="4320"/>
              </a:xfrm>
            </p:grpSpPr>
            <p:grpSp>
              <p:nvGrpSpPr>
                <p:cNvPr id="33805" name="Group 9">
                  <a:extLst>
                    <a:ext uri="{FF2B5EF4-FFF2-40B4-BE49-F238E27FC236}">
                      <a16:creationId xmlns:a16="http://schemas.microsoft.com/office/drawing/2014/main" id="{FF2F18A8-A9B4-229E-FF44-DC1355550E65}"/>
                    </a:ext>
                  </a:extLst>
                </p:cNvPr>
                <p:cNvGrpSpPr>
                  <a:grpSpLocks/>
                </p:cNvGrpSpPr>
                <p:nvPr/>
              </p:nvGrpSpPr>
              <p:grpSpPr bwMode="auto">
                <a:xfrm>
                  <a:off x="0" y="0"/>
                  <a:ext cx="192" cy="4320"/>
                  <a:chOff x="0" y="-48"/>
                  <a:chExt cx="144" cy="4368"/>
                </a:xfrm>
              </p:grpSpPr>
              <p:sp>
                <p:nvSpPr>
                  <p:cNvPr id="33815" name="Rectangle 10">
                    <a:extLst>
                      <a:ext uri="{FF2B5EF4-FFF2-40B4-BE49-F238E27FC236}">
                        <a16:creationId xmlns:a16="http://schemas.microsoft.com/office/drawing/2014/main" id="{2AC8BFE8-027A-BB22-7471-2C5E3C0FB086}"/>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816" name="Rectangle 11">
                    <a:extLst>
                      <a:ext uri="{FF2B5EF4-FFF2-40B4-BE49-F238E27FC236}">
                        <a16:creationId xmlns:a16="http://schemas.microsoft.com/office/drawing/2014/main" id="{684AD39B-19D8-E08D-0A70-57FB320FBDB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3806" name="Group 12">
                  <a:extLst>
                    <a:ext uri="{FF2B5EF4-FFF2-40B4-BE49-F238E27FC236}">
                      <a16:creationId xmlns:a16="http://schemas.microsoft.com/office/drawing/2014/main" id="{8940788D-4048-DB99-1F5D-188929DDD129}"/>
                    </a:ext>
                  </a:extLst>
                </p:cNvPr>
                <p:cNvGrpSpPr>
                  <a:grpSpLocks/>
                </p:cNvGrpSpPr>
                <p:nvPr/>
              </p:nvGrpSpPr>
              <p:grpSpPr bwMode="auto">
                <a:xfrm>
                  <a:off x="5674" y="24"/>
                  <a:ext cx="86" cy="4296"/>
                  <a:chOff x="5616" y="-48"/>
                  <a:chExt cx="144" cy="4368"/>
                </a:xfrm>
              </p:grpSpPr>
              <p:sp>
                <p:nvSpPr>
                  <p:cNvPr id="33813" name="Rectangle 13">
                    <a:extLst>
                      <a:ext uri="{FF2B5EF4-FFF2-40B4-BE49-F238E27FC236}">
                        <a16:creationId xmlns:a16="http://schemas.microsoft.com/office/drawing/2014/main" id="{8B07BD82-6088-FE19-719D-6F7B4708D88E}"/>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814" name="Rectangle 14">
                    <a:extLst>
                      <a:ext uri="{FF2B5EF4-FFF2-40B4-BE49-F238E27FC236}">
                        <a16:creationId xmlns:a16="http://schemas.microsoft.com/office/drawing/2014/main" id="{CF787595-CE51-1EE9-5FD8-BF757AA1C307}"/>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3807" name="Group 15">
                  <a:extLst>
                    <a:ext uri="{FF2B5EF4-FFF2-40B4-BE49-F238E27FC236}">
                      <a16:creationId xmlns:a16="http://schemas.microsoft.com/office/drawing/2014/main" id="{F9263BB4-A82B-B4E1-5394-CE83892DD960}"/>
                    </a:ext>
                  </a:extLst>
                </p:cNvPr>
                <p:cNvGrpSpPr>
                  <a:grpSpLocks/>
                </p:cNvGrpSpPr>
                <p:nvPr/>
              </p:nvGrpSpPr>
              <p:grpSpPr bwMode="auto">
                <a:xfrm>
                  <a:off x="144" y="0"/>
                  <a:ext cx="5616" cy="144"/>
                  <a:chOff x="96" y="-48"/>
                  <a:chExt cx="5520" cy="144"/>
                </a:xfrm>
              </p:grpSpPr>
              <p:sp>
                <p:nvSpPr>
                  <p:cNvPr id="33811" name="Rectangle 16">
                    <a:extLst>
                      <a:ext uri="{FF2B5EF4-FFF2-40B4-BE49-F238E27FC236}">
                        <a16:creationId xmlns:a16="http://schemas.microsoft.com/office/drawing/2014/main" id="{16A9CA40-7D61-FF33-8B66-77709194E9A9}"/>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812" name="Rectangle 17">
                    <a:extLst>
                      <a:ext uri="{FF2B5EF4-FFF2-40B4-BE49-F238E27FC236}">
                        <a16:creationId xmlns:a16="http://schemas.microsoft.com/office/drawing/2014/main" id="{B36348E2-6364-D7BD-A6A2-6582B3B7AEE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3808" name="Group 18">
                  <a:extLst>
                    <a:ext uri="{FF2B5EF4-FFF2-40B4-BE49-F238E27FC236}">
                      <a16:creationId xmlns:a16="http://schemas.microsoft.com/office/drawing/2014/main" id="{0FB6F9A1-14BD-A2E1-78D3-224C3F429B02}"/>
                    </a:ext>
                  </a:extLst>
                </p:cNvPr>
                <p:cNvGrpSpPr>
                  <a:grpSpLocks/>
                </p:cNvGrpSpPr>
                <p:nvPr/>
              </p:nvGrpSpPr>
              <p:grpSpPr bwMode="auto">
                <a:xfrm>
                  <a:off x="144" y="4234"/>
                  <a:ext cx="5616" cy="86"/>
                  <a:chOff x="96" y="4176"/>
                  <a:chExt cx="5520" cy="144"/>
                </a:xfrm>
              </p:grpSpPr>
              <p:sp>
                <p:nvSpPr>
                  <p:cNvPr id="33809" name="Rectangle 19">
                    <a:extLst>
                      <a:ext uri="{FF2B5EF4-FFF2-40B4-BE49-F238E27FC236}">
                        <a16:creationId xmlns:a16="http://schemas.microsoft.com/office/drawing/2014/main" id="{A17E1598-F5FE-5EED-156B-074AC04DBB2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3810" name="Rectangle 20">
                    <a:extLst>
                      <a:ext uri="{FF2B5EF4-FFF2-40B4-BE49-F238E27FC236}">
                        <a16:creationId xmlns:a16="http://schemas.microsoft.com/office/drawing/2014/main" id="{85FAAC98-5732-BA94-E395-1125DF3B5158}"/>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4" name="Rectangle 21">
                <a:extLst>
                  <a:ext uri="{FF2B5EF4-FFF2-40B4-BE49-F238E27FC236}">
                    <a16:creationId xmlns:a16="http://schemas.microsoft.com/office/drawing/2014/main" id="{0A63E2EC-471F-BCD1-4D0C-3D53BDC22465}"/>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3802" name="Picture 42" descr="A picture containing shape&#10;&#10;Description automatically generated">
              <a:extLst>
                <a:ext uri="{FF2B5EF4-FFF2-40B4-BE49-F238E27FC236}">
                  <a16:creationId xmlns:a16="http://schemas.microsoft.com/office/drawing/2014/main" id="{4BD5E61F-DB20-AB2E-FB49-83F1CEBC335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50">
                                            <p:txEl>
                                              <p:pRg st="0" end="0"/>
                                            </p:txEl>
                                          </p:spTgt>
                                        </p:tgtEl>
                                        <p:attrNameLst>
                                          <p:attrName>style.visibility</p:attrName>
                                        </p:attrNameLst>
                                      </p:cBhvr>
                                      <p:to>
                                        <p:strVal val="visible"/>
                                      </p:to>
                                    </p:set>
                                    <p:animEffect transition="in" filter="dissolve">
                                      <p:cBhvr>
                                        <p:cTn id="7" dur="500"/>
                                        <p:tgtEl>
                                          <p:spTgt spid="10250">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0250">
                                            <p:txEl>
                                              <p:pRg st="1" end="1"/>
                                            </p:txEl>
                                          </p:spTgt>
                                        </p:tgtEl>
                                        <p:attrNameLst>
                                          <p:attrName>style.visibility</p:attrName>
                                        </p:attrNameLst>
                                      </p:cBhvr>
                                      <p:to>
                                        <p:strVal val="visible"/>
                                      </p:to>
                                    </p:set>
                                    <p:animEffect transition="in" filter="dissolve">
                                      <p:cBhvr>
                                        <p:cTn id="12" dur="500"/>
                                        <p:tgtEl>
                                          <p:spTgt spid="10250">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250">
                                            <p:txEl>
                                              <p:pRg st="2" end="2"/>
                                            </p:txEl>
                                          </p:spTgt>
                                        </p:tgtEl>
                                        <p:attrNameLst>
                                          <p:attrName>style.visibility</p:attrName>
                                        </p:attrNameLst>
                                      </p:cBhvr>
                                      <p:to>
                                        <p:strVal val="visible"/>
                                      </p:to>
                                    </p:set>
                                    <p:animEffect transition="in" filter="dissolve">
                                      <p:cBhvr>
                                        <p:cTn id="17" dur="500"/>
                                        <p:tgtEl>
                                          <p:spTgt spid="10250">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dissolve">
                                      <p:cBhvr>
                                        <p:cTn id="22" dur="500"/>
                                        <p:tgtEl>
                                          <p:spTgt spid="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2" presetClass="entr" presetSubtype="0" fill="hold" nodeType="clickEffect">
                                  <p:stCondLst>
                                    <p:cond delay="0"/>
                                  </p:stCondLst>
                                  <p:childTnLst>
                                    <p:set>
                                      <p:cBhvr>
                                        <p:cTn id="26" dur="1" fill="hold">
                                          <p:stCondLst>
                                            <p:cond delay="0"/>
                                          </p:stCondLst>
                                        </p:cTn>
                                        <p:tgtEl>
                                          <p:spTgt spid="10243"/>
                                        </p:tgtEl>
                                        <p:attrNameLst>
                                          <p:attrName>style.visibility</p:attrName>
                                        </p:attrNameLst>
                                      </p:cBhvr>
                                      <p:to>
                                        <p:strVal val="visible"/>
                                      </p:to>
                                    </p:set>
                                    <p:animEffect transition="in" filter="fade">
                                      <p:cBhvr>
                                        <p:cTn id="27" dur="1000"/>
                                        <p:tgtEl>
                                          <p:spTgt spid="10243"/>
                                        </p:tgtEl>
                                      </p:cBhvr>
                                    </p:animEffect>
                                    <p:anim calcmode="lin" valueType="num">
                                      <p:cBhvr>
                                        <p:cTn id="28" dur="1000" fill="hold"/>
                                        <p:tgtEl>
                                          <p:spTgt spid="10243"/>
                                        </p:tgtEl>
                                        <p:attrNameLst>
                                          <p:attrName>ppt_x</p:attrName>
                                        </p:attrNameLst>
                                      </p:cBhvr>
                                      <p:tavLst>
                                        <p:tav tm="0">
                                          <p:val>
                                            <p:strVal val="#ppt_x"/>
                                          </p:val>
                                        </p:tav>
                                        <p:tav tm="100000">
                                          <p:val>
                                            <p:strVal val="#ppt_x"/>
                                          </p:val>
                                        </p:tav>
                                      </p:tavLst>
                                    </p:anim>
                                    <p:anim calcmode="lin" valueType="num">
                                      <p:cBhvr>
                                        <p:cTn id="29"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9" presetClass="entr" presetSubtype="0" fill="hold" nodeType="clickEffect">
                                  <p:stCondLst>
                                    <p:cond delay="0"/>
                                  </p:stCondLst>
                                  <p:childTnLst>
                                    <p:set>
                                      <p:cBhvr>
                                        <p:cTn id="33" dur="1" fill="hold">
                                          <p:stCondLst>
                                            <p:cond delay="0"/>
                                          </p:stCondLst>
                                        </p:cTn>
                                        <p:tgtEl>
                                          <p:spTgt spid="72708"/>
                                        </p:tgtEl>
                                        <p:attrNameLst>
                                          <p:attrName>style.visibility</p:attrName>
                                        </p:attrNameLst>
                                      </p:cBhvr>
                                      <p:to>
                                        <p:strVal val="visible"/>
                                      </p:to>
                                    </p:set>
                                    <p:animEffect transition="in" filter="dissolve">
                                      <p:cBhvr>
                                        <p:cTn id="34" dur="500"/>
                                        <p:tgtEl>
                                          <p:spTgt spid="72708"/>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9" presetClass="entr" presetSubtype="0" fill="hold" nodeType="clickEffect">
                                  <p:stCondLst>
                                    <p:cond delay="0"/>
                                  </p:stCondLst>
                                  <p:childTnLst>
                                    <p:set>
                                      <p:cBhvr>
                                        <p:cTn id="38" dur="1" fill="hold">
                                          <p:stCondLst>
                                            <p:cond delay="0"/>
                                          </p:stCondLst>
                                        </p:cTn>
                                        <p:tgtEl>
                                          <p:spTgt spid="72709"/>
                                        </p:tgtEl>
                                        <p:attrNameLst>
                                          <p:attrName>style.visibility</p:attrName>
                                        </p:attrNameLst>
                                      </p:cBhvr>
                                      <p:to>
                                        <p:strVal val="visible"/>
                                      </p:to>
                                    </p:set>
                                    <p:animEffect transition="in" filter="dissolve">
                                      <p:cBhvr>
                                        <p:cTn id="39" dur="500"/>
                                        <p:tgtEl>
                                          <p:spTgt spid="727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8" grpId="0"/>
      <p:bldP spid="10250"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a:extLst>
              <a:ext uri="{FF2B5EF4-FFF2-40B4-BE49-F238E27FC236}">
                <a16:creationId xmlns:a16="http://schemas.microsoft.com/office/drawing/2014/main" id="{605E6497-02F4-1B6E-7F88-CF8052303BBB}"/>
              </a:ext>
            </a:extLst>
          </p:cNvPr>
          <p:cNvSpPr>
            <a:spLocks noGrp="1" noChangeArrowheads="1"/>
          </p:cNvSpPr>
          <p:nvPr>
            <p:ph type="title"/>
          </p:nvPr>
        </p:nvSpPr>
        <p:spPr>
          <a:xfrm>
            <a:off x="457200" y="274638"/>
            <a:ext cx="8229600" cy="731837"/>
          </a:xfrm>
        </p:spPr>
        <p:txBody>
          <a:bodyPr/>
          <a:lstStyle/>
          <a:p>
            <a:r>
              <a:rPr lang="en-IN" altLang="en-US" sz="2800">
                <a:cs typeface="Times New Roman" panose="02020603050405020304" pitchFamily="18" charset="0"/>
              </a:rPr>
              <a:t>Damköhler Number</a:t>
            </a:r>
          </a:p>
        </p:txBody>
      </p:sp>
      <p:sp>
        <p:nvSpPr>
          <p:cNvPr id="3" name="Content Placeholder 2">
            <a:extLst>
              <a:ext uri="{FF2B5EF4-FFF2-40B4-BE49-F238E27FC236}">
                <a16:creationId xmlns:a16="http://schemas.microsoft.com/office/drawing/2014/main" id="{B23B0882-47DD-F9EE-C400-862F25D8748B}"/>
              </a:ext>
            </a:extLst>
          </p:cNvPr>
          <p:cNvSpPr>
            <a:spLocks noGrp="1" noChangeArrowheads="1"/>
          </p:cNvSpPr>
          <p:nvPr>
            <p:ph idx="1"/>
          </p:nvPr>
        </p:nvSpPr>
        <p:spPr>
          <a:xfrm>
            <a:off x="395288" y="1663700"/>
            <a:ext cx="8382000" cy="4525963"/>
          </a:xfrm>
        </p:spPr>
        <p:txBody>
          <a:bodyPr/>
          <a:lstStyle/>
          <a:p>
            <a:r>
              <a:rPr lang="en-IN" altLang="en-US" sz="2400">
                <a:cs typeface="Times New Roman" panose="02020603050405020304" pitchFamily="18" charset="0"/>
              </a:rPr>
              <a:t>When chemical reaction rates are fast in comparison to fluid mixing rates(turbulence),</a:t>
            </a:r>
          </a:p>
          <a:p>
            <a:r>
              <a:rPr lang="en-IN" altLang="en-US" sz="2400" b="1" i="1">
                <a:cs typeface="Times New Roman" panose="02020603050405020304" pitchFamily="18" charset="0"/>
              </a:rPr>
              <a:t>Da</a:t>
            </a:r>
            <a:r>
              <a:rPr lang="en-IN" altLang="en-US" sz="2400" b="1">
                <a:cs typeface="Times New Roman" panose="02020603050405020304" pitchFamily="18" charset="0"/>
              </a:rPr>
              <a:t> &gt;&gt; 1 fast chemistry regime</a:t>
            </a:r>
            <a:endParaRPr lang="en-IN" altLang="en-US" sz="2400">
              <a:cs typeface="Times New Roman" panose="02020603050405020304" pitchFamily="18" charset="0"/>
            </a:endParaRPr>
          </a:p>
          <a:p>
            <a:r>
              <a:rPr lang="en-IN" altLang="en-US" sz="2400">
                <a:cs typeface="Times New Roman" panose="02020603050405020304" pitchFamily="18" charset="0"/>
              </a:rPr>
              <a:t>Conversely when reactions are slow compared to mixing rates, </a:t>
            </a:r>
            <a:r>
              <a:rPr lang="en-IN" altLang="en-US" sz="2400" i="1">
                <a:cs typeface="Times New Roman" panose="02020603050405020304" pitchFamily="18" charset="0"/>
              </a:rPr>
              <a:t>Da</a:t>
            </a:r>
            <a:r>
              <a:rPr lang="en-IN" altLang="en-US" sz="2400">
                <a:cs typeface="Times New Roman" panose="02020603050405020304" pitchFamily="18" charset="0"/>
              </a:rPr>
              <a:t> &lt;&lt; 1</a:t>
            </a:r>
          </a:p>
          <a:p>
            <a:r>
              <a:rPr lang="en-IN" altLang="en-US" sz="2400">
                <a:cs typeface="Times New Roman" panose="02020603050405020304" pitchFamily="18" charset="0"/>
              </a:rPr>
              <a:t>For a fixed length scale ratio, </a:t>
            </a:r>
            <a:r>
              <a:rPr lang="en-IN" altLang="en-US" sz="2400" i="1">
                <a:cs typeface="Times New Roman" panose="02020603050405020304" pitchFamily="18" charset="0"/>
              </a:rPr>
              <a:t>Da</a:t>
            </a:r>
            <a:r>
              <a:rPr lang="en-IN" altLang="en-US" sz="2400">
                <a:cs typeface="Times New Roman" panose="02020603050405020304" pitchFamily="18" charset="0"/>
              </a:rPr>
              <a:t> falls as turbulence intensity goes up.</a:t>
            </a:r>
          </a:p>
        </p:txBody>
      </p:sp>
      <p:grpSp>
        <p:nvGrpSpPr>
          <p:cNvPr id="34820" name="Group 38">
            <a:extLst>
              <a:ext uri="{FF2B5EF4-FFF2-40B4-BE49-F238E27FC236}">
                <a16:creationId xmlns:a16="http://schemas.microsoft.com/office/drawing/2014/main" id="{90499A15-000C-EE82-2721-082FD911849B}"/>
              </a:ext>
            </a:extLst>
          </p:cNvPr>
          <p:cNvGrpSpPr>
            <a:grpSpLocks/>
          </p:cNvGrpSpPr>
          <p:nvPr/>
        </p:nvGrpSpPr>
        <p:grpSpPr bwMode="auto">
          <a:xfrm>
            <a:off x="0" y="0"/>
            <a:ext cx="9144000" cy="6858000"/>
            <a:chOff x="0" y="0"/>
            <a:chExt cx="9144000" cy="6858000"/>
          </a:xfrm>
        </p:grpSpPr>
        <p:grpSp>
          <p:nvGrpSpPr>
            <p:cNvPr id="34821" name="Group 19">
              <a:extLst>
                <a:ext uri="{FF2B5EF4-FFF2-40B4-BE49-F238E27FC236}">
                  <a16:creationId xmlns:a16="http://schemas.microsoft.com/office/drawing/2014/main" id="{85189DCB-0314-BAF0-CC5B-3F461F095526}"/>
                </a:ext>
              </a:extLst>
            </p:cNvPr>
            <p:cNvGrpSpPr>
              <a:grpSpLocks/>
            </p:cNvGrpSpPr>
            <p:nvPr/>
          </p:nvGrpSpPr>
          <p:grpSpPr bwMode="auto">
            <a:xfrm>
              <a:off x="0" y="0"/>
              <a:ext cx="9144000" cy="6858000"/>
              <a:chOff x="0" y="0"/>
              <a:chExt cx="9144000" cy="6858000"/>
            </a:xfrm>
          </p:grpSpPr>
          <p:grpSp>
            <p:nvGrpSpPr>
              <p:cNvPr id="34823" name="Group 8">
                <a:extLst>
                  <a:ext uri="{FF2B5EF4-FFF2-40B4-BE49-F238E27FC236}">
                    <a16:creationId xmlns:a16="http://schemas.microsoft.com/office/drawing/2014/main" id="{2B8D609D-BDBB-F898-668F-3D364622ECFC}"/>
                  </a:ext>
                </a:extLst>
              </p:cNvPr>
              <p:cNvGrpSpPr>
                <a:grpSpLocks/>
              </p:cNvGrpSpPr>
              <p:nvPr/>
            </p:nvGrpSpPr>
            <p:grpSpPr bwMode="auto">
              <a:xfrm>
                <a:off x="0" y="0"/>
                <a:ext cx="9144000" cy="6858000"/>
                <a:chOff x="0" y="0"/>
                <a:chExt cx="5760" cy="4320"/>
              </a:xfrm>
            </p:grpSpPr>
            <p:grpSp>
              <p:nvGrpSpPr>
                <p:cNvPr id="34825" name="Group 9">
                  <a:extLst>
                    <a:ext uri="{FF2B5EF4-FFF2-40B4-BE49-F238E27FC236}">
                      <a16:creationId xmlns:a16="http://schemas.microsoft.com/office/drawing/2014/main" id="{BD9EFEDF-8DCD-75E8-FD9C-70974E480EAA}"/>
                    </a:ext>
                  </a:extLst>
                </p:cNvPr>
                <p:cNvGrpSpPr>
                  <a:grpSpLocks/>
                </p:cNvGrpSpPr>
                <p:nvPr/>
              </p:nvGrpSpPr>
              <p:grpSpPr bwMode="auto">
                <a:xfrm>
                  <a:off x="0" y="0"/>
                  <a:ext cx="192" cy="4320"/>
                  <a:chOff x="0" y="-48"/>
                  <a:chExt cx="144" cy="4368"/>
                </a:xfrm>
              </p:grpSpPr>
              <p:sp>
                <p:nvSpPr>
                  <p:cNvPr id="34835" name="Rectangle 10">
                    <a:extLst>
                      <a:ext uri="{FF2B5EF4-FFF2-40B4-BE49-F238E27FC236}">
                        <a16:creationId xmlns:a16="http://schemas.microsoft.com/office/drawing/2014/main" id="{F842D9FC-6839-4F5F-64E1-C8ABAFF7DAB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4836" name="Rectangle 11">
                    <a:extLst>
                      <a:ext uri="{FF2B5EF4-FFF2-40B4-BE49-F238E27FC236}">
                        <a16:creationId xmlns:a16="http://schemas.microsoft.com/office/drawing/2014/main" id="{8D17D185-0A3B-8DB2-AF8B-D9F498EABE9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4826" name="Group 12">
                  <a:extLst>
                    <a:ext uri="{FF2B5EF4-FFF2-40B4-BE49-F238E27FC236}">
                      <a16:creationId xmlns:a16="http://schemas.microsoft.com/office/drawing/2014/main" id="{24735BC6-9319-3065-00F3-37FD8639A239}"/>
                    </a:ext>
                  </a:extLst>
                </p:cNvPr>
                <p:cNvGrpSpPr>
                  <a:grpSpLocks/>
                </p:cNvGrpSpPr>
                <p:nvPr/>
              </p:nvGrpSpPr>
              <p:grpSpPr bwMode="auto">
                <a:xfrm>
                  <a:off x="5674" y="24"/>
                  <a:ext cx="86" cy="4296"/>
                  <a:chOff x="5616" y="-48"/>
                  <a:chExt cx="144" cy="4368"/>
                </a:xfrm>
              </p:grpSpPr>
              <p:sp>
                <p:nvSpPr>
                  <p:cNvPr id="34833" name="Rectangle 13">
                    <a:extLst>
                      <a:ext uri="{FF2B5EF4-FFF2-40B4-BE49-F238E27FC236}">
                        <a16:creationId xmlns:a16="http://schemas.microsoft.com/office/drawing/2014/main" id="{B035EF0C-E596-DDFE-318B-3C96D459D3BD}"/>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4834" name="Rectangle 14">
                    <a:extLst>
                      <a:ext uri="{FF2B5EF4-FFF2-40B4-BE49-F238E27FC236}">
                        <a16:creationId xmlns:a16="http://schemas.microsoft.com/office/drawing/2014/main" id="{A94C6300-1AD5-74A3-334C-F0026DD724F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4827" name="Group 15">
                  <a:extLst>
                    <a:ext uri="{FF2B5EF4-FFF2-40B4-BE49-F238E27FC236}">
                      <a16:creationId xmlns:a16="http://schemas.microsoft.com/office/drawing/2014/main" id="{F95E42E2-8D35-00B8-3216-A0CFA32B2C9A}"/>
                    </a:ext>
                  </a:extLst>
                </p:cNvPr>
                <p:cNvGrpSpPr>
                  <a:grpSpLocks/>
                </p:cNvGrpSpPr>
                <p:nvPr/>
              </p:nvGrpSpPr>
              <p:grpSpPr bwMode="auto">
                <a:xfrm>
                  <a:off x="144" y="0"/>
                  <a:ext cx="5616" cy="144"/>
                  <a:chOff x="96" y="-48"/>
                  <a:chExt cx="5520" cy="144"/>
                </a:xfrm>
              </p:grpSpPr>
              <p:sp>
                <p:nvSpPr>
                  <p:cNvPr id="34831" name="Rectangle 16">
                    <a:extLst>
                      <a:ext uri="{FF2B5EF4-FFF2-40B4-BE49-F238E27FC236}">
                        <a16:creationId xmlns:a16="http://schemas.microsoft.com/office/drawing/2014/main" id="{D2C758AA-BB17-D763-DB02-1A4D861F6CB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4832" name="Rectangle 17">
                    <a:extLst>
                      <a:ext uri="{FF2B5EF4-FFF2-40B4-BE49-F238E27FC236}">
                        <a16:creationId xmlns:a16="http://schemas.microsoft.com/office/drawing/2014/main" id="{0F8E5DB0-AA01-31CC-EE79-3BBAA050EA1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4828" name="Group 18">
                  <a:extLst>
                    <a:ext uri="{FF2B5EF4-FFF2-40B4-BE49-F238E27FC236}">
                      <a16:creationId xmlns:a16="http://schemas.microsoft.com/office/drawing/2014/main" id="{35AEE767-5D39-4832-4474-3FB8E22FB17B}"/>
                    </a:ext>
                  </a:extLst>
                </p:cNvPr>
                <p:cNvGrpSpPr>
                  <a:grpSpLocks/>
                </p:cNvGrpSpPr>
                <p:nvPr/>
              </p:nvGrpSpPr>
              <p:grpSpPr bwMode="auto">
                <a:xfrm>
                  <a:off x="144" y="4234"/>
                  <a:ext cx="5616" cy="86"/>
                  <a:chOff x="96" y="4176"/>
                  <a:chExt cx="5520" cy="144"/>
                </a:xfrm>
              </p:grpSpPr>
              <p:sp>
                <p:nvSpPr>
                  <p:cNvPr id="34829" name="Rectangle 19">
                    <a:extLst>
                      <a:ext uri="{FF2B5EF4-FFF2-40B4-BE49-F238E27FC236}">
                        <a16:creationId xmlns:a16="http://schemas.microsoft.com/office/drawing/2014/main" id="{81964CFD-B4C9-C707-9A26-AFCB27DE4977}"/>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4830" name="Rectangle 20">
                    <a:extLst>
                      <a:ext uri="{FF2B5EF4-FFF2-40B4-BE49-F238E27FC236}">
                        <a16:creationId xmlns:a16="http://schemas.microsoft.com/office/drawing/2014/main" id="{D68263F5-6D3C-4893-78C0-5BA18BD1F98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7" name="Rectangle 21">
                <a:extLst>
                  <a:ext uri="{FF2B5EF4-FFF2-40B4-BE49-F238E27FC236}">
                    <a16:creationId xmlns:a16="http://schemas.microsoft.com/office/drawing/2014/main" id="{D211931B-81D6-BC81-5E85-9486D483584B}"/>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4822" name="Picture 42" descr="A picture containing shape&#10;&#10;Description automatically generated">
              <a:extLst>
                <a:ext uri="{FF2B5EF4-FFF2-40B4-BE49-F238E27FC236}">
                  <a16:creationId xmlns:a16="http://schemas.microsoft.com/office/drawing/2014/main" id="{D0F5A38B-14E9-83F7-C9A7-98BF7B59C6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BE4B205A-29BB-5EA7-BAE5-D3AF8F19E2D1}"/>
              </a:ext>
            </a:extLst>
          </p:cNvPr>
          <p:cNvSpPr>
            <a:spLocks noGrp="1" noChangeArrowheads="1"/>
          </p:cNvSpPr>
          <p:nvPr>
            <p:ph type="title"/>
          </p:nvPr>
        </p:nvSpPr>
        <p:spPr>
          <a:xfrm>
            <a:off x="101600" y="331788"/>
            <a:ext cx="7442200" cy="563562"/>
          </a:xfrm>
        </p:spPr>
        <p:txBody>
          <a:bodyPr/>
          <a:lstStyle/>
          <a:p>
            <a:pPr eaLnBrk="1" hangingPunct="1"/>
            <a:r>
              <a:rPr lang="en-US" altLang="en-US" sz="2800">
                <a:cs typeface="Times New Roman" panose="02020603050405020304" pitchFamily="18" charset="0"/>
              </a:rPr>
              <a:t>Span of Multi-scale Turbulent Flames</a:t>
            </a:r>
          </a:p>
        </p:txBody>
      </p:sp>
      <p:sp>
        <p:nvSpPr>
          <p:cNvPr id="71683" name="Rectangle 3">
            <a:extLst>
              <a:ext uri="{FF2B5EF4-FFF2-40B4-BE49-F238E27FC236}">
                <a16:creationId xmlns:a16="http://schemas.microsoft.com/office/drawing/2014/main" id="{CF26BDB6-734A-1759-6802-90C75F191B48}"/>
              </a:ext>
            </a:extLst>
          </p:cNvPr>
          <p:cNvSpPr>
            <a:spLocks noGrp="1" noChangeArrowheads="1"/>
          </p:cNvSpPr>
          <p:nvPr>
            <p:ph type="body" idx="1"/>
          </p:nvPr>
        </p:nvSpPr>
        <p:spPr>
          <a:xfrm>
            <a:off x="304800" y="1143000"/>
            <a:ext cx="8763000" cy="760413"/>
          </a:xfrm>
        </p:spPr>
        <p:txBody>
          <a:bodyPr/>
          <a:lstStyle/>
          <a:p>
            <a:pPr eaLnBrk="1" hangingPunct="1"/>
            <a:r>
              <a:rPr lang="en-US" altLang="en-US" sz="2400">
                <a:cs typeface="Times New Roman" panose="02020603050405020304" pitchFamily="18" charset="0"/>
              </a:rPr>
              <a:t>Multi-scale turbulent flames are essential for operation of high speed engines.</a:t>
            </a:r>
          </a:p>
        </p:txBody>
      </p:sp>
      <p:pic>
        <p:nvPicPr>
          <p:cNvPr id="71689" name="Picture 9" descr="balearics">
            <a:extLst>
              <a:ext uri="{FF2B5EF4-FFF2-40B4-BE49-F238E27FC236}">
                <a16:creationId xmlns:a16="http://schemas.microsoft.com/office/drawing/2014/main" id="{EA93F84C-1F1B-6B7A-EBE0-4814EE89F3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9138" y="3538538"/>
            <a:ext cx="3071812"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EB82B82C-5797-7AAA-2D7E-59B5768583C2}"/>
              </a:ext>
            </a:extLst>
          </p:cNvPr>
          <p:cNvSpPr txBox="1">
            <a:spLocks noChangeArrowheads="1"/>
          </p:cNvSpPr>
          <p:nvPr/>
        </p:nvSpPr>
        <p:spPr bwMode="auto">
          <a:xfrm>
            <a:off x="384175" y="2019300"/>
            <a:ext cx="32083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IN" altLang="en-US" sz="2400">
                <a:cs typeface="Times New Roman" panose="02020603050405020304" pitchFamily="18" charset="0"/>
              </a:rPr>
              <a:t>The span of eddy scales:</a:t>
            </a:r>
          </a:p>
        </p:txBody>
      </p:sp>
      <p:graphicFrame>
        <p:nvGraphicFramePr>
          <p:cNvPr id="25" name="Object 26">
            <a:extLst>
              <a:ext uri="{FF2B5EF4-FFF2-40B4-BE49-F238E27FC236}">
                <a16:creationId xmlns:a16="http://schemas.microsoft.com/office/drawing/2014/main" id="{4CC7AAA3-F257-6F82-E065-F01663B27BA4}"/>
              </a:ext>
            </a:extLst>
          </p:cNvPr>
          <p:cNvGraphicFramePr>
            <a:graphicFrameLocks noChangeAspect="1"/>
          </p:cNvGraphicFramePr>
          <p:nvPr/>
        </p:nvGraphicFramePr>
        <p:xfrm>
          <a:off x="6251575" y="1905000"/>
          <a:ext cx="506413" cy="758825"/>
        </p:xfrm>
        <a:graphic>
          <a:graphicData uri="http://schemas.openxmlformats.org/presentationml/2006/ole">
            <mc:AlternateContent xmlns:mc="http://schemas.openxmlformats.org/markup-compatibility/2006">
              <mc:Choice xmlns:v="urn:schemas-microsoft-com:vml" Requires="v">
                <p:oleObj name="Equation" r:id="rId3" imgW="279400" imgH="419100" progId="Equation.3">
                  <p:embed/>
                </p:oleObj>
              </mc:Choice>
              <mc:Fallback>
                <p:oleObj name="Equation" r:id="rId3" imgW="279400" imgH="419100" progId="Equation.3">
                  <p:embed/>
                  <p:pic>
                    <p:nvPicPr>
                      <p:cNvPr id="0" name="Object 2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1575" y="1905000"/>
                        <a:ext cx="506413"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8219" name="Object 27">
            <a:extLst>
              <a:ext uri="{FF2B5EF4-FFF2-40B4-BE49-F238E27FC236}">
                <a16:creationId xmlns:a16="http://schemas.microsoft.com/office/drawing/2014/main" id="{5095254D-B18E-36F1-6CE0-217685C7B5CB}"/>
              </a:ext>
            </a:extLst>
          </p:cNvPr>
          <p:cNvGraphicFramePr>
            <a:graphicFrameLocks noChangeAspect="1"/>
          </p:cNvGraphicFramePr>
          <p:nvPr/>
        </p:nvGraphicFramePr>
        <p:xfrm>
          <a:off x="1765300" y="2743200"/>
          <a:ext cx="1403350" cy="942975"/>
        </p:xfrm>
        <a:graphic>
          <a:graphicData uri="http://schemas.openxmlformats.org/presentationml/2006/ole">
            <mc:AlternateContent xmlns:mc="http://schemas.openxmlformats.org/markup-compatibility/2006">
              <mc:Choice xmlns:v="urn:schemas-microsoft-com:vml" Requires="v">
                <p:oleObj name="Equation" r:id="rId5" imgW="774364" imgH="520474" progId="Equation.3">
                  <p:embed/>
                </p:oleObj>
              </mc:Choice>
              <mc:Fallback>
                <p:oleObj name="Equation" r:id="rId5" imgW="774364" imgH="520474" progId="Equation.3">
                  <p:embed/>
                  <p:pic>
                    <p:nvPicPr>
                      <p:cNvPr id="0" name="Object 2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65300" y="2743200"/>
                        <a:ext cx="1403350"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mc:AlternateContent xmlns:mc="http://schemas.openxmlformats.org/markup-compatibility/2006" xmlns:p14="http://schemas.microsoft.com/office/powerpoint/2010/main">
        <mc:Choice Requires="p14">
          <p:contentPart p14:bwMode="auto" r:id="rId7">
            <p14:nvContentPartPr>
              <p14:cNvPr id="9221" name="Ink 13">
                <a:extLst>
                  <a:ext uri="{FF2B5EF4-FFF2-40B4-BE49-F238E27FC236}">
                    <a16:creationId xmlns:a16="http://schemas.microsoft.com/office/drawing/2014/main" id="{C85B0420-71C5-68A1-DEA6-09E4B49500EC}"/>
                  </a:ext>
                </a:extLst>
              </p14:cNvPr>
              <p14:cNvContentPartPr>
                <a14:cpLocks xmlns:a14="http://schemas.microsoft.com/office/drawing/2010/main" noRot="1" noChangeAspect="1" noEditPoints="1" noChangeArrowheads="1" noChangeShapeType="1"/>
              </p14:cNvContentPartPr>
              <p14:nvPr/>
            </p14:nvContentPartPr>
            <p14:xfrm>
              <a:off x="4895850" y="5789613"/>
              <a:ext cx="7938" cy="1587"/>
            </p14:xfrm>
          </p:contentPart>
        </mc:Choice>
        <mc:Fallback xmlns="">
          <p:pic>
            <p:nvPicPr>
              <p:cNvPr id="9221" name="Ink 13">
                <a:extLst>
                  <a:ext uri="{FF2B5EF4-FFF2-40B4-BE49-F238E27FC236}">
                    <a16:creationId xmlns:a16="http://schemas.microsoft.com/office/drawing/2014/main" id="{C85B0420-71C5-68A1-DEA6-09E4B49500EC}"/>
                  </a:ext>
                </a:extLst>
              </p:cNvPr>
              <p:cNvPicPr>
                <a:picLocks noRot="1" noChangeAspect="1" noEditPoints="1" noChangeArrowheads="1" noChangeShapeType="1"/>
              </p:cNvPicPr>
              <p:nvPr/>
            </p:nvPicPr>
            <p:blipFill>
              <a:blip r:embed="rId8"/>
              <a:stretch>
                <a:fillRect/>
              </a:stretch>
            </p:blipFill>
            <p:spPr>
              <a:xfrm>
                <a:off x="4886469" y="5781361"/>
                <a:ext cx="26701" cy="18092"/>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222" name="Ink 14">
                <a:extLst>
                  <a:ext uri="{FF2B5EF4-FFF2-40B4-BE49-F238E27FC236}">
                    <a16:creationId xmlns:a16="http://schemas.microsoft.com/office/drawing/2014/main" id="{BAEBE7AD-C74F-3C40-143D-A78F4E6FB85A}"/>
                  </a:ext>
                </a:extLst>
              </p14:cNvPr>
              <p14:cNvContentPartPr>
                <a14:cpLocks xmlns:a14="http://schemas.microsoft.com/office/drawing/2010/main" noRot="1" noChangeAspect="1" noEditPoints="1" noChangeArrowheads="1" noChangeShapeType="1"/>
              </p14:cNvContentPartPr>
              <p14:nvPr/>
            </p14:nvContentPartPr>
            <p14:xfrm>
              <a:off x="8440738" y="4598988"/>
              <a:ext cx="41275" cy="77787"/>
            </p14:xfrm>
          </p:contentPart>
        </mc:Choice>
        <mc:Fallback xmlns="">
          <p:pic>
            <p:nvPicPr>
              <p:cNvPr id="9222" name="Ink 14">
                <a:extLst>
                  <a:ext uri="{FF2B5EF4-FFF2-40B4-BE49-F238E27FC236}">
                    <a16:creationId xmlns:a16="http://schemas.microsoft.com/office/drawing/2014/main" id="{BAEBE7AD-C74F-3C40-143D-A78F4E6FB85A}"/>
                  </a:ext>
                </a:extLst>
              </p:cNvPr>
              <p:cNvPicPr>
                <a:picLocks noRot="1" noChangeAspect="1" noEditPoints="1" noChangeArrowheads="1" noChangeShapeType="1"/>
              </p:cNvPicPr>
              <p:nvPr/>
            </p:nvPicPr>
            <p:blipFill>
              <a:blip r:embed="rId10"/>
              <a:stretch>
                <a:fillRect/>
              </a:stretch>
            </p:blipFill>
            <p:spPr>
              <a:xfrm>
                <a:off x="8431406" y="4589711"/>
                <a:ext cx="59938" cy="96342"/>
              </a:xfrm>
              <a:prstGeom prst="rect">
                <a:avLst/>
              </a:prstGeom>
            </p:spPr>
          </p:pic>
        </mc:Fallback>
      </mc:AlternateContent>
      <p:grpSp>
        <p:nvGrpSpPr>
          <p:cNvPr id="35850" name="Group 38">
            <a:extLst>
              <a:ext uri="{FF2B5EF4-FFF2-40B4-BE49-F238E27FC236}">
                <a16:creationId xmlns:a16="http://schemas.microsoft.com/office/drawing/2014/main" id="{81D978CF-4598-58E0-E475-8E9EB3C2F659}"/>
              </a:ext>
            </a:extLst>
          </p:cNvPr>
          <p:cNvGrpSpPr>
            <a:grpSpLocks/>
          </p:cNvGrpSpPr>
          <p:nvPr/>
        </p:nvGrpSpPr>
        <p:grpSpPr bwMode="auto">
          <a:xfrm>
            <a:off x="0" y="0"/>
            <a:ext cx="9144000" cy="6858000"/>
            <a:chOff x="0" y="0"/>
            <a:chExt cx="9144000" cy="6858000"/>
          </a:xfrm>
        </p:grpSpPr>
        <p:grpSp>
          <p:nvGrpSpPr>
            <p:cNvPr id="35858" name="Group 19">
              <a:extLst>
                <a:ext uri="{FF2B5EF4-FFF2-40B4-BE49-F238E27FC236}">
                  <a16:creationId xmlns:a16="http://schemas.microsoft.com/office/drawing/2014/main" id="{993E4B0C-B8A9-DE56-2CD7-2F6117AB22BE}"/>
                </a:ext>
              </a:extLst>
            </p:cNvPr>
            <p:cNvGrpSpPr>
              <a:grpSpLocks/>
            </p:cNvGrpSpPr>
            <p:nvPr/>
          </p:nvGrpSpPr>
          <p:grpSpPr bwMode="auto">
            <a:xfrm>
              <a:off x="0" y="0"/>
              <a:ext cx="9144000" cy="6858000"/>
              <a:chOff x="0" y="0"/>
              <a:chExt cx="9144000" cy="6858000"/>
            </a:xfrm>
          </p:grpSpPr>
          <p:grpSp>
            <p:nvGrpSpPr>
              <p:cNvPr id="35860" name="Group 8">
                <a:extLst>
                  <a:ext uri="{FF2B5EF4-FFF2-40B4-BE49-F238E27FC236}">
                    <a16:creationId xmlns:a16="http://schemas.microsoft.com/office/drawing/2014/main" id="{A7815537-A571-50DA-681A-3B62F48FE481}"/>
                  </a:ext>
                </a:extLst>
              </p:cNvPr>
              <p:cNvGrpSpPr>
                <a:grpSpLocks/>
              </p:cNvGrpSpPr>
              <p:nvPr/>
            </p:nvGrpSpPr>
            <p:grpSpPr bwMode="auto">
              <a:xfrm>
                <a:off x="0" y="0"/>
                <a:ext cx="9144000" cy="6858000"/>
                <a:chOff x="0" y="0"/>
                <a:chExt cx="5760" cy="4320"/>
              </a:xfrm>
            </p:grpSpPr>
            <p:grpSp>
              <p:nvGrpSpPr>
                <p:cNvPr id="35862" name="Group 9">
                  <a:extLst>
                    <a:ext uri="{FF2B5EF4-FFF2-40B4-BE49-F238E27FC236}">
                      <a16:creationId xmlns:a16="http://schemas.microsoft.com/office/drawing/2014/main" id="{5AB2FECB-E0FA-39A9-B36C-0B37F2A52670}"/>
                    </a:ext>
                  </a:extLst>
                </p:cNvPr>
                <p:cNvGrpSpPr>
                  <a:grpSpLocks/>
                </p:cNvGrpSpPr>
                <p:nvPr/>
              </p:nvGrpSpPr>
              <p:grpSpPr bwMode="auto">
                <a:xfrm>
                  <a:off x="0" y="0"/>
                  <a:ext cx="192" cy="4320"/>
                  <a:chOff x="0" y="-48"/>
                  <a:chExt cx="144" cy="4368"/>
                </a:xfrm>
              </p:grpSpPr>
              <p:sp>
                <p:nvSpPr>
                  <p:cNvPr id="35872" name="Rectangle 10">
                    <a:extLst>
                      <a:ext uri="{FF2B5EF4-FFF2-40B4-BE49-F238E27FC236}">
                        <a16:creationId xmlns:a16="http://schemas.microsoft.com/office/drawing/2014/main" id="{35A48D00-1F2A-81A6-4F3B-6AC0BD67CC89}"/>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5873" name="Rectangle 11">
                    <a:extLst>
                      <a:ext uri="{FF2B5EF4-FFF2-40B4-BE49-F238E27FC236}">
                        <a16:creationId xmlns:a16="http://schemas.microsoft.com/office/drawing/2014/main" id="{1A4B1BC6-2E96-BDCA-ED27-6A7E62FD5C79}"/>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5863" name="Group 12">
                  <a:extLst>
                    <a:ext uri="{FF2B5EF4-FFF2-40B4-BE49-F238E27FC236}">
                      <a16:creationId xmlns:a16="http://schemas.microsoft.com/office/drawing/2014/main" id="{C08CB3AF-1204-BB8A-CE6A-CCB980A9C8FB}"/>
                    </a:ext>
                  </a:extLst>
                </p:cNvPr>
                <p:cNvGrpSpPr>
                  <a:grpSpLocks/>
                </p:cNvGrpSpPr>
                <p:nvPr/>
              </p:nvGrpSpPr>
              <p:grpSpPr bwMode="auto">
                <a:xfrm>
                  <a:off x="5674" y="24"/>
                  <a:ext cx="86" cy="4296"/>
                  <a:chOff x="5616" y="-48"/>
                  <a:chExt cx="144" cy="4368"/>
                </a:xfrm>
              </p:grpSpPr>
              <p:sp>
                <p:nvSpPr>
                  <p:cNvPr id="35870" name="Rectangle 13">
                    <a:extLst>
                      <a:ext uri="{FF2B5EF4-FFF2-40B4-BE49-F238E27FC236}">
                        <a16:creationId xmlns:a16="http://schemas.microsoft.com/office/drawing/2014/main" id="{66553E40-EC54-2BCC-B775-7DD1724E1DAC}"/>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5871" name="Rectangle 14">
                    <a:extLst>
                      <a:ext uri="{FF2B5EF4-FFF2-40B4-BE49-F238E27FC236}">
                        <a16:creationId xmlns:a16="http://schemas.microsoft.com/office/drawing/2014/main" id="{47BD2449-18D9-B24C-F7CF-EFA18F933CDE}"/>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5864" name="Group 15">
                  <a:extLst>
                    <a:ext uri="{FF2B5EF4-FFF2-40B4-BE49-F238E27FC236}">
                      <a16:creationId xmlns:a16="http://schemas.microsoft.com/office/drawing/2014/main" id="{9F654D89-0C3F-2939-82C8-5F6A5CE8D642}"/>
                    </a:ext>
                  </a:extLst>
                </p:cNvPr>
                <p:cNvGrpSpPr>
                  <a:grpSpLocks/>
                </p:cNvGrpSpPr>
                <p:nvPr/>
              </p:nvGrpSpPr>
              <p:grpSpPr bwMode="auto">
                <a:xfrm>
                  <a:off x="144" y="0"/>
                  <a:ext cx="5616" cy="144"/>
                  <a:chOff x="96" y="-48"/>
                  <a:chExt cx="5520" cy="144"/>
                </a:xfrm>
              </p:grpSpPr>
              <p:sp>
                <p:nvSpPr>
                  <p:cNvPr id="35868" name="Rectangle 16">
                    <a:extLst>
                      <a:ext uri="{FF2B5EF4-FFF2-40B4-BE49-F238E27FC236}">
                        <a16:creationId xmlns:a16="http://schemas.microsoft.com/office/drawing/2014/main" id="{309A0A7B-10C8-3817-21C6-061A3A57128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5869" name="Rectangle 17">
                    <a:extLst>
                      <a:ext uri="{FF2B5EF4-FFF2-40B4-BE49-F238E27FC236}">
                        <a16:creationId xmlns:a16="http://schemas.microsoft.com/office/drawing/2014/main" id="{442513D7-DA54-3E9A-BEBA-6AA5BBCEE4B4}"/>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5865" name="Group 18">
                  <a:extLst>
                    <a:ext uri="{FF2B5EF4-FFF2-40B4-BE49-F238E27FC236}">
                      <a16:creationId xmlns:a16="http://schemas.microsoft.com/office/drawing/2014/main" id="{43E99C73-1DF8-15D3-A1EE-65F5AA3BC82B}"/>
                    </a:ext>
                  </a:extLst>
                </p:cNvPr>
                <p:cNvGrpSpPr>
                  <a:grpSpLocks/>
                </p:cNvGrpSpPr>
                <p:nvPr/>
              </p:nvGrpSpPr>
              <p:grpSpPr bwMode="auto">
                <a:xfrm>
                  <a:off x="144" y="4234"/>
                  <a:ext cx="5616" cy="86"/>
                  <a:chOff x="96" y="4176"/>
                  <a:chExt cx="5520" cy="144"/>
                </a:xfrm>
              </p:grpSpPr>
              <p:sp>
                <p:nvSpPr>
                  <p:cNvPr id="35866" name="Rectangle 19">
                    <a:extLst>
                      <a:ext uri="{FF2B5EF4-FFF2-40B4-BE49-F238E27FC236}">
                        <a16:creationId xmlns:a16="http://schemas.microsoft.com/office/drawing/2014/main" id="{EDBB9D80-7EF7-808E-5A86-A16D53470DD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5867" name="Rectangle 20">
                    <a:extLst>
                      <a:ext uri="{FF2B5EF4-FFF2-40B4-BE49-F238E27FC236}">
                        <a16:creationId xmlns:a16="http://schemas.microsoft.com/office/drawing/2014/main" id="{C0867C82-B3EF-4F51-8852-DFC2D18CB1F6}"/>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5" name="Rectangle 21">
                <a:extLst>
                  <a:ext uri="{FF2B5EF4-FFF2-40B4-BE49-F238E27FC236}">
                    <a16:creationId xmlns:a16="http://schemas.microsoft.com/office/drawing/2014/main" id="{162E17F2-395B-E2CB-EF6D-EFF2C7E5559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5859" name="Picture 42" descr="A picture containing shape&#10;&#10;Description automatically generated">
              <a:extLst>
                <a:ext uri="{FF2B5EF4-FFF2-40B4-BE49-F238E27FC236}">
                  <a16:creationId xmlns:a16="http://schemas.microsoft.com/office/drawing/2014/main" id="{015C9304-75A6-5300-784B-784A1CD771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27" name="Object 26">
            <a:extLst>
              <a:ext uri="{FF2B5EF4-FFF2-40B4-BE49-F238E27FC236}">
                <a16:creationId xmlns:a16="http://schemas.microsoft.com/office/drawing/2014/main" id="{57FC9AF2-EF79-3213-1D98-4F9A43B23DD9}"/>
              </a:ext>
            </a:extLst>
          </p:cNvPr>
          <p:cNvGraphicFramePr>
            <a:graphicFrameLocks noChangeAspect="1"/>
          </p:cNvGraphicFramePr>
          <p:nvPr/>
        </p:nvGraphicFramePr>
        <p:xfrm>
          <a:off x="3608388" y="1919288"/>
          <a:ext cx="2486025" cy="758825"/>
        </p:xfrm>
        <a:graphic>
          <a:graphicData uri="http://schemas.openxmlformats.org/presentationml/2006/ole">
            <mc:AlternateContent xmlns:mc="http://schemas.openxmlformats.org/markup-compatibility/2006">
              <mc:Choice xmlns:v="urn:schemas-microsoft-com:vml" Requires="v">
                <p:oleObj name="Equation" r:id="rId12" imgW="1371600" imgH="419100" progId="Equation.3">
                  <p:embed/>
                </p:oleObj>
              </mc:Choice>
              <mc:Fallback>
                <p:oleObj name="Equation" r:id="rId12" imgW="1371600" imgH="419100" progId="Equation.3">
                  <p:embed/>
                  <p:pic>
                    <p:nvPicPr>
                      <p:cNvPr id="0" name="Object 26"/>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608388" y="1919288"/>
                        <a:ext cx="2486025" cy="758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8" name="Object 26">
            <a:extLst>
              <a:ext uri="{FF2B5EF4-FFF2-40B4-BE49-F238E27FC236}">
                <a16:creationId xmlns:a16="http://schemas.microsoft.com/office/drawing/2014/main" id="{864E5852-5D82-DFD2-CF26-8B157978A7B4}"/>
              </a:ext>
            </a:extLst>
          </p:cNvPr>
          <p:cNvGraphicFramePr>
            <a:graphicFrameLocks noChangeAspect="1"/>
          </p:cNvGraphicFramePr>
          <p:nvPr/>
        </p:nvGraphicFramePr>
        <p:xfrm>
          <a:off x="7307263" y="1928813"/>
          <a:ext cx="1150937" cy="804862"/>
        </p:xfrm>
        <a:graphic>
          <a:graphicData uri="http://schemas.openxmlformats.org/presentationml/2006/ole">
            <mc:AlternateContent xmlns:mc="http://schemas.openxmlformats.org/markup-compatibility/2006">
              <mc:Choice xmlns:v="urn:schemas-microsoft-com:vml" Requires="v">
                <p:oleObj name="Equation" r:id="rId14" imgW="634725" imgH="444307" progId="Equation.3">
                  <p:embed/>
                </p:oleObj>
              </mc:Choice>
              <mc:Fallback>
                <p:oleObj name="Equation" r:id="rId14" imgW="634725" imgH="444307" progId="Equation.3">
                  <p:embed/>
                  <p:pic>
                    <p:nvPicPr>
                      <p:cNvPr id="0" name="Object 2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307263" y="1928813"/>
                        <a:ext cx="1150937" cy="8048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9" name="Object 27">
            <a:extLst>
              <a:ext uri="{FF2B5EF4-FFF2-40B4-BE49-F238E27FC236}">
                <a16:creationId xmlns:a16="http://schemas.microsoft.com/office/drawing/2014/main" id="{0D86F3EC-4BE9-A740-A2F3-A76F63762404}"/>
              </a:ext>
            </a:extLst>
          </p:cNvPr>
          <p:cNvGraphicFramePr>
            <a:graphicFrameLocks noChangeAspect="1"/>
          </p:cNvGraphicFramePr>
          <p:nvPr/>
        </p:nvGraphicFramePr>
        <p:xfrm>
          <a:off x="3443288" y="2809875"/>
          <a:ext cx="1839912" cy="942975"/>
        </p:xfrm>
        <a:graphic>
          <a:graphicData uri="http://schemas.openxmlformats.org/presentationml/2006/ole">
            <mc:AlternateContent xmlns:mc="http://schemas.openxmlformats.org/markup-compatibility/2006">
              <mc:Choice xmlns:v="urn:schemas-microsoft-com:vml" Requires="v">
                <p:oleObj name="Equation" r:id="rId16" imgW="1016000" imgH="520700" progId="Equation.3">
                  <p:embed/>
                </p:oleObj>
              </mc:Choice>
              <mc:Fallback>
                <p:oleObj name="Equation" r:id="rId16" imgW="1016000" imgH="520700" progId="Equation.3">
                  <p:embed/>
                  <p:pic>
                    <p:nvPicPr>
                      <p:cNvPr id="0" name="Object 27"/>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443288" y="2809875"/>
                        <a:ext cx="1839912"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30" name="Group 10">
            <a:extLst>
              <a:ext uri="{FF2B5EF4-FFF2-40B4-BE49-F238E27FC236}">
                <a16:creationId xmlns:a16="http://schemas.microsoft.com/office/drawing/2014/main" id="{344AD971-7DBF-6365-DFF1-55DA84D6E167}"/>
              </a:ext>
            </a:extLst>
          </p:cNvPr>
          <p:cNvGrpSpPr>
            <a:grpSpLocks/>
          </p:cNvGrpSpPr>
          <p:nvPr/>
        </p:nvGrpSpPr>
        <p:grpSpPr bwMode="auto">
          <a:xfrm>
            <a:off x="463550" y="3733800"/>
            <a:ext cx="5175250" cy="712788"/>
            <a:chOff x="0" y="2880"/>
            <a:chExt cx="3260" cy="449"/>
          </a:xfrm>
        </p:grpSpPr>
        <p:graphicFrame>
          <p:nvGraphicFramePr>
            <p:cNvPr id="35856" name="Object 4">
              <a:extLst>
                <a:ext uri="{FF2B5EF4-FFF2-40B4-BE49-F238E27FC236}">
                  <a16:creationId xmlns:a16="http://schemas.microsoft.com/office/drawing/2014/main" id="{E6E93C50-375C-14A3-49AB-483F001DB7AC}"/>
                </a:ext>
              </a:extLst>
            </p:cNvPr>
            <p:cNvGraphicFramePr>
              <a:graphicFrameLocks noChangeAspect="1"/>
            </p:cNvGraphicFramePr>
            <p:nvPr/>
          </p:nvGraphicFramePr>
          <p:xfrm>
            <a:off x="2405" y="2880"/>
            <a:ext cx="855" cy="449"/>
          </p:xfrm>
          <a:graphic>
            <a:graphicData uri="http://schemas.openxmlformats.org/presentationml/2006/ole">
              <mc:AlternateContent xmlns:mc="http://schemas.openxmlformats.org/markup-compatibility/2006">
                <mc:Choice xmlns:v="urn:schemas-microsoft-com:vml" Requires="v">
                  <p:oleObj name="Equation" r:id="rId18" imgW="748975" imgH="393529" progId="Equation.3">
                    <p:embed/>
                  </p:oleObj>
                </mc:Choice>
                <mc:Fallback>
                  <p:oleObj name="Equation" r:id="rId18" imgW="748975" imgH="393529" progId="Equation.3">
                    <p:embed/>
                    <p:pic>
                      <p:nvPicPr>
                        <p:cNvPr id="0" name="Object 4"/>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2405" y="2880"/>
                          <a:ext cx="855" cy="44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35857" name="Text Box 6">
              <a:extLst>
                <a:ext uri="{FF2B5EF4-FFF2-40B4-BE49-F238E27FC236}">
                  <a16:creationId xmlns:a16="http://schemas.microsoft.com/office/drawing/2014/main" id="{C0C6B17F-EA1E-8734-56C5-ABE1BE87B29F}"/>
                </a:ext>
              </a:extLst>
            </p:cNvPr>
            <p:cNvSpPr txBox="1">
              <a:spLocks noChangeArrowheads="1"/>
            </p:cNvSpPr>
            <p:nvPr/>
          </p:nvSpPr>
          <p:spPr bwMode="auto">
            <a:xfrm>
              <a:off x="0" y="2928"/>
              <a:ext cx="2391"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Turbulent Reynolds Number:</a:t>
              </a:r>
            </a:p>
          </p:txBody>
        </p:sp>
      </p:grpSp>
      <p:sp>
        <p:nvSpPr>
          <p:cNvPr id="33" name="TextBox 32">
            <a:extLst>
              <a:ext uri="{FF2B5EF4-FFF2-40B4-BE49-F238E27FC236}">
                <a16:creationId xmlns:a16="http://schemas.microsoft.com/office/drawing/2014/main" id="{6119E925-96F5-E084-D92A-08861B4E22B2}"/>
              </a:ext>
            </a:extLst>
          </p:cNvPr>
          <p:cNvSpPr txBox="1">
            <a:spLocks noChangeArrowheads="1"/>
          </p:cNvSpPr>
          <p:nvPr/>
        </p:nvSpPr>
        <p:spPr bwMode="auto">
          <a:xfrm>
            <a:off x="457200" y="4602163"/>
            <a:ext cx="52578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en-IN" altLang="en-US">
                <a:solidFill>
                  <a:srgbClr val="FF0000"/>
                </a:solidFill>
                <a:latin typeface="Blackadder ITC" panose="04020505051007020D02" pitchFamily="82" charset="0"/>
                <a:cs typeface="Times New Roman" panose="02020603050405020304" pitchFamily="18" charset="0"/>
              </a:rPr>
              <a:t>Computational Methods will help in simulation of turbulent flames with various combinations of </a:t>
            </a:r>
            <a:r>
              <a:rPr lang="en-IN" altLang="en-US" i="1">
                <a:solidFill>
                  <a:srgbClr val="FF0000"/>
                </a:solidFill>
                <a:latin typeface="Blackadder ITC" panose="04020505051007020D02" pitchFamily="82" charset="0"/>
                <a:cs typeface="Times New Roman" panose="02020603050405020304" pitchFamily="18" charset="0"/>
              </a:rPr>
              <a:t>Da &amp; Re</a:t>
            </a:r>
            <a:r>
              <a:rPr lang="en-IN" altLang="en-US" i="1" baseline="-25000">
                <a:solidFill>
                  <a:srgbClr val="FF0000"/>
                </a:solidFill>
                <a:latin typeface="Blackadder ITC" panose="04020505051007020D02" pitchFamily="82" charset="0"/>
                <a:cs typeface="Times New Roman" panose="02020603050405020304" pitchFamily="18" charset="0"/>
              </a:rPr>
              <a:t>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dissolve">
                                      <p:cBhvr>
                                        <p:cTn id="7" dur="500"/>
                                        <p:tgtEl>
                                          <p:spTgt spid="7168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71683">
                                            <p:txEl>
                                              <p:pRg st="0" end="0"/>
                                            </p:txEl>
                                          </p:spTgt>
                                        </p:tgtEl>
                                        <p:attrNameLst>
                                          <p:attrName>style.visibility</p:attrName>
                                        </p:attrNameLst>
                                      </p:cBhvr>
                                      <p:to>
                                        <p:strVal val="visible"/>
                                      </p:to>
                                    </p:set>
                                    <p:animEffect transition="in" filter="dissolve">
                                      <p:cBhvr>
                                        <p:cTn id="12" dur="500"/>
                                        <p:tgtEl>
                                          <p:spTgt spid="7168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dissolve">
                                      <p:cBhvr>
                                        <p:cTn id="22" dur="50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dissolve">
                                      <p:cBhvr>
                                        <p:cTn id="27" dur="500"/>
                                        <p:tgtEl>
                                          <p:spTgt spid="2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dissolve">
                                      <p:cBhvr>
                                        <p:cTn id="32" dur="500"/>
                                        <p:tgtEl>
                                          <p:spTgt spid="28"/>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8219"/>
                                        </p:tgtEl>
                                        <p:attrNameLst>
                                          <p:attrName>style.visibility</p:attrName>
                                        </p:attrNameLst>
                                      </p:cBhvr>
                                      <p:to>
                                        <p:strVal val="visible"/>
                                      </p:to>
                                    </p:set>
                                    <p:animEffect transition="in" filter="dissolve">
                                      <p:cBhvr>
                                        <p:cTn id="37" dur="500"/>
                                        <p:tgtEl>
                                          <p:spTgt spid="821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dissolve">
                                      <p:cBhvr>
                                        <p:cTn id="42" dur="500"/>
                                        <p:tgtEl>
                                          <p:spTgt spid="2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9" presetClass="entr" presetSubtype="0" fill="hold" nodeType="click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dissolve">
                                      <p:cBhvr>
                                        <p:cTn id="47" dur="500"/>
                                        <p:tgtEl>
                                          <p:spTgt spid="3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9" presetClass="entr" presetSubtype="0" fill="hold" nodeType="click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dissolve">
                                      <p:cBhvr>
                                        <p:cTn id="5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p:bldP spid="24"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C6243A9D-FD6A-A2C3-4C54-532CF4E97641}"/>
              </a:ext>
            </a:extLst>
          </p:cNvPr>
          <p:cNvSpPr>
            <a:spLocks noGrp="1" noChangeArrowheads="1"/>
          </p:cNvSpPr>
          <p:nvPr>
            <p:ph type="title"/>
          </p:nvPr>
        </p:nvSpPr>
        <p:spPr>
          <a:xfrm>
            <a:off x="457200" y="0"/>
            <a:ext cx="8229600" cy="715963"/>
          </a:xfrm>
        </p:spPr>
        <p:txBody>
          <a:bodyPr/>
          <a:lstStyle/>
          <a:p>
            <a:pPr eaLnBrk="1" hangingPunct="1"/>
            <a:r>
              <a:rPr lang="en-US" altLang="en-US" sz="2800"/>
              <a:t>Regimes of Turbulent Flames</a:t>
            </a:r>
          </a:p>
        </p:txBody>
      </p:sp>
      <p:sp>
        <p:nvSpPr>
          <p:cNvPr id="36867" name="Rectangle 3" descr="Dotted grid">
            <a:extLst>
              <a:ext uri="{FF2B5EF4-FFF2-40B4-BE49-F238E27FC236}">
                <a16:creationId xmlns:a16="http://schemas.microsoft.com/office/drawing/2014/main" id="{1E557E15-3C9F-EEF1-444B-278B7E7B9AAF}"/>
              </a:ext>
            </a:extLst>
          </p:cNvPr>
          <p:cNvSpPr>
            <a:spLocks noChangeArrowheads="1"/>
          </p:cNvSpPr>
          <p:nvPr/>
        </p:nvSpPr>
        <p:spPr bwMode="auto">
          <a:xfrm>
            <a:off x="1158875" y="649288"/>
            <a:ext cx="6324600" cy="5638800"/>
          </a:xfrm>
          <a:prstGeom prst="rect">
            <a:avLst/>
          </a:prstGeom>
          <a:blipFill dpi="0" rotWithShape="0">
            <a:blip r:embed="rId3"/>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altLang="en-US" sz="2400">
              <a:latin typeface="Arial" panose="020B0604020202020204" pitchFamily="34" charset="0"/>
            </a:endParaRPr>
          </a:p>
        </p:txBody>
      </p:sp>
      <p:sp>
        <p:nvSpPr>
          <p:cNvPr id="36868" name="Line 4">
            <a:extLst>
              <a:ext uri="{FF2B5EF4-FFF2-40B4-BE49-F238E27FC236}">
                <a16:creationId xmlns:a16="http://schemas.microsoft.com/office/drawing/2014/main" id="{4827DF1B-D49F-D0AA-2EEA-CCC65878AD0E}"/>
              </a:ext>
            </a:extLst>
          </p:cNvPr>
          <p:cNvSpPr>
            <a:spLocks noChangeShapeType="1"/>
          </p:cNvSpPr>
          <p:nvPr/>
        </p:nvSpPr>
        <p:spPr bwMode="auto">
          <a:xfrm>
            <a:off x="1158875" y="5526088"/>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69" name="Line 6">
            <a:extLst>
              <a:ext uri="{FF2B5EF4-FFF2-40B4-BE49-F238E27FC236}">
                <a16:creationId xmlns:a16="http://schemas.microsoft.com/office/drawing/2014/main" id="{3A811DB5-D7F9-9BDB-7342-822B04B9F98E}"/>
              </a:ext>
            </a:extLst>
          </p:cNvPr>
          <p:cNvSpPr>
            <a:spLocks noChangeShapeType="1"/>
          </p:cNvSpPr>
          <p:nvPr/>
        </p:nvSpPr>
        <p:spPr bwMode="auto">
          <a:xfrm>
            <a:off x="1158875" y="3849688"/>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70" name="Line 7">
            <a:extLst>
              <a:ext uri="{FF2B5EF4-FFF2-40B4-BE49-F238E27FC236}">
                <a16:creationId xmlns:a16="http://schemas.microsoft.com/office/drawing/2014/main" id="{7B9A5793-1E7E-8A65-1A09-DFA1141A2165}"/>
              </a:ext>
            </a:extLst>
          </p:cNvPr>
          <p:cNvSpPr>
            <a:spLocks noChangeShapeType="1"/>
          </p:cNvSpPr>
          <p:nvPr/>
        </p:nvSpPr>
        <p:spPr bwMode="auto">
          <a:xfrm>
            <a:off x="1158875" y="3011488"/>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71" name="Line 8">
            <a:extLst>
              <a:ext uri="{FF2B5EF4-FFF2-40B4-BE49-F238E27FC236}">
                <a16:creationId xmlns:a16="http://schemas.microsoft.com/office/drawing/2014/main" id="{B2231BF6-1CA3-F7C1-85E7-CD16423865C2}"/>
              </a:ext>
            </a:extLst>
          </p:cNvPr>
          <p:cNvSpPr>
            <a:spLocks noChangeShapeType="1"/>
          </p:cNvSpPr>
          <p:nvPr/>
        </p:nvSpPr>
        <p:spPr bwMode="auto">
          <a:xfrm>
            <a:off x="1158875" y="2249488"/>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72" name="Line 9">
            <a:extLst>
              <a:ext uri="{FF2B5EF4-FFF2-40B4-BE49-F238E27FC236}">
                <a16:creationId xmlns:a16="http://schemas.microsoft.com/office/drawing/2014/main" id="{E095D707-9F81-A9AE-BF1C-B413FD1713FE}"/>
              </a:ext>
            </a:extLst>
          </p:cNvPr>
          <p:cNvSpPr>
            <a:spLocks noChangeShapeType="1"/>
          </p:cNvSpPr>
          <p:nvPr/>
        </p:nvSpPr>
        <p:spPr bwMode="auto">
          <a:xfrm>
            <a:off x="1158875" y="1411288"/>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73" name="Line 10">
            <a:extLst>
              <a:ext uri="{FF2B5EF4-FFF2-40B4-BE49-F238E27FC236}">
                <a16:creationId xmlns:a16="http://schemas.microsoft.com/office/drawing/2014/main" id="{1B9B9AB5-A170-1C53-F925-3E689F3E2415}"/>
              </a:ext>
            </a:extLst>
          </p:cNvPr>
          <p:cNvSpPr>
            <a:spLocks noChangeShapeType="1"/>
          </p:cNvSpPr>
          <p:nvPr/>
        </p:nvSpPr>
        <p:spPr bwMode="auto">
          <a:xfrm>
            <a:off x="2835275" y="649288"/>
            <a:ext cx="0" cy="563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74" name="Line 11">
            <a:extLst>
              <a:ext uri="{FF2B5EF4-FFF2-40B4-BE49-F238E27FC236}">
                <a16:creationId xmlns:a16="http://schemas.microsoft.com/office/drawing/2014/main" id="{F0BD0336-4892-D042-C465-E7753C723040}"/>
              </a:ext>
            </a:extLst>
          </p:cNvPr>
          <p:cNvSpPr>
            <a:spLocks noChangeShapeType="1"/>
          </p:cNvSpPr>
          <p:nvPr/>
        </p:nvSpPr>
        <p:spPr bwMode="auto">
          <a:xfrm>
            <a:off x="4359275" y="649288"/>
            <a:ext cx="0" cy="563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875" name="Line 12">
            <a:extLst>
              <a:ext uri="{FF2B5EF4-FFF2-40B4-BE49-F238E27FC236}">
                <a16:creationId xmlns:a16="http://schemas.microsoft.com/office/drawing/2014/main" id="{BA01A342-1AFA-4E26-3DE9-B993B3F32877}"/>
              </a:ext>
            </a:extLst>
          </p:cNvPr>
          <p:cNvSpPr>
            <a:spLocks noChangeShapeType="1"/>
          </p:cNvSpPr>
          <p:nvPr/>
        </p:nvSpPr>
        <p:spPr bwMode="auto">
          <a:xfrm>
            <a:off x="5807075" y="649288"/>
            <a:ext cx="0" cy="5638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9953" name="Line 18">
            <a:extLst>
              <a:ext uri="{FF2B5EF4-FFF2-40B4-BE49-F238E27FC236}">
                <a16:creationId xmlns:a16="http://schemas.microsoft.com/office/drawing/2014/main" id="{23D6EEB5-600F-23CE-C1C4-FECB18758D0E}"/>
              </a:ext>
            </a:extLst>
          </p:cNvPr>
          <p:cNvSpPr>
            <a:spLocks noChangeShapeType="1"/>
          </p:cNvSpPr>
          <p:nvPr/>
        </p:nvSpPr>
        <p:spPr bwMode="auto">
          <a:xfrm flipV="1">
            <a:off x="1158875" y="2249488"/>
            <a:ext cx="6324600" cy="2438400"/>
          </a:xfrm>
          <a:prstGeom prst="line">
            <a:avLst/>
          </a:prstGeom>
          <a:noFill/>
          <a:ln w="44450">
            <a:solidFill>
              <a:srgbClr val="00CC00"/>
            </a:solidFill>
            <a:prstDash val="dash"/>
            <a:round/>
            <a:headEnd/>
            <a:tailEnd/>
          </a:ln>
          <a:extLst>
            <a:ext uri="{909E8E84-426E-40DD-AFC4-6F175D3DCCD1}">
              <a14:hiddenFill xmlns:a14="http://schemas.microsoft.com/office/drawing/2010/main">
                <a:noFill/>
              </a14:hiddenFill>
            </a:ext>
          </a:extLst>
        </p:spPr>
        <p:txBody>
          <a:bodyPr/>
          <a:lstStyle/>
          <a:p>
            <a:endParaRPr lang="en-IN"/>
          </a:p>
        </p:txBody>
      </p:sp>
      <p:sp>
        <p:nvSpPr>
          <p:cNvPr id="36877" name="Text Box 19">
            <a:extLst>
              <a:ext uri="{FF2B5EF4-FFF2-40B4-BE49-F238E27FC236}">
                <a16:creationId xmlns:a16="http://schemas.microsoft.com/office/drawing/2014/main" id="{FC95151F-D03D-3D93-ACC1-15A37BE94C2B}"/>
              </a:ext>
            </a:extLst>
          </p:cNvPr>
          <p:cNvSpPr txBox="1">
            <a:spLocks noChangeArrowheads="1"/>
          </p:cNvSpPr>
          <p:nvPr/>
        </p:nvSpPr>
        <p:spPr bwMode="auto">
          <a:xfrm>
            <a:off x="304800" y="2898775"/>
            <a:ext cx="5746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i="1">
                <a:cs typeface="Times New Roman" panose="02020603050405020304" pitchFamily="18" charset="0"/>
              </a:rPr>
              <a:t>Da</a:t>
            </a:r>
          </a:p>
        </p:txBody>
      </p:sp>
      <p:sp>
        <p:nvSpPr>
          <p:cNvPr id="36878" name="Text Box 20">
            <a:extLst>
              <a:ext uri="{FF2B5EF4-FFF2-40B4-BE49-F238E27FC236}">
                <a16:creationId xmlns:a16="http://schemas.microsoft.com/office/drawing/2014/main" id="{CB780D74-742C-1EC6-A49C-E53DCA0ABD0E}"/>
              </a:ext>
            </a:extLst>
          </p:cNvPr>
          <p:cNvSpPr txBox="1">
            <a:spLocks noChangeArrowheads="1"/>
          </p:cNvSpPr>
          <p:nvPr/>
        </p:nvSpPr>
        <p:spPr bwMode="auto">
          <a:xfrm>
            <a:off x="3516313" y="6257925"/>
            <a:ext cx="6953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i="1">
                <a:cs typeface="Times New Roman" panose="02020603050405020304" pitchFamily="18" charset="0"/>
              </a:rPr>
              <a:t>Re</a:t>
            </a:r>
            <a:r>
              <a:rPr lang="en-US" altLang="en-US" sz="2800" i="1" baseline="-25000">
                <a:cs typeface="Times New Roman" panose="02020603050405020304" pitchFamily="18" charset="0"/>
              </a:rPr>
              <a:t>T</a:t>
            </a:r>
          </a:p>
        </p:txBody>
      </p:sp>
      <p:sp>
        <p:nvSpPr>
          <p:cNvPr id="36879" name="Text Box 21">
            <a:extLst>
              <a:ext uri="{FF2B5EF4-FFF2-40B4-BE49-F238E27FC236}">
                <a16:creationId xmlns:a16="http://schemas.microsoft.com/office/drawing/2014/main" id="{A8BD1722-3366-E04F-DB51-E3AED37B2DBB}"/>
              </a:ext>
            </a:extLst>
          </p:cNvPr>
          <p:cNvSpPr txBox="1">
            <a:spLocks noChangeArrowheads="1"/>
          </p:cNvSpPr>
          <p:nvPr/>
        </p:nvSpPr>
        <p:spPr bwMode="auto">
          <a:xfrm>
            <a:off x="762000" y="4495800"/>
            <a:ext cx="311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1</a:t>
            </a:r>
          </a:p>
        </p:txBody>
      </p:sp>
      <p:sp>
        <p:nvSpPr>
          <p:cNvPr id="68630" name="AutoShape 22">
            <a:extLst>
              <a:ext uri="{FF2B5EF4-FFF2-40B4-BE49-F238E27FC236}">
                <a16:creationId xmlns:a16="http://schemas.microsoft.com/office/drawing/2014/main" id="{7BEE7987-85B1-CCE1-B42F-F262F51681B4}"/>
              </a:ext>
            </a:extLst>
          </p:cNvPr>
          <p:cNvSpPr>
            <a:spLocks noChangeArrowheads="1"/>
          </p:cNvSpPr>
          <p:nvPr/>
        </p:nvSpPr>
        <p:spPr bwMode="auto">
          <a:xfrm>
            <a:off x="3368675" y="3240088"/>
            <a:ext cx="838200" cy="914400"/>
          </a:xfrm>
          <a:prstGeom prst="diamond">
            <a:avLst/>
          </a:prstGeom>
          <a:blipFill dpi="0" rotWithShape="1">
            <a:blip r:embed="rId4"/>
            <a:srcRect/>
            <a:tile tx="0" ty="0" sx="100000" sy="100000" flip="none" algn="tl"/>
          </a:blipFill>
          <a:ln w="9525">
            <a:solidFill>
              <a:schemeClr val="tx1"/>
            </a:solidFill>
            <a:miter lim="800000"/>
            <a:headEnd/>
            <a:tailEnd/>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altLang="en-US" sz="2400">
              <a:latin typeface="Arial" panose="020B0604020202020204" pitchFamily="34" charset="0"/>
            </a:endParaRPr>
          </a:p>
        </p:txBody>
      </p:sp>
      <p:sp>
        <p:nvSpPr>
          <p:cNvPr id="36881" name="Text Box 23">
            <a:extLst>
              <a:ext uri="{FF2B5EF4-FFF2-40B4-BE49-F238E27FC236}">
                <a16:creationId xmlns:a16="http://schemas.microsoft.com/office/drawing/2014/main" id="{59A23D12-1C7D-9C63-DCEE-7C80C0648A72}"/>
              </a:ext>
            </a:extLst>
          </p:cNvPr>
          <p:cNvSpPr txBox="1">
            <a:spLocks noChangeArrowheads="1"/>
          </p:cNvSpPr>
          <p:nvPr/>
        </p:nvSpPr>
        <p:spPr bwMode="auto">
          <a:xfrm>
            <a:off x="685800" y="457200"/>
            <a:ext cx="522288"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10</a:t>
            </a:r>
            <a:r>
              <a:rPr lang="en-US" altLang="en-US" sz="2400" baseline="30000">
                <a:latin typeface="Arial" panose="020B0604020202020204" pitchFamily="34" charset="0"/>
              </a:rPr>
              <a:t>8</a:t>
            </a:r>
            <a:endParaRPr lang="en-US" altLang="en-US" sz="2400">
              <a:latin typeface="Arial" panose="020B0604020202020204" pitchFamily="34" charset="0"/>
            </a:endParaRPr>
          </a:p>
        </p:txBody>
      </p:sp>
      <p:sp>
        <p:nvSpPr>
          <p:cNvPr id="36882" name="Text Box 24">
            <a:extLst>
              <a:ext uri="{FF2B5EF4-FFF2-40B4-BE49-F238E27FC236}">
                <a16:creationId xmlns:a16="http://schemas.microsoft.com/office/drawing/2014/main" id="{2C6BB0D1-1636-EA86-5F1F-6A098E34FC16}"/>
              </a:ext>
            </a:extLst>
          </p:cNvPr>
          <p:cNvSpPr txBox="1">
            <a:spLocks noChangeArrowheads="1"/>
          </p:cNvSpPr>
          <p:nvPr/>
        </p:nvSpPr>
        <p:spPr bwMode="auto">
          <a:xfrm>
            <a:off x="473075" y="6059488"/>
            <a:ext cx="5730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10</a:t>
            </a:r>
            <a:r>
              <a:rPr lang="en-US" altLang="en-US" sz="2400" baseline="30000">
                <a:latin typeface="Arial" panose="020B0604020202020204" pitchFamily="34" charset="0"/>
              </a:rPr>
              <a:t>-4</a:t>
            </a:r>
            <a:endParaRPr lang="en-US" altLang="en-US" sz="2400">
              <a:latin typeface="Arial" panose="020B0604020202020204" pitchFamily="34" charset="0"/>
            </a:endParaRPr>
          </a:p>
        </p:txBody>
      </p:sp>
      <p:sp>
        <p:nvSpPr>
          <p:cNvPr id="36883" name="Text Box 25">
            <a:extLst>
              <a:ext uri="{FF2B5EF4-FFF2-40B4-BE49-F238E27FC236}">
                <a16:creationId xmlns:a16="http://schemas.microsoft.com/office/drawing/2014/main" id="{9867CB17-4204-BC19-C1E5-DAB48F141FFD}"/>
              </a:ext>
            </a:extLst>
          </p:cNvPr>
          <p:cNvSpPr txBox="1">
            <a:spLocks noChangeArrowheads="1"/>
          </p:cNvSpPr>
          <p:nvPr/>
        </p:nvSpPr>
        <p:spPr bwMode="auto">
          <a:xfrm>
            <a:off x="7483475" y="6059488"/>
            <a:ext cx="522288"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latin typeface="Arial" panose="020B0604020202020204" pitchFamily="34" charset="0"/>
              </a:rPr>
              <a:t>10</a:t>
            </a:r>
            <a:r>
              <a:rPr lang="en-US" altLang="en-US" sz="2400" baseline="30000">
                <a:latin typeface="Arial" panose="020B0604020202020204" pitchFamily="34" charset="0"/>
              </a:rPr>
              <a:t>8</a:t>
            </a:r>
            <a:endParaRPr lang="en-US" altLang="en-US" sz="2400">
              <a:latin typeface="Arial" panose="020B0604020202020204" pitchFamily="34" charset="0"/>
            </a:endParaRPr>
          </a:p>
        </p:txBody>
      </p:sp>
      <p:grpSp>
        <p:nvGrpSpPr>
          <p:cNvPr id="2" name="Group 40">
            <a:extLst>
              <a:ext uri="{FF2B5EF4-FFF2-40B4-BE49-F238E27FC236}">
                <a16:creationId xmlns:a16="http://schemas.microsoft.com/office/drawing/2014/main" id="{6402B653-822F-A11C-F8B7-45053B275EC6}"/>
              </a:ext>
            </a:extLst>
          </p:cNvPr>
          <p:cNvGrpSpPr>
            <a:grpSpLocks/>
          </p:cNvGrpSpPr>
          <p:nvPr/>
        </p:nvGrpSpPr>
        <p:grpSpPr bwMode="auto">
          <a:xfrm>
            <a:off x="1158875" y="649288"/>
            <a:ext cx="3200400" cy="1600200"/>
            <a:chOff x="1458912" y="573087"/>
            <a:chExt cx="3200400" cy="1600200"/>
          </a:xfrm>
        </p:grpSpPr>
        <p:sp>
          <p:nvSpPr>
            <p:cNvPr id="36923" name="Line 14">
              <a:extLst>
                <a:ext uri="{FF2B5EF4-FFF2-40B4-BE49-F238E27FC236}">
                  <a16:creationId xmlns:a16="http://schemas.microsoft.com/office/drawing/2014/main" id="{9F79EED4-FD9E-1465-E3B1-83BD3901F8D3}"/>
                </a:ext>
              </a:extLst>
            </p:cNvPr>
            <p:cNvSpPr>
              <a:spLocks noChangeShapeType="1"/>
            </p:cNvSpPr>
            <p:nvPr/>
          </p:nvSpPr>
          <p:spPr bwMode="auto">
            <a:xfrm flipV="1">
              <a:off x="1458912" y="573087"/>
              <a:ext cx="3200400" cy="1600200"/>
            </a:xfrm>
            <a:prstGeom prst="line">
              <a:avLst/>
            </a:prstGeom>
            <a:noFill/>
            <a:ln w="28575">
              <a:solidFill>
                <a:schemeClr val="accent2"/>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924" name="Text Box 27">
              <a:extLst>
                <a:ext uri="{FF2B5EF4-FFF2-40B4-BE49-F238E27FC236}">
                  <a16:creationId xmlns:a16="http://schemas.microsoft.com/office/drawing/2014/main" id="{A016566F-18DE-65BB-4C57-DE21B4A45D4E}"/>
                </a:ext>
              </a:extLst>
            </p:cNvPr>
            <p:cNvSpPr txBox="1">
              <a:spLocks noChangeArrowheads="1"/>
            </p:cNvSpPr>
            <p:nvPr/>
          </p:nvSpPr>
          <p:spPr bwMode="auto">
            <a:xfrm rot="-1510444">
              <a:off x="1747837" y="762000"/>
              <a:ext cx="23365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Weak Turbulence</a:t>
              </a:r>
            </a:p>
          </p:txBody>
        </p:sp>
      </p:grpSp>
      <p:sp>
        <p:nvSpPr>
          <p:cNvPr id="11312" name="Text Box 29">
            <a:extLst>
              <a:ext uri="{FF2B5EF4-FFF2-40B4-BE49-F238E27FC236}">
                <a16:creationId xmlns:a16="http://schemas.microsoft.com/office/drawing/2014/main" id="{B982D3B8-16A2-1208-BFFD-B5EFBAC1DCD4}"/>
              </a:ext>
            </a:extLst>
          </p:cNvPr>
          <p:cNvSpPr txBox="1">
            <a:spLocks noChangeArrowheads="1"/>
          </p:cNvSpPr>
          <p:nvPr/>
        </p:nvSpPr>
        <p:spPr bwMode="auto">
          <a:xfrm rot="1976446">
            <a:off x="3495675" y="2247900"/>
            <a:ext cx="24828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Reaction Sheets</a:t>
            </a:r>
          </a:p>
        </p:txBody>
      </p:sp>
      <p:grpSp>
        <p:nvGrpSpPr>
          <p:cNvPr id="10" name="Group 42">
            <a:extLst>
              <a:ext uri="{FF2B5EF4-FFF2-40B4-BE49-F238E27FC236}">
                <a16:creationId xmlns:a16="http://schemas.microsoft.com/office/drawing/2014/main" id="{490B8A89-7CAD-0912-F88B-A6B439FC36DF}"/>
              </a:ext>
            </a:extLst>
          </p:cNvPr>
          <p:cNvGrpSpPr>
            <a:grpSpLocks/>
          </p:cNvGrpSpPr>
          <p:nvPr/>
        </p:nvGrpSpPr>
        <p:grpSpPr bwMode="auto">
          <a:xfrm>
            <a:off x="4359275" y="4687888"/>
            <a:ext cx="3454400" cy="1600200"/>
            <a:chOff x="4659312" y="4611687"/>
            <a:chExt cx="3454247" cy="1600200"/>
          </a:xfrm>
        </p:grpSpPr>
        <p:sp>
          <p:nvSpPr>
            <p:cNvPr id="36921" name="Line 17">
              <a:extLst>
                <a:ext uri="{FF2B5EF4-FFF2-40B4-BE49-F238E27FC236}">
                  <a16:creationId xmlns:a16="http://schemas.microsoft.com/office/drawing/2014/main" id="{7A6A3632-D7FB-A7FE-E7F5-7E8AE4D4FB96}"/>
                </a:ext>
              </a:extLst>
            </p:cNvPr>
            <p:cNvSpPr>
              <a:spLocks noChangeShapeType="1"/>
            </p:cNvSpPr>
            <p:nvPr/>
          </p:nvSpPr>
          <p:spPr bwMode="auto">
            <a:xfrm flipV="1">
              <a:off x="4659312" y="4611687"/>
              <a:ext cx="3124200" cy="1600200"/>
            </a:xfrm>
            <a:prstGeom prst="line">
              <a:avLst/>
            </a:prstGeom>
            <a:noFill/>
            <a:ln w="28575">
              <a:solidFill>
                <a:schemeClr val="hlink"/>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36922" name="Text Box 27">
              <a:extLst>
                <a:ext uri="{FF2B5EF4-FFF2-40B4-BE49-F238E27FC236}">
                  <a16:creationId xmlns:a16="http://schemas.microsoft.com/office/drawing/2014/main" id="{68A30FBA-6155-83A3-B604-4390FCC7AF1E}"/>
                </a:ext>
              </a:extLst>
            </p:cNvPr>
            <p:cNvSpPr txBox="1">
              <a:spLocks noChangeArrowheads="1"/>
            </p:cNvSpPr>
            <p:nvPr/>
          </p:nvSpPr>
          <p:spPr bwMode="auto">
            <a:xfrm rot="-1524086">
              <a:off x="5359664" y="5368937"/>
              <a:ext cx="275389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Cyclonic Turbulence</a:t>
              </a:r>
            </a:p>
          </p:txBody>
        </p:sp>
      </p:grpSp>
      <p:cxnSp>
        <p:nvCxnSpPr>
          <p:cNvPr id="7" name="Straight Connector 6">
            <a:extLst>
              <a:ext uri="{FF2B5EF4-FFF2-40B4-BE49-F238E27FC236}">
                <a16:creationId xmlns:a16="http://schemas.microsoft.com/office/drawing/2014/main" id="{9A77096F-F25A-F3A6-E3FF-B4078D49698B}"/>
              </a:ext>
            </a:extLst>
          </p:cNvPr>
          <p:cNvCxnSpPr>
            <a:endCxn id="36921" idx="0"/>
          </p:cNvCxnSpPr>
          <p:nvPr/>
        </p:nvCxnSpPr>
        <p:spPr>
          <a:xfrm>
            <a:off x="1158875" y="4687888"/>
            <a:ext cx="3200400" cy="1600200"/>
          </a:xfrm>
          <a:prstGeom prst="line">
            <a:avLst/>
          </a:prstGeom>
          <a:ln w="6350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5872E9D3-A135-A428-A2A5-4CB36E33DC0C}"/>
              </a:ext>
            </a:extLst>
          </p:cNvPr>
          <p:cNvCxnSpPr>
            <a:endCxn id="36921" idx="1"/>
          </p:cNvCxnSpPr>
          <p:nvPr/>
        </p:nvCxnSpPr>
        <p:spPr>
          <a:xfrm>
            <a:off x="1120775" y="685800"/>
            <a:ext cx="6362700" cy="4002088"/>
          </a:xfrm>
          <a:prstGeom prst="line">
            <a:avLst/>
          </a:prstGeom>
          <a:ln w="53975">
            <a:solidFill>
              <a:srgbClr val="0070C0"/>
            </a:solidFill>
          </a:ln>
        </p:spPr>
        <p:style>
          <a:lnRef idx="1">
            <a:schemeClr val="accent1"/>
          </a:lnRef>
          <a:fillRef idx="0">
            <a:schemeClr val="accent1"/>
          </a:fillRef>
          <a:effectRef idx="0">
            <a:schemeClr val="accent1"/>
          </a:effectRef>
          <a:fontRef idx="minor">
            <a:schemeClr val="tx1"/>
          </a:fontRef>
        </p:style>
      </p:cxnSp>
      <p:sp>
        <p:nvSpPr>
          <p:cNvPr id="36889" name="Line 5">
            <a:extLst>
              <a:ext uri="{FF2B5EF4-FFF2-40B4-BE49-F238E27FC236}">
                <a16:creationId xmlns:a16="http://schemas.microsoft.com/office/drawing/2014/main" id="{8A62ABC7-536F-2837-72D5-FD25B0347D5D}"/>
              </a:ext>
            </a:extLst>
          </p:cNvPr>
          <p:cNvSpPr>
            <a:spLocks noChangeShapeType="1"/>
          </p:cNvSpPr>
          <p:nvPr/>
        </p:nvSpPr>
        <p:spPr bwMode="auto">
          <a:xfrm>
            <a:off x="1158875" y="4687888"/>
            <a:ext cx="6324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IN"/>
          </a:p>
        </p:txBody>
      </p:sp>
      <p:sp>
        <p:nvSpPr>
          <p:cNvPr id="11310" name="Text Box 30">
            <a:extLst>
              <a:ext uri="{FF2B5EF4-FFF2-40B4-BE49-F238E27FC236}">
                <a16:creationId xmlns:a16="http://schemas.microsoft.com/office/drawing/2014/main" id="{CB0B0B93-E452-032D-799E-F2F970BFECBF}"/>
              </a:ext>
            </a:extLst>
          </p:cNvPr>
          <p:cNvSpPr txBox="1">
            <a:spLocks noChangeArrowheads="1"/>
          </p:cNvSpPr>
          <p:nvPr/>
        </p:nvSpPr>
        <p:spPr bwMode="auto">
          <a:xfrm rot="1657589">
            <a:off x="1168400" y="5437188"/>
            <a:ext cx="28575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400">
                <a:cs typeface="Times New Roman" panose="02020603050405020304" pitchFamily="18" charset="0"/>
              </a:rPr>
              <a:t>Distributed Reactions</a:t>
            </a:r>
          </a:p>
        </p:txBody>
      </p:sp>
      <p:grpSp>
        <p:nvGrpSpPr>
          <p:cNvPr id="21" name="Group 20">
            <a:extLst>
              <a:ext uri="{FF2B5EF4-FFF2-40B4-BE49-F238E27FC236}">
                <a16:creationId xmlns:a16="http://schemas.microsoft.com/office/drawing/2014/main" id="{F60F5086-32B6-478A-3D84-F06591353B97}"/>
              </a:ext>
            </a:extLst>
          </p:cNvPr>
          <p:cNvGrpSpPr>
            <a:grpSpLocks/>
          </p:cNvGrpSpPr>
          <p:nvPr/>
        </p:nvGrpSpPr>
        <p:grpSpPr bwMode="auto">
          <a:xfrm>
            <a:off x="1158875" y="2249488"/>
            <a:ext cx="6324600" cy="4038600"/>
            <a:chOff x="1458142" y="2173288"/>
            <a:chExt cx="6325371" cy="4038600"/>
          </a:xfrm>
        </p:grpSpPr>
        <p:sp>
          <p:nvSpPr>
            <p:cNvPr id="36919" name="Line 16">
              <a:extLst>
                <a:ext uri="{FF2B5EF4-FFF2-40B4-BE49-F238E27FC236}">
                  <a16:creationId xmlns:a16="http://schemas.microsoft.com/office/drawing/2014/main" id="{22E8E718-FC0A-1AC0-E0B3-2B260B2FA949}"/>
                </a:ext>
              </a:extLst>
            </p:cNvPr>
            <p:cNvSpPr>
              <a:spLocks noChangeShapeType="1"/>
            </p:cNvSpPr>
            <p:nvPr/>
          </p:nvSpPr>
          <p:spPr bwMode="auto">
            <a:xfrm flipV="1">
              <a:off x="1458142" y="2173288"/>
              <a:ext cx="6325371" cy="4038600"/>
            </a:xfrm>
            <a:prstGeom prst="line">
              <a:avLst/>
            </a:prstGeom>
            <a:noFill/>
            <a:ln w="38100">
              <a:solidFill>
                <a:srgbClr val="CC3300"/>
              </a:solidFill>
              <a:round/>
              <a:headEnd/>
              <a:tailEnd/>
            </a:ln>
            <a:extLst>
              <a:ext uri="{909E8E84-426E-40DD-AFC4-6F175D3DCCD1}">
                <a14:hiddenFill xmlns:a14="http://schemas.microsoft.com/office/drawing/2010/main">
                  <a:noFill/>
                </a14:hiddenFill>
              </a:ext>
            </a:extLst>
          </p:spPr>
          <p:txBody>
            <a:bodyPr/>
            <a:lstStyle/>
            <a:p>
              <a:endParaRPr lang="en-IN"/>
            </a:p>
          </p:txBody>
        </p:sp>
        <p:graphicFrame>
          <p:nvGraphicFramePr>
            <p:cNvPr id="36920" name="Object 55">
              <a:extLst>
                <a:ext uri="{FF2B5EF4-FFF2-40B4-BE49-F238E27FC236}">
                  <a16:creationId xmlns:a16="http://schemas.microsoft.com/office/drawing/2014/main" id="{4DE7B7C2-9917-9864-5111-6FD96238A391}"/>
                </a:ext>
              </a:extLst>
            </p:cNvPr>
            <p:cNvGraphicFramePr>
              <a:graphicFrameLocks noChangeAspect="1"/>
            </p:cNvGraphicFramePr>
            <p:nvPr/>
          </p:nvGraphicFramePr>
          <p:xfrm>
            <a:off x="5077241" y="3974977"/>
            <a:ext cx="1030288" cy="730250"/>
          </p:xfrm>
          <a:graphic>
            <a:graphicData uri="http://schemas.openxmlformats.org/presentationml/2006/ole">
              <mc:AlternateContent xmlns:mc="http://schemas.openxmlformats.org/markup-compatibility/2006">
                <mc:Choice xmlns:v="urn:schemas-microsoft-com:vml" Requires="v">
                  <p:oleObj name="Equation" r:id="rId5" imgW="609336" imgH="431613" progId="Equation.3">
                    <p:embed/>
                  </p:oleObj>
                </mc:Choice>
                <mc:Fallback>
                  <p:oleObj name="Equation" r:id="rId5" imgW="609336" imgH="431613" progId="Equation.3">
                    <p:embed/>
                    <p:pic>
                      <p:nvPicPr>
                        <p:cNvPr id="0" name="Object 5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7241" y="3974977"/>
                          <a:ext cx="1030288"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sp>
        <p:nvSpPr>
          <p:cNvPr id="53" name="Text Box 29">
            <a:extLst>
              <a:ext uri="{FF2B5EF4-FFF2-40B4-BE49-F238E27FC236}">
                <a16:creationId xmlns:a16="http://schemas.microsoft.com/office/drawing/2014/main" id="{71FE6EC9-B2BD-8215-B1E1-6C09478304B5}"/>
              </a:ext>
            </a:extLst>
          </p:cNvPr>
          <p:cNvSpPr txBox="1">
            <a:spLocks noChangeArrowheads="1"/>
          </p:cNvSpPr>
          <p:nvPr/>
        </p:nvSpPr>
        <p:spPr bwMode="auto">
          <a:xfrm rot="-1022200">
            <a:off x="3616325" y="4795838"/>
            <a:ext cx="3013075"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altLang="en-US" sz="2800">
                <a:cs typeface="Times New Roman" panose="02020603050405020304" pitchFamily="18" charset="0"/>
              </a:rPr>
              <a:t>Flamelets in Eddies</a:t>
            </a:r>
          </a:p>
        </p:txBody>
      </p:sp>
      <p:grpSp>
        <p:nvGrpSpPr>
          <p:cNvPr id="15" name="Group 14">
            <a:extLst>
              <a:ext uri="{FF2B5EF4-FFF2-40B4-BE49-F238E27FC236}">
                <a16:creationId xmlns:a16="http://schemas.microsoft.com/office/drawing/2014/main" id="{B2014B9B-EFE0-DC4F-4804-CB75D82D9161}"/>
              </a:ext>
            </a:extLst>
          </p:cNvPr>
          <p:cNvGrpSpPr>
            <a:grpSpLocks/>
          </p:cNvGrpSpPr>
          <p:nvPr/>
        </p:nvGrpSpPr>
        <p:grpSpPr bwMode="auto">
          <a:xfrm>
            <a:off x="3848100" y="706438"/>
            <a:ext cx="1582738" cy="730250"/>
            <a:chOff x="4148919" y="630952"/>
            <a:chExt cx="1582571" cy="730250"/>
          </a:xfrm>
        </p:grpSpPr>
        <p:graphicFrame>
          <p:nvGraphicFramePr>
            <p:cNvPr id="36917" name="Object 12">
              <a:extLst>
                <a:ext uri="{FF2B5EF4-FFF2-40B4-BE49-F238E27FC236}">
                  <a16:creationId xmlns:a16="http://schemas.microsoft.com/office/drawing/2014/main" id="{BF491EC6-C86D-A513-2FC7-E47703E3BCB5}"/>
                </a:ext>
              </a:extLst>
            </p:cNvPr>
            <p:cNvGraphicFramePr>
              <a:graphicFrameLocks noChangeAspect="1"/>
            </p:cNvGraphicFramePr>
            <p:nvPr/>
          </p:nvGraphicFramePr>
          <p:xfrm>
            <a:off x="4615477" y="630952"/>
            <a:ext cx="1116013" cy="730250"/>
          </p:xfrm>
          <a:graphic>
            <a:graphicData uri="http://schemas.openxmlformats.org/presentationml/2006/ole">
              <mc:AlternateContent xmlns:mc="http://schemas.openxmlformats.org/markup-compatibility/2006">
                <mc:Choice xmlns:v="urn:schemas-microsoft-com:vml" Requires="v">
                  <p:oleObj name="Equation" r:id="rId7" imgW="660113" imgH="431613" progId="Equation.3">
                    <p:embed/>
                  </p:oleObj>
                </mc:Choice>
                <mc:Fallback>
                  <p:oleObj name="Equation" r:id="rId7" imgW="660113" imgH="431613" progId="Equation.3">
                    <p:embed/>
                    <p:pic>
                      <p:nvPicPr>
                        <p:cNvPr id="0" name="Object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5477" y="630952"/>
                          <a:ext cx="1116013"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4" name="Freeform 13">
              <a:extLst>
                <a:ext uri="{FF2B5EF4-FFF2-40B4-BE49-F238E27FC236}">
                  <a16:creationId xmlns:a16="http://schemas.microsoft.com/office/drawing/2014/main" id="{345FE86F-12D6-6D46-300A-91B4D28DB367}"/>
                </a:ext>
              </a:extLst>
            </p:cNvPr>
            <p:cNvSpPr/>
            <p:nvPr/>
          </p:nvSpPr>
          <p:spPr>
            <a:xfrm>
              <a:off x="4148919" y="846852"/>
              <a:ext cx="463501" cy="474662"/>
            </a:xfrm>
            <a:custGeom>
              <a:avLst/>
              <a:gdLst>
                <a:gd name="connsiteX0" fmla="*/ 464024 w 464024"/>
                <a:gd name="connsiteY0" fmla="*/ 286603 h 475295"/>
                <a:gd name="connsiteX1" fmla="*/ 204717 w 464024"/>
                <a:gd name="connsiteY1" fmla="*/ 464024 h 475295"/>
                <a:gd name="connsiteX2" fmla="*/ 0 w 464024"/>
                <a:gd name="connsiteY2" fmla="*/ 0 h 475295"/>
              </a:gdLst>
              <a:ahLst/>
              <a:cxnLst>
                <a:cxn ang="0">
                  <a:pos x="connsiteX0" y="connsiteY0"/>
                </a:cxn>
                <a:cxn ang="0">
                  <a:pos x="connsiteX1" y="connsiteY1"/>
                </a:cxn>
                <a:cxn ang="0">
                  <a:pos x="connsiteX2" y="connsiteY2"/>
                </a:cxn>
              </a:cxnLst>
              <a:rect l="l" t="t" r="r" b="b"/>
              <a:pathLst>
                <a:path w="464024" h="475295">
                  <a:moveTo>
                    <a:pt x="464024" y="286603"/>
                  </a:moveTo>
                  <a:cubicBezTo>
                    <a:pt x="373039" y="399197"/>
                    <a:pt x="282054" y="511791"/>
                    <a:pt x="204717" y="464024"/>
                  </a:cubicBezTo>
                  <a:cubicBezTo>
                    <a:pt x="127380" y="416257"/>
                    <a:pt x="63690" y="208128"/>
                    <a:pt x="0" y="0"/>
                  </a:cubicBezTo>
                </a:path>
              </a:pathLst>
            </a:custGeom>
            <a:noFill/>
            <a:ln>
              <a:solidFill>
                <a:schemeClr val="tx1"/>
              </a:solidFill>
              <a:headEnd type="none"/>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nvGrpSpPr>
          <p:cNvPr id="17" name="Group 16">
            <a:extLst>
              <a:ext uri="{FF2B5EF4-FFF2-40B4-BE49-F238E27FC236}">
                <a16:creationId xmlns:a16="http://schemas.microsoft.com/office/drawing/2014/main" id="{AFB64FF6-2138-0845-0449-5A777B89A74D}"/>
              </a:ext>
            </a:extLst>
          </p:cNvPr>
          <p:cNvGrpSpPr>
            <a:grpSpLocks/>
          </p:cNvGrpSpPr>
          <p:nvPr/>
        </p:nvGrpSpPr>
        <p:grpSpPr bwMode="auto">
          <a:xfrm>
            <a:off x="7042150" y="4300538"/>
            <a:ext cx="1546225" cy="893762"/>
            <a:chOff x="7342496" y="4224221"/>
            <a:chExt cx="1546630" cy="894349"/>
          </a:xfrm>
        </p:grpSpPr>
        <p:graphicFrame>
          <p:nvGraphicFramePr>
            <p:cNvPr id="36915" name="Object 56">
              <a:extLst>
                <a:ext uri="{FF2B5EF4-FFF2-40B4-BE49-F238E27FC236}">
                  <a16:creationId xmlns:a16="http://schemas.microsoft.com/office/drawing/2014/main" id="{C9EDEEFD-B63B-0426-13EE-7EC7F6E63BD6}"/>
                </a:ext>
              </a:extLst>
            </p:cNvPr>
            <p:cNvGraphicFramePr>
              <a:graphicFrameLocks noChangeAspect="1"/>
            </p:cNvGraphicFramePr>
            <p:nvPr/>
          </p:nvGraphicFramePr>
          <p:xfrm>
            <a:off x="7881064" y="4224221"/>
            <a:ext cx="1008062" cy="730250"/>
          </p:xfrm>
          <a:graphic>
            <a:graphicData uri="http://schemas.openxmlformats.org/presentationml/2006/ole">
              <mc:AlternateContent xmlns:mc="http://schemas.openxmlformats.org/markup-compatibility/2006">
                <mc:Choice xmlns:v="urn:schemas-microsoft-com:vml" Requires="v">
                  <p:oleObj name="Equation" r:id="rId9" imgW="596900" imgH="431800" progId="Equation.3">
                    <p:embed/>
                  </p:oleObj>
                </mc:Choice>
                <mc:Fallback>
                  <p:oleObj name="Equation" r:id="rId9" imgW="596900" imgH="431800" progId="Equation.3">
                    <p:embed/>
                    <p:pic>
                      <p:nvPicPr>
                        <p:cNvPr id="0" name="Object 5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881064" y="4224221"/>
                          <a:ext cx="1008062"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6" name="Freeform 15">
              <a:extLst>
                <a:ext uri="{FF2B5EF4-FFF2-40B4-BE49-F238E27FC236}">
                  <a16:creationId xmlns:a16="http://schemas.microsoft.com/office/drawing/2014/main" id="{50556332-8720-EE6F-89E6-51758943A85C}"/>
                </a:ext>
              </a:extLst>
            </p:cNvPr>
            <p:cNvSpPr/>
            <p:nvPr/>
          </p:nvSpPr>
          <p:spPr>
            <a:xfrm>
              <a:off x="7342496" y="4899351"/>
              <a:ext cx="546243" cy="219219"/>
            </a:xfrm>
            <a:custGeom>
              <a:avLst/>
              <a:gdLst>
                <a:gd name="connsiteX0" fmla="*/ 545910 w 545910"/>
                <a:gd name="connsiteY0" fmla="*/ 54591 h 219024"/>
                <a:gd name="connsiteX1" fmla="*/ 177420 w 545910"/>
                <a:gd name="connsiteY1" fmla="*/ 218364 h 219024"/>
                <a:gd name="connsiteX2" fmla="*/ 0 w 545910"/>
                <a:gd name="connsiteY2" fmla="*/ 0 h 219024"/>
              </a:gdLst>
              <a:ahLst/>
              <a:cxnLst>
                <a:cxn ang="0">
                  <a:pos x="connsiteX0" y="connsiteY0"/>
                </a:cxn>
                <a:cxn ang="0">
                  <a:pos x="connsiteX1" y="connsiteY1"/>
                </a:cxn>
                <a:cxn ang="0">
                  <a:pos x="connsiteX2" y="connsiteY2"/>
                </a:cxn>
              </a:cxnLst>
              <a:rect l="l" t="t" r="r" b="b"/>
              <a:pathLst>
                <a:path w="545910" h="219024">
                  <a:moveTo>
                    <a:pt x="545910" y="54591"/>
                  </a:moveTo>
                  <a:cubicBezTo>
                    <a:pt x="407157" y="141026"/>
                    <a:pt x="268405" y="227462"/>
                    <a:pt x="177420" y="218364"/>
                  </a:cubicBezTo>
                  <a:cubicBezTo>
                    <a:pt x="86435" y="209266"/>
                    <a:pt x="43217" y="104633"/>
                    <a:pt x="0" y="0"/>
                  </a:cubicBezTo>
                </a:path>
              </a:pathLst>
            </a:custGeom>
            <a:noFill/>
            <a:ln>
              <a:solidFill>
                <a:schemeClr val="tx1"/>
              </a:solidFill>
              <a:tailEnd type="stealt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grpSp>
        <p:nvGrpSpPr>
          <p:cNvPr id="20" name="Group 19">
            <a:extLst>
              <a:ext uri="{FF2B5EF4-FFF2-40B4-BE49-F238E27FC236}">
                <a16:creationId xmlns:a16="http://schemas.microsoft.com/office/drawing/2014/main" id="{70B234EE-E796-1035-B4E6-63D3D8DBA595}"/>
              </a:ext>
            </a:extLst>
          </p:cNvPr>
          <p:cNvGrpSpPr>
            <a:grpSpLocks/>
          </p:cNvGrpSpPr>
          <p:nvPr/>
        </p:nvGrpSpPr>
        <p:grpSpPr bwMode="auto">
          <a:xfrm>
            <a:off x="1158875" y="649288"/>
            <a:ext cx="6324600" cy="4038600"/>
            <a:chOff x="1458913" y="573088"/>
            <a:chExt cx="6324600" cy="4038600"/>
          </a:xfrm>
        </p:grpSpPr>
        <p:graphicFrame>
          <p:nvGraphicFramePr>
            <p:cNvPr id="36913" name="Object 54">
              <a:extLst>
                <a:ext uri="{FF2B5EF4-FFF2-40B4-BE49-F238E27FC236}">
                  <a16:creationId xmlns:a16="http://schemas.microsoft.com/office/drawing/2014/main" id="{E51BE985-A832-93BD-394B-820E882EF97F}"/>
                </a:ext>
              </a:extLst>
            </p:cNvPr>
            <p:cNvGraphicFramePr>
              <a:graphicFrameLocks noChangeAspect="1"/>
            </p:cNvGraphicFramePr>
            <p:nvPr/>
          </p:nvGraphicFramePr>
          <p:xfrm>
            <a:off x="2879488" y="2607964"/>
            <a:ext cx="750887" cy="729433"/>
          </p:xfrm>
          <a:graphic>
            <a:graphicData uri="http://schemas.openxmlformats.org/presentationml/2006/ole">
              <mc:AlternateContent xmlns:mc="http://schemas.openxmlformats.org/markup-compatibility/2006">
                <mc:Choice xmlns:v="urn:schemas-microsoft-com:vml" Requires="v">
                  <p:oleObj name="Equation" r:id="rId11" imgW="444307" imgH="431613" progId="Equation.3">
                    <p:embed/>
                  </p:oleObj>
                </mc:Choice>
                <mc:Fallback>
                  <p:oleObj name="Equation" r:id="rId11" imgW="444307" imgH="431613" progId="Equation.3">
                    <p:embed/>
                    <p:pic>
                      <p:nvPicPr>
                        <p:cNvPr id="0" name="Object 5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879488" y="2607964"/>
                          <a:ext cx="750887" cy="7294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6914" name="Line 15">
              <a:extLst>
                <a:ext uri="{FF2B5EF4-FFF2-40B4-BE49-F238E27FC236}">
                  <a16:creationId xmlns:a16="http://schemas.microsoft.com/office/drawing/2014/main" id="{F016804C-7F3A-03D7-716A-89BA999B97B0}"/>
                </a:ext>
              </a:extLst>
            </p:cNvPr>
            <p:cNvSpPr>
              <a:spLocks noChangeShapeType="1"/>
            </p:cNvSpPr>
            <p:nvPr/>
          </p:nvSpPr>
          <p:spPr bwMode="auto">
            <a:xfrm flipV="1">
              <a:off x="1458913" y="573088"/>
              <a:ext cx="6324600" cy="4038600"/>
            </a:xfrm>
            <a:prstGeom prst="line">
              <a:avLst/>
            </a:prstGeom>
            <a:noFill/>
            <a:ln w="28575">
              <a:solidFill>
                <a:srgbClr val="FF0000"/>
              </a:solidFill>
              <a:round/>
              <a:headEnd/>
              <a:tailEnd/>
            </a:ln>
            <a:extLst>
              <a:ext uri="{909E8E84-426E-40DD-AFC4-6F175D3DCCD1}">
                <a14:hiddenFill xmlns:a14="http://schemas.microsoft.com/office/drawing/2010/main">
                  <a:noFill/>
                </a14:hiddenFill>
              </a:ext>
            </a:extLst>
          </p:spPr>
          <p:txBody>
            <a:bodyPr/>
            <a:lstStyle/>
            <a:p>
              <a:endParaRPr lang="en-IN"/>
            </a:p>
          </p:txBody>
        </p:sp>
      </p:grpSp>
      <p:graphicFrame>
        <p:nvGraphicFramePr>
          <p:cNvPr id="66" name="Object 65">
            <a:extLst>
              <a:ext uri="{FF2B5EF4-FFF2-40B4-BE49-F238E27FC236}">
                <a16:creationId xmlns:a16="http://schemas.microsoft.com/office/drawing/2014/main" id="{4F8A086A-4E0D-9819-E1E3-34EE9AADD3AC}"/>
              </a:ext>
            </a:extLst>
          </p:cNvPr>
          <p:cNvGraphicFramePr>
            <a:graphicFrameLocks noChangeAspect="1"/>
          </p:cNvGraphicFramePr>
          <p:nvPr/>
        </p:nvGraphicFramePr>
        <p:xfrm>
          <a:off x="2446338" y="4643438"/>
          <a:ext cx="750887" cy="728662"/>
        </p:xfrm>
        <a:graphic>
          <a:graphicData uri="http://schemas.openxmlformats.org/presentationml/2006/ole">
            <mc:AlternateContent xmlns:mc="http://schemas.openxmlformats.org/markup-compatibility/2006">
              <mc:Choice xmlns:v="urn:schemas-microsoft-com:vml" Requires="v">
                <p:oleObj name="Equation" r:id="rId13" imgW="444307" imgH="431613" progId="Equation.3">
                  <p:embed/>
                </p:oleObj>
              </mc:Choice>
              <mc:Fallback>
                <p:oleObj name="Equation" r:id="rId13" imgW="444307" imgH="431613" progId="Equation.3">
                  <p:embed/>
                  <p:pic>
                    <p:nvPicPr>
                      <p:cNvPr id="0" name="Object 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446338" y="4643438"/>
                        <a:ext cx="750887" cy="7286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7" name="Object 66">
            <a:extLst>
              <a:ext uri="{FF2B5EF4-FFF2-40B4-BE49-F238E27FC236}">
                <a16:creationId xmlns:a16="http://schemas.microsoft.com/office/drawing/2014/main" id="{B70DE309-CA94-8817-472D-03FCD5C8C037}"/>
              </a:ext>
            </a:extLst>
          </p:cNvPr>
          <p:cNvGraphicFramePr>
            <a:graphicFrameLocks noChangeAspect="1"/>
          </p:cNvGraphicFramePr>
          <p:nvPr/>
        </p:nvGraphicFramePr>
        <p:xfrm>
          <a:off x="6199188" y="3101975"/>
          <a:ext cx="1008062" cy="730250"/>
        </p:xfrm>
        <a:graphic>
          <a:graphicData uri="http://schemas.openxmlformats.org/presentationml/2006/ole">
            <mc:AlternateContent xmlns:mc="http://schemas.openxmlformats.org/markup-compatibility/2006">
              <mc:Choice xmlns:v="urn:schemas-microsoft-com:vml" Requires="v">
                <p:oleObj name="Equation" r:id="rId15" imgW="596900" imgH="431800" progId="Equation.3">
                  <p:embed/>
                </p:oleObj>
              </mc:Choice>
              <mc:Fallback>
                <p:oleObj name="Equation" r:id="rId15" imgW="596900" imgH="431800" progId="Equation.3">
                  <p:embed/>
                  <p:pic>
                    <p:nvPicPr>
                      <p:cNvPr id="0" name="Object 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199188" y="3101975"/>
                        <a:ext cx="1008062" cy="730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36898" name="Group 38">
            <a:extLst>
              <a:ext uri="{FF2B5EF4-FFF2-40B4-BE49-F238E27FC236}">
                <a16:creationId xmlns:a16="http://schemas.microsoft.com/office/drawing/2014/main" id="{D53D6970-34E3-A652-0883-3B459EB5A800}"/>
              </a:ext>
            </a:extLst>
          </p:cNvPr>
          <p:cNvGrpSpPr>
            <a:grpSpLocks/>
          </p:cNvGrpSpPr>
          <p:nvPr/>
        </p:nvGrpSpPr>
        <p:grpSpPr bwMode="auto">
          <a:xfrm>
            <a:off x="0" y="0"/>
            <a:ext cx="9144000" cy="6858000"/>
            <a:chOff x="0" y="0"/>
            <a:chExt cx="9144000" cy="6858000"/>
          </a:xfrm>
        </p:grpSpPr>
        <p:pic>
          <p:nvPicPr>
            <p:cNvPr id="36899" name="Picture 42" descr="A picture containing shape&#10;&#10;Description automatically generated">
              <a:extLst>
                <a:ext uri="{FF2B5EF4-FFF2-40B4-BE49-F238E27FC236}">
                  <a16:creationId xmlns:a16="http://schemas.microsoft.com/office/drawing/2014/main" id="{D53EC09C-3C4E-9E89-85FA-891462A3C7A1}"/>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900" name="Group 8">
              <a:extLst>
                <a:ext uri="{FF2B5EF4-FFF2-40B4-BE49-F238E27FC236}">
                  <a16:creationId xmlns:a16="http://schemas.microsoft.com/office/drawing/2014/main" id="{AB9F1448-92B5-A54D-2F8E-4D874C4707AD}"/>
                </a:ext>
              </a:extLst>
            </p:cNvPr>
            <p:cNvGrpSpPr>
              <a:grpSpLocks/>
            </p:cNvGrpSpPr>
            <p:nvPr/>
          </p:nvGrpSpPr>
          <p:grpSpPr bwMode="auto">
            <a:xfrm>
              <a:off x="0" y="0"/>
              <a:ext cx="9144000" cy="6858000"/>
              <a:chOff x="0" y="0"/>
              <a:chExt cx="5760" cy="4320"/>
            </a:xfrm>
          </p:grpSpPr>
          <p:grpSp>
            <p:nvGrpSpPr>
              <p:cNvPr id="36901" name="Group 9">
                <a:extLst>
                  <a:ext uri="{FF2B5EF4-FFF2-40B4-BE49-F238E27FC236}">
                    <a16:creationId xmlns:a16="http://schemas.microsoft.com/office/drawing/2014/main" id="{1B6E8D96-00FC-BE00-23D1-3B6F464C6D30}"/>
                  </a:ext>
                </a:extLst>
              </p:cNvPr>
              <p:cNvGrpSpPr>
                <a:grpSpLocks/>
              </p:cNvGrpSpPr>
              <p:nvPr/>
            </p:nvGrpSpPr>
            <p:grpSpPr bwMode="auto">
              <a:xfrm>
                <a:off x="0" y="0"/>
                <a:ext cx="192" cy="4320"/>
                <a:chOff x="0" y="-48"/>
                <a:chExt cx="144" cy="4368"/>
              </a:xfrm>
            </p:grpSpPr>
            <p:sp>
              <p:nvSpPr>
                <p:cNvPr id="36911" name="Rectangle 10">
                  <a:extLst>
                    <a:ext uri="{FF2B5EF4-FFF2-40B4-BE49-F238E27FC236}">
                      <a16:creationId xmlns:a16="http://schemas.microsoft.com/office/drawing/2014/main" id="{66DEEEC7-CA27-281D-E7E7-A951C15BA69B}"/>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6912" name="Rectangle 11">
                  <a:extLst>
                    <a:ext uri="{FF2B5EF4-FFF2-40B4-BE49-F238E27FC236}">
                      <a16:creationId xmlns:a16="http://schemas.microsoft.com/office/drawing/2014/main" id="{041376D5-B478-341C-872C-5641226C2AF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6902" name="Group 12">
                <a:extLst>
                  <a:ext uri="{FF2B5EF4-FFF2-40B4-BE49-F238E27FC236}">
                    <a16:creationId xmlns:a16="http://schemas.microsoft.com/office/drawing/2014/main" id="{58C475B4-2228-3712-F76E-B3592E7C39FC}"/>
                  </a:ext>
                </a:extLst>
              </p:cNvPr>
              <p:cNvGrpSpPr>
                <a:grpSpLocks/>
              </p:cNvGrpSpPr>
              <p:nvPr/>
            </p:nvGrpSpPr>
            <p:grpSpPr bwMode="auto">
              <a:xfrm>
                <a:off x="5674" y="24"/>
                <a:ext cx="86" cy="4296"/>
                <a:chOff x="5616" y="-48"/>
                <a:chExt cx="144" cy="4368"/>
              </a:xfrm>
            </p:grpSpPr>
            <p:sp>
              <p:nvSpPr>
                <p:cNvPr id="36909" name="Rectangle 13">
                  <a:extLst>
                    <a:ext uri="{FF2B5EF4-FFF2-40B4-BE49-F238E27FC236}">
                      <a16:creationId xmlns:a16="http://schemas.microsoft.com/office/drawing/2014/main" id="{B8117F9B-67FE-AE20-077A-C53E5B74A7B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6910" name="Rectangle 14">
                  <a:extLst>
                    <a:ext uri="{FF2B5EF4-FFF2-40B4-BE49-F238E27FC236}">
                      <a16:creationId xmlns:a16="http://schemas.microsoft.com/office/drawing/2014/main" id="{2E2EF25D-B0A0-9A6F-94EC-E27F96D6C5A6}"/>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6903" name="Group 15">
                <a:extLst>
                  <a:ext uri="{FF2B5EF4-FFF2-40B4-BE49-F238E27FC236}">
                    <a16:creationId xmlns:a16="http://schemas.microsoft.com/office/drawing/2014/main" id="{F6E01C29-130B-366E-81C9-010176EA4EAC}"/>
                  </a:ext>
                </a:extLst>
              </p:cNvPr>
              <p:cNvGrpSpPr>
                <a:grpSpLocks/>
              </p:cNvGrpSpPr>
              <p:nvPr/>
            </p:nvGrpSpPr>
            <p:grpSpPr bwMode="auto">
              <a:xfrm>
                <a:off x="144" y="0"/>
                <a:ext cx="5616" cy="144"/>
                <a:chOff x="96" y="-48"/>
                <a:chExt cx="5520" cy="144"/>
              </a:xfrm>
            </p:grpSpPr>
            <p:sp>
              <p:nvSpPr>
                <p:cNvPr id="36907" name="Rectangle 16">
                  <a:extLst>
                    <a:ext uri="{FF2B5EF4-FFF2-40B4-BE49-F238E27FC236}">
                      <a16:creationId xmlns:a16="http://schemas.microsoft.com/office/drawing/2014/main" id="{79E63538-7225-C646-12DC-4E159CDE8FE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6908" name="Rectangle 17">
                  <a:extLst>
                    <a:ext uri="{FF2B5EF4-FFF2-40B4-BE49-F238E27FC236}">
                      <a16:creationId xmlns:a16="http://schemas.microsoft.com/office/drawing/2014/main" id="{8B91E2A1-495A-89E8-7284-5DDBDE7F65B5}"/>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6904" name="Group 18">
                <a:extLst>
                  <a:ext uri="{FF2B5EF4-FFF2-40B4-BE49-F238E27FC236}">
                    <a16:creationId xmlns:a16="http://schemas.microsoft.com/office/drawing/2014/main" id="{32FE0914-0B18-63C2-C5B5-B2E2BC585898}"/>
                  </a:ext>
                </a:extLst>
              </p:cNvPr>
              <p:cNvGrpSpPr>
                <a:grpSpLocks/>
              </p:cNvGrpSpPr>
              <p:nvPr/>
            </p:nvGrpSpPr>
            <p:grpSpPr bwMode="auto">
              <a:xfrm>
                <a:off x="144" y="4234"/>
                <a:ext cx="5616" cy="86"/>
                <a:chOff x="96" y="4176"/>
                <a:chExt cx="5520" cy="144"/>
              </a:xfrm>
            </p:grpSpPr>
            <p:sp>
              <p:nvSpPr>
                <p:cNvPr id="36905" name="Rectangle 19">
                  <a:extLst>
                    <a:ext uri="{FF2B5EF4-FFF2-40B4-BE49-F238E27FC236}">
                      <a16:creationId xmlns:a16="http://schemas.microsoft.com/office/drawing/2014/main" id="{66A3192E-6E29-68EC-6BBE-F5AAA75D4B46}"/>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6906" name="Rectangle 20">
                  <a:extLst>
                    <a:ext uri="{FF2B5EF4-FFF2-40B4-BE49-F238E27FC236}">
                      <a16:creationId xmlns:a16="http://schemas.microsoft.com/office/drawing/2014/main" id="{C02BE086-1487-B24B-6484-9281892464B4}"/>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circle(in)">
                                      <p:cBhvr>
                                        <p:cTn id="12" dur="500"/>
                                        <p:tgtEl>
                                          <p:spTgt spid="1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circle(in)">
                                      <p:cBhvr>
                                        <p:cTn id="22" dur="500"/>
                                        <p:tgtEl>
                                          <p:spTgt spid="1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circle(in)">
                                      <p:cBhvr>
                                        <p:cTn id="27" dur="500"/>
                                        <p:tgtEl>
                                          <p:spTgt spid="20"/>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ntr" presetSubtype="16" fill="hold"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circle(in)">
                                      <p:cBhvr>
                                        <p:cTn id="32" dur="500"/>
                                        <p:tgtEl>
                                          <p:spTgt spid="21"/>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6" presetClass="entr" presetSubtype="16" fill="hold" nodeType="clickEffect">
                                  <p:stCondLst>
                                    <p:cond delay="0"/>
                                  </p:stCondLst>
                                  <p:childTnLst>
                                    <p:set>
                                      <p:cBhvr>
                                        <p:cTn id="36" dur="1" fill="hold">
                                          <p:stCondLst>
                                            <p:cond delay="0"/>
                                          </p:stCondLst>
                                        </p:cTn>
                                        <p:tgtEl>
                                          <p:spTgt spid="11312"/>
                                        </p:tgtEl>
                                        <p:attrNameLst>
                                          <p:attrName>style.visibility</p:attrName>
                                        </p:attrNameLst>
                                      </p:cBhvr>
                                      <p:to>
                                        <p:strVal val="visible"/>
                                      </p:to>
                                    </p:set>
                                    <p:animEffect transition="in" filter="circle(in)">
                                      <p:cBhvr>
                                        <p:cTn id="37" dur="500"/>
                                        <p:tgtEl>
                                          <p:spTgt spid="11312"/>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nodeType="click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circle(in)">
                                      <p:cBhvr>
                                        <p:cTn id="42" dur="500"/>
                                        <p:tgtEl>
                                          <p:spTgt spid="9"/>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6" presetClass="entr" presetSubtype="16" fill="hold" nodeType="clickEffect">
                                  <p:stCondLst>
                                    <p:cond delay="0"/>
                                  </p:stCondLst>
                                  <p:childTnLst>
                                    <p:set>
                                      <p:cBhvr>
                                        <p:cTn id="46" dur="1" fill="hold">
                                          <p:stCondLst>
                                            <p:cond delay="0"/>
                                          </p:stCondLst>
                                        </p:cTn>
                                        <p:tgtEl>
                                          <p:spTgt spid="11310"/>
                                        </p:tgtEl>
                                        <p:attrNameLst>
                                          <p:attrName>style.visibility</p:attrName>
                                        </p:attrNameLst>
                                      </p:cBhvr>
                                      <p:to>
                                        <p:strVal val="visible"/>
                                      </p:to>
                                    </p:set>
                                    <p:animEffect transition="in" filter="circle(in)">
                                      <p:cBhvr>
                                        <p:cTn id="47" dur="500"/>
                                        <p:tgtEl>
                                          <p:spTgt spid="113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6" presetClass="entr" presetSubtype="16" fill="hold" nodeType="click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circle(in)">
                                      <p:cBhvr>
                                        <p:cTn id="52" dur="500"/>
                                        <p:tgtEl>
                                          <p:spTgt spid="7"/>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6" presetClass="entr" presetSubtype="16" fill="hold" nodeType="clickEffect">
                                  <p:stCondLst>
                                    <p:cond delay="0"/>
                                  </p:stCondLst>
                                  <p:childTnLst>
                                    <p:set>
                                      <p:cBhvr>
                                        <p:cTn id="56" dur="1" fill="hold">
                                          <p:stCondLst>
                                            <p:cond delay="0"/>
                                          </p:stCondLst>
                                        </p:cTn>
                                        <p:tgtEl>
                                          <p:spTgt spid="53"/>
                                        </p:tgtEl>
                                        <p:attrNameLst>
                                          <p:attrName>style.visibility</p:attrName>
                                        </p:attrNameLst>
                                      </p:cBhvr>
                                      <p:to>
                                        <p:strVal val="visible"/>
                                      </p:to>
                                    </p:set>
                                    <p:animEffect transition="in" filter="circle(in)">
                                      <p:cBhvr>
                                        <p:cTn id="57" dur="750"/>
                                        <p:tgtEl>
                                          <p:spTgt spid="53"/>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6" presetClass="entr" presetSubtype="16" fill="hold" nodeType="clickEffect">
                                  <p:stCondLst>
                                    <p:cond delay="0"/>
                                  </p:stCondLst>
                                  <p:childTnLst>
                                    <p:set>
                                      <p:cBhvr>
                                        <p:cTn id="61" dur="1" fill="hold">
                                          <p:stCondLst>
                                            <p:cond delay="0"/>
                                          </p:stCondLst>
                                        </p:cTn>
                                        <p:tgtEl>
                                          <p:spTgt spid="66"/>
                                        </p:tgtEl>
                                        <p:attrNameLst>
                                          <p:attrName>style.visibility</p:attrName>
                                        </p:attrNameLst>
                                      </p:cBhvr>
                                      <p:to>
                                        <p:strVal val="visible"/>
                                      </p:to>
                                    </p:set>
                                    <p:animEffect transition="in" filter="circle(in)">
                                      <p:cBhvr>
                                        <p:cTn id="62" dur="500"/>
                                        <p:tgtEl>
                                          <p:spTgt spid="66"/>
                                        </p:tgtEl>
                                      </p:cBhvr>
                                    </p:animEffect>
                                  </p:childTnLst>
                                </p:cTn>
                              </p:par>
                              <p:par>
                                <p:cTn id="63" presetID="6" presetClass="entr" presetSubtype="16" fill="hold" nodeType="withEffect">
                                  <p:stCondLst>
                                    <p:cond delay="0"/>
                                  </p:stCondLst>
                                  <p:childTnLst>
                                    <p:set>
                                      <p:cBhvr>
                                        <p:cTn id="64" dur="1" fill="hold">
                                          <p:stCondLst>
                                            <p:cond delay="0"/>
                                          </p:stCondLst>
                                        </p:cTn>
                                        <p:tgtEl>
                                          <p:spTgt spid="67"/>
                                        </p:tgtEl>
                                        <p:attrNameLst>
                                          <p:attrName>style.visibility</p:attrName>
                                        </p:attrNameLst>
                                      </p:cBhvr>
                                      <p:to>
                                        <p:strVal val="visible"/>
                                      </p:to>
                                    </p:set>
                                    <p:animEffect transition="in" filter="circle(in)">
                                      <p:cBhvr>
                                        <p:cTn id="65" dur="500"/>
                                        <p:tgtEl>
                                          <p:spTgt spid="67"/>
                                        </p:tgtEl>
                                      </p:cBhvr>
                                    </p:animEffect>
                                  </p:childTnLst>
                                </p:cTn>
                              </p:par>
                            </p:childTnLst>
                          </p:cTn>
                        </p:par>
                      </p:childTnLst>
                    </p:cTn>
                  </p:par>
                  <p:par>
                    <p:cTn id="66" fill="hold" nodeType="clickPar">
                      <p:stCondLst>
                        <p:cond delay="indefinite"/>
                      </p:stCondLst>
                      <p:childTnLst>
                        <p:par>
                          <p:cTn id="67" fill="hold" nodeType="withGroup">
                            <p:stCondLst>
                              <p:cond delay="0"/>
                            </p:stCondLst>
                            <p:childTnLst>
                              <p:par>
                                <p:cTn id="68" presetID="9" presetClass="entr" presetSubtype="0" fill="hold" nodeType="clickEffect">
                                  <p:stCondLst>
                                    <p:cond delay="0"/>
                                  </p:stCondLst>
                                  <p:childTnLst>
                                    <p:set>
                                      <p:cBhvr>
                                        <p:cTn id="69" dur="1" fill="hold">
                                          <p:stCondLst>
                                            <p:cond delay="0"/>
                                          </p:stCondLst>
                                        </p:cTn>
                                        <p:tgtEl>
                                          <p:spTgt spid="39953"/>
                                        </p:tgtEl>
                                        <p:attrNameLst>
                                          <p:attrName>style.visibility</p:attrName>
                                        </p:attrNameLst>
                                      </p:cBhvr>
                                      <p:to>
                                        <p:strVal val="visible"/>
                                      </p:to>
                                    </p:set>
                                    <p:animEffect transition="in" filter="dissolve">
                                      <p:cBhvr>
                                        <p:cTn id="70" dur="500"/>
                                        <p:tgtEl>
                                          <p:spTgt spid="39953"/>
                                        </p:tgtEl>
                                      </p:cBhvr>
                                    </p:animEffect>
                                  </p:childTnLst>
                                </p:cTn>
                              </p:par>
                            </p:childTnLst>
                          </p:cTn>
                        </p:par>
                      </p:childTnLst>
                    </p:cTn>
                  </p:par>
                  <p:par>
                    <p:cTn id="71" fill="hold" nodeType="clickPar">
                      <p:stCondLst>
                        <p:cond delay="indefinite"/>
                      </p:stCondLst>
                      <p:childTnLst>
                        <p:par>
                          <p:cTn id="72" fill="hold" nodeType="withGroup">
                            <p:stCondLst>
                              <p:cond delay="0"/>
                            </p:stCondLst>
                            <p:childTnLst>
                              <p:par>
                                <p:cTn id="73" presetID="4" presetClass="entr" presetSubtype="32" fill="hold" nodeType="clickEffect">
                                  <p:stCondLst>
                                    <p:cond delay="0"/>
                                  </p:stCondLst>
                                  <p:childTnLst>
                                    <p:set>
                                      <p:cBhvr>
                                        <p:cTn id="74" dur="1" fill="hold">
                                          <p:stCondLst>
                                            <p:cond delay="0"/>
                                          </p:stCondLst>
                                        </p:cTn>
                                        <p:tgtEl>
                                          <p:spTgt spid="68630"/>
                                        </p:tgtEl>
                                        <p:attrNameLst>
                                          <p:attrName>style.visibility</p:attrName>
                                        </p:attrNameLst>
                                      </p:cBhvr>
                                      <p:to>
                                        <p:strVal val="visible"/>
                                      </p:to>
                                    </p:set>
                                    <p:animEffect transition="in" filter="box(out)">
                                      <p:cBhvr>
                                        <p:cTn id="75" dur="500"/>
                                        <p:tgtEl>
                                          <p:spTgt spid="68630"/>
                                        </p:tgtEl>
                                      </p:cBhvr>
                                    </p:animEffect>
                                  </p:childTnLst>
                                  <p:subTnLst>
                                    <p:audio>
                                      <p:cMediaNode>
                                        <p:cTn display="0" masterRel="sameClick">
                                          <p:stCondLst>
                                            <p:cond evt="begin" delay="0">
                                              <p:tn val="7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30" grpId="0" animBg="1"/>
      <p:bldP spid="11312" grpId="0"/>
      <p:bldP spid="11310" grpId="0"/>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AutoShape 2" descr="http://file.scirp.org/Html/11-1100279/1410b5ff-c451-4a89-9df1-d230b427846b.jpg">
            <a:extLst>
              <a:ext uri="{FF2B5EF4-FFF2-40B4-BE49-F238E27FC236}">
                <a16:creationId xmlns:a16="http://schemas.microsoft.com/office/drawing/2014/main" id="{AF0C1AB5-0D93-1E91-23B4-4E3C4ECFBF92}"/>
              </a:ext>
            </a:extLst>
          </p:cNvPr>
          <p:cNvSpPr>
            <a:spLocks noChangeAspect="1" noChangeArrowheads="1"/>
          </p:cNvSpPr>
          <p:nvPr/>
        </p:nvSpPr>
        <p:spPr bwMode="auto">
          <a:xfrm>
            <a:off x="63500" y="-136525"/>
            <a:ext cx="109251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latin typeface="Arial" panose="020B0604020202020204" pitchFamily="34" charset="0"/>
            </a:endParaRPr>
          </a:p>
        </p:txBody>
      </p:sp>
      <p:sp>
        <p:nvSpPr>
          <p:cNvPr id="46083" name="Title 5">
            <a:extLst>
              <a:ext uri="{FF2B5EF4-FFF2-40B4-BE49-F238E27FC236}">
                <a16:creationId xmlns:a16="http://schemas.microsoft.com/office/drawing/2014/main" id="{661691D3-0EB7-5A68-0533-B5C3CAF7B734}"/>
              </a:ext>
            </a:extLst>
          </p:cNvPr>
          <p:cNvSpPr>
            <a:spLocks noGrp="1" noChangeArrowheads="1"/>
          </p:cNvSpPr>
          <p:nvPr>
            <p:ph type="title"/>
          </p:nvPr>
        </p:nvSpPr>
        <p:spPr>
          <a:xfrm>
            <a:off x="352425" y="284163"/>
            <a:ext cx="6492875" cy="769937"/>
          </a:xfrm>
        </p:spPr>
        <p:txBody>
          <a:bodyPr/>
          <a:lstStyle/>
          <a:p>
            <a:r>
              <a:rPr lang="en-IN" altLang="en-US" sz="2800"/>
              <a:t>Means to Gain Comprehensive Understanding…</a:t>
            </a:r>
          </a:p>
        </p:txBody>
      </p:sp>
      <p:sp>
        <p:nvSpPr>
          <p:cNvPr id="46084" name="Content Placeholder 1">
            <a:extLst>
              <a:ext uri="{FF2B5EF4-FFF2-40B4-BE49-F238E27FC236}">
                <a16:creationId xmlns:a16="http://schemas.microsoft.com/office/drawing/2014/main" id="{359B2746-4D0F-376C-E157-B2338D6156E4}"/>
              </a:ext>
            </a:extLst>
          </p:cNvPr>
          <p:cNvSpPr>
            <a:spLocks noGrp="1" noChangeArrowheads="1"/>
          </p:cNvSpPr>
          <p:nvPr>
            <p:ph idx="4294967295"/>
          </p:nvPr>
        </p:nvSpPr>
        <p:spPr>
          <a:xfrm>
            <a:off x="506413" y="1219200"/>
            <a:ext cx="7772400" cy="1474787"/>
          </a:xfrm>
        </p:spPr>
        <p:txBody>
          <a:bodyPr/>
          <a:lstStyle/>
          <a:p>
            <a:r>
              <a:rPr lang="en-IN" altLang="en-US" sz="2400" dirty="0"/>
              <a:t>Cause of birth to Extinction of Turbulent Flame !!!!</a:t>
            </a:r>
          </a:p>
          <a:p>
            <a:r>
              <a:rPr lang="en-IN" altLang="en-US" sz="2400" dirty="0"/>
              <a:t>Difficult to see in a working engine.</a:t>
            </a:r>
          </a:p>
          <a:p>
            <a:r>
              <a:rPr lang="en-IN" altLang="en-US" sz="2400" dirty="0"/>
              <a:t>However, we can listen to the same!!!</a:t>
            </a:r>
          </a:p>
        </p:txBody>
      </p:sp>
      <p:pic>
        <p:nvPicPr>
          <p:cNvPr id="46085" name="Picture 2">
            <a:extLst>
              <a:ext uri="{FF2B5EF4-FFF2-40B4-BE49-F238E27FC236}">
                <a16:creationId xmlns:a16="http://schemas.microsoft.com/office/drawing/2014/main" id="{9ED7C231-C0EF-9D78-6D9C-79AC630488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 y="2911475"/>
            <a:ext cx="80708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6086" name="Group 38">
            <a:extLst>
              <a:ext uri="{FF2B5EF4-FFF2-40B4-BE49-F238E27FC236}">
                <a16:creationId xmlns:a16="http://schemas.microsoft.com/office/drawing/2014/main" id="{C4E1F842-B0DB-45DF-8F8A-C5B1FCFE527C}"/>
              </a:ext>
            </a:extLst>
          </p:cNvPr>
          <p:cNvGrpSpPr>
            <a:grpSpLocks/>
          </p:cNvGrpSpPr>
          <p:nvPr/>
        </p:nvGrpSpPr>
        <p:grpSpPr bwMode="auto">
          <a:xfrm>
            <a:off x="0" y="0"/>
            <a:ext cx="9144000" cy="6858000"/>
            <a:chOff x="0" y="0"/>
            <a:chExt cx="9144000" cy="6858000"/>
          </a:xfrm>
        </p:grpSpPr>
        <p:grpSp>
          <p:nvGrpSpPr>
            <p:cNvPr id="46087" name="Group 19">
              <a:extLst>
                <a:ext uri="{FF2B5EF4-FFF2-40B4-BE49-F238E27FC236}">
                  <a16:creationId xmlns:a16="http://schemas.microsoft.com/office/drawing/2014/main" id="{EDF08A9C-9460-77E2-E877-527D8E119BC9}"/>
                </a:ext>
              </a:extLst>
            </p:cNvPr>
            <p:cNvGrpSpPr>
              <a:grpSpLocks/>
            </p:cNvGrpSpPr>
            <p:nvPr/>
          </p:nvGrpSpPr>
          <p:grpSpPr bwMode="auto">
            <a:xfrm>
              <a:off x="0" y="0"/>
              <a:ext cx="9144000" cy="6858000"/>
              <a:chOff x="0" y="0"/>
              <a:chExt cx="9144000" cy="6858000"/>
            </a:xfrm>
          </p:grpSpPr>
          <p:grpSp>
            <p:nvGrpSpPr>
              <p:cNvPr id="46089" name="Group 8">
                <a:extLst>
                  <a:ext uri="{FF2B5EF4-FFF2-40B4-BE49-F238E27FC236}">
                    <a16:creationId xmlns:a16="http://schemas.microsoft.com/office/drawing/2014/main" id="{F70F348C-F763-387A-CDA0-D093A2424336}"/>
                  </a:ext>
                </a:extLst>
              </p:cNvPr>
              <p:cNvGrpSpPr>
                <a:grpSpLocks/>
              </p:cNvGrpSpPr>
              <p:nvPr/>
            </p:nvGrpSpPr>
            <p:grpSpPr bwMode="auto">
              <a:xfrm>
                <a:off x="0" y="0"/>
                <a:ext cx="9144000" cy="6858000"/>
                <a:chOff x="0" y="0"/>
                <a:chExt cx="5760" cy="4320"/>
              </a:xfrm>
            </p:grpSpPr>
            <p:grpSp>
              <p:nvGrpSpPr>
                <p:cNvPr id="46091" name="Group 9">
                  <a:extLst>
                    <a:ext uri="{FF2B5EF4-FFF2-40B4-BE49-F238E27FC236}">
                      <a16:creationId xmlns:a16="http://schemas.microsoft.com/office/drawing/2014/main" id="{DCF636FE-D33F-3E6D-41F4-F9368C8BFC5F}"/>
                    </a:ext>
                  </a:extLst>
                </p:cNvPr>
                <p:cNvGrpSpPr>
                  <a:grpSpLocks/>
                </p:cNvGrpSpPr>
                <p:nvPr/>
              </p:nvGrpSpPr>
              <p:grpSpPr bwMode="auto">
                <a:xfrm>
                  <a:off x="0" y="0"/>
                  <a:ext cx="192" cy="4320"/>
                  <a:chOff x="0" y="-48"/>
                  <a:chExt cx="144" cy="4368"/>
                </a:xfrm>
              </p:grpSpPr>
              <p:sp>
                <p:nvSpPr>
                  <p:cNvPr id="46101" name="Rectangle 10">
                    <a:extLst>
                      <a:ext uri="{FF2B5EF4-FFF2-40B4-BE49-F238E27FC236}">
                        <a16:creationId xmlns:a16="http://schemas.microsoft.com/office/drawing/2014/main" id="{37B72A0A-C8B5-99CD-DCD8-514E87A98CB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102" name="Rectangle 11">
                    <a:extLst>
                      <a:ext uri="{FF2B5EF4-FFF2-40B4-BE49-F238E27FC236}">
                        <a16:creationId xmlns:a16="http://schemas.microsoft.com/office/drawing/2014/main" id="{DC74C047-98A5-5198-137E-F825B72E47CE}"/>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6092" name="Group 12">
                  <a:extLst>
                    <a:ext uri="{FF2B5EF4-FFF2-40B4-BE49-F238E27FC236}">
                      <a16:creationId xmlns:a16="http://schemas.microsoft.com/office/drawing/2014/main" id="{B654C322-1D7B-0961-E750-4B27E1AB82DD}"/>
                    </a:ext>
                  </a:extLst>
                </p:cNvPr>
                <p:cNvGrpSpPr>
                  <a:grpSpLocks/>
                </p:cNvGrpSpPr>
                <p:nvPr/>
              </p:nvGrpSpPr>
              <p:grpSpPr bwMode="auto">
                <a:xfrm>
                  <a:off x="5674" y="24"/>
                  <a:ext cx="86" cy="4296"/>
                  <a:chOff x="5616" y="-48"/>
                  <a:chExt cx="144" cy="4368"/>
                </a:xfrm>
              </p:grpSpPr>
              <p:sp>
                <p:nvSpPr>
                  <p:cNvPr id="46099" name="Rectangle 13">
                    <a:extLst>
                      <a:ext uri="{FF2B5EF4-FFF2-40B4-BE49-F238E27FC236}">
                        <a16:creationId xmlns:a16="http://schemas.microsoft.com/office/drawing/2014/main" id="{C7768665-0E97-FAAF-F9C9-44F8C58B686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100" name="Rectangle 14">
                    <a:extLst>
                      <a:ext uri="{FF2B5EF4-FFF2-40B4-BE49-F238E27FC236}">
                        <a16:creationId xmlns:a16="http://schemas.microsoft.com/office/drawing/2014/main" id="{4D28C71B-DF81-503B-DB12-938828BB993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6093" name="Group 15">
                  <a:extLst>
                    <a:ext uri="{FF2B5EF4-FFF2-40B4-BE49-F238E27FC236}">
                      <a16:creationId xmlns:a16="http://schemas.microsoft.com/office/drawing/2014/main" id="{35EC9CB7-554F-475D-A0F0-6D679113ACFF}"/>
                    </a:ext>
                  </a:extLst>
                </p:cNvPr>
                <p:cNvGrpSpPr>
                  <a:grpSpLocks/>
                </p:cNvGrpSpPr>
                <p:nvPr/>
              </p:nvGrpSpPr>
              <p:grpSpPr bwMode="auto">
                <a:xfrm>
                  <a:off x="144" y="0"/>
                  <a:ext cx="5616" cy="144"/>
                  <a:chOff x="96" y="-48"/>
                  <a:chExt cx="5520" cy="144"/>
                </a:xfrm>
              </p:grpSpPr>
              <p:sp>
                <p:nvSpPr>
                  <p:cNvPr id="46097" name="Rectangle 16">
                    <a:extLst>
                      <a:ext uri="{FF2B5EF4-FFF2-40B4-BE49-F238E27FC236}">
                        <a16:creationId xmlns:a16="http://schemas.microsoft.com/office/drawing/2014/main" id="{F41B1DDD-71BF-8743-9130-DDE8B11E068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098" name="Rectangle 17">
                    <a:extLst>
                      <a:ext uri="{FF2B5EF4-FFF2-40B4-BE49-F238E27FC236}">
                        <a16:creationId xmlns:a16="http://schemas.microsoft.com/office/drawing/2014/main" id="{B603EDAB-FFE0-A5FC-61F0-33CB9D515D68}"/>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46094" name="Group 18">
                  <a:extLst>
                    <a:ext uri="{FF2B5EF4-FFF2-40B4-BE49-F238E27FC236}">
                      <a16:creationId xmlns:a16="http://schemas.microsoft.com/office/drawing/2014/main" id="{3A8C6766-37FF-9C75-87AB-908E36EFDEE7}"/>
                    </a:ext>
                  </a:extLst>
                </p:cNvPr>
                <p:cNvGrpSpPr>
                  <a:grpSpLocks/>
                </p:cNvGrpSpPr>
                <p:nvPr/>
              </p:nvGrpSpPr>
              <p:grpSpPr bwMode="auto">
                <a:xfrm>
                  <a:off x="144" y="4234"/>
                  <a:ext cx="5616" cy="86"/>
                  <a:chOff x="96" y="4176"/>
                  <a:chExt cx="5520" cy="144"/>
                </a:xfrm>
              </p:grpSpPr>
              <p:sp>
                <p:nvSpPr>
                  <p:cNvPr id="46095" name="Rectangle 19">
                    <a:extLst>
                      <a:ext uri="{FF2B5EF4-FFF2-40B4-BE49-F238E27FC236}">
                        <a16:creationId xmlns:a16="http://schemas.microsoft.com/office/drawing/2014/main" id="{7768C23F-D4F2-2302-E71E-1DFFD852D12F}"/>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46096" name="Rectangle 20">
                    <a:extLst>
                      <a:ext uri="{FF2B5EF4-FFF2-40B4-BE49-F238E27FC236}">
                        <a16:creationId xmlns:a16="http://schemas.microsoft.com/office/drawing/2014/main" id="{EB744F5D-F6F3-FDF8-804E-BAF0E197A57B}"/>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1" name="Rectangle 21">
                <a:extLst>
                  <a:ext uri="{FF2B5EF4-FFF2-40B4-BE49-F238E27FC236}">
                    <a16:creationId xmlns:a16="http://schemas.microsoft.com/office/drawing/2014/main" id="{49344902-2F7F-B33A-42AD-2B5110DA51E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6088" name="Picture 42" descr="A picture containing shape&#10;&#10;Description automatically generated">
              <a:extLst>
                <a:ext uri="{FF2B5EF4-FFF2-40B4-BE49-F238E27FC236}">
                  <a16:creationId xmlns:a16="http://schemas.microsoft.com/office/drawing/2014/main" id="{89E7E172-AEC8-7173-0B8C-2590AB44E3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0536295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a:extLst>
              <a:ext uri="{FF2B5EF4-FFF2-40B4-BE49-F238E27FC236}">
                <a16:creationId xmlns:a16="http://schemas.microsoft.com/office/drawing/2014/main" id="{E9BBDF37-B404-C825-A78D-4FE1976F9314}"/>
              </a:ext>
            </a:extLst>
          </p:cNvPr>
          <p:cNvSpPr>
            <a:spLocks noGrp="1" noChangeArrowheads="1"/>
          </p:cNvSpPr>
          <p:nvPr>
            <p:ph type="title"/>
          </p:nvPr>
        </p:nvSpPr>
        <p:spPr>
          <a:xfrm>
            <a:off x="457200" y="228600"/>
            <a:ext cx="6645275" cy="806450"/>
          </a:xfrm>
        </p:spPr>
        <p:txBody>
          <a:bodyPr/>
          <a:lstStyle/>
          <a:p>
            <a:r>
              <a:rPr lang="en-IN" altLang="en-US" sz="2800">
                <a:cs typeface="Times New Roman" panose="02020603050405020304" pitchFamily="18" charset="0"/>
              </a:rPr>
              <a:t>Regime of Fast SI Engine’s Turbulent Combustion</a:t>
            </a:r>
          </a:p>
        </p:txBody>
      </p:sp>
      <p:pic>
        <p:nvPicPr>
          <p:cNvPr id="37891" name="Picture 2">
            <a:extLst>
              <a:ext uri="{FF2B5EF4-FFF2-40B4-BE49-F238E27FC236}">
                <a16:creationId xmlns:a16="http://schemas.microsoft.com/office/drawing/2014/main" id="{D0B310A7-D0FA-B1BD-2B84-1203B8E538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39800"/>
            <a:ext cx="7467600" cy="578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Rectangle 16">
            <a:extLst>
              <a:ext uri="{FF2B5EF4-FFF2-40B4-BE49-F238E27FC236}">
                <a16:creationId xmlns:a16="http://schemas.microsoft.com/office/drawing/2014/main" id="{AF28A441-96F7-383C-021A-EFAA5B379A33}"/>
              </a:ext>
            </a:extLst>
          </p:cNvPr>
          <p:cNvSpPr/>
          <p:nvPr/>
        </p:nvSpPr>
        <p:spPr>
          <a:xfrm>
            <a:off x="3124200" y="3124200"/>
            <a:ext cx="1905000" cy="1371600"/>
          </a:xfrm>
          <a:prstGeom prst="rect">
            <a:avLst/>
          </a:prstGeom>
          <a:noFill/>
          <a:ln w="69850">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37893" name="Group 38">
            <a:extLst>
              <a:ext uri="{FF2B5EF4-FFF2-40B4-BE49-F238E27FC236}">
                <a16:creationId xmlns:a16="http://schemas.microsoft.com/office/drawing/2014/main" id="{9AAA596C-02EA-96D1-134C-A5F8D0572C7A}"/>
              </a:ext>
            </a:extLst>
          </p:cNvPr>
          <p:cNvGrpSpPr>
            <a:grpSpLocks/>
          </p:cNvGrpSpPr>
          <p:nvPr/>
        </p:nvGrpSpPr>
        <p:grpSpPr bwMode="auto">
          <a:xfrm>
            <a:off x="0" y="0"/>
            <a:ext cx="9144000" cy="6858000"/>
            <a:chOff x="0" y="0"/>
            <a:chExt cx="9144000" cy="6858000"/>
          </a:xfrm>
        </p:grpSpPr>
        <p:grpSp>
          <p:nvGrpSpPr>
            <p:cNvPr id="37894" name="Group 19">
              <a:extLst>
                <a:ext uri="{FF2B5EF4-FFF2-40B4-BE49-F238E27FC236}">
                  <a16:creationId xmlns:a16="http://schemas.microsoft.com/office/drawing/2014/main" id="{FC893E00-96F6-0C58-55C7-CCE0360DED92}"/>
                </a:ext>
              </a:extLst>
            </p:cNvPr>
            <p:cNvGrpSpPr>
              <a:grpSpLocks/>
            </p:cNvGrpSpPr>
            <p:nvPr/>
          </p:nvGrpSpPr>
          <p:grpSpPr bwMode="auto">
            <a:xfrm>
              <a:off x="0" y="0"/>
              <a:ext cx="9144000" cy="6858000"/>
              <a:chOff x="0" y="0"/>
              <a:chExt cx="9144000" cy="6858000"/>
            </a:xfrm>
          </p:grpSpPr>
          <p:grpSp>
            <p:nvGrpSpPr>
              <p:cNvPr id="37896" name="Group 8">
                <a:extLst>
                  <a:ext uri="{FF2B5EF4-FFF2-40B4-BE49-F238E27FC236}">
                    <a16:creationId xmlns:a16="http://schemas.microsoft.com/office/drawing/2014/main" id="{18F6CFBE-7368-5962-4886-B6C1C6C7625E}"/>
                  </a:ext>
                </a:extLst>
              </p:cNvPr>
              <p:cNvGrpSpPr>
                <a:grpSpLocks/>
              </p:cNvGrpSpPr>
              <p:nvPr/>
            </p:nvGrpSpPr>
            <p:grpSpPr bwMode="auto">
              <a:xfrm>
                <a:off x="0" y="0"/>
                <a:ext cx="9144000" cy="6858000"/>
                <a:chOff x="0" y="0"/>
                <a:chExt cx="5760" cy="4320"/>
              </a:xfrm>
            </p:grpSpPr>
            <p:grpSp>
              <p:nvGrpSpPr>
                <p:cNvPr id="37898" name="Group 9">
                  <a:extLst>
                    <a:ext uri="{FF2B5EF4-FFF2-40B4-BE49-F238E27FC236}">
                      <a16:creationId xmlns:a16="http://schemas.microsoft.com/office/drawing/2014/main" id="{B02E8141-BA68-43C7-C978-EB45BC0FEA53}"/>
                    </a:ext>
                  </a:extLst>
                </p:cNvPr>
                <p:cNvGrpSpPr>
                  <a:grpSpLocks/>
                </p:cNvGrpSpPr>
                <p:nvPr/>
              </p:nvGrpSpPr>
              <p:grpSpPr bwMode="auto">
                <a:xfrm>
                  <a:off x="0" y="0"/>
                  <a:ext cx="192" cy="4320"/>
                  <a:chOff x="0" y="-48"/>
                  <a:chExt cx="144" cy="4368"/>
                </a:xfrm>
              </p:grpSpPr>
              <p:sp>
                <p:nvSpPr>
                  <p:cNvPr id="37908" name="Rectangle 10">
                    <a:extLst>
                      <a:ext uri="{FF2B5EF4-FFF2-40B4-BE49-F238E27FC236}">
                        <a16:creationId xmlns:a16="http://schemas.microsoft.com/office/drawing/2014/main" id="{3D89827B-9AAF-1766-5EC6-B2E31696E25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7909" name="Rectangle 11">
                    <a:extLst>
                      <a:ext uri="{FF2B5EF4-FFF2-40B4-BE49-F238E27FC236}">
                        <a16:creationId xmlns:a16="http://schemas.microsoft.com/office/drawing/2014/main" id="{EF19AF17-42BC-BE78-C90F-94E33D5D4E0C}"/>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7899" name="Group 12">
                  <a:extLst>
                    <a:ext uri="{FF2B5EF4-FFF2-40B4-BE49-F238E27FC236}">
                      <a16:creationId xmlns:a16="http://schemas.microsoft.com/office/drawing/2014/main" id="{482BCDEA-04D7-3E42-8D23-545724EEFB34}"/>
                    </a:ext>
                  </a:extLst>
                </p:cNvPr>
                <p:cNvGrpSpPr>
                  <a:grpSpLocks/>
                </p:cNvGrpSpPr>
                <p:nvPr/>
              </p:nvGrpSpPr>
              <p:grpSpPr bwMode="auto">
                <a:xfrm>
                  <a:off x="5674" y="24"/>
                  <a:ext cx="86" cy="4296"/>
                  <a:chOff x="5616" y="-48"/>
                  <a:chExt cx="144" cy="4368"/>
                </a:xfrm>
              </p:grpSpPr>
              <p:sp>
                <p:nvSpPr>
                  <p:cNvPr id="37906" name="Rectangle 13">
                    <a:extLst>
                      <a:ext uri="{FF2B5EF4-FFF2-40B4-BE49-F238E27FC236}">
                        <a16:creationId xmlns:a16="http://schemas.microsoft.com/office/drawing/2014/main" id="{D8D26C8E-6B65-D09C-9FFF-6F8A1AD1CED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7907" name="Rectangle 14">
                    <a:extLst>
                      <a:ext uri="{FF2B5EF4-FFF2-40B4-BE49-F238E27FC236}">
                        <a16:creationId xmlns:a16="http://schemas.microsoft.com/office/drawing/2014/main" id="{29E37B67-864B-EB78-DC85-7BA3B4029EDC}"/>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7900" name="Group 15">
                  <a:extLst>
                    <a:ext uri="{FF2B5EF4-FFF2-40B4-BE49-F238E27FC236}">
                      <a16:creationId xmlns:a16="http://schemas.microsoft.com/office/drawing/2014/main" id="{B69FC328-15CB-95C5-A50A-2BF7B8625D1F}"/>
                    </a:ext>
                  </a:extLst>
                </p:cNvPr>
                <p:cNvGrpSpPr>
                  <a:grpSpLocks/>
                </p:cNvGrpSpPr>
                <p:nvPr/>
              </p:nvGrpSpPr>
              <p:grpSpPr bwMode="auto">
                <a:xfrm>
                  <a:off x="144" y="0"/>
                  <a:ext cx="5616" cy="144"/>
                  <a:chOff x="96" y="-48"/>
                  <a:chExt cx="5520" cy="144"/>
                </a:xfrm>
              </p:grpSpPr>
              <p:sp>
                <p:nvSpPr>
                  <p:cNvPr id="37904" name="Rectangle 16">
                    <a:extLst>
                      <a:ext uri="{FF2B5EF4-FFF2-40B4-BE49-F238E27FC236}">
                        <a16:creationId xmlns:a16="http://schemas.microsoft.com/office/drawing/2014/main" id="{3324F386-3238-6BDE-632D-FDA658429D3A}"/>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7905" name="Rectangle 17">
                    <a:extLst>
                      <a:ext uri="{FF2B5EF4-FFF2-40B4-BE49-F238E27FC236}">
                        <a16:creationId xmlns:a16="http://schemas.microsoft.com/office/drawing/2014/main" id="{D7E80B6A-4A84-338F-A984-A2FFA313705A}"/>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7901" name="Group 18">
                  <a:extLst>
                    <a:ext uri="{FF2B5EF4-FFF2-40B4-BE49-F238E27FC236}">
                      <a16:creationId xmlns:a16="http://schemas.microsoft.com/office/drawing/2014/main" id="{F443258F-6EC7-C095-490C-B96225CF6274}"/>
                    </a:ext>
                  </a:extLst>
                </p:cNvPr>
                <p:cNvGrpSpPr>
                  <a:grpSpLocks/>
                </p:cNvGrpSpPr>
                <p:nvPr/>
              </p:nvGrpSpPr>
              <p:grpSpPr bwMode="auto">
                <a:xfrm>
                  <a:off x="144" y="4234"/>
                  <a:ext cx="5616" cy="86"/>
                  <a:chOff x="96" y="4176"/>
                  <a:chExt cx="5520" cy="144"/>
                </a:xfrm>
              </p:grpSpPr>
              <p:sp>
                <p:nvSpPr>
                  <p:cNvPr id="37902" name="Rectangle 19">
                    <a:extLst>
                      <a:ext uri="{FF2B5EF4-FFF2-40B4-BE49-F238E27FC236}">
                        <a16:creationId xmlns:a16="http://schemas.microsoft.com/office/drawing/2014/main" id="{5742213D-A097-3EAC-2B29-BD634B43561B}"/>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7903" name="Rectangle 20">
                    <a:extLst>
                      <a:ext uri="{FF2B5EF4-FFF2-40B4-BE49-F238E27FC236}">
                        <a16:creationId xmlns:a16="http://schemas.microsoft.com/office/drawing/2014/main" id="{93557275-F138-E1BD-0EE1-B66984EBC8F7}"/>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8" name="Rectangle 21">
                <a:extLst>
                  <a:ext uri="{FF2B5EF4-FFF2-40B4-BE49-F238E27FC236}">
                    <a16:creationId xmlns:a16="http://schemas.microsoft.com/office/drawing/2014/main" id="{301FE9AC-6EDB-50CA-20A5-37DE1061920E}"/>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7895" name="Picture 42" descr="A picture containing shape&#10;&#10;Description automatically generated">
              <a:extLst>
                <a:ext uri="{FF2B5EF4-FFF2-40B4-BE49-F238E27FC236}">
                  <a16:creationId xmlns:a16="http://schemas.microsoft.com/office/drawing/2014/main" id="{365E2752-B2C5-5D7C-CCC8-B3CBBCA1B5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style.rotation</p:attrName>
                                        </p:attrNameLst>
                                      </p:cBhvr>
                                      <p:tavLst>
                                        <p:tav tm="0">
                                          <p:val>
                                            <p:fltVal val="90"/>
                                          </p:val>
                                        </p:tav>
                                        <p:tav tm="100000">
                                          <p:val>
                                            <p:fltVal val="0"/>
                                          </p:val>
                                        </p:tav>
                                      </p:tavLst>
                                    </p:anim>
                                    <p:animEffect transition="in" filter="fade">
                                      <p:cBhvr>
                                        <p:cTn id="1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a:extLst>
              <a:ext uri="{FF2B5EF4-FFF2-40B4-BE49-F238E27FC236}">
                <a16:creationId xmlns:a16="http://schemas.microsoft.com/office/drawing/2014/main" id="{C0DD0B9D-E818-0839-CC80-7656873AF6FA}"/>
              </a:ext>
            </a:extLst>
          </p:cNvPr>
          <p:cNvSpPr>
            <a:spLocks noGrp="1" noChangeArrowheads="1"/>
          </p:cNvSpPr>
          <p:nvPr>
            <p:ph type="title"/>
          </p:nvPr>
        </p:nvSpPr>
        <p:spPr>
          <a:xfrm>
            <a:off x="327025" y="338138"/>
            <a:ext cx="7772400" cy="644525"/>
          </a:xfrm>
        </p:spPr>
        <p:txBody>
          <a:bodyPr/>
          <a:lstStyle/>
          <a:p>
            <a:r>
              <a:rPr lang="en-US" altLang="en-US" sz="2800"/>
              <a:t>Energy of Large Eddies</a:t>
            </a:r>
            <a:endParaRPr lang="en-IN" altLang="en-US" sz="2800"/>
          </a:p>
        </p:txBody>
      </p:sp>
      <p:pic>
        <p:nvPicPr>
          <p:cNvPr id="38915" name="Picture 4">
            <a:extLst>
              <a:ext uri="{FF2B5EF4-FFF2-40B4-BE49-F238E27FC236}">
                <a16:creationId xmlns:a16="http://schemas.microsoft.com/office/drawing/2014/main" id="{4F6AC1DD-89EA-EC14-48B8-85FB54A661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71663"/>
            <a:ext cx="7516813"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8916" name="Group 38">
            <a:extLst>
              <a:ext uri="{FF2B5EF4-FFF2-40B4-BE49-F238E27FC236}">
                <a16:creationId xmlns:a16="http://schemas.microsoft.com/office/drawing/2014/main" id="{E4F894B2-DDAF-1FE0-070A-C4CE9621EA65}"/>
              </a:ext>
            </a:extLst>
          </p:cNvPr>
          <p:cNvGrpSpPr>
            <a:grpSpLocks/>
          </p:cNvGrpSpPr>
          <p:nvPr/>
        </p:nvGrpSpPr>
        <p:grpSpPr bwMode="auto">
          <a:xfrm>
            <a:off x="0" y="0"/>
            <a:ext cx="9144000" cy="6858000"/>
            <a:chOff x="0" y="0"/>
            <a:chExt cx="9144000" cy="6858000"/>
          </a:xfrm>
        </p:grpSpPr>
        <p:grpSp>
          <p:nvGrpSpPr>
            <p:cNvPr id="38917" name="Group 19">
              <a:extLst>
                <a:ext uri="{FF2B5EF4-FFF2-40B4-BE49-F238E27FC236}">
                  <a16:creationId xmlns:a16="http://schemas.microsoft.com/office/drawing/2014/main" id="{B89E13A8-650F-6002-2DEA-E33D121605FB}"/>
                </a:ext>
              </a:extLst>
            </p:cNvPr>
            <p:cNvGrpSpPr>
              <a:grpSpLocks/>
            </p:cNvGrpSpPr>
            <p:nvPr/>
          </p:nvGrpSpPr>
          <p:grpSpPr bwMode="auto">
            <a:xfrm>
              <a:off x="0" y="0"/>
              <a:ext cx="9144000" cy="6858000"/>
              <a:chOff x="0" y="0"/>
              <a:chExt cx="9144000" cy="6858000"/>
            </a:xfrm>
          </p:grpSpPr>
          <p:grpSp>
            <p:nvGrpSpPr>
              <p:cNvPr id="38919" name="Group 8">
                <a:extLst>
                  <a:ext uri="{FF2B5EF4-FFF2-40B4-BE49-F238E27FC236}">
                    <a16:creationId xmlns:a16="http://schemas.microsoft.com/office/drawing/2014/main" id="{7B5F803D-3D4B-5312-70D9-23E1B3A6987C}"/>
                  </a:ext>
                </a:extLst>
              </p:cNvPr>
              <p:cNvGrpSpPr>
                <a:grpSpLocks/>
              </p:cNvGrpSpPr>
              <p:nvPr/>
            </p:nvGrpSpPr>
            <p:grpSpPr bwMode="auto">
              <a:xfrm>
                <a:off x="0" y="0"/>
                <a:ext cx="9144000" cy="6858000"/>
                <a:chOff x="0" y="0"/>
                <a:chExt cx="5760" cy="4320"/>
              </a:xfrm>
            </p:grpSpPr>
            <p:grpSp>
              <p:nvGrpSpPr>
                <p:cNvPr id="38921" name="Group 9">
                  <a:extLst>
                    <a:ext uri="{FF2B5EF4-FFF2-40B4-BE49-F238E27FC236}">
                      <a16:creationId xmlns:a16="http://schemas.microsoft.com/office/drawing/2014/main" id="{A18408CA-B67E-6E55-ECA7-7D0DD1FC70B1}"/>
                    </a:ext>
                  </a:extLst>
                </p:cNvPr>
                <p:cNvGrpSpPr>
                  <a:grpSpLocks/>
                </p:cNvGrpSpPr>
                <p:nvPr/>
              </p:nvGrpSpPr>
              <p:grpSpPr bwMode="auto">
                <a:xfrm>
                  <a:off x="0" y="0"/>
                  <a:ext cx="192" cy="4320"/>
                  <a:chOff x="0" y="-48"/>
                  <a:chExt cx="144" cy="4368"/>
                </a:xfrm>
              </p:grpSpPr>
              <p:sp>
                <p:nvSpPr>
                  <p:cNvPr id="38931" name="Rectangle 10">
                    <a:extLst>
                      <a:ext uri="{FF2B5EF4-FFF2-40B4-BE49-F238E27FC236}">
                        <a16:creationId xmlns:a16="http://schemas.microsoft.com/office/drawing/2014/main" id="{A19CA156-F485-04CE-0783-AB142C96FA3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8932" name="Rectangle 11">
                    <a:extLst>
                      <a:ext uri="{FF2B5EF4-FFF2-40B4-BE49-F238E27FC236}">
                        <a16:creationId xmlns:a16="http://schemas.microsoft.com/office/drawing/2014/main" id="{14A242BA-666E-B383-E9AF-A9B5BDA1F5E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8922" name="Group 12">
                  <a:extLst>
                    <a:ext uri="{FF2B5EF4-FFF2-40B4-BE49-F238E27FC236}">
                      <a16:creationId xmlns:a16="http://schemas.microsoft.com/office/drawing/2014/main" id="{5ACC4E26-A98F-1949-9D72-2602E2AC6BE2}"/>
                    </a:ext>
                  </a:extLst>
                </p:cNvPr>
                <p:cNvGrpSpPr>
                  <a:grpSpLocks/>
                </p:cNvGrpSpPr>
                <p:nvPr/>
              </p:nvGrpSpPr>
              <p:grpSpPr bwMode="auto">
                <a:xfrm>
                  <a:off x="5674" y="24"/>
                  <a:ext cx="86" cy="4296"/>
                  <a:chOff x="5616" y="-48"/>
                  <a:chExt cx="144" cy="4368"/>
                </a:xfrm>
              </p:grpSpPr>
              <p:sp>
                <p:nvSpPr>
                  <p:cNvPr id="38929" name="Rectangle 13">
                    <a:extLst>
                      <a:ext uri="{FF2B5EF4-FFF2-40B4-BE49-F238E27FC236}">
                        <a16:creationId xmlns:a16="http://schemas.microsoft.com/office/drawing/2014/main" id="{C5A7F0C8-01DD-499F-0146-034E16C0030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8930" name="Rectangle 14">
                    <a:extLst>
                      <a:ext uri="{FF2B5EF4-FFF2-40B4-BE49-F238E27FC236}">
                        <a16:creationId xmlns:a16="http://schemas.microsoft.com/office/drawing/2014/main" id="{4F8053E2-EE4A-7F33-DDB3-677C3B850B6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8923" name="Group 15">
                  <a:extLst>
                    <a:ext uri="{FF2B5EF4-FFF2-40B4-BE49-F238E27FC236}">
                      <a16:creationId xmlns:a16="http://schemas.microsoft.com/office/drawing/2014/main" id="{2A67A96D-A65B-1B89-D78A-E1E7CA46FCD8}"/>
                    </a:ext>
                  </a:extLst>
                </p:cNvPr>
                <p:cNvGrpSpPr>
                  <a:grpSpLocks/>
                </p:cNvGrpSpPr>
                <p:nvPr/>
              </p:nvGrpSpPr>
              <p:grpSpPr bwMode="auto">
                <a:xfrm>
                  <a:off x="144" y="0"/>
                  <a:ext cx="5616" cy="144"/>
                  <a:chOff x="96" y="-48"/>
                  <a:chExt cx="5520" cy="144"/>
                </a:xfrm>
              </p:grpSpPr>
              <p:sp>
                <p:nvSpPr>
                  <p:cNvPr id="38927" name="Rectangle 16">
                    <a:extLst>
                      <a:ext uri="{FF2B5EF4-FFF2-40B4-BE49-F238E27FC236}">
                        <a16:creationId xmlns:a16="http://schemas.microsoft.com/office/drawing/2014/main" id="{A4ECDFD1-2344-85CF-A30B-76611950C75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8928" name="Rectangle 17">
                    <a:extLst>
                      <a:ext uri="{FF2B5EF4-FFF2-40B4-BE49-F238E27FC236}">
                        <a16:creationId xmlns:a16="http://schemas.microsoft.com/office/drawing/2014/main" id="{0CE94F82-A933-9944-59B5-5CEB34EABC1B}"/>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8924" name="Group 18">
                  <a:extLst>
                    <a:ext uri="{FF2B5EF4-FFF2-40B4-BE49-F238E27FC236}">
                      <a16:creationId xmlns:a16="http://schemas.microsoft.com/office/drawing/2014/main" id="{1F9254D4-64A5-9D07-2A9A-360FBD5E06FF}"/>
                    </a:ext>
                  </a:extLst>
                </p:cNvPr>
                <p:cNvGrpSpPr>
                  <a:grpSpLocks/>
                </p:cNvGrpSpPr>
                <p:nvPr/>
              </p:nvGrpSpPr>
              <p:grpSpPr bwMode="auto">
                <a:xfrm>
                  <a:off x="144" y="4234"/>
                  <a:ext cx="5616" cy="86"/>
                  <a:chOff x="96" y="4176"/>
                  <a:chExt cx="5520" cy="144"/>
                </a:xfrm>
              </p:grpSpPr>
              <p:sp>
                <p:nvSpPr>
                  <p:cNvPr id="38925" name="Rectangle 19">
                    <a:extLst>
                      <a:ext uri="{FF2B5EF4-FFF2-40B4-BE49-F238E27FC236}">
                        <a16:creationId xmlns:a16="http://schemas.microsoft.com/office/drawing/2014/main" id="{B939877C-C096-BBD2-DB14-D67A5C82151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8926" name="Rectangle 20">
                    <a:extLst>
                      <a:ext uri="{FF2B5EF4-FFF2-40B4-BE49-F238E27FC236}">
                        <a16:creationId xmlns:a16="http://schemas.microsoft.com/office/drawing/2014/main" id="{C3E9E5A4-F338-1549-5374-C7394CF37F2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10" name="Rectangle 21">
                <a:extLst>
                  <a:ext uri="{FF2B5EF4-FFF2-40B4-BE49-F238E27FC236}">
                    <a16:creationId xmlns:a16="http://schemas.microsoft.com/office/drawing/2014/main" id="{71F705E2-93CA-0CBF-B90E-018ADA0C9F37}"/>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8918" name="Picture 42" descr="A picture containing shape&#10;&#10;Description automatically generated">
              <a:extLst>
                <a:ext uri="{FF2B5EF4-FFF2-40B4-BE49-F238E27FC236}">
                  <a16:creationId xmlns:a16="http://schemas.microsoft.com/office/drawing/2014/main" id="{26CE068A-C57E-A7BD-0A6E-CCBD5CFBEC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2D93735B-BEC0-F822-F917-E002526CF4B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475" y="2601913"/>
            <a:ext cx="3286125"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9" name="Title 3">
            <a:extLst>
              <a:ext uri="{FF2B5EF4-FFF2-40B4-BE49-F238E27FC236}">
                <a16:creationId xmlns:a16="http://schemas.microsoft.com/office/drawing/2014/main" id="{B7B5D120-E5E6-C64F-7EA6-27031176767A}"/>
              </a:ext>
            </a:extLst>
          </p:cNvPr>
          <p:cNvSpPr>
            <a:spLocks noGrp="1" noChangeArrowheads="1"/>
          </p:cNvSpPr>
          <p:nvPr>
            <p:ph type="title"/>
          </p:nvPr>
        </p:nvSpPr>
        <p:spPr>
          <a:xfrm>
            <a:off x="457200" y="274638"/>
            <a:ext cx="6402388" cy="923925"/>
          </a:xfrm>
        </p:spPr>
        <p:txBody>
          <a:bodyPr/>
          <a:lstStyle/>
          <a:p>
            <a:r>
              <a:rPr lang="en-IN" altLang="en-US" sz="2800"/>
              <a:t>Mechanism of Turbulent Combustion in SI Engines</a:t>
            </a:r>
          </a:p>
        </p:txBody>
      </p:sp>
      <p:sp>
        <p:nvSpPr>
          <p:cNvPr id="5" name="Content Placeholder 4">
            <a:extLst>
              <a:ext uri="{FF2B5EF4-FFF2-40B4-BE49-F238E27FC236}">
                <a16:creationId xmlns:a16="http://schemas.microsoft.com/office/drawing/2014/main" id="{D28DD8DD-1CC2-40F6-367D-5DF1E22BFB1F}"/>
              </a:ext>
            </a:extLst>
          </p:cNvPr>
          <p:cNvSpPr>
            <a:spLocks noGrp="1" noChangeArrowheads="1"/>
          </p:cNvSpPr>
          <p:nvPr>
            <p:ph idx="1"/>
          </p:nvPr>
        </p:nvSpPr>
        <p:spPr>
          <a:xfrm>
            <a:off x="207963" y="2008188"/>
            <a:ext cx="5326062" cy="5105400"/>
          </a:xfrm>
        </p:spPr>
        <p:txBody>
          <a:bodyPr/>
          <a:lstStyle/>
          <a:p>
            <a:r>
              <a:rPr lang="en-IN" altLang="en-US" sz="2400">
                <a:cs typeface="Times New Roman" panose="02020603050405020304" pitchFamily="18" charset="0"/>
              </a:rPr>
              <a:t>The  size of an energetic eddy must have a turnover time equal to the time needed to diffuse unbrunt mixture into and burnt mixture out of flame zone. </a:t>
            </a:r>
          </a:p>
          <a:p>
            <a:r>
              <a:rPr lang="en-IN" altLang="en-US" sz="2400">
                <a:cs typeface="Times New Roman" panose="02020603050405020304" pitchFamily="18" charset="0"/>
              </a:rPr>
              <a:t>During its turnover time an eddy of size </a:t>
            </a:r>
            <a:r>
              <a:rPr lang="en-IN" altLang="en-US" sz="2400" i="1">
                <a:cs typeface="Times New Roman" panose="02020603050405020304" pitchFamily="18" charset="0"/>
              </a:rPr>
              <a:t>L</a:t>
            </a:r>
            <a:r>
              <a:rPr lang="en-IN" altLang="en-US" sz="2400">
                <a:cs typeface="Times New Roman" panose="02020603050405020304" pitchFamily="18" charset="0"/>
              </a:rPr>
              <a:t> will interact with the advancing flame front.</a:t>
            </a:r>
          </a:p>
          <a:p>
            <a:r>
              <a:rPr lang="en-IN" altLang="en-US" sz="2400">
                <a:cs typeface="Times New Roman" panose="02020603050405020304" pitchFamily="18" charset="0"/>
              </a:rPr>
              <a:t>This will be able to transport preheated fluid from a region of thickness in front of the reaction zone over a distance corresponding to its own size.</a:t>
            </a:r>
          </a:p>
        </p:txBody>
      </p:sp>
      <p:sp>
        <p:nvSpPr>
          <p:cNvPr id="19" name="Rectangle 18">
            <a:extLst>
              <a:ext uri="{FF2B5EF4-FFF2-40B4-BE49-F238E27FC236}">
                <a16:creationId xmlns:a16="http://schemas.microsoft.com/office/drawing/2014/main" id="{D3FF435B-E607-9DB8-7F62-C4979B372356}"/>
              </a:ext>
            </a:extLst>
          </p:cNvPr>
          <p:cNvSpPr>
            <a:spLocks noChangeArrowheads="1"/>
          </p:cNvSpPr>
          <p:nvPr/>
        </p:nvSpPr>
        <p:spPr bwMode="auto">
          <a:xfrm>
            <a:off x="533400" y="1122363"/>
            <a:ext cx="7823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altLang="en-US" sz="2400">
                <a:solidFill>
                  <a:srgbClr val="163793"/>
                </a:solidFill>
                <a:cs typeface="Times New Roman" panose="02020603050405020304" pitchFamily="18" charset="0"/>
              </a:rPr>
              <a:t>Values of </a:t>
            </a:r>
            <a:r>
              <a:rPr lang="en-IN" altLang="en-US" sz="2400" i="1">
                <a:solidFill>
                  <a:srgbClr val="163793"/>
                </a:solidFill>
                <a:cs typeface="Times New Roman" panose="02020603050405020304" pitchFamily="18" charset="0"/>
              </a:rPr>
              <a:t>Da</a:t>
            </a:r>
            <a:r>
              <a:rPr lang="en-IN" altLang="en-US" sz="2400">
                <a:solidFill>
                  <a:srgbClr val="163793"/>
                </a:solidFill>
                <a:cs typeface="Times New Roman" panose="02020603050405020304" pitchFamily="18" charset="0"/>
              </a:rPr>
              <a:t> and </a:t>
            </a:r>
            <a:r>
              <a:rPr lang="en-IN" altLang="en-US" sz="2400" i="1">
                <a:solidFill>
                  <a:srgbClr val="163793"/>
                </a:solidFill>
                <a:cs typeface="Times New Roman" panose="02020603050405020304" pitchFamily="18" charset="0"/>
              </a:rPr>
              <a:t>Re</a:t>
            </a:r>
            <a:r>
              <a:rPr lang="en-IN" altLang="en-US" sz="2400">
                <a:solidFill>
                  <a:srgbClr val="163793"/>
                </a:solidFill>
                <a:cs typeface="Times New Roman" panose="02020603050405020304" pitchFamily="18" charset="0"/>
              </a:rPr>
              <a:t> for a typical SI-engine lie predominantly in the reaction sheet flame region </a:t>
            </a:r>
            <a:endParaRPr lang="en-IN" altLang="en-US" sz="2400">
              <a:cs typeface="Times New Roman" panose="02020603050405020304" pitchFamily="18" charset="0"/>
            </a:endParaRPr>
          </a:p>
        </p:txBody>
      </p:sp>
      <p:grpSp>
        <p:nvGrpSpPr>
          <p:cNvPr id="26" name="Group 25">
            <a:extLst>
              <a:ext uri="{FF2B5EF4-FFF2-40B4-BE49-F238E27FC236}">
                <a16:creationId xmlns:a16="http://schemas.microsoft.com/office/drawing/2014/main" id="{224C1302-440B-3B83-8C3D-53BF25399A87}"/>
              </a:ext>
            </a:extLst>
          </p:cNvPr>
          <p:cNvGrpSpPr>
            <a:grpSpLocks/>
          </p:cNvGrpSpPr>
          <p:nvPr/>
        </p:nvGrpSpPr>
        <p:grpSpPr bwMode="auto">
          <a:xfrm>
            <a:off x="5799138" y="3848100"/>
            <a:ext cx="2173287" cy="1428750"/>
            <a:chOff x="5326597" y="2905365"/>
            <a:chExt cx="2173346" cy="1428270"/>
          </a:xfrm>
        </p:grpSpPr>
        <p:sp>
          <p:nvSpPr>
            <p:cNvPr id="20" name="Oval 19">
              <a:extLst>
                <a:ext uri="{FF2B5EF4-FFF2-40B4-BE49-F238E27FC236}">
                  <a16:creationId xmlns:a16="http://schemas.microsoft.com/office/drawing/2014/main" id="{A118D115-84C8-4F2E-FE3B-FC280A8A5C02}"/>
                </a:ext>
              </a:extLst>
            </p:cNvPr>
            <p:cNvSpPr/>
            <p:nvPr/>
          </p:nvSpPr>
          <p:spPr>
            <a:xfrm rot="20483056">
              <a:off x="5374223" y="2960909"/>
              <a:ext cx="2098732" cy="1288617"/>
            </a:xfrm>
            <a:prstGeom prst="ellipse">
              <a:avLst/>
            </a:prstGeom>
            <a:noFill/>
            <a:ln w="50800" cap="rnd">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Right Arrow 21">
              <a:extLst>
                <a:ext uri="{FF2B5EF4-FFF2-40B4-BE49-F238E27FC236}">
                  <a16:creationId xmlns:a16="http://schemas.microsoft.com/office/drawing/2014/main" id="{E545F7AF-AE6B-29CB-2E11-A008E5553705}"/>
                </a:ext>
              </a:extLst>
            </p:cNvPr>
            <p:cNvSpPr/>
            <p:nvPr/>
          </p:nvSpPr>
          <p:spPr>
            <a:xfrm rot="20165876">
              <a:off x="6423589" y="4108286"/>
              <a:ext cx="471501" cy="225349"/>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3" name="Right Arrow 22">
              <a:extLst>
                <a:ext uri="{FF2B5EF4-FFF2-40B4-BE49-F238E27FC236}">
                  <a16:creationId xmlns:a16="http://schemas.microsoft.com/office/drawing/2014/main" id="{90C9D850-6CD8-FA5F-6B16-7DC2D9240A00}"/>
                </a:ext>
              </a:extLst>
            </p:cNvPr>
            <p:cNvSpPr/>
            <p:nvPr/>
          </p:nvSpPr>
          <p:spPr>
            <a:xfrm rot="9831793">
              <a:off x="5893349" y="2905365"/>
              <a:ext cx="471501" cy="22534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 name="Down Arrow 23">
              <a:extLst>
                <a:ext uri="{FF2B5EF4-FFF2-40B4-BE49-F238E27FC236}">
                  <a16:creationId xmlns:a16="http://schemas.microsoft.com/office/drawing/2014/main" id="{35ED18C5-7417-DF3B-4E8A-F7B92B0E48E2}"/>
                </a:ext>
              </a:extLst>
            </p:cNvPr>
            <p:cNvSpPr/>
            <p:nvPr/>
          </p:nvSpPr>
          <p:spPr>
            <a:xfrm>
              <a:off x="7239000" y="2971800"/>
              <a:ext cx="260943" cy="513722"/>
            </a:xfrm>
            <a:prstGeom prst="downArrow">
              <a:avLst/>
            </a:prstGeom>
            <a:solidFill>
              <a:srgbClr val="FF0000"/>
            </a:solidFill>
            <a:scene3d>
              <a:camera prst="orthographicFront">
                <a:rot lat="0" lon="0" rev="120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5" name="Down Arrow 24">
              <a:extLst>
                <a:ext uri="{FF2B5EF4-FFF2-40B4-BE49-F238E27FC236}">
                  <a16:creationId xmlns:a16="http://schemas.microsoft.com/office/drawing/2014/main" id="{46A91C93-CB84-818F-4DD3-3830395CA60A}"/>
                </a:ext>
              </a:extLst>
            </p:cNvPr>
            <p:cNvSpPr/>
            <p:nvPr/>
          </p:nvSpPr>
          <p:spPr>
            <a:xfrm>
              <a:off x="5326597" y="3710354"/>
              <a:ext cx="253358" cy="510865"/>
            </a:xfrm>
            <a:prstGeom prst="downArrow">
              <a:avLst/>
            </a:prstGeom>
            <a:solidFill>
              <a:srgbClr val="0070C0"/>
            </a:solidFill>
            <a:scene3d>
              <a:camera prst="orthographicFront">
                <a:rot lat="0" lon="0" rev="12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sp>
        <p:nvSpPr>
          <p:cNvPr id="27" name="Oval 26">
            <a:extLst>
              <a:ext uri="{FF2B5EF4-FFF2-40B4-BE49-F238E27FC236}">
                <a16:creationId xmlns:a16="http://schemas.microsoft.com/office/drawing/2014/main" id="{BE85F46E-7BD5-F49E-6826-F8D23030F1B2}"/>
              </a:ext>
            </a:extLst>
          </p:cNvPr>
          <p:cNvSpPr/>
          <p:nvPr/>
        </p:nvSpPr>
        <p:spPr>
          <a:xfrm rot="20560721">
            <a:off x="5416550" y="4352925"/>
            <a:ext cx="647700" cy="1238250"/>
          </a:xfrm>
          <a:prstGeom prst="ellipse">
            <a:avLst/>
          </a:prstGeom>
          <a:noFill/>
          <a:ln w="31750">
            <a:solidFill>
              <a:srgbClr val="0070C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grpSp>
        <p:nvGrpSpPr>
          <p:cNvPr id="39944" name="Group 38">
            <a:extLst>
              <a:ext uri="{FF2B5EF4-FFF2-40B4-BE49-F238E27FC236}">
                <a16:creationId xmlns:a16="http://schemas.microsoft.com/office/drawing/2014/main" id="{20715C7D-BA6D-D001-E297-1F3AB11E021E}"/>
              </a:ext>
            </a:extLst>
          </p:cNvPr>
          <p:cNvGrpSpPr>
            <a:grpSpLocks/>
          </p:cNvGrpSpPr>
          <p:nvPr/>
        </p:nvGrpSpPr>
        <p:grpSpPr bwMode="auto">
          <a:xfrm>
            <a:off x="0" y="0"/>
            <a:ext cx="9144000" cy="6858000"/>
            <a:chOff x="0" y="0"/>
            <a:chExt cx="9144000" cy="6858000"/>
          </a:xfrm>
        </p:grpSpPr>
        <p:grpSp>
          <p:nvGrpSpPr>
            <p:cNvPr id="39945" name="Group 19">
              <a:extLst>
                <a:ext uri="{FF2B5EF4-FFF2-40B4-BE49-F238E27FC236}">
                  <a16:creationId xmlns:a16="http://schemas.microsoft.com/office/drawing/2014/main" id="{B2A001C6-FC85-C909-EB1C-1E83139BD006}"/>
                </a:ext>
              </a:extLst>
            </p:cNvPr>
            <p:cNvGrpSpPr>
              <a:grpSpLocks/>
            </p:cNvGrpSpPr>
            <p:nvPr/>
          </p:nvGrpSpPr>
          <p:grpSpPr bwMode="auto">
            <a:xfrm>
              <a:off x="0" y="0"/>
              <a:ext cx="9144000" cy="6858000"/>
              <a:chOff x="0" y="0"/>
              <a:chExt cx="9144000" cy="6858000"/>
            </a:xfrm>
          </p:grpSpPr>
          <p:grpSp>
            <p:nvGrpSpPr>
              <p:cNvPr id="39947" name="Group 8">
                <a:extLst>
                  <a:ext uri="{FF2B5EF4-FFF2-40B4-BE49-F238E27FC236}">
                    <a16:creationId xmlns:a16="http://schemas.microsoft.com/office/drawing/2014/main" id="{FD1B4F1C-1DDB-0BB4-9283-9DE6925FCB11}"/>
                  </a:ext>
                </a:extLst>
              </p:cNvPr>
              <p:cNvGrpSpPr>
                <a:grpSpLocks/>
              </p:cNvGrpSpPr>
              <p:nvPr/>
            </p:nvGrpSpPr>
            <p:grpSpPr bwMode="auto">
              <a:xfrm>
                <a:off x="0" y="0"/>
                <a:ext cx="9144000" cy="6858000"/>
                <a:chOff x="0" y="0"/>
                <a:chExt cx="5760" cy="4320"/>
              </a:xfrm>
            </p:grpSpPr>
            <p:grpSp>
              <p:nvGrpSpPr>
                <p:cNvPr id="39949" name="Group 9">
                  <a:extLst>
                    <a:ext uri="{FF2B5EF4-FFF2-40B4-BE49-F238E27FC236}">
                      <a16:creationId xmlns:a16="http://schemas.microsoft.com/office/drawing/2014/main" id="{D22BB8A3-0A93-65AD-7D72-26EEB2825C6B}"/>
                    </a:ext>
                  </a:extLst>
                </p:cNvPr>
                <p:cNvGrpSpPr>
                  <a:grpSpLocks/>
                </p:cNvGrpSpPr>
                <p:nvPr/>
              </p:nvGrpSpPr>
              <p:grpSpPr bwMode="auto">
                <a:xfrm>
                  <a:off x="0" y="0"/>
                  <a:ext cx="192" cy="4320"/>
                  <a:chOff x="0" y="-48"/>
                  <a:chExt cx="144" cy="4368"/>
                </a:xfrm>
              </p:grpSpPr>
              <p:sp>
                <p:nvSpPr>
                  <p:cNvPr id="39959" name="Rectangle 10">
                    <a:extLst>
                      <a:ext uri="{FF2B5EF4-FFF2-40B4-BE49-F238E27FC236}">
                        <a16:creationId xmlns:a16="http://schemas.microsoft.com/office/drawing/2014/main" id="{D72E2187-0F48-D2FA-B75A-AAFB3A04CAF7}"/>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60" name="Rectangle 11">
                    <a:extLst>
                      <a:ext uri="{FF2B5EF4-FFF2-40B4-BE49-F238E27FC236}">
                        <a16:creationId xmlns:a16="http://schemas.microsoft.com/office/drawing/2014/main" id="{E6875EE4-898E-AD22-133D-C5E75E1A88D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0" name="Group 12">
                  <a:extLst>
                    <a:ext uri="{FF2B5EF4-FFF2-40B4-BE49-F238E27FC236}">
                      <a16:creationId xmlns:a16="http://schemas.microsoft.com/office/drawing/2014/main" id="{64F8A690-EF0C-10A6-473E-8727AFA8E78B}"/>
                    </a:ext>
                  </a:extLst>
                </p:cNvPr>
                <p:cNvGrpSpPr>
                  <a:grpSpLocks/>
                </p:cNvGrpSpPr>
                <p:nvPr/>
              </p:nvGrpSpPr>
              <p:grpSpPr bwMode="auto">
                <a:xfrm>
                  <a:off x="5674" y="24"/>
                  <a:ext cx="86" cy="4296"/>
                  <a:chOff x="5616" y="-48"/>
                  <a:chExt cx="144" cy="4368"/>
                </a:xfrm>
              </p:grpSpPr>
              <p:sp>
                <p:nvSpPr>
                  <p:cNvPr id="39957" name="Rectangle 13">
                    <a:extLst>
                      <a:ext uri="{FF2B5EF4-FFF2-40B4-BE49-F238E27FC236}">
                        <a16:creationId xmlns:a16="http://schemas.microsoft.com/office/drawing/2014/main" id="{F7EDD162-CB1E-5FD4-1A2E-28134708A7D3}"/>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8" name="Rectangle 14">
                    <a:extLst>
                      <a:ext uri="{FF2B5EF4-FFF2-40B4-BE49-F238E27FC236}">
                        <a16:creationId xmlns:a16="http://schemas.microsoft.com/office/drawing/2014/main" id="{E9CFBE65-88E2-5B14-9366-9F07167A00D6}"/>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1" name="Group 15">
                  <a:extLst>
                    <a:ext uri="{FF2B5EF4-FFF2-40B4-BE49-F238E27FC236}">
                      <a16:creationId xmlns:a16="http://schemas.microsoft.com/office/drawing/2014/main" id="{06D2D599-15DB-E9A2-BFD1-4D2179338926}"/>
                    </a:ext>
                  </a:extLst>
                </p:cNvPr>
                <p:cNvGrpSpPr>
                  <a:grpSpLocks/>
                </p:cNvGrpSpPr>
                <p:nvPr/>
              </p:nvGrpSpPr>
              <p:grpSpPr bwMode="auto">
                <a:xfrm>
                  <a:off x="144" y="0"/>
                  <a:ext cx="5616" cy="144"/>
                  <a:chOff x="96" y="-48"/>
                  <a:chExt cx="5520" cy="144"/>
                </a:xfrm>
              </p:grpSpPr>
              <p:sp>
                <p:nvSpPr>
                  <p:cNvPr id="39955" name="Rectangle 16">
                    <a:extLst>
                      <a:ext uri="{FF2B5EF4-FFF2-40B4-BE49-F238E27FC236}">
                        <a16:creationId xmlns:a16="http://schemas.microsoft.com/office/drawing/2014/main" id="{3B5BD095-B8B3-0988-D130-BF20B33DDBF0}"/>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6" name="Rectangle 17">
                    <a:extLst>
                      <a:ext uri="{FF2B5EF4-FFF2-40B4-BE49-F238E27FC236}">
                        <a16:creationId xmlns:a16="http://schemas.microsoft.com/office/drawing/2014/main" id="{9095F74A-C08A-045E-CF2E-905D8E7622A6}"/>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39952" name="Group 18">
                  <a:extLst>
                    <a:ext uri="{FF2B5EF4-FFF2-40B4-BE49-F238E27FC236}">
                      <a16:creationId xmlns:a16="http://schemas.microsoft.com/office/drawing/2014/main" id="{AE440F0A-7DC9-8A3D-5765-2E5A8A79F901}"/>
                    </a:ext>
                  </a:extLst>
                </p:cNvPr>
                <p:cNvGrpSpPr>
                  <a:grpSpLocks/>
                </p:cNvGrpSpPr>
                <p:nvPr/>
              </p:nvGrpSpPr>
              <p:grpSpPr bwMode="auto">
                <a:xfrm>
                  <a:off x="144" y="4234"/>
                  <a:ext cx="5616" cy="86"/>
                  <a:chOff x="96" y="4176"/>
                  <a:chExt cx="5520" cy="144"/>
                </a:xfrm>
              </p:grpSpPr>
              <p:sp>
                <p:nvSpPr>
                  <p:cNvPr id="39953" name="Rectangle 19">
                    <a:extLst>
                      <a:ext uri="{FF2B5EF4-FFF2-40B4-BE49-F238E27FC236}">
                        <a16:creationId xmlns:a16="http://schemas.microsoft.com/office/drawing/2014/main" id="{AE7F179C-E7B3-6FD1-B556-B10D99D0E72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39954" name="Rectangle 20">
                    <a:extLst>
                      <a:ext uri="{FF2B5EF4-FFF2-40B4-BE49-F238E27FC236}">
                        <a16:creationId xmlns:a16="http://schemas.microsoft.com/office/drawing/2014/main" id="{73BFC720-E3C0-186E-64B2-68766166386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8" name="Rectangle 21">
                <a:extLst>
                  <a:ext uri="{FF2B5EF4-FFF2-40B4-BE49-F238E27FC236}">
                    <a16:creationId xmlns:a16="http://schemas.microsoft.com/office/drawing/2014/main" id="{0DA913DA-F87C-0043-8ADA-9B182E57F5D7}"/>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39946" name="Picture 42" descr="A picture containing shape&#10;&#10;Description automatically generated">
              <a:extLst>
                <a:ext uri="{FF2B5EF4-FFF2-40B4-BE49-F238E27FC236}">
                  <a16:creationId xmlns:a16="http://schemas.microsoft.com/office/drawing/2014/main" id="{A53693A8-6A2F-72D8-4D87-2A0BAD8187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circle(in)">
                                      <p:cBhvr>
                                        <p:cTn id="12" dur="500"/>
                                        <p:tgtEl>
                                          <p:spTgt spid="2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circle(in)">
                                      <p:cBhvr>
                                        <p:cTn id="17" dur="500"/>
                                        <p:tgtEl>
                                          <p:spTgt spid="2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circle(in)">
                                      <p:cBhvr>
                                        <p:cTn id="22" dur="750"/>
                                        <p:tgtEl>
                                          <p:spTgt spid="27"/>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5">
                                            <p:txEl>
                                              <p:pRg st="0" end="0"/>
                                            </p:txEl>
                                          </p:spTgt>
                                        </p:tgtEl>
                                        <p:attrNameLst>
                                          <p:attrName>style.visibility</p:attrName>
                                        </p:attrNameLst>
                                      </p:cBhvr>
                                      <p:to>
                                        <p:strVal val="visible"/>
                                      </p:to>
                                    </p:set>
                                    <p:animEffect transition="in" filter="dissolve">
                                      <p:cBhvr>
                                        <p:cTn id="27" dur="500"/>
                                        <p:tgtEl>
                                          <p:spTgt spid="5">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5">
                                            <p:txEl>
                                              <p:pRg st="1" end="1"/>
                                            </p:txEl>
                                          </p:spTgt>
                                        </p:tgtEl>
                                        <p:attrNameLst>
                                          <p:attrName>style.visibility</p:attrName>
                                        </p:attrNameLst>
                                      </p:cBhvr>
                                      <p:to>
                                        <p:strVal val="visible"/>
                                      </p:to>
                                    </p:set>
                                    <p:animEffect transition="in" filter="dissolve">
                                      <p:cBhvr>
                                        <p:cTn id="32" dur="500"/>
                                        <p:tgtEl>
                                          <p:spTgt spid="5">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5">
                                            <p:txEl>
                                              <p:pRg st="2" end="2"/>
                                            </p:txEl>
                                          </p:spTgt>
                                        </p:tgtEl>
                                        <p:attrNameLst>
                                          <p:attrName>style.visibility</p:attrName>
                                        </p:attrNameLst>
                                      </p:cBhvr>
                                      <p:to>
                                        <p:strVal val="visible"/>
                                      </p:to>
                                    </p:set>
                                    <p:animEffect transition="in" filter="dissolve">
                                      <p:cBhvr>
                                        <p:cTn id="3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9" grpId="0"/>
      <p:bldP spid="2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4801711-9EF6-16F9-B7BB-3C0D54776B04}"/>
              </a:ext>
            </a:extLst>
          </p:cNvPr>
          <p:cNvSpPr>
            <a:spLocks noGrp="1" noChangeArrowheads="1"/>
          </p:cNvSpPr>
          <p:nvPr>
            <p:ph type="title"/>
          </p:nvPr>
        </p:nvSpPr>
        <p:spPr>
          <a:xfrm>
            <a:off x="304800" y="20638"/>
            <a:ext cx="6705600" cy="1143000"/>
          </a:xfrm>
          <a:solidFill>
            <a:schemeClr val="bg1"/>
          </a:solidFill>
          <a:ln>
            <a:solidFill>
              <a:srgbClr val="FF33CC"/>
            </a:solidFill>
            <a:miter lim="800000"/>
            <a:headEnd/>
            <a:tailEnd/>
          </a:ln>
        </p:spPr>
        <p:txBody>
          <a:bodyPr/>
          <a:lstStyle/>
          <a:p>
            <a:pPr eaLnBrk="1" hangingPunct="1"/>
            <a:r>
              <a:rPr lang="en-US" altLang="en-US" sz="2800">
                <a:solidFill>
                  <a:schemeClr val="tx1"/>
                </a:solidFill>
                <a:cs typeface="Times New Roman" panose="02020603050405020304" pitchFamily="18" charset="0"/>
              </a:rPr>
              <a:t>Engine Manifold Geometry to achieve high speed engines</a:t>
            </a:r>
          </a:p>
        </p:txBody>
      </p:sp>
      <p:pic>
        <p:nvPicPr>
          <p:cNvPr id="43012" name="Picture 4">
            <a:extLst>
              <a:ext uri="{FF2B5EF4-FFF2-40B4-BE49-F238E27FC236}">
                <a16:creationId xmlns:a16="http://schemas.microsoft.com/office/drawing/2014/main" id="{1B55C74D-9562-E421-FD1B-59C41BACFA7F}"/>
              </a:ext>
            </a:extLst>
          </p:cNvPr>
          <p:cNvPicPr>
            <a:picLocks noChangeAspect="1" noChangeArrowheads="1"/>
          </p:cNvPicPr>
          <p:nvPr/>
        </p:nvPicPr>
        <p:blipFill>
          <a:blip r:embed="rId2">
            <a:lum bright="-52000" contrast="72000"/>
            <a:extLst>
              <a:ext uri="{28A0092B-C50C-407E-A947-70E740481C1C}">
                <a14:useLocalDpi xmlns:a14="http://schemas.microsoft.com/office/drawing/2010/main" val="0"/>
              </a:ext>
            </a:extLst>
          </a:blip>
          <a:srcRect/>
          <a:stretch>
            <a:fillRect/>
          </a:stretch>
        </p:blipFill>
        <p:spPr bwMode="auto">
          <a:xfrm>
            <a:off x="495300" y="1239838"/>
            <a:ext cx="39624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Picture 5">
            <a:extLst>
              <a:ext uri="{FF2B5EF4-FFF2-40B4-BE49-F238E27FC236}">
                <a16:creationId xmlns:a16="http://schemas.microsoft.com/office/drawing/2014/main" id="{1A8B9E75-4B78-329B-F8D0-E1071E7516C5}"/>
              </a:ext>
            </a:extLst>
          </p:cNvPr>
          <p:cNvPicPr>
            <a:picLocks noChangeAspect="1" noChangeArrowheads="1"/>
          </p:cNvPicPr>
          <p:nvPr/>
        </p:nvPicPr>
        <p:blipFill>
          <a:blip r:embed="rId3">
            <a:lum bright="-44000" contrast="60000"/>
            <a:extLst>
              <a:ext uri="{28A0092B-C50C-407E-A947-70E740481C1C}">
                <a14:useLocalDpi xmlns:a14="http://schemas.microsoft.com/office/drawing/2010/main" val="0"/>
              </a:ext>
            </a:extLst>
          </a:blip>
          <a:srcRect/>
          <a:stretch>
            <a:fillRect/>
          </a:stretch>
        </p:blipFill>
        <p:spPr bwMode="auto">
          <a:xfrm>
            <a:off x="4686300" y="1322388"/>
            <a:ext cx="3606800"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2050" name="Ink 18">
                <a:extLst>
                  <a:ext uri="{FF2B5EF4-FFF2-40B4-BE49-F238E27FC236}">
                    <a16:creationId xmlns:a16="http://schemas.microsoft.com/office/drawing/2014/main" id="{F7E528AB-1569-F5E1-DD16-FF4040FF8E86}"/>
                  </a:ext>
                </a:extLst>
              </p14:cNvPr>
              <p14:cNvContentPartPr>
                <a14:cpLocks xmlns:a14="http://schemas.microsoft.com/office/drawing/2010/main" noRot="1" noChangeAspect="1" noEditPoints="1" noChangeArrowheads="1" noChangeShapeType="1"/>
              </p14:cNvContentPartPr>
              <p14:nvPr/>
            </p14:nvContentPartPr>
            <p14:xfrm>
              <a:off x="6559550" y="6683375"/>
              <a:ext cx="1588" cy="1588"/>
            </p14:xfrm>
          </p:contentPart>
        </mc:Choice>
        <mc:Fallback xmlns="">
          <p:pic>
            <p:nvPicPr>
              <p:cNvPr id="2050" name="Ink 18">
                <a:extLst>
                  <a:ext uri="{FF2B5EF4-FFF2-40B4-BE49-F238E27FC236}">
                    <a16:creationId xmlns:a16="http://schemas.microsoft.com/office/drawing/2014/main" id="{F7E528AB-1569-F5E1-DD16-FF4040FF8E86}"/>
                  </a:ext>
                </a:extLst>
              </p:cNvPr>
              <p:cNvPicPr>
                <a:picLocks noRot="1" noChangeAspect="1" noEditPoints="1" noChangeArrowheads="1" noChangeShapeType="1"/>
              </p:cNvPicPr>
              <p:nvPr/>
            </p:nvPicPr>
            <p:blipFill>
              <a:blip r:embed="rId5"/>
              <a:stretch>
                <a:fillRect/>
              </a:stretch>
            </p:blipFill>
            <p:spPr>
              <a:xfrm>
                <a:off x="6518262" y="6642087"/>
                <a:ext cx="84164" cy="84164"/>
              </a:xfrm>
              <a:prstGeom prst="rect">
                <a:avLst/>
              </a:prstGeom>
            </p:spPr>
          </p:pic>
        </mc:Fallback>
      </mc:AlternateContent>
      <p:grpSp>
        <p:nvGrpSpPr>
          <p:cNvPr id="21510" name="Group 38">
            <a:extLst>
              <a:ext uri="{FF2B5EF4-FFF2-40B4-BE49-F238E27FC236}">
                <a16:creationId xmlns:a16="http://schemas.microsoft.com/office/drawing/2014/main" id="{188C0A7F-24E5-152B-EEA7-0F0E9EDC4835}"/>
              </a:ext>
            </a:extLst>
          </p:cNvPr>
          <p:cNvGrpSpPr>
            <a:grpSpLocks/>
          </p:cNvGrpSpPr>
          <p:nvPr/>
        </p:nvGrpSpPr>
        <p:grpSpPr bwMode="auto">
          <a:xfrm>
            <a:off x="0" y="0"/>
            <a:ext cx="9144000" cy="6858000"/>
            <a:chOff x="0" y="0"/>
            <a:chExt cx="9144000" cy="6858000"/>
          </a:xfrm>
        </p:grpSpPr>
        <p:grpSp>
          <p:nvGrpSpPr>
            <p:cNvPr id="21511" name="Group 19">
              <a:extLst>
                <a:ext uri="{FF2B5EF4-FFF2-40B4-BE49-F238E27FC236}">
                  <a16:creationId xmlns:a16="http://schemas.microsoft.com/office/drawing/2014/main" id="{F08C8F9F-4883-FEAC-6986-138A7FDD257D}"/>
                </a:ext>
              </a:extLst>
            </p:cNvPr>
            <p:cNvGrpSpPr>
              <a:grpSpLocks/>
            </p:cNvGrpSpPr>
            <p:nvPr/>
          </p:nvGrpSpPr>
          <p:grpSpPr bwMode="auto">
            <a:xfrm>
              <a:off x="0" y="0"/>
              <a:ext cx="9144000" cy="6858000"/>
              <a:chOff x="0" y="0"/>
              <a:chExt cx="9144000" cy="6858000"/>
            </a:xfrm>
          </p:grpSpPr>
          <p:grpSp>
            <p:nvGrpSpPr>
              <p:cNvPr id="21513" name="Group 8">
                <a:extLst>
                  <a:ext uri="{FF2B5EF4-FFF2-40B4-BE49-F238E27FC236}">
                    <a16:creationId xmlns:a16="http://schemas.microsoft.com/office/drawing/2014/main" id="{67A7B48F-0C93-07D6-5D72-505B01265E24}"/>
                  </a:ext>
                </a:extLst>
              </p:cNvPr>
              <p:cNvGrpSpPr>
                <a:grpSpLocks/>
              </p:cNvGrpSpPr>
              <p:nvPr/>
            </p:nvGrpSpPr>
            <p:grpSpPr bwMode="auto">
              <a:xfrm>
                <a:off x="0" y="0"/>
                <a:ext cx="9144000" cy="6858000"/>
                <a:chOff x="0" y="0"/>
                <a:chExt cx="5760" cy="4320"/>
              </a:xfrm>
            </p:grpSpPr>
            <p:grpSp>
              <p:nvGrpSpPr>
                <p:cNvPr id="21515" name="Group 9">
                  <a:extLst>
                    <a:ext uri="{FF2B5EF4-FFF2-40B4-BE49-F238E27FC236}">
                      <a16:creationId xmlns:a16="http://schemas.microsoft.com/office/drawing/2014/main" id="{32A5055A-E9BA-9CF1-2942-DDB467E92F2D}"/>
                    </a:ext>
                  </a:extLst>
                </p:cNvPr>
                <p:cNvGrpSpPr>
                  <a:grpSpLocks/>
                </p:cNvGrpSpPr>
                <p:nvPr/>
              </p:nvGrpSpPr>
              <p:grpSpPr bwMode="auto">
                <a:xfrm>
                  <a:off x="0" y="0"/>
                  <a:ext cx="192" cy="4320"/>
                  <a:chOff x="0" y="-48"/>
                  <a:chExt cx="144" cy="4368"/>
                </a:xfrm>
              </p:grpSpPr>
              <p:sp>
                <p:nvSpPr>
                  <p:cNvPr id="21525" name="Rectangle 10">
                    <a:extLst>
                      <a:ext uri="{FF2B5EF4-FFF2-40B4-BE49-F238E27FC236}">
                        <a16:creationId xmlns:a16="http://schemas.microsoft.com/office/drawing/2014/main" id="{DA077E5A-5902-F9A7-1F33-038A1DFC0DBA}"/>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26" name="Rectangle 11">
                    <a:extLst>
                      <a:ext uri="{FF2B5EF4-FFF2-40B4-BE49-F238E27FC236}">
                        <a16:creationId xmlns:a16="http://schemas.microsoft.com/office/drawing/2014/main" id="{A36077E8-6D8D-7511-21F2-BA4DD4835ED2}"/>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1516" name="Group 12">
                  <a:extLst>
                    <a:ext uri="{FF2B5EF4-FFF2-40B4-BE49-F238E27FC236}">
                      <a16:creationId xmlns:a16="http://schemas.microsoft.com/office/drawing/2014/main" id="{D258C274-FCCC-1D45-DCF6-EAD31621A0AB}"/>
                    </a:ext>
                  </a:extLst>
                </p:cNvPr>
                <p:cNvGrpSpPr>
                  <a:grpSpLocks/>
                </p:cNvGrpSpPr>
                <p:nvPr/>
              </p:nvGrpSpPr>
              <p:grpSpPr bwMode="auto">
                <a:xfrm>
                  <a:off x="5674" y="24"/>
                  <a:ext cx="86" cy="4296"/>
                  <a:chOff x="5616" y="-48"/>
                  <a:chExt cx="144" cy="4368"/>
                </a:xfrm>
              </p:grpSpPr>
              <p:sp>
                <p:nvSpPr>
                  <p:cNvPr id="21523" name="Rectangle 13">
                    <a:extLst>
                      <a:ext uri="{FF2B5EF4-FFF2-40B4-BE49-F238E27FC236}">
                        <a16:creationId xmlns:a16="http://schemas.microsoft.com/office/drawing/2014/main" id="{A83E7638-1AEF-B53F-A177-F8AC0BD536B1}"/>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24" name="Rectangle 14">
                    <a:extLst>
                      <a:ext uri="{FF2B5EF4-FFF2-40B4-BE49-F238E27FC236}">
                        <a16:creationId xmlns:a16="http://schemas.microsoft.com/office/drawing/2014/main" id="{47050554-DA34-3B0B-A4BC-BC341E364F0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1517" name="Group 15">
                  <a:extLst>
                    <a:ext uri="{FF2B5EF4-FFF2-40B4-BE49-F238E27FC236}">
                      <a16:creationId xmlns:a16="http://schemas.microsoft.com/office/drawing/2014/main" id="{8320395C-28C2-4F2F-EFEA-6D5729D372B0}"/>
                    </a:ext>
                  </a:extLst>
                </p:cNvPr>
                <p:cNvGrpSpPr>
                  <a:grpSpLocks/>
                </p:cNvGrpSpPr>
                <p:nvPr/>
              </p:nvGrpSpPr>
              <p:grpSpPr bwMode="auto">
                <a:xfrm>
                  <a:off x="144" y="0"/>
                  <a:ext cx="5616" cy="144"/>
                  <a:chOff x="96" y="-48"/>
                  <a:chExt cx="5520" cy="144"/>
                </a:xfrm>
              </p:grpSpPr>
              <p:sp>
                <p:nvSpPr>
                  <p:cNvPr id="21521" name="Rectangle 16">
                    <a:extLst>
                      <a:ext uri="{FF2B5EF4-FFF2-40B4-BE49-F238E27FC236}">
                        <a16:creationId xmlns:a16="http://schemas.microsoft.com/office/drawing/2014/main" id="{21CE83F5-30AD-A8FD-0225-AF6AD63549F1}"/>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22" name="Rectangle 17">
                    <a:extLst>
                      <a:ext uri="{FF2B5EF4-FFF2-40B4-BE49-F238E27FC236}">
                        <a16:creationId xmlns:a16="http://schemas.microsoft.com/office/drawing/2014/main" id="{BCD23AF6-C861-F589-5638-4A2468270F59}"/>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1518" name="Group 18">
                  <a:extLst>
                    <a:ext uri="{FF2B5EF4-FFF2-40B4-BE49-F238E27FC236}">
                      <a16:creationId xmlns:a16="http://schemas.microsoft.com/office/drawing/2014/main" id="{C25F27AF-63AE-640E-6C20-0DC3B1D197EC}"/>
                    </a:ext>
                  </a:extLst>
                </p:cNvPr>
                <p:cNvGrpSpPr>
                  <a:grpSpLocks/>
                </p:cNvGrpSpPr>
                <p:nvPr/>
              </p:nvGrpSpPr>
              <p:grpSpPr bwMode="auto">
                <a:xfrm>
                  <a:off x="144" y="4234"/>
                  <a:ext cx="5616" cy="86"/>
                  <a:chOff x="96" y="4176"/>
                  <a:chExt cx="5520" cy="144"/>
                </a:xfrm>
              </p:grpSpPr>
              <p:sp>
                <p:nvSpPr>
                  <p:cNvPr id="21519" name="Rectangle 19">
                    <a:extLst>
                      <a:ext uri="{FF2B5EF4-FFF2-40B4-BE49-F238E27FC236}">
                        <a16:creationId xmlns:a16="http://schemas.microsoft.com/office/drawing/2014/main" id="{B28B8A89-283A-56ED-E63B-3EC853099E0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1520" name="Rectangle 20">
                    <a:extLst>
                      <a:ext uri="{FF2B5EF4-FFF2-40B4-BE49-F238E27FC236}">
                        <a16:creationId xmlns:a16="http://schemas.microsoft.com/office/drawing/2014/main" id="{418420A1-032E-E3BA-BABC-532F93AEC8AF}"/>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9" name="Rectangle 21">
                <a:extLst>
                  <a:ext uri="{FF2B5EF4-FFF2-40B4-BE49-F238E27FC236}">
                    <a16:creationId xmlns:a16="http://schemas.microsoft.com/office/drawing/2014/main" id="{E77F7610-18B9-825B-57A2-98016B0A2ED3}"/>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1512" name="Picture 42" descr="A picture containing shape&#10;&#10;Description automatically generated">
              <a:extLst>
                <a:ext uri="{FF2B5EF4-FFF2-40B4-BE49-F238E27FC236}">
                  <a16:creationId xmlns:a16="http://schemas.microsoft.com/office/drawing/2014/main" id="{77575513-BF68-053E-5517-2D020782DDD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43012"/>
                                        </p:tgtEl>
                                        <p:attrNameLst>
                                          <p:attrName>style.visibility</p:attrName>
                                        </p:attrNameLst>
                                      </p:cBhvr>
                                      <p:to>
                                        <p:strVal val="visible"/>
                                      </p:to>
                                    </p:set>
                                    <p:animEffect transition="in" filter="dissolve">
                                      <p:cBhvr>
                                        <p:cTn id="7" dur="500"/>
                                        <p:tgtEl>
                                          <p:spTgt spid="4301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3013"/>
                                        </p:tgtEl>
                                        <p:attrNameLst>
                                          <p:attrName>style.visibility</p:attrName>
                                        </p:attrNameLst>
                                      </p:cBhvr>
                                      <p:to>
                                        <p:strVal val="visible"/>
                                      </p:to>
                                    </p:set>
                                    <p:animEffect transition="in" filter="dissolve">
                                      <p:cBhvr>
                                        <p:cTn id="12" dur="500"/>
                                        <p:tgtEl>
                                          <p:spTgt spid="430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C5DB71D2-3D39-8B47-89A6-EB317DD7B24F}"/>
              </a:ext>
            </a:extLst>
          </p:cNvPr>
          <p:cNvSpPr>
            <a:spLocks noGrp="1" noChangeArrowheads="1"/>
          </p:cNvSpPr>
          <p:nvPr>
            <p:ph type="title"/>
          </p:nvPr>
        </p:nvSpPr>
        <p:spPr>
          <a:xfrm>
            <a:off x="179388" y="107950"/>
            <a:ext cx="7772400" cy="1050925"/>
          </a:xfrm>
        </p:spPr>
        <p:txBody>
          <a:bodyPr/>
          <a:lstStyle/>
          <a:p>
            <a:pPr eaLnBrk="1" hangingPunct="1"/>
            <a:r>
              <a:rPr lang="en-US" altLang="en-US" sz="2800">
                <a:cs typeface="Times New Roman" panose="02020603050405020304" pitchFamily="18" charset="0"/>
              </a:rPr>
              <a:t>Turbulent Flames</a:t>
            </a:r>
          </a:p>
        </p:txBody>
      </p:sp>
      <p:pic>
        <p:nvPicPr>
          <p:cNvPr id="71689" name="Picture 9" descr="balearics">
            <a:extLst>
              <a:ext uri="{FF2B5EF4-FFF2-40B4-BE49-F238E27FC236}">
                <a16:creationId xmlns:a16="http://schemas.microsoft.com/office/drawing/2014/main" id="{AA0BD536-24C8-F827-0F4C-FD3A9B2280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76388" y="1195388"/>
            <a:ext cx="513397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3">
            <p14:nvContentPartPr>
              <p14:cNvPr id="9221" name="Ink 13">
                <a:extLst>
                  <a:ext uri="{FF2B5EF4-FFF2-40B4-BE49-F238E27FC236}">
                    <a16:creationId xmlns:a16="http://schemas.microsoft.com/office/drawing/2014/main" id="{02675459-7AF6-4D6E-C9F7-0C11B8E89979}"/>
                  </a:ext>
                </a:extLst>
              </p14:cNvPr>
              <p14:cNvContentPartPr>
                <a14:cpLocks xmlns:a14="http://schemas.microsoft.com/office/drawing/2010/main" noRot="1" noChangeAspect="1" noEditPoints="1" noChangeArrowheads="1" noChangeShapeType="1"/>
              </p14:cNvContentPartPr>
              <p14:nvPr/>
            </p14:nvContentPartPr>
            <p14:xfrm>
              <a:off x="4895850" y="5789613"/>
              <a:ext cx="7938" cy="1587"/>
            </p14:xfrm>
          </p:contentPart>
        </mc:Choice>
        <mc:Fallback xmlns="">
          <p:pic>
            <p:nvPicPr>
              <p:cNvPr id="9221" name="Ink 13">
                <a:extLst>
                  <a:ext uri="{FF2B5EF4-FFF2-40B4-BE49-F238E27FC236}">
                    <a16:creationId xmlns:a16="http://schemas.microsoft.com/office/drawing/2014/main" id="{02675459-7AF6-4D6E-C9F7-0C11B8E89979}"/>
                  </a:ext>
                </a:extLst>
              </p:cNvPr>
              <p:cNvPicPr>
                <a:picLocks noRot="1" noChangeAspect="1" noEditPoints="1" noChangeArrowheads="1" noChangeShapeType="1"/>
              </p:cNvPicPr>
              <p:nvPr/>
            </p:nvPicPr>
            <p:blipFill>
              <a:blip r:embed="rId4"/>
              <a:stretch>
                <a:fillRect/>
              </a:stretch>
            </p:blipFill>
            <p:spPr>
              <a:xfrm>
                <a:off x="4886469" y="5781361"/>
                <a:ext cx="26701" cy="18092"/>
              </a:xfrm>
              <a:prstGeom prst="rect">
                <a:avLst/>
              </a:prstGeom>
            </p:spPr>
          </p:pic>
        </mc:Fallback>
      </mc:AlternateContent>
      <p:grpSp>
        <p:nvGrpSpPr>
          <p:cNvPr id="22533" name="Group 38">
            <a:extLst>
              <a:ext uri="{FF2B5EF4-FFF2-40B4-BE49-F238E27FC236}">
                <a16:creationId xmlns:a16="http://schemas.microsoft.com/office/drawing/2014/main" id="{D647A1E2-F362-3596-759E-5D3CA6F04618}"/>
              </a:ext>
            </a:extLst>
          </p:cNvPr>
          <p:cNvGrpSpPr>
            <a:grpSpLocks/>
          </p:cNvGrpSpPr>
          <p:nvPr/>
        </p:nvGrpSpPr>
        <p:grpSpPr bwMode="auto">
          <a:xfrm>
            <a:off x="0" y="0"/>
            <a:ext cx="9144000" cy="6858000"/>
            <a:chOff x="0" y="0"/>
            <a:chExt cx="9144000" cy="6858000"/>
          </a:xfrm>
        </p:grpSpPr>
        <p:grpSp>
          <p:nvGrpSpPr>
            <p:cNvPr id="22534" name="Group 19">
              <a:extLst>
                <a:ext uri="{FF2B5EF4-FFF2-40B4-BE49-F238E27FC236}">
                  <a16:creationId xmlns:a16="http://schemas.microsoft.com/office/drawing/2014/main" id="{D2E380A2-68DF-0B93-4EA9-B4EC1B523F51}"/>
                </a:ext>
              </a:extLst>
            </p:cNvPr>
            <p:cNvGrpSpPr>
              <a:grpSpLocks/>
            </p:cNvGrpSpPr>
            <p:nvPr/>
          </p:nvGrpSpPr>
          <p:grpSpPr bwMode="auto">
            <a:xfrm>
              <a:off x="0" y="0"/>
              <a:ext cx="9144000" cy="6858000"/>
              <a:chOff x="0" y="0"/>
              <a:chExt cx="9144000" cy="6858000"/>
            </a:xfrm>
          </p:grpSpPr>
          <p:grpSp>
            <p:nvGrpSpPr>
              <p:cNvPr id="22536" name="Group 8">
                <a:extLst>
                  <a:ext uri="{FF2B5EF4-FFF2-40B4-BE49-F238E27FC236}">
                    <a16:creationId xmlns:a16="http://schemas.microsoft.com/office/drawing/2014/main" id="{3C026B09-CE59-6C53-1828-C20869B1A7CB}"/>
                  </a:ext>
                </a:extLst>
              </p:cNvPr>
              <p:cNvGrpSpPr>
                <a:grpSpLocks/>
              </p:cNvGrpSpPr>
              <p:nvPr/>
            </p:nvGrpSpPr>
            <p:grpSpPr bwMode="auto">
              <a:xfrm>
                <a:off x="0" y="0"/>
                <a:ext cx="9144000" cy="6858000"/>
                <a:chOff x="0" y="0"/>
                <a:chExt cx="5760" cy="4320"/>
              </a:xfrm>
            </p:grpSpPr>
            <p:grpSp>
              <p:nvGrpSpPr>
                <p:cNvPr id="22538" name="Group 9">
                  <a:extLst>
                    <a:ext uri="{FF2B5EF4-FFF2-40B4-BE49-F238E27FC236}">
                      <a16:creationId xmlns:a16="http://schemas.microsoft.com/office/drawing/2014/main" id="{32455E47-8765-0BCE-0C97-6AB9CA8D6310}"/>
                    </a:ext>
                  </a:extLst>
                </p:cNvPr>
                <p:cNvGrpSpPr>
                  <a:grpSpLocks/>
                </p:cNvGrpSpPr>
                <p:nvPr/>
              </p:nvGrpSpPr>
              <p:grpSpPr bwMode="auto">
                <a:xfrm>
                  <a:off x="0" y="0"/>
                  <a:ext cx="192" cy="4320"/>
                  <a:chOff x="0" y="-48"/>
                  <a:chExt cx="144" cy="4368"/>
                </a:xfrm>
              </p:grpSpPr>
              <p:sp>
                <p:nvSpPr>
                  <p:cNvPr id="22548" name="Rectangle 10">
                    <a:extLst>
                      <a:ext uri="{FF2B5EF4-FFF2-40B4-BE49-F238E27FC236}">
                        <a16:creationId xmlns:a16="http://schemas.microsoft.com/office/drawing/2014/main" id="{A50439AB-84E1-3738-33E0-5970786C473D}"/>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549" name="Rectangle 11">
                    <a:extLst>
                      <a:ext uri="{FF2B5EF4-FFF2-40B4-BE49-F238E27FC236}">
                        <a16:creationId xmlns:a16="http://schemas.microsoft.com/office/drawing/2014/main" id="{519F742F-DE8D-1E67-19D9-F89DFA922E61}"/>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2539" name="Group 12">
                  <a:extLst>
                    <a:ext uri="{FF2B5EF4-FFF2-40B4-BE49-F238E27FC236}">
                      <a16:creationId xmlns:a16="http://schemas.microsoft.com/office/drawing/2014/main" id="{34FC0C42-4998-2E35-2E52-EDDDC0365776}"/>
                    </a:ext>
                  </a:extLst>
                </p:cNvPr>
                <p:cNvGrpSpPr>
                  <a:grpSpLocks/>
                </p:cNvGrpSpPr>
                <p:nvPr/>
              </p:nvGrpSpPr>
              <p:grpSpPr bwMode="auto">
                <a:xfrm>
                  <a:off x="5674" y="24"/>
                  <a:ext cx="86" cy="4296"/>
                  <a:chOff x="5616" y="-48"/>
                  <a:chExt cx="144" cy="4368"/>
                </a:xfrm>
              </p:grpSpPr>
              <p:sp>
                <p:nvSpPr>
                  <p:cNvPr id="22546" name="Rectangle 13">
                    <a:extLst>
                      <a:ext uri="{FF2B5EF4-FFF2-40B4-BE49-F238E27FC236}">
                        <a16:creationId xmlns:a16="http://schemas.microsoft.com/office/drawing/2014/main" id="{0E430BD8-8659-A581-64C2-E7D3BB09537B}"/>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547" name="Rectangle 14">
                    <a:extLst>
                      <a:ext uri="{FF2B5EF4-FFF2-40B4-BE49-F238E27FC236}">
                        <a16:creationId xmlns:a16="http://schemas.microsoft.com/office/drawing/2014/main" id="{1FFE4A0E-4A27-3BB8-6082-DB34ED143991}"/>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2540" name="Group 15">
                  <a:extLst>
                    <a:ext uri="{FF2B5EF4-FFF2-40B4-BE49-F238E27FC236}">
                      <a16:creationId xmlns:a16="http://schemas.microsoft.com/office/drawing/2014/main" id="{0DCE0B46-3D77-EC37-CF90-8D5AB8BD69B8}"/>
                    </a:ext>
                  </a:extLst>
                </p:cNvPr>
                <p:cNvGrpSpPr>
                  <a:grpSpLocks/>
                </p:cNvGrpSpPr>
                <p:nvPr/>
              </p:nvGrpSpPr>
              <p:grpSpPr bwMode="auto">
                <a:xfrm>
                  <a:off x="144" y="0"/>
                  <a:ext cx="5616" cy="144"/>
                  <a:chOff x="96" y="-48"/>
                  <a:chExt cx="5520" cy="144"/>
                </a:xfrm>
              </p:grpSpPr>
              <p:sp>
                <p:nvSpPr>
                  <p:cNvPr id="22544" name="Rectangle 16">
                    <a:extLst>
                      <a:ext uri="{FF2B5EF4-FFF2-40B4-BE49-F238E27FC236}">
                        <a16:creationId xmlns:a16="http://schemas.microsoft.com/office/drawing/2014/main" id="{3CA94EC9-A371-F698-D6E0-78275092134D}"/>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545" name="Rectangle 17">
                    <a:extLst>
                      <a:ext uri="{FF2B5EF4-FFF2-40B4-BE49-F238E27FC236}">
                        <a16:creationId xmlns:a16="http://schemas.microsoft.com/office/drawing/2014/main" id="{A2CC1486-BDC6-7475-6CDB-1BAF13FE0E1D}"/>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2541" name="Group 18">
                  <a:extLst>
                    <a:ext uri="{FF2B5EF4-FFF2-40B4-BE49-F238E27FC236}">
                      <a16:creationId xmlns:a16="http://schemas.microsoft.com/office/drawing/2014/main" id="{E7579878-70EC-BDEC-C5F7-C50D5B033A3C}"/>
                    </a:ext>
                  </a:extLst>
                </p:cNvPr>
                <p:cNvGrpSpPr>
                  <a:grpSpLocks/>
                </p:cNvGrpSpPr>
                <p:nvPr/>
              </p:nvGrpSpPr>
              <p:grpSpPr bwMode="auto">
                <a:xfrm>
                  <a:off x="144" y="4234"/>
                  <a:ext cx="5616" cy="86"/>
                  <a:chOff x="96" y="4176"/>
                  <a:chExt cx="5520" cy="144"/>
                </a:xfrm>
              </p:grpSpPr>
              <p:sp>
                <p:nvSpPr>
                  <p:cNvPr id="22542" name="Rectangle 19">
                    <a:extLst>
                      <a:ext uri="{FF2B5EF4-FFF2-40B4-BE49-F238E27FC236}">
                        <a16:creationId xmlns:a16="http://schemas.microsoft.com/office/drawing/2014/main" id="{79C017CF-E940-8193-7D13-51DAF8C7EEFC}"/>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2543" name="Rectangle 20">
                    <a:extLst>
                      <a:ext uri="{FF2B5EF4-FFF2-40B4-BE49-F238E27FC236}">
                        <a16:creationId xmlns:a16="http://schemas.microsoft.com/office/drawing/2014/main" id="{1E5E80F2-B3FE-59BB-BB24-00DC13B8878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5" name="Rectangle 21">
                <a:extLst>
                  <a:ext uri="{FF2B5EF4-FFF2-40B4-BE49-F238E27FC236}">
                    <a16:creationId xmlns:a16="http://schemas.microsoft.com/office/drawing/2014/main" id="{5D83AC96-0500-2458-41EE-E198974A354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2535" name="Picture 42" descr="A picture containing shape&#10;&#10;Description automatically generated">
              <a:extLst>
                <a:ext uri="{FF2B5EF4-FFF2-40B4-BE49-F238E27FC236}">
                  <a16:creationId xmlns:a16="http://schemas.microsoft.com/office/drawing/2014/main" id="{1FE2AEA4-D29E-53A4-FEEA-7C2B41F606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71689"/>
                                        </p:tgtEl>
                                        <p:attrNameLst>
                                          <p:attrName>style.visibility</p:attrName>
                                        </p:attrNameLst>
                                      </p:cBhvr>
                                      <p:to>
                                        <p:strVal val="visible"/>
                                      </p:to>
                                    </p:set>
                                    <p:animEffect transition="in" filter="dissolve">
                                      <p:cBhvr>
                                        <p:cTn id="7" dur="500"/>
                                        <p:tgtEl>
                                          <p:spTgt spid="716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EFAAC890-7F4D-1760-24EB-39DB019838B0}"/>
              </a:ext>
            </a:extLst>
          </p:cNvPr>
          <p:cNvSpPr>
            <a:spLocks noGrp="1" noChangeArrowheads="1"/>
          </p:cNvSpPr>
          <p:nvPr>
            <p:ph type="title"/>
          </p:nvPr>
        </p:nvSpPr>
        <p:spPr>
          <a:xfrm>
            <a:off x="423863" y="192088"/>
            <a:ext cx="5943600" cy="936625"/>
          </a:xfrm>
        </p:spPr>
        <p:txBody>
          <a:bodyPr/>
          <a:lstStyle/>
          <a:p>
            <a:r>
              <a:rPr lang="en-IN" altLang="en-US" sz="2800">
                <a:cs typeface="Times New Roman" panose="02020603050405020304" pitchFamily="18" charset="0"/>
              </a:rPr>
              <a:t>Phases of the turbulent Flow inside an Engine Cylinder</a:t>
            </a:r>
          </a:p>
        </p:txBody>
      </p:sp>
      <p:sp>
        <p:nvSpPr>
          <p:cNvPr id="10243" name="Content Placeholder 2">
            <a:extLst>
              <a:ext uri="{FF2B5EF4-FFF2-40B4-BE49-F238E27FC236}">
                <a16:creationId xmlns:a16="http://schemas.microsoft.com/office/drawing/2014/main" id="{6FC30765-DE5F-6368-E49B-F854C20158D7}"/>
              </a:ext>
            </a:extLst>
          </p:cNvPr>
          <p:cNvSpPr>
            <a:spLocks noGrp="1" noChangeArrowheads="1"/>
          </p:cNvSpPr>
          <p:nvPr>
            <p:ph idx="1"/>
          </p:nvPr>
        </p:nvSpPr>
        <p:spPr>
          <a:xfrm>
            <a:off x="350838" y="1262063"/>
            <a:ext cx="7345362" cy="1176337"/>
          </a:xfrm>
        </p:spPr>
        <p:txBody>
          <a:bodyPr/>
          <a:lstStyle/>
          <a:p>
            <a:r>
              <a:rPr lang="en-IN" altLang="en-US" sz="2400">
                <a:cs typeface="Times New Roman" panose="02020603050405020304" pitchFamily="18" charset="0"/>
              </a:rPr>
              <a:t>An vortical flow of air-fuel mixture into the cylinder through the intake valve or valves.</a:t>
            </a:r>
          </a:p>
        </p:txBody>
      </p:sp>
      <p:pic>
        <p:nvPicPr>
          <p:cNvPr id="2" name="Picture 1">
            <a:extLst>
              <a:ext uri="{FF2B5EF4-FFF2-40B4-BE49-F238E27FC236}">
                <a16:creationId xmlns:a16="http://schemas.microsoft.com/office/drawing/2014/main" id="{D926701F-6D06-3B35-3F93-97808CDBB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7775" y="1262063"/>
            <a:ext cx="24653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FD34D95-0831-BC25-3426-81EEE56A42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9213" y="3984625"/>
            <a:ext cx="2160587" cy="2581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Content Placeholder 2">
            <a:extLst>
              <a:ext uri="{FF2B5EF4-FFF2-40B4-BE49-F238E27FC236}">
                <a16:creationId xmlns:a16="http://schemas.microsoft.com/office/drawing/2014/main" id="{1A514B83-C151-3382-0A2D-F4C42E5D8546}"/>
              </a:ext>
            </a:extLst>
          </p:cNvPr>
          <p:cNvSpPr txBox="1">
            <a:spLocks/>
          </p:cNvSpPr>
          <p:nvPr/>
        </p:nvSpPr>
        <p:spPr bwMode="auto">
          <a:xfrm>
            <a:off x="731838" y="2160588"/>
            <a:ext cx="5592762" cy="4468812"/>
          </a:xfrm>
          <a:prstGeom prst="rect">
            <a:avLst/>
          </a:prstGeom>
          <a:noFill/>
          <a:ln>
            <a:noFill/>
          </a:ln>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defRPr/>
            </a:pPr>
            <a:r>
              <a:rPr lang="en-IN" sz="2400" kern="0" dirty="0">
                <a:cs typeface="Times New Roman" panose="02020603050405020304" pitchFamily="18" charset="0"/>
              </a:rPr>
              <a:t>The flow in the cylinder can be divided into several distinct phases: </a:t>
            </a:r>
          </a:p>
          <a:p>
            <a:pPr>
              <a:defRPr/>
            </a:pPr>
            <a:r>
              <a:rPr lang="en-IN" sz="2400" kern="0" dirty="0">
                <a:cs typeface="Times New Roman" panose="02020603050405020304" pitchFamily="18" charset="0"/>
              </a:rPr>
              <a:t>Decaying turbulent in-cylinder flow during (the later part of) the intake stroke.</a:t>
            </a:r>
          </a:p>
          <a:p>
            <a:pPr>
              <a:defRPr/>
            </a:pPr>
            <a:r>
              <a:rPr lang="en-IN" sz="2400" kern="0" dirty="0">
                <a:cs typeface="Times New Roman" panose="02020603050405020304" pitchFamily="18" charset="0"/>
              </a:rPr>
              <a:t>Growing turbulent flow during the compression stroke.</a:t>
            </a:r>
          </a:p>
          <a:p>
            <a:pPr>
              <a:defRPr/>
            </a:pPr>
            <a:r>
              <a:rPr lang="en-IN" sz="2400" kern="0" dirty="0">
                <a:cs typeface="Times New Roman" panose="02020603050405020304" pitchFamily="18" charset="0"/>
              </a:rPr>
              <a:t>Amplification of turbulence level due to combustion.</a:t>
            </a:r>
          </a:p>
          <a:p>
            <a:pPr>
              <a:defRPr/>
            </a:pPr>
            <a:r>
              <a:rPr lang="en-IN" sz="2400" kern="0" dirty="0">
                <a:cs typeface="Times New Roman" panose="02020603050405020304" pitchFamily="18" charset="0"/>
              </a:rPr>
              <a:t>Flow with a strong attenuation of the turbulence during expansion stroke.</a:t>
            </a:r>
          </a:p>
        </p:txBody>
      </p:sp>
      <p:grpSp>
        <p:nvGrpSpPr>
          <p:cNvPr id="23559" name="Group 38">
            <a:extLst>
              <a:ext uri="{FF2B5EF4-FFF2-40B4-BE49-F238E27FC236}">
                <a16:creationId xmlns:a16="http://schemas.microsoft.com/office/drawing/2014/main" id="{EC4EF1A3-D628-769C-719F-F63D76C15FF5}"/>
              </a:ext>
            </a:extLst>
          </p:cNvPr>
          <p:cNvGrpSpPr>
            <a:grpSpLocks/>
          </p:cNvGrpSpPr>
          <p:nvPr/>
        </p:nvGrpSpPr>
        <p:grpSpPr bwMode="auto">
          <a:xfrm>
            <a:off x="0" y="0"/>
            <a:ext cx="9144000" cy="6858000"/>
            <a:chOff x="0" y="0"/>
            <a:chExt cx="9144000" cy="6858000"/>
          </a:xfrm>
        </p:grpSpPr>
        <p:grpSp>
          <p:nvGrpSpPr>
            <p:cNvPr id="23560" name="Group 19">
              <a:extLst>
                <a:ext uri="{FF2B5EF4-FFF2-40B4-BE49-F238E27FC236}">
                  <a16:creationId xmlns:a16="http://schemas.microsoft.com/office/drawing/2014/main" id="{877343C7-0525-EA1D-2E51-53E2EF40EB53}"/>
                </a:ext>
              </a:extLst>
            </p:cNvPr>
            <p:cNvGrpSpPr>
              <a:grpSpLocks/>
            </p:cNvGrpSpPr>
            <p:nvPr/>
          </p:nvGrpSpPr>
          <p:grpSpPr bwMode="auto">
            <a:xfrm>
              <a:off x="0" y="0"/>
              <a:ext cx="9144000" cy="6858000"/>
              <a:chOff x="0" y="0"/>
              <a:chExt cx="9144000" cy="6858000"/>
            </a:xfrm>
          </p:grpSpPr>
          <p:grpSp>
            <p:nvGrpSpPr>
              <p:cNvPr id="23562" name="Group 8">
                <a:extLst>
                  <a:ext uri="{FF2B5EF4-FFF2-40B4-BE49-F238E27FC236}">
                    <a16:creationId xmlns:a16="http://schemas.microsoft.com/office/drawing/2014/main" id="{407A2A12-2205-7E76-640B-9A3E974CC8BB}"/>
                  </a:ext>
                </a:extLst>
              </p:cNvPr>
              <p:cNvGrpSpPr>
                <a:grpSpLocks/>
              </p:cNvGrpSpPr>
              <p:nvPr/>
            </p:nvGrpSpPr>
            <p:grpSpPr bwMode="auto">
              <a:xfrm>
                <a:off x="0" y="0"/>
                <a:ext cx="9144000" cy="6858000"/>
                <a:chOff x="0" y="0"/>
                <a:chExt cx="5760" cy="4320"/>
              </a:xfrm>
            </p:grpSpPr>
            <p:grpSp>
              <p:nvGrpSpPr>
                <p:cNvPr id="23564" name="Group 9">
                  <a:extLst>
                    <a:ext uri="{FF2B5EF4-FFF2-40B4-BE49-F238E27FC236}">
                      <a16:creationId xmlns:a16="http://schemas.microsoft.com/office/drawing/2014/main" id="{4509607B-2522-3346-B00A-02CE65064474}"/>
                    </a:ext>
                  </a:extLst>
                </p:cNvPr>
                <p:cNvGrpSpPr>
                  <a:grpSpLocks/>
                </p:cNvGrpSpPr>
                <p:nvPr/>
              </p:nvGrpSpPr>
              <p:grpSpPr bwMode="auto">
                <a:xfrm>
                  <a:off x="0" y="0"/>
                  <a:ext cx="192" cy="4320"/>
                  <a:chOff x="0" y="-48"/>
                  <a:chExt cx="144" cy="4368"/>
                </a:xfrm>
              </p:grpSpPr>
              <p:sp>
                <p:nvSpPr>
                  <p:cNvPr id="23574" name="Rectangle 10">
                    <a:extLst>
                      <a:ext uri="{FF2B5EF4-FFF2-40B4-BE49-F238E27FC236}">
                        <a16:creationId xmlns:a16="http://schemas.microsoft.com/office/drawing/2014/main" id="{739CC2C7-2F1A-C87F-0977-AEECC3CB518F}"/>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75" name="Rectangle 11">
                    <a:extLst>
                      <a:ext uri="{FF2B5EF4-FFF2-40B4-BE49-F238E27FC236}">
                        <a16:creationId xmlns:a16="http://schemas.microsoft.com/office/drawing/2014/main" id="{D7E5C00F-5C54-3E10-AA65-9D6F4E63D7A0}"/>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3565" name="Group 12">
                  <a:extLst>
                    <a:ext uri="{FF2B5EF4-FFF2-40B4-BE49-F238E27FC236}">
                      <a16:creationId xmlns:a16="http://schemas.microsoft.com/office/drawing/2014/main" id="{E5005345-114A-0EC4-AC16-1673EB1036FD}"/>
                    </a:ext>
                  </a:extLst>
                </p:cNvPr>
                <p:cNvGrpSpPr>
                  <a:grpSpLocks/>
                </p:cNvGrpSpPr>
                <p:nvPr/>
              </p:nvGrpSpPr>
              <p:grpSpPr bwMode="auto">
                <a:xfrm>
                  <a:off x="5674" y="24"/>
                  <a:ext cx="86" cy="4296"/>
                  <a:chOff x="5616" y="-48"/>
                  <a:chExt cx="144" cy="4368"/>
                </a:xfrm>
              </p:grpSpPr>
              <p:sp>
                <p:nvSpPr>
                  <p:cNvPr id="23572" name="Rectangle 13">
                    <a:extLst>
                      <a:ext uri="{FF2B5EF4-FFF2-40B4-BE49-F238E27FC236}">
                        <a16:creationId xmlns:a16="http://schemas.microsoft.com/office/drawing/2014/main" id="{1B7BA163-947C-3A05-6FBB-6201D8BBF21F}"/>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73" name="Rectangle 14">
                    <a:extLst>
                      <a:ext uri="{FF2B5EF4-FFF2-40B4-BE49-F238E27FC236}">
                        <a16:creationId xmlns:a16="http://schemas.microsoft.com/office/drawing/2014/main" id="{3BF1E355-AEA1-2184-16AA-7082D72827DA}"/>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3566" name="Group 15">
                  <a:extLst>
                    <a:ext uri="{FF2B5EF4-FFF2-40B4-BE49-F238E27FC236}">
                      <a16:creationId xmlns:a16="http://schemas.microsoft.com/office/drawing/2014/main" id="{71D509CF-1879-6455-B0DC-EB2FD78297CE}"/>
                    </a:ext>
                  </a:extLst>
                </p:cNvPr>
                <p:cNvGrpSpPr>
                  <a:grpSpLocks/>
                </p:cNvGrpSpPr>
                <p:nvPr/>
              </p:nvGrpSpPr>
              <p:grpSpPr bwMode="auto">
                <a:xfrm>
                  <a:off x="144" y="0"/>
                  <a:ext cx="5616" cy="144"/>
                  <a:chOff x="96" y="-48"/>
                  <a:chExt cx="5520" cy="144"/>
                </a:xfrm>
              </p:grpSpPr>
              <p:sp>
                <p:nvSpPr>
                  <p:cNvPr id="23570" name="Rectangle 16">
                    <a:extLst>
                      <a:ext uri="{FF2B5EF4-FFF2-40B4-BE49-F238E27FC236}">
                        <a16:creationId xmlns:a16="http://schemas.microsoft.com/office/drawing/2014/main" id="{C04C0C46-5A08-0E8B-5EFC-4EDBCA99F1D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71" name="Rectangle 17">
                    <a:extLst>
                      <a:ext uri="{FF2B5EF4-FFF2-40B4-BE49-F238E27FC236}">
                        <a16:creationId xmlns:a16="http://schemas.microsoft.com/office/drawing/2014/main" id="{5B2710D1-96C2-61F4-638E-0E35BC3BD17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3567" name="Group 18">
                  <a:extLst>
                    <a:ext uri="{FF2B5EF4-FFF2-40B4-BE49-F238E27FC236}">
                      <a16:creationId xmlns:a16="http://schemas.microsoft.com/office/drawing/2014/main" id="{33CDCDF4-C1CF-13A5-5996-E9F69926FEE4}"/>
                    </a:ext>
                  </a:extLst>
                </p:cNvPr>
                <p:cNvGrpSpPr>
                  <a:grpSpLocks/>
                </p:cNvGrpSpPr>
                <p:nvPr/>
              </p:nvGrpSpPr>
              <p:grpSpPr bwMode="auto">
                <a:xfrm>
                  <a:off x="144" y="4234"/>
                  <a:ext cx="5616" cy="86"/>
                  <a:chOff x="96" y="4176"/>
                  <a:chExt cx="5520" cy="144"/>
                </a:xfrm>
              </p:grpSpPr>
              <p:sp>
                <p:nvSpPr>
                  <p:cNvPr id="23568" name="Rectangle 19">
                    <a:extLst>
                      <a:ext uri="{FF2B5EF4-FFF2-40B4-BE49-F238E27FC236}">
                        <a16:creationId xmlns:a16="http://schemas.microsoft.com/office/drawing/2014/main" id="{98CF383E-2470-1632-999F-C848E878993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3569" name="Rectangle 20">
                    <a:extLst>
                      <a:ext uri="{FF2B5EF4-FFF2-40B4-BE49-F238E27FC236}">
                        <a16:creationId xmlns:a16="http://schemas.microsoft.com/office/drawing/2014/main" id="{D9C84A1F-7CB7-FA26-3DD0-57DF617AE239}"/>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38" name="Rectangle 21">
                <a:extLst>
                  <a:ext uri="{FF2B5EF4-FFF2-40B4-BE49-F238E27FC236}">
                    <a16:creationId xmlns:a16="http://schemas.microsoft.com/office/drawing/2014/main" id="{05772A95-19F7-0D0C-E9F0-179836DFC992}"/>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3561" name="Picture 42" descr="A picture containing shape&#10;&#10;Description automatically generated">
              <a:extLst>
                <a:ext uri="{FF2B5EF4-FFF2-40B4-BE49-F238E27FC236}">
                  <a16:creationId xmlns:a16="http://schemas.microsoft.com/office/drawing/2014/main" id="{C7BBF304-86D7-A510-D4C6-11C807AF68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dissolve">
                                      <p:cBhvr>
                                        <p:cTn id="7" dur="500"/>
                                        <p:tgtEl>
                                          <p:spTgt spid="1024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75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6" presetClass="entr" presetSubtype="16"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circle(in)">
                                      <p:cBhvr>
                                        <p:cTn id="17" dur="75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34">
                                            <p:txEl>
                                              <p:pRg st="0" end="0"/>
                                            </p:txEl>
                                          </p:spTgt>
                                        </p:tgtEl>
                                        <p:attrNameLst>
                                          <p:attrName>style.visibility</p:attrName>
                                        </p:attrNameLst>
                                      </p:cBhvr>
                                      <p:to>
                                        <p:strVal val="visible"/>
                                      </p:to>
                                    </p:set>
                                    <p:animEffect transition="in" filter="dissolve">
                                      <p:cBhvr>
                                        <p:cTn id="22" dur="500"/>
                                        <p:tgtEl>
                                          <p:spTgt spid="34">
                                            <p:txEl>
                                              <p:pRg st="0" end="0"/>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34">
                                            <p:txEl>
                                              <p:pRg st="1" end="1"/>
                                            </p:txEl>
                                          </p:spTgt>
                                        </p:tgtEl>
                                        <p:attrNameLst>
                                          <p:attrName>style.visibility</p:attrName>
                                        </p:attrNameLst>
                                      </p:cBhvr>
                                      <p:to>
                                        <p:strVal val="visible"/>
                                      </p:to>
                                    </p:set>
                                    <p:animEffect transition="in" filter="dissolve">
                                      <p:cBhvr>
                                        <p:cTn id="27" dur="500"/>
                                        <p:tgtEl>
                                          <p:spTgt spid="34">
                                            <p:txEl>
                                              <p:pRg st="1" end="1"/>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nodeType="clickEffect">
                                  <p:stCondLst>
                                    <p:cond delay="0"/>
                                  </p:stCondLst>
                                  <p:childTnLst>
                                    <p:set>
                                      <p:cBhvr>
                                        <p:cTn id="31" dur="1" fill="hold">
                                          <p:stCondLst>
                                            <p:cond delay="0"/>
                                          </p:stCondLst>
                                        </p:cTn>
                                        <p:tgtEl>
                                          <p:spTgt spid="34">
                                            <p:txEl>
                                              <p:pRg st="2" end="2"/>
                                            </p:txEl>
                                          </p:spTgt>
                                        </p:tgtEl>
                                        <p:attrNameLst>
                                          <p:attrName>style.visibility</p:attrName>
                                        </p:attrNameLst>
                                      </p:cBhvr>
                                      <p:to>
                                        <p:strVal val="visible"/>
                                      </p:to>
                                    </p:set>
                                    <p:animEffect transition="in" filter="dissolve">
                                      <p:cBhvr>
                                        <p:cTn id="32" dur="500"/>
                                        <p:tgtEl>
                                          <p:spTgt spid="34">
                                            <p:txEl>
                                              <p:pRg st="2" end="2"/>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nodeType="clickEffect">
                                  <p:stCondLst>
                                    <p:cond delay="0"/>
                                  </p:stCondLst>
                                  <p:childTnLst>
                                    <p:set>
                                      <p:cBhvr>
                                        <p:cTn id="36" dur="1" fill="hold">
                                          <p:stCondLst>
                                            <p:cond delay="0"/>
                                          </p:stCondLst>
                                        </p:cTn>
                                        <p:tgtEl>
                                          <p:spTgt spid="34">
                                            <p:txEl>
                                              <p:pRg st="3" end="3"/>
                                            </p:txEl>
                                          </p:spTgt>
                                        </p:tgtEl>
                                        <p:attrNameLst>
                                          <p:attrName>style.visibility</p:attrName>
                                        </p:attrNameLst>
                                      </p:cBhvr>
                                      <p:to>
                                        <p:strVal val="visible"/>
                                      </p:to>
                                    </p:set>
                                    <p:animEffect transition="in" filter="dissolve">
                                      <p:cBhvr>
                                        <p:cTn id="37" dur="500"/>
                                        <p:tgtEl>
                                          <p:spTgt spid="34">
                                            <p:txEl>
                                              <p:pRg st="3" end="3"/>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9" presetClass="entr" presetSubtype="0" fill="hold" nodeType="clickEffect">
                                  <p:stCondLst>
                                    <p:cond delay="0"/>
                                  </p:stCondLst>
                                  <p:childTnLst>
                                    <p:set>
                                      <p:cBhvr>
                                        <p:cTn id="41" dur="1" fill="hold">
                                          <p:stCondLst>
                                            <p:cond delay="0"/>
                                          </p:stCondLst>
                                        </p:cTn>
                                        <p:tgtEl>
                                          <p:spTgt spid="34">
                                            <p:txEl>
                                              <p:pRg st="4" end="4"/>
                                            </p:txEl>
                                          </p:spTgt>
                                        </p:tgtEl>
                                        <p:attrNameLst>
                                          <p:attrName>style.visibility</p:attrName>
                                        </p:attrNameLst>
                                      </p:cBhvr>
                                      <p:to>
                                        <p:strVal val="visible"/>
                                      </p:to>
                                    </p:set>
                                    <p:animEffect transition="in" filter="dissolve">
                                      <p:cBhvr>
                                        <p:cTn id="42" dur="500"/>
                                        <p:tgtEl>
                                          <p:spTgt spid="3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build="p"/>
      <p:bldP spid="3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a:extLst>
              <a:ext uri="{FF2B5EF4-FFF2-40B4-BE49-F238E27FC236}">
                <a16:creationId xmlns:a16="http://schemas.microsoft.com/office/drawing/2014/main" id="{0D08792E-0039-9565-5A0D-C7085325F0E8}"/>
              </a:ext>
            </a:extLst>
          </p:cNvPr>
          <p:cNvSpPr>
            <a:spLocks noGrp="1"/>
          </p:cNvSpPr>
          <p:nvPr>
            <p:ph type="title"/>
          </p:nvPr>
        </p:nvSpPr>
        <p:spPr>
          <a:xfrm>
            <a:off x="762000" y="0"/>
            <a:ext cx="7772400" cy="1143000"/>
          </a:xfrm>
        </p:spPr>
        <p:txBody>
          <a:bodyPr/>
          <a:lstStyle/>
          <a:p>
            <a:r>
              <a:rPr lang="en-US" altLang="en-US" sz="2800"/>
              <a:t>A Segment of Reconstructed Turbulent Flame in SI Engines </a:t>
            </a:r>
          </a:p>
        </p:txBody>
      </p:sp>
      <p:pic>
        <p:nvPicPr>
          <p:cNvPr id="110594" name="Picture 2">
            <a:extLst>
              <a:ext uri="{FF2B5EF4-FFF2-40B4-BE49-F238E27FC236}">
                <a16:creationId xmlns:a16="http://schemas.microsoft.com/office/drawing/2014/main" id="{66CCBD29-D10C-D3B8-C47C-340CCA7315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199063"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a:extLst>
              <a:ext uri="{FF2B5EF4-FFF2-40B4-BE49-F238E27FC236}">
                <a16:creationId xmlns:a16="http://schemas.microsoft.com/office/drawing/2014/main" id="{D2F2BCD4-3CD5-8A03-89C5-0FDD5C048E7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3124200"/>
            <a:ext cx="37846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38">
            <a:extLst>
              <a:ext uri="{FF2B5EF4-FFF2-40B4-BE49-F238E27FC236}">
                <a16:creationId xmlns:a16="http://schemas.microsoft.com/office/drawing/2014/main" id="{F8A32BAD-E8CB-27F3-255E-F282FF3A0794}"/>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F7BD6D80-C9A9-534F-3D1F-694F21D5470E}"/>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592415B8-A8BA-FE9B-2BFA-31CD5CAAF655}"/>
                  </a:ext>
                </a:extLst>
              </p:cNvPr>
              <p:cNvGrpSpPr>
                <a:grpSpLocks/>
              </p:cNvGrpSpPr>
              <p:nvPr/>
            </p:nvGrpSpPr>
            <p:grpSpPr bwMode="auto">
              <a:xfrm>
                <a:off x="0" y="0"/>
                <a:ext cx="9144000" cy="6858000"/>
                <a:chOff x="0" y="0"/>
                <a:chExt cx="5760" cy="4320"/>
              </a:xfrm>
            </p:grpSpPr>
            <p:grpSp>
              <p:nvGrpSpPr>
                <p:cNvPr id="8" name="Group 9">
                  <a:extLst>
                    <a:ext uri="{FF2B5EF4-FFF2-40B4-BE49-F238E27FC236}">
                      <a16:creationId xmlns:a16="http://schemas.microsoft.com/office/drawing/2014/main" id="{776D61CE-3345-17B3-C5B8-98BED60021E4}"/>
                    </a:ext>
                  </a:extLst>
                </p:cNvPr>
                <p:cNvGrpSpPr>
                  <a:grpSpLocks/>
                </p:cNvGrpSpPr>
                <p:nvPr/>
              </p:nvGrpSpPr>
              <p:grpSpPr bwMode="auto">
                <a:xfrm>
                  <a:off x="0" y="0"/>
                  <a:ext cx="192" cy="4320"/>
                  <a:chOff x="0" y="-48"/>
                  <a:chExt cx="144" cy="4368"/>
                </a:xfrm>
              </p:grpSpPr>
              <p:sp>
                <p:nvSpPr>
                  <p:cNvPr id="18" name="Rectangle 10">
                    <a:extLst>
                      <a:ext uri="{FF2B5EF4-FFF2-40B4-BE49-F238E27FC236}">
                        <a16:creationId xmlns:a16="http://schemas.microsoft.com/office/drawing/2014/main" id="{610BB365-20E1-BD00-218F-997495D22CF5}"/>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9" name="Rectangle 11">
                    <a:extLst>
                      <a:ext uri="{FF2B5EF4-FFF2-40B4-BE49-F238E27FC236}">
                        <a16:creationId xmlns:a16="http://schemas.microsoft.com/office/drawing/2014/main" id="{A1788952-F036-9797-BD9F-30D2A8D8A3B4}"/>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2">
                  <a:extLst>
                    <a:ext uri="{FF2B5EF4-FFF2-40B4-BE49-F238E27FC236}">
                      <a16:creationId xmlns:a16="http://schemas.microsoft.com/office/drawing/2014/main" id="{EE97445D-B507-8518-E2A4-383EE9468D47}"/>
                    </a:ext>
                  </a:extLst>
                </p:cNvPr>
                <p:cNvGrpSpPr>
                  <a:grpSpLocks/>
                </p:cNvGrpSpPr>
                <p:nvPr/>
              </p:nvGrpSpPr>
              <p:grpSpPr bwMode="auto">
                <a:xfrm>
                  <a:off x="5674" y="24"/>
                  <a:ext cx="86" cy="4296"/>
                  <a:chOff x="5616" y="-48"/>
                  <a:chExt cx="144" cy="4368"/>
                </a:xfrm>
              </p:grpSpPr>
              <p:sp>
                <p:nvSpPr>
                  <p:cNvPr id="16" name="Rectangle 13">
                    <a:extLst>
                      <a:ext uri="{FF2B5EF4-FFF2-40B4-BE49-F238E27FC236}">
                        <a16:creationId xmlns:a16="http://schemas.microsoft.com/office/drawing/2014/main" id="{26D26358-6CBB-A09D-127F-AEB58CDCF65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7" name="Rectangle 14">
                    <a:extLst>
                      <a:ext uri="{FF2B5EF4-FFF2-40B4-BE49-F238E27FC236}">
                        <a16:creationId xmlns:a16="http://schemas.microsoft.com/office/drawing/2014/main" id="{0FCDCDE1-3240-A06B-4D32-5BE8AE4EA403}"/>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5">
                  <a:extLst>
                    <a:ext uri="{FF2B5EF4-FFF2-40B4-BE49-F238E27FC236}">
                      <a16:creationId xmlns:a16="http://schemas.microsoft.com/office/drawing/2014/main" id="{722B08CE-3487-29A7-BD94-32543DEE0D2A}"/>
                    </a:ext>
                  </a:extLst>
                </p:cNvPr>
                <p:cNvGrpSpPr>
                  <a:grpSpLocks/>
                </p:cNvGrpSpPr>
                <p:nvPr/>
              </p:nvGrpSpPr>
              <p:grpSpPr bwMode="auto">
                <a:xfrm>
                  <a:off x="144" y="0"/>
                  <a:ext cx="5616" cy="144"/>
                  <a:chOff x="96" y="-48"/>
                  <a:chExt cx="5520" cy="144"/>
                </a:xfrm>
              </p:grpSpPr>
              <p:sp>
                <p:nvSpPr>
                  <p:cNvPr id="14" name="Rectangle 16">
                    <a:extLst>
                      <a:ext uri="{FF2B5EF4-FFF2-40B4-BE49-F238E27FC236}">
                        <a16:creationId xmlns:a16="http://schemas.microsoft.com/office/drawing/2014/main" id="{D2A11DF9-C505-15C4-D439-492764CBD432}"/>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5" name="Rectangle 17">
                    <a:extLst>
                      <a:ext uri="{FF2B5EF4-FFF2-40B4-BE49-F238E27FC236}">
                        <a16:creationId xmlns:a16="http://schemas.microsoft.com/office/drawing/2014/main" id="{0A309906-FE8A-71DD-F453-673FC6524E03}"/>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1" name="Group 18">
                  <a:extLst>
                    <a:ext uri="{FF2B5EF4-FFF2-40B4-BE49-F238E27FC236}">
                      <a16:creationId xmlns:a16="http://schemas.microsoft.com/office/drawing/2014/main" id="{E9D7EBA2-DB7B-2774-C647-1103415D1438}"/>
                    </a:ext>
                  </a:extLst>
                </p:cNvPr>
                <p:cNvGrpSpPr>
                  <a:grpSpLocks/>
                </p:cNvGrpSpPr>
                <p:nvPr/>
              </p:nvGrpSpPr>
              <p:grpSpPr bwMode="auto">
                <a:xfrm>
                  <a:off x="144" y="4234"/>
                  <a:ext cx="5616" cy="86"/>
                  <a:chOff x="96" y="4176"/>
                  <a:chExt cx="5520" cy="144"/>
                </a:xfrm>
              </p:grpSpPr>
              <p:sp>
                <p:nvSpPr>
                  <p:cNvPr id="12" name="Rectangle 19">
                    <a:extLst>
                      <a:ext uri="{FF2B5EF4-FFF2-40B4-BE49-F238E27FC236}">
                        <a16:creationId xmlns:a16="http://schemas.microsoft.com/office/drawing/2014/main" id="{17D73BAE-45E9-B3BC-DAEB-981CB103D9EE}"/>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3" name="Rectangle 20">
                    <a:extLst>
                      <a:ext uri="{FF2B5EF4-FFF2-40B4-BE49-F238E27FC236}">
                        <a16:creationId xmlns:a16="http://schemas.microsoft.com/office/drawing/2014/main" id="{6F248631-4BEE-74E6-F8FD-41FB0AF3499C}"/>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7" name="Rectangle 21">
                <a:extLst>
                  <a:ext uri="{FF2B5EF4-FFF2-40B4-BE49-F238E27FC236}">
                    <a16:creationId xmlns:a16="http://schemas.microsoft.com/office/drawing/2014/main" id="{36C8C324-2B80-07A5-A918-E11B9FCADC7A}"/>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A01C43B5-7581-ED6A-F7F5-48E9EA10B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10594"/>
                                        </p:tgtEl>
                                        <p:attrNameLst>
                                          <p:attrName>style.visibility</p:attrName>
                                        </p:attrNameLst>
                                      </p:cBhvr>
                                      <p:to>
                                        <p:strVal val="visible"/>
                                      </p:to>
                                    </p:set>
                                    <p:animEffect transition="in" filter="dissolve">
                                      <p:cBhvr>
                                        <p:cTn id="7" dur="500"/>
                                        <p:tgtEl>
                                          <p:spTgt spid="1105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itle 1">
            <a:extLst>
              <a:ext uri="{FF2B5EF4-FFF2-40B4-BE49-F238E27FC236}">
                <a16:creationId xmlns:a16="http://schemas.microsoft.com/office/drawing/2014/main" id="{5F8E63F3-31C5-5EFC-DB52-D79FA38891B8}"/>
              </a:ext>
            </a:extLst>
          </p:cNvPr>
          <p:cNvSpPr>
            <a:spLocks noGrp="1"/>
          </p:cNvSpPr>
          <p:nvPr>
            <p:ph type="title"/>
          </p:nvPr>
        </p:nvSpPr>
        <p:spPr>
          <a:xfrm>
            <a:off x="762000" y="0"/>
            <a:ext cx="7772400" cy="1143000"/>
          </a:xfrm>
        </p:spPr>
        <p:txBody>
          <a:bodyPr/>
          <a:lstStyle/>
          <a:p>
            <a:r>
              <a:rPr lang="en-US" altLang="en-US" sz="2800"/>
              <a:t>Large Scales: Parents Vortices</a:t>
            </a:r>
          </a:p>
        </p:txBody>
      </p:sp>
      <p:pic>
        <p:nvPicPr>
          <p:cNvPr id="135170" name="Picture 2" descr="http://cictr.ee.psu.edu/research/pcs/turbulence.jpg">
            <a:extLst>
              <a:ext uri="{FF2B5EF4-FFF2-40B4-BE49-F238E27FC236}">
                <a16:creationId xmlns:a16="http://schemas.microsoft.com/office/drawing/2014/main" id="{B844A57A-1CDE-07D7-D586-09A6EEC7B6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2213" y="1828800"/>
            <a:ext cx="4065587"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171" name="Picture 3">
            <a:extLst>
              <a:ext uri="{FF2B5EF4-FFF2-40B4-BE49-F238E27FC236}">
                <a16:creationId xmlns:a16="http://schemas.microsoft.com/office/drawing/2014/main" id="{AF204179-AE76-F01D-C426-414A0DD34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1200"/>
            <a:ext cx="3606800"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mc:AlternateContent xmlns:mc="http://schemas.openxmlformats.org/markup-compatibility/2006" xmlns:p14="http://schemas.microsoft.com/office/powerpoint/2010/main">
        <mc:Choice Requires="p14">
          <p:contentPart p14:bwMode="auto" r:id="rId4">
            <p14:nvContentPartPr>
              <p14:cNvPr id="33794" name="Ink 7">
                <a:extLst>
                  <a:ext uri="{FF2B5EF4-FFF2-40B4-BE49-F238E27FC236}">
                    <a16:creationId xmlns:a16="http://schemas.microsoft.com/office/drawing/2014/main" id="{953F78E9-BE9D-0D42-9F0A-E765E2308152}"/>
                  </a:ext>
                </a:extLst>
              </p14:cNvPr>
              <p14:cNvContentPartPr>
                <a14:cpLocks xmlns:a14="http://schemas.microsoft.com/office/drawing/2010/main" noRot="1" noChangeAspect="1" noEditPoints="1" noChangeArrowheads="1" noChangeShapeType="1"/>
              </p14:cNvContentPartPr>
              <p14:nvPr/>
            </p14:nvContentPartPr>
            <p14:xfrm>
              <a:off x="5170488" y="1843088"/>
              <a:ext cx="1114425" cy="120650"/>
            </p14:xfrm>
          </p:contentPart>
        </mc:Choice>
        <mc:Fallback xmlns="">
          <p:pic>
            <p:nvPicPr>
              <p:cNvPr id="33794" name="Ink 7">
                <a:extLst>
                  <a:ext uri="{FF2B5EF4-FFF2-40B4-BE49-F238E27FC236}">
                    <a16:creationId xmlns:a16="http://schemas.microsoft.com/office/drawing/2014/main" id="{953F78E9-BE9D-0D42-9F0A-E765E2308152}"/>
                  </a:ext>
                </a:extLst>
              </p:cNvPr>
              <p:cNvPicPr>
                <a:picLocks noRot="1" noChangeAspect="1" noEditPoints="1" noChangeArrowheads="1" noChangeShapeType="1"/>
              </p:cNvPicPr>
              <p:nvPr/>
            </p:nvPicPr>
            <p:blipFill>
              <a:blip r:embed="rId5"/>
              <a:stretch>
                <a:fillRect/>
              </a:stretch>
            </p:blipFill>
            <p:spPr>
              <a:xfrm>
                <a:off x="5161117" y="1833724"/>
                <a:ext cx="1133167" cy="139378"/>
              </a:xfrm>
              <a:prstGeom prst="rect">
                <a:avLst/>
              </a:prstGeom>
            </p:spPr>
          </p:pic>
        </mc:Fallback>
      </mc:AlternateContent>
      <p:grpSp>
        <p:nvGrpSpPr>
          <p:cNvPr id="2" name="Group 38">
            <a:extLst>
              <a:ext uri="{FF2B5EF4-FFF2-40B4-BE49-F238E27FC236}">
                <a16:creationId xmlns:a16="http://schemas.microsoft.com/office/drawing/2014/main" id="{B0C55246-FD01-E1B5-7569-7290D3C6A850}"/>
              </a:ext>
            </a:extLst>
          </p:cNvPr>
          <p:cNvGrpSpPr>
            <a:grpSpLocks/>
          </p:cNvGrpSpPr>
          <p:nvPr/>
        </p:nvGrpSpPr>
        <p:grpSpPr bwMode="auto">
          <a:xfrm>
            <a:off x="0" y="0"/>
            <a:ext cx="9144000" cy="6858000"/>
            <a:chOff x="0" y="0"/>
            <a:chExt cx="9144000" cy="6858000"/>
          </a:xfrm>
        </p:grpSpPr>
        <p:grpSp>
          <p:nvGrpSpPr>
            <p:cNvPr id="3" name="Group 19">
              <a:extLst>
                <a:ext uri="{FF2B5EF4-FFF2-40B4-BE49-F238E27FC236}">
                  <a16:creationId xmlns:a16="http://schemas.microsoft.com/office/drawing/2014/main" id="{344131FF-7431-221D-FA54-6763F5307F87}"/>
                </a:ext>
              </a:extLst>
            </p:cNvPr>
            <p:cNvGrpSpPr>
              <a:grpSpLocks/>
            </p:cNvGrpSpPr>
            <p:nvPr/>
          </p:nvGrpSpPr>
          <p:grpSpPr bwMode="auto">
            <a:xfrm>
              <a:off x="0" y="0"/>
              <a:ext cx="9144000" cy="6858000"/>
              <a:chOff x="0" y="0"/>
              <a:chExt cx="9144000" cy="6858000"/>
            </a:xfrm>
          </p:grpSpPr>
          <p:grpSp>
            <p:nvGrpSpPr>
              <p:cNvPr id="5" name="Group 8">
                <a:extLst>
                  <a:ext uri="{FF2B5EF4-FFF2-40B4-BE49-F238E27FC236}">
                    <a16:creationId xmlns:a16="http://schemas.microsoft.com/office/drawing/2014/main" id="{B8156708-D0E5-9756-B4C9-AD2C704E8D42}"/>
                  </a:ext>
                </a:extLst>
              </p:cNvPr>
              <p:cNvGrpSpPr>
                <a:grpSpLocks/>
              </p:cNvGrpSpPr>
              <p:nvPr/>
            </p:nvGrpSpPr>
            <p:grpSpPr bwMode="auto">
              <a:xfrm>
                <a:off x="0" y="0"/>
                <a:ext cx="9144000" cy="6858000"/>
                <a:chOff x="0" y="0"/>
                <a:chExt cx="5760" cy="4320"/>
              </a:xfrm>
            </p:grpSpPr>
            <p:grpSp>
              <p:nvGrpSpPr>
                <p:cNvPr id="7" name="Group 9">
                  <a:extLst>
                    <a:ext uri="{FF2B5EF4-FFF2-40B4-BE49-F238E27FC236}">
                      <a16:creationId xmlns:a16="http://schemas.microsoft.com/office/drawing/2014/main" id="{73BEA4E5-5252-DB20-5107-B714B9BA053D}"/>
                    </a:ext>
                  </a:extLst>
                </p:cNvPr>
                <p:cNvGrpSpPr>
                  <a:grpSpLocks/>
                </p:cNvGrpSpPr>
                <p:nvPr/>
              </p:nvGrpSpPr>
              <p:grpSpPr bwMode="auto">
                <a:xfrm>
                  <a:off x="0" y="0"/>
                  <a:ext cx="192" cy="4320"/>
                  <a:chOff x="0" y="-48"/>
                  <a:chExt cx="144" cy="4368"/>
                </a:xfrm>
              </p:grpSpPr>
              <p:sp>
                <p:nvSpPr>
                  <p:cNvPr id="17" name="Rectangle 10">
                    <a:extLst>
                      <a:ext uri="{FF2B5EF4-FFF2-40B4-BE49-F238E27FC236}">
                        <a16:creationId xmlns:a16="http://schemas.microsoft.com/office/drawing/2014/main" id="{FE2C0452-EFC0-9115-C693-187D49F519AE}"/>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8" name="Rectangle 11">
                    <a:extLst>
                      <a:ext uri="{FF2B5EF4-FFF2-40B4-BE49-F238E27FC236}">
                        <a16:creationId xmlns:a16="http://schemas.microsoft.com/office/drawing/2014/main" id="{58477E3D-415C-BBDF-6166-DB5CF407150A}"/>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8" name="Group 12">
                  <a:extLst>
                    <a:ext uri="{FF2B5EF4-FFF2-40B4-BE49-F238E27FC236}">
                      <a16:creationId xmlns:a16="http://schemas.microsoft.com/office/drawing/2014/main" id="{EB6DF8D9-2825-7473-640F-AE7562A80DFB}"/>
                    </a:ext>
                  </a:extLst>
                </p:cNvPr>
                <p:cNvGrpSpPr>
                  <a:grpSpLocks/>
                </p:cNvGrpSpPr>
                <p:nvPr/>
              </p:nvGrpSpPr>
              <p:grpSpPr bwMode="auto">
                <a:xfrm>
                  <a:off x="5674" y="24"/>
                  <a:ext cx="86" cy="4296"/>
                  <a:chOff x="5616" y="-48"/>
                  <a:chExt cx="144" cy="4368"/>
                </a:xfrm>
              </p:grpSpPr>
              <p:sp>
                <p:nvSpPr>
                  <p:cNvPr id="15" name="Rectangle 13">
                    <a:extLst>
                      <a:ext uri="{FF2B5EF4-FFF2-40B4-BE49-F238E27FC236}">
                        <a16:creationId xmlns:a16="http://schemas.microsoft.com/office/drawing/2014/main" id="{9714CA96-B467-5D93-441E-7589735E53E5}"/>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6" name="Rectangle 14">
                    <a:extLst>
                      <a:ext uri="{FF2B5EF4-FFF2-40B4-BE49-F238E27FC236}">
                        <a16:creationId xmlns:a16="http://schemas.microsoft.com/office/drawing/2014/main" id="{831FCCE8-356A-3216-D313-597A823C7E8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9" name="Group 15">
                  <a:extLst>
                    <a:ext uri="{FF2B5EF4-FFF2-40B4-BE49-F238E27FC236}">
                      <a16:creationId xmlns:a16="http://schemas.microsoft.com/office/drawing/2014/main" id="{34099E73-ECBD-E5A5-BF5B-4CE8E045574C}"/>
                    </a:ext>
                  </a:extLst>
                </p:cNvPr>
                <p:cNvGrpSpPr>
                  <a:grpSpLocks/>
                </p:cNvGrpSpPr>
                <p:nvPr/>
              </p:nvGrpSpPr>
              <p:grpSpPr bwMode="auto">
                <a:xfrm>
                  <a:off x="144" y="0"/>
                  <a:ext cx="5616" cy="144"/>
                  <a:chOff x="96" y="-48"/>
                  <a:chExt cx="5520" cy="144"/>
                </a:xfrm>
              </p:grpSpPr>
              <p:sp>
                <p:nvSpPr>
                  <p:cNvPr id="13" name="Rectangle 16">
                    <a:extLst>
                      <a:ext uri="{FF2B5EF4-FFF2-40B4-BE49-F238E27FC236}">
                        <a16:creationId xmlns:a16="http://schemas.microsoft.com/office/drawing/2014/main" id="{4D83FB16-B208-7238-D770-8C261D71A1F8}"/>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4" name="Rectangle 17">
                    <a:extLst>
                      <a:ext uri="{FF2B5EF4-FFF2-40B4-BE49-F238E27FC236}">
                        <a16:creationId xmlns:a16="http://schemas.microsoft.com/office/drawing/2014/main" id="{69784E4B-2E4C-1257-C41F-BCF4F46522E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10" name="Group 18">
                  <a:extLst>
                    <a:ext uri="{FF2B5EF4-FFF2-40B4-BE49-F238E27FC236}">
                      <a16:creationId xmlns:a16="http://schemas.microsoft.com/office/drawing/2014/main" id="{BDB123FC-083C-0E70-FF87-A445A3D79AF7}"/>
                    </a:ext>
                  </a:extLst>
                </p:cNvPr>
                <p:cNvGrpSpPr>
                  <a:grpSpLocks/>
                </p:cNvGrpSpPr>
                <p:nvPr/>
              </p:nvGrpSpPr>
              <p:grpSpPr bwMode="auto">
                <a:xfrm>
                  <a:off x="144" y="4234"/>
                  <a:ext cx="5616" cy="86"/>
                  <a:chOff x="96" y="4176"/>
                  <a:chExt cx="5520" cy="144"/>
                </a:xfrm>
              </p:grpSpPr>
              <p:sp>
                <p:nvSpPr>
                  <p:cNvPr id="11" name="Rectangle 19">
                    <a:extLst>
                      <a:ext uri="{FF2B5EF4-FFF2-40B4-BE49-F238E27FC236}">
                        <a16:creationId xmlns:a16="http://schemas.microsoft.com/office/drawing/2014/main" id="{870A87D0-B1CD-2444-05D4-EBE3CAB2D282}"/>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12" name="Rectangle 20">
                    <a:extLst>
                      <a:ext uri="{FF2B5EF4-FFF2-40B4-BE49-F238E27FC236}">
                        <a16:creationId xmlns:a16="http://schemas.microsoft.com/office/drawing/2014/main" id="{85E53340-12DC-8D55-269F-DE2D0944699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6" name="Rectangle 21">
                <a:extLst>
                  <a:ext uri="{FF2B5EF4-FFF2-40B4-BE49-F238E27FC236}">
                    <a16:creationId xmlns:a16="http://schemas.microsoft.com/office/drawing/2014/main" id="{340B89B4-2A80-DD1F-FCA7-170849ADD7ED}"/>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4" name="Picture 42" descr="A picture containing shape&#10;&#10;Description automatically generated">
              <a:extLst>
                <a:ext uri="{FF2B5EF4-FFF2-40B4-BE49-F238E27FC236}">
                  <a16:creationId xmlns:a16="http://schemas.microsoft.com/office/drawing/2014/main" id="{986DAD9E-0765-51D3-CE03-82E48174C2D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135170"/>
                                        </p:tgtEl>
                                        <p:attrNameLst>
                                          <p:attrName>style.visibility</p:attrName>
                                        </p:attrNameLst>
                                      </p:cBhvr>
                                      <p:to>
                                        <p:strVal val="visible"/>
                                      </p:to>
                                    </p:set>
                                    <p:animEffect transition="in" filter="dissolve">
                                      <p:cBhvr>
                                        <p:cTn id="7" dur="500"/>
                                        <p:tgtEl>
                                          <p:spTgt spid="13517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135171"/>
                                        </p:tgtEl>
                                        <p:attrNameLst>
                                          <p:attrName>style.visibility</p:attrName>
                                        </p:attrNameLst>
                                      </p:cBhvr>
                                      <p:to>
                                        <p:strVal val="visible"/>
                                      </p:to>
                                    </p:set>
                                    <p:animEffect transition="in" filter="dissolve">
                                      <p:cBhvr>
                                        <p:cTn id="12" dur="500"/>
                                        <p:tgtEl>
                                          <p:spTgt spid="1351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697262-B456-EEA4-48B4-A925DE76684D}"/>
              </a:ext>
            </a:extLst>
          </p:cNvPr>
          <p:cNvSpPr>
            <a:spLocks noGrp="1" noChangeArrowheads="1"/>
          </p:cNvSpPr>
          <p:nvPr>
            <p:ph type="title"/>
          </p:nvPr>
        </p:nvSpPr>
        <p:spPr>
          <a:xfrm>
            <a:off x="381000" y="242888"/>
            <a:ext cx="5867400" cy="838200"/>
          </a:xfrm>
        </p:spPr>
        <p:txBody>
          <a:bodyPr/>
          <a:lstStyle/>
          <a:p>
            <a:r>
              <a:rPr lang="en-IN" altLang="en-US" sz="2800">
                <a:cs typeface="Times New Roman" panose="02020603050405020304" pitchFamily="18" charset="0"/>
              </a:rPr>
              <a:t>Energy Transactions among Eddies</a:t>
            </a:r>
          </a:p>
        </p:txBody>
      </p:sp>
      <p:sp>
        <p:nvSpPr>
          <p:cNvPr id="3" name="Content Placeholder 2">
            <a:extLst>
              <a:ext uri="{FF2B5EF4-FFF2-40B4-BE49-F238E27FC236}">
                <a16:creationId xmlns:a16="http://schemas.microsoft.com/office/drawing/2014/main" id="{479DDDC4-F8CB-EB3C-62F4-664809610457}"/>
              </a:ext>
            </a:extLst>
          </p:cNvPr>
          <p:cNvSpPr>
            <a:spLocks noGrp="1" noChangeArrowheads="1"/>
          </p:cNvSpPr>
          <p:nvPr>
            <p:ph idx="1"/>
          </p:nvPr>
        </p:nvSpPr>
        <p:spPr>
          <a:xfrm>
            <a:off x="450850" y="1249363"/>
            <a:ext cx="8229600" cy="1371600"/>
          </a:xfrm>
        </p:spPr>
        <p:txBody>
          <a:bodyPr/>
          <a:lstStyle/>
          <a:p>
            <a:r>
              <a:rPr lang="en-IN" altLang="en-US" sz="2400">
                <a:cs typeface="Times New Roman" panose="02020603050405020304" pitchFamily="18" charset="0"/>
              </a:rPr>
              <a:t>The incoming vortical flow with  large eddies pass energy sequentially and gradually to the smaller ones.</a:t>
            </a:r>
          </a:p>
          <a:p>
            <a:r>
              <a:rPr lang="en-IN" altLang="en-US" sz="2400">
                <a:cs typeface="Times New Roman" panose="02020603050405020304" pitchFamily="18" charset="0"/>
              </a:rPr>
              <a:t>This process is known as the turbulent energy cascade.</a:t>
            </a:r>
          </a:p>
          <a:p>
            <a:pPr>
              <a:buFontTx/>
              <a:buNone/>
            </a:pPr>
            <a:endParaRPr lang="en-IN" altLang="en-US" sz="2400">
              <a:cs typeface="Times New Roman" panose="02020603050405020304" pitchFamily="18" charset="0"/>
            </a:endParaRPr>
          </a:p>
        </p:txBody>
      </p:sp>
      <p:pic>
        <p:nvPicPr>
          <p:cNvPr id="4" name="Picture 3">
            <a:extLst>
              <a:ext uri="{FF2B5EF4-FFF2-40B4-BE49-F238E27FC236}">
                <a16:creationId xmlns:a16="http://schemas.microsoft.com/office/drawing/2014/main" id="{427CB100-C9FC-94F0-7F15-98AB22FA9584}"/>
              </a:ext>
            </a:extLst>
          </p:cNvPr>
          <p:cNvPicPr>
            <a:picLocks noChangeAspect="1" noChangeArrowheads="1"/>
          </p:cNvPicPr>
          <p:nvPr/>
        </p:nvPicPr>
        <p:blipFill>
          <a:blip r:embed="rId2">
            <a:lum bright="-28000" contrast="70000"/>
            <a:extLst>
              <a:ext uri="{28A0092B-C50C-407E-A947-70E740481C1C}">
                <a14:useLocalDpi xmlns:a14="http://schemas.microsoft.com/office/drawing/2010/main" val="0"/>
              </a:ext>
            </a:extLst>
          </a:blip>
          <a:srcRect/>
          <a:stretch>
            <a:fillRect/>
          </a:stretch>
        </p:blipFill>
        <p:spPr bwMode="auto">
          <a:xfrm>
            <a:off x="5376863" y="2649538"/>
            <a:ext cx="3005137" cy="399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8C72204C-6E31-B78E-097A-1D51787D953D}"/>
              </a:ext>
            </a:extLst>
          </p:cNvPr>
          <p:cNvSpPr/>
          <p:nvPr/>
        </p:nvSpPr>
        <p:spPr>
          <a:xfrm>
            <a:off x="533400" y="6248400"/>
            <a:ext cx="19050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4582" name="AutoShape 2" descr="http://file.scirp.org/Html/11-1100279/1410b5ff-c451-4a89-9df1-d230b427846b.jpg">
            <a:extLst>
              <a:ext uri="{FF2B5EF4-FFF2-40B4-BE49-F238E27FC236}">
                <a16:creationId xmlns:a16="http://schemas.microsoft.com/office/drawing/2014/main" id="{2929AE5F-4353-6A11-7989-928D93332F85}"/>
              </a:ext>
            </a:extLst>
          </p:cNvPr>
          <p:cNvSpPr>
            <a:spLocks noChangeAspect="1" noChangeArrowheads="1"/>
          </p:cNvSpPr>
          <p:nvPr/>
        </p:nvSpPr>
        <p:spPr bwMode="auto">
          <a:xfrm>
            <a:off x="63500" y="-136525"/>
            <a:ext cx="1092517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IN" altLang="en-US" sz="2400">
              <a:latin typeface="Arial" panose="020B0604020202020204" pitchFamily="34" charset="0"/>
            </a:endParaRPr>
          </a:p>
        </p:txBody>
      </p:sp>
      <p:pic>
        <p:nvPicPr>
          <p:cNvPr id="6" name="Picture 5" descr="Diagram&#10;&#10;Description automatically generated">
            <a:extLst>
              <a:ext uri="{FF2B5EF4-FFF2-40B4-BE49-F238E27FC236}">
                <a16:creationId xmlns:a16="http://schemas.microsoft.com/office/drawing/2014/main" id="{50F9D3AC-5416-C99D-A247-A49EEF5225D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763" y="2514600"/>
            <a:ext cx="4551362" cy="227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Diagram&#10;&#10;Description automatically generated">
            <a:extLst>
              <a:ext uri="{FF2B5EF4-FFF2-40B4-BE49-F238E27FC236}">
                <a16:creationId xmlns:a16="http://schemas.microsoft.com/office/drawing/2014/main" id="{2AABA62E-B2FC-7628-B477-1E53ABA05E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6938" y="4759325"/>
            <a:ext cx="31750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5" name="Group 38">
            <a:extLst>
              <a:ext uri="{FF2B5EF4-FFF2-40B4-BE49-F238E27FC236}">
                <a16:creationId xmlns:a16="http://schemas.microsoft.com/office/drawing/2014/main" id="{76C2D7BD-0CFB-8078-FDE3-95C91C6B5576}"/>
              </a:ext>
            </a:extLst>
          </p:cNvPr>
          <p:cNvGrpSpPr>
            <a:grpSpLocks/>
          </p:cNvGrpSpPr>
          <p:nvPr/>
        </p:nvGrpSpPr>
        <p:grpSpPr bwMode="auto">
          <a:xfrm>
            <a:off x="0" y="0"/>
            <a:ext cx="9144000" cy="6858000"/>
            <a:chOff x="0" y="0"/>
            <a:chExt cx="9144000" cy="6858000"/>
          </a:xfrm>
        </p:grpSpPr>
        <p:grpSp>
          <p:nvGrpSpPr>
            <p:cNvPr id="24586" name="Group 19">
              <a:extLst>
                <a:ext uri="{FF2B5EF4-FFF2-40B4-BE49-F238E27FC236}">
                  <a16:creationId xmlns:a16="http://schemas.microsoft.com/office/drawing/2014/main" id="{CA445896-1067-B070-8F3F-83762A707431}"/>
                </a:ext>
              </a:extLst>
            </p:cNvPr>
            <p:cNvGrpSpPr>
              <a:grpSpLocks/>
            </p:cNvGrpSpPr>
            <p:nvPr/>
          </p:nvGrpSpPr>
          <p:grpSpPr bwMode="auto">
            <a:xfrm>
              <a:off x="0" y="0"/>
              <a:ext cx="9144000" cy="6858000"/>
              <a:chOff x="0" y="0"/>
              <a:chExt cx="9144000" cy="6858000"/>
            </a:xfrm>
          </p:grpSpPr>
          <p:grpSp>
            <p:nvGrpSpPr>
              <p:cNvPr id="24588" name="Group 8">
                <a:extLst>
                  <a:ext uri="{FF2B5EF4-FFF2-40B4-BE49-F238E27FC236}">
                    <a16:creationId xmlns:a16="http://schemas.microsoft.com/office/drawing/2014/main" id="{E1123706-A705-C85D-0599-D4642F0B0821}"/>
                  </a:ext>
                </a:extLst>
              </p:cNvPr>
              <p:cNvGrpSpPr>
                <a:grpSpLocks/>
              </p:cNvGrpSpPr>
              <p:nvPr/>
            </p:nvGrpSpPr>
            <p:grpSpPr bwMode="auto">
              <a:xfrm>
                <a:off x="0" y="0"/>
                <a:ext cx="9144000" cy="6858000"/>
                <a:chOff x="0" y="0"/>
                <a:chExt cx="5760" cy="4320"/>
              </a:xfrm>
            </p:grpSpPr>
            <p:grpSp>
              <p:nvGrpSpPr>
                <p:cNvPr id="24590" name="Group 9">
                  <a:extLst>
                    <a:ext uri="{FF2B5EF4-FFF2-40B4-BE49-F238E27FC236}">
                      <a16:creationId xmlns:a16="http://schemas.microsoft.com/office/drawing/2014/main" id="{E7D4A9EA-18E7-3D5A-9CD0-7D5659964213}"/>
                    </a:ext>
                  </a:extLst>
                </p:cNvPr>
                <p:cNvGrpSpPr>
                  <a:grpSpLocks/>
                </p:cNvGrpSpPr>
                <p:nvPr/>
              </p:nvGrpSpPr>
              <p:grpSpPr bwMode="auto">
                <a:xfrm>
                  <a:off x="0" y="0"/>
                  <a:ext cx="192" cy="4320"/>
                  <a:chOff x="0" y="-48"/>
                  <a:chExt cx="144" cy="4368"/>
                </a:xfrm>
              </p:grpSpPr>
              <p:sp>
                <p:nvSpPr>
                  <p:cNvPr id="24600" name="Rectangle 10">
                    <a:extLst>
                      <a:ext uri="{FF2B5EF4-FFF2-40B4-BE49-F238E27FC236}">
                        <a16:creationId xmlns:a16="http://schemas.microsoft.com/office/drawing/2014/main" id="{F35C8779-BAFE-EDE2-B6A3-C768455AA710}"/>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4601" name="Rectangle 11">
                    <a:extLst>
                      <a:ext uri="{FF2B5EF4-FFF2-40B4-BE49-F238E27FC236}">
                        <a16:creationId xmlns:a16="http://schemas.microsoft.com/office/drawing/2014/main" id="{3541DD04-C9F2-78E5-6027-5AA9590E0A05}"/>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4591" name="Group 12">
                  <a:extLst>
                    <a:ext uri="{FF2B5EF4-FFF2-40B4-BE49-F238E27FC236}">
                      <a16:creationId xmlns:a16="http://schemas.microsoft.com/office/drawing/2014/main" id="{5ACDB42E-9187-AE07-CA65-113A570A3CEE}"/>
                    </a:ext>
                  </a:extLst>
                </p:cNvPr>
                <p:cNvGrpSpPr>
                  <a:grpSpLocks/>
                </p:cNvGrpSpPr>
                <p:nvPr/>
              </p:nvGrpSpPr>
              <p:grpSpPr bwMode="auto">
                <a:xfrm>
                  <a:off x="5674" y="24"/>
                  <a:ext cx="86" cy="4296"/>
                  <a:chOff x="5616" y="-48"/>
                  <a:chExt cx="144" cy="4368"/>
                </a:xfrm>
              </p:grpSpPr>
              <p:sp>
                <p:nvSpPr>
                  <p:cNvPr id="24598" name="Rectangle 13">
                    <a:extLst>
                      <a:ext uri="{FF2B5EF4-FFF2-40B4-BE49-F238E27FC236}">
                        <a16:creationId xmlns:a16="http://schemas.microsoft.com/office/drawing/2014/main" id="{0C870438-74A6-37E2-04F1-F8B7CCCE8702}"/>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4599" name="Rectangle 14">
                    <a:extLst>
                      <a:ext uri="{FF2B5EF4-FFF2-40B4-BE49-F238E27FC236}">
                        <a16:creationId xmlns:a16="http://schemas.microsoft.com/office/drawing/2014/main" id="{F1BDB37B-0F3E-9E09-7CA4-F4E3E8DE337D}"/>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4592" name="Group 15">
                  <a:extLst>
                    <a:ext uri="{FF2B5EF4-FFF2-40B4-BE49-F238E27FC236}">
                      <a16:creationId xmlns:a16="http://schemas.microsoft.com/office/drawing/2014/main" id="{FFDFE203-B607-CEDD-0050-0193B04661CF}"/>
                    </a:ext>
                  </a:extLst>
                </p:cNvPr>
                <p:cNvGrpSpPr>
                  <a:grpSpLocks/>
                </p:cNvGrpSpPr>
                <p:nvPr/>
              </p:nvGrpSpPr>
              <p:grpSpPr bwMode="auto">
                <a:xfrm>
                  <a:off x="144" y="0"/>
                  <a:ext cx="5616" cy="144"/>
                  <a:chOff x="96" y="-48"/>
                  <a:chExt cx="5520" cy="144"/>
                </a:xfrm>
              </p:grpSpPr>
              <p:sp>
                <p:nvSpPr>
                  <p:cNvPr id="24596" name="Rectangle 16">
                    <a:extLst>
                      <a:ext uri="{FF2B5EF4-FFF2-40B4-BE49-F238E27FC236}">
                        <a16:creationId xmlns:a16="http://schemas.microsoft.com/office/drawing/2014/main" id="{B02EA5BA-D28E-0851-AE21-48EDAEE98CC7}"/>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4597" name="Rectangle 17">
                    <a:extLst>
                      <a:ext uri="{FF2B5EF4-FFF2-40B4-BE49-F238E27FC236}">
                        <a16:creationId xmlns:a16="http://schemas.microsoft.com/office/drawing/2014/main" id="{3FD63E7F-89B8-7FAD-9AAA-6B286169B2C1}"/>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4593" name="Group 18">
                  <a:extLst>
                    <a:ext uri="{FF2B5EF4-FFF2-40B4-BE49-F238E27FC236}">
                      <a16:creationId xmlns:a16="http://schemas.microsoft.com/office/drawing/2014/main" id="{5E86F8DB-E6EE-B224-46B7-0D98EB1CBDCB}"/>
                    </a:ext>
                  </a:extLst>
                </p:cNvPr>
                <p:cNvGrpSpPr>
                  <a:grpSpLocks/>
                </p:cNvGrpSpPr>
                <p:nvPr/>
              </p:nvGrpSpPr>
              <p:grpSpPr bwMode="auto">
                <a:xfrm>
                  <a:off x="144" y="4234"/>
                  <a:ext cx="5616" cy="86"/>
                  <a:chOff x="96" y="4176"/>
                  <a:chExt cx="5520" cy="144"/>
                </a:xfrm>
              </p:grpSpPr>
              <p:sp>
                <p:nvSpPr>
                  <p:cNvPr id="24594" name="Rectangle 19">
                    <a:extLst>
                      <a:ext uri="{FF2B5EF4-FFF2-40B4-BE49-F238E27FC236}">
                        <a16:creationId xmlns:a16="http://schemas.microsoft.com/office/drawing/2014/main" id="{E8372CC8-06D0-C3F6-9B6A-0AE9792A83D9}"/>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4595" name="Rectangle 20">
                    <a:extLst>
                      <a:ext uri="{FF2B5EF4-FFF2-40B4-BE49-F238E27FC236}">
                        <a16:creationId xmlns:a16="http://schemas.microsoft.com/office/drawing/2014/main" id="{4669AD4D-ECA0-5C33-F8F1-C79D6470D212}"/>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1" name="Rectangle 21">
                <a:extLst>
                  <a:ext uri="{FF2B5EF4-FFF2-40B4-BE49-F238E27FC236}">
                    <a16:creationId xmlns:a16="http://schemas.microsoft.com/office/drawing/2014/main" id="{5C04338D-F0C9-F975-2DF2-E1DE240D2A61}"/>
                  </a:ext>
                </a:extLst>
              </p:cNvPr>
              <p:cNvSpPr>
                <a:spLocks noChangeArrowheads="1"/>
              </p:cNvSpPr>
              <p:nvPr/>
            </p:nvSpPr>
            <p:spPr bwMode="auto">
              <a:xfrm>
                <a:off x="2555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4587" name="Picture 42" descr="A picture containing shape&#10;&#10;Description automatically generated">
              <a:extLst>
                <a:ext uri="{FF2B5EF4-FFF2-40B4-BE49-F238E27FC236}">
                  <a16:creationId xmlns:a16="http://schemas.microsoft.com/office/drawing/2014/main" id="{A473C7EA-1CF1-2D62-0896-CD3F8DCD963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Rectangle 1">
            <a:extLst>
              <a:ext uri="{FF2B5EF4-FFF2-40B4-BE49-F238E27FC236}">
                <a16:creationId xmlns:a16="http://schemas.microsoft.com/office/drawing/2014/main" id="{0FFD911F-9A88-65CF-8344-3EE8F0732292}"/>
              </a:ext>
            </a:extLst>
          </p:cNvPr>
          <p:cNvSpPr/>
          <p:nvPr/>
        </p:nvSpPr>
        <p:spPr>
          <a:xfrm>
            <a:off x="5292726" y="3622046"/>
            <a:ext cx="3298161" cy="311371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
        <p:nvSpPr>
          <p:cNvPr id="7" name="Rectangle 6">
            <a:extLst>
              <a:ext uri="{FF2B5EF4-FFF2-40B4-BE49-F238E27FC236}">
                <a16:creationId xmlns:a16="http://schemas.microsoft.com/office/drawing/2014/main" id="{AEA307C5-80FE-76E8-FC6E-F75FF4AEB561}"/>
              </a:ext>
            </a:extLst>
          </p:cNvPr>
          <p:cNvSpPr/>
          <p:nvPr/>
        </p:nvSpPr>
        <p:spPr>
          <a:xfrm>
            <a:off x="5410200" y="4692650"/>
            <a:ext cx="3298161" cy="200246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N"/>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xit" presetSubtype="0" fill="hold" nodeType="clickEffect">
                                  <p:stCondLst>
                                    <p:cond delay="0"/>
                                  </p:stCondLst>
                                  <p:childTnLst>
                                    <p:animEffect transition="out" filter="dissolv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6" presetClass="entr" presetSubtype="16"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1000"/>
                                        <p:tgtEl>
                                          <p:spTgt spid="6"/>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6" presetClass="exit" presetSubtype="32" fill="hold" grpId="0" nodeType="clickEffect">
                                  <p:stCondLst>
                                    <p:cond delay="0"/>
                                  </p:stCondLst>
                                  <p:childTnLst>
                                    <p:animEffect transition="out" filter="circle(out)">
                                      <p:cBhvr>
                                        <p:cTn id="31" dur="750"/>
                                        <p:tgtEl>
                                          <p:spTgt spid="2"/>
                                        </p:tgtEl>
                                      </p:cBhvr>
                                    </p:animEffect>
                                    <p:set>
                                      <p:cBhvr>
                                        <p:cTn id="32" dur="1" fill="hold">
                                          <p:stCondLst>
                                            <p:cond delay="749"/>
                                          </p:stCondLst>
                                        </p:cTn>
                                        <p:tgtEl>
                                          <p:spTgt spid="2"/>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circle(in)">
                                      <p:cBhvr>
                                        <p:cTn id="37" dur="75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0" nodeType="clickEffect">
                                  <p:stCondLst>
                                    <p:cond delay="0"/>
                                  </p:stCondLst>
                                  <p:childTnLst>
                                    <p:animEffect transition="out" filter="circle(out)">
                                      <p:cBhvr>
                                        <p:cTn id="41" dur="750"/>
                                        <p:tgtEl>
                                          <p:spTgt spid="7"/>
                                        </p:tgtEl>
                                      </p:cBhvr>
                                    </p:animEffect>
                                    <p:set>
                                      <p:cBhvr>
                                        <p:cTn id="42" dur="1" fill="hold">
                                          <p:stCondLst>
                                            <p:cond delay="74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animBg="1"/>
      <p:bldP spid="2"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317DAC00-D575-8D5A-A24D-5FF4BC2525F2}"/>
              </a:ext>
            </a:extLst>
          </p:cNvPr>
          <p:cNvSpPr>
            <a:spLocks noGrp="1" noChangeArrowheads="1"/>
          </p:cNvSpPr>
          <p:nvPr>
            <p:ph type="title"/>
          </p:nvPr>
        </p:nvSpPr>
        <p:spPr>
          <a:xfrm>
            <a:off x="533400" y="46038"/>
            <a:ext cx="5791200" cy="1143000"/>
          </a:xfrm>
        </p:spPr>
        <p:txBody>
          <a:bodyPr/>
          <a:lstStyle/>
          <a:p>
            <a:r>
              <a:rPr lang="en-IN" altLang="en-US" sz="2800">
                <a:cs typeface="Times New Roman" panose="02020603050405020304" pitchFamily="18" charset="0"/>
              </a:rPr>
              <a:t>Characterization of Turbulence in Physical Space</a:t>
            </a:r>
          </a:p>
        </p:txBody>
      </p:sp>
      <p:pic>
        <p:nvPicPr>
          <p:cNvPr id="4" name="Picture 3">
            <a:extLst>
              <a:ext uri="{FF2B5EF4-FFF2-40B4-BE49-F238E27FC236}">
                <a16:creationId xmlns:a16="http://schemas.microsoft.com/office/drawing/2014/main" id="{B1A00DAC-76EB-A011-1BFC-81E3039326D6}"/>
              </a:ext>
            </a:extLst>
          </p:cNvPr>
          <p:cNvPicPr>
            <a:picLocks noChangeAspect="1" noChangeArrowheads="1"/>
          </p:cNvPicPr>
          <p:nvPr/>
        </p:nvPicPr>
        <p:blipFill>
          <a:blip r:embed="rId2">
            <a:lum bright="-34000" contrast="56000"/>
            <a:extLst>
              <a:ext uri="{28A0092B-C50C-407E-A947-70E740481C1C}">
                <a14:useLocalDpi xmlns:a14="http://schemas.microsoft.com/office/drawing/2010/main" val="0"/>
              </a:ext>
            </a:extLst>
          </a:blip>
          <a:srcRect/>
          <a:stretch>
            <a:fillRect/>
          </a:stretch>
        </p:blipFill>
        <p:spPr bwMode="auto">
          <a:xfrm>
            <a:off x="4217988" y="1219200"/>
            <a:ext cx="4621212" cy="330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A764278C-970F-2C19-00F2-0B33C5DB2D8D}"/>
              </a:ext>
            </a:extLst>
          </p:cNvPr>
          <p:cNvSpPr txBox="1">
            <a:spLocks noChangeArrowheads="1"/>
          </p:cNvSpPr>
          <p:nvPr/>
        </p:nvSpPr>
        <p:spPr bwMode="auto">
          <a:xfrm>
            <a:off x="703263" y="1517650"/>
            <a:ext cx="347027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altLang="en-US" sz="2400">
                <a:cs typeface="Times New Roman" panose="02020603050405020304" pitchFamily="18" charset="0"/>
              </a:rPr>
              <a:t>Mean velocity component </a:t>
            </a:r>
          </a:p>
        </p:txBody>
      </p:sp>
      <p:graphicFrame>
        <p:nvGraphicFramePr>
          <p:cNvPr id="6" name="Object 5">
            <a:extLst>
              <a:ext uri="{FF2B5EF4-FFF2-40B4-BE49-F238E27FC236}">
                <a16:creationId xmlns:a16="http://schemas.microsoft.com/office/drawing/2014/main" id="{A4CFB655-CB0F-D2D4-0E7B-BD0B418B0C6F}"/>
              </a:ext>
            </a:extLst>
          </p:cNvPr>
          <p:cNvGraphicFramePr>
            <a:graphicFrameLocks noChangeAspect="1"/>
          </p:cNvGraphicFramePr>
          <p:nvPr/>
        </p:nvGraphicFramePr>
        <p:xfrm>
          <a:off x="1446213" y="1957388"/>
          <a:ext cx="2060575" cy="1282700"/>
        </p:xfrm>
        <a:graphic>
          <a:graphicData uri="http://schemas.openxmlformats.org/presentationml/2006/ole">
            <mc:AlternateContent xmlns:mc="http://schemas.openxmlformats.org/markup-compatibility/2006">
              <mc:Choice xmlns:v="urn:schemas-microsoft-com:vml" Requires="v">
                <p:oleObj name="Equation" r:id="rId3" imgW="774364" imgH="482391" progId="Equation.3">
                  <p:embed/>
                </p:oleObj>
              </mc:Choice>
              <mc:Fallback>
                <p:oleObj name="Equation" r:id="rId3" imgW="774364" imgH="482391" progId="Equation.3">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6213" y="1957388"/>
                        <a:ext cx="2060575" cy="128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a:extLst>
              <a:ext uri="{FF2B5EF4-FFF2-40B4-BE49-F238E27FC236}">
                <a16:creationId xmlns:a16="http://schemas.microsoft.com/office/drawing/2014/main" id="{EE5739E3-04FC-8E80-CE1D-60D712AEDBA1}"/>
              </a:ext>
            </a:extLst>
          </p:cNvPr>
          <p:cNvSpPr txBox="1">
            <a:spLocks noChangeArrowheads="1"/>
          </p:cNvSpPr>
          <p:nvPr/>
        </p:nvSpPr>
        <p:spPr bwMode="auto">
          <a:xfrm>
            <a:off x="763588" y="3308350"/>
            <a:ext cx="2347912"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r>
              <a:rPr lang="en-IN" altLang="en-US" sz="2400">
                <a:cs typeface="Times New Roman" panose="02020603050405020304" pitchFamily="18" charset="0"/>
              </a:rPr>
              <a:t>Turbulence Level</a:t>
            </a:r>
          </a:p>
        </p:txBody>
      </p:sp>
      <mc:AlternateContent xmlns:mc="http://schemas.openxmlformats.org/markup-compatibility/2006" xmlns:a14="http://schemas.microsoft.com/office/drawing/2010/main">
        <mc:Choice Requires="a14">
          <p:sp>
            <p:nvSpPr>
              <p:cNvPr id="8" name="Object 7">
                <a:extLst>
                  <a:ext uri="{FF2B5EF4-FFF2-40B4-BE49-F238E27FC236}">
                    <a16:creationId xmlns:a16="http://schemas.microsoft.com/office/drawing/2014/main" id="{A0E577F0-403A-0973-288E-2CE4913486CA}"/>
                  </a:ext>
                </a:extLst>
              </p:cNvPr>
              <p:cNvSpPr txBox="1"/>
              <p:nvPr/>
            </p:nvSpPr>
            <p:spPr bwMode="auto">
              <a:xfrm>
                <a:off x="473075" y="3841750"/>
                <a:ext cx="2928938" cy="1165225"/>
              </a:xfrm>
              <a:prstGeom prst="rect">
                <a:avLst/>
              </a:prstGeom>
              <a:noFill/>
              <a:ln>
                <a:noFill/>
              </a:ln>
            </p:spPr>
            <p:txBody>
              <a:bodyPr>
                <a:normAutofit fontScale="70000" lnSpcReduction="20000"/>
              </a:bodyPr>
              <a:lstStyle/>
              <a:p>
                <a:pPr/>
                <a14:m>
                  <m:oMathPara xmlns:m="http://schemas.openxmlformats.org/officeDocument/2006/math">
                    <m:oMathParaPr>
                      <m:jc m:val="left"/>
                    </m:oMathParaPr>
                    <m:oMath xmlns:m="http://schemas.openxmlformats.org/officeDocument/2006/math">
                      <m:sSup>
                        <m:sSupPr>
                          <m:ctrlPr>
                            <a:rPr lang="en-IN" i="1" smtClean="0">
                              <a:solidFill>
                                <a:srgbClr val="000000"/>
                              </a:solidFill>
                              <a:latin typeface="Cambria Math" panose="02040503050406030204" pitchFamily="18" charset="0"/>
                            </a:rPr>
                          </m:ctrlPr>
                        </m:sSupPr>
                        <m:e>
                          <m:r>
                            <a:rPr lang="en-IN" i="1">
                              <a:solidFill>
                                <a:srgbClr val="000000"/>
                              </a:solidFill>
                              <a:latin typeface="Cambria Math" panose="02040503050406030204" pitchFamily="18" charset="0"/>
                            </a:rPr>
                            <m:t>𝑢</m:t>
                          </m:r>
                        </m:e>
                        <m:sup>
                          <m:r>
                            <a:rPr lang="en-IN" i="1">
                              <a:solidFill>
                                <a:srgbClr val="000000"/>
                              </a:solidFill>
                              <a:latin typeface="Cambria Math" panose="02040503050406030204" pitchFamily="18" charset="0"/>
                            </a:rPr>
                            <m:t>′</m:t>
                          </m:r>
                        </m:sup>
                      </m:sSup>
                      <m:r>
                        <a:rPr lang="en-IN" i="1">
                          <a:solidFill>
                            <a:srgbClr val="000000"/>
                          </a:solidFill>
                          <a:latin typeface="Cambria Math" panose="02040503050406030204" pitchFamily="18" charset="0"/>
                        </a:rPr>
                        <m:t>=</m:t>
                      </m:r>
                      <m:f>
                        <m:fPr>
                          <m:ctrlPr>
                            <a:rPr lang="en-IN" i="1" smtClean="0">
                              <a:solidFill>
                                <a:srgbClr val="000000"/>
                              </a:solidFill>
                              <a:latin typeface="Cambria Math" panose="02040503050406030204" pitchFamily="18" charset="0"/>
                            </a:rPr>
                          </m:ctrlPr>
                        </m:fPr>
                        <m:num>
                          <m:r>
                            <a:rPr lang="en-US" b="0" i="1" smtClean="0">
                              <a:solidFill>
                                <a:srgbClr val="000000"/>
                              </a:solidFill>
                              <a:latin typeface="Cambria Math" panose="02040503050406030204" pitchFamily="18" charset="0"/>
                            </a:rPr>
                            <m:t>1</m:t>
                          </m:r>
                        </m:num>
                        <m:den>
                          <m:r>
                            <m:rPr>
                              <m:sty m:val="p"/>
                            </m:rPr>
                            <a:rPr lang="el-GR" i="1" smtClean="0">
                              <a:solidFill>
                                <a:srgbClr val="000000"/>
                              </a:solidFill>
                              <a:latin typeface="Cambria Math" panose="02040503050406030204" pitchFamily="18" charset="0"/>
                              <a:ea typeface="Cambria Math" panose="02040503050406030204" pitchFamily="18" charset="0"/>
                            </a:rPr>
                            <m:t>Γ</m:t>
                          </m:r>
                        </m:den>
                      </m:f>
                      <m:rad>
                        <m:radPr>
                          <m:degHide m:val="on"/>
                          <m:ctrlPr>
                            <a:rPr lang="en-IN" i="1">
                              <a:solidFill>
                                <a:srgbClr val="000000"/>
                              </a:solidFill>
                              <a:latin typeface="Cambria Math" panose="02040503050406030204" pitchFamily="18" charset="0"/>
                            </a:rPr>
                          </m:ctrlPr>
                        </m:radPr>
                        <m:deg/>
                        <m:e>
                          <m:nary>
                            <m:naryPr>
                              <m:limLoc m:val="undOvr"/>
                              <m:ctrlPr>
                                <a:rPr lang="en-IN" i="1">
                                  <a:solidFill>
                                    <a:srgbClr val="000000"/>
                                  </a:solidFill>
                                  <a:latin typeface="Cambria Math" panose="02040503050406030204" pitchFamily="18" charset="0"/>
                                </a:rPr>
                              </m:ctrlPr>
                            </m:naryPr>
                            <m:sub>
                              <m:r>
                                <a:rPr lang="en-IN" i="1">
                                  <a:solidFill>
                                    <a:srgbClr val="000000"/>
                                  </a:solidFill>
                                  <a:latin typeface="Cambria Math" panose="02040503050406030204" pitchFamily="18" charset="0"/>
                                </a:rPr>
                                <m:t>0</m:t>
                              </m:r>
                            </m:sub>
                            <m:sup>
                              <m:r>
                                <m:rPr>
                                  <m:sty m:val="p"/>
                                </m:rPr>
                                <a:rPr lang="en-IN" i="1">
                                  <a:solidFill>
                                    <a:srgbClr val="000000"/>
                                  </a:solidFill>
                                  <a:latin typeface="Cambria Math" panose="02040503050406030204" pitchFamily="18" charset="0"/>
                                </a:rPr>
                                <m:t>Γ</m:t>
                              </m:r>
                            </m:sup>
                            <m:e>
                              <m:sSup>
                                <m:sSupPr>
                                  <m:ctrlPr>
                                    <a:rPr lang="en-IN" i="1">
                                      <a:solidFill>
                                        <a:srgbClr val="000000"/>
                                      </a:solidFill>
                                      <a:latin typeface="Cambria Math" panose="02040503050406030204" pitchFamily="18" charset="0"/>
                                    </a:rPr>
                                  </m:ctrlPr>
                                </m:sSupPr>
                                <m:e>
                                  <m:d>
                                    <m:dPr>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𝑢</m:t>
                                      </m:r>
                                      <m:d>
                                        <m:dPr>
                                          <m:ctrlPr>
                                            <a:rPr lang="en-IN" i="1">
                                              <a:solidFill>
                                                <a:srgbClr val="000000"/>
                                              </a:solidFill>
                                              <a:latin typeface="Cambria Math" panose="02040503050406030204" pitchFamily="18" charset="0"/>
                                            </a:rPr>
                                          </m:ctrlPr>
                                        </m:dPr>
                                        <m:e>
                                          <m:r>
                                            <a:rPr lang="en-IN" i="1">
                                              <a:solidFill>
                                                <a:srgbClr val="000000"/>
                                              </a:solidFill>
                                              <a:latin typeface="Cambria Math" panose="02040503050406030204" pitchFamily="18" charset="0"/>
                                            </a:rPr>
                                            <m:t>𝑡</m:t>
                                          </m:r>
                                        </m:e>
                                      </m:d>
                                      <m:r>
                                        <a:rPr lang="en-IN" i="1">
                                          <a:solidFill>
                                            <a:srgbClr val="000000"/>
                                          </a:solidFill>
                                          <a:latin typeface="Cambria Math" panose="02040503050406030204" pitchFamily="18" charset="0"/>
                                        </a:rPr>
                                        <m:t>−</m:t>
                                      </m:r>
                                      <m:acc>
                                        <m:accPr>
                                          <m:chr m:val="̄"/>
                                          <m:ctrlPr>
                                            <a:rPr lang="en-IN" i="1">
                                              <a:solidFill>
                                                <a:srgbClr val="000000"/>
                                              </a:solidFill>
                                              <a:latin typeface="Cambria Math" panose="02040503050406030204" pitchFamily="18" charset="0"/>
                                            </a:rPr>
                                          </m:ctrlPr>
                                        </m:accPr>
                                        <m:e>
                                          <m:r>
                                            <a:rPr lang="en-IN" i="1">
                                              <a:solidFill>
                                                <a:srgbClr val="000000"/>
                                              </a:solidFill>
                                              <a:latin typeface="Cambria Math" panose="02040503050406030204" pitchFamily="18" charset="0"/>
                                            </a:rPr>
                                            <m:t>𝑈</m:t>
                                          </m:r>
                                        </m:e>
                                      </m:acc>
                                    </m:e>
                                  </m:d>
                                </m:e>
                                <m:sup>
                                  <m:r>
                                    <a:rPr lang="en-IN" i="1">
                                      <a:solidFill>
                                        <a:srgbClr val="000000"/>
                                      </a:solidFill>
                                      <a:latin typeface="Cambria Math" panose="02040503050406030204" pitchFamily="18" charset="0"/>
                                    </a:rPr>
                                    <m:t>2</m:t>
                                  </m:r>
                                </m:sup>
                              </m:sSup>
                              <m:r>
                                <a:rPr lang="en-IN" i="1">
                                  <a:solidFill>
                                    <a:srgbClr val="000000"/>
                                  </a:solidFill>
                                  <a:latin typeface="Cambria Math" panose="02040503050406030204" pitchFamily="18" charset="0"/>
                                </a:rPr>
                                <m:t>𝑑𝑡</m:t>
                              </m:r>
                            </m:e>
                          </m:nary>
                        </m:e>
                      </m:rad>
                    </m:oMath>
                  </m:oMathPara>
                </a14:m>
                <a:endParaRPr lang="en-IN" dirty="0"/>
              </a:p>
            </p:txBody>
          </p:sp>
        </mc:Choice>
        <mc:Fallback xmlns="">
          <p:sp>
            <p:nvSpPr>
              <p:cNvPr id="8" name="Object 7">
                <a:extLst>
                  <a:ext uri="{FF2B5EF4-FFF2-40B4-BE49-F238E27FC236}">
                    <a16:creationId xmlns:a16="http://schemas.microsoft.com/office/drawing/2014/main" id="{A0E577F0-403A-0973-288E-2CE4913486CA}"/>
                  </a:ext>
                </a:extLst>
              </p:cNvPr>
              <p:cNvSpPr txBox="1">
                <a:spLocks noRot="1" noChangeAspect="1" noMove="1" noResize="1" noEditPoints="1" noAdjustHandles="1" noChangeArrowheads="1" noChangeShapeType="1" noTextEdit="1"/>
              </p:cNvSpPr>
              <p:nvPr/>
            </p:nvSpPr>
            <p:spPr bwMode="auto">
              <a:xfrm>
                <a:off x="473075" y="3841750"/>
                <a:ext cx="2928938" cy="1165225"/>
              </a:xfrm>
              <a:prstGeom prst="rect">
                <a:avLst/>
              </a:prstGeom>
              <a:blipFill>
                <a:blip r:embed="rId5"/>
                <a:stretch>
                  <a:fillRect/>
                </a:stretch>
              </a:blipFill>
              <a:ln>
                <a:noFill/>
              </a:ln>
            </p:spPr>
            <p:txBody>
              <a:bodyPr/>
              <a:lstStyle/>
              <a:p>
                <a:r>
                  <a:rPr lang="en-IN">
                    <a:noFill/>
                  </a:rPr>
                  <a:t> </a:t>
                </a:r>
              </a:p>
            </p:txBody>
          </p:sp>
        </mc:Fallback>
      </mc:AlternateContent>
      <p:pic>
        <p:nvPicPr>
          <p:cNvPr id="38" name="Picture 37">
            <a:extLst>
              <a:ext uri="{FF2B5EF4-FFF2-40B4-BE49-F238E27FC236}">
                <a16:creationId xmlns:a16="http://schemas.microsoft.com/office/drawing/2014/main" id="{819CAD56-6FA3-C47A-15B2-EF63230879F9}"/>
              </a:ext>
            </a:extLst>
          </p:cNvPr>
          <p:cNvPicPr>
            <a:picLocks noChangeAspect="1" noChangeArrowheads="1"/>
          </p:cNvPicPr>
          <p:nvPr/>
        </p:nvPicPr>
        <p:blipFill>
          <a:blip r:embed="rId6">
            <a:lum bright="-28000" contrast="70000"/>
            <a:extLst>
              <a:ext uri="{28A0092B-C50C-407E-A947-70E740481C1C}">
                <a14:useLocalDpi xmlns:a14="http://schemas.microsoft.com/office/drawing/2010/main" val="0"/>
              </a:ext>
            </a:extLst>
          </a:blip>
          <a:srcRect/>
          <a:stretch>
            <a:fillRect/>
          </a:stretch>
        </p:blipFill>
        <p:spPr bwMode="auto">
          <a:xfrm>
            <a:off x="5295900" y="3414713"/>
            <a:ext cx="2465388"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5609" name="Group 38">
            <a:extLst>
              <a:ext uri="{FF2B5EF4-FFF2-40B4-BE49-F238E27FC236}">
                <a16:creationId xmlns:a16="http://schemas.microsoft.com/office/drawing/2014/main" id="{EE7BD5C7-F5B9-A689-802C-3D26A185B378}"/>
              </a:ext>
            </a:extLst>
          </p:cNvPr>
          <p:cNvGrpSpPr>
            <a:grpSpLocks/>
          </p:cNvGrpSpPr>
          <p:nvPr/>
        </p:nvGrpSpPr>
        <p:grpSpPr bwMode="auto">
          <a:xfrm>
            <a:off x="0" y="0"/>
            <a:ext cx="9144000" cy="6858000"/>
            <a:chOff x="0" y="0"/>
            <a:chExt cx="9144000" cy="6858000"/>
          </a:xfrm>
        </p:grpSpPr>
        <p:grpSp>
          <p:nvGrpSpPr>
            <p:cNvPr id="25610" name="Group 19">
              <a:extLst>
                <a:ext uri="{FF2B5EF4-FFF2-40B4-BE49-F238E27FC236}">
                  <a16:creationId xmlns:a16="http://schemas.microsoft.com/office/drawing/2014/main" id="{0DFE3B9B-E674-7E15-35CD-F39DC692E8AD}"/>
                </a:ext>
              </a:extLst>
            </p:cNvPr>
            <p:cNvGrpSpPr>
              <a:grpSpLocks/>
            </p:cNvGrpSpPr>
            <p:nvPr/>
          </p:nvGrpSpPr>
          <p:grpSpPr bwMode="auto">
            <a:xfrm>
              <a:off x="0" y="0"/>
              <a:ext cx="9144000" cy="6858000"/>
              <a:chOff x="0" y="0"/>
              <a:chExt cx="9144000" cy="6858000"/>
            </a:xfrm>
          </p:grpSpPr>
          <p:grpSp>
            <p:nvGrpSpPr>
              <p:cNvPr id="25612" name="Group 8">
                <a:extLst>
                  <a:ext uri="{FF2B5EF4-FFF2-40B4-BE49-F238E27FC236}">
                    <a16:creationId xmlns:a16="http://schemas.microsoft.com/office/drawing/2014/main" id="{16166CC3-5957-824C-7D61-EBAECF839394}"/>
                  </a:ext>
                </a:extLst>
              </p:cNvPr>
              <p:cNvGrpSpPr>
                <a:grpSpLocks/>
              </p:cNvGrpSpPr>
              <p:nvPr/>
            </p:nvGrpSpPr>
            <p:grpSpPr bwMode="auto">
              <a:xfrm>
                <a:off x="0" y="0"/>
                <a:ext cx="9144000" cy="6858000"/>
                <a:chOff x="0" y="0"/>
                <a:chExt cx="5760" cy="4320"/>
              </a:xfrm>
            </p:grpSpPr>
            <p:grpSp>
              <p:nvGrpSpPr>
                <p:cNvPr id="25614" name="Group 9">
                  <a:extLst>
                    <a:ext uri="{FF2B5EF4-FFF2-40B4-BE49-F238E27FC236}">
                      <a16:creationId xmlns:a16="http://schemas.microsoft.com/office/drawing/2014/main" id="{9B441ADA-875B-F371-EFA6-FDED4732FE1C}"/>
                    </a:ext>
                  </a:extLst>
                </p:cNvPr>
                <p:cNvGrpSpPr>
                  <a:grpSpLocks/>
                </p:cNvGrpSpPr>
                <p:nvPr/>
              </p:nvGrpSpPr>
              <p:grpSpPr bwMode="auto">
                <a:xfrm>
                  <a:off x="0" y="0"/>
                  <a:ext cx="192" cy="4320"/>
                  <a:chOff x="0" y="-48"/>
                  <a:chExt cx="144" cy="4368"/>
                </a:xfrm>
              </p:grpSpPr>
              <p:sp>
                <p:nvSpPr>
                  <p:cNvPr id="25624" name="Rectangle 10">
                    <a:extLst>
                      <a:ext uri="{FF2B5EF4-FFF2-40B4-BE49-F238E27FC236}">
                        <a16:creationId xmlns:a16="http://schemas.microsoft.com/office/drawing/2014/main" id="{63E14D98-3209-6C1A-6D5B-507ABD22BB84}"/>
                      </a:ext>
                    </a:extLst>
                  </p:cNvPr>
                  <p:cNvSpPr>
                    <a:spLocks noChangeArrowheads="1"/>
                  </p:cNvSpPr>
                  <p:nvPr/>
                </p:nvSpPr>
                <p:spPr bwMode="auto">
                  <a:xfrm>
                    <a:off x="0" y="-48"/>
                    <a:ext cx="144" cy="2352"/>
                  </a:xfrm>
                  <a:prstGeom prst="rect">
                    <a:avLst/>
                  </a:prstGeom>
                  <a:gradFill rotWithShape="0">
                    <a:gsLst>
                      <a:gs pos="0">
                        <a:srgbClr val="FF99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625" name="Rectangle 11">
                    <a:extLst>
                      <a:ext uri="{FF2B5EF4-FFF2-40B4-BE49-F238E27FC236}">
                        <a16:creationId xmlns:a16="http://schemas.microsoft.com/office/drawing/2014/main" id="{1689EB78-CB02-CB6C-C004-CA88B0E0D43B}"/>
                      </a:ext>
                    </a:extLst>
                  </p:cNvPr>
                  <p:cNvSpPr>
                    <a:spLocks noChangeArrowheads="1"/>
                  </p:cNvSpPr>
                  <p:nvPr/>
                </p:nvSpPr>
                <p:spPr bwMode="auto">
                  <a:xfrm>
                    <a:off x="0" y="2160"/>
                    <a:ext cx="144" cy="2160"/>
                  </a:xfrm>
                  <a:prstGeom prst="rect">
                    <a:avLst/>
                  </a:prstGeom>
                  <a:gradFill rotWithShape="0">
                    <a:gsLst>
                      <a:gs pos="0">
                        <a:schemeClr val="bg1"/>
                      </a:gs>
                      <a:gs pos="100000">
                        <a:srgbClr val="0066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5615" name="Group 12">
                  <a:extLst>
                    <a:ext uri="{FF2B5EF4-FFF2-40B4-BE49-F238E27FC236}">
                      <a16:creationId xmlns:a16="http://schemas.microsoft.com/office/drawing/2014/main" id="{63243069-CDDB-02CF-7959-A03E0836CF51}"/>
                    </a:ext>
                  </a:extLst>
                </p:cNvPr>
                <p:cNvGrpSpPr>
                  <a:grpSpLocks/>
                </p:cNvGrpSpPr>
                <p:nvPr/>
              </p:nvGrpSpPr>
              <p:grpSpPr bwMode="auto">
                <a:xfrm>
                  <a:off x="5674" y="24"/>
                  <a:ext cx="86" cy="4296"/>
                  <a:chOff x="5616" y="-48"/>
                  <a:chExt cx="144" cy="4368"/>
                </a:xfrm>
              </p:grpSpPr>
              <p:sp>
                <p:nvSpPr>
                  <p:cNvPr id="25622" name="Rectangle 13">
                    <a:extLst>
                      <a:ext uri="{FF2B5EF4-FFF2-40B4-BE49-F238E27FC236}">
                        <a16:creationId xmlns:a16="http://schemas.microsoft.com/office/drawing/2014/main" id="{CD6B4839-79FE-C562-ECFD-A9A3D65AF4C9}"/>
                      </a:ext>
                    </a:extLst>
                  </p:cNvPr>
                  <p:cNvSpPr>
                    <a:spLocks noChangeArrowheads="1"/>
                  </p:cNvSpPr>
                  <p:nvPr/>
                </p:nvSpPr>
                <p:spPr bwMode="auto">
                  <a:xfrm>
                    <a:off x="5616" y="-48"/>
                    <a:ext cx="144" cy="2352"/>
                  </a:xfrm>
                  <a:prstGeom prst="rect">
                    <a:avLst/>
                  </a:prstGeom>
                  <a:gradFill rotWithShape="0">
                    <a:gsLst>
                      <a:gs pos="0">
                        <a:srgbClr val="006600"/>
                      </a:gs>
                      <a:gs pos="100000">
                        <a:schemeClr val="bg1"/>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623" name="Rectangle 14">
                    <a:extLst>
                      <a:ext uri="{FF2B5EF4-FFF2-40B4-BE49-F238E27FC236}">
                        <a16:creationId xmlns:a16="http://schemas.microsoft.com/office/drawing/2014/main" id="{1AF7B332-C342-9FBA-1BFC-3582D32D6210}"/>
                      </a:ext>
                    </a:extLst>
                  </p:cNvPr>
                  <p:cNvSpPr>
                    <a:spLocks noChangeArrowheads="1"/>
                  </p:cNvSpPr>
                  <p:nvPr/>
                </p:nvSpPr>
                <p:spPr bwMode="auto">
                  <a:xfrm>
                    <a:off x="5616" y="2160"/>
                    <a:ext cx="144" cy="2160"/>
                  </a:xfrm>
                  <a:prstGeom prst="rect">
                    <a:avLst/>
                  </a:prstGeom>
                  <a:gradFill rotWithShape="0">
                    <a:gsLst>
                      <a:gs pos="0">
                        <a:schemeClr val="bg1"/>
                      </a:gs>
                      <a:gs pos="100000">
                        <a:srgbClr val="FF9900"/>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5616" name="Group 15">
                  <a:extLst>
                    <a:ext uri="{FF2B5EF4-FFF2-40B4-BE49-F238E27FC236}">
                      <a16:creationId xmlns:a16="http://schemas.microsoft.com/office/drawing/2014/main" id="{0E912A27-509E-ACED-1C35-CAC461EA4F3E}"/>
                    </a:ext>
                  </a:extLst>
                </p:cNvPr>
                <p:cNvGrpSpPr>
                  <a:grpSpLocks/>
                </p:cNvGrpSpPr>
                <p:nvPr/>
              </p:nvGrpSpPr>
              <p:grpSpPr bwMode="auto">
                <a:xfrm>
                  <a:off x="144" y="0"/>
                  <a:ext cx="5616" cy="144"/>
                  <a:chOff x="96" y="-48"/>
                  <a:chExt cx="5520" cy="144"/>
                </a:xfrm>
              </p:grpSpPr>
              <p:sp>
                <p:nvSpPr>
                  <p:cNvPr id="25620" name="Rectangle 16">
                    <a:extLst>
                      <a:ext uri="{FF2B5EF4-FFF2-40B4-BE49-F238E27FC236}">
                        <a16:creationId xmlns:a16="http://schemas.microsoft.com/office/drawing/2014/main" id="{4124C0C3-1A3F-E31B-F657-18D51BD7354B}"/>
                      </a:ext>
                    </a:extLst>
                  </p:cNvPr>
                  <p:cNvSpPr>
                    <a:spLocks noChangeArrowheads="1"/>
                  </p:cNvSpPr>
                  <p:nvPr/>
                </p:nvSpPr>
                <p:spPr bwMode="auto">
                  <a:xfrm>
                    <a:off x="96" y="-48"/>
                    <a:ext cx="2736" cy="144"/>
                  </a:xfrm>
                  <a:prstGeom prst="rect">
                    <a:avLst/>
                  </a:prstGeom>
                  <a:gradFill rotWithShape="0">
                    <a:gsLst>
                      <a:gs pos="0">
                        <a:srgbClr val="FF99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621" name="Rectangle 17">
                    <a:extLst>
                      <a:ext uri="{FF2B5EF4-FFF2-40B4-BE49-F238E27FC236}">
                        <a16:creationId xmlns:a16="http://schemas.microsoft.com/office/drawing/2014/main" id="{55FB07FA-2C51-10C9-AA46-B9A22B72B232}"/>
                      </a:ext>
                    </a:extLst>
                  </p:cNvPr>
                  <p:cNvSpPr>
                    <a:spLocks noChangeArrowheads="1"/>
                  </p:cNvSpPr>
                  <p:nvPr/>
                </p:nvSpPr>
                <p:spPr bwMode="auto">
                  <a:xfrm>
                    <a:off x="2832" y="-48"/>
                    <a:ext cx="2784" cy="144"/>
                  </a:xfrm>
                  <a:prstGeom prst="rect">
                    <a:avLst/>
                  </a:prstGeom>
                  <a:gradFill rotWithShape="0">
                    <a:gsLst>
                      <a:gs pos="0">
                        <a:schemeClr val="bg1"/>
                      </a:gs>
                      <a:gs pos="100000">
                        <a:srgbClr val="0066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nvGrpSpPr>
                <p:cNvPr id="25617" name="Group 18">
                  <a:extLst>
                    <a:ext uri="{FF2B5EF4-FFF2-40B4-BE49-F238E27FC236}">
                      <a16:creationId xmlns:a16="http://schemas.microsoft.com/office/drawing/2014/main" id="{4FF89DD4-CDB3-1D55-F515-694C9184792A}"/>
                    </a:ext>
                  </a:extLst>
                </p:cNvPr>
                <p:cNvGrpSpPr>
                  <a:grpSpLocks/>
                </p:cNvGrpSpPr>
                <p:nvPr/>
              </p:nvGrpSpPr>
              <p:grpSpPr bwMode="auto">
                <a:xfrm>
                  <a:off x="144" y="4234"/>
                  <a:ext cx="5616" cy="86"/>
                  <a:chOff x="96" y="4176"/>
                  <a:chExt cx="5520" cy="144"/>
                </a:xfrm>
              </p:grpSpPr>
              <p:sp>
                <p:nvSpPr>
                  <p:cNvPr id="25618" name="Rectangle 19">
                    <a:extLst>
                      <a:ext uri="{FF2B5EF4-FFF2-40B4-BE49-F238E27FC236}">
                        <a16:creationId xmlns:a16="http://schemas.microsoft.com/office/drawing/2014/main" id="{5AF463C5-741B-1FFA-AB6A-D3B7BCB2C840}"/>
                      </a:ext>
                    </a:extLst>
                  </p:cNvPr>
                  <p:cNvSpPr>
                    <a:spLocks noChangeArrowheads="1"/>
                  </p:cNvSpPr>
                  <p:nvPr/>
                </p:nvSpPr>
                <p:spPr bwMode="auto">
                  <a:xfrm>
                    <a:off x="96" y="4176"/>
                    <a:ext cx="2736" cy="144"/>
                  </a:xfrm>
                  <a:prstGeom prst="rect">
                    <a:avLst/>
                  </a:prstGeom>
                  <a:gradFill rotWithShape="0">
                    <a:gsLst>
                      <a:gs pos="0">
                        <a:srgbClr val="006600"/>
                      </a:gs>
                      <a:gs pos="100000">
                        <a:schemeClr val="bg1"/>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sp>
                <p:nvSpPr>
                  <p:cNvPr id="25619" name="Rectangle 20">
                    <a:extLst>
                      <a:ext uri="{FF2B5EF4-FFF2-40B4-BE49-F238E27FC236}">
                        <a16:creationId xmlns:a16="http://schemas.microsoft.com/office/drawing/2014/main" id="{08B20348-F460-E4A8-C924-F5160B1EB1A0}"/>
                      </a:ext>
                    </a:extLst>
                  </p:cNvPr>
                  <p:cNvSpPr>
                    <a:spLocks noChangeArrowheads="1"/>
                  </p:cNvSpPr>
                  <p:nvPr/>
                </p:nvSpPr>
                <p:spPr bwMode="auto">
                  <a:xfrm>
                    <a:off x="2832" y="4176"/>
                    <a:ext cx="2784" cy="144"/>
                  </a:xfrm>
                  <a:prstGeom prst="rect">
                    <a:avLst/>
                  </a:prstGeom>
                  <a:gradFill rotWithShape="0">
                    <a:gsLst>
                      <a:gs pos="0">
                        <a:schemeClr val="bg1"/>
                      </a:gs>
                      <a:gs pos="100000">
                        <a:srgbClr val="FF9900"/>
                      </a:gs>
                    </a:gsLst>
                    <a:lin ang="0" scaled="1"/>
                  </a:gra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spcBef>
                        <a:spcPct val="0"/>
                      </a:spcBef>
                      <a:buFontTx/>
                      <a:buNone/>
                    </a:pPr>
                    <a:endParaRPr lang="en-US" altLang="en-US" sz="2400"/>
                  </a:p>
                </p:txBody>
              </p:sp>
            </p:grpSp>
          </p:grpSp>
          <p:sp>
            <p:nvSpPr>
              <p:cNvPr id="43" name="Rectangle 21">
                <a:extLst>
                  <a:ext uri="{FF2B5EF4-FFF2-40B4-BE49-F238E27FC236}">
                    <a16:creationId xmlns:a16="http://schemas.microsoft.com/office/drawing/2014/main" id="{F284341F-FEDF-7582-45DD-5DAF8B269E31}"/>
                  </a:ext>
                </a:extLst>
              </p:cNvPr>
              <p:cNvSpPr>
                <a:spLocks noChangeArrowheads="1"/>
              </p:cNvSpPr>
              <p:nvPr/>
            </p:nvSpPr>
            <p:spPr bwMode="auto">
              <a:xfrm>
                <a:off x="179388" y="1066800"/>
                <a:ext cx="8812212" cy="76200"/>
              </a:xfrm>
              <a:prstGeom prst="rect">
                <a:avLst/>
              </a:prstGeom>
              <a:gradFill rotWithShape="0">
                <a:gsLst>
                  <a:gs pos="0">
                    <a:schemeClr val="accent2"/>
                  </a:gs>
                  <a:gs pos="50000">
                    <a:schemeClr val="hlink"/>
                  </a:gs>
                  <a:gs pos="100000">
                    <a:schemeClr val="accent2"/>
                  </a:gs>
                </a:gsLst>
                <a:lin ang="0" scaled="1"/>
              </a:gradFill>
              <a:ln w="9525">
                <a:noFill/>
                <a:miter lim="800000"/>
                <a:headEnd/>
                <a:tailEnd/>
              </a:ln>
              <a:effectLst/>
            </p:spPr>
            <p:txBody>
              <a:bodyPr wrap="none" anchor="ctr"/>
              <a:lstStyle/>
              <a:p>
                <a:pPr>
                  <a:defRPr/>
                </a:pPr>
                <a:endParaRPr lang="en-US">
                  <a:latin typeface="Times New Roman" charset="0"/>
                </a:endParaRPr>
              </a:p>
            </p:txBody>
          </p:sp>
        </p:grpSp>
        <p:pic>
          <p:nvPicPr>
            <p:cNvPr id="25611" name="Picture 42" descr="A picture containing shape&#10;&#10;Description automatically generated">
              <a:extLst>
                <a:ext uri="{FF2B5EF4-FFF2-40B4-BE49-F238E27FC236}">
                  <a16:creationId xmlns:a16="http://schemas.microsoft.com/office/drawing/2014/main" id="{45745F03-2C4E-7ECE-9607-2DAD12BA14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35460" y="194436"/>
              <a:ext cx="1656140" cy="87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dissolve">
                                      <p:cBhvr>
                                        <p:cTn id="7" dur="500"/>
                                        <p:tgtEl>
                                          <p:spTgt spid="3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500"/>
                                        <p:tgtEl>
                                          <p:spTgt spid="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7864</TotalTime>
  <Words>1022</Words>
  <Application>Microsoft Office PowerPoint</Application>
  <PresentationFormat>On-screen Show (4:3)</PresentationFormat>
  <Paragraphs>102</Paragraphs>
  <Slides>22</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30" baseType="lpstr">
      <vt:lpstr>Arial</vt:lpstr>
      <vt:lpstr>Blackadder ITC</vt:lpstr>
      <vt:lpstr>Cambria Math</vt:lpstr>
      <vt:lpstr>CommercialScript BT</vt:lpstr>
      <vt:lpstr>Tempus Sans ITC</vt:lpstr>
      <vt:lpstr>Times New Roman</vt:lpstr>
      <vt:lpstr>Default Design</vt:lpstr>
      <vt:lpstr>Equation</vt:lpstr>
      <vt:lpstr>Analysis of Turbulent Flames In SI Engines </vt:lpstr>
      <vt:lpstr>Means to Gain Comprehensive Understanding…</vt:lpstr>
      <vt:lpstr>Engine Manifold Geometry to achieve high speed engines</vt:lpstr>
      <vt:lpstr>Turbulent Flames</vt:lpstr>
      <vt:lpstr>Phases of the turbulent Flow inside an Engine Cylinder</vt:lpstr>
      <vt:lpstr>A Segment of Reconstructed Turbulent Flame in SI Engines </vt:lpstr>
      <vt:lpstr>Large Scales: Parents Vortices</vt:lpstr>
      <vt:lpstr>Energy Transactions among Eddies</vt:lpstr>
      <vt:lpstr>Characterization of Turbulence in Physical Space</vt:lpstr>
      <vt:lpstr>Spectral Characterization of Turbulent Flow</vt:lpstr>
      <vt:lpstr>Energy Transactions Vs Size of Eddy</vt:lpstr>
      <vt:lpstr>Kolmogrov’s Quantification of Eddy Energy</vt:lpstr>
      <vt:lpstr>Size of the Smallest Eddy</vt:lpstr>
      <vt:lpstr>Influence of Kolmogorov Eddy Size on Wrinkling of Flame</vt:lpstr>
      <vt:lpstr>Clues to Develop a Healthy Turbulent Flow in An Engine Cylinder</vt:lpstr>
      <vt:lpstr>Clues to Develop a Healthy Turbulent Flow in An Engine Cylinder</vt:lpstr>
      <vt:lpstr>Damköhler Number</vt:lpstr>
      <vt:lpstr>Span of Multi-scale Turbulent Flames</vt:lpstr>
      <vt:lpstr>Regimes of Turbulent Flames</vt:lpstr>
      <vt:lpstr>Regime of Fast SI Engine’s Turbulent Combustion</vt:lpstr>
      <vt:lpstr>Energy of Large Eddies</vt:lpstr>
      <vt:lpstr>Mechanism of Turbulent Combustion in SI Engines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abc</dc:creator>
  <cp:lastModifiedBy>Turbo Machinery</cp:lastModifiedBy>
  <cp:revision>642</cp:revision>
  <cp:lastPrinted>2021-09-24T00:09:15Z</cp:lastPrinted>
  <dcterms:created xsi:type="dcterms:W3CDTF">2003-07-30T05:45:36Z</dcterms:created>
  <dcterms:modified xsi:type="dcterms:W3CDTF">2023-11-09T03:30:03Z</dcterms:modified>
</cp:coreProperties>
</file>