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tiff" ContentType="image/tiff"/>
  <Default Extension="wav" ContentType="audio/x-wav"/>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ink/ink1.xml" ContentType="application/inkml+xml"/>
  <Override PartName="/ppt/ink/ink2.xml" ContentType="application/inkml+xml"/>
  <Override PartName="/ppt/ink/ink3.xml" ContentType="application/inkml+xml"/>
  <Override PartName="/ppt/ink/ink4.xml" ContentType="application/inkml+xml"/>
  <Override PartName="/ppt/ink/ink5.xml" ContentType="application/inkml+xml"/>
  <Override PartName="/ppt/ink/ink6.xml" ContentType="application/inkml+xml"/>
  <Override PartName="/ppt/ink/ink7.xml" ContentType="application/inkml+xml"/>
  <Override PartName="/ppt/ink/ink8.xml" ContentType="application/inkml+xml"/>
  <Override PartName="/ppt/ink/ink9.xml" ContentType="application/inkml+xml"/>
  <Override PartName="/ppt/ink/ink10.xml" ContentType="application/inkml+xml"/>
  <Override PartName="/ppt/ink/ink11.xml" ContentType="application/inkml+xml"/>
  <Override PartName="/ppt/ink/ink12.xml" ContentType="application/inkml+xml"/>
  <Override PartName="/ppt/ink/ink13.xml" ContentType="application/inkml+xml"/>
  <Override PartName="/ppt/ink/ink14.xml" ContentType="application/inkml+xml"/>
  <Override PartName="/ppt/ink/ink15.xml" ContentType="application/inkml+xml"/>
  <Override PartName="/ppt/ink/ink16.xml" ContentType="application/inkml+xml"/>
  <Override PartName="/ppt/ink/ink17.xml" ContentType="application/inkml+xml"/>
  <Override PartName="/ppt/ink/ink18.xml" ContentType="application/inkml+xml"/>
  <Override PartName="/ppt/ink/ink19.xml" ContentType="application/inkml+xml"/>
  <Override PartName="/ppt/ink/ink20.xml" ContentType="application/inkml+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7"/>
  </p:notesMasterIdLst>
  <p:handoutMasterIdLst>
    <p:handoutMasterId r:id="rId28"/>
  </p:handoutMasterIdLst>
  <p:sldIdLst>
    <p:sldId id="461" r:id="rId2"/>
    <p:sldId id="779" r:id="rId3"/>
    <p:sldId id="946" r:id="rId4"/>
    <p:sldId id="947" r:id="rId5"/>
    <p:sldId id="949" r:id="rId6"/>
    <p:sldId id="950" r:id="rId7"/>
    <p:sldId id="951" r:id="rId8"/>
    <p:sldId id="952" r:id="rId9"/>
    <p:sldId id="953" r:id="rId10"/>
    <p:sldId id="955" r:id="rId11"/>
    <p:sldId id="956" r:id="rId12"/>
    <p:sldId id="971" r:id="rId13"/>
    <p:sldId id="972" r:id="rId14"/>
    <p:sldId id="990" r:id="rId15"/>
    <p:sldId id="994" r:id="rId16"/>
    <p:sldId id="780" r:id="rId17"/>
    <p:sldId id="777" r:id="rId18"/>
    <p:sldId id="778" r:id="rId19"/>
    <p:sldId id="758" r:id="rId20"/>
    <p:sldId id="761" r:id="rId21"/>
    <p:sldId id="762" r:id="rId22"/>
    <p:sldId id="763" r:id="rId23"/>
    <p:sldId id="764" r:id="rId24"/>
    <p:sldId id="765" r:id="rId25"/>
    <p:sldId id="766" r:id="rId26"/>
  </p:sldIdLst>
  <p:sldSz cx="9144000" cy="6858000" type="screen4x3"/>
  <p:notesSz cx="6858000" cy="9144000"/>
  <p:defaultTextStyle>
    <a:defPPr>
      <a:defRPr lang="en-US"/>
    </a:defPPr>
    <a:lvl1pPr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1pPr>
    <a:lvl2pPr marL="4572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2pPr>
    <a:lvl3pPr marL="9144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3pPr>
    <a:lvl4pPr marL="13716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4pPr>
    <a:lvl5pPr marL="18288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5pPr>
    <a:lvl6pPr marL="2286000" algn="l" defTabSz="914400" rtl="0" eaLnBrk="1" latinLnBrk="0" hangingPunct="1">
      <a:defRPr sz="2400" kern="1200">
        <a:solidFill>
          <a:schemeClr val="tx1"/>
        </a:solidFill>
        <a:latin typeface="Times New Roman" panose="02020603050405020304" pitchFamily="18" charset="0"/>
        <a:ea typeface="+mn-ea"/>
        <a:cs typeface="+mn-cs"/>
      </a:defRPr>
    </a:lvl6pPr>
    <a:lvl7pPr marL="2743200" algn="l" defTabSz="914400" rtl="0" eaLnBrk="1" latinLnBrk="0" hangingPunct="1">
      <a:defRPr sz="2400" kern="1200">
        <a:solidFill>
          <a:schemeClr val="tx1"/>
        </a:solidFill>
        <a:latin typeface="Times New Roman" panose="02020603050405020304" pitchFamily="18" charset="0"/>
        <a:ea typeface="+mn-ea"/>
        <a:cs typeface="+mn-cs"/>
      </a:defRPr>
    </a:lvl7pPr>
    <a:lvl8pPr marL="3200400" algn="l" defTabSz="914400" rtl="0" eaLnBrk="1" latinLnBrk="0" hangingPunct="1">
      <a:defRPr sz="2400" kern="1200">
        <a:solidFill>
          <a:schemeClr val="tx1"/>
        </a:solidFill>
        <a:latin typeface="Times New Roman" panose="02020603050405020304" pitchFamily="18" charset="0"/>
        <a:ea typeface="+mn-ea"/>
        <a:cs typeface="+mn-cs"/>
      </a:defRPr>
    </a:lvl8pPr>
    <a:lvl9pPr marL="3657600" algn="l" defTabSz="914400" rtl="0" eaLnBrk="1" latinLnBrk="0" hangingPunct="1">
      <a:defRPr sz="2400" kern="1200">
        <a:solidFill>
          <a:schemeClr val="tx1"/>
        </a:solidFill>
        <a:latin typeface="Times New Roman" panose="02020603050405020304" pitchFamily="18"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EA977"/>
    <a:srgbClr val="99CCFF"/>
    <a:srgbClr val="FF99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21313" autoAdjust="0"/>
    <p:restoredTop sz="90929"/>
  </p:normalViewPr>
  <p:slideViewPr>
    <p:cSldViewPr>
      <p:cViewPr varScale="1">
        <p:scale>
          <a:sx n="67" d="100"/>
          <a:sy n="67" d="100"/>
        </p:scale>
        <p:origin x="1040" y="5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varScale="1">
      <p:scale>
        <a:sx n="1" d="1"/>
        <a:sy n="1" d="1"/>
      </p:scale>
      <p:origin x="0" y="-6632"/>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146" name="Rectangle 2">
            <a:extLst>
              <a:ext uri="{FF2B5EF4-FFF2-40B4-BE49-F238E27FC236}">
                <a16:creationId xmlns:a16="http://schemas.microsoft.com/office/drawing/2014/main" id="{0645289E-1E38-7886-F03E-D90E1C11B4F7}"/>
              </a:ext>
            </a:extLst>
          </p:cNvPr>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200"/>
            </a:lvl1pPr>
          </a:lstStyle>
          <a:p>
            <a:pPr>
              <a:defRPr/>
            </a:pPr>
            <a:endParaRPr lang="en-US"/>
          </a:p>
        </p:txBody>
      </p:sp>
      <p:sp>
        <p:nvSpPr>
          <p:cNvPr id="6147" name="Rectangle 3">
            <a:extLst>
              <a:ext uri="{FF2B5EF4-FFF2-40B4-BE49-F238E27FC236}">
                <a16:creationId xmlns:a16="http://schemas.microsoft.com/office/drawing/2014/main" id="{796EE48C-2892-B77C-428A-5DFC487D68D3}"/>
              </a:ext>
            </a:extLst>
          </p:cNvPr>
          <p:cNvSpPr>
            <a:spLocks noGrp="1" noChangeArrowheads="1"/>
          </p:cNvSpPr>
          <p:nvPr>
            <p:ph type="dt" sz="quarter" idx="1"/>
          </p:nvPr>
        </p:nvSpPr>
        <p:spPr bwMode="auto">
          <a:xfrm>
            <a:off x="388620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200"/>
            </a:lvl1pPr>
          </a:lstStyle>
          <a:p>
            <a:pPr>
              <a:defRPr/>
            </a:pPr>
            <a:endParaRPr lang="en-US"/>
          </a:p>
        </p:txBody>
      </p:sp>
      <p:sp>
        <p:nvSpPr>
          <p:cNvPr id="6148" name="Rectangle 4">
            <a:extLst>
              <a:ext uri="{FF2B5EF4-FFF2-40B4-BE49-F238E27FC236}">
                <a16:creationId xmlns:a16="http://schemas.microsoft.com/office/drawing/2014/main" id="{633DAC38-0AFA-292F-82EA-71A95AB82220}"/>
              </a:ext>
            </a:extLst>
          </p:cNvPr>
          <p:cNvSpPr>
            <a:spLocks noGrp="1" noChangeArrowheads="1"/>
          </p:cNvSpPr>
          <p:nvPr>
            <p:ph type="ftr" sz="quarter" idx="2"/>
          </p:nvPr>
        </p:nvSpPr>
        <p:spPr bwMode="auto">
          <a:xfrm>
            <a:off x="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200"/>
            </a:lvl1pPr>
          </a:lstStyle>
          <a:p>
            <a:pPr>
              <a:defRPr/>
            </a:pPr>
            <a:endParaRPr lang="en-US"/>
          </a:p>
        </p:txBody>
      </p:sp>
      <p:sp>
        <p:nvSpPr>
          <p:cNvPr id="6149" name="Rectangle 5">
            <a:extLst>
              <a:ext uri="{FF2B5EF4-FFF2-40B4-BE49-F238E27FC236}">
                <a16:creationId xmlns:a16="http://schemas.microsoft.com/office/drawing/2014/main" id="{6F1F8B53-94C6-5CC6-336F-49F68AB066E8}"/>
              </a:ext>
            </a:extLst>
          </p:cNvPr>
          <p:cNvSpPr>
            <a:spLocks noGrp="1" noChangeArrowheads="1"/>
          </p:cNvSpPr>
          <p:nvPr>
            <p:ph type="sldNum" sz="quarter" idx="3"/>
          </p:nvPr>
        </p:nvSpPr>
        <p:spPr bwMode="auto">
          <a:xfrm>
            <a:off x="388620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a:lvl1pPr>
          </a:lstStyle>
          <a:p>
            <a:pPr>
              <a:defRPr/>
            </a:pPr>
            <a:fld id="{28995FEA-3732-4CBB-9C30-C793A9D7E87B}" type="slidenum">
              <a:rPr lang="en-US" altLang="en-US"/>
              <a:pPr>
                <a:defRPr/>
              </a:pPr>
              <a:t>‹#›</a:t>
            </a:fld>
            <a:endParaRPr lang="en-US" altLang="en-US"/>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ink/ink1.xml><?xml version="1.0" encoding="utf-8"?>
<inkml:ink xmlns:inkml="http://www.w3.org/2003/InkML">
  <inkml:definitions>
    <inkml:context xml:id="ctx0">
      <inkml:inkSource xml:id="inkSrc0">
        <inkml:traceFormat>
          <inkml:channel name="X" type="integer" max="2611" units="cm"/>
          <inkml:channel name="Y" type="integer" max="1632" units="cm"/>
        </inkml:traceFormat>
        <inkml:channelProperties>
          <inkml:channelProperty channel="X" name="resolution" value="99.99233" units="1/cm"/>
          <inkml:channelProperty channel="Y" name="resolution" value="99.99999" units="1/cm"/>
        </inkml:channelProperties>
      </inkml:inkSource>
      <inkml:timestamp xml:id="ts0" timeString="2012-07-25T06:31:52.783"/>
    </inkml:context>
    <inkml:brush xml:id="br0">
      <inkml:brushProperty name="width" value="0.05292" units="cm"/>
      <inkml:brushProperty name="height" value="0.05292" units="cm"/>
      <inkml:brushProperty name="color" value="#FF0000"/>
      <inkml:brushProperty name="fitToCurve" value="1"/>
    </inkml:brush>
  </inkml:definitions>
  <inkml:trace contextRef="#ctx0" brushRef="#br0">0 0,'0'0,"0"0,0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inkml:trace>
</inkml:ink>
</file>

<file path=ppt/ink/ink10.xml><?xml version="1.0" encoding="utf-8"?>
<inkml:ink xmlns:inkml="http://www.w3.org/2003/InkML">
  <inkml:definitions>
    <inkml:context xml:id="ctx0">
      <inkml:inkSource xml:id="inkSrc0">
        <inkml:traceFormat>
          <inkml:channel name="X" type="integer" max="26111" units="in"/>
          <inkml:channel name="Y" type="integer" max="16319" units="in"/>
          <inkml:channel name="F" type="integer" max="32767" units="dev"/>
        </inkml:traceFormat>
        <inkml:channelProperties>
          <inkml:channelProperty channel="X" name="resolution" value="2540.22754" units="1/in"/>
          <inkml:channelProperty channel="Y" name="resolution" value="2540.31738" units="1/in"/>
          <inkml:channelProperty channel="F" name="resolution" value="0" units="1/dev"/>
        </inkml:channelProperties>
      </inkml:inkSource>
      <inkml:timestamp xml:id="ts0" timeString="2014-04-22T02:34:44.170"/>
    </inkml:context>
    <inkml:brush xml:id="br0">
      <inkml:brushProperty name="width" value="0.05292" units="cm"/>
      <inkml:brushProperty name="height" value="0.05292" units="cm"/>
      <inkml:brushProperty name="color" value="#FF0000"/>
      <inkml:brushProperty name="fitToCurve" value="1"/>
    </inkml:brush>
  </inkml:definitions>
  <inkml:trace contextRef="#ctx0" brushRef="#br0">0 0 1548,'52'52'129,"-22"-23"-645,-3-12-644</inkml:trace>
</inkml:ink>
</file>

<file path=ppt/ink/ink11.xml><?xml version="1.0" encoding="utf-8"?>
<inkml:ink xmlns:inkml="http://www.w3.org/2003/InkML">
  <inkml:definitions>
    <inkml:context xml:id="ctx0">
      <inkml:inkSource xml:id="inkSrc0">
        <inkml:traceFormat>
          <inkml:channel name="X" type="integer" max="26111" units="in"/>
          <inkml:channel name="Y" type="integer" max="16319" units="in"/>
          <inkml:channel name="F" type="integer" max="32767" units="dev"/>
        </inkml:traceFormat>
        <inkml:channelProperties>
          <inkml:channelProperty channel="X" name="resolution" value="2540.22754" units="1/in"/>
          <inkml:channelProperty channel="Y" name="resolution" value="2540.31738" units="1/in"/>
          <inkml:channelProperty channel="F" name="resolution" value="0" units="1/dev"/>
        </inkml:channelProperties>
      </inkml:inkSource>
      <inkml:timestamp xml:id="ts0" timeString="2014-04-22T02:34:44.420"/>
    </inkml:context>
    <inkml:brush xml:id="br0">
      <inkml:brushProperty name="width" value="0.05292" units="cm"/>
      <inkml:brushProperty name="height" value="0.05292" units="cm"/>
      <inkml:brushProperty name="color" value="#FF0000"/>
      <inkml:brushProperty name="fitToCurve" value="1"/>
    </inkml:brush>
  </inkml:definitions>
  <inkml:trace contextRef="#ctx0" brushRef="#br0">0 0 2322,'72'23'3225,"-45"-17"129,9 7-903,-6-4-903,8-4-3225,5 9-645,-9-13-1032,9 8 258</inkml:trace>
</inkml:ink>
</file>

<file path=ppt/ink/ink12.xml><?xml version="1.0" encoding="utf-8"?>
<inkml:ink xmlns:inkml="http://www.w3.org/2003/InkML">
  <inkml:definitions>
    <inkml:context xml:id="ctx0">
      <inkml:inkSource xml:id="inkSrc0">
        <inkml:traceFormat>
          <inkml:channel name="X" type="integer" max="26111" units="in"/>
          <inkml:channel name="Y" type="integer" max="16319" units="in"/>
          <inkml:channel name="F" type="integer" max="32767" units="dev"/>
        </inkml:traceFormat>
        <inkml:channelProperties>
          <inkml:channelProperty channel="X" name="resolution" value="2540.22754" units="1/in"/>
          <inkml:channelProperty channel="Y" name="resolution" value="2540.31738" units="1/in"/>
          <inkml:channelProperty channel="F" name="resolution" value="0" units="1/dev"/>
        </inkml:channelProperties>
      </inkml:inkSource>
      <inkml:timestamp xml:id="ts0" timeString="2014-04-22T02:34:44.997"/>
    </inkml:context>
    <inkml:brush xml:id="br0">
      <inkml:brushProperty name="width" value="0.05292" units="cm"/>
      <inkml:brushProperty name="height" value="0.05292" units="cm"/>
      <inkml:brushProperty name="color" value="#FF0000"/>
      <inkml:brushProperty name="fitToCurve" value="1"/>
    </inkml:brush>
  </inkml:definitions>
  <inkml:trace contextRef="#ctx0" brushRef="#br0">0 60 3354,'66'-6'3354,"-40"-5"-2322,5-2-1032,0 6-1677,-6-16-1548</inkml:trace>
</inkml:ink>
</file>

<file path=ppt/ink/ink13.xml><?xml version="1.0" encoding="utf-8"?>
<inkml:ink xmlns:inkml="http://www.w3.org/2003/InkML">
  <inkml:definitions>
    <inkml:context xml:id="ctx0">
      <inkml:inkSource xml:id="inkSrc0">
        <inkml:traceFormat>
          <inkml:channel name="X" type="integer" max="2611" units="cm"/>
          <inkml:channel name="Y" type="integer" max="1632" units="cm"/>
        </inkml:traceFormat>
        <inkml:channelProperties>
          <inkml:channelProperty channel="X" name="resolution" value="99.99233" units="1/cm"/>
          <inkml:channelProperty channel="Y" name="resolution" value="99.99999" units="1/cm"/>
        </inkml:channelProperties>
      </inkml:inkSource>
      <inkml:timestamp xml:id="ts0" timeString="2016-04-27T06:18:30.024"/>
    </inkml:context>
    <inkml:brush xml:id="br0">
      <inkml:brushProperty name="width" value="0.05292" units="cm"/>
      <inkml:brushProperty name="height" value="0.05292" units="cm"/>
      <inkml:brushProperty name="color" value="#FF0000"/>
      <inkml:brushProperty name="fitToCurve" value="1"/>
    </inkml:brush>
  </inkml:definitions>
  <inkml:trace contextRef="#ctx0" brushRef="#br0">0 0,'0'0</inkml:trace>
</inkml:ink>
</file>

<file path=ppt/ink/ink14.xml><?xml version="1.0" encoding="utf-8"?>
<inkml:ink xmlns:inkml="http://www.w3.org/2003/InkML">
  <inkml:definitions>
    <inkml:context xml:id="ctx0">
      <inkml:inkSource xml:id="inkSrc0">
        <inkml:traceFormat>
          <inkml:channel name="X" type="integer" max="2611" units="cm"/>
          <inkml:channel name="Y" type="integer" max="1632" units="cm"/>
        </inkml:traceFormat>
        <inkml:channelProperties>
          <inkml:channelProperty channel="X" name="resolution" value="99.99233" units="1/cm"/>
          <inkml:channelProperty channel="Y" name="resolution" value="99.99999" units="1/cm"/>
        </inkml:channelProperties>
      </inkml:inkSource>
      <inkml:timestamp xml:id="ts0" timeString="2015-04-25T02:48:14.691"/>
    </inkml:context>
    <inkml:brush xml:id="br0">
      <inkml:brushProperty name="width" value="0.05292" units="cm"/>
      <inkml:brushProperty name="height" value="0.05292" units="cm"/>
      <inkml:brushProperty name="color" value="#FF0000"/>
      <inkml:brushProperty name="fitToCurve" value="1"/>
    </inkml:brush>
  </inkml:definitions>
  <inkml:trace contextRef="#ctx0" brushRef="#br0">7277 969,'0'0,"0"0,0 0,0 0,0 0,0 0,0 0,0 0,0 0,0 0</inkml:trace>
  <inkml:trace contextRef="#ctx0" brushRef="#br0" timeOffset="7656">0 234,'0'0,"0"0,0 0,0 0,0 0,0 0,0 0,0 0,0 0,0 0,0 0,0 0,0 0,0 0,0 0,0 0,0 0,0 0,0 0,0 0,0 0,0 0,0 0,0 0,0 0,0 0,0 0,0 0,0 0,0 0,0 0,0 0,0 0,0 0,0 0,0 0,0 0,0 0,0 0,0 0,0 0,0 0,0 0,0 0,0 0,0 0,0 0,0 0,0 0,0 0,0 0,0 0,0 0,0 0,0 0,0 0,0 0,0 0,0 0,0 0,0 0,0 0,0 0,0 0,0 0,0 0,0 0,0 0,0 0,0 0,0 0,0 0</inkml:trace>
  <inkml:trace contextRef="#ctx0" brushRef="#br0" timeOffset="7833">1313 0,'0'0,"0"0,0 0,0 0,0 0,0 0,0 0,0 0,0 0,0 0,0 0,0 0,0 0,0 0,0 0,0 0,0 0,0 0,0 0,0 0,0 0,0 0,0 0,0 0,0 0,0 0,0 0,0 0,0 0,0 0,0 0,0 0,0 0,0 0,0 0,0 0,0 0,0 0,0 0,0 0,0 0,0 0,0 0,0 0,0 0,0 0</inkml:trace>
</inkml:ink>
</file>

<file path=ppt/ink/ink15.xml><?xml version="1.0" encoding="utf-8"?>
<inkml:ink xmlns:inkml="http://www.w3.org/2003/InkML">
  <inkml:definitions>
    <inkml:context xml:id="ctx0">
      <inkml:inkSource xml:id="inkSrc0">
        <inkml:traceFormat>
          <inkml:channel name="X" type="integer" max="26111" units="in"/>
          <inkml:channel name="Y" type="integer" max="16319" units="in"/>
          <inkml:channel name="F" type="integer" max="32767" units="dev"/>
        </inkml:traceFormat>
        <inkml:channelProperties>
          <inkml:channelProperty channel="X" name="resolution" value="2540.22754" units="1/in"/>
          <inkml:channelProperty channel="Y" name="resolution" value="2540.31738" units="1/in"/>
          <inkml:channelProperty channel="F" name="resolution" value="0" units="1/dev"/>
        </inkml:channelProperties>
      </inkml:inkSource>
      <inkml:timestamp xml:id="ts0" timeString="2013-11-11T06:41:50.137"/>
    </inkml:context>
    <inkml:brush xml:id="br0">
      <inkml:brushProperty name="width" value="0.05292" units="cm"/>
      <inkml:brushProperty name="height" value="0.05292" units="cm"/>
      <inkml:brushProperty name="color" value="#FF0000"/>
      <inkml:brushProperty name="fitToCurve" value="1"/>
    </inkml:brush>
  </inkml:definitions>
  <inkml:trace contextRef="#ctx0" brushRef="#br0">0 0 903,'0'0'-902</inkml:trace>
</inkml:ink>
</file>

<file path=ppt/ink/ink16.xml><?xml version="1.0" encoding="utf-8"?>
<inkml:ink xmlns:inkml="http://www.w3.org/2003/InkML">
  <inkml:definitions>
    <inkml:context xml:id="ctx0">
      <inkml:inkSource xml:id="inkSrc0">
        <inkml:traceFormat>
          <inkml:channel name="X" type="integer" max="26111" units="in"/>
          <inkml:channel name="Y" type="integer" max="16319" units="in"/>
          <inkml:channel name="F" type="integer" max="32767" units="dev"/>
        </inkml:traceFormat>
        <inkml:channelProperties>
          <inkml:channelProperty channel="X" name="resolution" value="2540.22754" units="1/in"/>
          <inkml:channelProperty channel="Y" name="resolution" value="2540.31738" units="1/in"/>
          <inkml:channelProperty channel="F" name="resolution" value="0" units="1/dev"/>
        </inkml:channelProperties>
      </inkml:inkSource>
      <inkml:timestamp xml:id="ts0" timeString="2015-04-25T03:00:46.691"/>
    </inkml:context>
    <inkml:brush xml:id="br0">
      <inkml:brushProperty name="width" value="0.05292" units="cm"/>
      <inkml:brushProperty name="height" value="0.05292" units="cm"/>
      <inkml:brushProperty name="color" value="#FF0000"/>
      <inkml:brushProperty name="fitToCurve" value="1"/>
    </inkml:brush>
  </inkml:definitions>
  <inkml:trace contextRef="#ctx0" brushRef="#br0">23 0 516,'-2'10'2580,"-9"-10"-129,11 11 387,0-11-2451,-5 14 129,5-14 387,-4 12 516,4-12 258,0 0 0,0 13 258,0-13-387,0 0 0,2-7-258,-2 7-387,0 0-387,6-11-516,-6 11-129,0 0 0,0 0-258,0 0-1032,0 0-2451,0 0-387,0 0 129,0 0-258</inkml:trace>
</inkml:ink>
</file>

<file path=ppt/ink/ink17.xml><?xml version="1.0" encoding="utf-8"?>
<inkml:ink xmlns:inkml="http://www.w3.org/2003/InkML">
  <inkml:definitions>
    <inkml:context xml:id="ctx0">
      <inkml:inkSource xml:id="inkSrc0">
        <inkml:traceFormat>
          <inkml:channel name="X" type="integer" max="2611" units="cm"/>
          <inkml:channel name="Y" type="integer" max="1632" units="cm"/>
        </inkml:traceFormat>
        <inkml:channelProperties>
          <inkml:channelProperty channel="X" name="resolution" value="99.99233" units="1/cm"/>
          <inkml:channelProperty channel="Y" name="resolution" value="99.99999" units="1/cm"/>
        </inkml:channelProperties>
      </inkml:inkSource>
      <inkml:timestamp xml:id="ts0" timeString="2015-04-25T03:02:36.004"/>
    </inkml:context>
    <inkml:brush xml:id="br0">
      <inkml:brushProperty name="width" value="0.05292" units="cm"/>
      <inkml:brushProperty name="height" value="0.05292" units="cm"/>
      <inkml:brushProperty name="color" value="#FF0000"/>
      <inkml:brushProperty name="fitToCurve" value="1"/>
    </inkml:brush>
  </inkml:definitions>
  <inkml:trace contextRef="#ctx0" brushRef="#br0">0 0,'0'0,"0"0,0 0,0 0,0 0,0 0</inkml:trace>
</inkml:ink>
</file>

<file path=ppt/ink/ink18.xml><?xml version="1.0" encoding="utf-8"?>
<inkml:ink xmlns:inkml="http://www.w3.org/2003/InkML">
  <inkml:definitions>
    <inkml:context xml:id="ctx0">
      <inkml:inkSource xml:id="inkSrc0">
        <inkml:traceFormat>
          <inkml:channel name="X" type="integer" max="2611" units="cm"/>
          <inkml:channel name="Y" type="integer" max="1632" units="cm"/>
        </inkml:traceFormat>
        <inkml:channelProperties>
          <inkml:channelProperty channel="X" name="resolution" value="99.99233" units="1/cm"/>
          <inkml:channelProperty channel="Y" name="resolution" value="99.99999" units="1/cm"/>
        </inkml:channelProperties>
      </inkml:inkSource>
      <inkml:timestamp xml:id="ts0" timeString="2016-04-30T06:49:18.207"/>
    </inkml:context>
    <inkml:brush xml:id="br0">
      <inkml:brushProperty name="width" value="0.05292" units="cm"/>
      <inkml:brushProperty name="height" value="0.05292" units="cm"/>
      <inkml:brushProperty name="color" value="#FF0000"/>
      <inkml:brushProperty name="fitToCurve" value="1"/>
    </inkml:brush>
  </inkml:definitions>
  <inkml:trace contextRef="#ctx0" brushRef="#br0">0 0,'0'0</inkml:trace>
</inkml:ink>
</file>

<file path=ppt/ink/ink19.xml><?xml version="1.0" encoding="utf-8"?>
<inkml:ink xmlns:inkml="http://www.w3.org/2003/InkML">
  <inkml:definitions>
    <inkml:context xml:id="ctx0">
      <inkml:inkSource xml:id="inkSrc0">
        <inkml:traceFormat>
          <inkml:channel name="X" type="integer" max="26111" units="in"/>
          <inkml:channel name="Y" type="integer" max="16319" units="in"/>
          <inkml:channel name="F" type="integer" max="32767" units="dev"/>
        </inkml:traceFormat>
        <inkml:channelProperties>
          <inkml:channelProperty channel="X" name="resolution" value="2540.22754" units="1/in"/>
          <inkml:channelProperty channel="Y" name="resolution" value="2540.31738" units="1/in"/>
          <inkml:channelProperty channel="F" name="resolution" value="0" units="1/dev"/>
        </inkml:channelProperties>
      </inkml:inkSource>
      <inkml:timestamp xml:id="ts0" timeString="2016-04-30T06:51:09.576"/>
    </inkml:context>
    <inkml:brush xml:id="br0">
      <inkml:brushProperty name="width" value="0.05292" units="cm"/>
      <inkml:brushProperty name="height" value="0.05292" units="cm"/>
      <inkml:brushProperty name="color" value="#FF0000"/>
      <inkml:brushProperty name="fitToCurve" value="1"/>
    </inkml:brush>
  </inkml:definitions>
  <inkml:trace contextRef="#ctx0" brushRef="#br0">21 3 1548,'-22'16'3612,"22"-16"-645,0 0-2838,21-2-2838,-8-15-516</inkml:trace>
</inkml:ink>
</file>

<file path=ppt/ink/ink2.xml><?xml version="1.0" encoding="utf-8"?>
<inkml:ink xmlns:inkml="http://www.w3.org/2003/InkML">
  <inkml:definitions>
    <inkml:context xml:id="ctx0">
      <inkml:inkSource xml:id="inkSrc0">
        <inkml:traceFormat>
          <inkml:channel name="X" type="integer" max="2611" units="cm"/>
          <inkml:channel name="Y" type="integer" max="1632" units="cm"/>
        </inkml:traceFormat>
        <inkml:channelProperties>
          <inkml:channelProperty channel="X" name="resolution" value="99.99233" units="1/cm"/>
          <inkml:channelProperty channel="Y" name="resolution" value="99.99999" units="1/cm"/>
        </inkml:channelProperties>
      </inkml:inkSource>
      <inkml:timestamp xml:id="ts0" timeString="2012-08-13T06:28:50.612"/>
    </inkml:context>
    <inkml:brush xml:id="br0">
      <inkml:brushProperty name="width" value="0.05292" units="cm"/>
      <inkml:brushProperty name="height" value="0.05292" units="cm"/>
      <inkml:brushProperty name="color" value="#FF0000"/>
      <inkml:brushProperty name="fitToCurve" value="1"/>
    </inkml:brush>
  </inkml:definitions>
  <inkml:trace contextRef="#ctx0" brushRef="#br0">0 0,'0'0,"0"0,0 0</inkml:trace>
</inkml:ink>
</file>

<file path=ppt/ink/ink20.xml><?xml version="1.0" encoding="utf-8"?>
<inkml:ink xmlns:inkml="http://www.w3.org/2003/InkML">
  <inkml:definitions>
    <inkml:context xml:id="ctx0">
      <inkml:inkSource xml:id="inkSrc0">
        <inkml:traceFormat>
          <inkml:channel name="X" type="integer" max="26111" units="in"/>
          <inkml:channel name="Y" type="integer" max="16319" units="in"/>
          <inkml:channel name="F" type="integer" max="32767" units="dev"/>
        </inkml:traceFormat>
        <inkml:channelProperties>
          <inkml:channelProperty channel="X" name="resolution" value="2540.22754" units="1/in"/>
          <inkml:channelProperty channel="Y" name="resolution" value="2540.31738" units="1/in"/>
          <inkml:channelProperty channel="F" name="resolution" value="0" units="1/dev"/>
        </inkml:channelProperties>
      </inkml:inkSource>
      <inkml:timestamp xml:id="ts0" timeString="2016-04-30T06:55:23.404"/>
    </inkml:context>
    <inkml:brush xml:id="br0">
      <inkml:brushProperty name="width" value="0.05292" units="cm"/>
      <inkml:brushProperty name="height" value="0.05292" units="cm"/>
      <inkml:brushProperty name="color" value="#FF0000"/>
      <inkml:brushProperty name="fitToCurve" value="1"/>
    </inkml:brush>
  </inkml:definitions>
  <inkml:trace contextRef="#ctx0" brushRef="#br0">34 47 11868,'0'0'4902,"0"0"-1161,0 0-1935,0 0-5805,-11-18-645,11 18-129,-23-29-774</inkml:trace>
</inkml:ink>
</file>

<file path=ppt/ink/ink3.xml><?xml version="1.0" encoding="utf-8"?>
<inkml:ink xmlns:inkml="http://www.w3.org/2003/InkML">
  <inkml:definitions>
    <inkml:context xml:id="ctx0">
      <inkml:inkSource xml:id="inkSrc0">
        <inkml:traceFormat>
          <inkml:channel name="X" type="integer" max="2611" units="cm"/>
          <inkml:channel name="Y" type="integer" max="1632" units="cm"/>
        </inkml:traceFormat>
        <inkml:channelProperties>
          <inkml:channelProperty channel="X" name="resolution" value="99.99233" units="1/cm"/>
          <inkml:channelProperty channel="Y" name="resolution" value="99.99999" units="1/cm"/>
        </inkml:channelProperties>
      </inkml:inkSource>
      <inkml:timestamp xml:id="ts0" timeString="2012-08-27T06:30:09.174"/>
    </inkml:context>
    <inkml:brush xml:id="br0">
      <inkml:brushProperty name="width" value="0.05292" units="cm"/>
      <inkml:brushProperty name="height" value="0.05292" units="cm"/>
      <inkml:brushProperty name="color" value="#FF0000"/>
      <inkml:brushProperty name="fitToCurve" value="1"/>
    </inkml:brush>
  </inkml:definitions>
  <inkml:trace contextRef="#ctx0" brushRef="#br0">0 0</inkml:trace>
</inkml:ink>
</file>

<file path=ppt/ink/ink4.xml><?xml version="1.0" encoding="utf-8"?>
<inkml:ink xmlns:inkml="http://www.w3.org/2003/InkML">
  <inkml:definitions>
    <inkml:context xml:id="ctx0">
      <inkml:inkSource xml:id="inkSrc0">
        <inkml:traceFormat>
          <inkml:channel name="X" type="integer" max="1280" units="cm"/>
          <inkml:channel name="Y" type="integer" max="720" units="cm"/>
        </inkml:traceFormat>
        <inkml:channelProperties>
          <inkml:channelProperty channel="X" name="resolution" value="28.31858" units="1/cm"/>
          <inkml:channelProperty channel="Y" name="resolution" value="28.34646" units="1/cm"/>
        </inkml:channelProperties>
      </inkml:inkSource>
      <inkml:timestamp xml:id="ts0" timeString="2016-04-11T05:30:38.824"/>
    </inkml:context>
    <inkml:brush xml:id="br0">
      <inkml:brushProperty name="width" value="0.05292" units="cm"/>
      <inkml:brushProperty name="height" value="0.05292" units="cm"/>
      <inkml:brushProperty name="color" value="#FF0000"/>
      <inkml:brushProperty name="fitToCurve" value="1"/>
    </inkml:brush>
  </inkml:definitions>
  <inkml:trace contextRef="#ctx0" brushRef="#br0">0 0,'0'25</inkml:trace>
</inkml:ink>
</file>

<file path=ppt/ink/ink5.xml><?xml version="1.0" encoding="utf-8"?>
<inkml:ink xmlns:inkml="http://www.w3.org/2003/InkML">
  <inkml:definitions>
    <inkml:context xml:id="ctx0">
      <inkml:inkSource xml:id="inkSrc0">
        <inkml:traceFormat>
          <inkml:channel name="X" type="integer" max="26111" units="in"/>
          <inkml:channel name="Y" type="integer" max="16319" units="in"/>
          <inkml:channel name="F" type="integer" max="32767" units="dev"/>
        </inkml:traceFormat>
        <inkml:channelProperties>
          <inkml:channelProperty channel="X" name="resolution" value="2540.22754" units="1/in"/>
          <inkml:channelProperty channel="Y" name="resolution" value="2540.31738" units="1/in"/>
          <inkml:channelProperty channel="F" name="resolution" value="0" units="1/dev"/>
        </inkml:channelProperties>
      </inkml:inkSource>
      <inkml:timestamp xml:id="ts0" timeString="2016-04-27T05:52:18.056"/>
    </inkml:context>
    <inkml:brush xml:id="br0">
      <inkml:brushProperty name="width" value="0.05292" units="cm"/>
      <inkml:brushProperty name="height" value="0.05292" units="cm"/>
      <inkml:brushProperty name="color" value="#FF0000"/>
      <inkml:brushProperty name="fitToCurve" value="1"/>
    </inkml:brush>
  </inkml:definitions>
  <inkml:trace contextRef="#ctx0" brushRef="#br0">-1 0 774,'3'8'-645</inkml:trace>
</inkml:ink>
</file>

<file path=ppt/ink/ink6.xml><?xml version="1.0" encoding="utf-8"?>
<inkml:ink xmlns:inkml="http://www.w3.org/2003/InkML">
  <inkml:definitions>
    <inkml:context xml:id="ctx0">
      <inkml:inkSource xml:id="inkSrc0">
        <inkml:traceFormat>
          <inkml:channel name="X" type="integer" max="26111" units="in"/>
          <inkml:channel name="Y" type="integer" max="16319" units="in"/>
          <inkml:channel name="F" type="integer" max="32767" units="dev"/>
        </inkml:traceFormat>
        <inkml:channelProperties>
          <inkml:channelProperty channel="X" name="resolution" value="2540.22754" units="1/in"/>
          <inkml:channelProperty channel="Y" name="resolution" value="2540.31738" units="1/in"/>
          <inkml:channelProperty channel="F" name="resolution" value="0" units="1/dev"/>
        </inkml:channelProperties>
      </inkml:inkSource>
      <inkml:timestamp xml:id="ts0" timeString="2012-09-10T07:14:56.813"/>
    </inkml:context>
    <inkml:brush xml:id="br0">
      <inkml:brushProperty name="width" value="0.05292" units="cm"/>
      <inkml:brushProperty name="height" value="0.05292" units="cm"/>
      <inkml:brushProperty name="color" value="#FF0000"/>
      <inkml:brushProperty name="fitToCurve" value="1"/>
    </inkml:brush>
  </inkml:definitions>
  <inkml:trace contextRef="#ctx0" brushRef="#br0">0 0 387,'41'44'1677,"-17"-30"-2451</inkml:trace>
</inkml:ink>
</file>

<file path=ppt/ink/ink7.xml><?xml version="1.0" encoding="utf-8"?>
<inkml:ink xmlns:inkml="http://www.w3.org/2003/InkML">
  <inkml:definitions>
    <inkml:context xml:id="ctx0">
      <inkml:inkSource xml:id="inkSrc0">
        <inkml:traceFormat>
          <inkml:channel name="X" type="integer" max="26111" units="in"/>
          <inkml:channel name="Y" type="integer" max="16319" units="in"/>
          <inkml:channel name="F" type="integer" max="32767" units="dev"/>
        </inkml:traceFormat>
        <inkml:channelProperties>
          <inkml:channelProperty channel="X" name="resolution" value="2540.22754" units="1/in"/>
          <inkml:channelProperty channel="Y" name="resolution" value="2540.31738" units="1/in"/>
          <inkml:channelProperty channel="F" name="resolution" value="0" units="1/dev"/>
        </inkml:channelProperties>
      </inkml:inkSource>
      <inkml:timestamp xml:id="ts0" timeString="2014-04-22T02:33:29.820"/>
    </inkml:context>
    <inkml:brush xml:id="br0">
      <inkml:brushProperty name="width" value="0.05292" units="cm"/>
      <inkml:brushProperty name="height" value="0.05292" units="cm"/>
      <inkml:brushProperty name="color" value="#FF0000"/>
      <inkml:brushProperty name="fitToCurve" value="1"/>
    </inkml:brush>
  </inkml:definitions>
  <inkml:trace contextRef="#ctx0" brushRef="#br0">40 38 10836,'-18'-29'3999,"18"29"0,-12-9-516,2 9-2580,10 0-645,0 15-387,0-15-516,6 20-1161,4-11-1806,-10-9-387,19 0 0,-12-14-387</inkml:trace>
</inkml:ink>
</file>

<file path=ppt/ink/ink8.xml><?xml version="1.0" encoding="utf-8"?>
<inkml:ink xmlns:inkml="http://www.w3.org/2003/InkML">
  <inkml:definitions>
    <inkml:context xml:id="ctx0">
      <inkml:inkSource xml:id="inkSrc0">
        <inkml:traceFormat>
          <inkml:channel name="X" type="integer" max="26111" units="in"/>
          <inkml:channel name="Y" type="integer" max="16319" units="in"/>
          <inkml:channel name="F" type="integer" max="32767" units="dev"/>
        </inkml:traceFormat>
        <inkml:channelProperties>
          <inkml:channelProperty channel="X" name="resolution" value="2540.22754" units="1/in"/>
          <inkml:channelProperty channel="Y" name="resolution" value="2540.31738" units="1/in"/>
          <inkml:channelProperty channel="F" name="resolution" value="0" units="1/dev"/>
        </inkml:channelProperties>
      </inkml:inkSource>
      <inkml:timestamp xml:id="ts0" timeString="2014-04-22T02:34:43.702"/>
    </inkml:context>
    <inkml:brush xml:id="br0">
      <inkml:brushProperty name="width" value="0.05292" units="cm"/>
      <inkml:brushProperty name="height" value="0.05292" units="cm"/>
      <inkml:brushProperty name="color" value="#FF0000"/>
      <inkml:brushProperty name="fitToCurve" value="1"/>
    </inkml:brush>
  </inkml:definitions>
  <inkml:trace contextRef="#ctx0" brushRef="#br0">0 0 1548,'39'59'2967,"-12"-26"-645,-9-11-1806,0-8-2193,11 12-129,-8-16-903</inkml:trace>
</inkml:ink>
</file>

<file path=ppt/ink/ink9.xml><?xml version="1.0" encoding="utf-8"?>
<inkml:ink xmlns:inkml="http://www.w3.org/2003/InkML">
  <inkml:definitions>
    <inkml:context xml:id="ctx0">
      <inkml:inkSource xml:id="inkSrc0">
        <inkml:traceFormat>
          <inkml:channel name="X" type="integer" max="26111" units="in"/>
          <inkml:channel name="Y" type="integer" max="16319" units="in"/>
          <inkml:channel name="F" type="integer" max="32767" units="dev"/>
        </inkml:traceFormat>
        <inkml:channelProperties>
          <inkml:channelProperty channel="X" name="resolution" value="2540.22754" units="1/in"/>
          <inkml:channelProperty channel="Y" name="resolution" value="2540.31738" units="1/in"/>
          <inkml:channelProperty channel="F" name="resolution" value="0" units="1/dev"/>
        </inkml:channelProperties>
      </inkml:inkSource>
      <inkml:timestamp xml:id="ts0" timeString="2014-04-22T02:34:43.874"/>
    </inkml:context>
    <inkml:brush xml:id="br0">
      <inkml:brushProperty name="width" value="0.05292" units="cm"/>
      <inkml:brushProperty name="height" value="0.05292" units="cm"/>
      <inkml:brushProperty name="color" value="#FF0000"/>
      <inkml:brushProperty name="fitToCurve" value="1"/>
    </inkml:brush>
  </inkml:definitions>
  <inkml:trace contextRef="#ctx0" brushRef="#br0">0 0 2064,'18'42'2709,"-3"-21"-1161,1 0-2580,-6-10-903,8 9-258</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59074" name="Rectangle 2">
            <a:extLst>
              <a:ext uri="{FF2B5EF4-FFF2-40B4-BE49-F238E27FC236}">
                <a16:creationId xmlns:a16="http://schemas.microsoft.com/office/drawing/2014/main" id="{73DAC548-048B-43B0-B84E-23B4B484C7E8}"/>
              </a:ext>
            </a:extLst>
          </p:cNvPr>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200"/>
            </a:lvl1pPr>
          </a:lstStyle>
          <a:p>
            <a:pPr>
              <a:defRPr/>
            </a:pPr>
            <a:endParaRPr lang="en-US"/>
          </a:p>
        </p:txBody>
      </p:sp>
      <p:sp>
        <p:nvSpPr>
          <p:cNvPr id="259075" name="Rectangle 3">
            <a:extLst>
              <a:ext uri="{FF2B5EF4-FFF2-40B4-BE49-F238E27FC236}">
                <a16:creationId xmlns:a16="http://schemas.microsoft.com/office/drawing/2014/main" id="{F8984582-512D-AD57-8AD6-3F0BB99C7A99}"/>
              </a:ext>
            </a:extLst>
          </p:cNvPr>
          <p:cNvSpPr>
            <a:spLocks noGrp="1" noChangeArrowheads="1"/>
          </p:cNvSpPr>
          <p:nvPr>
            <p:ph type="dt" idx="1"/>
          </p:nvPr>
        </p:nvSpPr>
        <p:spPr bwMode="auto">
          <a:xfrm>
            <a:off x="388620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200"/>
            </a:lvl1pPr>
          </a:lstStyle>
          <a:p>
            <a:pPr>
              <a:defRPr/>
            </a:pPr>
            <a:endParaRPr lang="en-US"/>
          </a:p>
        </p:txBody>
      </p:sp>
      <p:sp>
        <p:nvSpPr>
          <p:cNvPr id="2052" name="Rectangle 4">
            <a:extLst>
              <a:ext uri="{FF2B5EF4-FFF2-40B4-BE49-F238E27FC236}">
                <a16:creationId xmlns:a16="http://schemas.microsoft.com/office/drawing/2014/main" id="{364F15BF-0DDB-9B3C-1517-B3BFB2740087}"/>
              </a:ext>
            </a:extLst>
          </p:cNvPr>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59077" name="Rectangle 5">
            <a:extLst>
              <a:ext uri="{FF2B5EF4-FFF2-40B4-BE49-F238E27FC236}">
                <a16:creationId xmlns:a16="http://schemas.microsoft.com/office/drawing/2014/main" id="{4CC0221B-EE1A-F8C6-2B43-6EBA925D2201}"/>
              </a:ext>
            </a:extLst>
          </p:cNvPr>
          <p:cNvSpPr>
            <a:spLocks noGrp="1" noChangeArrowheads="1"/>
          </p:cNvSpPr>
          <p:nvPr>
            <p:ph type="body" sz="quarter" idx="3"/>
          </p:nvPr>
        </p:nvSpPr>
        <p:spPr bwMode="auto">
          <a:xfrm>
            <a:off x="914400" y="4343400"/>
            <a:ext cx="50292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259078" name="Rectangle 6">
            <a:extLst>
              <a:ext uri="{FF2B5EF4-FFF2-40B4-BE49-F238E27FC236}">
                <a16:creationId xmlns:a16="http://schemas.microsoft.com/office/drawing/2014/main" id="{E3BD8617-3B58-4F97-DCF1-AA5EDC6EEF69}"/>
              </a:ext>
            </a:extLst>
          </p:cNvPr>
          <p:cNvSpPr>
            <a:spLocks noGrp="1" noChangeArrowheads="1"/>
          </p:cNvSpPr>
          <p:nvPr>
            <p:ph type="ftr" sz="quarter" idx="4"/>
          </p:nvPr>
        </p:nvSpPr>
        <p:spPr bwMode="auto">
          <a:xfrm>
            <a:off x="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200"/>
            </a:lvl1pPr>
          </a:lstStyle>
          <a:p>
            <a:pPr>
              <a:defRPr/>
            </a:pPr>
            <a:endParaRPr lang="en-US"/>
          </a:p>
        </p:txBody>
      </p:sp>
      <p:sp>
        <p:nvSpPr>
          <p:cNvPr id="259079" name="Rectangle 7">
            <a:extLst>
              <a:ext uri="{FF2B5EF4-FFF2-40B4-BE49-F238E27FC236}">
                <a16:creationId xmlns:a16="http://schemas.microsoft.com/office/drawing/2014/main" id="{21997177-F267-D4E0-6785-FB8623D14F5E}"/>
              </a:ext>
            </a:extLst>
          </p:cNvPr>
          <p:cNvSpPr>
            <a:spLocks noGrp="1" noChangeArrowheads="1"/>
          </p:cNvSpPr>
          <p:nvPr>
            <p:ph type="sldNum" sz="quarter" idx="5"/>
          </p:nvPr>
        </p:nvSpPr>
        <p:spPr bwMode="auto">
          <a:xfrm>
            <a:off x="388620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a:lvl1pPr>
          </a:lstStyle>
          <a:p>
            <a:pPr>
              <a:defRPr/>
            </a:pPr>
            <a:fld id="{95668F0D-5D11-4F6D-936B-1AAB9DC77DB2}"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10"/>
          </p:nvPr>
        </p:nvSpPr>
        <p:spPr/>
        <p:txBody>
          <a:bodyPr/>
          <a:lstStyle/>
          <a:p>
            <a:fld id="{9ED9C491-D402-4A0C-87F2-9D207D721050}" type="slidenum">
              <a:rPr lang="en-US" smtClean="0"/>
              <a:pPr/>
              <a:t>20</a:t>
            </a:fld>
            <a:endParaRPr lang="en-US"/>
          </a:p>
        </p:txBody>
      </p:sp>
    </p:spTree>
    <p:extLst>
      <p:ext uri="{BB962C8B-B14F-4D97-AF65-F5344CB8AC3E}">
        <p14:creationId xmlns:p14="http://schemas.microsoft.com/office/powerpoint/2010/main" val="337128482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a:extLst>
              <a:ext uri="{FF2B5EF4-FFF2-40B4-BE49-F238E27FC236}">
                <a16:creationId xmlns:a16="http://schemas.microsoft.com/office/drawing/2014/main" id="{F440A7F4-4BA6-7C09-F4DC-55D4D50580EF}"/>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93D9BB56-F357-D423-C824-DAD0266224A1}"/>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EFE6CE0D-D827-F830-2568-F0383DBB47D9}"/>
              </a:ext>
            </a:extLst>
          </p:cNvPr>
          <p:cNvSpPr>
            <a:spLocks noGrp="1" noChangeArrowheads="1"/>
          </p:cNvSpPr>
          <p:nvPr>
            <p:ph type="sldNum" sz="quarter" idx="12"/>
          </p:nvPr>
        </p:nvSpPr>
        <p:spPr>
          <a:ln/>
        </p:spPr>
        <p:txBody>
          <a:bodyPr/>
          <a:lstStyle>
            <a:lvl1pPr>
              <a:defRPr/>
            </a:lvl1pPr>
          </a:lstStyle>
          <a:p>
            <a:pPr>
              <a:defRPr/>
            </a:pPr>
            <a:fld id="{51480BDF-9C68-4EF6-8926-2C108D322338}" type="slidenum">
              <a:rPr lang="en-US" altLang="en-US"/>
              <a:pPr>
                <a:defRPr/>
              </a:pPr>
              <a:t>‹#›</a:t>
            </a:fld>
            <a:endParaRPr lang="en-US" altLang="en-US"/>
          </a:p>
        </p:txBody>
      </p:sp>
    </p:spTree>
    <p:extLst>
      <p:ext uri="{BB962C8B-B14F-4D97-AF65-F5344CB8AC3E}">
        <p14:creationId xmlns:p14="http://schemas.microsoft.com/office/powerpoint/2010/main" val="151762614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B3E28891-2D1C-C6F8-F42D-6DDAF214A8F4}"/>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319850DF-506F-9CAD-0F6C-8F315FDF50F0}"/>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A646666B-3CDC-A8B6-23AF-4409793C7DB7}"/>
              </a:ext>
            </a:extLst>
          </p:cNvPr>
          <p:cNvSpPr>
            <a:spLocks noGrp="1" noChangeArrowheads="1"/>
          </p:cNvSpPr>
          <p:nvPr>
            <p:ph type="sldNum" sz="quarter" idx="12"/>
          </p:nvPr>
        </p:nvSpPr>
        <p:spPr>
          <a:ln/>
        </p:spPr>
        <p:txBody>
          <a:bodyPr/>
          <a:lstStyle>
            <a:lvl1pPr>
              <a:defRPr/>
            </a:lvl1pPr>
          </a:lstStyle>
          <a:p>
            <a:pPr>
              <a:defRPr/>
            </a:pPr>
            <a:fld id="{0B7A3A73-9AD0-4429-BCF5-9D81AC45E1B5}" type="slidenum">
              <a:rPr lang="en-US" altLang="en-US"/>
              <a:pPr>
                <a:defRPr/>
              </a:pPr>
              <a:t>‹#›</a:t>
            </a:fld>
            <a:endParaRPr lang="en-US" altLang="en-US"/>
          </a:p>
        </p:txBody>
      </p:sp>
    </p:spTree>
    <p:extLst>
      <p:ext uri="{BB962C8B-B14F-4D97-AF65-F5344CB8AC3E}">
        <p14:creationId xmlns:p14="http://schemas.microsoft.com/office/powerpoint/2010/main" val="157640378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04CACF50-9649-0890-6199-07219CC7114B}"/>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A4C6D2D6-C3CD-019B-C6FD-FF14CCDE7138}"/>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20BABD9F-5867-A675-26B2-99246ACD54C9}"/>
              </a:ext>
            </a:extLst>
          </p:cNvPr>
          <p:cNvSpPr>
            <a:spLocks noGrp="1" noChangeArrowheads="1"/>
          </p:cNvSpPr>
          <p:nvPr>
            <p:ph type="sldNum" sz="quarter" idx="12"/>
          </p:nvPr>
        </p:nvSpPr>
        <p:spPr>
          <a:ln/>
        </p:spPr>
        <p:txBody>
          <a:bodyPr/>
          <a:lstStyle>
            <a:lvl1pPr>
              <a:defRPr/>
            </a:lvl1pPr>
          </a:lstStyle>
          <a:p>
            <a:pPr>
              <a:defRPr/>
            </a:pPr>
            <a:fld id="{E12ED688-B0BE-426D-A9A0-FA187ACA76C9}" type="slidenum">
              <a:rPr lang="en-US" altLang="en-US"/>
              <a:pPr>
                <a:defRPr/>
              </a:pPr>
              <a:t>‹#›</a:t>
            </a:fld>
            <a:endParaRPr lang="en-US" altLang="en-US"/>
          </a:p>
        </p:txBody>
      </p:sp>
    </p:spTree>
    <p:extLst>
      <p:ext uri="{BB962C8B-B14F-4D97-AF65-F5344CB8AC3E}">
        <p14:creationId xmlns:p14="http://schemas.microsoft.com/office/powerpoint/2010/main" val="148587058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D8D8CAE4-D279-E57D-3533-F6C0BB2F75EF}"/>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9B260A42-DA7E-7F1E-53C1-810762C80B31}"/>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FAAFF4F3-6CD3-1BD5-1282-D799231DF73F}"/>
              </a:ext>
            </a:extLst>
          </p:cNvPr>
          <p:cNvSpPr>
            <a:spLocks noGrp="1" noChangeArrowheads="1"/>
          </p:cNvSpPr>
          <p:nvPr>
            <p:ph type="sldNum" sz="quarter" idx="12"/>
          </p:nvPr>
        </p:nvSpPr>
        <p:spPr>
          <a:ln/>
        </p:spPr>
        <p:txBody>
          <a:bodyPr/>
          <a:lstStyle>
            <a:lvl1pPr>
              <a:defRPr/>
            </a:lvl1pPr>
          </a:lstStyle>
          <a:p>
            <a:pPr>
              <a:defRPr/>
            </a:pPr>
            <a:fld id="{47E22138-ADF3-4657-8120-07FEDC4C1BFB}" type="slidenum">
              <a:rPr lang="en-US" altLang="en-US"/>
              <a:pPr>
                <a:defRPr/>
              </a:pPr>
              <a:t>‹#›</a:t>
            </a:fld>
            <a:endParaRPr lang="en-US" altLang="en-US"/>
          </a:p>
        </p:txBody>
      </p:sp>
    </p:spTree>
    <p:extLst>
      <p:ext uri="{BB962C8B-B14F-4D97-AF65-F5344CB8AC3E}">
        <p14:creationId xmlns:p14="http://schemas.microsoft.com/office/powerpoint/2010/main" val="311899783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a:extLst>
              <a:ext uri="{FF2B5EF4-FFF2-40B4-BE49-F238E27FC236}">
                <a16:creationId xmlns:a16="http://schemas.microsoft.com/office/drawing/2014/main" id="{ADEAFB13-2C27-62E8-0B64-B13C3517B9D5}"/>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4E6089BE-33E0-B7C7-36D8-D9979E04B516}"/>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AAE776B5-8AEF-0DE4-410D-939C1D166F7C}"/>
              </a:ext>
            </a:extLst>
          </p:cNvPr>
          <p:cNvSpPr>
            <a:spLocks noGrp="1" noChangeArrowheads="1"/>
          </p:cNvSpPr>
          <p:nvPr>
            <p:ph type="sldNum" sz="quarter" idx="12"/>
          </p:nvPr>
        </p:nvSpPr>
        <p:spPr>
          <a:ln/>
        </p:spPr>
        <p:txBody>
          <a:bodyPr/>
          <a:lstStyle>
            <a:lvl1pPr>
              <a:defRPr/>
            </a:lvl1pPr>
          </a:lstStyle>
          <a:p>
            <a:pPr>
              <a:defRPr/>
            </a:pPr>
            <a:fld id="{A9EE0FDB-5972-412E-8F7D-80800870C673}" type="slidenum">
              <a:rPr lang="en-US" altLang="en-US"/>
              <a:pPr>
                <a:defRPr/>
              </a:pPr>
              <a:t>‹#›</a:t>
            </a:fld>
            <a:endParaRPr lang="en-US" altLang="en-US"/>
          </a:p>
        </p:txBody>
      </p:sp>
    </p:spTree>
    <p:extLst>
      <p:ext uri="{BB962C8B-B14F-4D97-AF65-F5344CB8AC3E}">
        <p14:creationId xmlns:p14="http://schemas.microsoft.com/office/powerpoint/2010/main" val="14682595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a:extLst>
              <a:ext uri="{FF2B5EF4-FFF2-40B4-BE49-F238E27FC236}">
                <a16:creationId xmlns:a16="http://schemas.microsoft.com/office/drawing/2014/main" id="{42B4087D-B7B9-E18F-D7AF-89B9C513F88C}"/>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5AF98821-D913-90FF-5F07-E7D9D3E63317}"/>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42429483-A756-66CD-295B-634B1134F624}"/>
              </a:ext>
            </a:extLst>
          </p:cNvPr>
          <p:cNvSpPr>
            <a:spLocks noGrp="1" noChangeArrowheads="1"/>
          </p:cNvSpPr>
          <p:nvPr>
            <p:ph type="sldNum" sz="quarter" idx="12"/>
          </p:nvPr>
        </p:nvSpPr>
        <p:spPr>
          <a:ln/>
        </p:spPr>
        <p:txBody>
          <a:bodyPr/>
          <a:lstStyle>
            <a:lvl1pPr>
              <a:defRPr/>
            </a:lvl1pPr>
          </a:lstStyle>
          <a:p>
            <a:pPr>
              <a:defRPr/>
            </a:pPr>
            <a:fld id="{02470360-C508-48B3-AA9B-E62534BB9F9E}" type="slidenum">
              <a:rPr lang="en-US" altLang="en-US"/>
              <a:pPr>
                <a:defRPr/>
              </a:pPr>
              <a:t>‹#›</a:t>
            </a:fld>
            <a:endParaRPr lang="en-US" altLang="en-US"/>
          </a:p>
        </p:txBody>
      </p:sp>
    </p:spTree>
    <p:extLst>
      <p:ext uri="{BB962C8B-B14F-4D97-AF65-F5344CB8AC3E}">
        <p14:creationId xmlns:p14="http://schemas.microsoft.com/office/powerpoint/2010/main" val="292507578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a:extLst>
              <a:ext uri="{FF2B5EF4-FFF2-40B4-BE49-F238E27FC236}">
                <a16:creationId xmlns:a16="http://schemas.microsoft.com/office/drawing/2014/main" id="{CAFE351E-AF01-C65A-CBD4-2F2CC5A76751}"/>
              </a:ext>
            </a:extLst>
          </p:cNvPr>
          <p:cNvSpPr>
            <a:spLocks noGrp="1" noChangeArrowheads="1"/>
          </p:cNvSpPr>
          <p:nvPr>
            <p:ph type="dt" sz="half" idx="10"/>
          </p:nvPr>
        </p:nvSpPr>
        <p:spPr>
          <a:ln/>
        </p:spPr>
        <p:txBody>
          <a:bodyPr/>
          <a:lstStyle>
            <a:lvl1pPr>
              <a:defRPr/>
            </a:lvl1pPr>
          </a:lstStyle>
          <a:p>
            <a:pPr>
              <a:defRPr/>
            </a:pPr>
            <a:endParaRPr lang="en-US"/>
          </a:p>
        </p:txBody>
      </p:sp>
      <p:sp>
        <p:nvSpPr>
          <p:cNvPr id="8" name="Rectangle 5">
            <a:extLst>
              <a:ext uri="{FF2B5EF4-FFF2-40B4-BE49-F238E27FC236}">
                <a16:creationId xmlns:a16="http://schemas.microsoft.com/office/drawing/2014/main" id="{9247FDC4-CD70-C912-C5B3-575E8A3EABB4}"/>
              </a:ext>
            </a:extLst>
          </p:cNvPr>
          <p:cNvSpPr>
            <a:spLocks noGrp="1" noChangeArrowheads="1"/>
          </p:cNvSpPr>
          <p:nvPr>
            <p:ph type="ftr" sz="quarter" idx="11"/>
          </p:nvPr>
        </p:nvSpPr>
        <p:spPr>
          <a:ln/>
        </p:spPr>
        <p:txBody>
          <a:bodyPr/>
          <a:lstStyle>
            <a:lvl1pPr>
              <a:defRPr/>
            </a:lvl1pPr>
          </a:lstStyle>
          <a:p>
            <a:pPr>
              <a:defRPr/>
            </a:pPr>
            <a:endParaRPr lang="en-US"/>
          </a:p>
        </p:txBody>
      </p:sp>
      <p:sp>
        <p:nvSpPr>
          <p:cNvPr id="9" name="Rectangle 6">
            <a:extLst>
              <a:ext uri="{FF2B5EF4-FFF2-40B4-BE49-F238E27FC236}">
                <a16:creationId xmlns:a16="http://schemas.microsoft.com/office/drawing/2014/main" id="{713AEABC-38D1-A4A6-4906-E34AA6914F5C}"/>
              </a:ext>
            </a:extLst>
          </p:cNvPr>
          <p:cNvSpPr>
            <a:spLocks noGrp="1" noChangeArrowheads="1"/>
          </p:cNvSpPr>
          <p:nvPr>
            <p:ph type="sldNum" sz="quarter" idx="12"/>
          </p:nvPr>
        </p:nvSpPr>
        <p:spPr>
          <a:ln/>
        </p:spPr>
        <p:txBody>
          <a:bodyPr/>
          <a:lstStyle>
            <a:lvl1pPr>
              <a:defRPr/>
            </a:lvl1pPr>
          </a:lstStyle>
          <a:p>
            <a:pPr>
              <a:defRPr/>
            </a:pPr>
            <a:fld id="{3C6D13B6-3017-4BB8-A438-B3DFBE9FD9C6}" type="slidenum">
              <a:rPr lang="en-US" altLang="en-US"/>
              <a:pPr>
                <a:defRPr/>
              </a:pPr>
              <a:t>‹#›</a:t>
            </a:fld>
            <a:endParaRPr lang="en-US" altLang="en-US"/>
          </a:p>
        </p:txBody>
      </p:sp>
    </p:spTree>
    <p:extLst>
      <p:ext uri="{BB962C8B-B14F-4D97-AF65-F5344CB8AC3E}">
        <p14:creationId xmlns:p14="http://schemas.microsoft.com/office/powerpoint/2010/main" val="98287453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a:extLst>
              <a:ext uri="{FF2B5EF4-FFF2-40B4-BE49-F238E27FC236}">
                <a16:creationId xmlns:a16="http://schemas.microsoft.com/office/drawing/2014/main" id="{BD4C7044-FBD6-83DA-0026-53847649064B}"/>
              </a:ext>
            </a:extLst>
          </p:cNvPr>
          <p:cNvSpPr>
            <a:spLocks noGrp="1" noChangeArrowheads="1"/>
          </p:cNvSpPr>
          <p:nvPr>
            <p:ph type="dt" sz="half" idx="10"/>
          </p:nvPr>
        </p:nvSpPr>
        <p:spPr>
          <a:ln/>
        </p:spPr>
        <p:txBody>
          <a:bodyPr/>
          <a:lstStyle>
            <a:lvl1pPr>
              <a:defRPr/>
            </a:lvl1pPr>
          </a:lstStyle>
          <a:p>
            <a:pPr>
              <a:defRPr/>
            </a:pPr>
            <a:endParaRPr lang="en-US"/>
          </a:p>
        </p:txBody>
      </p:sp>
      <p:sp>
        <p:nvSpPr>
          <p:cNvPr id="4" name="Rectangle 5">
            <a:extLst>
              <a:ext uri="{FF2B5EF4-FFF2-40B4-BE49-F238E27FC236}">
                <a16:creationId xmlns:a16="http://schemas.microsoft.com/office/drawing/2014/main" id="{4100077B-A2D5-6066-39A1-44593BCB6C75}"/>
              </a:ext>
            </a:extLst>
          </p:cNvPr>
          <p:cNvSpPr>
            <a:spLocks noGrp="1" noChangeArrowheads="1"/>
          </p:cNvSpPr>
          <p:nvPr>
            <p:ph type="ftr" sz="quarter" idx="11"/>
          </p:nvPr>
        </p:nvSpPr>
        <p:spPr>
          <a:ln/>
        </p:spPr>
        <p:txBody>
          <a:bodyPr/>
          <a:lstStyle>
            <a:lvl1pPr>
              <a:defRPr/>
            </a:lvl1pPr>
          </a:lstStyle>
          <a:p>
            <a:pPr>
              <a:defRPr/>
            </a:pPr>
            <a:endParaRPr lang="en-US"/>
          </a:p>
        </p:txBody>
      </p:sp>
      <p:sp>
        <p:nvSpPr>
          <p:cNvPr id="5" name="Rectangle 6">
            <a:extLst>
              <a:ext uri="{FF2B5EF4-FFF2-40B4-BE49-F238E27FC236}">
                <a16:creationId xmlns:a16="http://schemas.microsoft.com/office/drawing/2014/main" id="{451559CB-5922-D495-C248-14FA368C0FF0}"/>
              </a:ext>
            </a:extLst>
          </p:cNvPr>
          <p:cNvSpPr>
            <a:spLocks noGrp="1" noChangeArrowheads="1"/>
          </p:cNvSpPr>
          <p:nvPr>
            <p:ph type="sldNum" sz="quarter" idx="12"/>
          </p:nvPr>
        </p:nvSpPr>
        <p:spPr>
          <a:ln/>
        </p:spPr>
        <p:txBody>
          <a:bodyPr/>
          <a:lstStyle>
            <a:lvl1pPr>
              <a:defRPr/>
            </a:lvl1pPr>
          </a:lstStyle>
          <a:p>
            <a:pPr>
              <a:defRPr/>
            </a:pPr>
            <a:fld id="{661C90D6-6982-4383-9E2A-B0CAB4E85E33}" type="slidenum">
              <a:rPr lang="en-US" altLang="en-US"/>
              <a:pPr>
                <a:defRPr/>
              </a:pPr>
              <a:t>‹#›</a:t>
            </a:fld>
            <a:endParaRPr lang="en-US" altLang="en-US"/>
          </a:p>
        </p:txBody>
      </p:sp>
    </p:spTree>
    <p:extLst>
      <p:ext uri="{BB962C8B-B14F-4D97-AF65-F5344CB8AC3E}">
        <p14:creationId xmlns:p14="http://schemas.microsoft.com/office/powerpoint/2010/main" val="107470311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746EE8CE-3352-E3FB-F79B-56B89AD2C94C}"/>
              </a:ext>
            </a:extLst>
          </p:cNvPr>
          <p:cNvSpPr>
            <a:spLocks noGrp="1" noChangeArrowheads="1"/>
          </p:cNvSpPr>
          <p:nvPr>
            <p:ph type="dt" sz="half" idx="10"/>
          </p:nvPr>
        </p:nvSpPr>
        <p:spPr>
          <a:ln/>
        </p:spPr>
        <p:txBody>
          <a:bodyPr/>
          <a:lstStyle>
            <a:lvl1pPr>
              <a:defRPr/>
            </a:lvl1pPr>
          </a:lstStyle>
          <a:p>
            <a:pPr>
              <a:defRPr/>
            </a:pPr>
            <a:endParaRPr lang="en-US"/>
          </a:p>
        </p:txBody>
      </p:sp>
      <p:sp>
        <p:nvSpPr>
          <p:cNvPr id="3" name="Rectangle 5">
            <a:extLst>
              <a:ext uri="{FF2B5EF4-FFF2-40B4-BE49-F238E27FC236}">
                <a16:creationId xmlns:a16="http://schemas.microsoft.com/office/drawing/2014/main" id="{669A41DB-B5A1-8E47-051E-C0D16917B96B}"/>
              </a:ext>
            </a:extLst>
          </p:cNvPr>
          <p:cNvSpPr>
            <a:spLocks noGrp="1" noChangeArrowheads="1"/>
          </p:cNvSpPr>
          <p:nvPr>
            <p:ph type="ftr" sz="quarter" idx="11"/>
          </p:nvPr>
        </p:nvSpPr>
        <p:spPr>
          <a:ln/>
        </p:spPr>
        <p:txBody>
          <a:bodyPr/>
          <a:lstStyle>
            <a:lvl1pPr>
              <a:defRPr/>
            </a:lvl1pPr>
          </a:lstStyle>
          <a:p>
            <a:pPr>
              <a:defRPr/>
            </a:pPr>
            <a:endParaRPr lang="en-US"/>
          </a:p>
        </p:txBody>
      </p:sp>
      <p:sp>
        <p:nvSpPr>
          <p:cNvPr id="4" name="Rectangle 6">
            <a:extLst>
              <a:ext uri="{FF2B5EF4-FFF2-40B4-BE49-F238E27FC236}">
                <a16:creationId xmlns:a16="http://schemas.microsoft.com/office/drawing/2014/main" id="{2AE5A1C6-98AE-D94A-9339-0011AD6112E9}"/>
              </a:ext>
            </a:extLst>
          </p:cNvPr>
          <p:cNvSpPr>
            <a:spLocks noGrp="1" noChangeArrowheads="1"/>
          </p:cNvSpPr>
          <p:nvPr>
            <p:ph type="sldNum" sz="quarter" idx="12"/>
          </p:nvPr>
        </p:nvSpPr>
        <p:spPr>
          <a:ln/>
        </p:spPr>
        <p:txBody>
          <a:bodyPr/>
          <a:lstStyle>
            <a:lvl1pPr>
              <a:defRPr/>
            </a:lvl1pPr>
          </a:lstStyle>
          <a:p>
            <a:pPr>
              <a:defRPr/>
            </a:pPr>
            <a:fld id="{AD033BB7-04B7-44D6-B172-E9018704F4A1}" type="slidenum">
              <a:rPr lang="en-US" altLang="en-US"/>
              <a:pPr>
                <a:defRPr/>
              </a:pPr>
              <a:t>‹#›</a:t>
            </a:fld>
            <a:endParaRPr lang="en-US" altLang="en-US"/>
          </a:p>
        </p:txBody>
      </p:sp>
    </p:spTree>
    <p:extLst>
      <p:ext uri="{BB962C8B-B14F-4D97-AF65-F5344CB8AC3E}">
        <p14:creationId xmlns:p14="http://schemas.microsoft.com/office/powerpoint/2010/main" val="25830032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a:extLst>
              <a:ext uri="{FF2B5EF4-FFF2-40B4-BE49-F238E27FC236}">
                <a16:creationId xmlns:a16="http://schemas.microsoft.com/office/drawing/2014/main" id="{688E3992-6581-AFCF-22A2-6CD78CF39C53}"/>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9A614104-DCF5-9301-4A85-ED21865D3F1A}"/>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395D9BE6-170C-4A74-672D-12BA9A949DE1}"/>
              </a:ext>
            </a:extLst>
          </p:cNvPr>
          <p:cNvSpPr>
            <a:spLocks noGrp="1" noChangeArrowheads="1"/>
          </p:cNvSpPr>
          <p:nvPr>
            <p:ph type="sldNum" sz="quarter" idx="12"/>
          </p:nvPr>
        </p:nvSpPr>
        <p:spPr>
          <a:ln/>
        </p:spPr>
        <p:txBody>
          <a:bodyPr/>
          <a:lstStyle>
            <a:lvl1pPr>
              <a:defRPr/>
            </a:lvl1pPr>
          </a:lstStyle>
          <a:p>
            <a:pPr>
              <a:defRPr/>
            </a:pPr>
            <a:fld id="{B635D794-63CE-404A-92BB-0F83A1D5D74D}" type="slidenum">
              <a:rPr lang="en-US" altLang="en-US"/>
              <a:pPr>
                <a:defRPr/>
              </a:pPr>
              <a:t>‹#›</a:t>
            </a:fld>
            <a:endParaRPr lang="en-US" altLang="en-US"/>
          </a:p>
        </p:txBody>
      </p:sp>
    </p:spTree>
    <p:extLst>
      <p:ext uri="{BB962C8B-B14F-4D97-AF65-F5344CB8AC3E}">
        <p14:creationId xmlns:p14="http://schemas.microsoft.com/office/powerpoint/2010/main" val="143648496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a:extLst>
              <a:ext uri="{FF2B5EF4-FFF2-40B4-BE49-F238E27FC236}">
                <a16:creationId xmlns:a16="http://schemas.microsoft.com/office/drawing/2014/main" id="{084FADCE-55E3-386C-B76F-125FCFC59F52}"/>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45B04C50-406A-0DC4-FEFB-740C7BD90830}"/>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58BF19F5-C743-1817-E408-B7B2CAC8F34F}"/>
              </a:ext>
            </a:extLst>
          </p:cNvPr>
          <p:cNvSpPr>
            <a:spLocks noGrp="1" noChangeArrowheads="1"/>
          </p:cNvSpPr>
          <p:nvPr>
            <p:ph type="sldNum" sz="quarter" idx="12"/>
          </p:nvPr>
        </p:nvSpPr>
        <p:spPr>
          <a:ln/>
        </p:spPr>
        <p:txBody>
          <a:bodyPr/>
          <a:lstStyle>
            <a:lvl1pPr>
              <a:defRPr/>
            </a:lvl1pPr>
          </a:lstStyle>
          <a:p>
            <a:pPr>
              <a:defRPr/>
            </a:pPr>
            <a:fld id="{BD2A415F-3350-445B-B272-54BE5D392C7F}" type="slidenum">
              <a:rPr lang="en-US" altLang="en-US"/>
              <a:pPr>
                <a:defRPr/>
              </a:pPr>
              <a:t>‹#›</a:t>
            </a:fld>
            <a:endParaRPr lang="en-US" altLang="en-US"/>
          </a:p>
        </p:txBody>
      </p:sp>
    </p:spTree>
    <p:extLst>
      <p:ext uri="{BB962C8B-B14F-4D97-AF65-F5344CB8AC3E}">
        <p14:creationId xmlns:p14="http://schemas.microsoft.com/office/powerpoint/2010/main" val="191728547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a:extLst>
              <a:ext uri="{FF2B5EF4-FFF2-40B4-BE49-F238E27FC236}">
                <a16:creationId xmlns:a16="http://schemas.microsoft.com/office/drawing/2014/main" id="{DCDCE981-B4F0-59C1-9B6B-79237EFB244B}"/>
              </a:ext>
            </a:extLst>
          </p:cNvPr>
          <p:cNvSpPr>
            <a:spLocks noGrp="1" noChangeArrowheads="1"/>
          </p:cNvSpPr>
          <p:nvPr>
            <p:ph type="title"/>
          </p:nvPr>
        </p:nvSpPr>
        <p:spPr bwMode="auto">
          <a:xfrm>
            <a:off x="685800" y="609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Rectangle 3">
            <a:extLst>
              <a:ext uri="{FF2B5EF4-FFF2-40B4-BE49-F238E27FC236}">
                <a16:creationId xmlns:a16="http://schemas.microsoft.com/office/drawing/2014/main" id="{0391C12C-9C92-CDE7-4821-FF4F41F2EDC8}"/>
              </a:ext>
            </a:extLst>
          </p:cNvPr>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4">
            <a:extLst>
              <a:ext uri="{FF2B5EF4-FFF2-40B4-BE49-F238E27FC236}">
                <a16:creationId xmlns:a16="http://schemas.microsoft.com/office/drawing/2014/main" id="{EDB4B5B5-F7E5-73C0-A384-D74B2223ABA4}"/>
              </a:ext>
            </a:extLst>
          </p:cNvPr>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a:lvl1pPr>
          </a:lstStyle>
          <a:p>
            <a:pPr>
              <a:defRPr/>
            </a:pPr>
            <a:endParaRPr lang="en-US"/>
          </a:p>
        </p:txBody>
      </p:sp>
      <p:sp>
        <p:nvSpPr>
          <p:cNvPr id="1029" name="Rectangle 5">
            <a:extLst>
              <a:ext uri="{FF2B5EF4-FFF2-40B4-BE49-F238E27FC236}">
                <a16:creationId xmlns:a16="http://schemas.microsoft.com/office/drawing/2014/main" id="{225440AA-0D2A-5621-AC66-CE0C3F489D74}"/>
              </a:ext>
            </a:extLst>
          </p:cNvPr>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a:lvl1pPr>
          </a:lstStyle>
          <a:p>
            <a:pPr>
              <a:defRPr/>
            </a:pPr>
            <a:endParaRPr lang="en-US"/>
          </a:p>
        </p:txBody>
      </p:sp>
      <p:sp>
        <p:nvSpPr>
          <p:cNvPr id="1030" name="Rectangle 6">
            <a:extLst>
              <a:ext uri="{FF2B5EF4-FFF2-40B4-BE49-F238E27FC236}">
                <a16:creationId xmlns:a16="http://schemas.microsoft.com/office/drawing/2014/main" id="{C733A9C6-7C28-BB48-02A3-60DD7D1DCD35}"/>
              </a:ext>
            </a:extLst>
          </p:cNvPr>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a:lvl1pPr>
          </a:lstStyle>
          <a:p>
            <a:pPr>
              <a:defRPr/>
            </a:pPr>
            <a:fld id="{7FAA4287-DCB2-49EC-B880-0CE50D6BC660}"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fontAlgn="base">
        <a:spcBef>
          <a:spcPct val="0"/>
        </a:spcBef>
        <a:spcAft>
          <a:spcPct val="0"/>
        </a:spcAft>
        <a:defRPr sz="4400">
          <a:solidFill>
            <a:schemeClr val="tx2"/>
          </a:solidFill>
          <a:latin typeface="Times New Roman" pitchFamily="18" charset="0"/>
        </a:defRPr>
      </a:lvl6pPr>
      <a:lvl7pPr marL="914400" algn="ctr" rtl="0" fontAlgn="base">
        <a:spcBef>
          <a:spcPct val="0"/>
        </a:spcBef>
        <a:spcAft>
          <a:spcPct val="0"/>
        </a:spcAft>
        <a:defRPr sz="4400">
          <a:solidFill>
            <a:schemeClr val="tx2"/>
          </a:solidFill>
          <a:latin typeface="Times New Roman" pitchFamily="18" charset="0"/>
        </a:defRPr>
      </a:lvl7pPr>
      <a:lvl8pPr marL="1371600" algn="ctr" rtl="0" fontAlgn="base">
        <a:spcBef>
          <a:spcPct val="0"/>
        </a:spcBef>
        <a:spcAft>
          <a:spcPct val="0"/>
        </a:spcAft>
        <a:defRPr sz="4400">
          <a:solidFill>
            <a:schemeClr val="tx2"/>
          </a:solidFill>
          <a:latin typeface="Times New Roman" pitchFamily="18" charset="0"/>
        </a:defRPr>
      </a:lvl8pPr>
      <a:lvl9pPr marL="1828800" algn="ctr" rtl="0" fontAlgn="base">
        <a:spcBef>
          <a:spcPct val="0"/>
        </a:spcBef>
        <a:spcAft>
          <a:spcPct val="0"/>
        </a:spcAft>
        <a:defRPr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customXml" Target="../ink/ink1.xml"/><Relationship Id="rId7" Type="http://schemas.openxmlformats.org/officeDocument/2006/relationships/customXml" Target="../ink/ink4.xml"/><Relationship Id="rId2" Type="http://schemas.openxmlformats.org/officeDocument/2006/relationships/audio" Target="../media/audio1.wav"/><Relationship Id="rId1" Type="http://schemas.openxmlformats.org/officeDocument/2006/relationships/slideLayout" Target="../slideLayouts/slideLayout1.xml"/><Relationship Id="rId6" Type="http://schemas.openxmlformats.org/officeDocument/2006/relationships/customXml" Target="../ink/ink3.xml"/><Relationship Id="rId5" Type="http://schemas.openxmlformats.org/officeDocument/2006/relationships/customXml" Target="../ink/ink2.xml"/><Relationship Id="rId4" Type="http://schemas.openxmlformats.org/officeDocument/2006/relationships/image" Target="../media/image1.png"/><Relationship Id="rId9"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png"/><Relationship Id="rId1" Type="http://schemas.openxmlformats.org/officeDocument/2006/relationships/slideLayout" Target="../slideLayouts/slideLayout6.xml"/><Relationship Id="rId6" Type="http://schemas.openxmlformats.org/officeDocument/2006/relationships/image" Target="../media/image9.png"/><Relationship Id="rId5" Type="http://schemas.openxmlformats.org/officeDocument/2006/relationships/image" Target="../media/image39.png"/><Relationship Id="rId4" Type="http://schemas.openxmlformats.org/officeDocument/2006/relationships/image" Target="../media/image38.png"/></Relationships>
</file>

<file path=ppt/slides/_rels/slide11.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40.png"/><Relationship Id="rId1" Type="http://schemas.openxmlformats.org/officeDocument/2006/relationships/slideLayout" Target="../slideLayouts/slideLayout7.xml"/><Relationship Id="rId4" Type="http://schemas.openxmlformats.org/officeDocument/2006/relationships/image" Target="../media/image9.png"/></Relationships>
</file>

<file path=ppt/slides/_rels/slide12.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43.png"/><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13.xml.rels><?xml version="1.0" encoding="UTF-8" standalone="yes"?>
<Relationships xmlns="http://schemas.openxmlformats.org/package/2006/relationships"><Relationship Id="rId8" Type="http://schemas.openxmlformats.org/officeDocument/2006/relationships/customXml" Target="../ink/ink19.xml"/><Relationship Id="rId3" Type="http://schemas.openxmlformats.org/officeDocument/2006/relationships/image" Target="../media/image46.png"/><Relationship Id="rId7" Type="http://schemas.openxmlformats.org/officeDocument/2006/relationships/image" Target="../media/image35.png"/><Relationship Id="rId2" Type="http://schemas.openxmlformats.org/officeDocument/2006/relationships/image" Target="../media/image45.png"/><Relationship Id="rId1" Type="http://schemas.openxmlformats.org/officeDocument/2006/relationships/slideLayout" Target="../slideLayouts/slideLayout2.xml"/><Relationship Id="rId11" Type="http://schemas.openxmlformats.org/officeDocument/2006/relationships/image" Target="../media/image42.png"/><Relationship Id="rId10" Type="http://schemas.openxmlformats.org/officeDocument/2006/relationships/image" Target="../media/image9.png"/><Relationship Id="rId4" Type="http://schemas.openxmlformats.org/officeDocument/2006/relationships/customXml" Target="../ink/ink18.xml"/><Relationship Id="rId9" Type="http://schemas.openxmlformats.org/officeDocument/2006/relationships/image" Target="../media/image710.png"/></Relationships>
</file>

<file path=ppt/slides/_rels/slide14.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image" Target="../media/image48.png"/><Relationship Id="rId1" Type="http://schemas.openxmlformats.org/officeDocument/2006/relationships/slideLayout" Target="../slideLayouts/slideLayout2.xml"/><Relationship Id="rId10" Type="http://schemas.openxmlformats.org/officeDocument/2006/relationships/image" Target="../media/image9.png"/><Relationship Id="rId4" Type="http://schemas.openxmlformats.org/officeDocument/2006/relationships/customXml" Target="../ink/ink20.xml"/><Relationship Id="rId9" Type="http://schemas.openxmlformats.org/officeDocument/2006/relationships/image" Target="../media/image760.png"/></Relationships>
</file>

<file path=ppt/slides/_rels/slide1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image" Target="../media/image47.png"/><Relationship Id="rId1" Type="http://schemas.openxmlformats.org/officeDocument/2006/relationships/slideLayout" Target="../slideLayouts/slideLayout6.xml"/><Relationship Id="rId4" Type="http://schemas.openxmlformats.org/officeDocument/2006/relationships/image" Target="../media/image9.png"/></Relationships>
</file>

<file path=ppt/slides/_rels/slide1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51.png"/><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52.png"/><Relationship Id="rId1" Type="http://schemas.openxmlformats.org/officeDocument/2006/relationships/slideLayout" Target="../slideLayouts/slideLayout6.xml"/><Relationship Id="rId4" Type="http://schemas.openxmlformats.org/officeDocument/2006/relationships/image" Target="../media/image9.png"/></Relationships>
</file>

<file path=ppt/slides/_rels/slide2.xml.rels><?xml version="1.0" encoding="UTF-8" standalone="yes"?>
<Relationships xmlns="http://schemas.openxmlformats.org/package/2006/relationships"><Relationship Id="rId8" Type="http://schemas.openxmlformats.org/officeDocument/2006/relationships/image" Target="../media/image87.emf"/><Relationship Id="rId3" Type="http://schemas.openxmlformats.org/officeDocument/2006/relationships/image" Target="../media/image5.png"/><Relationship Id="rId7" Type="http://schemas.openxmlformats.org/officeDocument/2006/relationships/customXml" Target="../ink/ink5.xml"/><Relationship Id="rId2" Type="http://schemas.openxmlformats.org/officeDocument/2006/relationships/image" Target="../media/image4.png"/><Relationship Id="rId1" Type="http://schemas.openxmlformats.org/officeDocument/2006/relationships/slideLayout" Target="../slideLayouts/slideLayout6.xml"/><Relationship Id="rId6" Type="http://schemas.openxmlformats.org/officeDocument/2006/relationships/image" Target="../media/image8.png"/><Relationship Id="rId5" Type="http://schemas.openxmlformats.org/officeDocument/2006/relationships/image" Target="../media/image7.jpeg"/><Relationship Id="rId4" Type="http://schemas.openxmlformats.org/officeDocument/2006/relationships/image" Target="../media/image6.png"/><Relationship Id="rId9" Type="http://schemas.openxmlformats.org/officeDocument/2006/relationships/image" Target="../media/image9.png"/></Relationships>
</file>

<file path=ppt/slides/_rels/slide2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image" Target="../media/image53.png"/><Relationship Id="rId1" Type="http://schemas.openxmlformats.org/officeDocument/2006/relationships/slideLayout" Target="../slideLayouts/slideLayout6.xml"/><Relationship Id="rId4" Type="http://schemas.openxmlformats.org/officeDocument/2006/relationships/image" Target="../media/image9.png"/></Relationships>
</file>

<file path=ppt/slides/_rels/slide22.xml.rels><?xml version="1.0" encoding="UTF-8" standalone="yes"?>
<Relationships xmlns="http://schemas.openxmlformats.org/package/2006/relationships"><Relationship Id="rId3" Type="http://schemas.openxmlformats.org/officeDocument/2006/relationships/image" Target="../media/image56.jpg"/><Relationship Id="rId2" Type="http://schemas.openxmlformats.org/officeDocument/2006/relationships/image" Target="../media/image55.tiff"/><Relationship Id="rId1" Type="http://schemas.openxmlformats.org/officeDocument/2006/relationships/slideLayout" Target="../slideLayouts/slideLayout1.xml"/><Relationship Id="rId4" Type="http://schemas.openxmlformats.org/officeDocument/2006/relationships/image" Target="../media/image9.png"/></Relationships>
</file>

<file path=ppt/slides/_rels/slide2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customXml" Target="../ink/ink8.xml"/><Relationship Id="rId13" Type="http://schemas.openxmlformats.org/officeDocument/2006/relationships/image" Target="../media/image32.png"/><Relationship Id="rId18" Type="http://schemas.openxmlformats.org/officeDocument/2006/relationships/customXml" Target="../ink/ink13.xml"/><Relationship Id="rId3" Type="http://schemas.openxmlformats.org/officeDocument/2006/relationships/image" Target="../media/image11.jpeg"/><Relationship Id="rId7" Type="http://schemas.openxmlformats.org/officeDocument/2006/relationships/image" Target="../media/image29.png"/><Relationship Id="rId12" Type="http://schemas.openxmlformats.org/officeDocument/2006/relationships/customXml" Target="../ink/ink10.xml"/><Relationship Id="rId17" Type="http://schemas.openxmlformats.org/officeDocument/2006/relationships/image" Target="../media/image34.png"/><Relationship Id="rId2" Type="http://schemas.openxmlformats.org/officeDocument/2006/relationships/image" Target="../media/image10.jpeg"/><Relationship Id="rId16" Type="http://schemas.openxmlformats.org/officeDocument/2006/relationships/customXml" Target="../ink/ink12.xml"/><Relationship Id="rId20" Type="http://schemas.openxmlformats.org/officeDocument/2006/relationships/image" Target="../media/image9.png"/><Relationship Id="rId1" Type="http://schemas.openxmlformats.org/officeDocument/2006/relationships/slideLayout" Target="../slideLayouts/slideLayout7.xml"/><Relationship Id="rId6" Type="http://schemas.openxmlformats.org/officeDocument/2006/relationships/customXml" Target="../ink/ink7.xml"/><Relationship Id="rId11" Type="http://schemas.openxmlformats.org/officeDocument/2006/relationships/image" Target="../media/image310.png"/><Relationship Id="rId5" Type="http://schemas.openxmlformats.org/officeDocument/2006/relationships/image" Target="../media/image28.png"/><Relationship Id="rId15" Type="http://schemas.openxmlformats.org/officeDocument/2006/relationships/image" Target="../media/image33.png"/><Relationship Id="rId10" Type="http://schemas.openxmlformats.org/officeDocument/2006/relationships/customXml" Target="../ink/ink9.xml"/><Relationship Id="rId19" Type="http://schemas.openxmlformats.org/officeDocument/2006/relationships/image" Target="../media/image35.png"/><Relationship Id="rId4" Type="http://schemas.openxmlformats.org/officeDocument/2006/relationships/customXml" Target="../ink/ink6.xml"/><Relationship Id="rId9" Type="http://schemas.openxmlformats.org/officeDocument/2006/relationships/image" Target="../media/image30.png"/><Relationship Id="rId14" Type="http://schemas.openxmlformats.org/officeDocument/2006/relationships/customXml" Target="../ink/ink11.xml"/></Relationships>
</file>

<file path=ppt/slides/_rels/slide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6.xml"/><Relationship Id="rId4" Type="http://schemas.openxmlformats.org/officeDocument/2006/relationships/image" Target="../media/image9.png"/></Relationships>
</file>

<file path=ppt/slides/_rels/slide5.xml.rels><?xml version="1.0" encoding="UTF-8" standalone="yes"?>
<Relationships xmlns="http://schemas.openxmlformats.org/package/2006/relationships"><Relationship Id="rId3" Type="http://schemas.openxmlformats.org/officeDocument/2006/relationships/image" Target="../media/image15.png"/><Relationship Id="rId7" Type="http://schemas.openxmlformats.org/officeDocument/2006/relationships/image" Target="../media/image9.png"/><Relationship Id="rId2" Type="http://schemas.openxmlformats.org/officeDocument/2006/relationships/image" Target="../media/image14.png"/><Relationship Id="rId1" Type="http://schemas.openxmlformats.org/officeDocument/2006/relationships/slideLayout" Target="../slideLayouts/slideLayout6.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png"/></Relationships>
</file>

<file path=ppt/slides/_rels/slide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6.xml"/><Relationship Id="rId6" Type="http://schemas.openxmlformats.org/officeDocument/2006/relationships/image" Target="../media/image9.png"/><Relationship Id="rId5" Type="http://schemas.openxmlformats.org/officeDocument/2006/relationships/image" Target="../media/image22.png"/><Relationship Id="rId4" Type="http://schemas.openxmlformats.org/officeDocument/2006/relationships/image" Target="../media/image21.png"/></Relationships>
</file>

<file path=ppt/slides/_rels/slide7.xml.rels><?xml version="1.0" encoding="UTF-8" standalone="yes"?>
<Relationships xmlns="http://schemas.openxmlformats.org/package/2006/relationships"><Relationship Id="rId3" Type="http://schemas.openxmlformats.org/officeDocument/2006/relationships/image" Target="../media/image24.png"/><Relationship Id="rId7" Type="http://schemas.openxmlformats.org/officeDocument/2006/relationships/customXml" Target="../ink/ink14.xml"/><Relationship Id="rId2" Type="http://schemas.openxmlformats.org/officeDocument/2006/relationships/image" Target="../media/image23.png"/><Relationship Id="rId1" Type="http://schemas.openxmlformats.org/officeDocument/2006/relationships/slideLayout" Target="../slideLayouts/slideLayout6.xml"/><Relationship Id="rId6" Type="http://schemas.openxmlformats.org/officeDocument/2006/relationships/image" Target="../media/image25.jpeg"/><Relationship Id="rId5" Type="http://schemas.openxmlformats.org/officeDocument/2006/relationships/image" Target="../media/image19.png"/><Relationship Id="rId10" Type="http://schemas.openxmlformats.org/officeDocument/2006/relationships/image" Target="../media/image9.png"/><Relationship Id="rId4" Type="http://schemas.openxmlformats.org/officeDocument/2006/relationships/image" Target="../media/image25.png"/><Relationship Id="rId9" Type="http://schemas.openxmlformats.org/officeDocument/2006/relationships/image" Target="../../clipboard/media/image29.png"/></Relationships>
</file>

<file path=ppt/slides/_rels/slide8.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6.png"/><Relationship Id="rId1" Type="http://schemas.openxmlformats.org/officeDocument/2006/relationships/slideLayout" Target="../slideLayouts/slideLayout6.xml"/><Relationship Id="rId4" Type="http://schemas.openxmlformats.org/officeDocument/2006/relationships/image" Target="../media/image9.png"/></Relationships>
</file>

<file path=ppt/slides/_rels/slide9.xml.rels><?xml version="1.0" encoding="UTF-8" standalone="yes"?>
<Relationships xmlns="http://schemas.openxmlformats.org/package/2006/relationships"><Relationship Id="rId8" Type="http://schemas.openxmlformats.org/officeDocument/2006/relationships/customXml" Target="../ink/ink16.xml"/><Relationship Id="rId3" Type="http://schemas.microsoft.com/office/2007/relationships/hdphoto" Target="../media/hdphoto2.wdp"/><Relationship Id="rId7" Type="http://schemas.openxmlformats.org/officeDocument/2006/relationships/image" Target="../../clipboard/media/image42.png"/><Relationship Id="rId2" Type="http://schemas.openxmlformats.org/officeDocument/2006/relationships/image" Target="../media/image27.png"/><Relationship Id="rId1" Type="http://schemas.openxmlformats.org/officeDocument/2006/relationships/slideLayout" Target="../slideLayouts/slideLayout6.xml"/><Relationship Id="rId6" Type="http://schemas.openxmlformats.org/officeDocument/2006/relationships/customXml" Target="../ink/ink15.xml"/><Relationship Id="rId11" Type="http://schemas.openxmlformats.org/officeDocument/2006/relationships/image" Target="../media/image9.png"/><Relationship Id="rId5" Type="http://schemas.openxmlformats.org/officeDocument/2006/relationships/image" Target="../media/image8.png"/><Relationship Id="rId10" Type="http://schemas.openxmlformats.org/officeDocument/2006/relationships/customXml" Target="../ink/ink17.xml"/><Relationship Id="rId4" Type="http://schemas.openxmlformats.org/officeDocument/2006/relationships/image" Target="../media/image31.png"/><Relationship Id="rId9" Type="http://schemas.openxmlformats.org/officeDocument/2006/relationships/image" Target="../../clipboard/media/image4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a:extLst>
              <a:ext uri="{FF2B5EF4-FFF2-40B4-BE49-F238E27FC236}">
                <a16:creationId xmlns:a16="http://schemas.microsoft.com/office/drawing/2014/main" id="{F2ECBDB1-A5C6-5BA2-6D77-74F9BC36088C}"/>
              </a:ext>
            </a:extLst>
          </p:cNvPr>
          <p:cNvSpPr>
            <a:spLocks noGrp="1" noChangeArrowheads="1"/>
          </p:cNvSpPr>
          <p:nvPr>
            <p:ph type="ctrTitle"/>
          </p:nvPr>
        </p:nvSpPr>
        <p:spPr>
          <a:xfrm>
            <a:off x="293688" y="228600"/>
            <a:ext cx="8839200" cy="914400"/>
          </a:xfrm>
          <a:solidFill>
            <a:schemeClr val="bg1"/>
          </a:solidFill>
          <a:ln>
            <a:solidFill>
              <a:srgbClr val="FF33CC"/>
            </a:solidFill>
            <a:miter lim="800000"/>
            <a:headEnd/>
            <a:tailEnd/>
          </a:ln>
        </p:spPr>
        <p:txBody>
          <a:bodyPr/>
          <a:lstStyle/>
          <a:p>
            <a:pPr eaLnBrk="1" hangingPunct="1"/>
            <a:r>
              <a:rPr lang="en-US" altLang="en-US" sz="2800" dirty="0">
                <a:solidFill>
                  <a:schemeClr val="accent2"/>
                </a:solidFill>
              </a:rPr>
              <a:t>Fuel Injection Strategies for Eco-friendly Combustion in CI Engines</a:t>
            </a:r>
          </a:p>
        </p:txBody>
      </p:sp>
      <p:sp>
        <p:nvSpPr>
          <p:cNvPr id="4099" name="Rectangle 3">
            <a:extLst>
              <a:ext uri="{FF2B5EF4-FFF2-40B4-BE49-F238E27FC236}">
                <a16:creationId xmlns:a16="http://schemas.microsoft.com/office/drawing/2014/main" id="{CAB1B514-C434-AC9C-BBB0-2DD688DB6D8A}"/>
              </a:ext>
            </a:extLst>
          </p:cNvPr>
          <p:cNvSpPr>
            <a:spLocks noGrp="1" noChangeArrowheads="1"/>
          </p:cNvSpPr>
          <p:nvPr>
            <p:ph type="subTitle" idx="1"/>
          </p:nvPr>
        </p:nvSpPr>
        <p:spPr>
          <a:xfrm>
            <a:off x="1676400" y="3505200"/>
            <a:ext cx="6400800" cy="1295400"/>
          </a:xfrm>
        </p:spPr>
        <p:txBody>
          <a:bodyPr/>
          <a:lstStyle/>
          <a:p>
            <a:pPr eaLnBrk="1" hangingPunct="1"/>
            <a:r>
              <a:rPr lang="en-US" altLang="en-US" sz="1800" dirty="0">
                <a:latin typeface="CommercialScript BT"/>
              </a:rPr>
              <a:t> P M V Subbarao</a:t>
            </a:r>
          </a:p>
          <a:p>
            <a:pPr eaLnBrk="1" hangingPunct="1"/>
            <a:r>
              <a:rPr lang="en-US" altLang="en-US" sz="1800" dirty="0">
                <a:latin typeface="CommercialScript BT"/>
              </a:rPr>
              <a:t>Professor</a:t>
            </a:r>
          </a:p>
          <a:p>
            <a:pPr eaLnBrk="1" hangingPunct="1"/>
            <a:r>
              <a:rPr lang="en-US" altLang="en-US" sz="1800" dirty="0">
                <a:latin typeface="Tempus Sans ITC" panose="04020404030D07020202" pitchFamily="82" charset="0"/>
              </a:rPr>
              <a:t>Mechanical Engineering Department</a:t>
            </a:r>
          </a:p>
        </p:txBody>
      </p:sp>
      <p:sp>
        <p:nvSpPr>
          <p:cNvPr id="4100" name="Text Box 4">
            <a:extLst>
              <a:ext uri="{FF2B5EF4-FFF2-40B4-BE49-F238E27FC236}">
                <a16:creationId xmlns:a16="http://schemas.microsoft.com/office/drawing/2014/main" id="{F68B26A2-9C7D-92AE-8F31-7D1C7A8621AB}"/>
              </a:ext>
            </a:extLst>
          </p:cNvPr>
          <p:cNvSpPr txBox="1">
            <a:spLocks noChangeArrowheads="1"/>
          </p:cNvSpPr>
          <p:nvPr/>
        </p:nvSpPr>
        <p:spPr bwMode="auto">
          <a:xfrm>
            <a:off x="1219200" y="4800600"/>
            <a:ext cx="1841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en-US" altLang="en-US" sz="2400">
              <a:latin typeface="Arial" panose="020B0604020202020204" pitchFamily="34" charset="0"/>
            </a:endParaRPr>
          </a:p>
        </p:txBody>
      </p:sp>
      <p:sp>
        <p:nvSpPr>
          <p:cNvPr id="74757" name="Text Box 5">
            <a:extLst>
              <a:ext uri="{FF2B5EF4-FFF2-40B4-BE49-F238E27FC236}">
                <a16:creationId xmlns:a16="http://schemas.microsoft.com/office/drawing/2014/main" id="{1157B656-0244-4069-5FA4-E6D16FA7A6CB}"/>
              </a:ext>
            </a:extLst>
          </p:cNvPr>
          <p:cNvSpPr txBox="1">
            <a:spLocks noChangeArrowheads="1"/>
          </p:cNvSpPr>
          <p:nvPr/>
        </p:nvSpPr>
        <p:spPr bwMode="auto">
          <a:xfrm>
            <a:off x="130175" y="5105400"/>
            <a:ext cx="8839200" cy="1323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r>
              <a:rPr lang="en-US" altLang="en-US" sz="4000" b="1" dirty="0">
                <a:solidFill>
                  <a:srgbClr val="FF0000"/>
                </a:solidFill>
                <a:latin typeface="Blackadder ITC" panose="04020505051007020D02" pitchFamily="82" charset="0"/>
              </a:rPr>
              <a:t>Add Baby Care fir Teen Combustion Process in Heterogeneous Mixtures….</a:t>
            </a:r>
          </a:p>
        </p:txBody>
      </p:sp>
      <p:grpSp>
        <p:nvGrpSpPr>
          <p:cNvPr id="4102" name="Group 8">
            <a:extLst>
              <a:ext uri="{FF2B5EF4-FFF2-40B4-BE49-F238E27FC236}">
                <a16:creationId xmlns:a16="http://schemas.microsoft.com/office/drawing/2014/main" id="{BB04537B-EAA5-E417-A900-FEA0D28DD25F}"/>
              </a:ext>
            </a:extLst>
          </p:cNvPr>
          <p:cNvGrpSpPr>
            <a:grpSpLocks/>
          </p:cNvGrpSpPr>
          <p:nvPr/>
        </p:nvGrpSpPr>
        <p:grpSpPr bwMode="auto">
          <a:xfrm>
            <a:off x="0" y="0"/>
            <a:ext cx="9144000" cy="6858000"/>
            <a:chOff x="0" y="0"/>
            <a:chExt cx="5760" cy="4320"/>
          </a:xfrm>
        </p:grpSpPr>
        <p:grpSp>
          <p:nvGrpSpPr>
            <p:cNvPr id="4121" name="Group 9">
              <a:extLst>
                <a:ext uri="{FF2B5EF4-FFF2-40B4-BE49-F238E27FC236}">
                  <a16:creationId xmlns:a16="http://schemas.microsoft.com/office/drawing/2014/main" id="{0C85A9AA-D842-F7E0-BE0B-CF05E2E3550C}"/>
                </a:ext>
              </a:extLst>
            </p:cNvPr>
            <p:cNvGrpSpPr>
              <a:grpSpLocks/>
            </p:cNvGrpSpPr>
            <p:nvPr/>
          </p:nvGrpSpPr>
          <p:grpSpPr bwMode="auto">
            <a:xfrm>
              <a:off x="0" y="0"/>
              <a:ext cx="192" cy="4320"/>
              <a:chOff x="0" y="-48"/>
              <a:chExt cx="144" cy="4368"/>
            </a:xfrm>
          </p:grpSpPr>
          <p:sp>
            <p:nvSpPr>
              <p:cNvPr id="4131" name="Rectangle 10">
                <a:extLst>
                  <a:ext uri="{FF2B5EF4-FFF2-40B4-BE49-F238E27FC236}">
                    <a16:creationId xmlns:a16="http://schemas.microsoft.com/office/drawing/2014/main" id="{571BA078-AB34-C112-CBBD-CE598F20441B}"/>
                  </a:ext>
                </a:extLst>
              </p:cNvPr>
              <p:cNvSpPr>
                <a:spLocks noChangeArrowheads="1"/>
              </p:cNvSpPr>
              <p:nvPr/>
            </p:nvSpPr>
            <p:spPr bwMode="auto">
              <a:xfrm>
                <a:off x="0" y="-48"/>
                <a:ext cx="144" cy="2352"/>
              </a:xfrm>
              <a:prstGeom prst="rect">
                <a:avLst/>
              </a:prstGeom>
              <a:gradFill rotWithShape="0">
                <a:gsLst>
                  <a:gs pos="0">
                    <a:srgbClr val="FF9900"/>
                  </a:gs>
                  <a:gs pos="100000">
                    <a:schemeClr val="bg1"/>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en-US" altLang="en-US" sz="2400">
                  <a:latin typeface="Arial" panose="020B0604020202020204" pitchFamily="34" charset="0"/>
                </a:endParaRPr>
              </a:p>
            </p:txBody>
          </p:sp>
          <p:sp>
            <p:nvSpPr>
              <p:cNvPr id="4132" name="Rectangle 11">
                <a:extLst>
                  <a:ext uri="{FF2B5EF4-FFF2-40B4-BE49-F238E27FC236}">
                    <a16:creationId xmlns:a16="http://schemas.microsoft.com/office/drawing/2014/main" id="{8F2553FF-975D-6F5E-8240-C64182E0EE91}"/>
                  </a:ext>
                </a:extLst>
              </p:cNvPr>
              <p:cNvSpPr>
                <a:spLocks noChangeArrowheads="1"/>
              </p:cNvSpPr>
              <p:nvPr/>
            </p:nvSpPr>
            <p:spPr bwMode="auto">
              <a:xfrm>
                <a:off x="0" y="2160"/>
                <a:ext cx="144" cy="2160"/>
              </a:xfrm>
              <a:prstGeom prst="rect">
                <a:avLst/>
              </a:prstGeom>
              <a:gradFill rotWithShape="0">
                <a:gsLst>
                  <a:gs pos="0">
                    <a:schemeClr val="bg1"/>
                  </a:gs>
                  <a:gs pos="100000">
                    <a:srgbClr val="006600"/>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en-US" altLang="en-US" sz="2400">
                  <a:latin typeface="Arial" panose="020B0604020202020204" pitchFamily="34" charset="0"/>
                </a:endParaRPr>
              </a:p>
            </p:txBody>
          </p:sp>
        </p:grpSp>
        <p:grpSp>
          <p:nvGrpSpPr>
            <p:cNvPr id="4122" name="Group 12">
              <a:extLst>
                <a:ext uri="{FF2B5EF4-FFF2-40B4-BE49-F238E27FC236}">
                  <a16:creationId xmlns:a16="http://schemas.microsoft.com/office/drawing/2014/main" id="{78617FFE-A066-100E-C5AB-44F088007DDF}"/>
                </a:ext>
              </a:extLst>
            </p:cNvPr>
            <p:cNvGrpSpPr>
              <a:grpSpLocks/>
            </p:cNvGrpSpPr>
            <p:nvPr/>
          </p:nvGrpSpPr>
          <p:grpSpPr bwMode="auto">
            <a:xfrm>
              <a:off x="5674" y="24"/>
              <a:ext cx="86" cy="4296"/>
              <a:chOff x="5616" y="-48"/>
              <a:chExt cx="144" cy="4368"/>
            </a:xfrm>
          </p:grpSpPr>
          <p:sp>
            <p:nvSpPr>
              <p:cNvPr id="4129" name="Rectangle 13">
                <a:extLst>
                  <a:ext uri="{FF2B5EF4-FFF2-40B4-BE49-F238E27FC236}">
                    <a16:creationId xmlns:a16="http://schemas.microsoft.com/office/drawing/2014/main" id="{332F7BC2-B757-B5D1-3567-7AB38E027ECC}"/>
                  </a:ext>
                </a:extLst>
              </p:cNvPr>
              <p:cNvSpPr>
                <a:spLocks noChangeArrowheads="1"/>
              </p:cNvSpPr>
              <p:nvPr/>
            </p:nvSpPr>
            <p:spPr bwMode="auto">
              <a:xfrm>
                <a:off x="5616" y="-48"/>
                <a:ext cx="144" cy="2352"/>
              </a:xfrm>
              <a:prstGeom prst="rect">
                <a:avLst/>
              </a:prstGeom>
              <a:gradFill rotWithShape="0">
                <a:gsLst>
                  <a:gs pos="0">
                    <a:srgbClr val="006600"/>
                  </a:gs>
                  <a:gs pos="100000">
                    <a:schemeClr val="bg1"/>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en-US" altLang="en-US" sz="2400">
                  <a:latin typeface="Arial" panose="020B0604020202020204" pitchFamily="34" charset="0"/>
                </a:endParaRPr>
              </a:p>
            </p:txBody>
          </p:sp>
          <p:sp>
            <p:nvSpPr>
              <p:cNvPr id="4130" name="Rectangle 14">
                <a:extLst>
                  <a:ext uri="{FF2B5EF4-FFF2-40B4-BE49-F238E27FC236}">
                    <a16:creationId xmlns:a16="http://schemas.microsoft.com/office/drawing/2014/main" id="{12569943-FDBB-372E-254A-01D9DCA1D4C0}"/>
                  </a:ext>
                </a:extLst>
              </p:cNvPr>
              <p:cNvSpPr>
                <a:spLocks noChangeArrowheads="1"/>
              </p:cNvSpPr>
              <p:nvPr/>
            </p:nvSpPr>
            <p:spPr bwMode="auto">
              <a:xfrm>
                <a:off x="5616" y="2160"/>
                <a:ext cx="144" cy="2160"/>
              </a:xfrm>
              <a:prstGeom prst="rect">
                <a:avLst/>
              </a:prstGeom>
              <a:gradFill rotWithShape="0">
                <a:gsLst>
                  <a:gs pos="0">
                    <a:schemeClr val="bg1"/>
                  </a:gs>
                  <a:gs pos="100000">
                    <a:srgbClr val="FF9900"/>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en-US" altLang="en-US" sz="2400">
                  <a:latin typeface="Arial" panose="020B0604020202020204" pitchFamily="34" charset="0"/>
                </a:endParaRPr>
              </a:p>
            </p:txBody>
          </p:sp>
        </p:grpSp>
        <p:grpSp>
          <p:nvGrpSpPr>
            <p:cNvPr id="4123" name="Group 15">
              <a:extLst>
                <a:ext uri="{FF2B5EF4-FFF2-40B4-BE49-F238E27FC236}">
                  <a16:creationId xmlns:a16="http://schemas.microsoft.com/office/drawing/2014/main" id="{5E918F1C-2AA9-C1A6-FCF2-F5ECF213DBA5}"/>
                </a:ext>
              </a:extLst>
            </p:cNvPr>
            <p:cNvGrpSpPr>
              <a:grpSpLocks/>
            </p:cNvGrpSpPr>
            <p:nvPr/>
          </p:nvGrpSpPr>
          <p:grpSpPr bwMode="auto">
            <a:xfrm>
              <a:off x="144" y="0"/>
              <a:ext cx="5616" cy="144"/>
              <a:chOff x="96" y="-48"/>
              <a:chExt cx="5520" cy="144"/>
            </a:xfrm>
          </p:grpSpPr>
          <p:sp>
            <p:nvSpPr>
              <p:cNvPr id="4127" name="Rectangle 16">
                <a:extLst>
                  <a:ext uri="{FF2B5EF4-FFF2-40B4-BE49-F238E27FC236}">
                    <a16:creationId xmlns:a16="http://schemas.microsoft.com/office/drawing/2014/main" id="{03585978-608D-9A92-4D9B-2B73D60CF78F}"/>
                  </a:ext>
                </a:extLst>
              </p:cNvPr>
              <p:cNvSpPr>
                <a:spLocks noChangeArrowheads="1"/>
              </p:cNvSpPr>
              <p:nvPr/>
            </p:nvSpPr>
            <p:spPr bwMode="auto">
              <a:xfrm>
                <a:off x="96" y="-48"/>
                <a:ext cx="2736" cy="144"/>
              </a:xfrm>
              <a:prstGeom prst="rect">
                <a:avLst/>
              </a:prstGeom>
              <a:gradFill rotWithShape="0">
                <a:gsLst>
                  <a:gs pos="0">
                    <a:srgbClr val="FF9900"/>
                  </a:gs>
                  <a:gs pos="100000">
                    <a:schemeClr val="bg1"/>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en-US" altLang="en-US" sz="2400">
                  <a:latin typeface="Arial" panose="020B0604020202020204" pitchFamily="34" charset="0"/>
                </a:endParaRPr>
              </a:p>
            </p:txBody>
          </p:sp>
          <p:sp>
            <p:nvSpPr>
              <p:cNvPr id="4128" name="Rectangle 17">
                <a:extLst>
                  <a:ext uri="{FF2B5EF4-FFF2-40B4-BE49-F238E27FC236}">
                    <a16:creationId xmlns:a16="http://schemas.microsoft.com/office/drawing/2014/main" id="{35480F15-AF49-A58A-4841-375541C228E1}"/>
                  </a:ext>
                </a:extLst>
              </p:cNvPr>
              <p:cNvSpPr>
                <a:spLocks noChangeArrowheads="1"/>
              </p:cNvSpPr>
              <p:nvPr/>
            </p:nvSpPr>
            <p:spPr bwMode="auto">
              <a:xfrm>
                <a:off x="2832" y="-48"/>
                <a:ext cx="2784" cy="144"/>
              </a:xfrm>
              <a:prstGeom prst="rect">
                <a:avLst/>
              </a:prstGeom>
              <a:gradFill rotWithShape="0">
                <a:gsLst>
                  <a:gs pos="0">
                    <a:schemeClr val="bg1"/>
                  </a:gs>
                  <a:gs pos="100000">
                    <a:srgbClr val="006600"/>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en-US" altLang="en-US" sz="2400">
                  <a:latin typeface="Arial" panose="020B0604020202020204" pitchFamily="34" charset="0"/>
                </a:endParaRPr>
              </a:p>
            </p:txBody>
          </p:sp>
        </p:grpSp>
        <p:grpSp>
          <p:nvGrpSpPr>
            <p:cNvPr id="4124" name="Group 18">
              <a:extLst>
                <a:ext uri="{FF2B5EF4-FFF2-40B4-BE49-F238E27FC236}">
                  <a16:creationId xmlns:a16="http://schemas.microsoft.com/office/drawing/2014/main" id="{77519778-82DD-2230-F9DC-6447C7CA3545}"/>
                </a:ext>
              </a:extLst>
            </p:cNvPr>
            <p:cNvGrpSpPr>
              <a:grpSpLocks/>
            </p:cNvGrpSpPr>
            <p:nvPr/>
          </p:nvGrpSpPr>
          <p:grpSpPr bwMode="auto">
            <a:xfrm>
              <a:off x="144" y="4234"/>
              <a:ext cx="5616" cy="86"/>
              <a:chOff x="96" y="4176"/>
              <a:chExt cx="5520" cy="144"/>
            </a:xfrm>
          </p:grpSpPr>
          <p:sp>
            <p:nvSpPr>
              <p:cNvPr id="4125" name="Rectangle 19">
                <a:extLst>
                  <a:ext uri="{FF2B5EF4-FFF2-40B4-BE49-F238E27FC236}">
                    <a16:creationId xmlns:a16="http://schemas.microsoft.com/office/drawing/2014/main" id="{BF60C079-EBF2-A319-9709-DB83559C8E5C}"/>
                  </a:ext>
                </a:extLst>
              </p:cNvPr>
              <p:cNvSpPr>
                <a:spLocks noChangeArrowheads="1"/>
              </p:cNvSpPr>
              <p:nvPr/>
            </p:nvSpPr>
            <p:spPr bwMode="auto">
              <a:xfrm>
                <a:off x="96" y="4176"/>
                <a:ext cx="2736" cy="144"/>
              </a:xfrm>
              <a:prstGeom prst="rect">
                <a:avLst/>
              </a:prstGeom>
              <a:gradFill rotWithShape="0">
                <a:gsLst>
                  <a:gs pos="0">
                    <a:srgbClr val="006600"/>
                  </a:gs>
                  <a:gs pos="100000">
                    <a:schemeClr val="bg1"/>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en-US" altLang="en-US" sz="2400">
                  <a:latin typeface="Arial" panose="020B0604020202020204" pitchFamily="34" charset="0"/>
                </a:endParaRPr>
              </a:p>
            </p:txBody>
          </p:sp>
          <p:sp>
            <p:nvSpPr>
              <p:cNvPr id="4126" name="Rectangle 20">
                <a:extLst>
                  <a:ext uri="{FF2B5EF4-FFF2-40B4-BE49-F238E27FC236}">
                    <a16:creationId xmlns:a16="http://schemas.microsoft.com/office/drawing/2014/main" id="{909DA30D-7350-6459-ECD7-C863C20B1F29}"/>
                  </a:ext>
                </a:extLst>
              </p:cNvPr>
              <p:cNvSpPr>
                <a:spLocks noChangeArrowheads="1"/>
              </p:cNvSpPr>
              <p:nvPr/>
            </p:nvSpPr>
            <p:spPr bwMode="auto">
              <a:xfrm>
                <a:off x="2832" y="4176"/>
                <a:ext cx="2784" cy="144"/>
              </a:xfrm>
              <a:prstGeom prst="rect">
                <a:avLst/>
              </a:prstGeom>
              <a:gradFill rotWithShape="0">
                <a:gsLst>
                  <a:gs pos="0">
                    <a:schemeClr val="bg1"/>
                  </a:gs>
                  <a:gs pos="100000">
                    <a:srgbClr val="FF9900"/>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en-US" altLang="en-US" sz="2400">
                  <a:latin typeface="Arial" panose="020B0604020202020204" pitchFamily="34" charset="0"/>
                </a:endParaRPr>
              </a:p>
            </p:txBody>
          </p:sp>
        </p:grpSp>
      </p:grpSp>
      <mc:AlternateContent xmlns:mc="http://schemas.openxmlformats.org/markup-compatibility/2006" xmlns:p14="http://schemas.microsoft.com/office/powerpoint/2010/main">
        <mc:Choice Requires="p14">
          <p:contentPart p14:bwMode="auto" r:id="rId3">
            <p14:nvContentPartPr>
              <p14:cNvPr id="1026" name="Ink 20">
                <a:extLst>
                  <a:ext uri="{FF2B5EF4-FFF2-40B4-BE49-F238E27FC236}">
                    <a16:creationId xmlns:a16="http://schemas.microsoft.com/office/drawing/2014/main" id="{AD30D929-3849-A9FE-040E-9E0BFB722C17}"/>
                  </a:ext>
                </a:extLst>
              </p14:cNvPr>
              <p14:cNvContentPartPr>
                <a14:cpLocks xmlns:a14="http://schemas.microsoft.com/office/drawing/2010/main" noRot="1" noChangeAspect="1" noEditPoints="1" noChangeArrowheads="1" noChangeShapeType="1"/>
              </p14:cNvContentPartPr>
              <p14:nvPr/>
            </p14:nvContentPartPr>
            <p14:xfrm>
              <a:off x="0" y="3386138"/>
              <a:ext cx="1588" cy="1587"/>
            </p14:xfrm>
          </p:contentPart>
        </mc:Choice>
        <mc:Fallback xmlns="">
          <p:pic>
            <p:nvPicPr>
              <p:cNvPr id="1026" name="Ink 20">
                <a:extLst>
                  <a:ext uri="{FF2B5EF4-FFF2-40B4-BE49-F238E27FC236}">
                    <a16:creationId xmlns:a16="http://schemas.microsoft.com/office/drawing/2014/main" id="{AD30D929-3849-A9FE-040E-9E0BFB722C17}"/>
                  </a:ext>
                </a:extLst>
              </p:cNvPr>
              <p:cNvPicPr>
                <a:picLocks noRot="1" noChangeAspect="1" noEditPoints="1" noChangeArrowheads="1" noChangeShapeType="1"/>
              </p:cNvPicPr>
              <p:nvPr/>
            </p:nvPicPr>
            <p:blipFill>
              <a:blip r:embed="rId4"/>
              <a:stretch>
                <a:fillRect/>
              </a:stretch>
            </p:blipFill>
            <p:spPr>
              <a:xfrm>
                <a:off x="-41288" y="3344876"/>
                <a:ext cx="84164" cy="84111"/>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1027" name="Ink 21">
                <a:extLst>
                  <a:ext uri="{FF2B5EF4-FFF2-40B4-BE49-F238E27FC236}">
                    <a16:creationId xmlns:a16="http://schemas.microsoft.com/office/drawing/2014/main" id="{C39184BA-D06E-5DA1-CA24-FE1B990238BA}"/>
                  </a:ext>
                </a:extLst>
              </p14:cNvPr>
              <p14:cNvContentPartPr>
                <a14:cpLocks xmlns:a14="http://schemas.microsoft.com/office/drawing/2010/main" noRot="1" noChangeAspect="1" noEditPoints="1" noChangeArrowheads="1" noChangeShapeType="1"/>
              </p14:cNvContentPartPr>
              <p14:nvPr/>
            </p14:nvContentPartPr>
            <p14:xfrm>
              <a:off x="9080500" y="0"/>
              <a:ext cx="1588" cy="1588"/>
            </p14:xfrm>
          </p:contentPart>
        </mc:Choice>
        <mc:Fallback xmlns="">
          <p:pic>
            <p:nvPicPr>
              <p:cNvPr id="1027" name="Ink 21">
                <a:extLst>
                  <a:ext uri="{FF2B5EF4-FFF2-40B4-BE49-F238E27FC236}">
                    <a16:creationId xmlns:a16="http://schemas.microsoft.com/office/drawing/2014/main" id="{C39184BA-D06E-5DA1-CA24-FE1B990238BA}"/>
                  </a:ext>
                </a:extLst>
              </p:cNvPr>
              <p:cNvPicPr>
                <a:picLocks noRot="1" noChangeAspect="1" noEditPoints="1" noChangeArrowheads="1" noChangeShapeType="1"/>
              </p:cNvPicPr>
              <p:nvPr/>
            </p:nvPicPr>
            <p:blipFill>
              <a:blip r:embed="rId4"/>
              <a:stretch>
                <a:fillRect/>
              </a:stretch>
            </p:blipFill>
            <p:spPr>
              <a:xfrm>
                <a:off x="9039212" y="-41288"/>
                <a:ext cx="84164" cy="84164"/>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1028" name="Ink 22">
                <a:extLst>
                  <a:ext uri="{FF2B5EF4-FFF2-40B4-BE49-F238E27FC236}">
                    <a16:creationId xmlns:a16="http://schemas.microsoft.com/office/drawing/2014/main" id="{95A1AC7C-AEC1-1F24-CD4F-CFCD9D7AE067}"/>
                  </a:ext>
                </a:extLst>
              </p14:cNvPr>
              <p14:cNvContentPartPr>
                <a14:cpLocks xmlns:a14="http://schemas.microsoft.com/office/drawing/2010/main" noRot="1" noChangeAspect="1" noEditPoints="1" noChangeArrowheads="1" noChangeShapeType="1"/>
              </p14:cNvContentPartPr>
              <p14:nvPr/>
            </p14:nvContentPartPr>
            <p14:xfrm>
              <a:off x="9132888" y="0"/>
              <a:ext cx="1587" cy="1588"/>
            </p14:xfrm>
          </p:contentPart>
        </mc:Choice>
        <mc:Fallback xmlns="">
          <p:pic>
            <p:nvPicPr>
              <p:cNvPr id="1028" name="Ink 22">
                <a:extLst>
                  <a:ext uri="{FF2B5EF4-FFF2-40B4-BE49-F238E27FC236}">
                    <a16:creationId xmlns:a16="http://schemas.microsoft.com/office/drawing/2014/main" id="{95A1AC7C-AEC1-1F24-CD4F-CFCD9D7AE067}"/>
                  </a:ext>
                </a:extLst>
              </p:cNvPr>
              <p:cNvPicPr>
                <a:picLocks noRot="1" noChangeAspect="1" noEditPoints="1" noChangeArrowheads="1" noChangeShapeType="1"/>
              </p:cNvPicPr>
              <p:nvPr/>
            </p:nvPicPr>
            <p:blipFill>
              <a:blip r:embed="rId4"/>
              <a:stretch>
                <a:fillRect/>
              </a:stretch>
            </p:blipFill>
            <p:spPr>
              <a:xfrm>
                <a:off x="9091626" y="-41288"/>
                <a:ext cx="84111" cy="84164"/>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1029" name="Ink 23">
                <a:extLst>
                  <a:ext uri="{FF2B5EF4-FFF2-40B4-BE49-F238E27FC236}">
                    <a16:creationId xmlns:a16="http://schemas.microsoft.com/office/drawing/2014/main" id="{2E24286B-9116-B379-2724-8EECAA43F733}"/>
                  </a:ext>
                </a:extLst>
              </p14:cNvPr>
              <p14:cNvContentPartPr>
                <a14:cpLocks xmlns:a14="http://schemas.microsoft.com/office/drawing/2010/main" noRot="1" noChangeAspect="1" noEditPoints="1" noChangeArrowheads="1" noChangeShapeType="1"/>
              </p14:cNvContentPartPr>
              <p14:nvPr/>
            </p14:nvContentPartPr>
            <p14:xfrm>
              <a:off x="514350" y="6115050"/>
              <a:ext cx="1588" cy="9525"/>
            </p14:xfrm>
          </p:contentPart>
        </mc:Choice>
        <mc:Fallback xmlns="">
          <p:pic>
            <p:nvPicPr>
              <p:cNvPr id="1029" name="Ink 23">
                <a:extLst>
                  <a:ext uri="{FF2B5EF4-FFF2-40B4-BE49-F238E27FC236}">
                    <a16:creationId xmlns:a16="http://schemas.microsoft.com/office/drawing/2014/main" id="{2E24286B-9116-B379-2724-8EECAA43F733}"/>
                  </a:ext>
                </a:extLst>
              </p:cNvPr>
              <p:cNvPicPr>
                <a:picLocks noRot="1" noChangeAspect="1" noEditPoints="1" noChangeArrowheads="1" noChangeShapeType="1"/>
              </p:cNvPicPr>
              <p:nvPr/>
            </p:nvPicPr>
            <p:blipFill>
              <a:blip r:embed="rId8"/>
              <a:stretch>
                <a:fillRect/>
              </a:stretch>
            </p:blipFill>
            <p:spPr>
              <a:xfrm>
                <a:off x="473062" y="6105525"/>
                <a:ext cx="84164" cy="28575"/>
              </a:xfrm>
              <a:prstGeom prst="rect">
                <a:avLst/>
              </a:prstGeom>
            </p:spPr>
          </p:pic>
        </mc:Fallback>
      </mc:AlternateContent>
      <p:grpSp>
        <p:nvGrpSpPr>
          <p:cNvPr id="4107" name="Group 8">
            <a:extLst>
              <a:ext uri="{FF2B5EF4-FFF2-40B4-BE49-F238E27FC236}">
                <a16:creationId xmlns:a16="http://schemas.microsoft.com/office/drawing/2014/main" id="{58ED4726-1199-53FD-AF7B-433F140D220B}"/>
              </a:ext>
            </a:extLst>
          </p:cNvPr>
          <p:cNvGrpSpPr>
            <a:grpSpLocks/>
          </p:cNvGrpSpPr>
          <p:nvPr/>
        </p:nvGrpSpPr>
        <p:grpSpPr bwMode="auto">
          <a:xfrm>
            <a:off x="0" y="0"/>
            <a:ext cx="9144000" cy="6858000"/>
            <a:chOff x="0" y="0"/>
            <a:chExt cx="5760" cy="4320"/>
          </a:xfrm>
        </p:grpSpPr>
        <p:grpSp>
          <p:nvGrpSpPr>
            <p:cNvPr id="4109" name="Group 9">
              <a:extLst>
                <a:ext uri="{FF2B5EF4-FFF2-40B4-BE49-F238E27FC236}">
                  <a16:creationId xmlns:a16="http://schemas.microsoft.com/office/drawing/2014/main" id="{CAA43EBC-B37D-8E2B-19D3-02802062D4D4}"/>
                </a:ext>
              </a:extLst>
            </p:cNvPr>
            <p:cNvGrpSpPr>
              <a:grpSpLocks/>
            </p:cNvGrpSpPr>
            <p:nvPr/>
          </p:nvGrpSpPr>
          <p:grpSpPr bwMode="auto">
            <a:xfrm>
              <a:off x="0" y="0"/>
              <a:ext cx="192" cy="4320"/>
              <a:chOff x="0" y="-48"/>
              <a:chExt cx="144" cy="4368"/>
            </a:xfrm>
          </p:grpSpPr>
          <p:sp>
            <p:nvSpPr>
              <p:cNvPr id="4119" name="Rectangle 10">
                <a:extLst>
                  <a:ext uri="{FF2B5EF4-FFF2-40B4-BE49-F238E27FC236}">
                    <a16:creationId xmlns:a16="http://schemas.microsoft.com/office/drawing/2014/main" id="{C1D0C354-58FA-E575-1207-98C8A2A8E07E}"/>
                  </a:ext>
                </a:extLst>
              </p:cNvPr>
              <p:cNvSpPr>
                <a:spLocks noChangeArrowheads="1"/>
              </p:cNvSpPr>
              <p:nvPr/>
            </p:nvSpPr>
            <p:spPr bwMode="auto">
              <a:xfrm>
                <a:off x="0" y="-48"/>
                <a:ext cx="144" cy="2352"/>
              </a:xfrm>
              <a:prstGeom prst="rect">
                <a:avLst/>
              </a:prstGeom>
              <a:gradFill rotWithShape="0">
                <a:gsLst>
                  <a:gs pos="0">
                    <a:srgbClr val="FF9900"/>
                  </a:gs>
                  <a:gs pos="100000">
                    <a:schemeClr val="bg1"/>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en-IN" altLang="en-US" sz="2400"/>
              </a:p>
            </p:txBody>
          </p:sp>
          <p:sp>
            <p:nvSpPr>
              <p:cNvPr id="4120" name="Rectangle 11">
                <a:extLst>
                  <a:ext uri="{FF2B5EF4-FFF2-40B4-BE49-F238E27FC236}">
                    <a16:creationId xmlns:a16="http://schemas.microsoft.com/office/drawing/2014/main" id="{84973E8B-11BA-3458-EC2B-4EBE98938C2D}"/>
                  </a:ext>
                </a:extLst>
              </p:cNvPr>
              <p:cNvSpPr>
                <a:spLocks noChangeArrowheads="1"/>
              </p:cNvSpPr>
              <p:nvPr/>
            </p:nvSpPr>
            <p:spPr bwMode="auto">
              <a:xfrm>
                <a:off x="0" y="2160"/>
                <a:ext cx="144" cy="2160"/>
              </a:xfrm>
              <a:prstGeom prst="rect">
                <a:avLst/>
              </a:prstGeom>
              <a:gradFill rotWithShape="0">
                <a:gsLst>
                  <a:gs pos="0">
                    <a:schemeClr val="bg1"/>
                  </a:gs>
                  <a:gs pos="100000">
                    <a:srgbClr val="006600"/>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en-IN" altLang="en-US" sz="2400"/>
              </a:p>
            </p:txBody>
          </p:sp>
        </p:grpSp>
        <p:grpSp>
          <p:nvGrpSpPr>
            <p:cNvPr id="4110" name="Group 12">
              <a:extLst>
                <a:ext uri="{FF2B5EF4-FFF2-40B4-BE49-F238E27FC236}">
                  <a16:creationId xmlns:a16="http://schemas.microsoft.com/office/drawing/2014/main" id="{3909A78B-72D4-E470-16AC-7006031B3774}"/>
                </a:ext>
              </a:extLst>
            </p:cNvPr>
            <p:cNvGrpSpPr>
              <a:grpSpLocks/>
            </p:cNvGrpSpPr>
            <p:nvPr/>
          </p:nvGrpSpPr>
          <p:grpSpPr bwMode="auto">
            <a:xfrm>
              <a:off x="5674" y="24"/>
              <a:ext cx="86" cy="4296"/>
              <a:chOff x="5616" y="-48"/>
              <a:chExt cx="144" cy="4368"/>
            </a:xfrm>
          </p:grpSpPr>
          <p:sp>
            <p:nvSpPr>
              <p:cNvPr id="4117" name="Rectangle 13">
                <a:extLst>
                  <a:ext uri="{FF2B5EF4-FFF2-40B4-BE49-F238E27FC236}">
                    <a16:creationId xmlns:a16="http://schemas.microsoft.com/office/drawing/2014/main" id="{F490150F-64F7-EB7B-9918-669D519E4F40}"/>
                  </a:ext>
                </a:extLst>
              </p:cNvPr>
              <p:cNvSpPr>
                <a:spLocks noChangeArrowheads="1"/>
              </p:cNvSpPr>
              <p:nvPr/>
            </p:nvSpPr>
            <p:spPr bwMode="auto">
              <a:xfrm>
                <a:off x="5616" y="-48"/>
                <a:ext cx="144" cy="2352"/>
              </a:xfrm>
              <a:prstGeom prst="rect">
                <a:avLst/>
              </a:prstGeom>
              <a:gradFill rotWithShape="0">
                <a:gsLst>
                  <a:gs pos="0">
                    <a:srgbClr val="006600"/>
                  </a:gs>
                  <a:gs pos="100000">
                    <a:schemeClr val="bg1"/>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en-IN" altLang="en-US" sz="2400"/>
              </a:p>
            </p:txBody>
          </p:sp>
          <p:sp>
            <p:nvSpPr>
              <p:cNvPr id="4118" name="Rectangle 14">
                <a:extLst>
                  <a:ext uri="{FF2B5EF4-FFF2-40B4-BE49-F238E27FC236}">
                    <a16:creationId xmlns:a16="http://schemas.microsoft.com/office/drawing/2014/main" id="{BBBCE7D1-3FB9-79A1-0DDD-941FBB82E70D}"/>
                  </a:ext>
                </a:extLst>
              </p:cNvPr>
              <p:cNvSpPr>
                <a:spLocks noChangeArrowheads="1"/>
              </p:cNvSpPr>
              <p:nvPr/>
            </p:nvSpPr>
            <p:spPr bwMode="auto">
              <a:xfrm>
                <a:off x="5616" y="2160"/>
                <a:ext cx="144" cy="2160"/>
              </a:xfrm>
              <a:prstGeom prst="rect">
                <a:avLst/>
              </a:prstGeom>
              <a:gradFill rotWithShape="0">
                <a:gsLst>
                  <a:gs pos="0">
                    <a:schemeClr val="bg1"/>
                  </a:gs>
                  <a:gs pos="100000">
                    <a:srgbClr val="FF9900"/>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en-IN" altLang="en-US" sz="2400"/>
              </a:p>
            </p:txBody>
          </p:sp>
        </p:grpSp>
        <p:grpSp>
          <p:nvGrpSpPr>
            <p:cNvPr id="4111" name="Group 15">
              <a:extLst>
                <a:ext uri="{FF2B5EF4-FFF2-40B4-BE49-F238E27FC236}">
                  <a16:creationId xmlns:a16="http://schemas.microsoft.com/office/drawing/2014/main" id="{DA3A20A7-56FB-7380-649C-A9063944F272}"/>
                </a:ext>
              </a:extLst>
            </p:cNvPr>
            <p:cNvGrpSpPr>
              <a:grpSpLocks/>
            </p:cNvGrpSpPr>
            <p:nvPr/>
          </p:nvGrpSpPr>
          <p:grpSpPr bwMode="auto">
            <a:xfrm>
              <a:off x="144" y="0"/>
              <a:ext cx="5616" cy="144"/>
              <a:chOff x="96" y="-48"/>
              <a:chExt cx="5520" cy="144"/>
            </a:xfrm>
          </p:grpSpPr>
          <p:sp>
            <p:nvSpPr>
              <p:cNvPr id="4115" name="Rectangle 16">
                <a:extLst>
                  <a:ext uri="{FF2B5EF4-FFF2-40B4-BE49-F238E27FC236}">
                    <a16:creationId xmlns:a16="http://schemas.microsoft.com/office/drawing/2014/main" id="{9D39B747-F04B-DF14-5D0F-9F5D5EA2F26C}"/>
                  </a:ext>
                </a:extLst>
              </p:cNvPr>
              <p:cNvSpPr>
                <a:spLocks noChangeArrowheads="1"/>
              </p:cNvSpPr>
              <p:nvPr/>
            </p:nvSpPr>
            <p:spPr bwMode="auto">
              <a:xfrm>
                <a:off x="96" y="-48"/>
                <a:ext cx="2736" cy="144"/>
              </a:xfrm>
              <a:prstGeom prst="rect">
                <a:avLst/>
              </a:prstGeom>
              <a:gradFill rotWithShape="0">
                <a:gsLst>
                  <a:gs pos="0">
                    <a:srgbClr val="FF9900"/>
                  </a:gs>
                  <a:gs pos="100000">
                    <a:schemeClr val="bg1"/>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en-IN" altLang="en-US" sz="2400"/>
              </a:p>
            </p:txBody>
          </p:sp>
          <p:sp>
            <p:nvSpPr>
              <p:cNvPr id="4116" name="Rectangle 17">
                <a:extLst>
                  <a:ext uri="{FF2B5EF4-FFF2-40B4-BE49-F238E27FC236}">
                    <a16:creationId xmlns:a16="http://schemas.microsoft.com/office/drawing/2014/main" id="{CBAB4722-28C0-009A-D1CB-F32E3CD8A58B}"/>
                  </a:ext>
                </a:extLst>
              </p:cNvPr>
              <p:cNvSpPr>
                <a:spLocks noChangeArrowheads="1"/>
              </p:cNvSpPr>
              <p:nvPr/>
            </p:nvSpPr>
            <p:spPr bwMode="auto">
              <a:xfrm>
                <a:off x="2832" y="-48"/>
                <a:ext cx="2784" cy="144"/>
              </a:xfrm>
              <a:prstGeom prst="rect">
                <a:avLst/>
              </a:prstGeom>
              <a:gradFill rotWithShape="0">
                <a:gsLst>
                  <a:gs pos="0">
                    <a:schemeClr val="bg1"/>
                  </a:gs>
                  <a:gs pos="100000">
                    <a:srgbClr val="006600"/>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en-IN" altLang="en-US" sz="2400"/>
              </a:p>
            </p:txBody>
          </p:sp>
        </p:grpSp>
        <p:grpSp>
          <p:nvGrpSpPr>
            <p:cNvPr id="4112" name="Group 18">
              <a:extLst>
                <a:ext uri="{FF2B5EF4-FFF2-40B4-BE49-F238E27FC236}">
                  <a16:creationId xmlns:a16="http://schemas.microsoft.com/office/drawing/2014/main" id="{844F0F80-5CD8-0957-091F-F5FD26285E8E}"/>
                </a:ext>
              </a:extLst>
            </p:cNvPr>
            <p:cNvGrpSpPr>
              <a:grpSpLocks/>
            </p:cNvGrpSpPr>
            <p:nvPr/>
          </p:nvGrpSpPr>
          <p:grpSpPr bwMode="auto">
            <a:xfrm>
              <a:off x="144" y="4234"/>
              <a:ext cx="5616" cy="86"/>
              <a:chOff x="96" y="4176"/>
              <a:chExt cx="5520" cy="144"/>
            </a:xfrm>
          </p:grpSpPr>
          <p:sp>
            <p:nvSpPr>
              <p:cNvPr id="4113" name="Rectangle 19">
                <a:extLst>
                  <a:ext uri="{FF2B5EF4-FFF2-40B4-BE49-F238E27FC236}">
                    <a16:creationId xmlns:a16="http://schemas.microsoft.com/office/drawing/2014/main" id="{70022BD2-1D5F-FBD8-A663-55CB54926823}"/>
                  </a:ext>
                </a:extLst>
              </p:cNvPr>
              <p:cNvSpPr>
                <a:spLocks noChangeArrowheads="1"/>
              </p:cNvSpPr>
              <p:nvPr/>
            </p:nvSpPr>
            <p:spPr bwMode="auto">
              <a:xfrm>
                <a:off x="96" y="4176"/>
                <a:ext cx="2736" cy="144"/>
              </a:xfrm>
              <a:prstGeom prst="rect">
                <a:avLst/>
              </a:prstGeom>
              <a:gradFill rotWithShape="0">
                <a:gsLst>
                  <a:gs pos="0">
                    <a:srgbClr val="006600"/>
                  </a:gs>
                  <a:gs pos="100000">
                    <a:schemeClr val="bg1"/>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en-IN" altLang="en-US" sz="2400"/>
              </a:p>
            </p:txBody>
          </p:sp>
          <p:sp>
            <p:nvSpPr>
              <p:cNvPr id="4114" name="Rectangle 20">
                <a:extLst>
                  <a:ext uri="{FF2B5EF4-FFF2-40B4-BE49-F238E27FC236}">
                    <a16:creationId xmlns:a16="http://schemas.microsoft.com/office/drawing/2014/main" id="{CC114D41-F51D-676E-15EC-C1671D99273C}"/>
                  </a:ext>
                </a:extLst>
              </p:cNvPr>
              <p:cNvSpPr>
                <a:spLocks noChangeArrowheads="1"/>
              </p:cNvSpPr>
              <p:nvPr/>
            </p:nvSpPr>
            <p:spPr bwMode="auto">
              <a:xfrm>
                <a:off x="2832" y="4176"/>
                <a:ext cx="2784" cy="144"/>
              </a:xfrm>
              <a:prstGeom prst="rect">
                <a:avLst/>
              </a:prstGeom>
              <a:gradFill rotWithShape="0">
                <a:gsLst>
                  <a:gs pos="0">
                    <a:schemeClr val="bg1"/>
                  </a:gs>
                  <a:gs pos="100000">
                    <a:srgbClr val="FF9900"/>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en-IN" altLang="en-US" sz="2400"/>
              </a:p>
            </p:txBody>
          </p:sp>
        </p:grpSp>
      </p:grpSp>
      <p:pic>
        <p:nvPicPr>
          <p:cNvPr id="4108" name="Picture 2" descr="A picture containing shape&#10;&#10;Description automatically generated">
            <a:extLst>
              <a:ext uri="{FF2B5EF4-FFF2-40B4-BE49-F238E27FC236}">
                <a16:creationId xmlns:a16="http://schemas.microsoft.com/office/drawing/2014/main" id="{FB823202-5225-FD6F-DD77-D1889DB368E9}"/>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179638" y="1639888"/>
            <a:ext cx="4362450" cy="2297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32" fill="hold" nodeType="clickEffect">
                                  <p:stCondLst>
                                    <p:cond delay="0"/>
                                  </p:stCondLst>
                                  <p:childTnLst>
                                    <p:set>
                                      <p:cBhvr>
                                        <p:cTn id="6" dur="1" fill="hold">
                                          <p:stCondLst>
                                            <p:cond delay="0"/>
                                          </p:stCondLst>
                                        </p:cTn>
                                        <p:tgtEl>
                                          <p:spTgt spid="74757">
                                            <p:txEl>
                                              <p:pRg st="0" end="0"/>
                                            </p:txEl>
                                          </p:spTgt>
                                        </p:tgtEl>
                                        <p:attrNameLst>
                                          <p:attrName>style.visibility</p:attrName>
                                        </p:attrNameLst>
                                      </p:cBhvr>
                                      <p:to>
                                        <p:strVal val="visible"/>
                                      </p:to>
                                    </p:set>
                                    <p:animEffect transition="in" filter="box(out)">
                                      <p:cBhvr>
                                        <p:cTn id="7" dur="500"/>
                                        <p:tgtEl>
                                          <p:spTgt spid="74757">
                                            <p:txEl>
                                              <p:pRg st="0" end="0"/>
                                            </p:txEl>
                                          </p:spTgt>
                                        </p:tgtEl>
                                      </p:cBhvr>
                                    </p:animEffect>
                                  </p:childTnLst>
                                  <p:subTnLst>
                                    <p:audio>
                                      <p:cMediaNode>
                                        <p:cTn display="0" masterRel="sameClick">
                                          <p:stCondLst>
                                            <p:cond evt="begin" delay="0">
                                              <p:tn val="5"/>
                                            </p:cond>
                                          </p:stCondLst>
                                          <p:endCondLst>
                                            <p:cond evt="onStopAudio" delay="0">
                                              <p:tgtEl>
                                                <p:sldTgt/>
                                              </p:tgtEl>
                                            </p:cond>
                                          </p:endCondLst>
                                        </p:cTn>
                                        <p:tgtEl>
                                          <p:sndTgt r:embed="rId2" name="camera.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4757" grpId="0" build="p" autoUpdateAnimBg="0"/>
      <p:bldP spid="74757" grpId="1" build="p" autoUpdateAnimBg="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5">
            <a:extLst>
              <a:ext uri="{FF2B5EF4-FFF2-40B4-BE49-F238E27FC236}">
                <a16:creationId xmlns:a16="http://schemas.microsoft.com/office/drawing/2014/main" id="{479E7E41-EF9D-A222-EA25-7349262056EF}"/>
              </a:ext>
            </a:extLst>
          </p:cNvPr>
          <p:cNvGrpSpPr>
            <a:grpSpLocks/>
          </p:cNvGrpSpPr>
          <p:nvPr/>
        </p:nvGrpSpPr>
        <p:grpSpPr bwMode="auto">
          <a:xfrm>
            <a:off x="228600" y="1295400"/>
            <a:ext cx="8631238" cy="1308100"/>
            <a:chOff x="457200" y="1600200"/>
            <a:chExt cx="8631072" cy="1308377"/>
          </a:xfrm>
        </p:grpSpPr>
        <p:pic>
          <p:nvPicPr>
            <p:cNvPr id="12295" name="Picture 2">
              <a:extLst>
                <a:ext uri="{FF2B5EF4-FFF2-40B4-BE49-F238E27FC236}">
                  <a16:creationId xmlns:a16="http://schemas.microsoft.com/office/drawing/2014/main" id="{91FD0578-1E89-519D-2939-BC2F52B8883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1600200"/>
              <a:ext cx="4604132"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296" name="Picture 3">
              <a:extLst>
                <a:ext uri="{FF2B5EF4-FFF2-40B4-BE49-F238E27FC236}">
                  <a16:creationId xmlns:a16="http://schemas.microsoft.com/office/drawing/2014/main" id="{17EFE170-8811-9475-4C7D-41D8614D860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76800" y="1600200"/>
              <a:ext cx="4211472" cy="13083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30724" name="Picture 4">
            <a:extLst>
              <a:ext uri="{FF2B5EF4-FFF2-40B4-BE49-F238E27FC236}">
                <a16:creationId xmlns:a16="http://schemas.microsoft.com/office/drawing/2014/main" id="{C2D74A42-30C3-F541-840D-41E80FEEEAE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14600" y="2743200"/>
            <a:ext cx="3365500" cy="121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Rectangle 8">
            <a:extLst>
              <a:ext uri="{FF2B5EF4-FFF2-40B4-BE49-F238E27FC236}">
                <a16:creationId xmlns:a16="http://schemas.microsoft.com/office/drawing/2014/main" id="{754710C1-9992-4977-9739-908935EF986E}"/>
              </a:ext>
            </a:extLst>
          </p:cNvPr>
          <p:cNvSpPr>
            <a:spLocks noChangeArrowheads="1"/>
          </p:cNvSpPr>
          <p:nvPr/>
        </p:nvSpPr>
        <p:spPr bwMode="auto">
          <a:xfrm>
            <a:off x="762000" y="4419600"/>
            <a:ext cx="525780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lang="en-US" altLang="en-US"/>
              <a:t>where </a:t>
            </a:r>
            <a:r>
              <a:rPr lang="en-US" altLang="en-US" b="1" i="1"/>
              <a:t>do </a:t>
            </a:r>
            <a:r>
              <a:rPr lang="en-US" altLang="en-US"/>
              <a:t>is the discharge orifice diameter and </a:t>
            </a:r>
          </a:p>
          <a:p>
            <a:pPr eaLnBrk="1" hangingPunct="1"/>
            <a:r>
              <a:rPr lang="en-US" altLang="en-US"/>
              <a:t>FN is the nozzle flow number defined by</a:t>
            </a:r>
          </a:p>
        </p:txBody>
      </p:sp>
      <p:pic>
        <p:nvPicPr>
          <p:cNvPr id="30725" name="Picture 5">
            <a:extLst>
              <a:ext uri="{FF2B5EF4-FFF2-40B4-BE49-F238E27FC236}">
                <a16:creationId xmlns:a16="http://schemas.microsoft.com/office/drawing/2014/main" id="{0267F5DE-44B0-F8E4-4A52-9825D7D2615D}"/>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248400" y="4648200"/>
            <a:ext cx="233045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294" name="Title 9">
            <a:extLst>
              <a:ext uri="{FF2B5EF4-FFF2-40B4-BE49-F238E27FC236}">
                <a16:creationId xmlns:a16="http://schemas.microsoft.com/office/drawing/2014/main" id="{71CA8AF9-AA80-DFC2-90EC-2D59F3C62129}"/>
              </a:ext>
            </a:extLst>
          </p:cNvPr>
          <p:cNvSpPr>
            <a:spLocks noGrp="1"/>
          </p:cNvSpPr>
          <p:nvPr>
            <p:ph type="title"/>
          </p:nvPr>
        </p:nvSpPr>
        <p:spPr>
          <a:xfrm>
            <a:off x="320675" y="12700"/>
            <a:ext cx="6019800" cy="1143000"/>
          </a:xfrm>
        </p:spPr>
        <p:txBody>
          <a:bodyPr/>
          <a:lstStyle/>
          <a:p>
            <a:r>
              <a:rPr lang="en-US" altLang="en-US" sz="2800" dirty="0"/>
              <a:t>Strong Influence of In-Cylinder Conditions on SMD</a:t>
            </a:r>
          </a:p>
        </p:txBody>
      </p:sp>
      <p:grpSp>
        <p:nvGrpSpPr>
          <p:cNvPr id="3" name="Group 38">
            <a:extLst>
              <a:ext uri="{FF2B5EF4-FFF2-40B4-BE49-F238E27FC236}">
                <a16:creationId xmlns:a16="http://schemas.microsoft.com/office/drawing/2014/main" id="{AD21E06D-A85F-43FF-E87E-23E602166D87}"/>
              </a:ext>
            </a:extLst>
          </p:cNvPr>
          <p:cNvGrpSpPr>
            <a:grpSpLocks/>
          </p:cNvGrpSpPr>
          <p:nvPr/>
        </p:nvGrpSpPr>
        <p:grpSpPr bwMode="auto">
          <a:xfrm>
            <a:off x="0" y="0"/>
            <a:ext cx="9144000" cy="6858000"/>
            <a:chOff x="0" y="0"/>
            <a:chExt cx="9144000" cy="6858000"/>
          </a:xfrm>
        </p:grpSpPr>
        <p:grpSp>
          <p:nvGrpSpPr>
            <p:cNvPr id="4" name="Group 19">
              <a:extLst>
                <a:ext uri="{FF2B5EF4-FFF2-40B4-BE49-F238E27FC236}">
                  <a16:creationId xmlns:a16="http://schemas.microsoft.com/office/drawing/2014/main" id="{7749272E-70C3-913B-1226-01FA28C3017E}"/>
                </a:ext>
              </a:extLst>
            </p:cNvPr>
            <p:cNvGrpSpPr>
              <a:grpSpLocks/>
            </p:cNvGrpSpPr>
            <p:nvPr/>
          </p:nvGrpSpPr>
          <p:grpSpPr bwMode="auto">
            <a:xfrm>
              <a:off x="0" y="0"/>
              <a:ext cx="9144000" cy="6858000"/>
              <a:chOff x="0" y="0"/>
              <a:chExt cx="9144000" cy="6858000"/>
            </a:xfrm>
          </p:grpSpPr>
          <p:grpSp>
            <p:nvGrpSpPr>
              <p:cNvPr id="6" name="Group 8">
                <a:extLst>
                  <a:ext uri="{FF2B5EF4-FFF2-40B4-BE49-F238E27FC236}">
                    <a16:creationId xmlns:a16="http://schemas.microsoft.com/office/drawing/2014/main" id="{1434B0E9-EC90-9A67-9962-2A6EA35B422D}"/>
                  </a:ext>
                </a:extLst>
              </p:cNvPr>
              <p:cNvGrpSpPr>
                <a:grpSpLocks/>
              </p:cNvGrpSpPr>
              <p:nvPr/>
            </p:nvGrpSpPr>
            <p:grpSpPr bwMode="auto">
              <a:xfrm>
                <a:off x="0" y="0"/>
                <a:ext cx="9144000" cy="6858000"/>
                <a:chOff x="0" y="0"/>
                <a:chExt cx="5760" cy="4320"/>
              </a:xfrm>
            </p:grpSpPr>
            <p:grpSp>
              <p:nvGrpSpPr>
                <p:cNvPr id="8" name="Group 9">
                  <a:extLst>
                    <a:ext uri="{FF2B5EF4-FFF2-40B4-BE49-F238E27FC236}">
                      <a16:creationId xmlns:a16="http://schemas.microsoft.com/office/drawing/2014/main" id="{410EE2F2-6326-39AE-160C-F540B30921C6}"/>
                    </a:ext>
                  </a:extLst>
                </p:cNvPr>
                <p:cNvGrpSpPr>
                  <a:grpSpLocks/>
                </p:cNvGrpSpPr>
                <p:nvPr/>
              </p:nvGrpSpPr>
              <p:grpSpPr bwMode="auto">
                <a:xfrm>
                  <a:off x="0" y="0"/>
                  <a:ext cx="192" cy="4320"/>
                  <a:chOff x="0" y="-48"/>
                  <a:chExt cx="144" cy="4368"/>
                </a:xfrm>
              </p:grpSpPr>
              <p:sp>
                <p:nvSpPr>
                  <p:cNvPr id="19" name="Rectangle 10">
                    <a:extLst>
                      <a:ext uri="{FF2B5EF4-FFF2-40B4-BE49-F238E27FC236}">
                        <a16:creationId xmlns:a16="http://schemas.microsoft.com/office/drawing/2014/main" id="{4C2DEEB1-FC45-8E9D-91E8-304820873B6C}"/>
                      </a:ext>
                    </a:extLst>
                  </p:cNvPr>
                  <p:cNvSpPr>
                    <a:spLocks noChangeArrowheads="1"/>
                  </p:cNvSpPr>
                  <p:nvPr/>
                </p:nvSpPr>
                <p:spPr bwMode="auto">
                  <a:xfrm>
                    <a:off x="0" y="-48"/>
                    <a:ext cx="144" cy="2352"/>
                  </a:xfrm>
                  <a:prstGeom prst="rect">
                    <a:avLst/>
                  </a:prstGeom>
                  <a:gradFill rotWithShape="0">
                    <a:gsLst>
                      <a:gs pos="0">
                        <a:srgbClr val="FF9900"/>
                      </a:gs>
                      <a:gs pos="100000">
                        <a:schemeClr val="bg1"/>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en-US" altLang="en-US" sz="2400"/>
                  </a:p>
                </p:txBody>
              </p:sp>
              <p:sp>
                <p:nvSpPr>
                  <p:cNvPr id="20" name="Rectangle 11">
                    <a:extLst>
                      <a:ext uri="{FF2B5EF4-FFF2-40B4-BE49-F238E27FC236}">
                        <a16:creationId xmlns:a16="http://schemas.microsoft.com/office/drawing/2014/main" id="{1509342A-DF1C-DFC5-7866-1F848885F726}"/>
                      </a:ext>
                    </a:extLst>
                  </p:cNvPr>
                  <p:cNvSpPr>
                    <a:spLocks noChangeArrowheads="1"/>
                  </p:cNvSpPr>
                  <p:nvPr/>
                </p:nvSpPr>
                <p:spPr bwMode="auto">
                  <a:xfrm>
                    <a:off x="0" y="2160"/>
                    <a:ext cx="144" cy="2160"/>
                  </a:xfrm>
                  <a:prstGeom prst="rect">
                    <a:avLst/>
                  </a:prstGeom>
                  <a:gradFill rotWithShape="0">
                    <a:gsLst>
                      <a:gs pos="0">
                        <a:schemeClr val="bg1"/>
                      </a:gs>
                      <a:gs pos="100000">
                        <a:srgbClr val="006600"/>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en-US" altLang="en-US" sz="2400"/>
                  </a:p>
                </p:txBody>
              </p:sp>
            </p:grpSp>
            <p:grpSp>
              <p:nvGrpSpPr>
                <p:cNvPr id="10" name="Group 12">
                  <a:extLst>
                    <a:ext uri="{FF2B5EF4-FFF2-40B4-BE49-F238E27FC236}">
                      <a16:creationId xmlns:a16="http://schemas.microsoft.com/office/drawing/2014/main" id="{3713C809-9CD1-85EF-6CF5-794A51D7D3C1}"/>
                    </a:ext>
                  </a:extLst>
                </p:cNvPr>
                <p:cNvGrpSpPr>
                  <a:grpSpLocks/>
                </p:cNvGrpSpPr>
                <p:nvPr/>
              </p:nvGrpSpPr>
              <p:grpSpPr bwMode="auto">
                <a:xfrm>
                  <a:off x="5674" y="24"/>
                  <a:ext cx="86" cy="4296"/>
                  <a:chOff x="5616" y="-48"/>
                  <a:chExt cx="144" cy="4368"/>
                </a:xfrm>
              </p:grpSpPr>
              <p:sp>
                <p:nvSpPr>
                  <p:cNvPr id="17" name="Rectangle 13">
                    <a:extLst>
                      <a:ext uri="{FF2B5EF4-FFF2-40B4-BE49-F238E27FC236}">
                        <a16:creationId xmlns:a16="http://schemas.microsoft.com/office/drawing/2014/main" id="{252E22D9-C5D0-DF73-26D1-DF8D97F05D31}"/>
                      </a:ext>
                    </a:extLst>
                  </p:cNvPr>
                  <p:cNvSpPr>
                    <a:spLocks noChangeArrowheads="1"/>
                  </p:cNvSpPr>
                  <p:nvPr/>
                </p:nvSpPr>
                <p:spPr bwMode="auto">
                  <a:xfrm>
                    <a:off x="5616" y="-48"/>
                    <a:ext cx="144" cy="2352"/>
                  </a:xfrm>
                  <a:prstGeom prst="rect">
                    <a:avLst/>
                  </a:prstGeom>
                  <a:gradFill rotWithShape="0">
                    <a:gsLst>
                      <a:gs pos="0">
                        <a:srgbClr val="006600"/>
                      </a:gs>
                      <a:gs pos="100000">
                        <a:schemeClr val="bg1"/>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en-US" altLang="en-US" sz="2400"/>
                  </a:p>
                </p:txBody>
              </p:sp>
              <p:sp>
                <p:nvSpPr>
                  <p:cNvPr id="18" name="Rectangle 14">
                    <a:extLst>
                      <a:ext uri="{FF2B5EF4-FFF2-40B4-BE49-F238E27FC236}">
                        <a16:creationId xmlns:a16="http://schemas.microsoft.com/office/drawing/2014/main" id="{EA409078-9F6D-686F-313F-9F51BD14920D}"/>
                      </a:ext>
                    </a:extLst>
                  </p:cNvPr>
                  <p:cNvSpPr>
                    <a:spLocks noChangeArrowheads="1"/>
                  </p:cNvSpPr>
                  <p:nvPr/>
                </p:nvSpPr>
                <p:spPr bwMode="auto">
                  <a:xfrm>
                    <a:off x="5616" y="2160"/>
                    <a:ext cx="144" cy="2160"/>
                  </a:xfrm>
                  <a:prstGeom prst="rect">
                    <a:avLst/>
                  </a:prstGeom>
                  <a:gradFill rotWithShape="0">
                    <a:gsLst>
                      <a:gs pos="0">
                        <a:schemeClr val="bg1"/>
                      </a:gs>
                      <a:gs pos="100000">
                        <a:srgbClr val="FF9900"/>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en-US" altLang="en-US" sz="2400"/>
                  </a:p>
                </p:txBody>
              </p:sp>
            </p:grpSp>
            <p:grpSp>
              <p:nvGrpSpPr>
                <p:cNvPr id="11" name="Group 15">
                  <a:extLst>
                    <a:ext uri="{FF2B5EF4-FFF2-40B4-BE49-F238E27FC236}">
                      <a16:creationId xmlns:a16="http://schemas.microsoft.com/office/drawing/2014/main" id="{716E4166-F902-5FCA-6731-6BA8CD785934}"/>
                    </a:ext>
                  </a:extLst>
                </p:cNvPr>
                <p:cNvGrpSpPr>
                  <a:grpSpLocks/>
                </p:cNvGrpSpPr>
                <p:nvPr/>
              </p:nvGrpSpPr>
              <p:grpSpPr bwMode="auto">
                <a:xfrm>
                  <a:off x="144" y="0"/>
                  <a:ext cx="5616" cy="144"/>
                  <a:chOff x="96" y="-48"/>
                  <a:chExt cx="5520" cy="144"/>
                </a:xfrm>
              </p:grpSpPr>
              <p:sp>
                <p:nvSpPr>
                  <p:cNvPr id="15" name="Rectangle 16">
                    <a:extLst>
                      <a:ext uri="{FF2B5EF4-FFF2-40B4-BE49-F238E27FC236}">
                        <a16:creationId xmlns:a16="http://schemas.microsoft.com/office/drawing/2014/main" id="{2A21EB11-F97E-061E-EBF9-D3BBC6D38DDF}"/>
                      </a:ext>
                    </a:extLst>
                  </p:cNvPr>
                  <p:cNvSpPr>
                    <a:spLocks noChangeArrowheads="1"/>
                  </p:cNvSpPr>
                  <p:nvPr/>
                </p:nvSpPr>
                <p:spPr bwMode="auto">
                  <a:xfrm>
                    <a:off x="96" y="-48"/>
                    <a:ext cx="2736" cy="144"/>
                  </a:xfrm>
                  <a:prstGeom prst="rect">
                    <a:avLst/>
                  </a:prstGeom>
                  <a:gradFill rotWithShape="0">
                    <a:gsLst>
                      <a:gs pos="0">
                        <a:srgbClr val="FF9900"/>
                      </a:gs>
                      <a:gs pos="100000">
                        <a:schemeClr val="bg1"/>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en-US" altLang="en-US" sz="2400"/>
                  </a:p>
                </p:txBody>
              </p:sp>
              <p:sp>
                <p:nvSpPr>
                  <p:cNvPr id="16" name="Rectangle 17">
                    <a:extLst>
                      <a:ext uri="{FF2B5EF4-FFF2-40B4-BE49-F238E27FC236}">
                        <a16:creationId xmlns:a16="http://schemas.microsoft.com/office/drawing/2014/main" id="{8497F9AD-1773-0894-6D63-F5414BD89F8F}"/>
                      </a:ext>
                    </a:extLst>
                  </p:cNvPr>
                  <p:cNvSpPr>
                    <a:spLocks noChangeArrowheads="1"/>
                  </p:cNvSpPr>
                  <p:nvPr/>
                </p:nvSpPr>
                <p:spPr bwMode="auto">
                  <a:xfrm>
                    <a:off x="2832" y="-48"/>
                    <a:ext cx="2784" cy="144"/>
                  </a:xfrm>
                  <a:prstGeom prst="rect">
                    <a:avLst/>
                  </a:prstGeom>
                  <a:gradFill rotWithShape="0">
                    <a:gsLst>
                      <a:gs pos="0">
                        <a:schemeClr val="bg1"/>
                      </a:gs>
                      <a:gs pos="100000">
                        <a:srgbClr val="006600"/>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en-US" altLang="en-US" sz="2400"/>
                  </a:p>
                </p:txBody>
              </p:sp>
            </p:grpSp>
            <p:grpSp>
              <p:nvGrpSpPr>
                <p:cNvPr id="12" name="Group 18">
                  <a:extLst>
                    <a:ext uri="{FF2B5EF4-FFF2-40B4-BE49-F238E27FC236}">
                      <a16:creationId xmlns:a16="http://schemas.microsoft.com/office/drawing/2014/main" id="{07D0D6C5-A986-5856-7A04-56062A088AF8}"/>
                    </a:ext>
                  </a:extLst>
                </p:cNvPr>
                <p:cNvGrpSpPr>
                  <a:grpSpLocks/>
                </p:cNvGrpSpPr>
                <p:nvPr/>
              </p:nvGrpSpPr>
              <p:grpSpPr bwMode="auto">
                <a:xfrm>
                  <a:off x="144" y="4234"/>
                  <a:ext cx="5616" cy="86"/>
                  <a:chOff x="96" y="4176"/>
                  <a:chExt cx="5520" cy="144"/>
                </a:xfrm>
              </p:grpSpPr>
              <p:sp>
                <p:nvSpPr>
                  <p:cNvPr id="13" name="Rectangle 19">
                    <a:extLst>
                      <a:ext uri="{FF2B5EF4-FFF2-40B4-BE49-F238E27FC236}">
                        <a16:creationId xmlns:a16="http://schemas.microsoft.com/office/drawing/2014/main" id="{905F971D-7062-7910-FD18-5ADF34DEF5C2}"/>
                      </a:ext>
                    </a:extLst>
                  </p:cNvPr>
                  <p:cNvSpPr>
                    <a:spLocks noChangeArrowheads="1"/>
                  </p:cNvSpPr>
                  <p:nvPr/>
                </p:nvSpPr>
                <p:spPr bwMode="auto">
                  <a:xfrm>
                    <a:off x="96" y="4176"/>
                    <a:ext cx="2736" cy="144"/>
                  </a:xfrm>
                  <a:prstGeom prst="rect">
                    <a:avLst/>
                  </a:prstGeom>
                  <a:gradFill rotWithShape="0">
                    <a:gsLst>
                      <a:gs pos="0">
                        <a:srgbClr val="006600"/>
                      </a:gs>
                      <a:gs pos="100000">
                        <a:schemeClr val="bg1"/>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en-US" altLang="en-US" sz="2400"/>
                  </a:p>
                </p:txBody>
              </p:sp>
              <p:sp>
                <p:nvSpPr>
                  <p:cNvPr id="14" name="Rectangle 20">
                    <a:extLst>
                      <a:ext uri="{FF2B5EF4-FFF2-40B4-BE49-F238E27FC236}">
                        <a16:creationId xmlns:a16="http://schemas.microsoft.com/office/drawing/2014/main" id="{4F2DC2E5-8FB0-7F24-FED5-50852E712D01}"/>
                      </a:ext>
                    </a:extLst>
                  </p:cNvPr>
                  <p:cNvSpPr>
                    <a:spLocks noChangeArrowheads="1"/>
                  </p:cNvSpPr>
                  <p:nvPr/>
                </p:nvSpPr>
                <p:spPr bwMode="auto">
                  <a:xfrm>
                    <a:off x="2832" y="4176"/>
                    <a:ext cx="2784" cy="144"/>
                  </a:xfrm>
                  <a:prstGeom prst="rect">
                    <a:avLst/>
                  </a:prstGeom>
                  <a:gradFill rotWithShape="0">
                    <a:gsLst>
                      <a:gs pos="0">
                        <a:schemeClr val="bg1"/>
                      </a:gs>
                      <a:gs pos="100000">
                        <a:srgbClr val="FF9900"/>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en-US" altLang="en-US" sz="2400"/>
                  </a:p>
                </p:txBody>
              </p:sp>
            </p:grpSp>
          </p:grpSp>
          <p:sp>
            <p:nvSpPr>
              <p:cNvPr id="7" name="Rectangle 21">
                <a:extLst>
                  <a:ext uri="{FF2B5EF4-FFF2-40B4-BE49-F238E27FC236}">
                    <a16:creationId xmlns:a16="http://schemas.microsoft.com/office/drawing/2014/main" id="{11A9FF19-D0DC-A39E-51AE-FDEFCCD40C2F}"/>
                  </a:ext>
                </a:extLst>
              </p:cNvPr>
              <p:cNvSpPr>
                <a:spLocks noChangeArrowheads="1"/>
              </p:cNvSpPr>
              <p:nvPr/>
            </p:nvSpPr>
            <p:spPr bwMode="auto">
              <a:xfrm>
                <a:off x="179388" y="1066800"/>
                <a:ext cx="8812212" cy="76200"/>
              </a:xfrm>
              <a:prstGeom prst="rect">
                <a:avLst/>
              </a:prstGeom>
              <a:gradFill rotWithShape="0">
                <a:gsLst>
                  <a:gs pos="0">
                    <a:schemeClr val="accent2"/>
                  </a:gs>
                  <a:gs pos="50000">
                    <a:schemeClr val="hlink"/>
                  </a:gs>
                  <a:gs pos="100000">
                    <a:schemeClr val="accent2"/>
                  </a:gs>
                </a:gsLst>
                <a:lin ang="0" scaled="1"/>
              </a:gradFill>
              <a:ln w="9525">
                <a:noFill/>
                <a:miter lim="800000"/>
                <a:headEnd/>
                <a:tailEnd/>
              </a:ln>
              <a:effectLst/>
            </p:spPr>
            <p:txBody>
              <a:bodyPr wrap="none" anchor="ctr"/>
              <a:lstStyle/>
              <a:p>
                <a:pPr>
                  <a:defRPr/>
                </a:pPr>
                <a:endParaRPr lang="en-US">
                  <a:latin typeface="Times New Roman" charset="0"/>
                </a:endParaRPr>
              </a:p>
            </p:txBody>
          </p:sp>
        </p:grpSp>
        <p:pic>
          <p:nvPicPr>
            <p:cNvPr id="5" name="Picture 42" descr="A picture containing shape&#10;&#10;Description automatically generated">
              <a:extLst>
                <a:ext uri="{FF2B5EF4-FFF2-40B4-BE49-F238E27FC236}">
                  <a16:creationId xmlns:a16="http://schemas.microsoft.com/office/drawing/2014/main" id="{0D655322-D4DF-36FF-30A1-047782B4C8EE}"/>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335460" y="194436"/>
              <a:ext cx="1656140" cy="872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ssolve">
                                      <p:cBhvr>
                                        <p:cTn id="7" dur="500"/>
                                        <p:tgtEl>
                                          <p:spTgt spid="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nodeType="clickEffect">
                                  <p:stCondLst>
                                    <p:cond delay="0"/>
                                  </p:stCondLst>
                                  <p:childTnLst>
                                    <p:set>
                                      <p:cBhvr>
                                        <p:cTn id="11" dur="1" fill="hold">
                                          <p:stCondLst>
                                            <p:cond delay="0"/>
                                          </p:stCondLst>
                                        </p:cTn>
                                        <p:tgtEl>
                                          <p:spTgt spid="30724"/>
                                        </p:tgtEl>
                                        <p:attrNameLst>
                                          <p:attrName>style.visibility</p:attrName>
                                        </p:attrNameLst>
                                      </p:cBhvr>
                                      <p:to>
                                        <p:strVal val="visible"/>
                                      </p:to>
                                    </p:set>
                                    <p:animEffect transition="in" filter="dissolve">
                                      <p:cBhvr>
                                        <p:cTn id="12" dur="500"/>
                                        <p:tgtEl>
                                          <p:spTgt spid="30724"/>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9" presetClass="entr" presetSubtype="0" fill="hold"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dissolve">
                                      <p:cBhvr>
                                        <p:cTn id="17" dur="500"/>
                                        <p:tgtEl>
                                          <p:spTgt spid="9"/>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9" presetClass="entr" presetSubtype="0" fill="hold" nodeType="clickEffect">
                                  <p:stCondLst>
                                    <p:cond delay="0"/>
                                  </p:stCondLst>
                                  <p:childTnLst>
                                    <p:set>
                                      <p:cBhvr>
                                        <p:cTn id="21" dur="1" fill="hold">
                                          <p:stCondLst>
                                            <p:cond delay="0"/>
                                          </p:stCondLst>
                                        </p:cTn>
                                        <p:tgtEl>
                                          <p:spTgt spid="30725"/>
                                        </p:tgtEl>
                                        <p:attrNameLst>
                                          <p:attrName>style.visibility</p:attrName>
                                        </p:attrNameLst>
                                      </p:cBhvr>
                                      <p:to>
                                        <p:strVal val="visible"/>
                                      </p:to>
                                    </p:set>
                                    <p:animEffect transition="in" filter="dissolve">
                                      <p:cBhvr>
                                        <p:cTn id="22" dur="500"/>
                                        <p:tgtEl>
                                          <p:spTgt spid="307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a:extLst>
              <a:ext uri="{FF2B5EF4-FFF2-40B4-BE49-F238E27FC236}">
                <a16:creationId xmlns:a16="http://schemas.microsoft.com/office/drawing/2014/main" id="{9140C3EC-998C-4DB3-3B7D-9CA2B60DCA1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71600" y="914400"/>
            <a:ext cx="6335713" cy="152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15" name="Picture 3">
            <a:extLst>
              <a:ext uri="{FF2B5EF4-FFF2-40B4-BE49-F238E27FC236}">
                <a16:creationId xmlns:a16="http://schemas.microsoft.com/office/drawing/2014/main" id="{A05342DF-3347-17E2-CA65-9E4B153B28D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43000" y="2362200"/>
            <a:ext cx="7183438" cy="144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3">
            <a:extLst>
              <a:ext uri="{FF2B5EF4-FFF2-40B4-BE49-F238E27FC236}">
                <a16:creationId xmlns:a16="http://schemas.microsoft.com/office/drawing/2014/main" id="{5FD7F50A-A583-616D-2638-52BADF3AB5E4}"/>
              </a:ext>
            </a:extLst>
          </p:cNvPr>
          <p:cNvSpPr>
            <a:spLocks noChangeArrowheads="1"/>
          </p:cNvSpPr>
          <p:nvPr/>
        </p:nvSpPr>
        <p:spPr bwMode="auto">
          <a:xfrm>
            <a:off x="914400" y="3581400"/>
            <a:ext cx="7391400" cy="3046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lang="en-US" altLang="en-US"/>
              <a:t>Where </a:t>
            </a:r>
          </a:p>
          <a:p>
            <a:pPr eaLnBrk="1" hangingPunct="1">
              <a:buFont typeface="Symbol" panose="05050102010706020507" pitchFamily="18" charset="2"/>
              <a:buChar char="s"/>
            </a:pPr>
            <a:r>
              <a:rPr lang="en-US" altLang="en-US"/>
              <a:t> is the liquid surface tension, </a:t>
            </a:r>
          </a:p>
          <a:p>
            <a:pPr eaLnBrk="1" hangingPunct="1"/>
            <a:r>
              <a:rPr lang="en-US" altLang="en-US">
                <a:sym typeface="Symbol" panose="05050102010706020507" pitchFamily="18" charset="2"/>
              </a:rPr>
              <a:t></a:t>
            </a:r>
            <a:r>
              <a:rPr lang="en-US" altLang="en-US" baseline="-25000"/>
              <a:t>L</a:t>
            </a:r>
            <a:r>
              <a:rPr lang="en-US" altLang="en-US"/>
              <a:t> is the liquid viscosity,</a:t>
            </a:r>
          </a:p>
          <a:p>
            <a:pPr eaLnBrk="1" hangingPunct="1"/>
            <a:r>
              <a:rPr lang="en-US" altLang="en-US"/>
              <a:t> </a:t>
            </a:r>
            <a:r>
              <a:rPr lang="en-US" altLang="en-US">
                <a:sym typeface="Symbol" panose="05050102010706020507" pitchFamily="18" charset="2"/>
              </a:rPr>
              <a:t></a:t>
            </a:r>
            <a:r>
              <a:rPr lang="en-US" altLang="en-US" baseline="-25000"/>
              <a:t>A</a:t>
            </a:r>
            <a:r>
              <a:rPr lang="en-US" altLang="en-US"/>
              <a:t>  is the air density, </a:t>
            </a:r>
          </a:p>
          <a:p>
            <a:pPr eaLnBrk="1" hangingPunct="1"/>
            <a:r>
              <a:rPr lang="en-US" altLang="en-US">
                <a:sym typeface="Symbol" panose="05050102010706020507" pitchFamily="18" charset="2"/>
              </a:rPr>
              <a:t> </a:t>
            </a:r>
            <a:r>
              <a:rPr lang="en-US" altLang="en-US" baseline="-25000"/>
              <a:t>L</a:t>
            </a:r>
            <a:r>
              <a:rPr lang="en-US" altLang="en-US"/>
              <a:t> is the liquid density,</a:t>
            </a:r>
          </a:p>
          <a:p>
            <a:pPr eaLnBrk="1" hangingPunct="1"/>
            <a:r>
              <a:rPr lang="en-US" altLang="en-US">
                <a:sym typeface="Symbol" panose="05050102010706020507" pitchFamily="18" charset="2"/>
              </a:rPr>
              <a:t></a:t>
            </a:r>
            <a:r>
              <a:rPr lang="en-US" altLang="en-US"/>
              <a:t>p</a:t>
            </a:r>
            <a:r>
              <a:rPr lang="en-US" altLang="en-US" baseline="-25000"/>
              <a:t>L</a:t>
            </a:r>
            <a:r>
              <a:rPr lang="en-US" altLang="en-US"/>
              <a:t>, is the injection pressure differential across the nozzle, </a:t>
            </a:r>
          </a:p>
          <a:p>
            <a:pPr eaLnBrk="1" hangingPunct="1">
              <a:buFont typeface="Symbol" panose="05050102010706020507" pitchFamily="18" charset="2"/>
              <a:buChar char="q"/>
            </a:pPr>
            <a:r>
              <a:rPr lang="en-US" altLang="en-US"/>
              <a:t> is the half spray angle and </a:t>
            </a:r>
          </a:p>
          <a:p>
            <a:pPr eaLnBrk="1" hangingPunct="1"/>
            <a:r>
              <a:rPr lang="en-US" altLang="en-US" i="1"/>
              <a:t>t</a:t>
            </a:r>
            <a:r>
              <a:rPr lang="en-US" altLang="en-US"/>
              <a:t> is the film thickness, given by</a:t>
            </a:r>
          </a:p>
        </p:txBody>
      </p:sp>
      <p:grpSp>
        <p:nvGrpSpPr>
          <p:cNvPr id="2" name="Group 38">
            <a:extLst>
              <a:ext uri="{FF2B5EF4-FFF2-40B4-BE49-F238E27FC236}">
                <a16:creationId xmlns:a16="http://schemas.microsoft.com/office/drawing/2014/main" id="{E7A73396-8514-BD8C-6B7E-DA67FF7B9478}"/>
              </a:ext>
            </a:extLst>
          </p:cNvPr>
          <p:cNvGrpSpPr>
            <a:grpSpLocks/>
          </p:cNvGrpSpPr>
          <p:nvPr/>
        </p:nvGrpSpPr>
        <p:grpSpPr bwMode="auto">
          <a:xfrm>
            <a:off x="0" y="0"/>
            <a:ext cx="9144000" cy="6858000"/>
            <a:chOff x="0" y="0"/>
            <a:chExt cx="9144000" cy="6858000"/>
          </a:xfrm>
        </p:grpSpPr>
        <p:grpSp>
          <p:nvGrpSpPr>
            <p:cNvPr id="3" name="Group 19">
              <a:extLst>
                <a:ext uri="{FF2B5EF4-FFF2-40B4-BE49-F238E27FC236}">
                  <a16:creationId xmlns:a16="http://schemas.microsoft.com/office/drawing/2014/main" id="{36CB7E86-DEAA-6ADD-FA37-3A6A52BF968A}"/>
                </a:ext>
              </a:extLst>
            </p:cNvPr>
            <p:cNvGrpSpPr>
              <a:grpSpLocks/>
            </p:cNvGrpSpPr>
            <p:nvPr/>
          </p:nvGrpSpPr>
          <p:grpSpPr bwMode="auto">
            <a:xfrm>
              <a:off x="0" y="0"/>
              <a:ext cx="9144000" cy="6858000"/>
              <a:chOff x="0" y="0"/>
              <a:chExt cx="9144000" cy="6858000"/>
            </a:xfrm>
          </p:grpSpPr>
          <p:grpSp>
            <p:nvGrpSpPr>
              <p:cNvPr id="6" name="Group 8">
                <a:extLst>
                  <a:ext uri="{FF2B5EF4-FFF2-40B4-BE49-F238E27FC236}">
                    <a16:creationId xmlns:a16="http://schemas.microsoft.com/office/drawing/2014/main" id="{1CA8DC14-D23E-60AC-BEE6-49E5C08BDE39}"/>
                  </a:ext>
                </a:extLst>
              </p:cNvPr>
              <p:cNvGrpSpPr>
                <a:grpSpLocks/>
              </p:cNvGrpSpPr>
              <p:nvPr/>
            </p:nvGrpSpPr>
            <p:grpSpPr bwMode="auto">
              <a:xfrm>
                <a:off x="0" y="0"/>
                <a:ext cx="9144000" cy="6858000"/>
                <a:chOff x="0" y="0"/>
                <a:chExt cx="5760" cy="4320"/>
              </a:xfrm>
            </p:grpSpPr>
            <p:grpSp>
              <p:nvGrpSpPr>
                <p:cNvPr id="8" name="Group 9">
                  <a:extLst>
                    <a:ext uri="{FF2B5EF4-FFF2-40B4-BE49-F238E27FC236}">
                      <a16:creationId xmlns:a16="http://schemas.microsoft.com/office/drawing/2014/main" id="{27AC2F32-C4E7-A3FA-0CDD-88AD78050EB3}"/>
                    </a:ext>
                  </a:extLst>
                </p:cNvPr>
                <p:cNvGrpSpPr>
                  <a:grpSpLocks/>
                </p:cNvGrpSpPr>
                <p:nvPr/>
              </p:nvGrpSpPr>
              <p:grpSpPr bwMode="auto">
                <a:xfrm>
                  <a:off x="0" y="0"/>
                  <a:ext cx="192" cy="4320"/>
                  <a:chOff x="0" y="-48"/>
                  <a:chExt cx="144" cy="4368"/>
                </a:xfrm>
              </p:grpSpPr>
              <p:sp>
                <p:nvSpPr>
                  <p:cNvPr id="18" name="Rectangle 10">
                    <a:extLst>
                      <a:ext uri="{FF2B5EF4-FFF2-40B4-BE49-F238E27FC236}">
                        <a16:creationId xmlns:a16="http://schemas.microsoft.com/office/drawing/2014/main" id="{C2195168-8615-BA08-CE99-2D6982A6C6C4}"/>
                      </a:ext>
                    </a:extLst>
                  </p:cNvPr>
                  <p:cNvSpPr>
                    <a:spLocks noChangeArrowheads="1"/>
                  </p:cNvSpPr>
                  <p:nvPr/>
                </p:nvSpPr>
                <p:spPr bwMode="auto">
                  <a:xfrm>
                    <a:off x="0" y="-48"/>
                    <a:ext cx="144" cy="2352"/>
                  </a:xfrm>
                  <a:prstGeom prst="rect">
                    <a:avLst/>
                  </a:prstGeom>
                  <a:gradFill rotWithShape="0">
                    <a:gsLst>
                      <a:gs pos="0">
                        <a:srgbClr val="FF9900"/>
                      </a:gs>
                      <a:gs pos="100000">
                        <a:schemeClr val="bg1"/>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en-US" altLang="en-US" sz="2400"/>
                  </a:p>
                </p:txBody>
              </p:sp>
              <p:sp>
                <p:nvSpPr>
                  <p:cNvPr id="19" name="Rectangle 11">
                    <a:extLst>
                      <a:ext uri="{FF2B5EF4-FFF2-40B4-BE49-F238E27FC236}">
                        <a16:creationId xmlns:a16="http://schemas.microsoft.com/office/drawing/2014/main" id="{C4CA085C-7617-F195-FAC2-07FACC109B3C}"/>
                      </a:ext>
                    </a:extLst>
                  </p:cNvPr>
                  <p:cNvSpPr>
                    <a:spLocks noChangeArrowheads="1"/>
                  </p:cNvSpPr>
                  <p:nvPr/>
                </p:nvSpPr>
                <p:spPr bwMode="auto">
                  <a:xfrm>
                    <a:off x="0" y="2160"/>
                    <a:ext cx="144" cy="2160"/>
                  </a:xfrm>
                  <a:prstGeom prst="rect">
                    <a:avLst/>
                  </a:prstGeom>
                  <a:gradFill rotWithShape="0">
                    <a:gsLst>
                      <a:gs pos="0">
                        <a:schemeClr val="bg1"/>
                      </a:gs>
                      <a:gs pos="100000">
                        <a:srgbClr val="006600"/>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en-US" altLang="en-US" sz="2400"/>
                  </a:p>
                </p:txBody>
              </p:sp>
            </p:grpSp>
            <p:grpSp>
              <p:nvGrpSpPr>
                <p:cNvPr id="9" name="Group 12">
                  <a:extLst>
                    <a:ext uri="{FF2B5EF4-FFF2-40B4-BE49-F238E27FC236}">
                      <a16:creationId xmlns:a16="http://schemas.microsoft.com/office/drawing/2014/main" id="{8BB483E4-112C-F5DC-CCF6-10B79AAB8E00}"/>
                    </a:ext>
                  </a:extLst>
                </p:cNvPr>
                <p:cNvGrpSpPr>
                  <a:grpSpLocks/>
                </p:cNvGrpSpPr>
                <p:nvPr/>
              </p:nvGrpSpPr>
              <p:grpSpPr bwMode="auto">
                <a:xfrm>
                  <a:off x="5674" y="24"/>
                  <a:ext cx="86" cy="4296"/>
                  <a:chOff x="5616" y="-48"/>
                  <a:chExt cx="144" cy="4368"/>
                </a:xfrm>
              </p:grpSpPr>
              <p:sp>
                <p:nvSpPr>
                  <p:cNvPr id="16" name="Rectangle 13">
                    <a:extLst>
                      <a:ext uri="{FF2B5EF4-FFF2-40B4-BE49-F238E27FC236}">
                        <a16:creationId xmlns:a16="http://schemas.microsoft.com/office/drawing/2014/main" id="{CF81F73B-7BE9-4325-5D52-8D12C366DFBE}"/>
                      </a:ext>
                    </a:extLst>
                  </p:cNvPr>
                  <p:cNvSpPr>
                    <a:spLocks noChangeArrowheads="1"/>
                  </p:cNvSpPr>
                  <p:nvPr/>
                </p:nvSpPr>
                <p:spPr bwMode="auto">
                  <a:xfrm>
                    <a:off x="5616" y="-48"/>
                    <a:ext cx="144" cy="2352"/>
                  </a:xfrm>
                  <a:prstGeom prst="rect">
                    <a:avLst/>
                  </a:prstGeom>
                  <a:gradFill rotWithShape="0">
                    <a:gsLst>
                      <a:gs pos="0">
                        <a:srgbClr val="006600"/>
                      </a:gs>
                      <a:gs pos="100000">
                        <a:schemeClr val="bg1"/>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en-US" altLang="en-US" sz="2400"/>
                  </a:p>
                </p:txBody>
              </p:sp>
              <p:sp>
                <p:nvSpPr>
                  <p:cNvPr id="17" name="Rectangle 14">
                    <a:extLst>
                      <a:ext uri="{FF2B5EF4-FFF2-40B4-BE49-F238E27FC236}">
                        <a16:creationId xmlns:a16="http://schemas.microsoft.com/office/drawing/2014/main" id="{1DE8BD24-8E73-C724-2B47-F2C988EF1B5D}"/>
                      </a:ext>
                    </a:extLst>
                  </p:cNvPr>
                  <p:cNvSpPr>
                    <a:spLocks noChangeArrowheads="1"/>
                  </p:cNvSpPr>
                  <p:nvPr/>
                </p:nvSpPr>
                <p:spPr bwMode="auto">
                  <a:xfrm>
                    <a:off x="5616" y="2160"/>
                    <a:ext cx="144" cy="2160"/>
                  </a:xfrm>
                  <a:prstGeom prst="rect">
                    <a:avLst/>
                  </a:prstGeom>
                  <a:gradFill rotWithShape="0">
                    <a:gsLst>
                      <a:gs pos="0">
                        <a:schemeClr val="bg1"/>
                      </a:gs>
                      <a:gs pos="100000">
                        <a:srgbClr val="FF9900"/>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en-US" altLang="en-US" sz="2400"/>
                  </a:p>
                </p:txBody>
              </p:sp>
            </p:grpSp>
            <p:grpSp>
              <p:nvGrpSpPr>
                <p:cNvPr id="10" name="Group 15">
                  <a:extLst>
                    <a:ext uri="{FF2B5EF4-FFF2-40B4-BE49-F238E27FC236}">
                      <a16:creationId xmlns:a16="http://schemas.microsoft.com/office/drawing/2014/main" id="{98F6FE82-4301-356B-45C6-3F8913101403}"/>
                    </a:ext>
                  </a:extLst>
                </p:cNvPr>
                <p:cNvGrpSpPr>
                  <a:grpSpLocks/>
                </p:cNvGrpSpPr>
                <p:nvPr/>
              </p:nvGrpSpPr>
              <p:grpSpPr bwMode="auto">
                <a:xfrm>
                  <a:off x="144" y="0"/>
                  <a:ext cx="5616" cy="144"/>
                  <a:chOff x="96" y="-48"/>
                  <a:chExt cx="5520" cy="144"/>
                </a:xfrm>
              </p:grpSpPr>
              <p:sp>
                <p:nvSpPr>
                  <p:cNvPr id="14" name="Rectangle 16">
                    <a:extLst>
                      <a:ext uri="{FF2B5EF4-FFF2-40B4-BE49-F238E27FC236}">
                        <a16:creationId xmlns:a16="http://schemas.microsoft.com/office/drawing/2014/main" id="{5FF003FF-98AE-82A7-5872-D8589AB9837C}"/>
                      </a:ext>
                    </a:extLst>
                  </p:cNvPr>
                  <p:cNvSpPr>
                    <a:spLocks noChangeArrowheads="1"/>
                  </p:cNvSpPr>
                  <p:nvPr/>
                </p:nvSpPr>
                <p:spPr bwMode="auto">
                  <a:xfrm>
                    <a:off x="96" y="-48"/>
                    <a:ext cx="2736" cy="144"/>
                  </a:xfrm>
                  <a:prstGeom prst="rect">
                    <a:avLst/>
                  </a:prstGeom>
                  <a:gradFill rotWithShape="0">
                    <a:gsLst>
                      <a:gs pos="0">
                        <a:srgbClr val="FF9900"/>
                      </a:gs>
                      <a:gs pos="100000">
                        <a:schemeClr val="bg1"/>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en-US" altLang="en-US" sz="2400"/>
                  </a:p>
                </p:txBody>
              </p:sp>
              <p:sp>
                <p:nvSpPr>
                  <p:cNvPr id="15" name="Rectangle 17">
                    <a:extLst>
                      <a:ext uri="{FF2B5EF4-FFF2-40B4-BE49-F238E27FC236}">
                        <a16:creationId xmlns:a16="http://schemas.microsoft.com/office/drawing/2014/main" id="{71DADDE4-9B58-B6CE-B9E5-AECF5EB5E2F1}"/>
                      </a:ext>
                    </a:extLst>
                  </p:cNvPr>
                  <p:cNvSpPr>
                    <a:spLocks noChangeArrowheads="1"/>
                  </p:cNvSpPr>
                  <p:nvPr/>
                </p:nvSpPr>
                <p:spPr bwMode="auto">
                  <a:xfrm>
                    <a:off x="2832" y="-48"/>
                    <a:ext cx="2784" cy="144"/>
                  </a:xfrm>
                  <a:prstGeom prst="rect">
                    <a:avLst/>
                  </a:prstGeom>
                  <a:gradFill rotWithShape="0">
                    <a:gsLst>
                      <a:gs pos="0">
                        <a:schemeClr val="bg1"/>
                      </a:gs>
                      <a:gs pos="100000">
                        <a:srgbClr val="006600"/>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en-US" altLang="en-US" sz="2400"/>
                  </a:p>
                </p:txBody>
              </p:sp>
            </p:grpSp>
            <p:grpSp>
              <p:nvGrpSpPr>
                <p:cNvPr id="11" name="Group 18">
                  <a:extLst>
                    <a:ext uri="{FF2B5EF4-FFF2-40B4-BE49-F238E27FC236}">
                      <a16:creationId xmlns:a16="http://schemas.microsoft.com/office/drawing/2014/main" id="{1E6F34E3-F3C5-32DE-0AAE-36EC9A62636C}"/>
                    </a:ext>
                  </a:extLst>
                </p:cNvPr>
                <p:cNvGrpSpPr>
                  <a:grpSpLocks/>
                </p:cNvGrpSpPr>
                <p:nvPr/>
              </p:nvGrpSpPr>
              <p:grpSpPr bwMode="auto">
                <a:xfrm>
                  <a:off x="144" y="4234"/>
                  <a:ext cx="5616" cy="86"/>
                  <a:chOff x="96" y="4176"/>
                  <a:chExt cx="5520" cy="144"/>
                </a:xfrm>
              </p:grpSpPr>
              <p:sp>
                <p:nvSpPr>
                  <p:cNvPr id="12" name="Rectangle 19">
                    <a:extLst>
                      <a:ext uri="{FF2B5EF4-FFF2-40B4-BE49-F238E27FC236}">
                        <a16:creationId xmlns:a16="http://schemas.microsoft.com/office/drawing/2014/main" id="{AFDE2017-E0AC-855F-E04F-C97CA7614C6A}"/>
                      </a:ext>
                    </a:extLst>
                  </p:cNvPr>
                  <p:cNvSpPr>
                    <a:spLocks noChangeArrowheads="1"/>
                  </p:cNvSpPr>
                  <p:nvPr/>
                </p:nvSpPr>
                <p:spPr bwMode="auto">
                  <a:xfrm>
                    <a:off x="96" y="4176"/>
                    <a:ext cx="2736" cy="144"/>
                  </a:xfrm>
                  <a:prstGeom prst="rect">
                    <a:avLst/>
                  </a:prstGeom>
                  <a:gradFill rotWithShape="0">
                    <a:gsLst>
                      <a:gs pos="0">
                        <a:srgbClr val="006600"/>
                      </a:gs>
                      <a:gs pos="100000">
                        <a:schemeClr val="bg1"/>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en-US" altLang="en-US" sz="2400"/>
                  </a:p>
                </p:txBody>
              </p:sp>
              <p:sp>
                <p:nvSpPr>
                  <p:cNvPr id="13" name="Rectangle 20">
                    <a:extLst>
                      <a:ext uri="{FF2B5EF4-FFF2-40B4-BE49-F238E27FC236}">
                        <a16:creationId xmlns:a16="http://schemas.microsoft.com/office/drawing/2014/main" id="{2B75E6D3-0CE8-6190-57F9-3254F655E547}"/>
                      </a:ext>
                    </a:extLst>
                  </p:cNvPr>
                  <p:cNvSpPr>
                    <a:spLocks noChangeArrowheads="1"/>
                  </p:cNvSpPr>
                  <p:nvPr/>
                </p:nvSpPr>
                <p:spPr bwMode="auto">
                  <a:xfrm>
                    <a:off x="2832" y="4176"/>
                    <a:ext cx="2784" cy="144"/>
                  </a:xfrm>
                  <a:prstGeom prst="rect">
                    <a:avLst/>
                  </a:prstGeom>
                  <a:gradFill rotWithShape="0">
                    <a:gsLst>
                      <a:gs pos="0">
                        <a:schemeClr val="bg1"/>
                      </a:gs>
                      <a:gs pos="100000">
                        <a:srgbClr val="FF9900"/>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en-US" altLang="en-US" sz="2400"/>
                  </a:p>
                </p:txBody>
              </p:sp>
            </p:grpSp>
          </p:grpSp>
          <p:sp>
            <p:nvSpPr>
              <p:cNvPr id="7" name="Rectangle 21">
                <a:extLst>
                  <a:ext uri="{FF2B5EF4-FFF2-40B4-BE49-F238E27FC236}">
                    <a16:creationId xmlns:a16="http://schemas.microsoft.com/office/drawing/2014/main" id="{65A0EFC3-FD0E-14AA-8EE7-207F7355B6E9}"/>
                  </a:ext>
                </a:extLst>
              </p:cNvPr>
              <p:cNvSpPr>
                <a:spLocks noChangeArrowheads="1"/>
              </p:cNvSpPr>
              <p:nvPr/>
            </p:nvSpPr>
            <p:spPr bwMode="auto">
              <a:xfrm>
                <a:off x="179388" y="1066800"/>
                <a:ext cx="8812212" cy="76200"/>
              </a:xfrm>
              <a:prstGeom prst="rect">
                <a:avLst/>
              </a:prstGeom>
              <a:gradFill rotWithShape="0">
                <a:gsLst>
                  <a:gs pos="0">
                    <a:schemeClr val="accent2"/>
                  </a:gs>
                  <a:gs pos="50000">
                    <a:schemeClr val="hlink"/>
                  </a:gs>
                  <a:gs pos="100000">
                    <a:schemeClr val="accent2"/>
                  </a:gs>
                </a:gsLst>
                <a:lin ang="0" scaled="1"/>
              </a:gradFill>
              <a:ln w="9525">
                <a:noFill/>
                <a:miter lim="800000"/>
                <a:headEnd/>
                <a:tailEnd/>
              </a:ln>
              <a:effectLst/>
            </p:spPr>
            <p:txBody>
              <a:bodyPr wrap="none" anchor="ctr"/>
              <a:lstStyle/>
              <a:p>
                <a:pPr>
                  <a:defRPr/>
                </a:pPr>
                <a:endParaRPr lang="en-US">
                  <a:latin typeface="Times New Roman" charset="0"/>
                </a:endParaRPr>
              </a:p>
            </p:txBody>
          </p:sp>
        </p:grpSp>
        <p:pic>
          <p:nvPicPr>
            <p:cNvPr id="5" name="Picture 42" descr="A picture containing shape&#10;&#10;Description automatically generated">
              <a:extLst>
                <a:ext uri="{FF2B5EF4-FFF2-40B4-BE49-F238E27FC236}">
                  <a16:creationId xmlns:a16="http://schemas.microsoft.com/office/drawing/2014/main" id="{EFB2B015-E26C-3AA5-5386-98AC0EACCBF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335460" y="194436"/>
              <a:ext cx="1656140" cy="872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20" name="Title 9">
            <a:extLst>
              <a:ext uri="{FF2B5EF4-FFF2-40B4-BE49-F238E27FC236}">
                <a16:creationId xmlns:a16="http://schemas.microsoft.com/office/drawing/2014/main" id="{C546251F-66C0-B6EF-4AAC-53D4F5B06B15}"/>
              </a:ext>
            </a:extLst>
          </p:cNvPr>
          <p:cNvSpPr txBox="1">
            <a:spLocks/>
          </p:cNvSpPr>
          <p:nvPr/>
        </p:nvSpPr>
        <p:spPr>
          <a:xfrm>
            <a:off x="320675" y="12700"/>
            <a:ext cx="6019800" cy="1143000"/>
          </a:xfrm>
          <a:prstGeom prst="rect">
            <a:avLst/>
          </a:prstGeom>
        </p:spPr>
        <p:txBody>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fontAlgn="base">
              <a:spcBef>
                <a:spcPct val="0"/>
              </a:spcBef>
              <a:spcAft>
                <a:spcPct val="0"/>
              </a:spcAft>
              <a:defRPr sz="4400">
                <a:solidFill>
                  <a:schemeClr val="tx2"/>
                </a:solidFill>
                <a:latin typeface="Times New Roman" pitchFamily="18" charset="0"/>
              </a:defRPr>
            </a:lvl6pPr>
            <a:lvl7pPr marL="914400" algn="ctr" rtl="0" fontAlgn="base">
              <a:spcBef>
                <a:spcPct val="0"/>
              </a:spcBef>
              <a:spcAft>
                <a:spcPct val="0"/>
              </a:spcAft>
              <a:defRPr sz="4400">
                <a:solidFill>
                  <a:schemeClr val="tx2"/>
                </a:solidFill>
                <a:latin typeface="Times New Roman" pitchFamily="18" charset="0"/>
              </a:defRPr>
            </a:lvl7pPr>
            <a:lvl8pPr marL="1371600" algn="ctr" rtl="0" fontAlgn="base">
              <a:spcBef>
                <a:spcPct val="0"/>
              </a:spcBef>
              <a:spcAft>
                <a:spcPct val="0"/>
              </a:spcAft>
              <a:defRPr sz="4400">
                <a:solidFill>
                  <a:schemeClr val="tx2"/>
                </a:solidFill>
                <a:latin typeface="Times New Roman" pitchFamily="18" charset="0"/>
              </a:defRPr>
            </a:lvl8pPr>
            <a:lvl9pPr marL="1828800" algn="ctr" rtl="0" fontAlgn="base">
              <a:spcBef>
                <a:spcPct val="0"/>
              </a:spcBef>
              <a:spcAft>
                <a:spcPct val="0"/>
              </a:spcAft>
              <a:defRPr sz="4400">
                <a:solidFill>
                  <a:schemeClr val="tx2"/>
                </a:solidFill>
                <a:latin typeface="Times New Roman" pitchFamily="18" charset="0"/>
              </a:defRPr>
            </a:lvl9pPr>
          </a:lstStyle>
          <a:p>
            <a:r>
              <a:rPr lang="en-US" altLang="en-US" sz="2800" kern="0"/>
              <a:t>Strong Influence of In-Cylinder Conditions on SMD</a:t>
            </a:r>
            <a:endParaRPr lang="en-US" altLang="en-US" sz="2800" kern="0" dirty="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ssolv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2" name="Title 1">
            <a:extLst>
              <a:ext uri="{FF2B5EF4-FFF2-40B4-BE49-F238E27FC236}">
                <a16:creationId xmlns:a16="http://schemas.microsoft.com/office/drawing/2014/main" id="{5044CFA6-A3DB-E538-C45A-FC61B27A92A4}"/>
              </a:ext>
            </a:extLst>
          </p:cNvPr>
          <p:cNvSpPr>
            <a:spLocks noGrp="1"/>
          </p:cNvSpPr>
          <p:nvPr>
            <p:ph type="title"/>
          </p:nvPr>
        </p:nvSpPr>
        <p:spPr>
          <a:xfrm>
            <a:off x="762000" y="0"/>
            <a:ext cx="7772400" cy="1143000"/>
          </a:xfrm>
        </p:spPr>
        <p:txBody>
          <a:bodyPr/>
          <a:lstStyle/>
          <a:p>
            <a:r>
              <a:rPr lang="en-US" altLang="en-US" sz="2800"/>
              <a:t>Premixed combustion</a:t>
            </a:r>
          </a:p>
        </p:txBody>
      </p:sp>
      <p:sp>
        <p:nvSpPr>
          <p:cNvPr id="4103" name="Content Placeholder 2">
            <a:extLst>
              <a:ext uri="{FF2B5EF4-FFF2-40B4-BE49-F238E27FC236}">
                <a16:creationId xmlns:a16="http://schemas.microsoft.com/office/drawing/2014/main" id="{F3EA8734-ED7E-8F2E-EE4E-CB69EB1CF3D8}"/>
              </a:ext>
            </a:extLst>
          </p:cNvPr>
          <p:cNvSpPr>
            <a:spLocks noGrp="1"/>
          </p:cNvSpPr>
          <p:nvPr>
            <p:ph idx="1"/>
          </p:nvPr>
        </p:nvSpPr>
        <p:spPr>
          <a:xfrm>
            <a:off x="381000" y="990600"/>
            <a:ext cx="7772400" cy="1219200"/>
          </a:xfrm>
        </p:spPr>
        <p:txBody>
          <a:bodyPr/>
          <a:lstStyle/>
          <a:p>
            <a:r>
              <a:rPr lang="en-US" altLang="en-US" sz="2400"/>
              <a:t>It is assumed that the rate of premixed combustion is proportional to the mass of the fuel-air mixture prepared during the ignition delay period and given as</a:t>
            </a:r>
          </a:p>
        </p:txBody>
      </p:sp>
      <mc:AlternateContent xmlns:mc="http://schemas.openxmlformats.org/markup-compatibility/2006" xmlns:a14="http://schemas.microsoft.com/office/drawing/2010/main">
        <mc:Choice Requires="a14">
          <p:sp>
            <p:nvSpPr>
              <p:cNvPr id="4" name="Object 2">
                <a:extLst>
                  <a:ext uri="{FF2B5EF4-FFF2-40B4-BE49-F238E27FC236}">
                    <a16:creationId xmlns:a16="http://schemas.microsoft.com/office/drawing/2014/main" id="{4C234282-8253-0D5D-D5E3-D86815B8FCBA}"/>
                  </a:ext>
                </a:extLst>
              </p:cNvPr>
              <p:cNvSpPr txBox="1"/>
              <p:nvPr/>
            </p:nvSpPr>
            <p:spPr bwMode="auto">
              <a:xfrm>
                <a:off x="1100138" y="2371725"/>
                <a:ext cx="3794125" cy="1354138"/>
              </a:xfrm>
              <a:prstGeom prst="rect">
                <a:avLst/>
              </a:prstGeom>
              <a:noFill/>
              <a:ln>
                <a:noFill/>
              </a:ln>
              <a:effectLst/>
            </p:spPr>
            <p:txBody>
              <a:bodyPr>
                <a:normAutofit/>
              </a:bodyPr>
              <a:lstStyle/>
              <a:p>
                <a:pPr/>
                <a14:m>
                  <m:oMathPara xmlns:m="http://schemas.openxmlformats.org/officeDocument/2006/math">
                    <m:oMathParaPr>
                      <m:jc m:val="left"/>
                    </m:oMathParaPr>
                    <m:oMath xmlns:m="http://schemas.openxmlformats.org/officeDocument/2006/math">
                      <m:sSub>
                        <m:sSubPr>
                          <m:ctrlPr>
                            <a:rPr lang="en-US" i="1">
                              <a:solidFill>
                                <a:srgbClr val="000000"/>
                              </a:solidFill>
                              <a:latin typeface="Cambria Math" panose="02040503050406030204" pitchFamily="18" charset="0"/>
                            </a:rPr>
                          </m:ctrlPr>
                        </m:sSubPr>
                        <m:e>
                          <m:d>
                            <m:dPr>
                              <m:ctrlPr>
                                <a:rPr lang="en-US" i="1">
                                  <a:solidFill>
                                    <a:srgbClr val="000000"/>
                                  </a:solidFill>
                                  <a:latin typeface="Cambria Math" panose="02040503050406030204" pitchFamily="18" charset="0"/>
                                </a:rPr>
                              </m:ctrlPr>
                            </m:dPr>
                            <m:e>
                              <m:f>
                                <m:fPr>
                                  <m:ctrlPr>
                                    <a:rPr lang="en-US" i="1">
                                      <a:solidFill>
                                        <a:srgbClr val="000000"/>
                                      </a:solidFill>
                                      <a:latin typeface="Cambria Math" panose="02040503050406030204" pitchFamily="18" charset="0"/>
                                    </a:rPr>
                                  </m:ctrlPr>
                                </m:fPr>
                                <m:num>
                                  <m:r>
                                    <a:rPr lang="en-US" i="1">
                                      <a:solidFill>
                                        <a:srgbClr val="000000"/>
                                      </a:solidFill>
                                      <a:latin typeface="Cambria Math" panose="02040503050406030204" pitchFamily="18" charset="0"/>
                                    </a:rPr>
                                    <m:t>𝑑</m:t>
                                  </m:r>
                                  <m:sSub>
                                    <m:sSubPr>
                                      <m:ctrlPr>
                                        <a:rPr lang="en-US" i="1">
                                          <a:solidFill>
                                            <a:srgbClr val="000000"/>
                                          </a:solidFill>
                                          <a:latin typeface="Cambria Math" panose="02040503050406030204" pitchFamily="18" charset="0"/>
                                        </a:rPr>
                                      </m:ctrlPr>
                                    </m:sSubPr>
                                    <m:e>
                                      <m:r>
                                        <a:rPr lang="en-US" i="1">
                                          <a:solidFill>
                                            <a:srgbClr val="000000"/>
                                          </a:solidFill>
                                          <a:latin typeface="Cambria Math" panose="02040503050406030204" pitchFamily="18" charset="0"/>
                                        </a:rPr>
                                        <m:t>𝑚</m:t>
                                      </m:r>
                                    </m:e>
                                    <m:sub>
                                      <m:r>
                                        <a:rPr lang="en-US" i="1">
                                          <a:solidFill>
                                            <a:srgbClr val="000000"/>
                                          </a:solidFill>
                                          <a:latin typeface="Cambria Math" panose="02040503050406030204" pitchFamily="18" charset="0"/>
                                        </a:rPr>
                                        <m:t>𝑏</m:t>
                                      </m:r>
                                    </m:sub>
                                  </m:sSub>
                                </m:num>
                                <m:den>
                                  <m:r>
                                    <a:rPr lang="en-US" i="1">
                                      <a:solidFill>
                                        <a:srgbClr val="000000"/>
                                      </a:solidFill>
                                      <a:latin typeface="Cambria Math" panose="02040503050406030204" pitchFamily="18" charset="0"/>
                                    </a:rPr>
                                    <m:t>𝑑𝑡</m:t>
                                  </m:r>
                                </m:den>
                              </m:f>
                            </m:e>
                          </m:d>
                        </m:e>
                        <m:sub>
                          <m:r>
                            <a:rPr lang="en-US" i="1">
                              <a:solidFill>
                                <a:srgbClr val="000000"/>
                              </a:solidFill>
                              <a:latin typeface="Cambria Math" panose="02040503050406030204" pitchFamily="18" charset="0"/>
                            </a:rPr>
                            <m:t>𝑝</m:t>
                          </m:r>
                        </m:sub>
                      </m:sSub>
                      <m:r>
                        <a:rPr lang="en-US" i="1">
                          <a:solidFill>
                            <a:srgbClr val="000000"/>
                          </a:solidFill>
                          <a:latin typeface="Cambria Math" panose="02040503050406030204" pitchFamily="18" charset="0"/>
                        </a:rPr>
                        <m:t>=</m:t>
                      </m:r>
                      <m:sSub>
                        <m:sSubPr>
                          <m:ctrlPr>
                            <a:rPr lang="en-US" i="1">
                              <a:solidFill>
                                <a:srgbClr val="000000"/>
                              </a:solidFill>
                              <a:latin typeface="Cambria Math" panose="02040503050406030204" pitchFamily="18" charset="0"/>
                            </a:rPr>
                          </m:ctrlPr>
                        </m:sSubPr>
                        <m:e>
                          <m:r>
                            <a:rPr lang="en-US" i="1">
                              <a:solidFill>
                                <a:srgbClr val="000000"/>
                              </a:solidFill>
                              <a:latin typeface="Cambria Math" panose="02040503050406030204" pitchFamily="18" charset="0"/>
                            </a:rPr>
                            <m:t>𝐶</m:t>
                          </m:r>
                        </m:e>
                        <m:sub>
                          <m:r>
                            <a:rPr lang="en-US" i="1">
                              <a:solidFill>
                                <a:srgbClr val="000000"/>
                              </a:solidFill>
                              <a:latin typeface="Cambria Math" panose="02040503050406030204" pitchFamily="18" charset="0"/>
                            </a:rPr>
                            <m:t>𝑝</m:t>
                          </m:r>
                        </m:sub>
                      </m:sSub>
                      <m:r>
                        <a:rPr lang="en-US" i="1">
                          <a:solidFill>
                            <a:srgbClr val="000000"/>
                          </a:solidFill>
                          <a:latin typeface="Cambria Math" panose="02040503050406030204" pitchFamily="18" charset="0"/>
                        </a:rPr>
                        <m:t>×</m:t>
                      </m:r>
                      <m:f>
                        <m:fPr>
                          <m:ctrlPr>
                            <a:rPr lang="en-US" i="1">
                              <a:solidFill>
                                <a:srgbClr val="000000"/>
                              </a:solidFill>
                              <a:latin typeface="Cambria Math" panose="02040503050406030204" pitchFamily="18" charset="0"/>
                            </a:rPr>
                          </m:ctrlPr>
                        </m:fPr>
                        <m:num>
                          <m:sSub>
                            <m:sSubPr>
                              <m:ctrlPr>
                                <a:rPr lang="en-US" i="1">
                                  <a:solidFill>
                                    <a:srgbClr val="000000"/>
                                  </a:solidFill>
                                  <a:latin typeface="Cambria Math" panose="02040503050406030204" pitchFamily="18" charset="0"/>
                                </a:rPr>
                              </m:ctrlPr>
                            </m:sSubPr>
                            <m:e>
                              <m:r>
                                <a:rPr lang="en-US" i="1">
                                  <a:solidFill>
                                    <a:srgbClr val="000000"/>
                                  </a:solidFill>
                                  <a:latin typeface="Cambria Math" panose="02040503050406030204" pitchFamily="18" charset="0"/>
                                </a:rPr>
                                <m:t>𝑚</m:t>
                              </m:r>
                            </m:e>
                            <m:sub>
                              <m:r>
                                <a:rPr lang="en-US" i="1">
                                  <a:solidFill>
                                    <a:srgbClr val="000000"/>
                                  </a:solidFill>
                                  <a:latin typeface="Cambria Math" panose="02040503050406030204" pitchFamily="18" charset="0"/>
                                </a:rPr>
                                <m:t>𝑚𝑖𝑥</m:t>
                              </m:r>
                            </m:sub>
                          </m:sSub>
                        </m:num>
                        <m:den>
                          <m:sSub>
                            <m:sSubPr>
                              <m:ctrlPr>
                                <a:rPr lang="en-US" i="1">
                                  <a:solidFill>
                                    <a:srgbClr val="000000"/>
                                  </a:solidFill>
                                  <a:latin typeface="Cambria Math" panose="02040503050406030204" pitchFamily="18" charset="0"/>
                                </a:rPr>
                              </m:ctrlPr>
                            </m:sSubPr>
                            <m:e>
                              <m:r>
                                <a:rPr lang="en-US" i="1">
                                  <a:solidFill>
                                    <a:srgbClr val="000000"/>
                                  </a:solidFill>
                                  <a:latin typeface="Cambria Math" panose="02040503050406030204" pitchFamily="18" charset="0"/>
                                </a:rPr>
                                <m:t>𝜏</m:t>
                              </m:r>
                            </m:e>
                            <m:sub>
                              <m:r>
                                <a:rPr lang="en-US" i="1">
                                  <a:solidFill>
                                    <a:srgbClr val="000000"/>
                                  </a:solidFill>
                                  <a:latin typeface="Cambria Math" panose="02040503050406030204" pitchFamily="18" charset="0"/>
                                </a:rPr>
                                <m:t>𝑐</m:t>
                              </m:r>
                            </m:sub>
                          </m:sSub>
                        </m:den>
                      </m:f>
                    </m:oMath>
                  </m:oMathPara>
                </a14:m>
                <a:endParaRPr lang="en-US" dirty="0"/>
              </a:p>
            </p:txBody>
          </p:sp>
        </mc:Choice>
        <mc:Fallback xmlns="">
          <p:sp>
            <p:nvSpPr>
              <p:cNvPr id="4" name="Object 2">
                <a:extLst>
                  <a:ext uri="{FF2B5EF4-FFF2-40B4-BE49-F238E27FC236}">
                    <a16:creationId xmlns:a16="http://schemas.microsoft.com/office/drawing/2014/main" id="{4C234282-8253-0D5D-D5E3-D86815B8FCBA}"/>
                  </a:ext>
                </a:extLst>
              </p:cNvPr>
              <p:cNvSpPr txBox="1">
                <a:spLocks noRot="1" noChangeAspect="1" noMove="1" noResize="1" noEditPoints="1" noAdjustHandles="1" noChangeArrowheads="1" noChangeShapeType="1" noTextEdit="1"/>
              </p:cNvSpPr>
              <p:nvPr/>
            </p:nvSpPr>
            <p:spPr bwMode="auto">
              <a:xfrm>
                <a:off x="1100138" y="2371725"/>
                <a:ext cx="3794125" cy="1354138"/>
              </a:xfrm>
              <a:prstGeom prst="rect">
                <a:avLst/>
              </a:prstGeom>
              <a:blipFill>
                <a:blip r:embed="rId2"/>
                <a:stretch>
                  <a:fillRect/>
                </a:stretch>
              </a:blipFill>
              <a:ln>
                <a:noFill/>
              </a:ln>
              <a:effec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2707" name="Object 3">
                <a:extLst>
                  <a:ext uri="{FF2B5EF4-FFF2-40B4-BE49-F238E27FC236}">
                    <a16:creationId xmlns:a16="http://schemas.microsoft.com/office/drawing/2014/main" id="{B628A3C9-4397-F03A-07B2-7EC42A79078A}"/>
                  </a:ext>
                </a:extLst>
              </p:cNvPr>
              <p:cNvSpPr txBox="1"/>
              <p:nvPr/>
            </p:nvSpPr>
            <p:spPr bwMode="auto">
              <a:xfrm>
                <a:off x="5341938" y="2362200"/>
                <a:ext cx="1287462" cy="1150938"/>
              </a:xfrm>
              <a:prstGeom prst="rect">
                <a:avLst/>
              </a:prstGeom>
              <a:noFill/>
              <a:ln>
                <a:noFill/>
              </a:ln>
              <a:effectLst/>
            </p:spPr>
            <p:txBody>
              <a:bodyPr>
                <a:normAutofit/>
              </a:bodyPr>
              <a:lstStyle/>
              <a:p>
                <a:pPr/>
                <a14:m>
                  <m:oMathPara xmlns:m="http://schemas.openxmlformats.org/officeDocument/2006/math">
                    <m:oMathParaPr>
                      <m:jc m:val="left"/>
                    </m:oMathParaPr>
                    <m:oMath xmlns:m="http://schemas.openxmlformats.org/officeDocument/2006/math">
                      <m:sSub>
                        <m:sSubPr>
                          <m:ctrlPr>
                            <a:rPr lang="en-US" i="1">
                              <a:solidFill>
                                <a:srgbClr val="000000"/>
                              </a:solidFill>
                              <a:latin typeface="Cambria Math" panose="02040503050406030204" pitchFamily="18" charset="0"/>
                            </a:rPr>
                          </m:ctrlPr>
                        </m:sSubPr>
                        <m:e>
                          <m:r>
                            <a:rPr lang="en-US" i="1">
                              <a:solidFill>
                                <a:srgbClr val="000000"/>
                              </a:solidFill>
                              <a:latin typeface="Cambria Math" panose="02040503050406030204" pitchFamily="18" charset="0"/>
                            </a:rPr>
                            <m:t>𝜏</m:t>
                          </m:r>
                        </m:e>
                        <m:sub>
                          <m:r>
                            <a:rPr lang="en-US" i="1">
                              <a:solidFill>
                                <a:srgbClr val="000000"/>
                              </a:solidFill>
                              <a:latin typeface="Cambria Math" panose="02040503050406030204" pitchFamily="18" charset="0"/>
                            </a:rPr>
                            <m:t>𝑐</m:t>
                          </m:r>
                        </m:sub>
                      </m:sSub>
                      <m:r>
                        <a:rPr lang="en-US" i="1">
                          <a:solidFill>
                            <a:srgbClr val="000000"/>
                          </a:solidFill>
                          <a:latin typeface="Cambria Math" panose="02040503050406030204" pitchFamily="18" charset="0"/>
                        </a:rPr>
                        <m:t>=</m:t>
                      </m:r>
                      <m:f>
                        <m:fPr>
                          <m:ctrlPr>
                            <a:rPr lang="en-US" i="1">
                              <a:solidFill>
                                <a:srgbClr val="000000"/>
                              </a:solidFill>
                              <a:latin typeface="Cambria Math" panose="02040503050406030204" pitchFamily="18" charset="0"/>
                            </a:rPr>
                          </m:ctrlPr>
                        </m:fPr>
                        <m:num>
                          <m:r>
                            <a:rPr lang="en-US" i="1">
                              <a:solidFill>
                                <a:srgbClr val="000000"/>
                              </a:solidFill>
                              <a:latin typeface="Cambria Math" panose="02040503050406030204" pitchFamily="18" charset="0"/>
                            </a:rPr>
                            <m:t>𝜆</m:t>
                          </m:r>
                        </m:num>
                        <m:den>
                          <m:sSub>
                            <m:sSubPr>
                              <m:ctrlPr>
                                <a:rPr lang="en-US" i="1">
                                  <a:solidFill>
                                    <a:srgbClr val="000000"/>
                                  </a:solidFill>
                                  <a:latin typeface="Cambria Math" panose="02040503050406030204" pitchFamily="18" charset="0"/>
                                </a:rPr>
                              </m:ctrlPr>
                            </m:sSubPr>
                            <m:e>
                              <m:r>
                                <a:rPr lang="en-US" i="1">
                                  <a:solidFill>
                                    <a:srgbClr val="000000"/>
                                  </a:solidFill>
                                  <a:latin typeface="Cambria Math" panose="02040503050406030204" pitchFamily="18" charset="0"/>
                                </a:rPr>
                                <m:t>𝑆</m:t>
                              </m:r>
                            </m:e>
                            <m:sub>
                              <m:r>
                                <a:rPr lang="en-US" i="1">
                                  <a:solidFill>
                                    <a:srgbClr val="000000"/>
                                  </a:solidFill>
                                  <a:latin typeface="Cambria Math" panose="02040503050406030204" pitchFamily="18" charset="0"/>
                                </a:rPr>
                                <m:t>𝑙</m:t>
                              </m:r>
                            </m:sub>
                          </m:sSub>
                        </m:den>
                      </m:f>
                    </m:oMath>
                  </m:oMathPara>
                </a14:m>
                <a:endParaRPr lang="en-US" dirty="0"/>
              </a:p>
            </p:txBody>
          </p:sp>
        </mc:Choice>
        <mc:Fallback xmlns="">
          <p:sp>
            <p:nvSpPr>
              <p:cNvPr id="72707" name="Object 3">
                <a:extLst>
                  <a:ext uri="{FF2B5EF4-FFF2-40B4-BE49-F238E27FC236}">
                    <a16:creationId xmlns:a16="http://schemas.microsoft.com/office/drawing/2014/main" id="{B628A3C9-4397-F03A-07B2-7EC42A79078A}"/>
                  </a:ext>
                </a:extLst>
              </p:cNvPr>
              <p:cNvSpPr txBox="1">
                <a:spLocks noRot="1" noChangeAspect="1" noMove="1" noResize="1" noEditPoints="1" noAdjustHandles="1" noChangeArrowheads="1" noChangeShapeType="1" noTextEdit="1"/>
              </p:cNvSpPr>
              <p:nvPr/>
            </p:nvSpPr>
            <p:spPr bwMode="auto">
              <a:xfrm>
                <a:off x="5341938" y="2362200"/>
                <a:ext cx="1287462" cy="1150938"/>
              </a:xfrm>
              <a:prstGeom prst="rect">
                <a:avLst/>
              </a:prstGeom>
              <a:blipFill>
                <a:blip r:embed="rId3"/>
                <a:stretch>
                  <a:fillRect/>
                </a:stretch>
              </a:blipFill>
              <a:ln>
                <a:noFill/>
              </a:ln>
              <a:effectLst/>
            </p:spPr>
            <p:txBody>
              <a:bodyPr/>
              <a:lstStyle/>
              <a:p>
                <a:r>
                  <a:rPr lang="en-US">
                    <a:noFill/>
                  </a:rPr>
                  <a:t> </a:t>
                </a:r>
              </a:p>
            </p:txBody>
          </p:sp>
        </mc:Fallback>
      </mc:AlternateContent>
      <p:sp>
        <p:nvSpPr>
          <p:cNvPr id="6" name="Rectangle 5">
            <a:extLst>
              <a:ext uri="{FF2B5EF4-FFF2-40B4-BE49-F238E27FC236}">
                <a16:creationId xmlns:a16="http://schemas.microsoft.com/office/drawing/2014/main" id="{84C60848-571A-7C73-2D77-296DC80AF05C}"/>
              </a:ext>
            </a:extLst>
          </p:cNvPr>
          <p:cNvSpPr>
            <a:spLocks noChangeArrowheads="1"/>
          </p:cNvSpPr>
          <p:nvPr/>
        </p:nvSpPr>
        <p:spPr bwMode="auto">
          <a:xfrm>
            <a:off x="457200" y="4038600"/>
            <a:ext cx="8382000" cy="2308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lang="en-US" altLang="en-US"/>
              <a:t>where </a:t>
            </a:r>
            <a:r>
              <a:rPr lang="en-US" altLang="en-US" i="1">
                <a:sym typeface="Symbol" panose="05050102010706020507" pitchFamily="18" charset="2"/>
              </a:rPr>
              <a:t> </a:t>
            </a:r>
            <a:r>
              <a:rPr lang="en-US" altLang="en-US" i="1"/>
              <a:t>is the Taylor microscale and S</a:t>
            </a:r>
            <a:r>
              <a:rPr lang="en-US" altLang="en-US" i="1" baseline="-25000"/>
              <a:t>l</a:t>
            </a:r>
            <a:r>
              <a:rPr lang="en-US" altLang="en-US" i="1"/>
              <a:t> is the </a:t>
            </a:r>
            <a:r>
              <a:rPr lang="da-DK" altLang="en-US"/>
              <a:t>laminar flame speed.</a:t>
            </a:r>
          </a:p>
          <a:p>
            <a:pPr eaLnBrk="1" hangingPunct="1"/>
            <a:endParaRPr lang="en-US" altLang="en-US" i="1"/>
          </a:p>
          <a:p>
            <a:pPr eaLnBrk="1" hangingPunct="1"/>
            <a:r>
              <a:rPr lang="en-US" altLang="en-US" i="1"/>
              <a:t>m</a:t>
            </a:r>
            <a:r>
              <a:rPr lang="en-US" altLang="en-US" i="1" baseline="-25000"/>
              <a:t>mix,j</a:t>
            </a:r>
            <a:r>
              <a:rPr lang="en-US" altLang="en-US" i="1"/>
              <a:t> </a:t>
            </a:r>
            <a:r>
              <a:rPr lang="en-US" altLang="en-US"/>
              <a:t>is the mass of the fuel-air mixture in the given element. </a:t>
            </a:r>
          </a:p>
          <a:p>
            <a:pPr eaLnBrk="1" hangingPunct="1"/>
            <a:endParaRPr lang="en-US" altLang="en-US"/>
          </a:p>
          <a:p>
            <a:pPr eaLnBrk="1" hangingPunct="1"/>
            <a:r>
              <a:rPr lang="en-US" altLang="en-US"/>
              <a:t>C</a:t>
            </a:r>
            <a:r>
              <a:rPr lang="en-US" altLang="en-US" baseline="-25000"/>
              <a:t>p</a:t>
            </a:r>
            <a:r>
              <a:rPr lang="en-US" altLang="en-US"/>
              <a:t> is an arbitrary tuning constant determined to  (0.002 to 0.005) to match the test bed data. </a:t>
            </a:r>
          </a:p>
        </p:txBody>
      </p:sp>
      <p:grpSp>
        <p:nvGrpSpPr>
          <p:cNvPr id="2" name="Group 38">
            <a:extLst>
              <a:ext uri="{FF2B5EF4-FFF2-40B4-BE49-F238E27FC236}">
                <a16:creationId xmlns:a16="http://schemas.microsoft.com/office/drawing/2014/main" id="{F4C16A90-F332-A814-4668-11EFB2C0D0D2}"/>
              </a:ext>
            </a:extLst>
          </p:cNvPr>
          <p:cNvGrpSpPr>
            <a:grpSpLocks/>
          </p:cNvGrpSpPr>
          <p:nvPr/>
        </p:nvGrpSpPr>
        <p:grpSpPr bwMode="auto">
          <a:xfrm>
            <a:off x="0" y="0"/>
            <a:ext cx="9144000" cy="6858000"/>
            <a:chOff x="0" y="0"/>
            <a:chExt cx="9144000" cy="6858000"/>
          </a:xfrm>
        </p:grpSpPr>
        <p:grpSp>
          <p:nvGrpSpPr>
            <p:cNvPr id="3" name="Group 19">
              <a:extLst>
                <a:ext uri="{FF2B5EF4-FFF2-40B4-BE49-F238E27FC236}">
                  <a16:creationId xmlns:a16="http://schemas.microsoft.com/office/drawing/2014/main" id="{51D02E16-9274-1D4A-9B2A-412E34492F2B}"/>
                </a:ext>
              </a:extLst>
            </p:cNvPr>
            <p:cNvGrpSpPr>
              <a:grpSpLocks/>
            </p:cNvGrpSpPr>
            <p:nvPr/>
          </p:nvGrpSpPr>
          <p:grpSpPr bwMode="auto">
            <a:xfrm>
              <a:off x="0" y="0"/>
              <a:ext cx="9144000" cy="6858000"/>
              <a:chOff x="0" y="0"/>
              <a:chExt cx="9144000" cy="6858000"/>
            </a:xfrm>
          </p:grpSpPr>
          <p:grpSp>
            <p:nvGrpSpPr>
              <p:cNvPr id="7" name="Group 8">
                <a:extLst>
                  <a:ext uri="{FF2B5EF4-FFF2-40B4-BE49-F238E27FC236}">
                    <a16:creationId xmlns:a16="http://schemas.microsoft.com/office/drawing/2014/main" id="{159CE409-EF56-8191-0750-362F2175DA1F}"/>
                  </a:ext>
                </a:extLst>
              </p:cNvPr>
              <p:cNvGrpSpPr>
                <a:grpSpLocks/>
              </p:cNvGrpSpPr>
              <p:nvPr/>
            </p:nvGrpSpPr>
            <p:grpSpPr bwMode="auto">
              <a:xfrm>
                <a:off x="0" y="0"/>
                <a:ext cx="9144000" cy="6858000"/>
                <a:chOff x="0" y="0"/>
                <a:chExt cx="5760" cy="4320"/>
              </a:xfrm>
            </p:grpSpPr>
            <p:grpSp>
              <p:nvGrpSpPr>
                <p:cNvPr id="9" name="Group 9">
                  <a:extLst>
                    <a:ext uri="{FF2B5EF4-FFF2-40B4-BE49-F238E27FC236}">
                      <a16:creationId xmlns:a16="http://schemas.microsoft.com/office/drawing/2014/main" id="{2BBB31EC-A424-5F9C-2C93-3C9A7FCC25B3}"/>
                    </a:ext>
                  </a:extLst>
                </p:cNvPr>
                <p:cNvGrpSpPr>
                  <a:grpSpLocks/>
                </p:cNvGrpSpPr>
                <p:nvPr/>
              </p:nvGrpSpPr>
              <p:grpSpPr bwMode="auto">
                <a:xfrm>
                  <a:off x="0" y="0"/>
                  <a:ext cx="192" cy="4320"/>
                  <a:chOff x="0" y="-48"/>
                  <a:chExt cx="144" cy="4368"/>
                </a:xfrm>
              </p:grpSpPr>
              <p:sp>
                <p:nvSpPr>
                  <p:cNvPr id="19" name="Rectangle 10">
                    <a:extLst>
                      <a:ext uri="{FF2B5EF4-FFF2-40B4-BE49-F238E27FC236}">
                        <a16:creationId xmlns:a16="http://schemas.microsoft.com/office/drawing/2014/main" id="{981084D1-5C05-1E63-5EC6-184EF5C8997B}"/>
                      </a:ext>
                    </a:extLst>
                  </p:cNvPr>
                  <p:cNvSpPr>
                    <a:spLocks noChangeArrowheads="1"/>
                  </p:cNvSpPr>
                  <p:nvPr/>
                </p:nvSpPr>
                <p:spPr bwMode="auto">
                  <a:xfrm>
                    <a:off x="0" y="-48"/>
                    <a:ext cx="144" cy="2352"/>
                  </a:xfrm>
                  <a:prstGeom prst="rect">
                    <a:avLst/>
                  </a:prstGeom>
                  <a:gradFill rotWithShape="0">
                    <a:gsLst>
                      <a:gs pos="0">
                        <a:srgbClr val="FF9900"/>
                      </a:gs>
                      <a:gs pos="100000">
                        <a:schemeClr val="bg1"/>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en-US" altLang="en-US" sz="2400"/>
                  </a:p>
                </p:txBody>
              </p:sp>
              <p:sp>
                <p:nvSpPr>
                  <p:cNvPr id="20" name="Rectangle 11">
                    <a:extLst>
                      <a:ext uri="{FF2B5EF4-FFF2-40B4-BE49-F238E27FC236}">
                        <a16:creationId xmlns:a16="http://schemas.microsoft.com/office/drawing/2014/main" id="{8BE130CC-DEF9-F2C8-4483-30AA08A615B9}"/>
                      </a:ext>
                    </a:extLst>
                  </p:cNvPr>
                  <p:cNvSpPr>
                    <a:spLocks noChangeArrowheads="1"/>
                  </p:cNvSpPr>
                  <p:nvPr/>
                </p:nvSpPr>
                <p:spPr bwMode="auto">
                  <a:xfrm>
                    <a:off x="0" y="2160"/>
                    <a:ext cx="144" cy="2160"/>
                  </a:xfrm>
                  <a:prstGeom prst="rect">
                    <a:avLst/>
                  </a:prstGeom>
                  <a:gradFill rotWithShape="0">
                    <a:gsLst>
                      <a:gs pos="0">
                        <a:schemeClr val="bg1"/>
                      </a:gs>
                      <a:gs pos="100000">
                        <a:srgbClr val="006600"/>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en-US" altLang="en-US" sz="2400"/>
                  </a:p>
                </p:txBody>
              </p:sp>
            </p:grpSp>
            <p:grpSp>
              <p:nvGrpSpPr>
                <p:cNvPr id="10" name="Group 12">
                  <a:extLst>
                    <a:ext uri="{FF2B5EF4-FFF2-40B4-BE49-F238E27FC236}">
                      <a16:creationId xmlns:a16="http://schemas.microsoft.com/office/drawing/2014/main" id="{1F6D6C5B-3E95-7423-D990-7DEC540FC57B}"/>
                    </a:ext>
                  </a:extLst>
                </p:cNvPr>
                <p:cNvGrpSpPr>
                  <a:grpSpLocks/>
                </p:cNvGrpSpPr>
                <p:nvPr/>
              </p:nvGrpSpPr>
              <p:grpSpPr bwMode="auto">
                <a:xfrm>
                  <a:off x="5674" y="24"/>
                  <a:ext cx="86" cy="4296"/>
                  <a:chOff x="5616" y="-48"/>
                  <a:chExt cx="144" cy="4368"/>
                </a:xfrm>
              </p:grpSpPr>
              <p:sp>
                <p:nvSpPr>
                  <p:cNvPr id="17" name="Rectangle 13">
                    <a:extLst>
                      <a:ext uri="{FF2B5EF4-FFF2-40B4-BE49-F238E27FC236}">
                        <a16:creationId xmlns:a16="http://schemas.microsoft.com/office/drawing/2014/main" id="{EF7305D4-F4DB-449A-A5BB-48C46AD1CDAD}"/>
                      </a:ext>
                    </a:extLst>
                  </p:cNvPr>
                  <p:cNvSpPr>
                    <a:spLocks noChangeArrowheads="1"/>
                  </p:cNvSpPr>
                  <p:nvPr/>
                </p:nvSpPr>
                <p:spPr bwMode="auto">
                  <a:xfrm>
                    <a:off x="5616" y="-48"/>
                    <a:ext cx="144" cy="2352"/>
                  </a:xfrm>
                  <a:prstGeom prst="rect">
                    <a:avLst/>
                  </a:prstGeom>
                  <a:gradFill rotWithShape="0">
                    <a:gsLst>
                      <a:gs pos="0">
                        <a:srgbClr val="006600"/>
                      </a:gs>
                      <a:gs pos="100000">
                        <a:schemeClr val="bg1"/>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en-US" altLang="en-US" sz="2400"/>
                  </a:p>
                </p:txBody>
              </p:sp>
              <p:sp>
                <p:nvSpPr>
                  <p:cNvPr id="18" name="Rectangle 14">
                    <a:extLst>
                      <a:ext uri="{FF2B5EF4-FFF2-40B4-BE49-F238E27FC236}">
                        <a16:creationId xmlns:a16="http://schemas.microsoft.com/office/drawing/2014/main" id="{29DA81F8-5021-0BA8-B1B0-DB17B14C5026}"/>
                      </a:ext>
                    </a:extLst>
                  </p:cNvPr>
                  <p:cNvSpPr>
                    <a:spLocks noChangeArrowheads="1"/>
                  </p:cNvSpPr>
                  <p:nvPr/>
                </p:nvSpPr>
                <p:spPr bwMode="auto">
                  <a:xfrm>
                    <a:off x="5616" y="2160"/>
                    <a:ext cx="144" cy="2160"/>
                  </a:xfrm>
                  <a:prstGeom prst="rect">
                    <a:avLst/>
                  </a:prstGeom>
                  <a:gradFill rotWithShape="0">
                    <a:gsLst>
                      <a:gs pos="0">
                        <a:schemeClr val="bg1"/>
                      </a:gs>
                      <a:gs pos="100000">
                        <a:srgbClr val="FF9900"/>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en-US" altLang="en-US" sz="2400"/>
                  </a:p>
                </p:txBody>
              </p:sp>
            </p:grpSp>
            <p:grpSp>
              <p:nvGrpSpPr>
                <p:cNvPr id="11" name="Group 15">
                  <a:extLst>
                    <a:ext uri="{FF2B5EF4-FFF2-40B4-BE49-F238E27FC236}">
                      <a16:creationId xmlns:a16="http://schemas.microsoft.com/office/drawing/2014/main" id="{B2AC5A43-6DE3-2C01-B539-F19074B8D19A}"/>
                    </a:ext>
                  </a:extLst>
                </p:cNvPr>
                <p:cNvGrpSpPr>
                  <a:grpSpLocks/>
                </p:cNvGrpSpPr>
                <p:nvPr/>
              </p:nvGrpSpPr>
              <p:grpSpPr bwMode="auto">
                <a:xfrm>
                  <a:off x="144" y="0"/>
                  <a:ext cx="5616" cy="144"/>
                  <a:chOff x="96" y="-48"/>
                  <a:chExt cx="5520" cy="144"/>
                </a:xfrm>
              </p:grpSpPr>
              <p:sp>
                <p:nvSpPr>
                  <p:cNvPr id="15" name="Rectangle 16">
                    <a:extLst>
                      <a:ext uri="{FF2B5EF4-FFF2-40B4-BE49-F238E27FC236}">
                        <a16:creationId xmlns:a16="http://schemas.microsoft.com/office/drawing/2014/main" id="{0BC01064-AF18-2BCC-E302-4A5BA4A33839}"/>
                      </a:ext>
                    </a:extLst>
                  </p:cNvPr>
                  <p:cNvSpPr>
                    <a:spLocks noChangeArrowheads="1"/>
                  </p:cNvSpPr>
                  <p:nvPr/>
                </p:nvSpPr>
                <p:spPr bwMode="auto">
                  <a:xfrm>
                    <a:off x="96" y="-48"/>
                    <a:ext cx="2736" cy="144"/>
                  </a:xfrm>
                  <a:prstGeom prst="rect">
                    <a:avLst/>
                  </a:prstGeom>
                  <a:gradFill rotWithShape="0">
                    <a:gsLst>
                      <a:gs pos="0">
                        <a:srgbClr val="FF9900"/>
                      </a:gs>
                      <a:gs pos="100000">
                        <a:schemeClr val="bg1"/>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en-US" altLang="en-US" sz="2400"/>
                  </a:p>
                </p:txBody>
              </p:sp>
              <p:sp>
                <p:nvSpPr>
                  <p:cNvPr id="16" name="Rectangle 17">
                    <a:extLst>
                      <a:ext uri="{FF2B5EF4-FFF2-40B4-BE49-F238E27FC236}">
                        <a16:creationId xmlns:a16="http://schemas.microsoft.com/office/drawing/2014/main" id="{D312C4AC-C673-EC7E-90F7-8FD65F9C1E5D}"/>
                      </a:ext>
                    </a:extLst>
                  </p:cNvPr>
                  <p:cNvSpPr>
                    <a:spLocks noChangeArrowheads="1"/>
                  </p:cNvSpPr>
                  <p:nvPr/>
                </p:nvSpPr>
                <p:spPr bwMode="auto">
                  <a:xfrm>
                    <a:off x="2832" y="-48"/>
                    <a:ext cx="2784" cy="144"/>
                  </a:xfrm>
                  <a:prstGeom prst="rect">
                    <a:avLst/>
                  </a:prstGeom>
                  <a:gradFill rotWithShape="0">
                    <a:gsLst>
                      <a:gs pos="0">
                        <a:schemeClr val="bg1"/>
                      </a:gs>
                      <a:gs pos="100000">
                        <a:srgbClr val="006600"/>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en-US" altLang="en-US" sz="2400"/>
                  </a:p>
                </p:txBody>
              </p:sp>
            </p:grpSp>
            <p:grpSp>
              <p:nvGrpSpPr>
                <p:cNvPr id="12" name="Group 18">
                  <a:extLst>
                    <a:ext uri="{FF2B5EF4-FFF2-40B4-BE49-F238E27FC236}">
                      <a16:creationId xmlns:a16="http://schemas.microsoft.com/office/drawing/2014/main" id="{9101B951-7A09-D4A7-90E7-CA158BA1ADBC}"/>
                    </a:ext>
                  </a:extLst>
                </p:cNvPr>
                <p:cNvGrpSpPr>
                  <a:grpSpLocks/>
                </p:cNvGrpSpPr>
                <p:nvPr/>
              </p:nvGrpSpPr>
              <p:grpSpPr bwMode="auto">
                <a:xfrm>
                  <a:off x="144" y="4234"/>
                  <a:ext cx="5616" cy="86"/>
                  <a:chOff x="96" y="4176"/>
                  <a:chExt cx="5520" cy="144"/>
                </a:xfrm>
              </p:grpSpPr>
              <p:sp>
                <p:nvSpPr>
                  <p:cNvPr id="13" name="Rectangle 19">
                    <a:extLst>
                      <a:ext uri="{FF2B5EF4-FFF2-40B4-BE49-F238E27FC236}">
                        <a16:creationId xmlns:a16="http://schemas.microsoft.com/office/drawing/2014/main" id="{0F9E2ECD-BA77-8CA6-0979-7A09AACA387E}"/>
                      </a:ext>
                    </a:extLst>
                  </p:cNvPr>
                  <p:cNvSpPr>
                    <a:spLocks noChangeArrowheads="1"/>
                  </p:cNvSpPr>
                  <p:nvPr/>
                </p:nvSpPr>
                <p:spPr bwMode="auto">
                  <a:xfrm>
                    <a:off x="96" y="4176"/>
                    <a:ext cx="2736" cy="144"/>
                  </a:xfrm>
                  <a:prstGeom prst="rect">
                    <a:avLst/>
                  </a:prstGeom>
                  <a:gradFill rotWithShape="0">
                    <a:gsLst>
                      <a:gs pos="0">
                        <a:srgbClr val="006600"/>
                      </a:gs>
                      <a:gs pos="100000">
                        <a:schemeClr val="bg1"/>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en-US" altLang="en-US" sz="2400"/>
                  </a:p>
                </p:txBody>
              </p:sp>
              <p:sp>
                <p:nvSpPr>
                  <p:cNvPr id="14" name="Rectangle 20">
                    <a:extLst>
                      <a:ext uri="{FF2B5EF4-FFF2-40B4-BE49-F238E27FC236}">
                        <a16:creationId xmlns:a16="http://schemas.microsoft.com/office/drawing/2014/main" id="{A3F82084-7D20-75CB-2A4B-E8F402C353EB}"/>
                      </a:ext>
                    </a:extLst>
                  </p:cNvPr>
                  <p:cNvSpPr>
                    <a:spLocks noChangeArrowheads="1"/>
                  </p:cNvSpPr>
                  <p:nvPr/>
                </p:nvSpPr>
                <p:spPr bwMode="auto">
                  <a:xfrm>
                    <a:off x="2832" y="4176"/>
                    <a:ext cx="2784" cy="144"/>
                  </a:xfrm>
                  <a:prstGeom prst="rect">
                    <a:avLst/>
                  </a:prstGeom>
                  <a:gradFill rotWithShape="0">
                    <a:gsLst>
                      <a:gs pos="0">
                        <a:schemeClr val="bg1"/>
                      </a:gs>
                      <a:gs pos="100000">
                        <a:srgbClr val="FF9900"/>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en-US" altLang="en-US" sz="2400"/>
                  </a:p>
                </p:txBody>
              </p:sp>
            </p:grpSp>
          </p:grpSp>
          <p:sp>
            <p:nvSpPr>
              <p:cNvPr id="8" name="Rectangle 21">
                <a:extLst>
                  <a:ext uri="{FF2B5EF4-FFF2-40B4-BE49-F238E27FC236}">
                    <a16:creationId xmlns:a16="http://schemas.microsoft.com/office/drawing/2014/main" id="{D3B1D12A-0390-1210-B94E-B9BD4644BB65}"/>
                  </a:ext>
                </a:extLst>
              </p:cNvPr>
              <p:cNvSpPr>
                <a:spLocks noChangeArrowheads="1"/>
              </p:cNvSpPr>
              <p:nvPr/>
            </p:nvSpPr>
            <p:spPr bwMode="auto">
              <a:xfrm>
                <a:off x="179388" y="1066800"/>
                <a:ext cx="8812212" cy="76200"/>
              </a:xfrm>
              <a:prstGeom prst="rect">
                <a:avLst/>
              </a:prstGeom>
              <a:gradFill rotWithShape="0">
                <a:gsLst>
                  <a:gs pos="0">
                    <a:schemeClr val="accent2"/>
                  </a:gs>
                  <a:gs pos="50000">
                    <a:schemeClr val="hlink"/>
                  </a:gs>
                  <a:gs pos="100000">
                    <a:schemeClr val="accent2"/>
                  </a:gs>
                </a:gsLst>
                <a:lin ang="0" scaled="1"/>
              </a:gradFill>
              <a:ln w="9525">
                <a:noFill/>
                <a:miter lim="800000"/>
                <a:headEnd/>
                <a:tailEnd/>
              </a:ln>
              <a:effectLst/>
            </p:spPr>
            <p:txBody>
              <a:bodyPr wrap="none" anchor="ctr"/>
              <a:lstStyle/>
              <a:p>
                <a:pPr>
                  <a:defRPr/>
                </a:pPr>
                <a:endParaRPr lang="en-US">
                  <a:latin typeface="Times New Roman" charset="0"/>
                </a:endParaRPr>
              </a:p>
            </p:txBody>
          </p:sp>
        </p:grpSp>
        <p:pic>
          <p:nvPicPr>
            <p:cNvPr id="5" name="Picture 42" descr="A picture containing shape&#10;&#10;Description automatically generated">
              <a:extLst>
                <a:ext uri="{FF2B5EF4-FFF2-40B4-BE49-F238E27FC236}">
                  <a16:creationId xmlns:a16="http://schemas.microsoft.com/office/drawing/2014/main" id="{0985A26D-F396-B612-D4F2-916594ABDA6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335460" y="194436"/>
              <a:ext cx="1656140" cy="872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dissolve">
                                      <p:cBhvr>
                                        <p:cTn id="7" dur="500"/>
                                        <p:tgtEl>
                                          <p:spTgt spid="6">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nodeType="clickEffect">
                                  <p:stCondLst>
                                    <p:cond delay="0"/>
                                  </p:stCondLst>
                                  <p:childTnLst>
                                    <p:set>
                                      <p:cBhvr>
                                        <p:cTn id="11" dur="1" fill="hold">
                                          <p:stCondLst>
                                            <p:cond delay="0"/>
                                          </p:stCondLst>
                                        </p:cTn>
                                        <p:tgtEl>
                                          <p:spTgt spid="6">
                                            <p:txEl>
                                              <p:pRg st="2" end="2"/>
                                            </p:txEl>
                                          </p:spTgt>
                                        </p:tgtEl>
                                        <p:attrNameLst>
                                          <p:attrName>style.visibility</p:attrName>
                                        </p:attrNameLst>
                                      </p:cBhvr>
                                      <p:to>
                                        <p:strVal val="visible"/>
                                      </p:to>
                                    </p:set>
                                    <p:animEffect transition="in" filter="dissolve">
                                      <p:cBhvr>
                                        <p:cTn id="12" dur="500"/>
                                        <p:tgtEl>
                                          <p:spTgt spid="6">
                                            <p:txEl>
                                              <p:pRg st="2" end="2"/>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9" presetClass="entr" presetSubtype="0" fill="hold" nodeType="clickEffect">
                                  <p:stCondLst>
                                    <p:cond delay="0"/>
                                  </p:stCondLst>
                                  <p:childTnLst>
                                    <p:set>
                                      <p:cBhvr>
                                        <p:cTn id="16" dur="1" fill="hold">
                                          <p:stCondLst>
                                            <p:cond delay="0"/>
                                          </p:stCondLst>
                                        </p:cTn>
                                        <p:tgtEl>
                                          <p:spTgt spid="6">
                                            <p:txEl>
                                              <p:pRg st="4" end="4"/>
                                            </p:txEl>
                                          </p:spTgt>
                                        </p:tgtEl>
                                        <p:attrNameLst>
                                          <p:attrName>style.visibility</p:attrName>
                                        </p:attrNameLst>
                                      </p:cBhvr>
                                      <p:to>
                                        <p:strVal val="visible"/>
                                      </p:to>
                                    </p:set>
                                    <p:animEffect transition="in" filter="dissolve">
                                      <p:cBhvr>
                                        <p:cTn id="17" dur="500"/>
                                        <p:tgtEl>
                                          <p:spTgt spid="6">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36" name="Title 1">
            <a:extLst>
              <a:ext uri="{FF2B5EF4-FFF2-40B4-BE49-F238E27FC236}">
                <a16:creationId xmlns:a16="http://schemas.microsoft.com/office/drawing/2014/main" id="{BB95638A-911F-0E62-441E-14FD7C31A7DA}"/>
              </a:ext>
            </a:extLst>
          </p:cNvPr>
          <p:cNvSpPr>
            <a:spLocks noGrp="1"/>
          </p:cNvSpPr>
          <p:nvPr>
            <p:ph type="title"/>
          </p:nvPr>
        </p:nvSpPr>
        <p:spPr>
          <a:xfrm>
            <a:off x="762000" y="0"/>
            <a:ext cx="7772400" cy="1143000"/>
          </a:xfrm>
        </p:spPr>
        <p:txBody>
          <a:bodyPr/>
          <a:lstStyle/>
          <a:p>
            <a:r>
              <a:rPr lang="en-US" altLang="en-US" sz="2800"/>
              <a:t>The Taylor microscale</a:t>
            </a:r>
          </a:p>
        </p:txBody>
      </p:sp>
      <p:sp>
        <p:nvSpPr>
          <p:cNvPr id="5137" name="Content Placeholder 2">
            <a:extLst>
              <a:ext uri="{FF2B5EF4-FFF2-40B4-BE49-F238E27FC236}">
                <a16:creationId xmlns:a16="http://schemas.microsoft.com/office/drawing/2014/main" id="{CE50C536-58DB-F713-AC95-0C0C186E7CC3}"/>
              </a:ext>
            </a:extLst>
          </p:cNvPr>
          <p:cNvSpPr>
            <a:spLocks noGrp="1"/>
          </p:cNvSpPr>
          <p:nvPr>
            <p:ph idx="1"/>
          </p:nvPr>
        </p:nvSpPr>
        <p:spPr>
          <a:xfrm>
            <a:off x="457200" y="1143000"/>
            <a:ext cx="7772400" cy="457200"/>
          </a:xfrm>
        </p:spPr>
        <p:txBody>
          <a:bodyPr/>
          <a:lstStyle/>
          <a:p>
            <a:r>
              <a:rPr lang="en-US" altLang="en-US" sz="2400"/>
              <a:t>The Taylor microscale is given as</a:t>
            </a:r>
          </a:p>
        </p:txBody>
      </p:sp>
      <mc:AlternateContent xmlns:mc="http://schemas.openxmlformats.org/markup-compatibility/2006" xmlns:a14="http://schemas.microsoft.com/office/drawing/2010/main">
        <mc:Choice Requires="a14">
          <p:sp>
            <p:nvSpPr>
              <p:cNvPr id="4" name="Object 2">
                <a:extLst>
                  <a:ext uri="{FF2B5EF4-FFF2-40B4-BE49-F238E27FC236}">
                    <a16:creationId xmlns:a16="http://schemas.microsoft.com/office/drawing/2014/main" id="{715CA5DC-FCAD-1820-86B2-CA0ECF4AE6C8}"/>
                  </a:ext>
                </a:extLst>
              </p:cNvPr>
              <p:cNvSpPr txBox="1"/>
              <p:nvPr/>
            </p:nvSpPr>
            <p:spPr bwMode="auto">
              <a:xfrm>
                <a:off x="2971800" y="1600200"/>
                <a:ext cx="3048000" cy="1090613"/>
              </a:xfrm>
              <a:prstGeom prst="rect">
                <a:avLst/>
              </a:prstGeom>
              <a:noFill/>
              <a:ln>
                <a:noFill/>
              </a:ln>
              <a:effectLst/>
            </p:spPr>
            <p:txBody>
              <a:bodyPr>
                <a:normAutofit fontScale="85000" lnSpcReduction="10000"/>
              </a:bodyPr>
              <a:lstStyle/>
              <a:p>
                <a:pPr/>
                <a14:m>
                  <m:oMathPara xmlns:m="http://schemas.openxmlformats.org/officeDocument/2006/math">
                    <m:oMathParaPr>
                      <m:jc m:val="left"/>
                    </m:oMathParaPr>
                    <m:oMath xmlns:m="http://schemas.openxmlformats.org/officeDocument/2006/math">
                      <m:f>
                        <m:fPr>
                          <m:ctrlPr>
                            <a:rPr lang="en-US" i="1">
                              <a:solidFill>
                                <a:srgbClr val="000000"/>
                              </a:solidFill>
                              <a:latin typeface="Cambria Math" panose="02040503050406030204" pitchFamily="18" charset="0"/>
                            </a:rPr>
                          </m:ctrlPr>
                        </m:fPr>
                        <m:num>
                          <m:r>
                            <a:rPr lang="en-US" i="1">
                              <a:solidFill>
                                <a:srgbClr val="000000"/>
                              </a:solidFill>
                              <a:latin typeface="Cambria Math" panose="02040503050406030204" pitchFamily="18" charset="0"/>
                            </a:rPr>
                            <m:t>𝜆</m:t>
                          </m:r>
                        </m:num>
                        <m:den>
                          <m:r>
                            <a:rPr lang="en-US" i="1">
                              <a:solidFill>
                                <a:srgbClr val="000000"/>
                              </a:solidFill>
                              <a:latin typeface="Cambria Math" panose="02040503050406030204" pitchFamily="18" charset="0"/>
                            </a:rPr>
                            <m:t>𝐿</m:t>
                          </m:r>
                        </m:den>
                      </m:f>
                      <m:r>
                        <a:rPr lang="en-US" i="1">
                          <a:solidFill>
                            <a:srgbClr val="000000"/>
                          </a:solidFill>
                          <a:latin typeface="Cambria Math" panose="02040503050406030204" pitchFamily="18" charset="0"/>
                        </a:rPr>
                        <m:t>=</m:t>
                      </m:r>
                      <m:rad>
                        <m:radPr>
                          <m:degHide m:val="on"/>
                          <m:ctrlPr>
                            <a:rPr lang="en-US" i="1">
                              <a:solidFill>
                                <a:srgbClr val="000000"/>
                              </a:solidFill>
                              <a:latin typeface="Cambria Math" panose="02040503050406030204" pitchFamily="18" charset="0"/>
                            </a:rPr>
                          </m:ctrlPr>
                        </m:radPr>
                        <m:deg/>
                        <m:e>
                          <m:d>
                            <m:dPr>
                              <m:ctrlPr>
                                <a:rPr lang="en-US" i="1">
                                  <a:solidFill>
                                    <a:srgbClr val="000000"/>
                                  </a:solidFill>
                                  <a:latin typeface="Cambria Math" panose="02040503050406030204" pitchFamily="18" charset="0"/>
                                </a:rPr>
                              </m:ctrlPr>
                            </m:dPr>
                            <m:e>
                              <m:f>
                                <m:fPr>
                                  <m:ctrlPr>
                                    <a:rPr lang="en-US" i="1">
                                      <a:solidFill>
                                        <a:srgbClr val="000000"/>
                                      </a:solidFill>
                                      <a:latin typeface="Cambria Math" panose="02040503050406030204" pitchFamily="18" charset="0"/>
                                    </a:rPr>
                                  </m:ctrlPr>
                                </m:fPr>
                                <m:num>
                                  <m:r>
                                    <a:rPr lang="en-US" i="1">
                                      <a:solidFill>
                                        <a:srgbClr val="000000"/>
                                      </a:solidFill>
                                      <a:latin typeface="Cambria Math" panose="02040503050406030204" pitchFamily="18" charset="0"/>
                                    </a:rPr>
                                    <m:t>15</m:t>
                                  </m:r>
                                </m:num>
                                <m:den>
                                  <m:r>
                                    <a:rPr lang="en-US" i="1">
                                      <a:solidFill>
                                        <a:srgbClr val="000000"/>
                                      </a:solidFill>
                                      <a:latin typeface="Cambria Math" panose="02040503050406030204" pitchFamily="18" charset="0"/>
                                    </a:rPr>
                                    <m:t>𝐴</m:t>
                                  </m:r>
                                </m:den>
                              </m:f>
                            </m:e>
                          </m:d>
                        </m:e>
                      </m:rad>
                      <m:r>
                        <a:rPr lang="en-US" i="1">
                          <a:solidFill>
                            <a:srgbClr val="000000"/>
                          </a:solidFill>
                          <a:latin typeface="Cambria Math" panose="02040503050406030204" pitchFamily="18" charset="0"/>
                        </a:rPr>
                        <m:t>×</m:t>
                      </m:r>
                      <m:sSup>
                        <m:sSupPr>
                          <m:ctrlPr>
                            <a:rPr lang="en-US" i="1">
                              <a:solidFill>
                                <a:srgbClr val="000000"/>
                              </a:solidFill>
                              <a:latin typeface="Cambria Math" panose="02040503050406030204" pitchFamily="18" charset="0"/>
                            </a:rPr>
                          </m:ctrlPr>
                        </m:sSupPr>
                        <m:e>
                          <m:d>
                            <m:dPr>
                              <m:ctrlPr>
                                <a:rPr lang="en-US" i="1">
                                  <a:solidFill>
                                    <a:srgbClr val="000000"/>
                                  </a:solidFill>
                                  <a:latin typeface="Cambria Math" panose="02040503050406030204" pitchFamily="18" charset="0"/>
                                </a:rPr>
                              </m:ctrlPr>
                            </m:dPr>
                            <m:e>
                              <m:f>
                                <m:fPr>
                                  <m:ctrlPr>
                                    <a:rPr lang="en-US" i="1">
                                      <a:solidFill>
                                        <a:srgbClr val="000000"/>
                                      </a:solidFill>
                                      <a:latin typeface="Cambria Math" panose="02040503050406030204" pitchFamily="18" charset="0"/>
                                    </a:rPr>
                                  </m:ctrlPr>
                                </m:fPr>
                                <m:num>
                                  <m:r>
                                    <a:rPr lang="en-US" i="1">
                                      <a:solidFill>
                                        <a:srgbClr val="000000"/>
                                      </a:solidFill>
                                      <a:latin typeface="Cambria Math" panose="02040503050406030204" pitchFamily="18" charset="0"/>
                                    </a:rPr>
                                    <m:t>𝑢</m:t>
                                  </m:r>
                                  <m:r>
                                    <a:rPr lang="en-US" i="1">
                                      <a:solidFill>
                                        <a:srgbClr val="000000"/>
                                      </a:solidFill>
                                      <a:latin typeface="Cambria Math" panose="02040503050406030204" pitchFamily="18" charset="0"/>
                                    </a:rPr>
                                    <m:t>′</m:t>
                                  </m:r>
                                  <m:r>
                                    <a:rPr lang="en-US" i="1">
                                      <a:solidFill>
                                        <a:srgbClr val="000000"/>
                                      </a:solidFill>
                                      <a:latin typeface="Cambria Math" panose="02040503050406030204" pitchFamily="18" charset="0"/>
                                    </a:rPr>
                                    <m:t>𝐿</m:t>
                                  </m:r>
                                </m:num>
                                <m:den>
                                  <m:r>
                                    <a:rPr lang="en-US" i="1">
                                      <a:solidFill>
                                        <a:srgbClr val="000000"/>
                                      </a:solidFill>
                                      <a:latin typeface="Cambria Math" panose="02040503050406030204" pitchFamily="18" charset="0"/>
                                    </a:rPr>
                                    <m:t>𝜈</m:t>
                                  </m:r>
                                </m:den>
                              </m:f>
                            </m:e>
                          </m:d>
                        </m:e>
                        <m:sup>
                          <m:f>
                            <m:fPr>
                              <m:type m:val="skw"/>
                              <m:ctrlPr>
                                <a:rPr lang="en-US" i="1">
                                  <a:solidFill>
                                    <a:srgbClr val="000000"/>
                                  </a:solidFill>
                                  <a:latin typeface="Cambria Math" panose="02040503050406030204" pitchFamily="18" charset="0"/>
                                </a:rPr>
                              </m:ctrlPr>
                            </m:fPr>
                            <m:num>
                              <m:r>
                                <a:rPr lang="en-US" i="1">
                                  <a:solidFill>
                                    <a:srgbClr val="000000"/>
                                  </a:solidFill>
                                  <a:latin typeface="Cambria Math" panose="02040503050406030204" pitchFamily="18" charset="0"/>
                                </a:rPr>
                                <m:t>−1</m:t>
                              </m:r>
                            </m:num>
                            <m:den>
                              <m:r>
                                <a:rPr lang="en-US" i="1">
                                  <a:solidFill>
                                    <a:srgbClr val="000000"/>
                                  </a:solidFill>
                                  <a:latin typeface="Cambria Math" panose="02040503050406030204" pitchFamily="18" charset="0"/>
                                </a:rPr>
                                <m:t>2</m:t>
                              </m:r>
                            </m:den>
                          </m:f>
                        </m:sup>
                      </m:sSup>
                    </m:oMath>
                  </m:oMathPara>
                </a14:m>
                <a:endParaRPr lang="en-US"/>
              </a:p>
            </p:txBody>
          </p:sp>
        </mc:Choice>
        <mc:Fallback xmlns="">
          <p:sp>
            <p:nvSpPr>
              <p:cNvPr id="4" name="Object 2">
                <a:extLst>
                  <a:ext uri="{FF2B5EF4-FFF2-40B4-BE49-F238E27FC236}">
                    <a16:creationId xmlns:a16="http://schemas.microsoft.com/office/drawing/2014/main" id="{715CA5DC-FCAD-1820-86B2-CA0ECF4AE6C8}"/>
                  </a:ext>
                </a:extLst>
              </p:cNvPr>
              <p:cNvSpPr txBox="1">
                <a:spLocks noRot="1" noChangeAspect="1" noMove="1" noResize="1" noEditPoints="1" noAdjustHandles="1" noChangeArrowheads="1" noChangeShapeType="1" noTextEdit="1"/>
              </p:cNvSpPr>
              <p:nvPr/>
            </p:nvSpPr>
            <p:spPr bwMode="auto">
              <a:xfrm>
                <a:off x="2971800" y="1600200"/>
                <a:ext cx="3048000" cy="1090613"/>
              </a:xfrm>
              <a:prstGeom prst="rect">
                <a:avLst/>
              </a:prstGeom>
              <a:blipFill>
                <a:blip r:embed="rId2"/>
                <a:stretch>
                  <a:fillRect/>
                </a:stretch>
              </a:blipFill>
              <a:ln>
                <a:noFill/>
              </a:ln>
              <a:effectLst/>
            </p:spPr>
            <p:txBody>
              <a:bodyPr/>
              <a:lstStyle/>
              <a:p>
                <a:r>
                  <a:rPr lang="en-US">
                    <a:noFill/>
                  </a:rPr>
                  <a:t> </a:t>
                </a:r>
              </a:p>
            </p:txBody>
          </p:sp>
        </mc:Fallback>
      </mc:AlternateContent>
      <p:sp>
        <p:nvSpPr>
          <p:cNvPr id="5" name="Content Placeholder 2">
            <a:extLst>
              <a:ext uri="{FF2B5EF4-FFF2-40B4-BE49-F238E27FC236}">
                <a16:creationId xmlns:a16="http://schemas.microsoft.com/office/drawing/2014/main" id="{59C1377E-4FAE-DC11-7FCD-D4D4CC8665C2}"/>
              </a:ext>
            </a:extLst>
          </p:cNvPr>
          <p:cNvSpPr txBox="1">
            <a:spLocks/>
          </p:cNvSpPr>
          <p:nvPr/>
        </p:nvSpPr>
        <p:spPr bwMode="auto">
          <a:xfrm>
            <a:off x="381000" y="2743200"/>
            <a:ext cx="6324600" cy="2057400"/>
          </a:xfrm>
          <a:prstGeom prst="rect">
            <a:avLst/>
          </a:prstGeom>
          <a:noFill/>
          <a:ln w="9525">
            <a:noFill/>
            <a:miter lim="800000"/>
            <a:headEnd/>
            <a:tailEnd/>
          </a:ln>
        </p:spPr>
        <p:txBody>
          <a:bodyPr/>
          <a:lstStyle/>
          <a:p>
            <a:pPr>
              <a:defRPr/>
            </a:pPr>
            <a:r>
              <a:rPr lang="en-US" dirty="0"/>
              <a:t>where </a:t>
            </a:r>
            <a:r>
              <a:rPr lang="en-US" i="1" dirty="0"/>
              <a:t>u' is the </a:t>
            </a:r>
            <a:r>
              <a:rPr lang="en-US" i="1" dirty="0" err="1"/>
              <a:t>rms</a:t>
            </a:r>
            <a:r>
              <a:rPr lang="en-US" i="1" dirty="0"/>
              <a:t> value of turbulent fluctuation velocity, </a:t>
            </a:r>
          </a:p>
          <a:p>
            <a:pPr>
              <a:defRPr/>
            </a:pPr>
            <a:r>
              <a:rPr lang="en-US" i="1" dirty="0"/>
              <a:t>L is </a:t>
            </a:r>
            <a:r>
              <a:rPr lang="en-US" dirty="0"/>
              <a:t>the integral length scale, and </a:t>
            </a:r>
            <a:r>
              <a:rPr lang="en-US" i="1" dirty="0">
                <a:sym typeface="Symbol"/>
              </a:rPr>
              <a:t></a:t>
            </a:r>
            <a:r>
              <a:rPr lang="en-US" i="1" dirty="0"/>
              <a:t> is the kinematic</a:t>
            </a:r>
          </a:p>
          <a:p>
            <a:pPr>
              <a:defRPr/>
            </a:pPr>
            <a:r>
              <a:rPr lang="en-US" dirty="0"/>
              <a:t>viscosity. </a:t>
            </a:r>
          </a:p>
          <a:p>
            <a:pPr>
              <a:defRPr/>
            </a:pPr>
            <a:r>
              <a:rPr lang="en-US" dirty="0"/>
              <a:t>The constant, A, is set to be close to unity. </a:t>
            </a:r>
          </a:p>
          <a:p>
            <a:pPr>
              <a:defRPr/>
            </a:pPr>
            <a:r>
              <a:rPr lang="en-US" dirty="0"/>
              <a:t>The integral length scale is given </a:t>
            </a:r>
            <a:r>
              <a:rPr lang="en-US" i="1" dirty="0"/>
              <a:t>as</a:t>
            </a:r>
            <a:endParaRPr lang="en-US" kern="0" dirty="0">
              <a:latin typeface="+mn-lt"/>
            </a:endParaRPr>
          </a:p>
        </p:txBody>
      </p:sp>
      <mc:AlternateContent xmlns:mc="http://schemas.openxmlformats.org/markup-compatibility/2006" xmlns:a14="http://schemas.microsoft.com/office/drawing/2010/main">
        <mc:Choice Requires="a14">
          <p:sp>
            <p:nvSpPr>
              <p:cNvPr id="73731" name="Object 3">
                <a:extLst>
                  <a:ext uri="{FF2B5EF4-FFF2-40B4-BE49-F238E27FC236}">
                    <a16:creationId xmlns:a16="http://schemas.microsoft.com/office/drawing/2014/main" id="{F331BE6A-864E-FF67-DD88-FEBA92660366}"/>
                  </a:ext>
                </a:extLst>
              </p:cNvPr>
              <p:cNvSpPr txBox="1"/>
              <p:nvPr/>
            </p:nvSpPr>
            <p:spPr bwMode="auto">
              <a:xfrm>
                <a:off x="5486400" y="5284165"/>
                <a:ext cx="1981200" cy="661651"/>
              </a:xfrm>
              <a:prstGeom prst="rect">
                <a:avLst/>
              </a:prstGeom>
              <a:noFill/>
              <a:ln>
                <a:noFill/>
              </a:ln>
              <a:effectLst/>
            </p:spPr>
            <p:txBody>
              <a:bodyPr>
                <a:normAutofit fontScale="62500" lnSpcReduction="20000"/>
              </a:bodyPr>
              <a:lstStyle/>
              <a:p>
                <a:pPr/>
                <a14:m>
                  <m:oMathPara xmlns:m="http://schemas.openxmlformats.org/officeDocument/2006/math">
                    <m:oMathParaPr>
                      <m:jc m:val="left"/>
                    </m:oMathParaPr>
                    <m:oMath xmlns:m="http://schemas.openxmlformats.org/officeDocument/2006/math">
                      <m:r>
                        <a:rPr lang="en-US" i="1">
                          <a:solidFill>
                            <a:srgbClr val="000000"/>
                          </a:solidFill>
                          <a:latin typeface="Cambria Math" panose="02040503050406030204" pitchFamily="18" charset="0"/>
                        </a:rPr>
                        <m:t>𝐿</m:t>
                      </m:r>
                      <m:r>
                        <a:rPr lang="en-US" i="1">
                          <a:solidFill>
                            <a:srgbClr val="000000"/>
                          </a:solidFill>
                          <a:latin typeface="Cambria Math" panose="02040503050406030204" pitchFamily="18" charset="0"/>
                        </a:rPr>
                        <m:t>=</m:t>
                      </m:r>
                      <m:sSubSup>
                        <m:sSubSupPr>
                          <m:ctrlPr>
                            <a:rPr lang="en-US" i="1">
                              <a:solidFill>
                                <a:srgbClr val="000000"/>
                              </a:solidFill>
                              <a:latin typeface="Cambria Math" panose="02040503050406030204" pitchFamily="18" charset="0"/>
                            </a:rPr>
                          </m:ctrlPr>
                        </m:sSubSupPr>
                        <m:e>
                          <m:r>
                            <a:rPr lang="en-US" i="1">
                              <a:solidFill>
                                <a:srgbClr val="000000"/>
                              </a:solidFill>
                              <a:latin typeface="Cambria Math" panose="02040503050406030204" pitchFamily="18" charset="0"/>
                            </a:rPr>
                            <m:t>𝐶</m:t>
                          </m:r>
                        </m:e>
                        <m:sub>
                          <m:r>
                            <a:rPr lang="en-US" i="1">
                              <a:solidFill>
                                <a:srgbClr val="000000"/>
                              </a:solidFill>
                              <a:latin typeface="Cambria Math" panose="02040503050406030204" pitchFamily="18" charset="0"/>
                            </a:rPr>
                            <m:t>𝑣</m:t>
                          </m:r>
                        </m:sub>
                        <m:sup>
                          <m:r>
                            <a:rPr lang="en-US" i="1">
                              <a:solidFill>
                                <a:srgbClr val="000000"/>
                              </a:solidFill>
                              <a:latin typeface="Cambria Math" panose="02040503050406030204" pitchFamily="18" charset="0"/>
                            </a:rPr>
                            <m:t>3/4</m:t>
                          </m:r>
                        </m:sup>
                      </m:sSubSup>
                      <m:r>
                        <a:rPr lang="en-US" i="1">
                          <a:solidFill>
                            <a:srgbClr val="000000"/>
                          </a:solidFill>
                          <a:latin typeface="Cambria Math" panose="02040503050406030204" pitchFamily="18" charset="0"/>
                        </a:rPr>
                        <m:t>×</m:t>
                      </m:r>
                      <m:f>
                        <m:fPr>
                          <m:ctrlPr>
                            <a:rPr lang="en-US" i="1">
                              <a:solidFill>
                                <a:srgbClr val="000000"/>
                              </a:solidFill>
                              <a:latin typeface="Cambria Math" panose="02040503050406030204" pitchFamily="18" charset="0"/>
                            </a:rPr>
                          </m:ctrlPr>
                        </m:fPr>
                        <m:num>
                          <m:sSup>
                            <m:sSupPr>
                              <m:ctrlPr>
                                <a:rPr lang="en-US" i="1">
                                  <a:solidFill>
                                    <a:srgbClr val="000000"/>
                                  </a:solidFill>
                                  <a:latin typeface="Cambria Math" panose="02040503050406030204" pitchFamily="18" charset="0"/>
                                </a:rPr>
                              </m:ctrlPr>
                            </m:sSupPr>
                            <m:e>
                              <m:r>
                                <a:rPr lang="en-US" i="1">
                                  <a:solidFill>
                                    <a:srgbClr val="000000"/>
                                  </a:solidFill>
                                  <a:latin typeface="Cambria Math" panose="02040503050406030204" pitchFamily="18" charset="0"/>
                                </a:rPr>
                                <m:t>𝑘</m:t>
                              </m:r>
                            </m:e>
                            <m:sup>
                              <m:f>
                                <m:fPr>
                                  <m:type m:val="skw"/>
                                  <m:ctrlPr>
                                    <a:rPr lang="en-US" i="1">
                                      <a:solidFill>
                                        <a:srgbClr val="000000"/>
                                      </a:solidFill>
                                      <a:latin typeface="Cambria Math" panose="02040503050406030204" pitchFamily="18" charset="0"/>
                                    </a:rPr>
                                  </m:ctrlPr>
                                </m:fPr>
                                <m:num>
                                  <m:r>
                                    <a:rPr lang="en-US" i="1">
                                      <a:solidFill>
                                        <a:srgbClr val="000000"/>
                                      </a:solidFill>
                                      <a:latin typeface="Cambria Math" panose="02040503050406030204" pitchFamily="18" charset="0"/>
                                    </a:rPr>
                                    <m:t>3</m:t>
                                  </m:r>
                                </m:num>
                                <m:den>
                                  <m:r>
                                    <a:rPr lang="en-US" i="1">
                                      <a:solidFill>
                                        <a:srgbClr val="000000"/>
                                      </a:solidFill>
                                      <a:latin typeface="Cambria Math" panose="02040503050406030204" pitchFamily="18" charset="0"/>
                                    </a:rPr>
                                    <m:t>4</m:t>
                                  </m:r>
                                </m:den>
                              </m:f>
                            </m:sup>
                          </m:sSup>
                        </m:num>
                        <m:den>
                          <m:r>
                            <a:rPr lang="en-US" i="1">
                              <a:solidFill>
                                <a:srgbClr val="000000"/>
                              </a:solidFill>
                              <a:latin typeface="Cambria Math" panose="02040503050406030204" pitchFamily="18" charset="0"/>
                            </a:rPr>
                            <m:t>𝜀</m:t>
                          </m:r>
                        </m:den>
                      </m:f>
                    </m:oMath>
                  </m:oMathPara>
                </a14:m>
                <a:endParaRPr lang="en-US"/>
              </a:p>
            </p:txBody>
          </p:sp>
        </mc:Choice>
        <mc:Fallback xmlns="">
          <p:sp>
            <p:nvSpPr>
              <p:cNvPr id="73731" name="Object 3">
                <a:extLst>
                  <a:ext uri="{FF2B5EF4-FFF2-40B4-BE49-F238E27FC236}">
                    <a16:creationId xmlns:a16="http://schemas.microsoft.com/office/drawing/2014/main" id="{F331BE6A-864E-FF67-DD88-FEBA92660366}"/>
                  </a:ext>
                </a:extLst>
              </p:cNvPr>
              <p:cNvSpPr txBox="1">
                <a:spLocks noRot="1" noChangeAspect="1" noMove="1" noResize="1" noEditPoints="1" noAdjustHandles="1" noChangeArrowheads="1" noChangeShapeType="1" noTextEdit="1"/>
              </p:cNvSpPr>
              <p:nvPr/>
            </p:nvSpPr>
            <p:spPr bwMode="auto">
              <a:xfrm>
                <a:off x="5486400" y="5284165"/>
                <a:ext cx="1981200" cy="661651"/>
              </a:xfrm>
              <a:prstGeom prst="rect">
                <a:avLst/>
              </a:prstGeom>
              <a:blipFill>
                <a:blip r:embed="rId3"/>
                <a:stretch>
                  <a:fillRect/>
                </a:stretch>
              </a:blipFill>
              <a:ln>
                <a:noFill/>
              </a:ln>
              <a:effectLst/>
            </p:spPr>
            <p:txBody>
              <a:bodyPr/>
              <a:lstStyle/>
              <a:p>
                <a:r>
                  <a:rPr lang="en-US">
                    <a:noFill/>
                  </a:rPr>
                  <a:t> </a:t>
                </a:r>
              </a:p>
            </p:txBody>
          </p:sp>
        </mc:Fallback>
      </mc:AlternateContent>
      <p:sp>
        <p:nvSpPr>
          <p:cNvPr id="7" name="Rectangle 6">
            <a:extLst>
              <a:ext uri="{FF2B5EF4-FFF2-40B4-BE49-F238E27FC236}">
                <a16:creationId xmlns:a16="http://schemas.microsoft.com/office/drawing/2014/main" id="{CF9E2BF4-257E-7B58-E5DA-D9DBFA5CA7A3}"/>
              </a:ext>
            </a:extLst>
          </p:cNvPr>
          <p:cNvSpPr>
            <a:spLocks noChangeArrowheads="1"/>
          </p:cNvSpPr>
          <p:nvPr/>
        </p:nvSpPr>
        <p:spPr bwMode="auto">
          <a:xfrm>
            <a:off x="533400" y="5943600"/>
            <a:ext cx="6853238"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lang="en-US" altLang="en-US"/>
              <a:t>where the constant, </a:t>
            </a:r>
            <a:r>
              <a:rPr lang="en-US" altLang="en-US" i="1"/>
              <a:t>C</a:t>
            </a:r>
            <a:r>
              <a:rPr lang="en-US" altLang="en-US" i="1" baseline="-25000"/>
              <a:t>v</a:t>
            </a:r>
            <a:r>
              <a:rPr lang="en-US" altLang="en-US"/>
              <a:t>, is in the range of 0.06 – 0.12.</a:t>
            </a:r>
          </a:p>
        </p:txBody>
      </p:sp>
      <mc:AlternateContent xmlns:mc="http://schemas.openxmlformats.org/markup-compatibility/2006" xmlns:p14="http://schemas.microsoft.com/office/powerpoint/2010/main">
        <mc:Choice Requires="p14">
          <p:contentPart p14:bwMode="auto" r:id="rId4">
            <p14:nvContentPartPr>
              <p14:cNvPr id="5124" name="Ink 8">
                <a:extLst>
                  <a:ext uri="{FF2B5EF4-FFF2-40B4-BE49-F238E27FC236}">
                    <a16:creationId xmlns:a16="http://schemas.microsoft.com/office/drawing/2014/main" id="{82EB7B31-71F0-9FFE-8955-98CEC5C27331}"/>
                  </a:ext>
                </a:extLst>
              </p14:cNvPr>
              <p14:cNvContentPartPr>
                <a14:cpLocks xmlns:a14="http://schemas.microsoft.com/office/drawing/2010/main" noRot="1" noChangeAspect="1" noEditPoints="1" noChangeArrowheads="1" noChangeShapeType="1"/>
              </p14:cNvContentPartPr>
              <p14:nvPr/>
            </p14:nvContentPartPr>
            <p14:xfrm>
              <a:off x="9761538" y="6651625"/>
              <a:ext cx="1587" cy="1588"/>
            </p14:xfrm>
          </p:contentPart>
        </mc:Choice>
        <mc:Fallback xmlns="">
          <p:pic>
            <p:nvPicPr>
              <p:cNvPr id="5124" name="Ink 8">
                <a:extLst>
                  <a:ext uri="{FF2B5EF4-FFF2-40B4-BE49-F238E27FC236}">
                    <a16:creationId xmlns:a16="http://schemas.microsoft.com/office/drawing/2014/main" id="{82EB7B31-71F0-9FFE-8955-98CEC5C27331}"/>
                  </a:ext>
                </a:extLst>
              </p:cNvPr>
              <p:cNvPicPr>
                <a:picLocks noRot="1" noChangeAspect="1" noEditPoints="1" noChangeArrowheads="1" noChangeShapeType="1"/>
              </p:cNvPicPr>
              <p:nvPr/>
            </p:nvPicPr>
            <p:blipFill>
              <a:blip r:embed="rId7"/>
              <a:stretch>
                <a:fillRect/>
              </a:stretch>
            </p:blipFill>
            <p:spPr>
              <a:xfrm>
                <a:off x="9720276" y="6610337"/>
                <a:ext cx="84111" cy="84164"/>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5130" name="Ink 14">
                <a:extLst>
                  <a:ext uri="{FF2B5EF4-FFF2-40B4-BE49-F238E27FC236}">
                    <a16:creationId xmlns:a16="http://schemas.microsoft.com/office/drawing/2014/main" id="{37EC450A-9E6B-2F69-4C55-01DC1B72D386}"/>
                  </a:ext>
                </a:extLst>
              </p14:cNvPr>
              <p14:cNvContentPartPr>
                <a14:cpLocks xmlns:a14="http://schemas.microsoft.com/office/drawing/2010/main" noRot="1" noChangeAspect="1" noEditPoints="1" noChangeArrowheads="1" noChangeShapeType="1"/>
              </p14:cNvContentPartPr>
              <p14:nvPr/>
            </p14:nvContentPartPr>
            <p14:xfrm>
              <a:off x="8818563" y="5599113"/>
              <a:ext cx="12700" cy="6350"/>
            </p14:xfrm>
          </p:contentPart>
        </mc:Choice>
        <mc:Fallback xmlns="">
          <p:pic>
            <p:nvPicPr>
              <p:cNvPr id="5130" name="Ink 14">
                <a:extLst>
                  <a:ext uri="{FF2B5EF4-FFF2-40B4-BE49-F238E27FC236}">
                    <a16:creationId xmlns:a16="http://schemas.microsoft.com/office/drawing/2014/main" id="{37EC450A-9E6B-2F69-4C55-01DC1B72D386}"/>
                  </a:ext>
                </a:extLst>
              </p:cNvPr>
              <p:cNvPicPr>
                <a:picLocks noRot="1" noChangeAspect="1" noEditPoints="1" noChangeArrowheads="1" noChangeShapeType="1"/>
              </p:cNvPicPr>
              <p:nvPr/>
            </p:nvPicPr>
            <p:blipFill>
              <a:blip r:embed="rId9"/>
              <a:stretch>
                <a:fillRect/>
              </a:stretch>
            </p:blipFill>
            <p:spPr>
              <a:xfrm>
                <a:off x="8808851" y="5591251"/>
                <a:ext cx="32124" cy="22074"/>
              </a:xfrm>
              <a:prstGeom prst="rect">
                <a:avLst/>
              </a:prstGeom>
            </p:spPr>
          </p:pic>
        </mc:Fallback>
      </mc:AlternateContent>
      <p:grpSp>
        <p:nvGrpSpPr>
          <p:cNvPr id="2" name="Group 38">
            <a:extLst>
              <a:ext uri="{FF2B5EF4-FFF2-40B4-BE49-F238E27FC236}">
                <a16:creationId xmlns:a16="http://schemas.microsoft.com/office/drawing/2014/main" id="{29EBA1C2-876A-13A7-56A5-BAE542102446}"/>
              </a:ext>
            </a:extLst>
          </p:cNvPr>
          <p:cNvGrpSpPr>
            <a:grpSpLocks/>
          </p:cNvGrpSpPr>
          <p:nvPr/>
        </p:nvGrpSpPr>
        <p:grpSpPr bwMode="auto">
          <a:xfrm>
            <a:off x="0" y="0"/>
            <a:ext cx="9144000" cy="6858000"/>
            <a:chOff x="0" y="0"/>
            <a:chExt cx="9144000" cy="6858000"/>
          </a:xfrm>
        </p:grpSpPr>
        <p:grpSp>
          <p:nvGrpSpPr>
            <p:cNvPr id="3" name="Group 19">
              <a:extLst>
                <a:ext uri="{FF2B5EF4-FFF2-40B4-BE49-F238E27FC236}">
                  <a16:creationId xmlns:a16="http://schemas.microsoft.com/office/drawing/2014/main" id="{E560029B-73DA-3B70-40DF-E83BA462DEFA}"/>
                </a:ext>
              </a:extLst>
            </p:cNvPr>
            <p:cNvGrpSpPr>
              <a:grpSpLocks/>
            </p:cNvGrpSpPr>
            <p:nvPr/>
          </p:nvGrpSpPr>
          <p:grpSpPr bwMode="auto">
            <a:xfrm>
              <a:off x="0" y="0"/>
              <a:ext cx="9144000" cy="6858000"/>
              <a:chOff x="0" y="0"/>
              <a:chExt cx="9144000" cy="6858000"/>
            </a:xfrm>
          </p:grpSpPr>
          <p:grpSp>
            <p:nvGrpSpPr>
              <p:cNvPr id="8" name="Group 8">
                <a:extLst>
                  <a:ext uri="{FF2B5EF4-FFF2-40B4-BE49-F238E27FC236}">
                    <a16:creationId xmlns:a16="http://schemas.microsoft.com/office/drawing/2014/main" id="{C528837F-B3D6-AAEE-B508-2BBCA5820DF5}"/>
                  </a:ext>
                </a:extLst>
              </p:cNvPr>
              <p:cNvGrpSpPr>
                <a:grpSpLocks/>
              </p:cNvGrpSpPr>
              <p:nvPr/>
            </p:nvGrpSpPr>
            <p:grpSpPr bwMode="auto">
              <a:xfrm>
                <a:off x="0" y="0"/>
                <a:ext cx="9144000" cy="6858000"/>
                <a:chOff x="0" y="0"/>
                <a:chExt cx="5760" cy="4320"/>
              </a:xfrm>
            </p:grpSpPr>
            <p:grpSp>
              <p:nvGrpSpPr>
                <p:cNvPr id="10" name="Group 9">
                  <a:extLst>
                    <a:ext uri="{FF2B5EF4-FFF2-40B4-BE49-F238E27FC236}">
                      <a16:creationId xmlns:a16="http://schemas.microsoft.com/office/drawing/2014/main" id="{F5175379-DB6A-36F0-CB29-3C74359AE966}"/>
                    </a:ext>
                  </a:extLst>
                </p:cNvPr>
                <p:cNvGrpSpPr>
                  <a:grpSpLocks/>
                </p:cNvGrpSpPr>
                <p:nvPr/>
              </p:nvGrpSpPr>
              <p:grpSpPr bwMode="auto">
                <a:xfrm>
                  <a:off x="0" y="0"/>
                  <a:ext cx="192" cy="4320"/>
                  <a:chOff x="0" y="-48"/>
                  <a:chExt cx="144" cy="4368"/>
                </a:xfrm>
              </p:grpSpPr>
              <p:sp>
                <p:nvSpPr>
                  <p:cNvPr id="20" name="Rectangle 10">
                    <a:extLst>
                      <a:ext uri="{FF2B5EF4-FFF2-40B4-BE49-F238E27FC236}">
                        <a16:creationId xmlns:a16="http://schemas.microsoft.com/office/drawing/2014/main" id="{ACABA9F6-3E47-4BF6-E277-D09EE635F59C}"/>
                      </a:ext>
                    </a:extLst>
                  </p:cNvPr>
                  <p:cNvSpPr>
                    <a:spLocks noChangeArrowheads="1"/>
                  </p:cNvSpPr>
                  <p:nvPr/>
                </p:nvSpPr>
                <p:spPr bwMode="auto">
                  <a:xfrm>
                    <a:off x="0" y="-48"/>
                    <a:ext cx="144" cy="2352"/>
                  </a:xfrm>
                  <a:prstGeom prst="rect">
                    <a:avLst/>
                  </a:prstGeom>
                  <a:gradFill rotWithShape="0">
                    <a:gsLst>
                      <a:gs pos="0">
                        <a:srgbClr val="FF9900"/>
                      </a:gs>
                      <a:gs pos="100000">
                        <a:schemeClr val="bg1"/>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en-US" altLang="en-US" sz="2400"/>
                  </a:p>
                </p:txBody>
              </p:sp>
              <p:sp>
                <p:nvSpPr>
                  <p:cNvPr id="21" name="Rectangle 11">
                    <a:extLst>
                      <a:ext uri="{FF2B5EF4-FFF2-40B4-BE49-F238E27FC236}">
                        <a16:creationId xmlns:a16="http://schemas.microsoft.com/office/drawing/2014/main" id="{FC45B26F-C01E-48FB-871A-CFCE6952E34F}"/>
                      </a:ext>
                    </a:extLst>
                  </p:cNvPr>
                  <p:cNvSpPr>
                    <a:spLocks noChangeArrowheads="1"/>
                  </p:cNvSpPr>
                  <p:nvPr/>
                </p:nvSpPr>
                <p:spPr bwMode="auto">
                  <a:xfrm>
                    <a:off x="0" y="2160"/>
                    <a:ext cx="144" cy="2160"/>
                  </a:xfrm>
                  <a:prstGeom prst="rect">
                    <a:avLst/>
                  </a:prstGeom>
                  <a:gradFill rotWithShape="0">
                    <a:gsLst>
                      <a:gs pos="0">
                        <a:schemeClr val="bg1"/>
                      </a:gs>
                      <a:gs pos="100000">
                        <a:srgbClr val="006600"/>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en-US" altLang="en-US" sz="2400"/>
                  </a:p>
                </p:txBody>
              </p:sp>
            </p:grpSp>
            <p:grpSp>
              <p:nvGrpSpPr>
                <p:cNvPr id="11" name="Group 12">
                  <a:extLst>
                    <a:ext uri="{FF2B5EF4-FFF2-40B4-BE49-F238E27FC236}">
                      <a16:creationId xmlns:a16="http://schemas.microsoft.com/office/drawing/2014/main" id="{A6C0F6F5-69CB-3614-8CDB-105FDC74BCB0}"/>
                    </a:ext>
                  </a:extLst>
                </p:cNvPr>
                <p:cNvGrpSpPr>
                  <a:grpSpLocks/>
                </p:cNvGrpSpPr>
                <p:nvPr/>
              </p:nvGrpSpPr>
              <p:grpSpPr bwMode="auto">
                <a:xfrm>
                  <a:off x="5674" y="24"/>
                  <a:ext cx="86" cy="4296"/>
                  <a:chOff x="5616" y="-48"/>
                  <a:chExt cx="144" cy="4368"/>
                </a:xfrm>
              </p:grpSpPr>
              <p:sp>
                <p:nvSpPr>
                  <p:cNvPr id="18" name="Rectangle 13">
                    <a:extLst>
                      <a:ext uri="{FF2B5EF4-FFF2-40B4-BE49-F238E27FC236}">
                        <a16:creationId xmlns:a16="http://schemas.microsoft.com/office/drawing/2014/main" id="{221F1891-B26E-B685-AD56-C40D023B7532}"/>
                      </a:ext>
                    </a:extLst>
                  </p:cNvPr>
                  <p:cNvSpPr>
                    <a:spLocks noChangeArrowheads="1"/>
                  </p:cNvSpPr>
                  <p:nvPr/>
                </p:nvSpPr>
                <p:spPr bwMode="auto">
                  <a:xfrm>
                    <a:off x="5616" y="-48"/>
                    <a:ext cx="144" cy="2352"/>
                  </a:xfrm>
                  <a:prstGeom prst="rect">
                    <a:avLst/>
                  </a:prstGeom>
                  <a:gradFill rotWithShape="0">
                    <a:gsLst>
                      <a:gs pos="0">
                        <a:srgbClr val="006600"/>
                      </a:gs>
                      <a:gs pos="100000">
                        <a:schemeClr val="bg1"/>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en-US" altLang="en-US" sz="2400"/>
                  </a:p>
                </p:txBody>
              </p:sp>
              <p:sp>
                <p:nvSpPr>
                  <p:cNvPr id="19" name="Rectangle 14">
                    <a:extLst>
                      <a:ext uri="{FF2B5EF4-FFF2-40B4-BE49-F238E27FC236}">
                        <a16:creationId xmlns:a16="http://schemas.microsoft.com/office/drawing/2014/main" id="{F3CD26FF-CE40-09F6-A5BC-786D8E194A05}"/>
                      </a:ext>
                    </a:extLst>
                  </p:cNvPr>
                  <p:cNvSpPr>
                    <a:spLocks noChangeArrowheads="1"/>
                  </p:cNvSpPr>
                  <p:nvPr/>
                </p:nvSpPr>
                <p:spPr bwMode="auto">
                  <a:xfrm>
                    <a:off x="5616" y="2160"/>
                    <a:ext cx="144" cy="2160"/>
                  </a:xfrm>
                  <a:prstGeom prst="rect">
                    <a:avLst/>
                  </a:prstGeom>
                  <a:gradFill rotWithShape="0">
                    <a:gsLst>
                      <a:gs pos="0">
                        <a:schemeClr val="bg1"/>
                      </a:gs>
                      <a:gs pos="100000">
                        <a:srgbClr val="FF9900"/>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en-US" altLang="en-US" sz="2400"/>
                  </a:p>
                </p:txBody>
              </p:sp>
            </p:grpSp>
            <p:grpSp>
              <p:nvGrpSpPr>
                <p:cNvPr id="12" name="Group 15">
                  <a:extLst>
                    <a:ext uri="{FF2B5EF4-FFF2-40B4-BE49-F238E27FC236}">
                      <a16:creationId xmlns:a16="http://schemas.microsoft.com/office/drawing/2014/main" id="{3732A08D-094D-03BA-6004-9CFE3AE43F6B}"/>
                    </a:ext>
                  </a:extLst>
                </p:cNvPr>
                <p:cNvGrpSpPr>
                  <a:grpSpLocks/>
                </p:cNvGrpSpPr>
                <p:nvPr/>
              </p:nvGrpSpPr>
              <p:grpSpPr bwMode="auto">
                <a:xfrm>
                  <a:off x="144" y="0"/>
                  <a:ext cx="5616" cy="144"/>
                  <a:chOff x="96" y="-48"/>
                  <a:chExt cx="5520" cy="144"/>
                </a:xfrm>
              </p:grpSpPr>
              <p:sp>
                <p:nvSpPr>
                  <p:cNvPr id="16" name="Rectangle 16">
                    <a:extLst>
                      <a:ext uri="{FF2B5EF4-FFF2-40B4-BE49-F238E27FC236}">
                        <a16:creationId xmlns:a16="http://schemas.microsoft.com/office/drawing/2014/main" id="{28E3735D-AFAB-B211-D3A3-32F49FB16367}"/>
                      </a:ext>
                    </a:extLst>
                  </p:cNvPr>
                  <p:cNvSpPr>
                    <a:spLocks noChangeArrowheads="1"/>
                  </p:cNvSpPr>
                  <p:nvPr/>
                </p:nvSpPr>
                <p:spPr bwMode="auto">
                  <a:xfrm>
                    <a:off x="96" y="-48"/>
                    <a:ext cx="2736" cy="144"/>
                  </a:xfrm>
                  <a:prstGeom prst="rect">
                    <a:avLst/>
                  </a:prstGeom>
                  <a:gradFill rotWithShape="0">
                    <a:gsLst>
                      <a:gs pos="0">
                        <a:srgbClr val="FF9900"/>
                      </a:gs>
                      <a:gs pos="100000">
                        <a:schemeClr val="bg1"/>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en-US" altLang="en-US" sz="2400"/>
                  </a:p>
                </p:txBody>
              </p:sp>
              <p:sp>
                <p:nvSpPr>
                  <p:cNvPr id="17" name="Rectangle 17">
                    <a:extLst>
                      <a:ext uri="{FF2B5EF4-FFF2-40B4-BE49-F238E27FC236}">
                        <a16:creationId xmlns:a16="http://schemas.microsoft.com/office/drawing/2014/main" id="{8BB43511-7081-602D-AD62-DCBAEA491C3A}"/>
                      </a:ext>
                    </a:extLst>
                  </p:cNvPr>
                  <p:cNvSpPr>
                    <a:spLocks noChangeArrowheads="1"/>
                  </p:cNvSpPr>
                  <p:nvPr/>
                </p:nvSpPr>
                <p:spPr bwMode="auto">
                  <a:xfrm>
                    <a:off x="2832" y="-48"/>
                    <a:ext cx="2784" cy="144"/>
                  </a:xfrm>
                  <a:prstGeom prst="rect">
                    <a:avLst/>
                  </a:prstGeom>
                  <a:gradFill rotWithShape="0">
                    <a:gsLst>
                      <a:gs pos="0">
                        <a:schemeClr val="bg1"/>
                      </a:gs>
                      <a:gs pos="100000">
                        <a:srgbClr val="006600"/>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en-US" altLang="en-US" sz="2400"/>
                  </a:p>
                </p:txBody>
              </p:sp>
            </p:grpSp>
            <p:grpSp>
              <p:nvGrpSpPr>
                <p:cNvPr id="13" name="Group 18">
                  <a:extLst>
                    <a:ext uri="{FF2B5EF4-FFF2-40B4-BE49-F238E27FC236}">
                      <a16:creationId xmlns:a16="http://schemas.microsoft.com/office/drawing/2014/main" id="{EFE71692-021B-F198-8017-20D0799CF836}"/>
                    </a:ext>
                  </a:extLst>
                </p:cNvPr>
                <p:cNvGrpSpPr>
                  <a:grpSpLocks/>
                </p:cNvGrpSpPr>
                <p:nvPr/>
              </p:nvGrpSpPr>
              <p:grpSpPr bwMode="auto">
                <a:xfrm>
                  <a:off x="144" y="4234"/>
                  <a:ext cx="5616" cy="86"/>
                  <a:chOff x="96" y="4176"/>
                  <a:chExt cx="5520" cy="144"/>
                </a:xfrm>
              </p:grpSpPr>
              <p:sp>
                <p:nvSpPr>
                  <p:cNvPr id="14" name="Rectangle 19">
                    <a:extLst>
                      <a:ext uri="{FF2B5EF4-FFF2-40B4-BE49-F238E27FC236}">
                        <a16:creationId xmlns:a16="http://schemas.microsoft.com/office/drawing/2014/main" id="{F528899B-C85E-9947-6448-41294A744020}"/>
                      </a:ext>
                    </a:extLst>
                  </p:cNvPr>
                  <p:cNvSpPr>
                    <a:spLocks noChangeArrowheads="1"/>
                  </p:cNvSpPr>
                  <p:nvPr/>
                </p:nvSpPr>
                <p:spPr bwMode="auto">
                  <a:xfrm>
                    <a:off x="96" y="4176"/>
                    <a:ext cx="2736" cy="144"/>
                  </a:xfrm>
                  <a:prstGeom prst="rect">
                    <a:avLst/>
                  </a:prstGeom>
                  <a:gradFill rotWithShape="0">
                    <a:gsLst>
                      <a:gs pos="0">
                        <a:srgbClr val="006600"/>
                      </a:gs>
                      <a:gs pos="100000">
                        <a:schemeClr val="bg1"/>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en-US" altLang="en-US" sz="2400"/>
                  </a:p>
                </p:txBody>
              </p:sp>
              <p:sp>
                <p:nvSpPr>
                  <p:cNvPr id="15" name="Rectangle 20">
                    <a:extLst>
                      <a:ext uri="{FF2B5EF4-FFF2-40B4-BE49-F238E27FC236}">
                        <a16:creationId xmlns:a16="http://schemas.microsoft.com/office/drawing/2014/main" id="{D343E162-6A4A-9AC4-7BCA-E0F9670B0A90}"/>
                      </a:ext>
                    </a:extLst>
                  </p:cNvPr>
                  <p:cNvSpPr>
                    <a:spLocks noChangeArrowheads="1"/>
                  </p:cNvSpPr>
                  <p:nvPr/>
                </p:nvSpPr>
                <p:spPr bwMode="auto">
                  <a:xfrm>
                    <a:off x="2832" y="4176"/>
                    <a:ext cx="2784" cy="144"/>
                  </a:xfrm>
                  <a:prstGeom prst="rect">
                    <a:avLst/>
                  </a:prstGeom>
                  <a:gradFill rotWithShape="0">
                    <a:gsLst>
                      <a:gs pos="0">
                        <a:schemeClr val="bg1"/>
                      </a:gs>
                      <a:gs pos="100000">
                        <a:srgbClr val="FF9900"/>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en-US" altLang="en-US" sz="2400"/>
                  </a:p>
                </p:txBody>
              </p:sp>
            </p:grpSp>
          </p:grpSp>
          <p:sp>
            <p:nvSpPr>
              <p:cNvPr id="9" name="Rectangle 21">
                <a:extLst>
                  <a:ext uri="{FF2B5EF4-FFF2-40B4-BE49-F238E27FC236}">
                    <a16:creationId xmlns:a16="http://schemas.microsoft.com/office/drawing/2014/main" id="{4062527A-A52D-EDF8-CBDE-D45D3F939CF3}"/>
                  </a:ext>
                </a:extLst>
              </p:cNvPr>
              <p:cNvSpPr>
                <a:spLocks noChangeArrowheads="1"/>
              </p:cNvSpPr>
              <p:nvPr/>
            </p:nvSpPr>
            <p:spPr bwMode="auto">
              <a:xfrm>
                <a:off x="179388" y="1066800"/>
                <a:ext cx="8812212" cy="76200"/>
              </a:xfrm>
              <a:prstGeom prst="rect">
                <a:avLst/>
              </a:prstGeom>
              <a:gradFill rotWithShape="0">
                <a:gsLst>
                  <a:gs pos="0">
                    <a:schemeClr val="accent2"/>
                  </a:gs>
                  <a:gs pos="50000">
                    <a:schemeClr val="hlink"/>
                  </a:gs>
                  <a:gs pos="100000">
                    <a:schemeClr val="accent2"/>
                  </a:gs>
                </a:gsLst>
                <a:lin ang="0" scaled="1"/>
              </a:gradFill>
              <a:ln w="9525">
                <a:noFill/>
                <a:miter lim="800000"/>
                <a:headEnd/>
                <a:tailEnd/>
              </a:ln>
              <a:effectLst/>
            </p:spPr>
            <p:txBody>
              <a:bodyPr wrap="none" anchor="ctr"/>
              <a:lstStyle/>
              <a:p>
                <a:pPr>
                  <a:defRPr/>
                </a:pPr>
                <a:endParaRPr lang="en-US">
                  <a:latin typeface="Times New Roman" charset="0"/>
                </a:endParaRPr>
              </a:p>
            </p:txBody>
          </p:sp>
        </p:grpSp>
        <p:pic>
          <p:nvPicPr>
            <p:cNvPr id="6" name="Picture 42" descr="A picture containing shape&#10;&#10;Description automatically generated">
              <a:extLst>
                <a:ext uri="{FF2B5EF4-FFF2-40B4-BE49-F238E27FC236}">
                  <a16:creationId xmlns:a16="http://schemas.microsoft.com/office/drawing/2014/main" id="{F6F0BA46-D0ED-E6AC-C90D-5E4B8EE40540}"/>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7335460" y="194436"/>
              <a:ext cx="1656140" cy="872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22" name="Picture 21">
            <a:extLst>
              <a:ext uri="{FF2B5EF4-FFF2-40B4-BE49-F238E27FC236}">
                <a16:creationId xmlns:a16="http://schemas.microsoft.com/office/drawing/2014/main" id="{E4C18497-310F-9F40-222A-2F6FD8AFDEDC}"/>
              </a:ext>
            </a:extLst>
          </p:cNvPr>
          <p:cNvPicPr>
            <a:picLocks noChangeAspect="1" noChangeArrowheads="1"/>
          </p:cNvPicPr>
          <p:nvPr/>
        </p:nvPicPr>
        <p:blipFill>
          <a:blip r:embed="rId11">
            <a:lum bright="-28000" contrast="70000"/>
            <a:extLst>
              <a:ext uri="{28A0092B-C50C-407E-A947-70E740481C1C}">
                <a14:useLocalDpi xmlns:a14="http://schemas.microsoft.com/office/drawing/2010/main" val="0"/>
              </a:ext>
            </a:extLst>
          </a:blip>
          <a:srcRect/>
          <a:stretch>
            <a:fillRect/>
          </a:stretch>
        </p:blipFill>
        <p:spPr bwMode="auto">
          <a:xfrm>
            <a:off x="6450012" y="1219200"/>
            <a:ext cx="2465388" cy="327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dissolve">
                                      <p:cBhvr>
                                        <p:cTn id="7" dur="500"/>
                                        <p:tgtEl>
                                          <p:spTgt spid="5">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dissolve">
                                      <p:cBhvr>
                                        <p:cTn id="12" dur="500"/>
                                        <p:tgtEl>
                                          <p:spTgt spid="5">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9" presetClass="entr" presetSubtype="0" fill="hold"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dissolve">
                                      <p:cBhvr>
                                        <p:cTn id="17" dur="500"/>
                                        <p:tgtEl>
                                          <p:spTgt spid="5">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9" presetClass="entr" presetSubtype="0" fill="hold" nodeType="clickEffect">
                                  <p:stCondLst>
                                    <p:cond delay="0"/>
                                  </p:stCondLst>
                                  <p:childTnLst>
                                    <p:set>
                                      <p:cBhvr>
                                        <p:cTn id="21" dur="1" fill="hold">
                                          <p:stCondLst>
                                            <p:cond delay="0"/>
                                          </p:stCondLst>
                                        </p:cTn>
                                        <p:tgtEl>
                                          <p:spTgt spid="5">
                                            <p:txEl>
                                              <p:pRg st="3" end="3"/>
                                            </p:txEl>
                                          </p:spTgt>
                                        </p:tgtEl>
                                        <p:attrNameLst>
                                          <p:attrName>style.visibility</p:attrName>
                                        </p:attrNameLst>
                                      </p:cBhvr>
                                      <p:to>
                                        <p:strVal val="visible"/>
                                      </p:to>
                                    </p:set>
                                    <p:animEffect transition="in" filter="dissolve">
                                      <p:cBhvr>
                                        <p:cTn id="22" dur="500"/>
                                        <p:tgtEl>
                                          <p:spTgt spid="5">
                                            <p:txEl>
                                              <p:pRg st="3" end="3"/>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9" presetClass="entr" presetSubtype="0" fill="hold" nodeType="clickEffect">
                                  <p:stCondLst>
                                    <p:cond delay="0"/>
                                  </p:stCondLst>
                                  <p:childTnLst>
                                    <p:set>
                                      <p:cBhvr>
                                        <p:cTn id="26" dur="1" fill="hold">
                                          <p:stCondLst>
                                            <p:cond delay="0"/>
                                          </p:stCondLst>
                                        </p:cTn>
                                        <p:tgtEl>
                                          <p:spTgt spid="5">
                                            <p:txEl>
                                              <p:pRg st="4" end="4"/>
                                            </p:txEl>
                                          </p:spTgt>
                                        </p:tgtEl>
                                        <p:attrNameLst>
                                          <p:attrName>style.visibility</p:attrName>
                                        </p:attrNameLst>
                                      </p:cBhvr>
                                      <p:to>
                                        <p:strVal val="visible"/>
                                      </p:to>
                                    </p:set>
                                    <p:animEffect transition="in" filter="dissolve">
                                      <p:cBhvr>
                                        <p:cTn id="27" dur="500"/>
                                        <p:tgtEl>
                                          <p:spTgt spid="5">
                                            <p:txEl>
                                              <p:pRg st="4" end="4"/>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9" presetClass="entr" presetSubtype="0" fill="hold" nodeType="clickEffect">
                                  <p:stCondLst>
                                    <p:cond delay="0"/>
                                  </p:stCondLst>
                                  <p:childTnLst>
                                    <p:set>
                                      <p:cBhvr>
                                        <p:cTn id="31" dur="1" fill="hold">
                                          <p:stCondLst>
                                            <p:cond delay="0"/>
                                          </p:stCondLst>
                                        </p:cTn>
                                        <p:tgtEl>
                                          <p:spTgt spid="7"/>
                                        </p:tgtEl>
                                        <p:attrNameLst>
                                          <p:attrName>style.visibility</p:attrName>
                                        </p:attrNameLst>
                                      </p:cBhvr>
                                      <p:to>
                                        <p:strVal val="visible"/>
                                      </p:to>
                                    </p:set>
                                    <p:animEffect transition="in" filter="dissolve">
                                      <p:cBhvr>
                                        <p:cTn id="32" dur="500"/>
                                        <p:tgtEl>
                                          <p:spTgt spid="7"/>
                                        </p:tgtEl>
                                      </p:cBhvr>
                                    </p:animEffect>
                                  </p:childTnLst>
                                </p:cTn>
                              </p:par>
                            </p:childTnLst>
                          </p:cTn>
                        </p:par>
                      </p:childTnLst>
                    </p:cTn>
                  </p:par>
                  <p:par>
                    <p:cTn id="33" fill="hold">
                      <p:stCondLst>
                        <p:cond delay="indefinite"/>
                      </p:stCondLst>
                      <p:childTnLst>
                        <p:par>
                          <p:cTn id="34" fill="hold">
                            <p:stCondLst>
                              <p:cond delay="0"/>
                            </p:stCondLst>
                            <p:childTnLst>
                              <p:par>
                                <p:cTn id="35" presetID="9" presetClass="entr" presetSubtype="0" fill="hold" nodeType="clickEffect">
                                  <p:stCondLst>
                                    <p:cond delay="0"/>
                                  </p:stCondLst>
                                  <p:childTnLst>
                                    <p:set>
                                      <p:cBhvr>
                                        <p:cTn id="36" dur="1" fill="hold">
                                          <p:stCondLst>
                                            <p:cond delay="0"/>
                                          </p:stCondLst>
                                        </p:cTn>
                                        <p:tgtEl>
                                          <p:spTgt spid="22"/>
                                        </p:tgtEl>
                                        <p:attrNameLst>
                                          <p:attrName>style.visibility</p:attrName>
                                        </p:attrNameLst>
                                      </p:cBhvr>
                                      <p:to>
                                        <p:strVal val="visible"/>
                                      </p:to>
                                    </p:set>
                                    <p:animEffect transition="in" filter="dissolve">
                                      <p:cBhvr>
                                        <p:cTn id="37"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P spid="7"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7" name="Title 1">
            <a:extLst>
              <a:ext uri="{FF2B5EF4-FFF2-40B4-BE49-F238E27FC236}">
                <a16:creationId xmlns:a16="http://schemas.microsoft.com/office/drawing/2014/main" id="{3ED132FB-C979-F19C-5D7A-90606FD8CE90}"/>
              </a:ext>
            </a:extLst>
          </p:cNvPr>
          <p:cNvSpPr>
            <a:spLocks noGrp="1"/>
          </p:cNvSpPr>
          <p:nvPr>
            <p:ph type="title"/>
          </p:nvPr>
        </p:nvSpPr>
        <p:spPr>
          <a:xfrm>
            <a:off x="685800" y="0"/>
            <a:ext cx="7772400" cy="1143000"/>
          </a:xfrm>
        </p:spPr>
        <p:txBody>
          <a:bodyPr/>
          <a:lstStyle/>
          <a:p>
            <a:r>
              <a:rPr lang="en-US" altLang="en-US" sz="2800"/>
              <a:t>Diffusion combustion</a:t>
            </a:r>
          </a:p>
        </p:txBody>
      </p:sp>
      <p:sp>
        <p:nvSpPr>
          <p:cNvPr id="6153" name="Content Placeholder 2">
            <a:extLst>
              <a:ext uri="{FF2B5EF4-FFF2-40B4-BE49-F238E27FC236}">
                <a16:creationId xmlns:a16="http://schemas.microsoft.com/office/drawing/2014/main" id="{FEF8D68C-17C4-DCEF-72DC-14C789C13931}"/>
              </a:ext>
            </a:extLst>
          </p:cNvPr>
          <p:cNvSpPr>
            <a:spLocks noGrp="1"/>
          </p:cNvSpPr>
          <p:nvPr>
            <p:ph idx="1"/>
          </p:nvPr>
        </p:nvSpPr>
        <p:spPr>
          <a:xfrm>
            <a:off x="381000" y="1066800"/>
            <a:ext cx="8153400" cy="1676400"/>
          </a:xfrm>
        </p:spPr>
        <p:txBody>
          <a:bodyPr/>
          <a:lstStyle/>
          <a:p>
            <a:r>
              <a:rPr lang="en-US" altLang="en-US" sz="2400" dirty="0"/>
              <a:t>Fuel-air mixing is the dominant mechanism to determine the rate of combustion during the diffusion combustion period. </a:t>
            </a:r>
          </a:p>
          <a:p>
            <a:r>
              <a:rPr lang="en-US" altLang="en-US" sz="2400" dirty="0"/>
              <a:t>The turbulent mixing time scale is introduced to represent the rate of fuel-air mixing as,</a:t>
            </a:r>
          </a:p>
          <a:p>
            <a:endParaRPr lang="en-US" altLang="en-US" sz="2400" dirty="0"/>
          </a:p>
        </p:txBody>
      </p:sp>
      <mc:AlternateContent xmlns:mc="http://schemas.openxmlformats.org/markup-compatibility/2006" xmlns:a14="http://schemas.microsoft.com/office/drawing/2010/main">
        <mc:Choice Requires="a14">
          <p:sp>
            <p:nvSpPr>
              <p:cNvPr id="74754" name="Object 2">
                <a:extLst>
                  <a:ext uri="{FF2B5EF4-FFF2-40B4-BE49-F238E27FC236}">
                    <a16:creationId xmlns:a16="http://schemas.microsoft.com/office/drawing/2014/main" id="{7752E208-FA17-BAC3-58B5-89416CE093FD}"/>
                  </a:ext>
                </a:extLst>
              </p:cNvPr>
              <p:cNvSpPr txBox="1"/>
              <p:nvPr/>
            </p:nvSpPr>
            <p:spPr bwMode="auto">
              <a:xfrm>
                <a:off x="762000" y="2763837"/>
                <a:ext cx="5257800" cy="1046163"/>
              </a:xfrm>
              <a:prstGeom prst="rect">
                <a:avLst/>
              </a:prstGeom>
              <a:noFill/>
              <a:ln>
                <a:noFill/>
              </a:ln>
              <a:effectLst/>
            </p:spPr>
            <p:txBody>
              <a:bodyPr>
                <a:normAutofit fontScale="92500"/>
              </a:bodyPr>
              <a:lstStyle/>
              <a:p>
                <a:pPr/>
                <a14:m>
                  <m:oMathPara xmlns:m="http://schemas.openxmlformats.org/officeDocument/2006/math">
                    <m:oMathParaPr>
                      <m:jc m:val="left"/>
                    </m:oMathParaPr>
                    <m:oMath xmlns:m="http://schemas.openxmlformats.org/officeDocument/2006/math">
                      <m:sSub>
                        <m:sSubPr>
                          <m:ctrlPr>
                            <a:rPr lang="en-US" i="1">
                              <a:solidFill>
                                <a:srgbClr val="000000"/>
                              </a:solidFill>
                              <a:latin typeface="Cambria Math" panose="02040503050406030204" pitchFamily="18" charset="0"/>
                            </a:rPr>
                          </m:ctrlPr>
                        </m:sSubPr>
                        <m:e>
                          <m:d>
                            <m:dPr>
                              <m:ctrlPr>
                                <a:rPr lang="en-US" i="1">
                                  <a:solidFill>
                                    <a:srgbClr val="000000"/>
                                  </a:solidFill>
                                  <a:latin typeface="Cambria Math" panose="02040503050406030204" pitchFamily="18" charset="0"/>
                                </a:rPr>
                              </m:ctrlPr>
                            </m:dPr>
                            <m:e>
                              <m:f>
                                <m:fPr>
                                  <m:ctrlPr>
                                    <a:rPr lang="en-US" i="1">
                                      <a:solidFill>
                                        <a:srgbClr val="000000"/>
                                      </a:solidFill>
                                      <a:latin typeface="Cambria Math" panose="02040503050406030204" pitchFamily="18" charset="0"/>
                                    </a:rPr>
                                  </m:ctrlPr>
                                </m:fPr>
                                <m:num>
                                  <m:r>
                                    <a:rPr lang="en-US" i="1">
                                      <a:solidFill>
                                        <a:srgbClr val="000000"/>
                                      </a:solidFill>
                                      <a:latin typeface="Cambria Math" panose="02040503050406030204" pitchFamily="18" charset="0"/>
                                    </a:rPr>
                                    <m:t>𝑑</m:t>
                                  </m:r>
                                  <m:sSub>
                                    <m:sSubPr>
                                      <m:ctrlPr>
                                        <a:rPr lang="en-US" i="1">
                                          <a:solidFill>
                                            <a:srgbClr val="000000"/>
                                          </a:solidFill>
                                          <a:latin typeface="Cambria Math" panose="02040503050406030204" pitchFamily="18" charset="0"/>
                                        </a:rPr>
                                      </m:ctrlPr>
                                    </m:sSubPr>
                                    <m:e>
                                      <m:r>
                                        <a:rPr lang="en-US" i="1">
                                          <a:solidFill>
                                            <a:srgbClr val="000000"/>
                                          </a:solidFill>
                                          <a:latin typeface="Cambria Math" panose="02040503050406030204" pitchFamily="18" charset="0"/>
                                        </a:rPr>
                                        <m:t>𝑚</m:t>
                                      </m:r>
                                    </m:e>
                                    <m:sub>
                                      <m:r>
                                        <a:rPr lang="en-US" i="1">
                                          <a:solidFill>
                                            <a:srgbClr val="000000"/>
                                          </a:solidFill>
                                          <a:latin typeface="Cambria Math" panose="02040503050406030204" pitchFamily="18" charset="0"/>
                                        </a:rPr>
                                        <m:t>𝑏</m:t>
                                      </m:r>
                                    </m:sub>
                                  </m:sSub>
                                </m:num>
                                <m:den>
                                  <m:r>
                                    <a:rPr lang="en-US" i="1">
                                      <a:solidFill>
                                        <a:srgbClr val="000000"/>
                                      </a:solidFill>
                                      <a:latin typeface="Cambria Math" panose="02040503050406030204" pitchFamily="18" charset="0"/>
                                    </a:rPr>
                                    <m:t>𝑑𝑡</m:t>
                                  </m:r>
                                </m:den>
                              </m:f>
                            </m:e>
                          </m:d>
                        </m:e>
                        <m:sub>
                          <m:r>
                            <a:rPr lang="en-US" i="1">
                              <a:solidFill>
                                <a:srgbClr val="000000"/>
                              </a:solidFill>
                              <a:latin typeface="Cambria Math" panose="02040503050406030204" pitchFamily="18" charset="0"/>
                            </a:rPr>
                            <m:t>𝑑</m:t>
                          </m:r>
                        </m:sub>
                      </m:sSub>
                      <m:r>
                        <a:rPr lang="en-US" i="1">
                          <a:solidFill>
                            <a:srgbClr val="000000"/>
                          </a:solidFill>
                          <a:latin typeface="Cambria Math" panose="02040503050406030204" pitchFamily="18" charset="0"/>
                        </a:rPr>
                        <m:t>=</m:t>
                      </m:r>
                      <m:d>
                        <m:dPr>
                          <m:ctrlPr>
                            <a:rPr lang="en-US" i="1">
                              <a:solidFill>
                                <a:srgbClr val="000000"/>
                              </a:solidFill>
                              <a:latin typeface="Cambria Math" panose="02040503050406030204" pitchFamily="18" charset="0"/>
                            </a:rPr>
                          </m:ctrlPr>
                        </m:dPr>
                        <m:e>
                          <m:f>
                            <m:fPr>
                              <m:ctrlPr>
                                <a:rPr lang="en-US" i="1">
                                  <a:solidFill>
                                    <a:srgbClr val="000000"/>
                                  </a:solidFill>
                                  <a:latin typeface="Cambria Math" panose="02040503050406030204" pitchFamily="18" charset="0"/>
                                </a:rPr>
                              </m:ctrlPr>
                            </m:fPr>
                            <m:num>
                              <m:r>
                                <a:rPr lang="en-US" i="1">
                                  <a:solidFill>
                                    <a:srgbClr val="000000"/>
                                  </a:solidFill>
                                  <a:latin typeface="Cambria Math" panose="02040503050406030204" pitchFamily="18" charset="0"/>
                                </a:rPr>
                                <m:t>𝑑</m:t>
                              </m:r>
                              <m:sSub>
                                <m:sSubPr>
                                  <m:ctrlPr>
                                    <a:rPr lang="en-US" i="1">
                                      <a:solidFill>
                                        <a:srgbClr val="000000"/>
                                      </a:solidFill>
                                      <a:latin typeface="Cambria Math" panose="02040503050406030204" pitchFamily="18" charset="0"/>
                                    </a:rPr>
                                  </m:ctrlPr>
                                </m:sSubPr>
                                <m:e>
                                  <m:r>
                                    <a:rPr lang="en-US" i="1">
                                      <a:solidFill>
                                        <a:srgbClr val="000000"/>
                                      </a:solidFill>
                                      <a:latin typeface="Cambria Math" panose="02040503050406030204" pitchFamily="18" charset="0"/>
                                    </a:rPr>
                                    <m:t>𝑚</m:t>
                                  </m:r>
                                </m:e>
                                <m:sub>
                                  <m:r>
                                    <a:rPr lang="en-US" i="1">
                                      <a:solidFill>
                                        <a:srgbClr val="000000"/>
                                      </a:solidFill>
                                      <a:latin typeface="Cambria Math" panose="02040503050406030204" pitchFamily="18" charset="0"/>
                                    </a:rPr>
                                    <m:t>𝑒</m:t>
                                  </m:r>
                                </m:sub>
                              </m:sSub>
                            </m:num>
                            <m:den>
                              <m:r>
                                <a:rPr lang="en-US" i="1">
                                  <a:solidFill>
                                    <a:srgbClr val="000000"/>
                                  </a:solidFill>
                                  <a:latin typeface="Cambria Math" panose="02040503050406030204" pitchFamily="18" charset="0"/>
                                </a:rPr>
                                <m:t>𝑑𝑡</m:t>
                              </m:r>
                            </m:den>
                          </m:f>
                        </m:e>
                      </m:d>
                      <m:r>
                        <a:rPr lang="en-US" i="1">
                          <a:solidFill>
                            <a:srgbClr val="000000"/>
                          </a:solidFill>
                          <a:latin typeface="Cambria Math" panose="02040503050406030204" pitchFamily="18" charset="0"/>
                        </a:rPr>
                        <m:t>×</m:t>
                      </m:r>
                      <m:f>
                        <m:fPr>
                          <m:ctrlPr>
                            <a:rPr lang="en-US" i="1">
                              <a:solidFill>
                                <a:srgbClr val="000000"/>
                              </a:solidFill>
                              <a:latin typeface="Cambria Math" panose="02040503050406030204" pitchFamily="18" charset="0"/>
                            </a:rPr>
                          </m:ctrlPr>
                        </m:fPr>
                        <m:num>
                          <m:sSub>
                            <m:sSubPr>
                              <m:ctrlPr>
                                <a:rPr lang="en-US" i="1">
                                  <a:solidFill>
                                    <a:srgbClr val="000000"/>
                                  </a:solidFill>
                                  <a:latin typeface="Cambria Math" panose="02040503050406030204" pitchFamily="18" charset="0"/>
                                </a:rPr>
                              </m:ctrlPr>
                            </m:sSubPr>
                            <m:e>
                              <m:r>
                                <a:rPr lang="en-US" i="1">
                                  <a:solidFill>
                                    <a:srgbClr val="000000"/>
                                  </a:solidFill>
                                  <a:latin typeface="Cambria Math" panose="02040503050406030204" pitchFamily="18" charset="0"/>
                                </a:rPr>
                                <m:t>𝜏</m:t>
                              </m:r>
                            </m:e>
                            <m:sub>
                              <m:r>
                                <a:rPr lang="en-US" i="1">
                                  <a:solidFill>
                                    <a:srgbClr val="000000"/>
                                  </a:solidFill>
                                  <a:latin typeface="Cambria Math" panose="02040503050406030204" pitchFamily="18" charset="0"/>
                                </a:rPr>
                                <m:t>𝑐𝑎</m:t>
                              </m:r>
                            </m:sub>
                          </m:sSub>
                        </m:num>
                        <m:den>
                          <m:sSub>
                            <m:sSubPr>
                              <m:ctrlPr>
                                <a:rPr lang="en-US" i="1">
                                  <a:solidFill>
                                    <a:srgbClr val="000000"/>
                                  </a:solidFill>
                                  <a:latin typeface="Cambria Math" panose="02040503050406030204" pitchFamily="18" charset="0"/>
                                </a:rPr>
                              </m:ctrlPr>
                            </m:sSubPr>
                            <m:e>
                              <m:r>
                                <a:rPr lang="en-US" i="1">
                                  <a:solidFill>
                                    <a:srgbClr val="000000"/>
                                  </a:solidFill>
                                  <a:latin typeface="Cambria Math" panose="02040503050406030204" pitchFamily="18" charset="0"/>
                                </a:rPr>
                                <m:t>𝜏</m:t>
                              </m:r>
                            </m:e>
                            <m:sub>
                              <m:r>
                                <a:rPr lang="en-US" i="1">
                                  <a:solidFill>
                                    <a:srgbClr val="000000"/>
                                  </a:solidFill>
                                  <a:latin typeface="Cambria Math" panose="02040503050406030204" pitchFamily="18" charset="0"/>
                                </a:rPr>
                                <m:t>𝑐</m:t>
                              </m:r>
                            </m:sub>
                          </m:sSub>
                        </m:den>
                      </m:f>
                      <m:r>
                        <m:rPr>
                          <m:nor/>
                        </m:rPr>
                        <a:rPr lang="en-US" i="0">
                          <a:solidFill>
                            <a:srgbClr val="000000"/>
                          </a:solidFill>
                          <a:latin typeface="Cambria Math" panose="02040503050406030204" pitchFamily="18" charset="0"/>
                        </a:rPr>
                        <m:t>    </m:t>
                      </m:r>
                      <m:r>
                        <m:rPr>
                          <m:nor/>
                        </m:rPr>
                        <a:rPr lang="en-US" i="0">
                          <a:solidFill>
                            <a:srgbClr val="000000"/>
                          </a:solidFill>
                          <a:latin typeface="Cambria Math" panose="02040503050406030204" pitchFamily="18" charset="0"/>
                        </a:rPr>
                        <m:t>for</m:t>
                      </m:r>
                      <m:r>
                        <m:rPr>
                          <m:nor/>
                        </m:rPr>
                        <a:rPr lang="en-US" i="0">
                          <a:solidFill>
                            <a:srgbClr val="000000"/>
                          </a:solidFill>
                          <a:latin typeface="Cambria Math" panose="02040503050406030204" pitchFamily="18" charset="0"/>
                        </a:rPr>
                        <m:t>   </m:t>
                      </m:r>
                      <m:sSub>
                        <m:sSubPr>
                          <m:ctrlPr>
                            <a:rPr lang="en-US" i="1">
                              <a:solidFill>
                                <a:srgbClr val="000000"/>
                              </a:solidFill>
                              <a:latin typeface="Cambria Math" panose="02040503050406030204" pitchFamily="18" charset="0"/>
                            </a:rPr>
                          </m:ctrlPr>
                        </m:sSubPr>
                        <m:e>
                          <m:r>
                            <a:rPr lang="en-US" i="1">
                              <a:solidFill>
                                <a:srgbClr val="000000"/>
                              </a:solidFill>
                              <a:latin typeface="Cambria Math" panose="02040503050406030204" pitchFamily="18" charset="0"/>
                            </a:rPr>
                            <m:t>𝜏</m:t>
                          </m:r>
                        </m:e>
                        <m:sub>
                          <m:r>
                            <a:rPr lang="en-US" i="1">
                              <a:solidFill>
                                <a:srgbClr val="000000"/>
                              </a:solidFill>
                              <a:latin typeface="Cambria Math" panose="02040503050406030204" pitchFamily="18" charset="0"/>
                            </a:rPr>
                            <m:t>𝑐𝑎</m:t>
                          </m:r>
                        </m:sub>
                      </m:sSub>
                      <m:r>
                        <a:rPr lang="en-US" i="1">
                          <a:solidFill>
                            <a:srgbClr val="000000"/>
                          </a:solidFill>
                          <a:latin typeface="Cambria Math" panose="02040503050406030204" pitchFamily="18" charset="0"/>
                        </a:rPr>
                        <m:t>&lt;</m:t>
                      </m:r>
                      <m:sSub>
                        <m:sSubPr>
                          <m:ctrlPr>
                            <a:rPr lang="en-US" i="1">
                              <a:solidFill>
                                <a:srgbClr val="000000"/>
                              </a:solidFill>
                              <a:latin typeface="Cambria Math" panose="02040503050406030204" pitchFamily="18" charset="0"/>
                            </a:rPr>
                          </m:ctrlPr>
                        </m:sSubPr>
                        <m:e>
                          <m:r>
                            <a:rPr lang="en-US" i="1">
                              <a:solidFill>
                                <a:srgbClr val="000000"/>
                              </a:solidFill>
                              <a:latin typeface="Cambria Math" panose="02040503050406030204" pitchFamily="18" charset="0"/>
                            </a:rPr>
                            <m:t>𝜏</m:t>
                          </m:r>
                        </m:e>
                        <m:sub>
                          <m:r>
                            <a:rPr lang="en-US" i="1">
                              <a:solidFill>
                                <a:srgbClr val="000000"/>
                              </a:solidFill>
                              <a:latin typeface="Cambria Math" panose="02040503050406030204" pitchFamily="18" charset="0"/>
                            </a:rPr>
                            <m:t>𝑐</m:t>
                          </m:r>
                        </m:sub>
                      </m:sSub>
                    </m:oMath>
                  </m:oMathPara>
                </a14:m>
                <a:endParaRPr lang="en-US" dirty="0"/>
              </a:p>
            </p:txBody>
          </p:sp>
        </mc:Choice>
        <mc:Fallback xmlns="">
          <p:sp>
            <p:nvSpPr>
              <p:cNvPr id="74754" name="Object 2">
                <a:extLst>
                  <a:ext uri="{FF2B5EF4-FFF2-40B4-BE49-F238E27FC236}">
                    <a16:creationId xmlns:a16="http://schemas.microsoft.com/office/drawing/2014/main" id="{7752E208-FA17-BAC3-58B5-89416CE093FD}"/>
                  </a:ext>
                </a:extLst>
              </p:cNvPr>
              <p:cNvSpPr txBox="1">
                <a:spLocks noRot="1" noChangeAspect="1" noMove="1" noResize="1" noEditPoints="1" noAdjustHandles="1" noChangeArrowheads="1" noChangeShapeType="1" noTextEdit="1"/>
              </p:cNvSpPr>
              <p:nvPr/>
            </p:nvSpPr>
            <p:spPr bwMode="auto">
              <a:xfrm>
                <a:off x="762000" y="2763837"/>
                <a:ext cx="5257800" cy="1046163"/>
              </a:xfrm>
              <a:prstGeom prst="rect">
                <a:avLst/>
              </a:prstGeom>
              <a:blipFill>
                <a:blip r:embed="rId2"/>
                <a:stretch>
                  <a:fillRect/>
                </a:stretch>
              </a:blipFill>
              <a:ln>
                <a:noFill/>
              </a:ln>
              <a:effec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4755" name="Object 3">
                <a:extLst>
                  <a:ext uri="{FF2B5EF4-FFF2-40B4-BE49-F238E27FC236}">
                    <a16:creationId xmlns:a16="http://schemas.microsoft.com/office/drawing/2014/main" id="{B0056B6A-729C-8EBF-1074-6ACAF0FCAA10}"/>
                  </a:ext>
                </a:extLst>
              </p:cNvPr>
              <p:cNvSpPr txBox="1"/>
              <p:nvPr/>
            </p:nvSpPr>
            <p:spPr bwMode="auto">
              <a:xfrm>
                <a:off x="914400" y="4059237"/>
                <a:ext cx="4572000" cy="1046163"/>
              </a:xfrm>
              <a:prstGeom prst="rect">
                <a:avLst/>
              </a:prstGeom>
              <a:noFill/>
              <a:ln>
                <a:noFill/>
              </a:ln>
              <a:effectLst/>
            </p:spPr>
            <p:txBody>
              <a:bodyPr>
                <a:normAutofit fontScale="92500"/>
              </a:bodyPr>
              <a:lstStyle/>
              <a:p>
                <a:pPr/>
                <a14:m>
                  <m:oMathPara xmlns:m="http://schemas.openxmlformats.org/officeDocument/2006/math">
                    <m:oMathParaPr>
                      <m:jc m:val="left"/>
                    </m:oMathParaPr>
                    <m:oMath xmlns:m="http://schemas.openxmlformats.org/officeDocument/2006/math">
                      <m:sSub>
                        <m:sSubPr>
                          <m:ctrlPr>
                            <a:rPr lang="en-US" i="1">
                              <a:solidFill>
                                <a:srgbClr val="000000"/>
                              </a:solidFill>
                              <a:latin typeface="Cambria Math" panose="02040503050406030204" pitchFamily="18" charset="0"/>
                            </a:rPr>
                          </m:ctrlPr>
                        </m:sSubPr>
                        <m:e>
                          <m:d>
                            <m:dPr>
                              <m:ctrlPr>
                                <a:rPr lang="en-US" i="1">
                                  <a:solidFill>
                                    <a:srgbClr val="000000"/>
                                  </a:solidFill>
                                  <a:latin typeface="Cambria Math" panose="02040503050406030204" pitchFamily="18" charset="0"/>
                                </a:rPr>
                              </m:ctrlPr>
                            </m:dPr>
                            <m:e>
                              <m:f>
                                <m:fPr>
                                  <m:ctrlPr>
                                    <a:rPr lang="en-US" i="1">
                                      <a:solidFill>
                                        <a:srgbClr val="000000"/>
                                      </a:solidFill>
                                      <a:latin typeface="Cambria Math" panose="02040503050406030204" pitchFamily="18" charset="0"/>
                                    </a:rPr>
                                  </m:ctrlPr>
                                </m:fPr>
                                <m:num>
                                  <m:r>
                                    <a:rPr lang="en-US" i="1">
                                      <a:solidFill>
                                        <a:srgbClr val="000000"/>
                                      </a:solidFill>
                                      <a:latin typeface="Cambria Math" panose="02040503050406030204" pitchFamily="18" charset="0"/>
                                    </a:rPr>
                                    <m:t>𝑑</m:t>
                                  </m:r>
                                  <m:sSub>
                                    <m:sSubPr>
                                      <m:ctrlPr>
                                        <a:rPr lang="en-US" i="1">
                                          <a:solidFill>
                                            <a:srgbClr val="000000"/>
                                          </a:solidFill>
                                          <a:latin typeface="Cambria Math" panose="02040503050406030204" pitchFamily="18" charset="0"/>
                                        </a:rPr>
                                      </m:ctrlPr>
                                    </m:sSubPr>
                                    <m:e>
                                      <m:r>
                                        <a:rPr lang="en-US" i="1">
                                          <a:solidFill>
                                            <a:srgbClr val="000000"/>
                                          </a:solidFill>
                                          <a:latin typeface="Cambria Math" panose="02040503050406030204" pitchFamily="18" charset="0"/>
                                        </a:rPr>
                                        <m:t>𝑚</m:t>
                                      </m:r>
                                    </m:e>
                                    <m:sub>
                                      <m:r>
                                        <a:rPr lang="en-US" i="1">
                                          <a:solidFill>
                                            <a:srgbClr val="000000"/>
                                          </a:solidFill>
                                          <a:latin typeface="Cambria Math" panose="02040503050406030204" pitchFamily="18" charset="0"/>
                                        </a:rPr>
                                        <m:t>𝑏</m:t>
                                      </m:r>
                                    </m:sub>
                                  </m:sSub>
                                </m:num>
                                <m:den>
                                  <m:r>
                                    <a:rPr lang="en-US" i="1">
                                      <a:solidFill>
                                        <a:srgbClr val="000000"/>
                                      </a:solidFill>
                                      <a:latin typeface="Cambria Math" panose="02040503050406030204" pitchFamily="18" charset="0"/>
                                    </a:rPr>
                                    <m:t>𝑑𝑡</m:t>
                                  </m:r>
                                </m:den>
                              </m:f>
                            </m:e>
                          </m:d>
                        </m:e>
                        <m:sub>
                          <m:r>
                            <a:rPr lang="en-US" i="1">
                              <a:solidFill>
                                <a:srgbClr val="000000"/>
                              </a:solidFill>
                              <a:latin typeface="Cambria Math" panose="02040503050406030204" pitchFamily="18" charset="0"/>
                            </a:rPr>
                            <m:t>𝑑</m:t>
                          </m:r>
                        </m:sub>
                      </m:sSub>
                      <m:r>
                        <a:rPr lang="en-US" i="1">
                          <a:solidFill>
                            <a:srgbClr val="000000"/>
                          </a:solidFill>
                          <a:latin typeface="Cambria Math" panose="02040503050406030204" pitchFamily="18" charset="0"/>
                        </a:rPr>
                        <m:t>=</m:t>
                      </m:r>
                      <m:d>
                        <m:dPr>
                          <m:ctrlPr>
                            <a:rPr lang="en-US" i="1">
                              <a:solidFill>
                                <a:srgbClr val="000000"/>
                              </a:solidFill>
                              <a:latin typeface="Cambria Math" panose="02040503050406030204" pitchFamily="18" charset="0"/>
                            </a:rPr>
                          </m:ctrlPr>
                        </m:dPr>
                        <m:e>
                          <m:f>
                            <m:fPr>
                              <m:ctrlPr>
                                <a:rPr lang="en-US" i="1">
                                  <a:solidFill>
                                    <a:srgbClr val="000000"/>
                                  </a:solidFill>
                                  <a:latin typeface="Cambria Math" panose="02040503050406030204" pitchFamily="18" charset="0"/>
                                </a:rPr>
                              </m:ctrlPr>
                            </m:fPr>
                            <m:num>
                              <m:r>
                                <a:rPr lang="en-US" i="1">
                                  <a:solidFill>
                                    <a:srgbClr val="000000"/>
                                  </a:solidFill>
                                  <a:latin typeface="Cambria Math" panose="02040503050406030204" pitchFamily="18" charset="0"/>
                                </a:rPr>
                                <m:t>𝑑</m:t>
                              </m:r>
                              <m:sSub>
                                <m:sSubPr>
                                  <m:ctrlPr>
                                    <a:rPr lang="en-US" i="1">
                                      <a:solidFill>
                                        <a:srgbClr val="000000"/>
                                      </a:solidFill>
                                      <a:latin typeface="Cambria Math" panose="02040503050406030204" pitchFamily="18" charset="0"/>
                                    </a:rPr>
                                  </m:ctrlPr>
                                </m:sSubPr>
                                <m:e>
                                  <m:r>
                                    <a:rPr lang="en-US" i="1">
                                      <a:solidFill>
                                        <a:srgbClr val="000000"/>
                                      </a:solidFill>
                                      <a:latin typeface="Cambria Math" panose="02040503050406030204" pitchFamily="18" charset="0"/>
                                    </a:rPr>
                                    <m:t>𝑚</m:t>
                                  </m:r>
                                </m:e>
                                <m:sub>
                                  <m:r>
                                    <a:rPr lang="en-US" i="1">
                                      <a:solidFill>
                                        <a:srgbClr val="000000"/>
                                      </a:solidFill>
                                      <a:latin typeface="Cambria Math" panose="02040503050406030204" pitchFamily="18" charset="0"/>
                                    </a:rPr>
                                    <m:t>𝑒</m:t>
                                  </m:r>
                                </m:sub>
                              </m:sSub>
                            </m:num>
                            <m:den>
                              <m:r>
                                <a:rPr lang="en-US" i="1">
                                  <a:solidFill>
                                    <a:srgbClr val="000000"/>
                                  </a:solidFill>
                                  <a:latin typeface="Cambria Math" panose="02040503050406030204" pitchFamily="18" charset="0"/>
                                </a:rPr>
                                <m:t>𝑑𝑡</m:t>
                              </m:r>
                            </m:den>
                          </m:f>
                        </m:e>
                      </m:d>
                      <m:r>
                        <m:rPr>
                          <m:nor/>
                        </m:rPr>
                        <a:rPr lang="en-US" i="0">
                          <a:solidFill>
                            <a:srgbClr val="000000"/>
                          </a:solidFill>
                          <a:latin typeface="Cambria Math" panose="02040503050406030204" pitchFamily="18" charset="0"/>
                        </a:rPr>
                        <m:t>    </m:t>
                      </m:r>
                      <m:r>
                        <m:rPr>
                          <m:nor/>
                        </m:rPr>
                        <a:rPr lang="en-US" i="0">
                          <a:solidFill>
                            <a:srgbClr val="000000"/>
                          </a:solidFill>
                          <a:latin typeface="Cambria Math" panose="02040503050406030204" pitchFamily="18" charset="0"/>
                        </a:rPr>
                        <m:t>for</m:t>
                      </m:r>
                      <m:r>
                        <m:rPr>
                          <m:nor/>
                        </m:rPr>
                        <a:rPr lang="en-US" i="0">
                          <a:solidFill>
                            <a:srgbClr val="000000"/>
                          </a:solidFill>
                          <a:latin typeface="Cambria Math" panose="02040503050406030204" pitchFamily="18" charset="0"/>
                        </a:rPr>
                        <m:t>   </m:t>
                      </m:r>
                      <m:sSub>
                        <m:sSubPr>
                          <m:ctrlPr>
                            <a:rPr lang="en-US" i="1">
                              <a:solidFill>
                                <a:srgbClr val="000000"/>
                              </a:solidFill>
                              <a:latin typeface="Cambria Math" panose="02040503050406030204" pitchFamily="18" charset="0"/>
                            </a:rPr>
                          </m:ctrlPr>
                        </m:sSubPr>
                        <m:e>
                          <m:r>
                            <a:rPr lang="en-US" i="1">
                              <a:solidFill>
                                <a:srgbClr val="000000"/>
                              </a:solidFill>
                              <a:latin typeface="Cambria Math" panose="02040503050406030204" pitchFamily="18" charset="0"/>
                            </a:rPr>
                            <m:t>𝜏</m:t>
                          </m:r>
                        </m:e>
                        <m:sub>
                          <m:r>
                            <a:rPr lang="en-US" i="1">
                              <a:solidFill>
                                <a:srgbClr val="000000"/>
                              </a:solidFill>
                              <a:latin typeface="Cambria Math" panose="02040503050406030204" pitchFamily="18" charset="0"/>
                            </a:rPr>
                            <m:t>𝑐𝑎</m:t>
                          </m:r>
                        </m:sub>
                      </m:sSub>
                      <m:r>
                        <a:rPr lang="en-US" i="1">
                          <a:solidFill>
                            <a:srgbClr val="000000"/>
                          </a:solidFill>
                          <a:latin typeface="Cambria Math" panose="02040503050406030204" pitchFamily="18" charset="0"/>
                        </a:rPr>
                        <m:t>&gt;</m:t>
                      </m:r>
                      <m:sSub>
                        <m:sSubPr>
                          <m:ctrlPr>
                            <a:rPr lang="en-US" i="1">
                              <a:solidFill>
                                <a:srgbClr val="000000"/>
                              </a:solidFill>
                              <a:latin typeface="Cambria Math" panose="02040503050406030204" pitchFamily="18" charset="0"/>
                            </a:rPr>
                          </m:ctrlPr>
                        </m:sSubPr>
                        <m:e>
                          <m:r>
                            <a:rPr lang="en-US" i="1">
                              <a:solidFill>
                                <a:srgbClr val="000000"/>
                              </a:solidFill>
                              <a:latin typeface="Cambria Math" panose="02040503050406030204" pitchFamily="18" charset="0"/>
                            </a:rPr>
                            <m:t>𝜏</m:t>
                          </m:r>
                        </m:e>
                        <m:sub>
                          <m:r>
                            <a:rPr lang="en-US" i="1">
                              <a:solidFill>
                                <a:srgbClr val="000000"/>
                              </a:solidFill>
                              <a:latin typeface="Cambria Math" panose="02040503050406030204" pitchFamily="18" charset="0"/>
                            </a:rPr>
                            <m:t>𝑐</m:t>
                          </m:r>
                        </m:sub>
                      </m:sSub>
                    </m:oMath>
                  </m:oMathPara>
                </a14:m>
                <a:endParaRPr lang="en-US" dirty="0"/>
              </a:p>
            </p:txBody>
          </p:sp>
        </mc:Choice>
        <mc:Fallback xmlns="">
          <p:sp>
            <p:nvSpPr>
              <p:cNvPr id="74755" name="Object 3">
                <a:extLst>
                  <a:ext uri="{FF2B5EF4-FFF2-40B4-BE49-F238E27FC236}">
                    <a16:creationId xmlns:a16="http://schemas.microsoft.com/office/drawing/2014/main" id="{B0056B6A-729C-8EBF-1074-6ACAF0FCAA10}"/>
                  </a:ext>
                </a:extLst>
              </p:cNvPr>
              <p:cNvSpPr txBox="1">
                <a:spLocks noRot="1" noChangeAspect="1" noMove="1" noResize="1" noEditPoints="1" noAdjustHandles="1" noChangeArrowheads="1" noChangeShapeType="1" noTextEdit="1"/>
              </p:cNvSpPr>
              <p:nvPr/>
            </p:nvSpPr>
            <p:spPr bwMode="auto">
              <a:xfrm>
                <a:off x="914400" y="4059237"/>
                <a:ext cx="4572000" cy="1046163"/>
              </a:xfrm>
              <a:prstGeom prst="rect">
                <a:avLst/>
              </a:prstGeom>
              <a:blipFill>
                <a:blip r:embed="rId3"/>
                <a:stretch>
                  <a:fillRect/>
                </a:stretch>
              </a:blipFill>
              <a:ln>
                <a:noFill/>
              </a:ln>
              <a:effectLst/>
            </p:spPr>
            <p:txBody>
              <a:bodyPr/>
              <a:lstStyle/>
              <a:p>
                <a:r>
                  <a:rPr lang="en-US">
                    <a:noFill/>
                  </a:rPr>
                  <a:t> </a:t>
                </a:r>
              </a:p>
            </p:txBody>
          </p:sp>
        </mc:Fallback>
      </mc:AlternateContent>
      <mc:AlternateContent xmlns:mc="http://schemas.openxmlformats.org/markup-compatibility/2006" xmlns:p14="http://schemas.microsoft.com/office/powerpoint/2010/main">
        <mc:Choice Requires="p14">
          <p:contentPart p14:bwMode="auto" r:id="rId4">
            <p14:nvContentPartPr>
              <p14:cNvPr id="7176" name="Ink 10">
                <a:extLst>
                  <a:ext uri="{FF2B5EF4-FFF2-40B4-BE49-F238E27FC236}">
                    <a16:creationId xmlns:a16="http://schemas.microsoft.com/office/drawing/2014/main" id="{0EA378EC-CD3A-5B44-59DF-F0256FE76CC5}"/>
                  </a:ext>
                </a:extLst>
              </p14:cNvPr>
              <p14:cNvContentPartPr>
                <a14:cpLocks xmlns:a14="http://schemas.microsoft.com/office/drawing/2010/main" noRot="1" noChangeAspect="1" noEditPoints="1" noChangeArrowheads="1" noChangeShapeType="1"/>
              </p14:cNvContentPartPr>
              <p14:nvPr/>
            </p14:nvContentPartPr>
            <p14:xfrm>
              <a:off x="7764463" y="3176588"/>
              <a:ext cx="12700" cy="17462"/>
            </p14:xfrm>
          </p:contentPart>
        </mc:Choice>
        <mc:Fallback xmlns="">
          <p:pic>
            <p:nvPicPr>
              <p:cNvPr id="7176" name="Ink 10">
                <a:extLst>
                  <a:ext uri="{FF2B5EF4-FFF2-40B4-BE49-F238E27FC236}">
                    <a16:creationId xmlns:a16="http://schemas.microsoft.com/office/drawing/2014/main" id="{0EA378EC-CD3A-5B44-59DF-F0256FE76CC5}"/>
                  </a:ext>
                </a:extLst>
              </p:cNvPr>
              <p:cNvPicPr>
                <a:picLocks noRot="1" noChangeAspect="1" noEditPoints="1" noChangeArrowheads="1" noChangeShapeType="1"/>
              </p:cNvPicPr>
              <p:nvPr/>
            </p:nvPicPr>
            <p:blipFill>
              <a:blip r:embed="rId9"/>
              <a:stretch>
                <a:fillRect/>
              </a:stretch>
            </p:blipFill>
            <p:spPr>
              <a:xfrm>
                <a:off x="7755029" y="3167129"/>
                <a:ext cx="31569" cy="36379"/>
              </a:xfrm>
              <a:prstGeom prst="rect">
                <a:avLst/>
              </a:prstGeom>
            </p:spPr>
          </p:pic>
        </mc:Fallback>
      </mc:AlternateContent>
      <p:grpSp>
        <p:nvGrpSpPr>
          <p:cNvPr id="2" name="Group 38">
            <a:extLst>
              <a:ext uri="{FF2B5EF4-FFF2-40B4-BE49-F238E27FC236}">
                <a16:creationId xmlns:a16="http://schemas.microsoft.com/office/drawing/2014/main" id="{17E463D6-F22C-3165-D313-11798064529E}"/>
              </a:ext>
            </a:extLst>
          </p:cNvPr>
          <p:cNvGrpSpPr>
            <a:grpSpLocks/>
          </p:cNvGrpSpPr>
          <p:nvPr/>
        </p:nvGrpSpPr>
        <p:grpSpPr bwMode="auto">
          <a:xfrm>
            <a:off x="0" y="0"/>
            <a:ext cx="9144000" cy="6858000"/>
            <a:chOff x="0" y="0"/>
            <a:chExt cx="9144000" cy="6858000"/>
          </a:xfrm>
        </p:grpSpPr>
        <p:grpSp>
          <p:nvGrpSpPr>
            <p:cNvPr id="3" name="Group 19">
              <a:extLst>
                <a:ext uri="{FF2B5EF4-FFF2-40B4-BE49-F238E27FC236}">
                  <a16:creationId xmlns:a16="http://schemas.microsoft.com/office/drawing/2014/main" id="{6B8AA7C2-67DE-3458-189D-F82962D7224A}"/>
                </a:ext>
              </a:extLst>
            </p:cNvPr>
            <p:cNvGrpSpPr>
              <a:grpSpLocks/>
            </p:cNvGrpSpPr>
            <p:nvPr/>
          </p:nvGrpSpPr>
          <p:grpSpPr bwMode="auto">
            <a:xfrm>
              <a:off x="0" y="0"/>
              <a:ext cx="9144000" cy="6858000"/>
              <a:chOff x="0" y="0"/>
              <a:chExt cx="9144000" cy="6858000"/>
            </a:xfrm>
          </p:grpSpPr>
          <p:grpSp>
            <p:nvGrpSpPr>
              <p:cNvPr id="5" name="Group 8">
                <a:extLst>
                  <a:ext uri="{FF2B5EF4-FFF2-40B4-BE49-F238E27FC236}">
                    <a16:creationId xmlns:a16="http://schemas.microsoft.com/office/drawing/2014/main" id="{F597E2F9-817E-BACC-7CCC-84DAE2649BDE}"/>
                  </a:ext>
                </a:extLst>
              </p:cNvPr>
              <p:cNvGrpSpPr>
                <a:grpSpLocks/>
              </p:cNvGrpSpPr>
              <p:nvPr/>
            </p:nvGrpSpPr>
            <p:grpSpPr bwMode="auto">
              <a:xfrm>
                <a:off x="0" y="0"/>
                <a:ext cx="9144000" cy="6858000"/>
                <a:chOff x="0" y="0"/>
                <a:chExt cx="5760" cy="4320"/>
              </a:xfrm>
            </p:grpSpPr>
            <p:grpSp>
              <p:nvGrpSpPr>
                <p:cNvPr id="7" name="Group 9">
                  <a:extLst>
                    <a:ext uri="{FF2B5EF4-FFF2-40B4-BE49-F238E27FC236}">
                      <a16:creationId xmlns:a16="http://schemas.microsoft.com/office/drawing/2014/main" id="{31B3964E-112C-AB28-C4D8-FF2111E4671F}"/>
                    </a:ext>
                  </a:extLst>
                </p:cNvPr>
                <p:cNvGrpSpPr>
                  <a:grpSpLocks/>
                </p:cNvGrpSpPr>
                <p:nvPr/>
              </p:nvGrpSpPr>
              <p:grpSpPr bwMode="auto">
                <a:xfrm>
                  <a:off x="0" y="0"/>
                  <a:ext cx="192" cy="4320"/>
                  <a:chOff x="0" y="-48"/>
                  <a:chExt cx="144" cy="4368"/>
                </a:xfrm>
              </p:grpSpPr>
              <p:sp>
                <p:nvSpPr>
                  <p:cNvPr id="17" name="Rectangle 10">
                    <a:extLst>
                      <a:ext uri="{FF2B5EF4-FFF2-40B4-BE49-F238E27FC236}">
                        <a16:creationId xmlns:a16="http://schemas.microsoft.com/office/drawing/2014/main" id="{FBF51142-E98D-B729-5319-1A5721699EE2}"/>
                      </a:ext>
                    </a:extLst>
                  </p:cNvPr>
                  <p:cNvSpPr>
                    <a:spLocks noChangeArrowheads="1"/>
                  </p:cNvSpPr>
                  <p:nvPr/>
                </p:nvSpPr>
                <p:spPr bwMode="auto">
                  <a:xfrm>
                    <a:off x="0" y="-48"/>
                    <a:ext cx="144" cy="2352"/>
                  </a:xfrm>
                  <a:prstGeom prst="rect">
                    <a:avLst/>
                  </a:prstGeom>
                  <a:gradFill rotWithShape="0">
                    <a:gsLst>
                      <a:gs pos="0">
                        <a:srgbClr val="FF9900"/>
                      </a:gs>
                      <a:gs pos="100000">
                        <a:schemeClr val="bg1"/>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en-US" altLang="en-US" sz="2400"/>
                  </a:p>
                </p:txBody>
              </p:sp>
              <p:sp>
                <p:nvSpPr>
                  <p:cNvPr id="18" name="Rectangle 11">
                    <a:extLst>
                      <a:ext uri="{FF2B5EF4-FFF2-40B4-BE49-F238E27FC236}">
                        <a16:creationId xmlns:a16="http://schemas.microsoft.com/office/drawing/2014/main" id="{E633EC9F-E988-9432-FA67-A0F10BE256AD}"/>
                      </a:ext>
                    </a:extLst>
                  </p:cNvPr>
                  <p:cNvSpPr>
                    <a:spLocks noChangeArrowheads="1"/>
                  </p:cNvSpPr>
                  <p:nvPr/>
                </p:nvSpPr>
                <p:spPr bwMode="auto">
                  <a:xfrm>
                    <a:off x="0" y="2160"/>
                    <a:ext cx="144" cy="2160"/>
                  </a:xfrm>
                  <a:prstGeom prst="rect">
                    <a:avLst/>
                  </a:prstGeom>
                  <a:gradFill rotWithShape="0">
                    <a:gsLst>
                      <a:gs pos="0">
                        <a:schemeClr val="bg1"/>
                      </a:gs>
                      <a:gs pos="100000">
                        <a:srgbClr val="006600"/>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en-US" altLang="en-US" sz="2400"/>
                  </a:p>
                </p:txBody>
              </p:sp>
            </p:grpSp>
            <p:grpSp>
              <p:nvGrpSpPr>
                <p:cNvPr id="8" name="Group 12">
                  <a:extLst>
                    <a:ext uri="{FF2B5EF4-FFF2-40B4-BE49-F238E27FC236}">
                      <a16:creationId xmlns:a16="http://schemas.microsoft.com/office/drawing/2014/main" id="{8D4788D1-6A1E-B5EF-738D-96D9A255A6C3}"/>
                    </a:ext>
                  </a:extLst>
                </p:cNvPr>
                <p:cNvGrpSpPr>
                  <a:grpSpLocks/>
                </p:cNvGrpSpPr>
                <p:nvPr/>
              </p:nvGrpSpPr>
              <p:grpSpPr bwMode="auto">
                <a:xfrm>
                  <a:off x="5674" y="24"/>
                  <a:ext cx="86" cy="4296"/>
                  <a:chOff x="5616" y="-48"/>
                  <a:chExt cx="144" cy="4368"/>
                </a:xfrm>
              </p:grpSpPr>
              <p:sp>
                <p:nvSpPr>
                  <p:cNvPr id="15" name="Rectangle 13">
                    <a:extLst>
                      <a:ext uri="{FF2B5EF4-FFF2-40B4-BE49-F238E27FC236}">
                        <a16:creationId xmlns:a16="http://schemas.microsoft.com/office/drawing/2014/main" id="{45451EB1-AE77-B5A2-0B42-939DA5E9D98D}"/>
                      </a:ext>
                    </a:extLst>
                  </p:cNvPr>
                  <p:cNvSpPr>
                    <a:spLocks noChangeArrowheads="1"/>
                  </p:cNvSpPr>
                  <p:nvPr/>
                </p:nvSpPr>
                <p:spPr bwMode="auto">
                  <a:xfrm>
                    <a:off x="5616" y="-48"/>
                    <a:ext cx="144" cy="2352"/>
                  </a:xfrm>
                  <a:prstGeom prst="rect">
                    <a:avLst/>
                  </a:prstGeom>
                  <a:gradFill rotWithShape="0">
                    <a:gsLst>
                      <a:gs pos="0">
                        <a:srgbClr val="006600"/>
                      </a:gs>
                      <a:gs pos="100000">
                        <a:schemeClr val="bg1"/>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en-US" altLang="en-US" sz="2400"/>
                  </a:p>
                </p:txBody>
              </p:sp>
              <p:sp>
                <p:nvSpPr>
                  <p:cNvPr id="16" name="Rectangle 14">
                    <a:extLst>
                      <a:ext uri="{FF2B5EF4-FFF2-40B4-BE49-F238E27FC236}">
                        <a16:creationId xmlns:a16="http://schemas.microsoft.com/office/drawing/2014/main" id="{1EE07F64-7848-B9C0-2C55-0BC4209CAB12}"/>
                      </a:ext>
                    </a:extLst>
                  </p:cNvPr>
                  <p:cNvSpPr>
                    <a:spLocks noChangeArrowheads="1"/>
                  </p:cNvSpPr>
                  <p:nvPr/>
                </p:nvSpPr>
                <p:spPr bwMode="auto">
                  <a:xfrm>
                    <a:off x="5616" y="2160"/>
                    <a:ext cx="144" cy="2160"/>
                  </a:xfrm>
                  <a:prstGeom prst="rect">
                    <a:avLst/>
                  </a:prstGeom>
                  <a:gradFill rotWithShape="0">
                    <a:gsLst>
                      <a:gs pos="0">
                        <a:schemeClr val="bg1"/>
                      </a:gs>
                      <a:gs pos="100000">
                        <a:srgbClr val="FF9900"/>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en-US" altLang="en-US" sz="2400"/>
                  </a:p>
                </p:txBody>
              </p:sp>
            </p:grpSp>
            <p:grpSp>
              <p:nvGrpSpPr>
                <p:cNvPr id="9" name="Group 15">
                  <a:extLst>
                    <a:ext uri="{FF2B5EF4-FFF2-40B4-BE49-F238E27FC236}">
                      <a16:creationId xmlns:a16="http://schemas.microsoft.com/office/drawing/2014/main" id="{EDCEF627-4E52-DA39-B143-16913ABEF45C}"/>
                    </a:ext>
                  </a:extLst>
                </p:cNvPr>
                <p:cNvGrpSpPr>
                  <a:grpSpLocks/>
                </p:cNvGrpSpPr>
                <p:nvPr/>
              </p:nvGrpSpPr>
              <p:grpSpPr bwMode="auto">
                <a:xfrm>
                  <a:off x="144" y="0"/>
                  <a:ext cx="5616" cy="144"/>
                  <a:chOff x="96" y="-48"/>
                  <a:chExt cx="5520" cy="144"/>
                </a:xfrm>
              </p:grpSpPr>
              <p:sp>
                <p:nvSpPr>
                  <p:cNvPr id="13" name="Rectangle 16">
                    <a:extLst>
                      <a:ext uri="{FF2B5EF4-FFF2-40B4-BE49-F238E27FC236}">
                        <a16:creationId xmlns:a16="http://schemas.microsoft.com/office/drawing/2014/main" id="{D18F5A0C-81E2-2528-119D-7BDAA6726575}"/>
                      </a:ext>
                    </a:extLst>
                  </p:cNvPr>
                  <p:cNvSpPr>
                    <a:spLocks noChangeArrowheads="1"/>
                  </p:cNvSpPr>
                  <p:nvPr/>
                </p:nvSpPr>
                <p:spPr bwMode="auto">
                  <a:xfrm>
                    <a:off x="96" y="-48"/>
                    <a:ext cx="2736" cy="144"/>
                  </a:xfrm>
                  <a:prstGeom prst="rect">
                    <a:avLst/>
                  </a:prstGeom>
                  <a:gradFill rotWithShape="0">
                    <a:gsLst>
                      <a:gs pos="0">
                        <a:srgbClr val="FF9900"/>
                      </a:gs>
                      <a:gs pos="100000">
                        <a:schemeClr val="bg1"/>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en-US" altLang="en-US" sz="2400"/>
                  </a:p>
                </p:txBody>
              </p:sp>
              <p:sp>
                <p:nvSpPr>
                  <p:cNvPr id="14" name="Rectangle 17">
                    <a:extLst>
                      <a:ext uri="{FF2B5EF4-FFF2-40B4-BE49-F238E27FC236}">
                        <a16:creationId xmlns:a16="http://schemas.microsoft.com/office/drawing/2014/main" id="{9E997F90-ECB0-D292-2155-C930732C7803}"/>
                      </a:ext>
                    </a:extLst>
                  </p:cNvPr>
                  <p:cNvSpPr>
                    <a:spLocks noChangeArrowheads="1"/>
                  </p:cNvSpPr>
                  <p:nvPr/>
                </p:nvSpPr>
                <p:spPr bwMode="auto">
                  <a:xfrm>
                    <a:off x="2832" y="-48"/>
                    <a:ext cx="2784" cy="144"/>
                  </a:xfrm>
                  <a:prstGeom prst="rect">
                    <a:avLst/>
                  </a:prstGeom>
                  <a:gradFill rotWithShape="0">
                    <a:gsLst>
                      <a:gs pos="0">
                        <a:schemeClr val="bg1"/>
                      </a:gs>
                      <a:gs pos="100000">
                        <a:srgbClr val="006600"/>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en-US" altLang="en-US" sz="2400"/>
                  </a:p>
                </p:txBody>
              </p:sp>
            </p:grpSp>
            <p:grpSp>
              <p:nvGrpSpPr>
                <p:cNvPr id="10" name="Group 18">
                  <a:extLst>
                    <a:ext uri="{FF2B5EF4-FFF2-40B4-BE49-F238E27FC236}">
                      <a16:creationId xmlns:a16="http://schemas.microsoft.com/office/drawing/2014/main" id="{27BBCED7-E2E5-441B-F583-13ED703D1582}"/>
                    </a:ext>
                  </a:extLst>
                </p:cNvPr>
                <p:cNvGrpSpPr>
                  <a:grpSpLocks/>
                </p:cNvGrpSpPr>
                <p:nvPr/>
              </p:nvGrpSpPr>
              <p:grpSpPr bwMode="auto">
                <a:xfrm>
                  <a:off x="144" y="4234"/>
                  <a:ext cx="5616" cy="86"/>
                  <a:chOff x="96" y="4176"/>
                  <a:chExt cx="5520" cy="144"/>
                </a:xfrm>
              </p:grpSpPr>
              <p:sp>
                <p:nvSpPr>
                  <p:cNvPr id="11" name="Rectangle 19">
                    <a:extLst>
                      <a:ext uri="{FF2B5EF4-FFF2-40B4-BE49-F238E27FC236}">
                        <a16:creationId xmlns:a16="http://schemas.microsoft.com/office/drawing/2014/main" id="{B7E1581F-8F3E-8725-EC8F-CCC3E957CE6E}"/>
                      </a:ext>
                    </a:extLst>
                  </p:cNvPr>
                  <p:cNvSpPr>
                    <a:spLocks noChangeArrowheads="1"/>
                  </p:cNvSpPr>
                  <p:nvPr/>
                </p:nvSpPr>
                <p:spPr bwMode="auto">
                  <a:xfrm>
                    <a:off x="96" y="4176"/>
                    <a:ext cx="2736" cy="144"/>
                  </a:xfrm>
                  <a:prstGeom prst="rect">
                    <a:avLst/>
                  </a:prstGeom>
                  <a:gradFill rotWithShape="0">
                    <a:gsLst>
                      <a:gs pos="0">
                        <a:srgbClr val="006600"/>
                      </a:gs>
                      <a:gs pos="100000">
                        <a:schemeClr val="bg1"/>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en-US" altLang="en-US" sz="2400"/>
                  </a:p>
                </p:txBody>
              </p:sp>
              <p:sp>
                <p:nvSpPr>
                  <p:cNvPr id="12" name="Rectangle 20">
                    <a:extLst>
                      <a:ext uri="{FF2B5EF4-FFF2-40B4-BE49-F238E27FC236}">
                        <a16:creationId xmlns:a16="http://schemas.microsoft.com/office/drawing/2014/main" id="{5A5BDCFD-2ABA-5452-9087-1EBF42611649}"/>
                      </a:ext>
                    </a:extLst>
                  </p:cNvPr>
                  <p:cNvSpPr>
                    <a:spLocks noChangeArrowheads="1"/>
                  </p:cNvSpPr>
                  <p:nvPr/>
                </p:nvSpPr>
                <p:spPr bwMode="auto">
                  <a:xfrm>
                    <a:off x="2832" y="4176"/>
                    <a:ext cx="2784" cy="144"/>
                  </a:xfrm>
                  <a:prstGeom prst="rect">
                    <a:avLst/>
                  </a:prstGeom>
                  <a:gradFill rotWithShape="0">
                    <a:gsLst>
                      <a:gs pos="0">
                        <a:schemeClr val="bg1"/>
                      </a:gs>
                      <a:gs pos="100000">
                        <a:srgbClr val="FF9900"/>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en-US" altLang="en-US" sz="2400"/>
                  </a:p>
                </p:txBody>
              </p:sp>
            </p:grpSp>
          </p:grpSp>
          <p:sp>
            <p:nvSpPr>
              <p:cNvPr id="6" name="Rectangle 21">
                <a:extLst>
                  <a:ext uri="{FF2B5EF4-FFF2-40B4-BE49-F238E27FC236}">
                    <a16:creationId xmlns:a16="http://schemas.microsoft.com/office/drawing/2014/main" id="{3480E6F3-EDDE-4FDD-3354-1397AA6441D2}"/>
                  </a:ext>
                </a:extLst>
              </p:cNvPr>
              <p:cNvSpPr>
                <a:spLocks noChangeArrowheads="1"/>
              </p:cNvSpPr>
              <p:nvPr/>
            </p:nvSpPr>
            <p:spPr bwMode="auto">
              <a:xfrm>
                <a:off x="179388" y="1066800"/>
                <a:ext cx="8812212" cy="76200"/>
              </a:xfrm>
              <a:prstGeom prst="rect">
                <a:avLst/>
              </a:prstGeom>
              <a:gradFill rotWithShape="0">
                <a:gsLst>
                  <a:gs pos="0">
                    <a:schemeClr val="accent2"/>
                  </a:gs>
                  <a:gs pos="50000">
                    <a:schemeClr val="hlink"/>
                  </a:gs>
                  <a:gs pos="100000">
                    <a:schemeClr val="accent2"/>
                  </a:gs>
                </a:gsLst>
                <a:lin ang="0" scaled="1"/>
              </a:gradFill>
              <a:ln w="9525">
                <a:noFill/>
                <a:miter lim="800000"/>
                <a:headEnd/>
                <a:tailEnd/>
              </a:ln>
              <a:effectLst/>
            </p:spPr>
            <p:txBody>
              <a:bodyPr wrap="none" anchor="ctr"/>
              <a:lstStyle/>
              <a:p>
                <a:pPr>
                  <a:defRPr/>
                </a:pPr>
                <a:endParaRPr lang="en-US">
                  <a:latin typeface="Times New Roman" charset="0"/>
                </a:endParaRPr>
              </a:p>
            </p:txBody>
          </p:sp>
        </p:grpSp>
        <p:pic>
          <p:nvPicPr>
            <p:cNvPr id="4" name="Picture 42" descr="A picture containing shape&#10;&#10;Description automatically generated">
              <a:extLst>
                <a:ext uri="{FF2B5EF4-FFF2-40B4-BE49-F238E27FC236}">
                  <a16:creationId xmlns:a16="http://schemas.microsoft.com/office/drawing/2014/main" id="{F1A7B8E5-C202-E415-612C-7C2A716BE609}"/>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7335460" y="194436"/>
              <a:ext cx="1656140" cy="872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nodeType="clickEffect">
                                  <p:stCondLst>
                                    <p:cond delay="0"/>
                                  </p:stCondLst>
                                  <p:childTnLst>
                                    <p:set>
                                      <p:cBhvr>
                                        <p:cTn id="6" dur="1" fill="hold">
                                          <p:stCondLst>
                                            <p:cond delay="0"/>
                                          </p:stCondLst>
                                        </p:cTn>
                                        <p:tgtEl>
                                          <p:spTgt spid="6153">
                                            <p:txEl>
                                              <p:pRg st="0" end="0"/>
                                            </p:txEl>
                                          </p:spTgt>
                                        </p:tgtEl>
                                        <p:attrNameLst>
                                          <p:attrName>style.visibility</p:attrName>
                                        </p:attrNameLst>
                                      </p:cBhvr>
                                      <p:to>
                                        <p:strVal val="visible"/>
                                      </p:to>
                                    </p:set>
                                    <p:animEffect transition="in" filter="dissolve">
                                      <p:cBhvr>
                                        <p:cTn id="7" dur="500"/>
                                        <p:tgtEl>
                                          <p:spTgt spid="6153">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nodeType="clickEffect">
                                  <p:stCondLst>
                                    <p:cond delay="0"/>
                                  </p:stCondLst>
                                  <p:childTnLst>
                                    <p:set>
                                      <p:cBhvr>
                                        <p:cTn id="11" dur="1" fill="hold">
                                          <p:stCondLst>
                                            <p:cond delay="0"/>
                                          </p:stCondLst>
                                        </p:cTn>
                                        <p:tgtEl>
                                          <p:spTgt spid="6153">
                                            <p:txEl>
                                              <p:pRg st="1" end="1"/>
                                            </p:txEl>
                                          </p:spTgt>
                                        </p:tgtEl>
                                        <p:attrNameLst>
                                          <p:attrName>style.visibility</p:attrName>
                                        </p:attrNameLst>
                                      </p:cBhvr>
                                      <p:to>
                                        <p:strVal val="visible"/>
                                      </p:to>
                                    </p:set>
                                    <p:animEffect transition="in" filter="dissolve">
                                      <p:cBhvr>
                                        <p:cTn id="12" dur="500"/>
                                        <p:tgtEl>
                                          <p:spTgt spid="615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53"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a:extLst>
              <a:ext uri="{FF2B5EF4-FFF2-40B4-BE49-F238E27FC236}">
                <a16:creationId xmlns:a16="http://schemas.microsoft.com/office/drawing/2014/main" id="{45CB4610-A3A6-A011-435C-D5682B6DDE86}"/>
              </a:ext>
            </a:extLst>
          </p:cNvPr>
          <p:cNvSpPr>
            <a:spLocks noGrp="1"/>
          </p:cNvSpPr>
          <p:nvPr>
            <p:ph type="title"/>
          </p:nvPr>
        </p:nvSpPr>
        <p:spPr/>
        <p:txBody>
          <a:bodyPr/>
          <a:lstStyle/>
          <a:p>
            <a:endParaRPr lang="en-US" altLang="en-US"/>
          </a:p>
        </p:txBody>
      </p:sp>
      <p:sp>
        <p:nvSpPr>
          <p:cNvPr id="3" name="Content Placeholder 2">
            <a:extLst>
              <a:ext uri="{FF2B5EF4-FFF2-40B4-BE49-F238E27FC236}">
                <a16:creationId xmlns:a16="http://schemas.microsoft.com/office/drawing/2014/main" id="{1155360B-9C3C-008F-6AB8-DC4BB44AC7BA}"/>
              </a:ext>
            </a:extLst>
          </p:cNvPr>
          <p:cNvSpPr>
            <a:spLocks noGrp="1"/>
          </p:cNvSpPr>
          <p:nvPr>
            <p:ph idx="1"/>
          </p:nvPr>
        </p:nvSpPr>
        <p:spPr>
          <a:xfrm>
            <a:off x="685800" y="2057400"/>
            <a:ext cx="7772400" cy="2514600"/>
          </a:xfrm>
        </p:spPr>
        <p:txBody>
          <a:bodyPr/>
          <a:lstStyle/>
          <a:p>
            <a:r>
              <a:rPr lang="en-US" altLang="en-US" sz="2400"/>
              <a:t>where </a:t>
            </a:r>
            <a:r>
              <a:rPr lang="en-US" altLang="en-US" sz="2400" i="1"/>
              <a:t>m</a:t>
            </a:r>
            <a:r>
              <a:rPr lang="en-US" altLang="en-US" sz="2400" i="1" baseline="-25000"/>
              <a:t>b</a:t>
            </a:r>
            <a:r>
              <a:rPr lang="en-US" altLang="en-US" sz="2400" i="1"/>
              <a:t>; and m</a:t>
            </a:r>
            <a:r>
              <a:rPr lang="en-US" altLang="en-US" sz="2400" i="1" baseline="-25000"/>
              <a:t>e</a:t>
            </a:r>
            <a:r>
              <a:rPr lang="en-US" altLang="en-US" sz="2400" i="1"/>
              <a:t> are the masses of burned fuel </a:t>
            </a:r>
            <a:r>
              <a:rPr lang="en-US" altLang="en-US" sz="2400"/>
              <a:t>and entrained air in the element. </a:t>
            </a:r>
          </a:p>
          <a:p>
            <a:r>
              <a:rPr lang="en-US" altLang="en-US" sz="2400"/>
              <a:t>The time scales, </a:t>
            </a:r>
            <a:r>
              <a:rPr lang="en-US" altLang="en-US" sz="2400">
                <a:sym typeface="Symbol" panose="05050102010706020507" pitchFamily="18" charset="2"/>
              </a:rPr>
              <a:t></a:t>
            </a:r>
            <a:r>
              <a:rPr lang="en-US" altLang="en-US" sz="2400" i="1" baseline="-25000"/>
              <a:t>c</a:t>
            </a:r>
            <a:r>
              <a:rPr lang="en-US" altLang="en-US" sz="2400" i="1"/>
              <a:t> and </a:t>
            </a:r>
            <a:r>
              <a:rPr lang="en-US" altLang="en-US" sz="2400" i="1">
                <a:sym typeface="Symbol" panose="05050102010706020507" pitchFamily="18" charset="2"/>
              </a:rPr>
              <a:t></a:t>
            </a:r>
            <a:r>
              <a:rPr lang="en-US" altLang="en-US" sz="2400" i="1" baseline="-25000">
                <a:sym typeface="Symbol" panose="05050102010706020507" pitchFamily="18" charset="2"/>
              </a:rPr>
              <a:t>ca</a:t>
            </a:r>
            <a:r>
              <a:rPr lang="en-US" altLang="en-US" sz="2400" i="1"/>
              <a:t>, denote the mixing time and the time </a:t>
            </a:r>
            <a:r>
              <a:rPr lang="en-US" altLang="en-US" sz="2400"/>
              <a:t>corresponding to one degree crank angle. </a:t>
            </a:r>
          </a:p>
          <a:p>
            <a:r>
              <a:rPr lang="en-US" altLang="en-US" sz="2400"/>
              <a:t>The arbitrary tuning constant, </a:t>
            </a:r>
            <a:r>
              <a:rPr lang="en-US" altLang="en-US" sz="2400" i="1"/>
              <a:t>Ce, is chosen here to be </a:t>
            </a:r>
            <a:r>
              <a:rPr lang="en-US" altLang="en-US" sz="2400"/>
              <a:t>3.0 -- 5.0 X 10-5 to match the test bed data.</a:t>
            </a:r>
          </a:p>
        </p:txBody>
      </p:sp>
      <p:grpSp>
        <p:nvGrpSpPr>
          <p:cNvPr id="2" name="Group 38">
            <a:extLst>
              <a:ext uri="{FF2B5EF4-FFF2-40B4-BE49-F238E27FC236}">
                <a16:creationId xmlns:a16="http://schemas.microsoft.com/office/drawing/2014/main" id="{412CE588-1218-CE9B-D21B-AAEF6A80F087}"/>
              </a:ext>
            </a:extLst>
          </p:cNvPr>
          <p:cNvGrpSpPr>
            <a:grpSpLocks/>
          </p:cNvGrpSpPr>
          <p:nvPr/>
        </p:nvGrpSpPr>
        <p:grpSpPr bwMode="auto">
          <a:xfrm>
            <a:off x="0" y="0"/>
            <a:ext cx="9144000" cy="6858000"/>
            <a:chOff x="0" y="0"/>
            <a:chExt cx="9144000" cy="6858000"/>
          </a:xfrm>
        </p:grpSpPr>
        <p:grpSp>
          <p:nvGrpSpPr>
            <p:cNvPr id="4" name="Group 19">
              <a:extLst>
                <a:ext uri="{FF2B5EF4-FFF2-40B4-BE49-F238E27FC236}">
                  <a16:creationId xmlns:a16="http://schemas.microsoft.com/office/drawing/2014/main" id="{B1E6413B-371A-F53C-EBCC-39CEF609BAD1}"/>
                </a:ext>
              </a:extLst>
            </p:cNvPr>
            <p:cNvGrpSpPr>
              <a:grpSpLocks/>
            </p:cNvGrpSpPr>
            <p:nvPr/>
          </p:nvGrpSpPr>
          <p:grpSpPr bwMode="auto">
            <a:xfrm>
              <a:off x="0" y="0"/>
              <a:ext cx="9144000" cy="6858000"/>
              <a:chOff x="0" y="0"/>
              <a:chExt cx="9144000" cy="6858000"/>
            </a:xfrm>
          </p:grpSpPr>
          <p:grpSp>
            <p:nvGrpSpPr>
              <p:cNvPr id="6" name="Group 8">
                <a:extLst>
                  <a:ext uri="{FF2B5EF4-FFF2-40B4-BE49-F238E27FC236}">
                    <a16:creationId xmlns:a16="http://schemas.microsoft.com/office/drawing/2014/main" id="{DB1570F7-30C6-9CEE-0FB8-BAB87709C55F}"/>
                  </a:ext>
                </a:extLst>
              </p:cNvPr>
              <p:cNvGrpSpPr>
                <a:grpSpLocks/>
              </p:cNvGrpSpPr>
              <p:nvPr/>
            </p:nvGrpSpPr>
            <p:grpSpPr bwMode="auto">
              <a:xfrm>
                <a:off x="0" y="0"/>
                <a:ext cx="9144000" cy="6858000"/>
                <a:chOff x="0" y="0"/>
                <a:chExt cx="5760" cy="4320"/>
              </a:xfrm>
            </p:grpSpPr>
            <p:grpSp>
              <p:nvGrpSpPr>
                <p:cNvPr id="8" name="Group 9">
                  <a:extLst>
                    <a:ext uri="{FF2B5EF4-FFF2-40B4-BE49-F238E27FC236}">
                      <a16:creationId xmlns:a16="http://schemas.microsoft.com/office/drawing/2014/main" id="{5A1D5783-2281-CCB3-9F70-7AF4246E29C0}"/>
                    </a:ext>
                  </a:extLst>
                </p:cNvPr>
                <p:cNvGrpSpPr>
                  <a:grpSpLocks/>
                </p:cNvGrpSpPr>
                <p:nvPr/>
              </p:nvGrpSpPr>
              <p:grpSpPr bwMode="auto">
                <a:xfrm>
                  <a:off x="0" y="0"/>
                  <a:ext cx="192" cy="4320"/>
                  <a:chOff x="0" y="-48"/>
                  <a:chExt cx="144" cy="4368"/>
                </a:xfrm>
              </p:grpSpPr>
              <p:sp>
                <p:nvSpPr>
                  <p:cNvPr id="18" name="Rectangle 10">
                    <a:extLst>
                      <a:ext uri="{FF2B5EF4-FFF2-40B4-BE49-F238E27FC236}">
                        <a16:creationId xmlns:a16="http://schemas.microsoft.com/office/drawing/2014/main" id="{DE601C00-C881-0466-9601-440573595F9E}"/>
                      </a:ext>
                    </a:extLst>
                  </p:cNvPr>
                  <p:cNvSpPr>
                    <a:spLocks noChangeArrowheads="1"/>
                  </p:cNvSpPr>
                  <p:nvPr/>
                </p:nvSpPr>
                <p:spPr bwMode="auto">
                  <a:xfrm>
                    <a:off x="0" y="-48"/>
                    <a:ext cx="144" cy="2352"/>
                  </a:xfrm>
                  <a:prstGeom prst="rect">
                    <a:avLst/>
                  </a:prstGeom>
                  <a:gradFill rotWithShape="0">
                    <a:gsLst>
                      <a:gs pos="0">
                        <a:srgbClr val="FF9900"/>
                      </a:gs>
                      <a:gs pos="100000">
                        <a:schemeClr val="bg1"/>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en-US" altLang="en-US" sz="2400"/>
                  </a:p>
                </p:txBody>
              </p:sp>
              <p:sp>
                <p:nvSpPr>
                  <p:cNvPr id="19" name="Rectangle 11">
                    <a:extLst>
                      <a:ext uri="{FF2B5EF4-FFF2-40B4-BE49-F238E27FC236}">
                        <a16:creationId xmlns:a16="http://schemas.microsoft.com/office/drawing/2014/main" id="{DF9B5904-0D74-267F-C654-0F80FC2E2E11}"/>
                      </a:ext>
                    </a:extLst>
                  </p:cNvPr>
                  <p:cNvSpPr>
                    <a:spLocks noChangeArrowheads="1"/>
                  </p:cNvSpPr>
                  <p:nvPr/>
                </p:nvSpPr>
                <p:spPr bwMode="auto">
                  <a:xfrm>
                    <a:off x="0" y="2160"/>
                    <a:ext cx="144" cy="2160"/>
                  </a:xfrm>
                  <a:prstGeom prst="rect">
                    <a:avLst/>
                  </a:prstGeom>
                  <a:gradFill rotWithShape="0">
                    <a:gsLst>
                      <a:gs pos="0">
                        <a:schemeClr val="bg1"/>
                      </a:gs>
                      <a:gs pos="100000">
                        <a:srgbClr val="006600"/>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en-US" altLang="en-US" sz="2400"/>
                  </a:p>
                </p:txBody>
              </p:sp>
            </p:grpSp>
            <p:grpSp>
              <p:nvGrpSpPr>
                <p:cNvPr id="9" name="Group 12">
                  <a:extLst>
                    <a:ext uri="{FF2B5EF4-FFF2-40B4-BE49-F238E27FC236}">
                      <a16:creationId xmlns:a16="http://schemas.microsoft.com/office/drawing/2014/main" id="{2A6B1162-DDA4-9E84-4909-2544081D15ED}"/>
                    </a:ext>
                  </a:extLst>
                </p:cNvPr>
                <p:cNvGrpSpPr>
                  <a:grpSpLocks/>
                </p:cNvGrpSpPr>
                <p:nvPr/>
              </p:nvGrpSpPr>
              <p:grpSpPr bwMode="auto">
                <a:xfrm>
                  <a:off x="5674" y="24"/>
                  <a:ext cx="86" cy="4296"/>
                  <a:chOff x="5616" y="-48"/>
                  <a:chExt cx="144" cy="4368"/>
                </a:xfrm>
              </p:grpSpPr>
              <p:sp>
                <p:nvSpPr>
                  <p:cNvPr id="16" name="Rectangle 13">
                    <a:extLst>
                      <a:ext uri="{FF2B5EF4-FFF2-40B4-BE49-F238E27FC236}">
                        <a16:creationId xmlns:a16="http://schemas.microsoft.com/office/drawing/2014/main" id="{63F8307A-10C5-ADDE-768C-FCCD070D7998}"/>
                      </a:ext>
                    </a:extLst>
                  </p:cNvPr>
                  <p:cNvSpPr>
                    <a:spLocks noChangeArrowheads="1"/>
                  </p:cNvSpPr>
                  <p:nvPr/>
                </p:nvSpPr>
                <p:spPr bwMode="auto">
                  <a:xfrm>
                    <a:off x="5616" y="-48"/>
                    <a:ext cx="144" cy="2352"/>
                  </a:xfrm>
                  <a:prstGeom prst="rect">
                    <a:avLst/>
                  </a:prstGeom>
                  <a:gradFill rotWithShape="0">
                    <a:gsLst>
                      <a:gs pos="0">
                        <a:srgbClr val="006600"/>
                      </a:gs>
                      <a:gs pos="100000">
                        <a:schemeClr val="bg1"/>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en-US" altLang="en-US" sz="2400"/>
                  </a:p>
                </p:txBody>
              </p:sp>
              <p:sp>
                <p:nvSpPr>
                  <p:cNvPr id="17" name="Rectangle 14">
                    <a:extLst>
                      <a:ext uri="{FF2B5EF4-FFF2-40B4-BE49-F238E27FC236}">
                        <a16:creationId xmlns:a16="http://schemas.microsoft.com/office/drawing/2014/main" id="{D5A49987-0C28-7272-0242-E76224688542}"/>
                      </a:ext>
                    </a:extLst>
                  </p:cNvPr>
                  <p:cNvSpPr>
                    <a:spLocks noChangeArrowheads="1"/>
                  </p:cNvSpPr>
                  <p:nvPr/>
                </p:nvSpPr>
                <p:spPr bwMode="auto">
                  <a:xfrm>
                    <a:off x="5616" y="2160"/>
                    <a:ext cx="144" cy="2160"/>
                  </a:xfrm>
                  <a:prstGeom prst="rect">
                    <a:avLst/>
                  </a:prstGeom>
                  <a:gradFill rotWithShape="0">
                    <a:gsLst>
                      <a:gs pos="0">
                        <a:schemeClr val="bg1"/>
                      </a:gs>
                      <a:gs pos="100000">
                        <a:srgbClr val="FF9900"/>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en-US" altLang="en-US" sz="2400"/>
                  </a:p>
                </p:txBody>
              </p:sp>
            </p:grpSp>
            <p:grpSp>
              <p:nvGrpSpPr>
                <p:cNvPr id="10" name="Group 15">
                  <a:extLst>
                    <a:ext uri="{FF2B5EF4-FFF2-40B4-BE49-F238E27FC236}">
                      <a16:creationId xmlns:a16="http://schemas.microsoft.com/office/drawing/2014/main" id="{DF6615A8-11CE-066A-CA6B-61444F08FA75}"/>
                    </a:ext>
                  </a:extLst>
                </p:cNvPr>
                <p:cNvGrpSpPr>
                  <a:grpSpLocks/>
                </p:cNvGrpSpPr>
                <p:nvPr/>
              </p:nvGrpSpPr>
              <p:grpSpPr bwMode="auto">
                <a:xfrm>
                  <a:off x="144" y="0"/>
                  <a:ext cx="5616" cy="144"/>
                  <a:chOff x="96" y="-48"/>
                  <a:chExt cx="5520" cy="144"/>
                </a:xfrm>
              </p:grpSpPr>
              <p:sp>
                <p:nvSpPr>
                  <p:cNvPr id="14" name="Rectangle 16">
                    <a:extLst>
                      <a:ext uri="{FF2B5EF4-FFF2-40B4-BE49-F238E27FC236}">
                        <a16:creationId xmlns:a16="http://schemas.microsoft.com/office/drawing/2014/main" id="{E25AF48C-6DAA-64B4-824F-715EEAB93AE4}"/>
                      </a:ext>
                    </a:extLst>
                  </p:cNvPr>
                  <p:cNvSpPr>
                    <a:spLocks noChangeArrowheads="1"/>
                  </p:cNvSpPr>
                  <p:nvPr/>
                </p:nvSpPr>
                <p:spPr bwMode="auto">
                  <a:xfrm>
                    <a:off x="96" y="-48"/>
                    <a:ext cx="2736" cy="144"/>
                  </a:xfrm>
                  <a:prstGeom prst="rect">
                    <a:avLst/>
                  </a:prstGeom>
                  <a:gradFill rotWithShape="0">
                    <a:gsLst>
                      <a:gs pos="0">
                        <a:srgbClr val="FF9900"/>
                      </a:gs>
                      <a:gs pos="100000">
                        <a:schemeClr val="bg1"/>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en-US" altLang="en-US" sz="2400"/>
                  </a:p>
                </p:txBody>
              </p:sp>
              <p:sp>
                <p:nvSpPr>
                  <p:cNvPr id="15" name="Rectangle 17">
                    <a:extLst>
                      <a:ext uri="{FF2B5EF4-FFF2-40B4-BE49-F238E27FC236}">
                        <a16:creationId xmlns:a16="http://schemas.microsoft.com/office/drawing/2014/main" id="{122C0A29-1724-7D1E-6F0C-F030806844AD}"/>
                      </a:ext>
                    </a:extLst>
                  </p:cNvPr>
                  <p:cNvSpPr>
                    <a:spLocks noChangeArrowheads="1"/>
                  </p:cNvSpPr>
                  <p:nvPr/>
                </p:nvSpPr>
                <p:spPr bwMode="auto">
                  <a:xfrm>
                    <a:off x="2832" y="-48"/>
                    <a:ext cx="2784" cy="144"/>
                  </a:xfrm>
                  <a:prstGeom prst="rect">
                    <a:avLst/>
                  </a:prstGeom>
                  <a:gradFill rotWithShape="0">
                    <a:gsLst>
                      <a:gs pos="0">
                        <a:schemeClr val="bg1"/>
                      </a:gs>
                      <a:gs pos="100000">
                        <a:srgbClr val="006600"/>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en-US" altLang="en-US" sz="2400"/>
                  </a:p>
                </p:txBody>
              </p:sp>
            </p:grpSp>
            <p:grpSp>
              <p:nvGrpSpPr>
                <p:cNvPr id="11" name="Group 18">
                  <a:extLst>
                    <a:ext uri="{FF2B5EF4-FFF2-40B4-BE49-F238E27FC236}">
                      <a16:creationId xmlns:a16="http://schemas.microsoft.com/office/drawing/2014/main" id="{586B9D03-3036-2C27-4AEB-D80ADB819E76}"/>
                    </a:ext>
                  </a:extLst>
                </p:cNvPr>
                <p:cNvGrpSpPr>
                  <a:grpSpLocks/>
                </p:cNvGrpSpPr>
                <p:nvPr/>
              </p:nvGrpSpPr>
              <p:grpSpPr bwMode="auto">
                <a:xfrm>
                  <a:off x="144" y="4234"/>
                  <a:ext cx="5616" cy="86"/>
                  <a:chOff x="96" y="4176"/>
                  <a:chExt cx="5520" cy="144"/>
                </a:xfrm>
              </p:grpSpPr>
              <p:sp>
                <p:nvSpPr>
                  <p:cNvPr id="12" name="Rectangle 19">
                    <a:extLst>
                      <a:ext uri="{FF2B5EF4-FFF2-40B4-BE49-F238E27FC236}">
                        <a16:creationId xmlns:a16="http://schemas.microsoft.com/office/drawing/2014/main" id="{E6FE1740-6478-DDB5-51F3-F8A4D3BCA2B6}"/>
                      </a:ext>
                    </a:extLst>
                  </p:cNvPr>
                  <p:cNvSpPr>
                    <a:spLocks noChangeArrowheads="1"/>
                  </p:cNvSpPr>
                  <p:nvPr/>
                </p:nvSpPr>
                <p:spPr bwMode="auto">
                  <a:xfrm>
                    <a:off x="96" y="4176"/>
                    <a:ext cx="2736" cy="144"/>
                  </a:xfrm>
                  <a:prstGeom prst="rect">
                    <a:avLst/>
                  </a:prstGeom>
                  <a:gradFill rotWithShape="0">
                    <a:gsLst>
                      <a:gs pos="0">
                        <a:srgbClr val="006600"/>
                      </a:gs>
                      <a:gs pos="100000">
                        <a:schemeClr val="bg1"/>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en-US" altLang="en-US" sz="2400"/>
                  </a:p>
                </p:txBody>
              </p:sp>
              <p:sp>
                <p:nvSpPr>
                  <p:cNvPr id="13" name="Rectangle 20">
                    <a:extLst>
                      <a:ext uri="{FF2B5EF4-FFF2-40B4-BE49-F238E27FC236}">
                        <a16:creationId xmlns:a16="http://schemas.microsoft.com/office/drawing/2014/main" id="{42DD931D-9955-78A1-7F64-EF47583C0538}"/>
                      </a:ext>
                    </a:extLst>
                  </p:cNvPr>
                  <p:cNvSpPr>
                    <a:spLocks noChangeArrowheads="1"/>
                  </p:cNvSpPr>
                  <p:nvPr/>
                </p:nvSpPr>
                <p:spPr bwMode="auto">
                  <a:xfrm>
                    <a:off x="2832" y="4176"/>
                    <a:ext cx="2784" cy="144"/>
                  </a:xfrm>
                  <a:prstGeom prst="rect">
                    <a:avLst/>
                  </a:prstGeom>
                  <a:gradFill rotWithShape="0">
                    <a:gsLst>
                      <a:gs pos="0">
                        <a:schemeClr val="bg1"/>
                      </a:gs>
                      <a:gs pos="100000">
                        <a:srgbClr val="FF9900"/>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en-US" altLang="en-US" sz="2400"/>
                  </a:p>
                </p:txBody>
              </p:sp>
            </p:grpSp>
          </p:grpSp>
          <p:sp>
            <p:nvSpPr>
              <p:cNvPr id="7" name="Rectangle 21">
                <a:extLst>
                  <a:ext uri="{FF2B5EF4-FFF2-40B4-BE49-F238E27FC236}">
                    <a16:creationId xmlns:a16="http://schemas.microsoft.com/office/drawing/2014/main" id="{AF9B2263-3A1D-C56F-CB2B-5670100BFAC8}"/>
                  </a:ext>
                </a:extLst>
              </p:cNvPr>
              <p:cNvSpPr>
                <a:spLocks noChangeArrowheads="1"/>
              </p:cNvSpPr>
              <p:nvPr/>
            </p:nvSpPr>
            <p:spPr bwMode="auto">
              <a:xfrm>
                <a:off x="179388" y="1066800"/>
                <a:ext cx="8812212" cy="76200"/>
              </a:xfrm>
              <a:prstGeom prst="rect">
                <a:avLst/>
              </a:prstGeom>
              <a:gradFill rotWithShape="0">
                <a:gsLst>
                  <a:gs pos="0">
                    <a:schemeClr val="accent2"/>
                  </a:gs>
                  <a:gs pos="50000">
                    <a:schemeClr val="hlink"/>
                  </a:gs>
                  <a:gs pos="100000">
                    <a:schemeClr val="accent2"/>
                  </a:gs>
                </a:gsLst>
                <a:lin ang="0" scaled="1"/>
              </a:gradFill>
              <a:ln w="9525">
                <a:noFill/>
                <a:miter lim="800000"/>
                <a:headEnd/>
                <a:tailEnd/>
              </a:ln>
              <a:effectLst/>
            </p:spPr>
            <p:txBody>
              <a:bodyPr wrap="none" anchor="ctr"/>
              <a:lstStyle/>
              <a:p>
                <a:pPr>
                  <a:defRPr/>
                </a:pPr>
                <a:endParaRPr lang="en-US">
                  <a:latin typeface="Times New Roman" charset="0"/>
                </a:endParaRPr>
              </a:p>
            </p:txBody>
          </p:sp>
        </p:grpSp>
        <p:pic>
          <p:nvPicPr>
            <p:cNvPr id="5" name="Picture 42" descr="A picture containing shape&#10;&#10;Description automatically generated">
              <a:extLst>
                <a:ext uri="{FF2B5EF4-FFF2-40B4-BE49-F238E27FC236}">
                  <a16:creationId xmlns:a16="http://schemas.microsoft.com/office/drawing/2014/main" id="{2A7F95AC-85EE-813E-5A06-74AF946C60F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35460" y="194436"/>
              <a:ext cx="1656140" cy="872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dissolve">
                                      <p:cBhvr>
                                        <p:cTn id="7" dur="500"/>
                                        <p:tgtEl>
                                          <p:spTgt spid="3">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dissolve">
                                      <p:cBhvr>
                                        <p:cTn id="12" dur="500"/>
                                        <p:tgtEl>
                                          <p:spTgt spid="3">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9"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dissolve">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a:xfrm>
            <a:off x="-182563" y="228600"/>
            <a:ext cx="8229600" cy="730250"/>
          </a:xfrm>
        </p:spPr>
        <p:txBody>
          <a:bodyPr/>
          <a:lstStyle/>
          <a:p>
            <a:r>
              <a:rPr lang="en-US" sz="2800" dirty="0"/>
              <a:t>Types of CI Engine Injection Systems</a:t>
            </a:r>
          </a:p>
        </p:txBody>
      </p:sp>
      <p:sp>
        <p:nvSpPr>
          <p:cNvPr id="64515" name="Content Placeholder 2"/>
          <p:cNvSpPr>
            <a:spLocks noGrp="1"/>
          </p:cNvSpPr>
          <p:nvPr>
            <p:ph idx="1"/>
          </p:nvPr>
        </p:nvSpPr>
        <p:spPr/>
        <p:txBody>
          <a:bodyPr/>
          <a:lstStyle/>
          <a:p>
            <a:r>
              <a:rPr lang="en-US" sz="2400" dirty="0">
                <a:latin typeface="Times New Roman" panose="02020603050405020304" pitchFamily="18" charset="0"/>
                <a:cs typeface="Times New Roman" panose="02020603050405020304" pitchFamily="18" charset="0"/>
              </a:rPr>
              <a:t>Air assisted Fuel-Injection Systems.</a:t>
            </a:r>
          </a:p>
          <a:p>
            <a:r>
              <a:rPr lang="en-US" sz="2400" dirty="0">
                <a:latin typeface="Times New Roman" panose="02020603050405020304" pitchFamily="18" charset="0"/>
                <a:cs typeface="Times New Roman" panose="02020603050405020304" pitchFamily="18" charset="0"/>
              </a:rPr>
              <a:t>Unit Injector System (UIS) – Single-Cylinder CI Engine.</a:t>
            </a:r>
          </a:p>
          <a:p>
            <a:r>
              <a:rPr lang="en-US" sz="2400" dirty="0">
                <a:latin typeface="Times New Roman" panose="02020603050405020304" pitchFamily="18" charset="0"/>
                <a:cs typeface="Times New Roman" panose="02020603050405020304" pitchFamily="18" charset="0"/>
              </a:rPr>
              <a:t>Unit Pump System (UPS) – Multi-cylinder CI Engine.</a:t>
            </a:r>
          </a:p>
          <a:p>
            <a:r>
              <a:rPr lang="en-US" sz="2400" dirty="0">
                <a:latin typeface="Times New Roman" panose="02020603050405020304" pitchFamily="18" charset="0"/>
                <a:cs typeface="Times New Roman" panose="02020603050405020304" pitchFamily="18" charset="0"/>
              </a:rPr>
              <a:t>Common Rail Injection System (CRS) – Multi-cylinder CI Engine.</a:t>
            </a:r>
          </a:p>
        </p:txBody>
      </p:sp>
      <p:grpSp>
        <p:nvGrpSpPr>
          <p:cNvPr id="2" name="Group 38">
            <a:extLst>
              <a:ext uri="{FF2B5EF4-FFF2-40B4-BE49-F238E27FC236}">
                <a16:creationId xmlns:a16="http://schemas.microsoft.com/office/drawing/2014/main" id="{3427C832-8311-4E0F-DA5D-8E508F043F3C}"/>
              </a:ext>
            </a:extLst>
          </p:cNvPr>
          <p:cNvGrpSpPr>
            <a:grpSpLocks/>
          </p:cNvGrpSpPr>
          <p:nvPr/>
        </p:nvGrpSpPr>
        <p:grpSpPr bwMode="auto">
          <a:xfrm>
            <a:off x="0" y="0"/>
            <a:ext cx="9144000" cy="6858000"/>
            <a:chOff x="0" y="0"/>
            <a:chExt cx="9144000" cy="6858000"/>
          </a:xfrm>
        </p:grpSpPr>
        <p:grpSp>
          <p:nvGrpSpPr>
            <p:cNvPr id="3" name="Group 19">
              <a:extLst>
                <a:ext uri="{FF2B5EF4-FFF2-40B4-BE49-F238E27FC236}">
                  <a16:creationId xmlns:a16="http://schemas.microsoft.com/office/drawing/2014/main" id="{B04F6160-FCCB-F791-C432-1977DF51A159}"/>
                </a:ext>
              </a:extLst>
            </p:cNvPr>
            <p:cNvGrpSpPr>
              <a:grpSpLocks/>
            </p:cNvGrpSpPr>
            <p:nvPr/>
          </p:nvGrpSpPr>
          <p:grpSpPr bwMode="auto">
            <a:xfrm>
              <a:off x="0" y="0"/>
              <a:ext cx="9144000" cy="6858000"/>
              <a:chOff x="0" y="0"/>
              <a:chExt cx="9144000" cy="6858000"/>
            </a:xfrm>
          </p:grpSpPr>
          <p:grpSp>
            <p:nvGrpSpPr>
              <p:cNvPr id="5" name="Group 8">
                <a:extLst>
                  <a:ext uri="{FF2B5EF4-FFF2-40B4-BE49-F238E27FC236}">
                    <a16:creationId xmlns:a16="http://schemas.microsoft.com/office/drawing/2014/main" id="{0F21CCE7-9DC8-5A12-6A5D-1704DC249FAF}"/>
                  </a:ext>
                </a:extLst>
              </p:cNvPr>
              <p:cNvGrpSpPr>
                <a:grpSpLocks/>
              </p:cNvGrpSpPr>
              <p:nvPr/>
            </p:nvGrpSpPr>
            <p:grpSpPr bwMode="auto">
              <a:xfrm>
                <a:off x="0" y="0"/>
                <a:ext cx="9144000" cy="6858000"/>
                <a:chOff x="0" y="0"/>
                <a:chExt cx="5760" cy="4320"/>
              </a:xfrm>
            </p:grpSpPr>
            <p:grpSp>
              <p:nvGrpSpPr>
                <p:cNvPr id="7" name="Group 9">
                  <a:extLst>
                    <a:ext uri="{FF2B5EF4-FFF2-40B4-BE49-F238E27FC236}">
                      <a16:creationId xmlns:a16="http://schemas.microsoft.com/office/drawing/2014/main" id="{1506EF58-F166-53C5-5F02-B63598062EE3}"/>
                    </a:ext>
                  </a:extLst>
                </p:cNvPr>
                <p:cNvGrpSpPr>
                  <a:grpSpLocks/>
                </p:cNvGrpSpPr>
                <p:nvPr/>
              </p:nvGrpSpPr>
              <p:grpSpPr bwMode="auto">
                <a:xfrm>
                  <a:off x="0" y="0"/>
                  <a:ext cx="192" cy="4320"/>
                  <a:chOff x="0" y="-48"/>
                  <a:chExt cx="144" cy="4368"/>
                </a:xfrm>
              </p:grpSpPr>
              <p:sp>
                <p:nvSpPr>
                  <p:cNvPr id="17" name="Rectangle 10">
                    <a:extLst>
                      <a:ext uri="{FF2B5EF4-FFF2-40B4-BE49-F238E27FC236}">
                        <a16:creationId xmlns:a16="http://schemas.microsoft.com/office/drawing/2014/main" id="{E42298F7-7BBA-60D2-9420-43AF2546F1E5}"/>
                      </a:ext>
                    </a:extLst>
                  </p:cNvPr>
                  <p:cNvSpPr>
                    <a:spLocks noChangeArrowheads="1"/>
                  </p:cNvSpPr>
                  <p:nvPr/>
                </p:nvSpPr>
                <p:spPr bwMode="auto">
                  <a:xfrm>
                    <a:off x="0" y="-48"/>
                    <a:ext cx="144" cy="2352"/>
                  </a:xfrm>
                  <a:prstGeom prst="rect">
                    <a:avLst/>
                  </a:prstGeom>
                  <a:gradFill rotWithShape="0">
                    <a:gsLst>
                      <a:gs pos="0">
                        <a:srgbClr val="FF9900"/>
                      </a:gs>
                      <a:gs pos="100000">
                        <a:schemeClr val="bg1"/>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en-US" altLang="en-US" sz="2400"/>
                  </a:p>
                </p:txBody>
              </p:sp>
              <p:sp>
                <p:nvSpPr>
                  <p:cNvPr id="18" name="Rectangle 11">
                    <a:extLst>
                      <a:ext uri="{FF2B5EF4-FFF2-40B4-BE49-F238E27FC236}">
                        <a16:creationId xmlns:a16="http://schemas.microsoft.com/office/drawing/2014/main" id="{61966EF3-6147-F6FF-9E18-8E3E4C5AD799}"/>
                      </a:ext>
                    </a:extLst>
                  </p:cNvPr>
                  <p:cNvSpPr>
                    <a:spLocks noChangeArrowheads="1"/>
                  </p:cNvSpPr>
                  <p:nvPr/>
                </p:nvSpPr>
                <p:spPr bwMode="auto">
                  <a:xfrm>
                    <a:off x="0" y="2160"/>
                    <a:ext cx="144" cy="2160"/>
                  </a:xfrm>
                  <a:prstGeom prst="rect">
                    <a:avLst/>
                  </a:prstGeom>
                  <a:gradFill rotWithShape="0">
                    <a:gsLst>
                      <a:gs pos="0">
                        <a:schemeClr val="bg1"/>
                      </a:gs>
                      <a:gs pos="100000">
                        <a:srgbClr val="006600"/>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en-US" altLang="en-US" sz="2400"/>
                  </a:p>
                </p:txBody>
              </p:sp>
            </p:grpSp>
            <p:grpSp>
              <p:nvGrpSpPr>
                <p:cNvPr id="8" name="Group 12">
                  <a:extLst>
                    <a:ext uri="{FF2B5EF4-FFF2-40B4-BE49-F238E27FC236}">
                      <a16:creationId xmlns:a16="http://schemas.microsoft.com/office/drawing/2014/main" id="{9C24C9B5-6042-DD0B-049C-4C484AE5F07B}"/>
                    </a:ext>
                  </a:extLst>
                </p:cNvPr>
                <p:cNvGrpSpPr>
                  <a:grpSpLocks/>
                </p:cNvGrpSpPr>
                <p:nvPr/>
              </p:nvGrpSpPr>
              <p:grpSpPr bwMode="auto">
                <a:xfrm>
                  <a:off x="5674" y="24"/>
                  <a:ext cx="86" cy="4296"/>
                  <a:chOff x="5616" y="-48"/>
                  <a:chExt cx="144" cy="4368"/>
                </a:xfrm>
              </p:grpSpPr>
              <p:sp>
                <p:nvSpPr>
                  <p:cNvPr id="15" name="Rectangle 13">
                    <a:extLst>
                      <a:ext uri="{FF2B5EF4-FFF2-40B4-BE49-F238E27FC236}">
                        <a16:creationId xmlns:a16="http://schemas.microsoft.com/office/drawing/2014/main" id="{47D2CEE8-A0F0-1CFA-DE73-86DFC607CE2B}"/>
                      </a:ext>
                    </a:extLst>
                  </p:cNvPr>
                  <p:cNvSpPr>
                    <a:spLocks noChangeArrowheads="1"/>
                  </p:cNvSpPr>
                  <p:nvPr/>
                </p:nvSpPr>
                <p:spPr bwMode="auto">
                  <a:xfrm>
                    <a:off x="5616" y="-48"/>
                    <a:ext cx="144" cy="2352"/>
                  </a:xfrm>
                  <a:prstGeom prst="rect">
                    <a:avLst/>
                  </a:prstGeom>
                  <a:gradFill rotWithShape="0">
                    <a:gsLst>
                      <a:gs pos="0">
                        <a:srgbClr val="006600"/>
                      </a:gs>
                      <a:gs pos="100000">
                        <a:schemeClr val="bg1"/>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en-US" altLang="en-US" sz="2400"/>
                  </a:p>
                </p:txBody>
              </p:sp>
              <p:sp>
                <p:nvSpPr>
                  <p:cNvPr id="16" name="Rectangle 14">
                    <a:extLst>
                      <a:ext uri="{FF2B5EF4-FFF2-40B4-BE49-F238E27FC236}">
                        <a16:creationId xmlns:a16="http://schemas.microsoft.com/office/drawing/2014/main" id="{B8EA8F27-159E-D2BF-1E84-80BEF4FF0DCA}"/>
                      </a:ext>
                    </a:extLst>
                  </p:cNvPr>
                  <p:cNvSpPr>
                    <a:spLocks noChangeArrowheads="1"/>
                  </p:cNvSpPr>
                  <p:nvPr/>
                </p:nvSpPr>
                <p:spPr bwMode="auto">
                  <a:xfrm>
                    <a:off x="5616" y="2160"/>
                    <a:ext cx="144" cy="2160"/>
                  </a:xfrm>
                  <a:prstGeom prst="rect">
                    <a:avLst/>
                  </a:prstGeom>
                  <a:gradFill rotWithShape="0">
                    <a:gsLst>
                      <a:gs pos="0">
                        <a:schemeClr val="bg1"/>
                      </a:gs>
                      <a:gs pos="100000">
                        <a:srgbClr val="FF9900"/>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en-US" altLang="en-US" sz="2400"/>
                  </a:p>
                </p:txBody>
              </p:sp>
            </p:grpSp>
            <p:grpSp>
              <p:nvGrpSpPr>
                <p:cNvPr id="9" name="Group 15">
                  <a:extLst>
                    <a:ext uri="{FF2B5EF4-FFF2-40B4-BE49-F238E27FC236}">
                      <a16:creationId xmlns:a16="http://schemas.microsoft.com/office/drawing/2014/main" id="{4DA4544A-CB7F-1D42-A7B3-7C475E86E040}"/>
                    </a:ext>
                  </a:extLst>
                </p:cNvPr>
                <p:cNvGrpSpPr>
                  <a:grpSpLocks/>
                </p:cNvGrpSpPr>
                <p:nvPr/>
              </p:nvGrpSpPr>
              <p:grpSpPr bwMode="auto">
                <a:xfrm>
                  <a:off x="144" y="0"/>
                  <a:ext cx="5616" cy="144"/>
                  <a:chOff x="96" y="-48"/>
                  <a:chExt cx="5520" cy="144"/>
                </a:xfrm>
              </p:grpSpPr>
              <p:sp>
                <p:nvSpPr>
                  <p:cNvPr id="13" name="Rectangle 16">
                    <a:extLst>
                      <a:ext uri="{FF2B5EF4-FFF2-40B4-BE49-F238E27FC236}">
                        <a16:creationId xmlns:a16="http://schemas.microsoft.com/office/drawing/2014/main" id="{ECFD000D-1575-116A-15A0-28A66A3B6D7E}"/>
                      </a:ext>
                    </a:extLst>
                  </p:cNvPr>
                  <p:cNvSpPr>
                    <a:spLocks noChangeArrowheads="1"/>
                  </p:cNvSpPr>
                  <p:nvPr/>
                </p:nvSpPr>
                <p:spPr bwMode="auto">
                  <a:xfrm>
                    <a:off x="96" y="-48"/>
                    <a:ext cx="2736" cy="144"/>
                  </a:xfrm>
                  <a:prstGeom prst="rect">
                    <a:avLst/>
                  </a:prstGeom>
                  <a:gradFill rotWithShape="0">
                    <a:gsLst>
                      <a:gs pos="0">
                        <a:srgbClr val="FF9900"/>
                      </a:gs>
                      <a:gs pos="100000">
                        <a:schemeClr val="bg1"/>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en-US" altLang="en-US" sz="2400"/>
                  </a:p>
                </p:txBody>
              </p:sp>
              <p:sp>
                <p:nvSpPr>
                  <p:cNvPr id="14" name="Rectangle 17">
                    <a:extLst>
                      <a:ext uri="{FF2B5EF4-FFF2-40B4-BE49-F238E27FC236}">
                        <a16:creationId xmlns:a16="http://schemas.microsoft.com/office/drawing/2014/main" id="{795652B0-58FA-4086-4E01-909E5F60BFC5}"/>
                      </a:ext>
                    </a:extLst>
                  </p:cNvPr>
                  <p:cNvSpPr>
                    <a:spLocks noChangeArrowheads="1"/>
                  </p:cNvSpPr>
                  <p:nvPr/>
                </p:nvSpPr>
                <p:spPr bwMode="auto">
                  <a:xfrm>
                    <a:off x="2832" y="-48"/>
                    <a:ext cx="2784" cy="144"/>
                  </a:xfrm>
                  <a:prstGeom prst="rect">
                    <a:avLst/>
                  </a:prstGeom>
                  <a:gradFill rotWithShape="0">
                    <a:gsLst>
                      <a:gs pos="0">
                        <a:schemeClr val="bg1"/>
                      </a:gs>
                      <a:gs pos="100000">
                        <a:srgbClr val="006600"/>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en-US" altLang="en-US" sz="2400"/>
                  </a:p>
                </p:txBody>
              </p:sp>
            </p:grpSp>
            <p:grpSp>
              <p:nvGrpSpPr>
                <p:cNvPr id="10" name="Group 18">
                  <a:extLst>
                    <a:ext uri="{FF2B5EF4-FFF2-40B4-BE49-F238E27FC236}">
                      <a16:creationId xmlns:a16="http://schemas.microsoft.com/office/drawing/2014/main" id="{7AA3DC00-8C5E-FDFA-C6CC-F11276477493}"/>
                    </a:ext>
                  </a:extLst>
                </p:cNvPr>
                <p:cNvGrpSpPr>
                  <a:grpSpLocks/>
                </p:cNvGrpSpPr>
                <p:nvPr/>
              </p:nvGrpSpPr>
              <p:grpSpPr bwMode="auto">
                <a:xfrm>
                  <a:off x="144" y="4234"/>
                  <a:ext cx="5616" cy="86"/>
                  <a:chOff x="96" y="4176"/>
                  <a:chExt cx="5520" cy="144"/>
                </a:xfrm>
              </p:grpSpPr>
              <p:sp>
                <p:nvSpPr>
                  <p:cNvPr id="11" name="Rectangle 19">
                    <a:extLst>
                      <a:ext uri="{FF2B5EF4-FFF2-40B4-BE49-F238E27FC236}">
                        <a16:creationId xmlns:a16="http://schemas.microsoft.com/office/drawing/2014/main" id="{0053BC8F-A8B3-D8AF-FA33-A4197B989D1E}"/>
                      </a:ext>
                    </a:extLst>
                  </p:cNvPr>
                  <p:cNvSpPr>
                    <a:spLocks noChangeArrowheads="1"/>
                  </p:cNvSpPr>
                  <p:nvPr/>
                </p:nvSpPr>
                <p:spPr bwMode="auto">
                  <a:xfrm>
                    <a:off x="96" y="4176"/>
                    <a:ext cx="2736" cy="144"/>
                  </a:xfrm>
                  <a:prstGeom prst="rect">
                    <a:avLst/>
                  </a:prstGeom>
                  <a:gradFill rotWithShape="0">
                    <a:gsLst>
                      <a:gs pos="0">
                        <a:srgbClr val="006600"/>
                      </a:gs>
                      <a:gs pos="100000">
                        <a:schemeClr val="bg1"/>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en-US" altLang="en-US" sz="2400"/>
                  </a:p>
                </p:txBody>
              </p:sp>
              <p:sp>
                <p:nvSpPr>
                  <p:cNvPr id="12" name="Rectangle 20">
                    <a:extLst>
                      <a:ext uri="{FF2B5EF4-FFF2-40B4-BE49-F238E27FC236}">
                        <a16:creationId xmlns:a16="http://schemas.microsoft.com/office/drawing/2014/main" id="{B998A0FC-C163-E888-05C3-578361943EEB}"/>
                      </a:ext>
                    </a:extLst>
                  </p:cNvPr>
                  <p:cNvSpPr>
                    <a:spLocks noChangeArrowheads="1"/>
                  </p:cNvSpPr>
                  <p:nvPr/>
                </p:nvSpPr>
                <p:spPr bwMode="auto">
                  <a:xfrm>
                    <a:off x="2832" y="4176"/>
                    <a:ext cx="2784" cy="144"/>
                  </a:xfrm>
                  <a:prstGeom prst="rect">
                    <a:avLst/>
                  </a:prstGeom>
                  <a:gradFill rotWithShape="0">
                    <a:gsLst>
                      <a:gs pos="0">
                        <a:schemeClr val="bg1"/>
                      </a:gs>
                      <a:gs pos="100000">
                        <a:srgbClr val="FF9900"/>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en-US" altLang="en-US" sz="2400"/>
                  </a:p>
                </p:txBody>
              </p:sp>
            </p:grpSp>
          </p:grpSp>
          <p:sp>
            <p:nvSpPr>
              <p:cNvPr id="6" name="Rectangle 21">
                <a:extLst>
                  <a:ext uri="{FF2B5EF4-FFF2-40B4-BE49-F238E27FC236}">
                    <a16:creationId xmlns:a16="http://schemas.microsoft.com/office/drawing/2014/main" id="{599665EC-AD7D-4F63-0BE0-E76415C4220A}"/>
                  </a:ext>
                </a:extLst>
              </p:cNvPr>
              <p:cNvSpPr>
                <a:spLocks noChangeArrowheads="1"/>
              </p:cNvSpPr>
              <p:nvPr/>
            </p:nvSpPr>
            <p:spPr bwMode="auto">
              <a:xfrm>
                <a:off x="179388" y="1066800"/>
                <a:ext cx="8812212" cy="76200"/>
              </a:xfrm>
              <a:prstGeom prst="rect">
                <a:avLst/>
              </a:prstGeom>
              <a:gradFill rotWithShape="0">
                <a:gsLst>
                  <a:gs pos="0">
                    <a:schemeClr val="accent2"/>
                  </a:gs>
                  <a:gs pos="50000">
                    <a:schemeClr val="hlink"/>
                  </a:gs>
                  <a:gs pos="100000">
                    <a:schemeClr val="accent2"/>
                  </a:gs>
                </a:gsLst>
                <a:lin ang="0" scaled="1"/>
              </a:gradFill>
              <a:ln w="9525">
                <a:noFill/>
                <a:miter lim="800000"/>
                <a:headEnd/>
                <a:tailEnd/>
              </a:ln>
              <a:effectLst/>
            </p:spPr>
            <p:txBody>
              <a:bodyPr wrap="none" anchor="ctr"/>
              <a:lstStyle/>
              <a:p>
                <a:pPr>
                  <a:defRPr/>
                </a:pPr>
                <a:endParaRPr lang="en-US">
                  <a:latin typeface="Times New Roman" charset="0"/>
                </a:endParaRPr>
              </a:p>
            </p:txBody>
          </p:sp>
        </p:grpSp>
        <p:pic>
          <p:nvPicPr>
            <p:cNvPr id="4" name="Picture 42" descr="A picture containing shape&#10;&#10;Description automatically generated">
              <a:extLst>
                <a:ext uri="{FF2B5EF4-FFF2-40B4-BE49-F238E27FC236}">
                  <a16:creationId xmlns:a16="http://schemas.microsoft.com/office/drawing/2014/main" id="{3676CB1F-8E78-8E88-A2CE-35D47E06A49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35460" y="194436"/>
              <a:ext cx="1656140" cy="872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404741839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64515">
                                            <p:txEl>
                                              <p:pRg st="0" end="0"/>
                                            </p:txEl>
                                          </p:spTgt>
                                        </p:tgtEl>
                                        <p:attrNameLst>
                                          <p:attrName>style.visibility</p:attrName>
                                        </p:attrNameLst>
                                      </p:cBhvr>
                                      <p:to>
                                        <p:strVal val="visible"/>
                                      </p:to>
                                    </p:set>
                                    <p:animEffect transition="in" filter="dissolve">
                                      <p:cBhvr>
                                        <p:cTn id="7" dur="500"/>
                                        <p:tgtEl>
                                          <p:spTgt spid="64515">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64515">
                                            <p:txEl>
                                              <p:pRg st="1" end="1"/>
                                            </p:txEl>
                                          </p:spTgt>
                                        </p:tgtEl>
                                        <p:attrNameLst>
                                          <p:attrName>style.visibility</p:attrName>
                                        </p:attrNameLst>
                                      </p:cBhvr>
                                      <p:to>
                                        <p:strVal val="visible"/>
                                      </p:to>
                                    </p:set>
                                    <p:animEffect transition="in" filter="dissolve">
                                      <p:cBhvr>
                                        <p:cTn id="12" dur="500"/>
                                        <p:tgtEl>
                                          <p:spTgt spid="64515">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64515">
                                            <p:txEl>
                                              <p:pRg st="2" end="2"/>
                                            </p:txEl>
                                          </p:spTgt>
                                        </p:tgtEl>
                                        <p:attrNameLst>
                                          <p:attrName>style.visibility</p:attrName>
                                        </p:attrNameLst>
                                      </p:cBhvr>
                                      <p:to>
                                        <p:strVal val="visible"/>
                                      </p:to>
                                    </p:set>
                                    <p:animEffect transition="in" filter="dissolve">
                                      <p:cBhvr>
                                        <p:cTn id="17" dur="500"/>
                                        <p:tgtEl>
                                          <p:spTgt spid="64515">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64515">
                                            <p:txEl>
                                              <p:pRg st="3" end="3"/>
                                            </p:txEl>
                                          </p:spTgt>
                                        </p:tgtEl>
                                        <p:attrNameLst>
                                          <p:attrName>style.visibility</p:attrName>
                                        </p:attrNameLst>
                                      </p:cBhvr>
                                      <p:to>
                                        <p:strVal val="visible"/>
                                      </p:to>
                                    </p:set>
                                    <p:animEffect transition="in" filter="dissolve">
                                      <p:cBhvr>
                                        <p:cTn id="22" dur="500"/>
                                        <p:tgtEl>
                                          <p:spTgt spid="6451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515"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3"/>
          <p:cNvSpPr>
            <a:spLocks noGrp="1"/>
          </p:cNvSpPr>
          <p:nvPr>
            <p:ph type="title"/>
          </p:nvPr>
        </p:nvSpPr>
        <p:spPr>
          <a:xfrm>
            <a:off x="685800" y="0"/>
            <a:ext cx="7772400" cy="1143000"/>
          </a:xfrm>
        </p:spPr>
        <p:txBody>
          <a:bodyPr/>
          <a:lstStyle/>
          <a:p>
            <a:r>
              <a:rPr lang="en-US" sz="2800" dirty="0">
                <a:latin typeface="Times New Roman" panose="02020603050405020304" pitchFamily="18" charset="0"/>
                <a:cs typeface="Times New Roman" panose="02020603050405020304" pitchFamily="18" charset="0"/>
              </a:rPr>
              <a:t>Development of Injection Pressure &amp; Injection System in CI Engines</a:t>
            </a:r>
          </a:p>
        </p:txBody>
      </p:sp>
      <p:pic>
        <p:nvPicPr>
          <p:cNvPr id="16387"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6675" y="1066800"/>
            <a:ext cx="8945563" cy="518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700"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14400" y="4724400"/>
            <a:ext cx="7848600" cy="197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3" name="Group 38">
            <a:extLst>
              <a:ext uri="{FF2B5EF4-FFF2-40B4-BE49-F238E27FC236}">
                <a16:creationId xmlns:a16="http://schemas.microsoft.com/office/drawing/2014/main" id="{BE8BC27F-DD88-99DB-51AC-E4A8C7886559}"/>
              </a:ext>
            </a:extLst>
          </p:cNvPr>
          <p:cNvGrpSpPr>
            <a:grpSpLocks/>
          </p:cNvGrpSpPr>
          <p:nvPr/>
        </p:nvGrpSpPr>
        <p:grpSpPr bwMode="auto">
          <a:xfrm>
            <a:off x="0" y="0"/>
            <a:ext cx="9144000" cy="6858000"/>
            <a:chOff x="0" y="0"/>
            <a:chExt cx="9144000" cy="6858000"/>
          </a:xfrm>
        </p:grpSpPr>
        <p:grpSp>
          <p:nvGrpSpPr>
            <p:cNvPr id="4" name="Group 19">
              <a:extLst>
                <a:ext uri="{FF2B5EF4-FFF2-40B4-BE49-F238E27FC236}">
                  <a16:creationId xmlns:a16="http://schemas.microsoft.com/office/drawing/2014/main" id="{29FAE622-8A07-CFEB-F7E1-C60971C44B7D}"/>
                </a:ext>
              </a:extLst>
            </p:cNvPr>
            <p:cNvGrpSpPr>
              <a:grpSpLocks/>
            </p:cNvGrpSpPr>
            <p:nvPr/>
          </p:nvGrpSpPr>
          <p:grpSpPr bwMode="auto">
            <a:xfrm>
              <a:off x="0" y="0"/>
              <a:ext cx="9144000" cy="6858000"/>
              <a:chOff x="0" y="0"/>
              <a:chExt cx="9144000" cy="6858000"/>
            </a:xfrm>
          </p:grpSpPr>
          <p:grpSp>
            <p:nvGrpSpPr>
              <p:cNvPr id="6" name="Group 8">
                <a:extLst>
                  <a:ext uri="{FF2B5EF4-FFF2-40B4-BE49-F238E27FC236}">
                    <a16:creationId xmlns:a16="http://schemas.microsoft.com/office/drawing/2014/main" id="{6A5B0011-6C39-7D46-2430-30BB96A15A92}"/>
                  </a:ext>
                </a:extLst>
              </p:cNvPr>
              <p:cNvGrpSpPr>
                <a:grpSpLocks/>
              </p:cNvGrpSpPr>
              <p:nvPr/>
            </p:nvGrpSpPr>
            <p:grpSpPr bwMode="auto">
              <a:xfrm>
                <a:off x="0" y="0"/>
                <a:ext cx="9144000" cy="6858000"/>
                <a:chOff x="0" y="0"/>
                <a:chExt cx="5760" cy="4320"/>
              </a:xfrm>
            </p:grpSpPr>
            <p:grpSp>
              <p:nvGrpSpPr>
                <p:cNvPr id="8" name="Group 9">
                  <a:extLst>
                    <a:ext uri="{FF2B5EF4-FFF2-40B4-BE49-F238E27FC236}">
                      <a16:creationId xmlns:a16="http://schemas.microsoft.com/office/drawing/2014/main" id="{2D7358E7-2079-67A7-427A-8FDAD93D8DFA}"/>
                    </a:ext>
                  </a:extLst>
                </p:cNvPr>
                <p:cNvGrpSpPr>
                  <a:grpSpLocks/>
                </p:cNvGrpSpPr>
                <p:nvPr/>
              </p:nvGrpSpPr>
              <p:grpSpPr bwMode="auto">
                <a:xfrm>
                  <a:off x="0" y="0"/>
                  <a:ext cx="192" cy="4320"/>
                  <a:chOff x="0" y="-48"/>
                  <a:chExt cx="144" cy="4368"/>
                </a:xfrm>
              </p:grpSpPr>
              <p:sp>
                <p:nvSpPr>
                  <p:cNvPr id="18" name="Rectangle 10">
                    <a:extLst>
                      <a:ext uri="{FF2B5EF4-FFF2-40B4-BE49-F238E27FC236}">
                        <a16:creationId xmlns:a16="http://schemas.microsoft.com/office/drawing/2014/main" id="{FD9F852A-91B0-636B-E3C0-813AD01B0553}"/>
                      </a:ext>
                    </a:extLst>
                  </p:cNvPr>
                  <p:cNvSpPr>
                    <a:spLocks noChangeArrowheads="1"/>
                  </p:cNvSpPr>
                  <p:nvPr/>
                </p:nvSpPr>
                <p:spPr bwMode="auto">
                  <a:xfrm>
                    <a:off x="0" y="-48"/>
                    <a:ext cx="144" cy="2352"/>
                  </a:xfrm>
                  <a:prstGeom prst="rect">
                    <a:avLst/>
                  </a:prstGeom>
                  <a:gradFill rotWithShape="0">
                    <a:gsLst>
                      <a:gs pos="0">
                        <a:srgbClr val="FF9900"/>
                      </a:gs>
                      <a:gs pos="100000">
                        <a:schemeClr val="bg1"/>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en-US" altLang="en-US" sz="2400"/>
                  </a:p>
                </p:txBody>
              </p:sp>
              <p:sp>
                <p:nvSpPr>
                  <p:cNvPr id="19" name="Rectangle 11">
                    <a:extLst>
                      <a:ext uri="{FF2B5EF4-FFF2-40B4-BE49-F238E27FC236}">
                        <a16:creationId xmlns:a16="http://schemas.microsoft.com/office/drawing/2014/main" id="{5EA957B3-5606-3F3D-F3EB-C71611FC7AA6}"/>
                      </a:ext>
                    </a:extLst>
                  </p:cNvPr>
                  <p:cNvSpPr>
                    <a:spLocks noChangeArrowheads="1"/>
                  </p:cNvSpPr>
                  <p:nvPr/>
                </p:nvSpPr>
                <p:spPr bwMode="auto">
                  <a:xfrm>
                    <a:off x="0" y="2160"/>
                    <a:ext cx="144" cy="2160"/>
                  </a:xfrm>
                  <a:prstGeom prst="rect">
                    <a:avLst/>
                  </a:prstGeom>
                  <a:gradFill rotWithShape="0">
                    <a:gsLst>
                      <a:gs pos="0">
                        <a:schemeClr val="bg1"/>
                      </a:gs>
                      <a:gs pos="100000">
                        <a:srgbClr val="006600"/>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en-US" altLang="en-US" sz="2400"/>
                  </a:p>
                </p:txBody>
              </p:sp>
            </p:grpSp>
            <p:grpSp>
              <p:nvGrpSpPr>
                <p:cNvPr id="9" name="Group 12">
                  <a:extLst>
                    <a:ext uri="{FF2B5EF4-FFF2-40B4-BE49-F238E27FC236}">
                      <a16:creationId xmlns:a16="http://schemas.microsoft.com/office/drawing/2014/main" id="{6132CB04-6273-FB8D-B774-303827B9CE91}"/>
                    </a:ext>
                  </a:extLst>
                </p:cNvPr>
                <p:cNvGrpSpPr>
                  <a:grpSpLocks/>
                </p:cNvGrpSpPr>
                <p:nvPr/>
              </p:nvGrpSpPr>
              <p:grpSpPr bwMode="auto">
                <a:xfrm>
                  <a:off x="5674" y="24"/>
                  <a:ext cx="86" cy="4296"/>
                  <a:chOff x="5616" y="-48"/>
                  <a:chExt cx="144" cy="4368"/>
                </a:xfrm>
              </p:grpSpPr>
              <p:sp>
                <p:nvSpPr>
                  <p:cNvPr id="16" name="Rectangle 13">
                    <a:extLst>
                      <a:ext uri="{FF2B5EF4-FFF2-40B4-BE49-F238E27FC236}">
                        <a16:creationId xmlns:a16="http://schemas.microsoft.com/office/drawing/2014/main" id="{D1412B7D-E81A-D23A-4DFC-20933568A630}"/>
                      </a:ext>
                    </a:extLst>
                  </p:cNvPr>
                  <p:cNvSpPr>
                    <a:spLocks noChangeArrowheads="1"/>
                  </p:cNvSpPr>
                  <p:nvPr/>
                </p:nvSpPr>
                <p:spPr bwMode="auto">
                  <a:xfrm>
                    <a:off x="5616" y="-48"/>
                    <a:ext cx="144" cy="2352"/>
                  </a:xfrm>
                  <a:prstGeom prst="rect">
                    <a:avLst/>
                  </a:prstGeom>
                  <a:gradFill rotWithShape="0">
                    <a:gsLst>
                      <a:gs pos="0">
                        <a:srgbClr val="006600"/>
                      </a:gs>
                      <a:gs pos="100000">
                        <a:schemeClr val="bg1"/>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en-US" altLang="en-US" sz="2400"/>
                  </a:p>
                </p:txBody>
              </p:sp>
              <p:sp>
                <p:nvSpPr>
                  <p:cNvPr id="17" name="Rectangle 14">
                    <a:extLst>
                      <a:ext uri="{FF2B5EF4-FFF2-40B4-BE49-F238E27FC236}">
                        <a16:creationId xmlns:a16="http://schemas.microsoft.com/office/drawing/2014/main" id="{BC1BFC71-0167-313D-DB5B-730DF99D5795}"/>
                      </a:ext>
                    </a:extLst>
                  </p:cNvPr>
                  <p:cNvSpPr>
                    <a:spLocks noChangeArrowheads="1"/>
                  </p:cNvSpPr>
                  <p:nvPr/>
                </p:nvSpPr>
                <p:spPr bwMode="auto">
                  <a:xfrm>
                    <a:off x="5616" y="2160"/>
                    <a:ext cx="144" cy="2160"/>
                  </a:xfrm>
                  <a:prstGeom prst="rect">
                    <a:avLst/>
                  </a:prstGeom>
                  <a:gradFill rotWithShape="0">
                    <a:gsLst>
                      <a:gs pos="0">
                        <a:schemeClr val="bg1"/>
                      </a:gs>
                      <a:gs pos="100000">
                        <a:srgbClr val="FF9900"/>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en-US" altLang="en-US" sz="2400"/>
                  </a:p>
                </p:txBody>
              </p:sp>
            </p:grpSp>
            <p:grpSp>
              <p:nvGrpSpPr>
                <p:cNvPr id="10" name="Group 15">
                  <a:extLst>
                    <a:ext uri="{FF2B5EF4-FFF2-40B4-BE49-F238E27FC236}">
                      <a16:creationId xmlns:a16="http://schemas.microsoft.com/office/drawing/2014/main" id="{0E6E4BE5-857F-CCE5-EA39-08A1FDEFFE52}"/>
                    </a:ext>
                  </a:extLst>
                </p:cNvPr>
                <p:cNvGrpSpPr>
                  <a:grpSpLocks/>
                </p:cNvGrpSpPr>
                <p:nvPr/>
              </p:nvGrpSpPr>
              <p:grpSpPr bwMode="auto">
                <a:xfrm>
                  <a:off x="144" y="0"/>
                  <a:ext cx="5616" cy="144"/>
                  <a:chOff x="96" y="-48"/>
                  <a:chExt cx="5520" cy="144"/>
                </a:xfrm>
              </p:grpSpPr>
              <p:sp>
                <p:nvSpPr>
                  <p:cNvPr id="14" name="Rectangle 16">
                    <a:extLst>
                      <a:ext uri="{FF2B5EF4-FFF2-40B4-BE49-F238E27FC236}">
                        <a16:creationId xmlns:a16="http://schemas.microsoft.com/office/drawing/2014/main" id="{F2119122-2D03-286C-DA47-1F990C0A3F3F}"/>
                      </a:ext>
                    </a:extLst>
                  </p:cNvPr>
                  <p:cNvSpPr>
                    <a:spLocks noChangeArrowheads="1"/>
                  </p:cNvSpPr>
                  <p:nvPr/>
                </p:nvSpPr>
                <p:spPr bwMode="auto">
                  <a:xfrm>
                    <a:off x="96" y="-48"/>
                    <a:ext cx="2736" cy="144"/>
                  </a:xfrm>
                  <a:prstGeom prst="rect">
                    <a:avLst/>
                  </a:prstGeom>
                  <a:gradFill rotWithShape="0">
                    <a:gsLst>
                      <a:gs pos="0">
                        <a:srgbClr val="FF9900"/>
                      </a:gs>
                      <a:gs pos="100000">
                        <a:schemeClr val="bg1"/>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en-US" altLang="en-US" sz="2400"/>
                  </a:p>
                </p:txBody>
              </p:sp>
              <p:sp>
                <p:nvSpPr>
                  <p:cNvPr id="15" name="Rectangle 17">
                    <a:extLst>
                      <a:ext uri="{FF2B5EF4-FFF2-40B4-BE49-F238E27FC236}">
                        <a16:creationId xmlns:a16="http://schemas.microsoft.com/office/drawing/2014/main" id="{6D918051-90EE-CA3C-7E2F-086197F2862F}"/>
                      </a:ext>
                    </a:extLst>
                  </p:cNvPr>
                  <p:cNvSpPr>
                    <a:spLocks noChangeArrowheads="1"/>
                  </p:cNvSpPr>
                  <p:nvPr/>
                </p:nvSpPr>
                <p:spPr bwMode="auto">
                  <a:xfrm>
                    <a:off x="2832" y="-48"/>
                    <a:ext cx="2784" cy="144"/>
                  </a:xfrm>
                  <a:prstGeom prst="rect">
                    <a:avLst/>
                  </a:prstGeom>
                  <a:gradFill rotWithShape="0">
                    <a:gsLst>
                      <a:gs pos="0">
                        <a:schemeClr val="bg1"/>
                      </a:gs>
                      <a:gs pos="100000">
                        <a:srgbClr val="006600"/>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en-US" altLang="en-US" sz="2400"/>
                  </a:p>
                </p:txBody>
              </p:sp>
            </p:grpSp>
            <p:grpSp>
              <p:nvGrpSpPr>
                <p:cNvPr id="11" name="Group 18">
                  <a:extLst>
                    <a:ext uri="{FF2B5EF4-FFF2-40B4-BE49-F238E27FC236}">
                      <a16:creationId xmlns:a16="http://schemas.microsoft.com/office/drawing/2014/main" id="{4898CB6C-D816-F166-6D07-7D0B18B4F350}"/>
                    </a:ext>
                  </a:extLst>
                </p:cNvPr>
                <p:cNvGrpSpPr>
                  <a:grpSpLocks/>
                </p:cNvGrpSpPr>
                <p:nvPr/>
              </p:nvGrpSpPr>
              <p:grpSpPr bwMode="auto">
                <a:xfrm>
                  <a:off x="144" y="4234"/>
                  <a:ext cx="5616" cy="86"/>
                  <a:chOff x="96" y="4176"/>
                  <a:chExt cx="5520" cy="144"/>
                </a:xfrm>
              </p:grpSpPr>
              <p:sp>
                <p:nvSpPr>
                  <p:cNvPr id="12" name="Rectangle 19">
                    <a:extLst>
                      <a:ext uri="{FF2B5EF4-FFF2-40B4-BE49-F238E27FC236}">
                        <a16:creationId xmlns:a16="http://schemas.microsoft.com/office/drawing/2014/main" id="{D1F3969E-1A8C-5985-5AAE-F9EB7A693888}"/>
                      </a:ext>
                    </a:extLst>
                  </p:cNvPr>
                  <p:cNvSpPr>
                    <a:spLocks noChangeArrowheads="1"/>
                  </p:cNvSpPr>
                  <p:nvPr/>
                </p:nvSpPr>
                <p:spPr bwMode="auto">
                  <a:xfrm>
                    <a:off x="96" y="4176"/>
                    <a:ext cx="2736" cy="144"/>
                  </a:xfrm>
                  <a:prstGeom prst="rect">
                    <a:avLst/>
                  </a:prstGeom>
                  <a:gradFill rotWithShape="0">
                    <a:gsLst>
                      <a:gs pos="0">
                        <a:srgbClr val="006600"/>
                      </a:gs>
                      <a:gs pos="100000">
                        <a:schemeClr val="bg1"/>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en-US" altLang="en-US" sz="2400"/>
                  </a:p>
                </p:txBody>
              </p:sp>
              <p:sp>
                <p:nvSpPr>
                  <p:cNvPr id="13" name="Rectangle 20">
                    <a:extLst>
                      <a:ext uri="{FF2B5EF4-FFF2-40B4-BE49-F238E27FC236}">
                        <a16:creationId xmlns:a16="http://schemas.microsoft.com/office/drawing/2014/main" id="{1F27BA3F-F6C2-CCBB-CB3E-10B39AF597E9}"/>
                      </a:ext>
                    </a:extLst>
                  </p:cNvPr>
                  <p:cNvSpPr>
                    <a:spLocks noChangeArrowheads="1"/>
                  </p:cNvSpPr>
                  <p:nvPr/>
                </p:nvSpPr>
                <p:spPr bwMode="auto">
                  <a:xfrm>
                    <a:off x="2832" y="4176"/>
                    <a:ext cx="2784" cy="144"/>
                  </a:xfrm>
                  <a:prstGeom prst="rect">
                    <a:avLst/>
                  </a:prstGeom>
                  <a:gradFill rotWithShape="0">
                    <a:gsLst>
                      <a:gs pos="0">
                        <a:schemeClr val="bg1"/>
                      </a:gs>
                      <a:gs pos="100000">
                        <a:srgbClr val="FF9900"/>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en-US" altLang="en-US" sz="2400"/>
                  </a:p>
                </p:txBody>
              </p:sp>
            </p:grpSp>
          </p:grpSp>
          <p:sp>
            <p:nvSpPr>
              <p:cNvPr id="7" name="Rectangle 21">
                <a:extLst>
                  <a:ext uri="{FF2B5EF4-FFF2-40B4-BE49-F238E27FC236}">
                    <a16:creationId xmlns:a16="http://schemas.microsoft.com/office/drawing/2014/main" id="{E00A57E0-DB73-8E4D-B09C-85208C50C0D8}"/>
                  </a:ext>
                </a:extLst>
              </p:cNvPr>
              <p:cNvSpPr>
                <a:spLocks noChangeArrowheads="1"/>
              </p:cNvSpPr>
              <p:nvPr/>
            </p:nvSpPr>
            <p:spPr bwMode="auto">
              <a:xfrm>
                <a:off x="179388" y="1066800"/>
                <a:ext cx="8812212" cy="76200"/>
              </a:xfrm>
              <a:prstGeom prst="rect">
                <a:avLst/>
              </a:prstGeom>
              <a:gradFill rotWithShape="0">
                <a:gsLst>
                  <a:gs pos="0">
                    <a:schemeClr val="accent2"/>
                  </a:gs>
                  <a:gs pos="50000">
                    <a:schemeClr val="hlink"/>
                  </a:gs>
                  <a:gs pos="100000">
                    <a:schemeClr val="accent2"/>
                  </a:gs>
                </a:gsLst>
                <a:lin ang="0" scaled="1"/>
              </a:gradFill>
              <a:ln w="9525">
                <a:noFill/>
                <a:miter lim="800000"/>
                <a:headEnd/>
                <a:tailEnd/>
              </a:ln>
              <a:effectLst/>
            </p:spPr>
            <p:txBody>
              <a:bodyPr wrap="none" anchor="ctr"/>
              <a:lstStyle/>
              <a:p>
                <a:pPr>
                  <a:defRPr/>
                </a:pPr>
                <a:endParaRPr lang="en-US">
                  <a:latin typeface="Times New Roman" charset="0"/>
                </a:endParaRPr>
              </a:p>
            </p:txBody>
          </p:sp>
        </p:grpSp>
        <p:pic>
          <p:nvPicPr>
            <p:cNvPr id="5" name="Picture 42" descr="A picture containing shape&#10;&#10;Description automatically generated">
              <a:extLst>
                <a:ext uri="{FF2B5EF4-FFF2-40B4-BE49-F238E27FC236}">
                  <a16:creationId xmlns:a16="http://schemas.microsoft.com/office/drawing/2014/main" id="{40A50ACC-FB20-8BEF-A2CE-04EC08EBB68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335460" y="194436"/>
              <a:ext cx="1656140" cy="872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423643785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nodeType="clickEffect">
                                  <p:stCondLst>
                                    <p:cond delay="0"/>
                                  </p:stCondLst>
                                  <p:childTnLst>
                                    <p:set>
                                      <p:cBhvr>
                                        <p:cTn id="6" dur="1" fill="hold">
                                          <p:stCondLst>
                                            <p:cond delay="0"/>
                                          </p:stCondLst>
                                        </p:cTn>
                                        <p:tgtEl>
                                          <p:spTgt spid="29700"/>
                                        </p:tgtEl>
                                        <p:attrNameLst>
                                          <p:attrName>style.visibility</p:attrName>
                                        </p:attrNameLst>
                                      </p:cBhvr>
                                      <p:to>
                                        <p:strVal val="visible"/>
                                      </p:to>
                                    </p:set>
                                    <p:animEffect transition="in" filter="dissolve">
                                      <p:cBhvr>
                                        <p:cTn id="7" dur="500"/>
                                        <p:tgtEl>
                                          <p:spTgt spid="2970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61" name="Title 1"/>
          <p:cNvSpPr>
            <a:spLocks noGrp="1"/>
          </p:cNvSpPr>
          <p:nvPr>
            <p:ph type="title"/>
          </p:nvPr>
        </p:nvSpPr>
        <p:spPr>
          <a:xfrm>
            <a:off x="136526" y="228600"/>
            <a:ext cx="9007474" cy="715963"/>
          </a:xfrm>
        </p:spPr>
        <p:txBody>
          <a:bodyPr/>
          <a:lstStyle/>
          <a:p>
            <a:r>
              <a:rPr lang="en-IN" sz="2800" dirty="0">
                <a:latin typeface="Times New Roman" panose="02020603050405020304" pitchFamily="18" charset="0"/>
                <a:cs typeface="Times New Roman" panose="02020603050405020304" pitchFamily="18" charset="0"/>
              </a:rPr>
              <a:t>Actual </a:t>
            </a:r>
            <a:r>
              <a:rPr lang="en-IN" sz="2800" dirty="0" err="1">
                <a:latin typeface="Times New Roman" panose="02020603050405020304" pitchFamily="18" charset="0"/>
                <a:cs typeface="Times New Roman" panose="02020603050405020304" pitchFamily="18" charset="0"/>
              </a:rPr>
              <a:t>Vs</a:t>
            </a:r>
            <a:r>
              <a:rPr lang="en-IN" sz="2800" dirty="0">
                <a:latin typeface="Times New Roman" panose="02020603050405020304" pitchFamily="18" charset="0"/>
                <a:cs typeface="Times New Roman" panose="02020603050405020304" pitchFamily="18" charset="0"/>
              </a:rPr>
              <a:t> Eco-friendly Equivalence Ratio for CI Combustion</a:t>
            </a:r>
          </a:p>
        </p:txBody>
      </p:sp>
      <p:pic>
        <p:nvPicPr>
          <p:cNvPr id="2065" name="Picture 2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14400" y="865187"/>
            <a:ext cx="7239000" cy="5840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66" name="Freeform 21"/>
          <p:cNvSpPr>
            <a:spLocks/>
          </p:cNvSpPr>
          <p:nvPr/>
        </p:nvSpPr>
        <p:spPr bwMode="auto">
          <a:xfrm>
            <a:off x="3297238" y="1058862"/>
            <a:ext cx="3541712" cy="4668838"/>
          </a:xfrm>
          <a:custGeom>
            <a:avLst/>
            <a:gdLst>
              <a:gd name="T0" fmla="*/ 0 w 3542146"/>
              <a:gd name="T1" fmla="*/ 0 h 4668981"/>
              <a:gd name="T2" fmla="*/ 27700 w 3542146"/>
              <a:gd name="T3" fmla="*/ 332479 h 4668981"/>
              <a:gd name="T4" fmla="*/ 27700 w 3542146"/>
              <a:gd name="T5" fmla="*/ 928170 h 4668981"/>
              <a:gd name="T6" fmla="*/ 138494 w 3542146"/>
              <a:gd name="T7" fmla="*/ 1426886 h 4668981"/>
              <a:gd name="T8" fmla="*/ 180043 w 3542146"/>
              <a:gd name="T9" fmla="*/ 1870192 h 4668981"/>
              <a:gd name="T10" fmla="*/ 276989 w 3542146"/>
              <a:gd name="T11" fmla="*/ 2105698 h 4668981"/>
              <a:gd name="T12" fmla="*/ 429332 w 3542146"/>
              <a:gd name="T13" fmla="*/ 2410469 h 4668981"/>
              <a:gd name="T14" fmla="*/ 706321 w 3542146"/>
              <a:gd name="T15" fmla="*/ 2590561 h 4668981"/>
              <a:gd name="T16" fmla="*/ 1177204 w 3542146"/>
              <a:gd name="T17" fmla="*/ 2839917 h 4668981"/>
              <a:gd name="T18" fmla="*/ 1717333 w 3542146"/>
              <a:gd name="T19" fmla="*/ 3103131 h 4668981"/>
              <a:gd name="T20" fmla="*/ 2783737 w 3542146"/>
              <a:gd name="T21" fmla="*/ 3601850 h 4668981"/>
              <a:gd name="T22" fmla="*/ 3420813 w 3542146"/>
              <a:gd name="T23" fmla="*/ 3837355 h 4668981"/>
              <a:gd name="T24" fmla="*/ 3503911 w 3542146"/>
              <a:gd name="T25" fmla="*/ 3920476 h 4668981"/>
              <a:gd name="T26" fmla="*/ 3476212 w 3542146"/>
              <a:gd name="T27" fmla="*/ 4003596 h 4668981"/>
              <a:gd name="T28" fmla="*/ 3337715 w 3542146"/>
              <a:gd name="T29" fmla="*/ 4031301 h 4668981"/>
              <a:gd name="T30" fmla="*/ 3129975 w 3542146"/>
              <a:gd name="T31" fmla="*/ 4031301 h 4668981"/>
              <a:gd name="T32" fmla="*/ 2756040 w 3542146"/>
              <a:gd name="T33" fmla="*/ 4100567 h 4668981"/>
              <a:gd name="T34" fmla="*/ 734021 w 3542146"/>
              <a:gd name="T35" fmla="*/ 4668550 h 4668981"/>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3542146"/>
              <a:gd name="T55" fmla="*/ 0 h 4668981"/>
              <a:gd name="T56" fmla="*/ 3542146 w 3542146"/>
              <a:gd name="T57" fmla="*/ 4668981 h 4668981"/>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3542146" h="4668981">
                <a:moveTo>
                  <a:pt x="0" y="0"/>
                </a:moveTo>
                <a:cubicBezTo>
                  <a:pt x="11545" y="88900"/>
                  <a:pt x="23091" y="177800"/>
                  <a:pt x="27709" y="332509"/>
                </a:cubicBezTo>
                <a:cubicBezTo>
                  <a:pt x="32327" y="487218"/>
                  <a:pt x="9236" y="745836"/>
                  <a:pt x="27709" y="928254"/>
                </a:cubicBezTo>
                <a:cubicBezTo>
                  <a:pt x="46182" y="1110672"/>
                  <a:pt x="113145" y="1270000"/>
                  <a:pt x="138545" y="1427018"/>
                </a:cubicBezTo>
                <a:cubicBezTo>
                  <a:pt x="163945" y="1584036"/>
                  <a:pt x="157018" y="1757218"/>
                  <a:pt x="180109" y="1870363"/>
                </a:cubicBezTo>
                <a:cubicBezTo>
                  <a:pt x="203200" y="1983508"/>
                  <a:pt x="235527" y="2015836"/>
                  <a:pt x="277091" y="2105891"/>
                </a:cubicBezTo>
                <a:cubicBezTo>
                  <a:pt x="318655" y="2195946"/>
                  <a:pt x="357909" y="2329873"/>
                  <a:pt x="429491" y="2410691"/>
                </a:cubicBezTo>
                <a:cubicBezTo>
                  <a:pt x="501073" y="2491509"/>
                  <a:pt x="581891" y="2519218"/>
                  <a:pt x="706582" y="2590800"/>
                </a:cubicBezTo>
                <a:cubicBezTo>
                  <a:pt x="831273" y="2662382"/>
                  <a:pt x="1009073" y="2754745"/>
                  <a:pt x="1177636" y="2840181"/>
                </a:cubicBezTo>
                <a:cubicBezTo>
                  <a:pt x="1346200" y="2925617"/>
                  <a:pt x="1717963" y="3103418"/>
                  <a:pt x="1717963" y="3103418"/>
                </a:cubicBezTo>
                <a:cubicBezTo>
                  <a:pt x="1985817" y="3230418"/>
                  <a:pt x="2500745" y="3479799"/>
                  <a:pt x="2784763" y="3602181"/>
                </a:cubicBezTo>
                <a:cubicBezTo>
                  <a:pt x="3068781" y="3724563"/>
                  <a:pt x="3302000" y="3784600"/>
                  <a:pt x="3422073" y="3837709"/>
                </a:cubicBezTo>
                <a:cubicBezTo>
                  <a:pt x="3542146" y="3890818"/>
                  <a:pt x="3495964" y="3893127"/>
                  <a:pt x="3505200" y="3920836"/>
                </a:cubicBezTo>
                <a:cubicBezTo>
                  <a:pt x="3514436" y="3948545"/>
                  <a:pt x="3505200" y="3985490"/>
                  <a:pt x="3477491" y="4003963"/>
                </a:cubicBezTo>
                <a:cubicBezTo>
                  <a:pt x="3449782" y="4022436"/>
                  <a:pt x="3396672" y="4027054"/>
                  <a:pt x="3338945" y="4031672"/>
                </a:cubicBezTo>
                <a:cubicBezTo>
                  <a:pt x="3281218" y="4036290"/>
                  <a:pt x="3228109" y="4020127"/>
                  <a:pt x="3131127" y="4031672"/>
                </a:cubicBezTo>
                <a:cubicBezTo>
                  <a:pt x="3034145" y="4043217"/>
                  <a:pt x="3156527" y="3994727"/>
                  <a:pt x="2757054" y="4100945"/>
                </a:cubicBezTo>
                <a:cubicBezTo>
                  <a:pt x="2357581" y="4207163"/>
                  <a:pt x="734291" y="4668981"/>
                  <a:pt x="734291" y="4668981"/>
                </a:cubicBezTo>
              </a:path>
            </a:pathLst>
          </a:custGeom>
          <a:noFill/>
          <a:ln w="57150" cap="flat" cmpd="sng" algn="ctr">
            <a:solidFill>
              <a:srgbClr val="FF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en-IN"/>
          </a:p>
        </p:txBody>
      </p:sp>
      <p:sp>
        <p:nvSpPr>
          <p:cNvPr id="24" name="Oval 23"/>
          <p:cNvSpPr>
            <a:spLocks noChangeArrowheads="1"/>
          </p:cNvSpPr>
          <p:nvPr/>
        </p:nvSpPr>
        <p:spPr bwMode="auto">
          <a:xfrm>
            <a:off x="3429000" y="5132387"/>
            <a:ext cx="228600" cy="228600"/>
          </a:xfrm>
          <a:prstGeom prst="ellipse">
            <a:avLst/>
          </a:prstGeom>
          <a:solidFill>
            <a:srgbClr val="92D050"/>
          </a:solidFill>
          <a:ln w="9525" algn="ctr">
            <a:solidFill>
              <a:schemeClr val="tx1"/>
            </a:solidFill>
            <a:round/>
            <a:headEnd/>
            <a:tailEnd/>
          </a:ln>
        </p:spPr>
        <p:txBody>
          <a:bodyPr/>
          <a:lstStyle>
            <a:lvl1pPr eaLnBrk="0" hangingPunct="0">
              <a:defRPr sz="1600">
                <a:solidFill>
                  <a:schemeClr val="tx1"/>
                </a:solidFill>
                <a:latin typeface="Arial" panose="020B0604020202020204" pitchFamily="34" charset="0"/>
              </a:defRPr>
            </a:lvl1pPr>
            <a:lvl2pPr marL="742950" indent="-285750" eaLnBrk="0" hangingPunct="0">
              <a:defRPr sz="1600">
                <a:solidFill>
                  <a:schemeClr val="tx1"/>
                </a:solidFill>
                <a:latin typeface="Arial" panose="020B0604020202020204" pitchFamily="34" charset="0"/>
              </a:defRPr>
            </a:lvl2pPr>
            <a:lvl3pPr marL="1143000" indent="-228600" eaLnBrk="0" hangingPunct="0">
              <a:defRPr sz="1600">
                <a:solidFill>
                  <a:schemeClr val="tx1"/>
                </a:solidFill>
                <a:latin typeface="Arial" panose="020B0604020202020204" pitchFamily="34" charset="0"/>
              </a:defRPr>
            </a:lvl3pPr>
            <a:lvl4pPr marL="1600200" indent="-228600" eaLnBrk="0" hangingPunct="0">
              <a:defRPr sz="1600">
                <a:solidFill>
                  <a:schemeClr val="tx1"/>
                </a:solidFill>
                <a:latin typeface="Arial" panose="020B0604020202020204" pitchFamily="34" charset="0"/>
              </a:defRPr>
            </a:lvl4pPr>
            <a:lvl5pPr marL="2057400" indent="-228600" eaLnBrk="0" hangingPunct="0">
              <a:defRPr sz="1600">
                <a:solidFill>
                  <a:schemeClr val="tx1"/>
                </a:solidFill>
                <a:latin typeface="Arial" panose="020B0604020202020204" pitchFamily="34" charset="0"/>
              </a:defRPr>
            </a:lvl5pPr>
            <a:lvl6pPr marL="2514600" indent="-228600" algn="ctr" eaLnBrk="0" fontAlgn="base" hangingPunct="0">
              <a:spcBef>
                <a:spcPct val="0"/>
              </a:spcBef>
              <a:spcAft>
                <a:spcPct val="0"/>
              </a:spcAft>
              <a:defRPr sz="1600">
                <a:solidFill>
                  <a:schemeClr val="tx1"/>
                </a:solidFill>
                <a:latin typeface="Arial" panose="020B0604020202020204" pitchFamily="34" charset="0"/>
              </a:defRPr>
            </a:lvl6pPr>
            <a:lvl7pPr marL="2971800" indent="-228600" algn="ctr" eaLnBrk="0" fontAlgn="base" hangingPunct="0">
              <a:spcBef>
                <a:spcPct val="0"/>
              </a:spcBef>
              <a:spcAft>
                <a:spcPct val="0"/>
              </a:spcAft>
              <a:defRPr sz="1600">
                <a:solidFill>
                  <a:schemeClr val="tx1"/>
                </a:solidFill>
                <a:latin typeface="Arial" panose="020B0604020202020204" pitchFamily="34" charset="0"/>
              </a:defRPr>
            </a:lvl7pPr>
            <a:lvl8pPr marL="3429000" indent="-228600" algn="ctr" eaLnBrk="0" fontAlgn="base" hangingPunct="0">
              <a:spcBef>
                <a:spcPct val="0"/>
              </a:spcBef>
              <a:spcAft>
                <a:spcPct val="0"/>
              </a:spcAft>
              <a:defRPr sz="1600">
                <a:solidFill>
                  <a:schemeClr val="tx1"/>
                </a:solidFill>
                <a:latin typeface="Arial" panose="020B0604020202020204" pitchFamily="34" charset="0"/>
              </a:defRPr>
            </a:lvl8pPr>
            <a:lvl9pPr marL="3886200" indent="-228600" algn="ctr" eaLnBrk="0" fontAlgn="base" hangingPunct="0">
              <a:spcBef>
                <a:spcPct val="0"/>
              </a:spcBef>
              <a:spcAft>
                <a:spcPct val="0"/>
              </a:spcAft>
              <a:defRPr sz="1600">
                <a:solidFill>
                  <a:schemeClr val="tx1"/>
                </a:solidFill>
                <a:latin typeface="Arial" panose="020B0604020202020204" pitchFamily="34" charset="0"/>
              </a:defRPr>
            </a:lvl9pPr>
          </a:lstStyle>
          <a:p>
            <a:pPr eaLnBrk="1" hangingPunct="1"/>
            <a:endParaRPr lang="en-IN"/>
          </a:p>
        </p:txBody>
      </p:sp>
      <p:grpSp>
        <p:nvGrpSpPr>
          <p:cNvPr id="3" name="Group 38">
            <a:extLst>
              <a:ext uri="{FF2B5EF4-FFF2-40B4-BE49-F238E27FC236}">
                <a16:creationId xmlns:a16="http://schemas.microsoft.com/office/drawing/2014/main" id="{B3326D62-E866-A17F-221F-DBA8B9A1B019}"/>
              </a:ext>
            </a:extLst>
          </p:cNvPr>
          <p:cNvGrpSpPr>
            <a:grpSpLocks/>
          </p:cNvGrpSpPr>
          <p:nvPr/>
        </p:nvGrpSpPr>
        <p:grpSpPr bwMode="auto">
          <a:xfrm>
            <a:off x="0" y="0"/>
            <a:ext cx="9144000" cy="6858000"/>
            <a:chOff x="0" y="0"/>
            <a:chExt cx="9144000" cy="6858000"/>
          </a:xfrm>
        </p:grpSpPr>
        <p:grpSp>
          <p:nvGrpSpPr>
            <p:cNvPr id="4" name="Group 19">
              <a:extLst>
                <a:ext uri="{FF2B5EF4-FFF2-40B4-BE49-F238E27FC236}">
                  <a16:creationId xmlns:a16="http://schemas.microsoft.com/office/drawing/2014/main" id="{E7AEE660-BA4F-26CE-2F6E-31BD43728B4E}"/>
                </a:ext>
              </a:extLst>
            </p:cNvPr>
            <p:cNvGrpSpPr>
              <a:grpSpLocks/>
            </p:cNvGrpSpPr>
            <p:nvPr/>
          </p:nvGrpSpPr>
          <p:grpSpPr bwMode="auto">
            <a:xfrm>
              <a:off x="0" y="0"/>
              <a:ext cx="9144000" cy="6858000"/>
              <a:chOff x="0" y="0"/>
              <a:chExt cx="9144000" cy="6858000"/>
            </a:xfrm>
          </p:grpSpPr>
          <p:grpSp>
            <p:nvGrpSpPr>
              <p:cNvPr id="6" name="Group 8">
                <a:extLst>
                  <a:ext uri="{FF2B5EF4-FFF2-40B4-BE49-F238E27FC236}">
                    <a16:creationId xmlns:a16="http://schemas.microsoft.com/office/drawing/2014/main" id="{89CE2B9E-102A-E780-0C2F-9557B7CA35CA}"/>
                  </a:ext>
                </a:extLst>
              </p:cNvPr>
              <p:cNvGrpSpPr>
                <a:grpSpLocks/>
              </p:cNvGrpSpPr>
              <p:nvPr/>
            </p:nvGrpSpPr>
            <p:grpSpPr bwMode="auto">
              <a:xfrm>
                <a:off x="0" y="0"/>
                <a:ext cx="9144000" cy="6858000"/>
                <a:chOff x="0" y="0"/>
                <a:chExt cx="5760" cy="4320"/>
              </a:xfrm>
            </p:grpSpPr>
            <p:grpSp>
              <p:nvGrpSpPr>
                <p:cNvPr id="8" name="Group 9">
                  <a:extLst>
                    <a:ext uri="{FF2B5EF4-FFF2-40B4-BE49-F238E27FC236}">
                      <a16:creationId xmlns:a16="http://schemas.microsoft.com/office/drawing/2014/main" id="{E7209B71-AB95-44E0-3C5C-73B408524173}"/>
                    </a:ext>
                  </a:extLst>
                </p:cNvPr>
                <p:cNvGrpSpPr>
                  <a:grpSpLocks/>
                </p:cNvGrpSpPr>
                <p:nvPr/>
              </p:nvGrpSpPr>
              <p:grpSpPr bwMode="auto">
                <a:xfrm>
                  <a:off x="0" y="0"/>
                  <a:ext cx="192" cy="4320"/>
                  <a:chOff x="0" y="-48"/>
                  <a:chExt cx="144" cy="4368"/>
                </a:xfrm>
              </p:grpSpPr>
              <p:sp>
                <p:nvSpPr>
                  <p:cNvPr id="18" name="Rectangle 10">
                    <a:extLst>
                      <a:ext uri="{FF2B5EF4-FFF2-40B4-BE49-F238E27FC236}">
                        <a16:creationId xmlns:a16="http://schemas.microsoft.com/office/drawing/2014/main" id="{F8CA6793-C008-A571-D3BD-1A0440FA92C6}"/>
                      </a:ext>
                    </a:extLst>
                  </p:cNvPr>
                  <p:cNvSpPr>
                    <a:spLocks noChangeArrowheads="1"/>
                  </p:cNvSpPr>
                  <p:nvPr/>
                </p:nvSpPr>
                <p:spPr bwMode="auto">
                  <a:xfrm>
                    <a:off x="0" y="-48"/>
                    <a:ext cx="144" cy="2352"/>
                  </a:xfrm>
                  <a:prstGeom prst="rect">
                    <a:avLst/>
                  </a:prstGeom>
                  <a:gradFill rotWithShape="0">
                    <a:gsLst>
                      <a:gs pos="0">
                        <a:srgbClr val="FF9900"/>
                      </a:gs>
                      <a:gs pos="100000">
                        <a:schemeClr val="bg1"/>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en-US" altLang="en-US" sz="2400"/>
                  </a:p>
                </p:txBody>
              </p:sp>
              <p:sp>
                <p:nvSpPr>
                  <p:cNvPr id="19" name="Rectangle 11">
                    <a:extLst>
                      <a:ext uri="{FF2B5EF4-FFF2-40B4-BE49-F238E27FC236}">
                        <a16:creationId xmlns:a16="http://schemas.microsoft.com/office/drawing/2014/main" id="{697235D9-2901-9E92-6F92-6ED45DEAAD31}"/>
                      </a:ext>
                    </a:extLst>
                  </p:cNvPr>
                  <p:cNvSpPr>
                    <a:spLocks noChangeArrowheads="1"/>
                  </p:cNvSpPr>
                  <p:nvPr/>
                </p:nvSpPr>
                <p:spPr bwMode="auto">
                  <a:xfrm>
                    <a:off x="0" y="2160"/>
                    <a:ext cx="144" cy="2160"/>
                  </a:xfrm>
                  <a:prstGeom prst="rect">
                    <a:avLst/>
                  </a:prstGeom>
                  <a:gradFill rotWithShape="0">
                    <a:gsLst>
                      <a:gs pos="0">
                        <a:schemeClr val="bg1"/>
                      </a:gs>
                      <a:gs pos="100000">
                        <a:srgbClr val="006600"/>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en-US" altLang="en-US" sz="2400"/>
                  </a:p>
                </p:txBody>
              </p:sp>
            </p:grpSp>
            <p:grpSp>
              <p:nvGrpSpPr>
                <p:cNvPr id="9" name="Group 12">
                  <a:extLst>
                    <a:ext uri="{FF2B5EF4-FFF2-40B4-BE49-F238E27FC236}">
                      <a16:creationId xmlns:a16="http://schemas.microsoft.com/office/drawing/2014/main" id="{DA8E7678-AE98-F92B-C626-BBAB158F3682}"/>
                    </a:ext>
                  </a:extLst>
                </p:cNvPr>
                <p:cNvGrpSpPr>
                  <a:grpSpLocks/>
                </p:cNvGrpSpPr>
                <p:nvPr/>
              </p:nvGrpSpPr>
              <p:grpSpPr bwMode="auto">
                <a:xfrm>
                  <a:off x="5674" y="24"/>
                  <a:ext cx="86" cy="4296"/>
                  <a:chOff x="5616" y="-48"/>
                  <a:chExt cx="144" cy="4368"/>
                </a:xfrm>
              </p:grpSpPr>
              <p:sp>
                <p:nvSpPr>
                  <p:cNvPr id="16" name="Rectangle 13">
                    <a:extLst>
                      <a:ext uri="{FF2B5EF4-FFF2-40B4-BE49-F238E27FC236}">
                        <a16:creationId xmlns:a16="http://schemas.microsoft.com/office/drawing/2014/main" id="{473CADA8-A7D4-A484-6A48-770B41FB50A6}"/>
                      </a:ext>
                    </a:extLst>
                  </p:cNvPr>
                  <p:cNvSpPr>
                    <a:spLocks noChangeArrowheads="1"/>
                  </p:cNvSpPr>
                  <p:nvPr/>
                </p:nvSpPr>
                <p:spPr bwMode="auto">
                  <a:xfrm>
                    <a:off x="5616" y="-48"/>
                    <a:ext cx="144" cy="2352"/>
                  </a:xfrm>
                  <a:prstGeom prst="rect">
                    <a:avLst/>
                  </a:prstGeom>
                  <a:gradFill rotWithShape="0">
                    <a:gsLst>
                      <a:gs pos="0">
                        <a:srgbClr val="006600"/>
                      </a:gs>
                      <a:gs pos="100000">
                        <a:schemeClr val="bg1"/>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en-US" altLang="en-US" sz="2400"/>
                  </a:p>
                </p:txBody>
              </p:sp>
              <p:sp>
                <p:nvSpPr>
                  <p:cNvPr id="17" name="Rectangle 14">
                    <a:extLst>
                      <a:ext uri="{FF2B5EF4-FFF2-40B4-BE49-F238E27FC236}">
                        <a16:creationId xmlns:a16="http://schemas.microsoft.com/office/drawing/2014/main" id="{150772E0-6048-FDC9-E9BC-B82C44C16F08}"/>
                      </a:ext>
                    </a:extLst>
                  </p:cNvPr>
                  <p:cNvSpPr>
                    <a:spLocks noChangeArrowheads="1"/>
                  </p:cNvSpPr>
                  <p:nvPr/>
                </p:nvSpPr>
                <p:spPr bwMode="auto">
                  <a:xfrm>
                    <a:off x="5616" y="2160"/>
                    <a:ext cx="144" cy="2160"/>
                  </a:xfrm>
                  <a:prstGeom prst="rect">
                    <a:avLst/>
                  </a:prstGeom>
                  <a:gradFill rotWithShape="0">
                    <a:gsLst>
                      <a:gs pos="0">
                        <a:schemeClr val="bg1"/>
                      </a:gs>
                      <a:gs pos="100000">
                        <a:srgbClr val="FF9900"/>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en-US" altLang="en-US" sz="2400"/>
                  </a:p>
                </p:txBody>
              </p:sp>
            </p:grpSp>
            <p:grpSp>
              <p:nvGrpSpPr>
                <p:cNvPr id="10" name="Group 15">
                  <a:extLst>
                    <a:ext uri="{FF2B5EF4-FFF2-40B4-BE49-F238E27FC236}">
                      <a16:creationId xmlns:a16="http://schemas.microsoft.com/office/drawing/2014/main" id="{202DAFF8-0D32-DBAC-4E01-B7B9B4327794}"/>
                    </a:ext>
                  </a:extLst>
                </p:cNvPr>
                <p:cNvGrpSpPr>
                  <a:grpSpLocks/>
                </p:cNvGrpSpPr>
                <p:nvPr/>
              </p:nvGrpSpPr>
              <p:grpSpPr bwMode="auto">
                <a:xfrm>
                  <a:off x="144" y="0"/>
                  <a:ext cx="5616" cy="144"/>
                  <a:chOff x="96" y="-48"/>
                  <a:chExt cx="5520" cy="144"/>
                </a:xfrm>
              </p:grpSpPr>
              <p:sp>
                <p:nvSpPr>
                  <p:cNvPr id="14" name="Rectangle 16">
                    <a:extLst>
                      <a:ext uri="{FF2B5EF4-FFF2-40B4-BE49-F238E27FC236}">
                        <a16:creationId xmlns:a16="http://schemas.microsoft.com/office/drawing/2014/main" id="{5D9EE786-3D35-0F17-6059-2EC26FE4C186}"/>
                      </a:ext>
                    </a:extLst>
                  </p:cNvPr>
                  <p:cNvSpPr>
                    <a:spLocks noChangeArrowheads="1"/>
                  </p:cNvSpPr>
                  <p:nvPr/>
                </p:nvSpPr>
                <p:spPr bwMode="auto">
                  <a:xfrm>
                    <a:off x="96" y="-48"/>
                    <a:ext cx="2736" cy="144"/>
                  </a:xfrm>
                  <a:prstGeom prst="rect">
                    <a:avLst/>
                  </a:prstGeom>
                  <a:gradFill rotWithShape="0">
                    <a:gsLst>
                      <a:gs pos="0">
                        <a:srgbClr val="FF9900"/>
                      </a:gs>
                      <a:gs pos="100000">
                        <a:schemeClr val="bg1"/>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en-US" altLang="en-US" sz="2400"/>
                  </a:p>
                </p:txBody>
              </p:sp>
              <p:sp>
                <p:nvSpPr>
                  <p:cNvPr id="15" name="Rectangle 17">
                    <a:extLst>
                      <a:ext uri="{FF2B5EF4-FFF2-40B4-BE49-F238E27FC236}">
                        <a16:creationId xmlns:a16="http://schemas.microsoft.com/office/drawing/2014/main" id="{009BF151-7D0B-8C25-A56B-DBEEF3807099}"/>
                      </a:ext>
                    </a:extLst>
                  </p:cNvPr>
                  <p:cNvSpPr>
                    <a:spLocks noChangeArrowheads="1"/>
                  </p:cNvSpPr>
                  <p:nvPr/>
                </p:nvSpPr>
                <p:spPr bwMode="auto">
                  <a:xfrm>
                    <a:off x="2832" y="-48"/>
                    <a:ext cx="2784" cy="144"/>
                  </a:xfrm>
                  <a:prstGeom prst="rect">
                    <a:avLst/>
                  </a:prstGeom>
                  <a:gradFill rotWithShape="0">
                    <a:gsLst>
                      <a:gs pos="0">
                        <a:schemeClr val="bg1"/>
                      </a:gs>
                      <a:gs pos="100000">
                        <a:srgbClr val="006600"/>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en-US" altLang="en-US" sz="2400"/>
                  </a:p>
                </p:txBody>
              </p:sp>
            </p:grpSp>
            <p:grpSp>
              <p:nvGrpSpPr>
                <p:cNvPr id="11" name="Group 18">
                  <a:extLst>
                    <a:ext uri="{FF2B5EF4-FFF2-40B4-BE49-F238E27FC236}">
                      <a16:creationId xmlns:a16="http://schemas.microsoft.com/office/drawing/2014/main" id="{EDC6D043-3362-473D-D072-50934F46B35A}"/>
                    </a:ext>
                  </a:extLst>
                </p:cNvPr>
                <p:cNvGrpSpPr>
                  <a:grpSpLocks/>
                </p:cNvGrpSpPr>
                <p:nvPr/>
              </p:nvGrpSpPr>
              <p:grpSpPr bwMode="auto">
                <a:xfrm>
                  <a:off x="144" y="4234"/>
                  <a:ext cx="5616" cy="86"/>
                  <a:chOff x="96" y="4176"/>
                  <a:chExt cx="5520" cy="144"/>
                </a:xfrm>
              </p:grpSpPr>
              <p:sp>
                <p:nvSpPr>
                  <p:cNvPr id="12" name="Rectangle 19">
                    <a:extLst>
                      <a:ext uri="{FF2B5EF4-FFF2-40B4-BE49-F238E27FC236}">
                        <a16:creationId xmlns:a16="http://schemas.microsoft.com/office/drawing/2014/main" id="{18DBF050-0A50-466A-E4AD-957033C26C44}"/>
                      </a:ext>
                    </a:extLst>
                  </p:cNvPr>
                  <p:cNvSpPr>
                    <a:spLocks noChangeArrowheads="1"/>
                  </p:cNvSpPr>
                  <p:nvPr/>
                </p:nvSpPr>
                <p:spPr bwMode="auto">
                  <a:xfrm>
                    <a:off x="96" y="4176"/>
                    <a:ext cx="2736" cy="144"/>
                  </a:xfrm>
                  <a:prstGeom prst="rect">
                    <a:avLst/>
                  </a:prstGeom>
                  <a:gradFill rotWithShape="0">
                    <a:gsLst>
                      <a:gs pos="0">
                        <a:srgbClr val="006600"/>
                      </a:gs>
                      <a:gs pos="100000">
                        <a:schemeClr val="bg1"/>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en-US" altLang="en-US" sz="2400"/>
                  </a:p>
                </p:txBody>
              </p:sp>
              <p:sp>
                <p:nvSpPr>
                  <p:cNvPr id="13" name="Rectangle 20">
                    <a:extLst>
                      <a:ext uri="{FF2B5EF4-FFF2-40B4-BE49-F238E27FC236}">
                        <a16:creationId xmlns:a16="http://schemas.microsoft.com/office/drawing/2014/main" id="{A5BF2228-5B4E-0894-0C75-D3177064A2A1}"/>
                      </a:ext>
                    </a:extLst>
                  </p:cNvPr>
                  <p:cNvSpPr>
                    <a:spLocks noChangeArrowheads="1"/>
                  </p:cNvSpPr>
                  <p:nvPr/>
                </p:nvSpPr>
                <p:spPr bwMode="auto">
                  <a:xfrm>
                    <a:off x="2832" y="4176"/>
                    <a:ext cx="2784" cy="144"/>
                  </a:xfrm>
                  <a:prstGeom prst="rect">
                    <a:avLst/>
                  </a:prstGeom>
                  <a:gradFill rotWithShape="0">
                    <a:gsLst>
                      <a:gs pos="0">
                        <a:schemeClr val="bg1"/>
                      </a:gs>
                      <a:gs pos="100000">
                        <a:srgbClr val="FF9900"/>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en-US" altLang="en-US" sz="2400"/>
                  </a:p>
                </p:txBody>
              </p:sp>
            </p:grpSp>
          </p:grpSp>
          <p:sp>
            <p:nvSpPr>
              <p:cNvPr id="7" name="Rectangle 21">
                <a:extLst>
                  <a:ext uri="{FF2B5EF4-FFF2-40B4-BE49-F238E27FC236}">
                    <a16:creationId xmlns:a16="http://schemas.microsoft.com/office/drawing/2014/main" id="{75CA59B2-30B0-8A26-D905-AF232E4D85E0}"/>
                  </a:ext>
                </a:extLst>
              </p:cNvPr>
              <p:cNvSpPr>
                <a:spLocks noChangeArrowheads="1"/>
              </p:cNvSpPr>
              <p:nvPr/>
            </p:nvSpPr>
            <p:spPr bwMode="auto">
              <a:xfrm>
                <a:off x="179388" y="1066800"/>
                <a:ext cx="8812212" cy="76200"/>
              </a:xfrm>
              <a:prstGeom prst="rect">
                <a:avLst/>
              </a:prstGeom>
              <a:gradFill rotWithShape="0">
                <a:gsLst>
                  <a:gs pos="0">
                    <a:schemeClr val="accent2"/>
                  </a:gs>
                  <a:gs pos="50000">
                    <a:schemeClr val="hlink"/>
                  </a:gs>
                  <a:gs pos="100000">
                    <a:schemeClr val="accent2"/>
                  </a:gs>
                </a:gsLst>
                <a:lin ang="0" scaled="1"/>
              </a:gradFill>
              <a:ln w="9525">
                <a:noFill/>
                <a:miter lim="800000"/>
                <a:headEnd/>
                <a:tailEnd/>
              </a:ln>
              <a:effectLst/>
            </p:spPr>
            <p:txBody>
              <a:bodyPr wrap="none" anchor="ctr"/>
              <a:lstStyle/>
              <a:p>
                <a:pPr>
                  <a:defRPr/>
                </a:pPr>
                <a:endParaRPr lang="en-US">
                  <a:latin typeface="Times New Roman" charset="0"/>
                </a:endParaRPr>
              </a:p>
            </p:txBody>
          </p:sp>
        </p:grpSp>
        <p:pic>
          <p:nvPicPr>
            <p:cNvPr id="5" name="Picture 42" descr="A picture containing shape&#10;&#10;Description automatically generated">
              <a:extLst>
                <a:ext uri="{FF2B5EF4-FFF2-40B4-BE49-F238E27FC236}">
                  <a16:creationId xmlns:a16="http://schemas.microsoft.com/office/drawing/2014/main" id="{6659FD69-4C76-1C21-6DD2-C1FD6CC3A50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35460" y="194436"/>
              <a:ext cx="1656140" cy="872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265121601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dissolve">
                                      <p:cBhvr>
                                        <p:cTn id="7" dur="500"/>
                                        <p:tgtEl>
                                          <p:spTgt spid="24"/>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2066"/>
                                        </p:tgtEl>
                                        <p:attrNameLst>
                                          <p:attrName>style.visibility</p:attrName>
                                        </p:attrNameLst>
                                      </p:cBhvr>
                                      <p:to>
                                        <p:strVal val="visible"/>
                                      </p:to>
                                    </p:set>
                                    <p:animEffect transition="in" filter="circle(in)">
                                      <p:cBhvr>
                                        <p:cTn id="12" dur="500"/>
                                        <p:tgtEl>
                                          <p:spTgt spid="206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66" grpId="0" animBg="1"/>
      <p:bldP spid="24"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6019800" cy="777875"/>
          </a:xfrm>
        </p:spPr>
        <p:txBody>
          <a:bodyPr/>
          <a:lstStyle/>
          <a:p>
            <a:r>
              <a:rPr lang="en-IN" sz="2800" dirty="0" err="1">
                <a:latin typeface="Times New Roman" panose="02020603050405020304" pitchFamily="18" charset="0"/>
                <a:cs typeface="Times New Roman" panose="02020603050405020304" pitchFamily="18" charset="0"/>
              </a:rPr>
              <a:t>Incylinder</a:t>
            </a:r>
            <a:r>
              <a:rPr lang="en-IN" sz="2800" dirty="0">
                <a:latin typeface="Times New Roman" panose="02020603050405020304" pitchFamily="18" charset="0"/>
                <a:cs typeface="Times New Roman" panose="02020603050405020304" pitchFamily="18" charset="0"/>
              </a:rPr>
              <a:t> Action &amp; Reactions in CI-DI Engine</a:t>
            </a:r>
          </a:p>
        </p:txBody>
      </p:sp>
      <p:pic>
        <p:nvPicPr>
          <p:cNvPr id="3" name="Picture 2"/>
          <p:cNvPicPr>
            <a:picLocks noChangeAspect="1"/>
          </p:cNvPicPr>
          <p:nvPr/>
        </p:nvPicPr>
        <p:blipFill>
          <a:blip r:embed="rId2">
            <a:extLst>
              <a:ext uri="{BEBA8EAE-BF5A-486C-A8C5-ECC9F3942E4B}">
                <a14:imgProps xmlns:a14="http://schemas.microsoft.com/office/drawing/2010/main">
                  <a14:imgLayer r:embed="rId3">
                    <a14:imgEffect>
                      <a14:sharpenSoften amount="84000"/>
                    </a14:imgEffect>
                    <a14:imgEffect>
                      <a14:brightnessContrast bright="-18000" contrast="74000"/>
                    </a14:imgEffect>
                  </a14:imgLayer>
                </a14:imgProps>
              </a:ext>
            </a:extLst>
          </a:blip>
          <a:stretch>
            <a:fillRect/>
          </a:stretch>
        </p:blipFill>
        <p:spPr>
          <a:xfrm>
            <a:off x="457200" y="1337291"/>
            <a:ext cx="8458200" cy="5063509"/>
          </a:xfrm>
          <a:prstGeom prst="rect">
            <a:avLst/>
          </a:prstGeom>
        </p:spPr>
      </p:pic>
      <p:grpSp>
        <p:nvGrpSpPr>
          <p:cNvPr id="34" name="Group 38">
            <a:extLst>
              <a:ext uri="{FF2B5EF4-FFF2-40B4-BE49-F238E27FC236}">
                <a16:creationId xmlns:a16="http://schemas.microsoft.com/office/drawing/2014/main" id="{2318B8B0-B9C8-42BB-84E5-1D2F6992B1B6}"/>
              </a:ext>
            </a:extLst>
          </p:cNvPr>
          <p:cNvGrpSpPr>
            <a:grpSpLocks/>
          </p:cNvGrpSpPr>
          <p:nvPr/>
        </p:nvGrpSpPr>
        <p:grpSpPr bwMode="auto">
          <a:xfrm>
            <a:off x="0" y="0"/>
            <a:ext cx="9144000" cy="6858000"/>
            <a:chOff x="0" y="0"/>
            <a:chExt cx="9144000" cy="6858000"/>
          </a:xfrm>
        </p:grpSpPr>
        <p:grpSp>
          <p:nvGrpSpPr>
            <p:cNvPr id="35" name="Group 19">
              <a:extLst>
                <a:ext uri="{FF2B5EF4-FFF2-40B4-BE49-F238E27FC236}">
                  <a16:creationId xmlns:a16="http://schemas.microsoft.com/office/drawing/2014/main" id="{ABB391B9-560E-4591-9183-3978EF8B1017}"/>
                </a:ext>
              </a:extLst>
            </p:cNvPr>
            <p:cNvGrpSpPr>
              <a:grpSpLocks/>
            </p:cNvGrpSpPr>
            <p:nvPr/>
          </p:nvGrpSpPr>
          <p:grpSpPr bwMode="auto">
            <a:xfrm>
              <a:off x="0" y="0"/>
              <a:ext cx="9144000" cy="6858000"/>
              <a:chOff x="0" y="0"/>
              <a:chExt cx="9144000" cy="6858000"/>
            </a:xfrm>
          </p:grpSpPr>
          <p:grpSp>
            <p:nvGrpSpPr>
              <p:cNvPr id="37" name="Group 8">
                <a:extLst>
                  <a:ext uri="{FF2B5EF4-FFF2-40B4-BE49-F238E27FC236}">
                    <a16:creationId xmlns:a16="http://schemas.microsoft.com/office/drawing/2014/main" id="{322C35C9-701B-44EB-A0A7-A1B6C9988BE1}"/>
                  </a:ext>
                </a:extLst>
              </p:cNvPr>
              <p:cNvGrpSpPr>
                <a:grpSpLocks/>
              </p:cNvGrpSpPr>
              <p:nvPr/>
            </p:nvGrpSpPr>
            <p:grpSpPr bwMode="auto">
              <a:xfrm>
                <a:off x="0" y="0"/>
                <a:ext cx="9144000" cy="6858000"/>
                <a:chOff x="0" y="0"/>
                <a:chExt cx="5760" cy="4320"/>
              </a:xfrm>
            </p:grpSpPr>
            <p:grpSp>
              <p:nvGrpSpPr>
                <p:cNvPr id="39" name="Group 9">
                  <a:extLst>
                    <a:ext uri="{FF2B5EF4-FFF2-40B4-BE49-F238E27FC236}">
                      <a16:creationId xmlns:a16="http://schemas.microsoft.com/office/drawing/2014/main" id="{94BCFF51-E44A-420B-9A87-7BB99C125EB7}"/>
                    </a:ext>
                  </a:extLst>
                </p:cNvPr>
                <p:cNvGrpSpPr>
                  <a:grpSpLocks/>
                </p:cNvGrpSpPr>
                <p:nvPr/>
              </p:nvGrpSpPr>
              <p:grpSpPr bwMode="auto">
                <a:xfrm>
                  <a:off x="0" y="0"/>
                  <a:ext cx="192" cy="4320"/>
                  <a:chOff x="0" y="-48"/>
                  <a:chExt cx="144" cy="4368"/>
                </a:xfrm>
              </p:grpSpPr>
              <p:sp>
                <p:nvSpPr>
                  <p:cNvPr id="49" name="Rectangle 10">
                    <a:extLst>
                      <a:ext uri="{FF2B5EF4-FFF2-40B4-BE49-F238E27FC236}">
                        <a16:creationId xmlns:a16="http://schemas.microsoft.com/office/drawing/2014/main" id="{86921B2C-DB3B-4389-8086-374F8F5C072F}"/>
                      </a:ext>
                    </a:extLst>
                  </p:cNvPr>
                  <p:cNvSpPr>
                    <a:spLocks noChangeArrowheads="1"/>
                  </p:cNvSpPr>
                  <p:nvPr/>
                </p:nvSpPr>
                <p:spPr bwMode="auto">
                  <a:xfrm>
                    <a:off x="0" y="-48"/>
                    <a:ext cx="144" cy="2352"/>
                  </a:xfrm>
                  <a:prstGeom prst="rect">
                    <a:avLst/>
                  </a:prstGeom>
                  <a:gradFill rotWithShape="0">
                    <a:gsLst>
                      <a:gs pos="0">
                        <a:srgbClr val="FF9900"/>
                      </a:gs>
                      <a:gs pos="100000">
                        <a:schemeClr val="bg1"/>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en-US" altLang="en-US" sz="2400"/>
                  </a:p>
                </p:txBody>
              </p:sp>
              <p:sp>
                <p:nvSpPr>
                  <p:cNvPr id="50" name="Rectangle 11">
                    <a:extLst>
                      <a:ext uri="{FF2B5EF4-FFF2-40B4-BE49-F238E27FC236}">
                        <a16:creationId xmlns:a16="http://schemas.microsoft.com/office/drawing/2014/main" id="{A65F5DC6-4D88-4203-ADE5-4ABB796BDE43}"/>
                      </a:ext>
                    </a:extLst>
                  </p:cNvPr>
                  <p:cNvSpPr>
                    <a:spLocks noChangeArrowheads="1"/>
                  </p:cNvSpPr>
                  <p:nvPr/>
                </p:nvSpPr>
                <p:spPr bwMode="auto">
                  <a:xfrm>
                    <a:off x="0" y="2160"/>
                    <a:ext cx="144" cy="2160"/>
                  </a:xfrm>
                  <a:prstGeom prst="rect">
                    <a:avLst/>
                  </a:prstGeom>
                  <a:gradFill rotWithShape="0">
                    <a:gsLst>
                      <a:gs pos="0">
                        <a:schemeClr val="bg1"/>
                      </a:gs>
                      <a:gs pos="100000">
                        <a:srgbClr val="006600"/>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en-US" altLang="en-US" sz="2400"/>
                  </a:p>
                </p:txBody>
              </p:sp>
            </p:grpSp>
            <p:grpSp>
              <p:nvGrpSpPr>
                <p:cNvPr id="40" name="Group 12">
                  <a:extLst>
                    <a:ext uri="{FF2B5EF4-FFF2-40B4-BE49-F238E27FC236}">
                      <a16:creationId xmlns:a16="http://schemas.microsoft.com/office/drawing/2014/main" id="{5ACA9B5D-A61C-436E-8E84-853EBCC02337}"/>
                    </a:ext>
                  </a:extLst>
                </p:cNvPr>
                <p:cNvGrpSpPr>
                  <a:grpSpLocks/>
                </p:cNvGrpSpPr>
                <p:nvPr/>
              </p:nvGrpSpPr>
              <p:grpSpPr bwMode="auto">
                <a:xfrm>
                  <a:off x="5674" y="24"/>
                  <a:ext cx="86" cy="4296"/>
                  <a:chOff x="5616" y="-48"/>
                  <a:chExt cx="144" cy="4368"/>
                </a:xfrm>
              </p:grpSpPr>
              <p:sp>
                <p:nvSpPr>
                  <p:cNvPr id="47" name="Rectangle 13">
                    <a:extLst>
                      <a:ext uri="{FF2B5EF4-FFF2-40B4-BE49-F238E27FC236}">
                        <a16:creationId xmlns:a16="http://schemas.microsoft.com/office/drawing/2014/main" id="{A475D107-EA68-440F-994C-80C4BF1247F0}"/>
                      </a:ext>
                    </a:extLst>
                  </p:cNvPr>
                  <p:cNvSpPr>
                    <a:spLocks noChangeArrowheads="1"/>
                  </p:cNvSpPr>
                  <p:nvPr/>
                </p:nvSpPr>
                <p:spPr bwMode="auto">
                  <a:xfrm>
                    <a:off x="5616" y="-48"/>
                    <a:ext cx="144" cy="2352"/>
                  </a:xfrm>
                  <a:prstGeom prst="rect">
                    <a:avLst/>
                  </a:prstGeom>
                  <a:gradFill rotWithShape="0">
                    <a:gsLst>
                      <a:gs pos="0">
                        <a:srgbClr val="006600"/>
                      </a:gs>
                      <a:gs pos="100000">
                        <a:schemeClr val="bg1"/>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en-US" altLang="en-US" sz="2400"/>
                  </a:p>
                </p:txBody>
              </p:sp>
              <p:sp>
                <p:nvSpPr>
                  <p:cNvPr id="48" name="Rectangle 14">
                    <a:extLst>
                      <a:ext uri="{FF2B5EF4-FFF2-40B4-BE49-F238E27FC236}">
                        <a16:creationId xmlns:a16="http://schemas.microsoft.com/office/drawing/2014/main" id="{FEED066A-8432-4F5D-A8C9-F10357C1ABE0}"/>
                      </a:ext>
                    </a:extLst>
                  </p:cNvPr>
                  <p:cNvSpPr>
                    <a:spLocks noChangeArrowheads="1"/>
                  </p:cNvSpPr>
                  <p:nvPr/>
                </p:nvSpPr>
                <p:spPr bwMode="auto">
                  <a:xfrm>
                    <a:off x="5616" y="2160"/>
                    <a:ext cx="144" cy="2160"/>
                  </a:xfrm>
                  <a:prstGeom prst="rect">
                    <a:avLst/>
                  </a:prstGeom>
                  <a:gradFill rotWithShape="0">
                    <a:gsLst>
                      <a:gs pos="0">
                        <a:schemeClr val="bg1"/>
                      </a:gs>
                      <a:gs pos="100000">
                        <a:srgbClr val="FF9900"/>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en-US" altLang="en-US" sz="2400"/>
                  </a:p>
                </p:txBody>
              </p:sp>
            </p:grpSp>
            <p:grpSp>
              <p:nvGrpSpPr>
                <p:cNvPr id="41" name="Group 15">
                  <a:extLst>
                    <a:ext uri="{FF2B5EF4-FFF2-40B4-BE49-F238E27FC236}">
                      <a16:creationId xmlns:a16="http://schemas.microsoft.com/office/drawing/2014/main" id="{D84FCDA0-24A9-4655-9ADA-A2DC0A47E72C}"/>
                    </a:ext>
                  </a:extLst>
                </p:cNvPr>
                <p:cNvGrpSpPr>
                  <a:grpSpLocks/>
                </p:cNvGrpSpPr>
                <p:nvPr/>
              </p:nvGrpSpPr>
              <p:grpSpPr bwMode="auto">
                <a:xfrm>
                  <a:off x="144" y="0"/>
                  <a:ext cx="5616" cy="144"/>
                  <a:chOff x="96" y="-48"/>
                  <a:chExt cx="5520" cy="144"/>
                </a:xfrm>
              </p:grpSpPr>
              <p:sp>
                <p:nvSpPr>
                  <p:cNvPr id="45" name="Rectangle 16">
                    <a:extLst>
                      <a:ext uri="{FF2B5EF4-FFF2-40B4-BE49-F238E27FC236}">
                        <a16:creationId xmlns:a16="http://schemas.microsoft.com/office/drawing/2014/main" id="{B891E55B-F2E2-4BEF-8F98-FD6DD66DBA52}"/>
                      </a:ext>
                    </a:extLst>
                  </p:cNvPr>
                  <p:cNvSpPr>
                    <a:spLocks noChangeArrowheads="1"/>
                  </p:cNvSpPr>
                  <p:nvPr/>
                </p:nvSpPr>
                <p:spPr bwMode="auto">
                  <a:xfrm>
                    <a:off x="96" y="-48"/>
                    <a:ext cx="2736" cy="144"/>
                  </a:xfrm>
                  <a:prstGeom prst="rect">
                    <a:avLst/>
                  </a:prstGeom>
                  <a:gradFill rotWithShape="0">
                    <a:gsLst>
                      <a:gs pos="0">
                        <a:srgbClr val="FF9900"/>
                      </a:gs>
                      <a:gs pos="100000">
                        <a:schemeClr val="bg1"/>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en-US" altLang="en-US" sz="2400"/>
                  </a:p>
                </p:txBody>
              </p:sp>
              <p:sp>
                <p:nvSpPr>
                  <p:cNvPr id="46" name="Rectangle 17">
                    <a:extLst>
                      <a:ext uri="{FF2B5EF4-FFF2-40B4-BE49-F238E27FC236}">
                        <a16:creationId xmlns:a16="http://schemas.microsoft.com/office/drawing/2014/main" id="{42F28C31-12C9-48C9-80ED-486140CB642E}"/>
                      </a:ext>
                    </a:extLst>
                  </p:cNvPr>
                  <p:cNvSpPr>
                    <a:spLocks noChangeArrowheads="1"/>
                  </p:cNvSpPr>
                  <p:nvPr/>
                </p:nvSpPr>
                <p:spPr bwMode="auto">
                  <a:xfrm>
                    <a:off x="2832" y="-48"/>
                    <a:ext cx="2784" cy="144"/>
                  </a:xfrm>
                  <a:prstGeom prst="rect">
                    <a:avLst/>
                  </a:prstGeom>
                  <a:gradFill rotWithShape="0">
                    <a:gsLst>
                      <a:gs pos="0">
                        <a:schemeClr val="bg1"/>
                      </a:gs>
                      <a:gs pos="100000">
                        <a:srgbClr val="006600"/>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en-US" altLang="en-US" sz="2400"/>
                  </a:p>
                </p:txBody>
              </p:sp>
            </p:grpSp>
            <p:grpSp>
              <p:nvGrpSpPr>
                <p:cNvPr id="42" name="Group 18">
                  <a:extLst>
                    <a:ext uri="{FF2B5EF4-FFF2-40B4-BE49-F238E27FC236}">
                      <a16:creationId xmlns:a16="http://schemas.microsoft.com/office/drawing/2014/main" id="{113BDEB8-F444-40BF-8E14-81A312D14D89}"/>
                    </a:ext>
                  </a:extLst>
                </p:cNvPr>
                <p:cNvGrpSpPr>
                  <a:grpSpLocks/>
                </p:cNvGrpSpPr>
                <p:nvPr/>
              </p:nvGrpSpPr>
              <p:grpSpPr bwMode="auto">
                <a:xfrm>
                  <a:off x="144" y="4234"/>
                  <a:ext cx="5616" cy="86"/>
                  <a:chOff x="96" y="4176"/>
                  <a:chExt cx="5520" cy="144"/>
                </a:xfrm>
              </p:grpSpPr>
              <p:sp>
                <p:nvSpPr>
                  <p:cNvPr id="43" name="Rectangle 19">
                    <a:extLst>
                      <a:ext uri="{FF2B5EF4-FFF2-40B4-BE49-F238E27FC236}">
                        <a16:creationId xmlns:a16="http://schemas.microsoft.com/office/drawing/2014/main" id="{8890662E-0CF7-4995-9853-759B0BA4CFA2}"/>
                      </a:ext>
                    </a:extLst>
                  </p:cNvPr>
                  <p:cNvSpPr>
                    <a:spLocks noChangeArrowheads="1"/>
                  </p:cNvSpPr>
                  <p:nvPr/>
                </p:nvSpPr>
                <p:spPr bwMode="auto">
                  <a:xfrm>
                    <a:off x="96" y="4176"/>
                    <a:ext cx="2736" cy="144"/>
                  </a:xfrm>
                  <a:prstGeom prst="rect">
                    <a:avLst/>
                  </a:prstGeom>
                  <a:gradFill rotWithShape="0">
                    <a:gsLst>
                      <a:gs pos="0">
                        <a:srgbClr val="006600"/>
                      </a:gs>
                      <a:gs pos="100000">
                        <a:schemeClr val="bg1"/>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en-US" altLang="en-US" sz="2400"/>
                  </a:p>
                </p:txBody>
              </p:sp>
              <p:sp>
                <p:nvSpPr>
                  <p:cNvPr id="44" name="Rectangle 20">
                    <a:extLst>
                      <a:ext uri="{FF2B5EF4-FFF2-40B4-BE49-F238E27FC236}">
                        <a16:creationId xmlns:a16="http://schemas.microsoft.com/office/drawing/2014/main" id="{6158C617-5027-44C5-97DF-66E568322E42}"/>
                      </a:ext>
                    </a:extLst>
                  </p:cNvPr>
                  <p:cNvSpPr>
                    <a:spLocks noChangeArrowheads="1"/>
                  </p:cNvSpPr>
                  <p:nvPr/>
                </p:nvSpPr>
                <p:spPr bwMode="auto">
                  <a:xfrm>
                    <a:off x="2832" y="4176"/>
                    <a:ext cx="2784" cy="144"/>
                  </a:xfrm>
                  <a:prstGeom prst="rect">
                    <a:avLst/>
                  </a:prstGeom>
                  <a:gradFill rotWithShape="0">
                    <a:gsLst>
                      <a:gs pos="0">
                        <a:schemeClr val="bg1"/>
                      </a:gs>
                      <a:gs pos="100000">
                        <a:srgbClr val="FF9900"/>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en-US" altLang="en-US" sz="2400"/>
                  </a:p>
                </p:txBody>
              </p:sp>
            </p:grpSp>
          </p:grpSp>
          <p:sp>
            <p:nvSpPr>
              <p:cNvPr id="38" name="Rectangle 21">
                <a:extLst>
                  <a:ext uri="{FF2B5EF4-FFF2-40B4-BE49-F238E27FC236}">
                    <a16:creationId xmlns:a16="http://schemas.microsoft.com/office/drawing/2014/main" id="{02C5EF99-2260-4E8F-BC27-8301AEDC91E6}"/>
                  </a:ext>
                </a:extLst>
              </p:cNvPr>
              <p:cNvSpPr>
                <a:spLocks noChangeArrowheads="1"/>
              </p:cNvSpPr>
              <p:nvPr/>
            </p:nvSpPr>
            <p:spPr bwMode="auto">
              <a:xfrm>
                <a:off x="179388" y="1066800"/>
                <a:ext cx="8812212" cy="76200"/>
              </a:xfrm>
              <a:prstGeom prst="rect">
                <a:avLst/>
              </a:prstGeom>
              <a:gradFill rotWithShape="0">
                <a:gsLst>
                  <a:gs pos="0">
                    <a:schemeClr val="accent2"/>
                  </a:gs>
                  <a:gs pos="50000">
                    <a:schemeClr val="hlink"/>
                  </a:gs>
                  <a:gs pos="100000">
                    <a:schemeClr val="accent2"/>
                  </a:gs>
                </a:gsLst>
                <a:lin ang="0" scaled="1"/>
              </a:gradFill>
              <a:ln w="9525">
                <a:noFill/>
                <a:miter lim="800000"/>
                <a:headEnd/>
                <a:tailEnd/>
              </a:ln>
              <a:effectLst/>
            </p:spPr>
            <p:txBody>
              <a:bodyPr wrap="none" anchor="ctr"/>
              <a:lstStyle/>
              <a:p>
                <a:pPr>
                  <a:defRPr/>
                </a:pPr>
                <a:endParaRPr lang="en-US">
                  <a:latin typeface="Times New Roman" charset="0"/>
                </a:endParaRPr>
              </a:p>
            </p:txBody>
          </p:sp>
        </p:grpSp>
        <p:pic>
          <p:nvPicPr>
            <p:cNvPr id="36" name="Picture 42" descr="A picture containing shape&#10;&#10;Description automatically generated">
              <a:extLst>
                <a:ext uri="{FF2B5EF4-FFF2-40B4-BE49-F238E27FC236}">
                  <a16:creationId xmlns:a16="http://schemas.microsoft.com/office/drawing/2014/main" id="{7D3C7BC7-5B24-4A7D-8EF6-3BA3D3D0C42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335460" y="194436"/>
              <a:ext cx="1656140" cy="872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367672120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53" name="Title 1"/>
          <p:cNvSpPr>
            <a:spLocks noGrp="1"/>
          </p:cNvSpPr>
          <p:nvPr>
            <p:ph type="title"/>
          </p:nvPr>
        </p:nvSpPr>
        <p:spPr>
          <a:xfrm>
            <a:off x="609600" y="278606"/>
            <a:ext cx="5715000" cy="762000"/>
          </a:xfrm>
        </p:spPr>
        <p:txBody>
          <a:bodyPr/>
          <a:lstStyle/>
          <a:p>
            <a:r>
              <a:rPr lang="en-US" sz="2800" dirty="0">
                <a:latin typeface="Times New Roman" panose="02020603050405020304" pitchFamily="18" charset="0"/>
                <a:cs typeface="Times New Roman" panose="02020603050405020304" pitchFamily="18" charset="0"/>
              </a:rPr>
              <a:t>Fluid dynamics of High-Pressure Diesel Injection</a:t>
            </a:r>
          </a:p>
        </p:txBody>
      </p:sp>
      <p:grpSp>
        <p:nvGrpSpPr>
          <p:cNvPr id="2" name="Group 29"/>
          <p:cNvGrpSpPr>
            <a:grpSpLocks/>
          </p:cNvGrpSpPr>
          <p:nvPr/>
        </p:nvGrpSpPr>
        <p:grpSpPr bwMode="auto">
          <a:xfrm>
            <a:off x="5181600" y="3733800"/>
            <a:ext cx="3124200" cy="2343150"/>
            <a:chOff x="1371600" y="2209800"/>
            <a:chExt cx="3124200" cy="2343150"/>
          </a:xfrm>
        </p:grpSpPr>
        <p:pic>
          <p:nvPicPr>
            <p:cNvPr id="6159" name="Picture 2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71600" y="2209800"/>
              <a:ext cx="3124200" cy="2343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60" name="Picture 2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76400" y="2362200"/>
              <a:ext cx="2019300" cy="323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3" name="Group 26"/>
          <p:cNvGrpSpPr>
            <a:grpSpLocks/>
          </p:cNvGrpSpPr>
          <p:nvPr/>
        </p:nvGrpSpPr>
        <p:grpSpPr bwMode="auto">
          <a:xfrm>
            <a:off x="1066800" y="4038600"/>
            <a:ext cx="2971800" cy="1847850"/>
            <a:chOff x="1371601" y="2819400"/>
            <a:chExt cx="2971799" cy="1847850"/>
          </a:xfrm>
        </p:grpSpPr>
        <p:pic>
          <p:nvPicPr>
            <p:cNvPr id="6157" name="Picture 2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371601" y="2819400"/>
              <a:ext cx="2971799" cy="1847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58" name="Picture 2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447800" y="2971800"/>
              <a:ext cx="2295525" cy="247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9" name="Picture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771775" y="1432683"/>
            <a:ext cx="3448050" cy="213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mc:AlternateContent xmlns:mc="http://schemas.openxmlformats.org/markup-compatibility/2006" xmlns:p14="http://schemas.microsoft.com/office/powerpoint/2010/main">
        <mc:Choice Requires="p14">
          <p:contentPart p14:bwMode="auto" r:id="rId7">
            <p14:nvContentPartPr>
              <p14:cNvPr id="6152" name="Ink 16"/>
              <p14:cNvContentPartPr>
                <a14:cpLocks xmlns:a14="http://schemas.microsoft.com/office/drawing/2010/main" noRot="1" noChangeAspect="1" noEditPoints="1" noChangeArrowheads="1" noChangeShapeType="1"/>
              </p14:cNvContentPartPr>
              <p14:nvPr/>
            </p14:nvContentPartPr>
            <p14:xfrm>
              <a:off x="508000" y="1852613"/>
              <a:ext cx="1588" cy="3175"/>
            </p14:xfrm>
          </p:contentPart>
        </mc:Choice>
        <mc:Fallback xmlns="">
          <p:pic>
            <p:nvPicPr>
              <p:cNvPr id="6152" name="Ink 16"/>
              <p:cNvPicPr>
                <a:picLocks noRot="1" noChangeAspect="1" noEditPoints="1" noChangeArrowheads="1" noChangeShapeType="1"/>
              </p:cNvPicPr>
              <p:nvPr/>
            </p:nvPicPr>
            <p:blipFill>
              <a:blip r:embed="rId8"/>
              <a:stretch>
                <a:fillRect/>
              </a:stretch>
            </p:blipFill>
            <p:spPr>
              <a:xfrm>
                <a:off x="504824" y="1849791"/>
                <a:ext cx="7543" cy="8467"/>
              </a:xfrm>
              <a:prstGeom prst="rect">
                <a:avLst/>
              </a:prstGeom>
            </p:spPr>
          </p:pic>
        </mc:Fallback>
      </mc:AlternateContent>
      <p:grpSp>
        <p:nvGrpSpPr>
          <p:cNvPr id="5" name="Group 38">
            <a:extLst>
              <a:ext uri="{FF2B5EF4-FFF2-40B4-BE49-F238E27FC236}">
                <a16:creationId xmlns:a16="http://schemas.microsoft.com/office/drawing/2014/main" id="{AB93CCF7-3165-550D-6721-E95EFFBBE233}"/>
              </a:ext>
            </a:extLst>
          </p:cNvPr>
          <p:cNvGrpSpPr>
            <a:grpSpLocks/>
          </p:cNvGrpSpPr>
          <p:nvPr/>
        </p:nvGrpSpPr>
        <p:grpSpPr bwMode="auto">
          <a:xfrm>
            <a:off x="0" y="0"/>
            <a:ext cx="9144000" cy="6858000"/>
            <a:chOff x="0" y="0"/>
            <a:chExt cx="9144000" cy="6858000"/>
          </a:xfrm>
        </p:grpSpPr>
        <p:grpSp>
          <p:nvGrpSpPr>
            <p:cNvPr id="6" name="Group 19">
              <a:extLst>
                <a:ext uri="{FF2B5EF4-FFF2-40B4-BE49-F238E27FC236}">
                  <a16:creationId xmlns:a16="http://schemas.microsoft.com/office/drawing/2014/main" id="{911FC2A1-1BD9-4648-6743-86B8EA2B9FCD}"/>
                </a:ext>
              </a:extLst>
            </p:cNvPr>
            <p:cNvGrpSpPr>
              <a:grpSpLocks/>
            </p:cNvGrpSpPr>
            <p:nvPr/>
          </p:nvGrpSpPr>
          <p:grpSpPr bwMode="auto">
            <a:xfrm>
              <a:off x="0" y="0"/>
              <a:ext cx="9144000" cy="6858000"/>
              <a:chOff x="0" y="0"/>
              <a:chExt cx="9144000" cy="6858000"/>
            </a:xfrm>
          </p:grpSpPr>
          <p:grpSp>
            <p:nvGrpSpPr>
              <p:cNvPr id="8" name="Group 8">
                <a:extLst>
                  <a:ext uri="{FF2B5EF4-FFF2-40B4-BE49-F238E27FC236}">
                    <a16:creationId xmlns:a16="http://schemas.microsoft.com/office/drawing/2014/main" id="{3CE5F29E-A1CF-5E31-D681-A07DFC4F943F}"/>
                  </a:ext>
                </a:extLst>
              </p:cNvPr>
              <p:cNvGrpSpPr>
                <a:grpSpLocks/>
              </p:cNvGrpSpPr>
              <p:nvPr/>
            </p:nvGrpSpPr>
            <p:grpSpPr bwMode="auto">
              <a:xfrm>
                <a:off x="0" y="0"/>
                <a:ext cx="9144000" cy="6858000"/>
                <a:chOff x="0" y="0"/>
                <a:chExt cx="5760" cy="4320"/>
              </a:xfrm>
            </p:grpSpPr>
            <p:grpSp>
              <p:nvGrpSpPr>
                <p:cNvPr id="11" name="Group 9">
                  <a:extLst>
                    <a:ext uri="{FF2B5EF4-FFF2-40B4-BE49-F238E27FC236}">
                      <a16:creationId xmlns:a16="http://schemas.microsoft.com/office/drawing/2014/main" id="{58B551A7-7193-D036-89ED-DD64CA2D7CA9}"/>
                    </a:ext>
                  </a:extLst>
                </p:cNvPr>
                <p:cNvGrpSpPr>
                  <a:grpSpLocks/>
                </p:cNvGrpSpPr>
                <p:nvPr/>
              </p:nvGrpSpPr>
              <p:grpSpPr bwMode="auto">
                <a:xfrm>
                  <a:off x="0" y="0"/>
                  <a:ext cx="192" cy="4320"/>
                  <a:chOff x="0" y="-48"/>
                  <a:chExt cx="144" cy="4368"/>
                </a:xfrm>
              </p:grpSpPr>
              <p:sp>
                <p:nvSpPr>
                  <p:cNvPr id="21" name="Rectangle 10">
                    <a:extLst>
                      <a:ext uri="{FF2B5EF4-FFF2-40B4-BE49-F238E27FC236}">
                        <a16:creationId xmlns:a16="http://schemas.microsoft.com/office/drawing/2014/main" id="{D18D4FC8-5DA7-12A8-0551-5FF65BAEA2A8}"/>
                      </a:ext>
                    </a:extLst>
                  </p:cNvPr>
                  <p:cNvSpPr>
                    <a:spLocks noChangeArrowheads="1"/>
                  </p:cNvSpPr>
                  <p:nvPr/>
                </p:nvSpPr>
                <p:spPr bwMode="auto">
                  <a:xfrm>
                    <a:off x="0" y="-48"/>
                    <a:ext cx="144" cy="2352"/>
                  </a:xfrm>
                  <a:prstGeom prst="rect">
                    <a:avLst/>
                  </a:prstGeom>
                  <a:gradFill rotWithShape="0">
                    <a:gsLst>
                      <a:gs pos="0">
                        <a:srgbClr val="FF9900"/>
                      </a:gs>
                      <a:gs pos="100000">
                        <a:schemeClr val="bg1"/>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en-US" altLang="en-US" sz="2400"/>
                  </a:p>
                </p:txBody>
              </p:sp>
              <p:sp>
                <p:nvSpPr>
                  <p:cNvPr id="22" name="Rectangle 11">
                    <a:extLst>
                      <a:ext uri="{FF2B5EF4-FFF2-40B4-BE49-F238E27FC236}">
                        <a16:creationId xmlns:a16="http://schemas.microsoft.com/office/drawing/2014/main" id="{9500B5E8-970A-2720-1680-D95FC7C92F59}"/>
                      </a:ext>
                    </a:extLst>
                  </p:cNvPr>
                  <p:cNvSpPr>
                    <a:spLocks noChangeArrowheads="1"/>
                  </p:cNvSpPr>
                  <p:nvPr/>
                </p:nvSpPr>
                <p:spPr bwMode="auto">
                  <a:xfrm>
                    <a:off x="0" y="2160"/>
                    <a:ext cx="144" cy="2160"/>
                  </a:xfrm>
                  <a:prstGeom prst="rect">
                    <a:avLst/>
                  </a:prstGeom>
                  <a:gradFill rotWithShape="0">
                    <a:gsLst>
                      <a:gs pos="0">
                        <a:schemeClr val="bg1"/>
                      </a:gs>
                      <a:gs pos="100000">
                        <a:srgbClr val="006600"/>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en-US" altLang="en-US" sz="2400"/>
                  </a:p>
                </p:txBody>
              </p:sp>
            </p:grpSp>
            <p:grpSp>
              <p:nvGrpSpPr>
                <p:cNvPr id="12" name="Group 12">
                  <a:extLst>
                    <a:ext uri="{FF2B5EF4-FFF2-40B4-BE49-F238E27FC236}">
                      <a16:creationId xmlns:a16="http://schemas.microsoft.com/office/drawing/2014/main" id="{A5A16045-EFA3-C06F-2596-48BB324528C7}"/>
                    </a:ext>
                  </a:extLst>
                </p:cNvPr>
                <p:cNvGrpSpPr>
                  <a:grpSpLocks/>
                </p:cNvGrpSpPr>
                <p:nvPr/>
              </p:nvGrpSpPr>
              <p:grpSpPr bwMode="auto">
                <a:xfrm>
                  <a:off x="5674" y="24"/>
                  <a:ext cx="86" cy="4296"/>
                  <a:chOff x="5616" y="-48"/>
                  <a:chExt cx="144" cy="4368"/>
                </a:xfrm>
              </p:grpSpPr>
              <p:sp>
                <p:nvSpPr>
                  <p:cNvPr id="19" name="Rectangle 13">
                    <a:extLst>
                      <a:ext uri="{FF2B5EF4-FFF2-40B4-BE49-F238E27FC236}">
                        <a16:creationId xmlns:a16="http://schemas.microsoft.com/office/drawing/2014/main" id="{137AC359-B6B2-B09F-A6EC-A7F66E467104}"/>
                      </a:ext>
                    </a:extLst>
                  </p:cNvPr>
                  <p:cNvSpPr>
                    <a:spLocks noChangeArrowheads="1"/>
                  </p:cNvSpPr>
                  <p:nvPr/>
                </p:nvSpPr>
                <p:spPr bwMode="auto">
                  <a:xfrm>
                    <a:off x="5616" y="-48"/>
                    <a:ext cx="144" cy="2352"/>
                  </a:xfrm>
                  <a:prstGeom prst="rect">
                    <a:avLst/>
                  </a:prstGeom>
                  <a:gradFill rotWithShape="0">
                    <a:gsLst>
                      <a:gs pos="0">
                        <a:srgbClr val="006600"/>
                      </a:gs>
                      <a:gs pos="100000">
                        <a:schemeClr val="bg1"/>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en-US" altLang="en-US" sz="2400"/>
                  </a:p>
                </p:txBody>
              </p:sp>
              <p:sp>
                <p:nvSpPr>
                  <p:cNvPr id="20" name="Rectangle 14">
                    <a:extLst>
                      <a:ext uri="{FF2B5EF4-FFF2-40B4-BE49-F238E27FC236}">
                        <a16:creationId xmlns:a16="http://schemas.microsoft.com/office/drawing/2014/main" id="{B03B1680-92E6-3082-2A02-8A7AB3B7764E}"/>
                      </a:ext>
                    </a:extLst>
                  </p:cNvPr>
                  <p:cNvSpPr>
                    <a:spLocks noChangeArrowheads="1"/>
                  </p:cNvSpPr>
                  <p:nvPr/>
                </p:nvSpPr>
                <p:spPr bwMode="auto">
                  <a:xfrm>
                    <a:off x="5616" y="2160"/>
                    <a:ext cx="144" cy="2160"/>
                  </a:xfrm>
                  <a:prstGeom prst="rect">
                    <a:avLst/>
                  </a:prstGeom>
                  <a:gradFill rotWithShape="0">
                    <a:gsLst>
                      <a:gs pos="0">
                        <a:schemeClr val="bg1"/>
                      </a:gs>
                      <a:gs pos="100000">
                        <a:srgbClr val="FF9900"/>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en-US" altLang="en-US" sz="2400"/>
                  </a:p>
                </p:txBody>
              </p:sp>
            </p:grpSp>
            <p:grpSp>
              <p:nvGrpSpPr>
                <p:cNvPr id="13" name="Group 15">
                  <a:extLst>
                    <a:ext uri="{FF2B5EF4-FFF2-40B4-BE49-F238E27FC236}">
                      <a16:creationId xmlns:a16="http://schemas.microsoft.com/office/drawing/2014/main" id="{11CF3EE7-73E7-2500-0585-843D3B4C6080}"/>
                    </a:ext>
                  </a:extLst>
                </p:cNvPr>
                <p:cNvGrpSpPr>
                  <a:grpSpLocks/>
                </p:cNvGrpSpPr>
                <p:nvPr/>
              </p:nvGrpSpPr>
              <p:grpSpPr bwMode="auto">
                <a:xfrm>
                  <a:off x="144" y="0"/>
                  <a:ext cx="5616" cy="144"/>
                  <a:chOff x="96" y="-48"/>
                  <a:chExt cx="5520" cy="144"/>
                </a:xfrm>
              </p:grpSpPr>
              <p:sp>
                <p:nvSpPr>
                  <p:cNvPr id="17" name="Rectangle 16">
                    <a:extLst>
                      <a:ext uri="{FF2B5EF4-FFF2-40B4-BE49-F238E27FC236}">
                        <a16:creationId xmlns:a16="http://schemas.microsoft.com/office/drawing/2014/main" id="{3891DCE1-781B-33F1-C339-BF2450205CFC}"/>
                      </a:ext>
                    </a:extLst>
                  </p:cNvPr>
                  <p:cNvSpPr>
                    <a:spLocks noChangeArrowheads="1"/>
                  </p:cNvSpPr>
                  <p:nvPr/>
                </p:nvSpPr>
                <p:spPr bwMode="auto">
                  <a:xfrm>
                    <a:off x="96" y="-48"/>
                    <a:ext cx="2736" cy="144"/>
                  </a:xfrm>
                  <a:prstGeom prst="rect">
                    <a:avLst/>
                  </a:prstGeom>
                  <a:gradFill rotWithShape="0">
                    <a:gsLst>
                      <a:gs pos="0">
                        <a:srgbClr val="FF9900"/>
                      </a:gs>
                      <a:gs pos="100000">
                        <a:schemeClr val="bg1"/>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en-US" altLang="en-US" sz="2400"/>
                  </a:p>
                </p:txBody>
              </p:sp>
              <p:sp>
                <p:nvSpPr>
                  <p:cNvPr id="18" name="Rectangle 17">
                    <a:extLst>
                      <a:ext uri="{FF2B5EF4-FFF2-40B4-BE49-F238E27FC236}">
                        <a16:creationId xmlns:a16="http://schemas.microsoft.com/office/drawing/2014/main" id="{0CE535D3-4F26-AD63-B7A1-94F2FD191622}"/>
                      </a:ext>
                    </a:extLst>
                  </p:cNvPr>
                  <p:cNvSpPr>
                    <a:spLocks noChangeArrowheads="1"/>
                  </p:cNvSpPr>
                  <p:nvPr/>
                </p:nvSpPr>
                <p:spPr bwMode="auto">
                  <a:xfrm>
                    <a:off x="2832" y="-48"/>
                    <a:ext cx="2784" cy="144"/>
                  </a:xfrm>
                  <a:prstGeom prst="rect">
                    <a:avLst/>
                  </a:prstGeom>
                  <a:gradFill rotWithShape="0">
                    <a:gsLst>
                      <a:gs pos="0">
                        <a:schemeClr val="bg1"/>
                      </a:gs>
                      <a:gs pos="100000">
                        <a:srgbClr val="006600"/>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en-US" altLang="en-US" sz="2400"/>
                  </a:p>
                </p:txBody>
              </p:sp>
            </p:grpSp>
            <p:grpSp>
              <p:nvGrpSpPr>
                <p:cNvPr id="14" name="Group 18">
                  <a:extLst>
                    <a:ext uri="{FF2B5EF4-FFF2-40B4-BE49-F238E27FC236}">
                      <a16:creationId xmlns:a16="http://schemas.microsoft.com/office/drawing/2014/main" id="{0CBB80EC-1F71-563C-364E-D53737C0D932}"/>
                    </a:ext>
                  </a:extLst>
                </p:cNvPr>
                <p:cNvGrpSpPr>
                  <a:grpSpLocks/>
                </p:cNvGrpSpPr>
                <p:nvPr/>
              </p:nvGrpSpPr>
              <p:grpSpPr bwMode="auto">
                <a:xfrm>
                  <a:off x="144" y="4234"/>
                  <a:ext cx="5616" cy="86"/>
                  <a:chOff x="96" y="4176"/>
                  <a:chExt cx="5520" cy="144"/>
                </a:xfrm>
              </p:grpSpPr>
              <p:sp>
                <p:nvSpPr>
                  <p:cNvPr id="15" name="Rectangle 19">
                    <a:extLst>
                      <a:ext uri="{FF2B5EF4-FFF2-40B4-BE49-F238E27FC236}">
                        <a16:creationId xmlns:a16="http://schemas.microsoft.com/office/drawing/2014/main" id="{FB49B76D-430E-76B9-590E-614D8EF6E5B4}"/>
                      </a:ext>
                    </a:extLst>
                  </p:cNvPr>
                  <p:cNvSpPr>
                    <a:spLocks noChangeArrowheads="1"/>
                  </p:cNvSpPr>
                  <p:nvPr/>
                </p:nvSpPr>
                <p:spPr bwMode="auto">
                  <a:xfrm>
                    <a:off x="96" y="4176"/>
                    <a:ext cx="2736" cy="144"/>
                  </a:xfrm>
                  <a:prstGeom prst="rect">
                    <a:avLst/>
                  </a:prstGeom>
                  <a:gradFill rotWithShape="0">
                    <a:gsLst>
                      <a:gs pos="0">
                        <a:srgbClr val="006600"/>
                      </a:gs>
                      <a:gs pos="100000">
                        <a:schemeClr val="bg1"/>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en-US" altLang="en-US" sz="2400"/>
                  </a:p>
                </p:txBody>
              </p:sp>
              <p:sp>
                <p:nvSpPr>
                  <p:cNvPr id="16" name="Rectangle 20">
                    <a:extLst>
                      <a:ext uri="{FF2B5EF4-FFF2-40B4-BE49-F238E27FC236}">
                        <a16:creationId xmlns:a16="http://schemas.microsoft.com/office/drawing/2014/main" id="{840E0C99-97CA-62F8-AD80-CDE81DB7DFC7}"/>
                      </a:ext>
                    </a:extLst>
                  </p:cNvPr>
                  <p:cNvSpPr>
                    <a:spLocks noChangeArrowheads="1"/>
                  </p:cNvSpPr>
                  <p:nvPr/>
                </p:nvSpPr>
                <p:spPr bwMode="auto">
                  <a:xfrm>
                    <a:off x="2832" y="4176"/>
                    <a:ext cx="2784" cy="144"/>
                  </a:xfrm>
                  <a:prstGeom prst="rect">
                    <a:avLst/>
                  </a:prstGeom>
                  <a:gradFill rotWithShape="0">
                    <a:gsLst>
                      <a:gs pos="0">
                        <a:schemeClr val="bg1"/>
                      </a:gs>
                      <a:gs pos="100000">
                        <a:srgbClr val="FF9900"/>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en-US" altLang="en-US" sz="2400"/>
                  </a:p>
                </p:txBody>
              </p:sp>
            </p:grpSp>
          </p:grpSp>
          <p:sp>
            <p:nvSpPr>
              <p:cNvPr id="10" name="Rectangle 21">
                <a:extLst>
                  <a:ext uri="{FF2B5EF4-FFF2-40B4-BE49-F238E27FC236}">
                    <a16:creationId xmlns:a16="http://schemas.microsoft.com/office/drawing/2014/main" id="{54448D1C-971E-D132-628F-9B9DDB10BB74}"/>
                  </a:ext>
                </a:extLst>
              </p:cNvPr>
              <p:cNvSpPr>
                <a:spLocks noChangeArrowheads="1"/>
              </p:cNvSpPr>
              <p:nvPr/>
            </p:nvSpPr>
            <p:spPr bwMode="auto">
              <a:xfrm>
                <a:off x="179388" y="1066800"/>
                <a:ext cx="8812212" cy="76200"/>
              </a:xfrm>
              <a:prstGeom prst="rect">
                <a:avLst/>
              </a:prstGeom>
              <a:gradFill rotWithShape="0">
                <a:gsLst>
                  <a:gs pos="0">
                    <a:schemeClr val="accent2"/>
                  </a:gs>
                  <a:gs pos="50000">
                    <a:schemeClr val="hlink"/>
                  </a:gs>
                  <a:gs pos="100000">
                    <a:schemeClr val="accent2"/>
                  </a:gs>
                </a:gsLst>
                <a:lin ang="0" scaled="1"/>
              </a:gradFill>
              <a:ln w="9525">
                <a:noFill/>
                <a:miter lim="800000"/>
                <a:headEnd/>
                <a:tailEnd/>
              </a:ln>
              <a:effectLst/>
            </p:spPr>
            <p:txBody>
              <a:bodyPr wrap="none" anchor="ctr"/>
              <a:lstStyle/>
              <a:p>
                <a:pPr>
                  <a:defRPr/>
                </a:pPr>
                <a:endParaRPr lang="en-US">
                  <a:latin typeface="Times New Roman" charset="0"/>
                </a:endParaRPr>
              </a:p>
            </p:txBody>
          </p:sp>
        </p:grpSp>
        <p:pic>
          <p:nvPicPr>
            <p:cNvPr id="7" name="Picture 42" descr="A picture containing shape&#10;&#10;Description automatically generated">
              <a:extLst>
                <a:ext uri="{FF2B5EF4-FFF2-40B4-BE49-F238E27FC236}">
                  <a16:creationId xmlns:a16="http://schemas.microsoft.com/office/drawing/2014/main" id="{1A56D8BC-D48A-35D7-901C-4150FE68B443}"/>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7335460" y="194436"/>
              <a:ext cx="1656140" cy="872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184346883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5"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1000" fill="hold"/>
                                        <p:tgtEl>
                                          <p:spTgt spid="9"/>
                                        </p:tgtEl>
                                        <p:attrNameLst>
                                          <p:attrName>ppt_w</p:attrName>
                                        </p:attrNameLst>
                                      </p:cBhvr>
                                      <p:tavLst>
                                        <p:tav tm="0">
                                          <p:val>
                                            <p:strVal val="#ppt_w*0.70"/>
                                          </p:val>
                                        </p:tav>
                                        <p:tav tm="100000">
                                          <p:val>
                                            <p:strVal val="#ppt_w"/>
                                          </p:val>
                                        </p:tav>
                                      </p:tavLst>
                                    </p:anim>
                                    <p:anim calcmode="lin" valueType="num">
                                      <p:cBhvr>
                                        <p:cTn id="8" dur="1000" fill="hold"/>
                                        <p:tgtEl>
                                          <p:spTgt spid="9"/>
                                        </p:tgtEl>
                                        <p:attrNameLst>
                                          <p:attrName>ppt_h</p:attrName>
                                        </p:attrNameLst>
                                      </p:cBhvr>
                                      <p:tavLst>
                                        <p:tav tm="0">
                                          <p:val>
                                            <p:strVal val="#ppt_h"/>
                                          </p:val>
                                        </p:tav>
                                        <p:tav tm="100000">
                                          <p:val>
                                            <p:strVal val="#ppt_h"/>
                                          </p:val>
                                        </p:tav>
                                      </p:tavLst>
                                    </p:anim>
                                    <p:animEffect transition="in" filter="fade">
                                      <p:cBhvr>
                                        <p:cTn id="9" dur="1000"/>
                                        <p:tgtEl>
                                          <p:spTgt spid="9"/>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9" presetClass="entr" presetSubtype="0" fill="hold"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dissolve">
                                      <p:cBhvr>
                                        <p:cTn id="14" dur="500"/>
                                        <p:tgtEl>
                                          <p:spTgt spid="3"/>
                                        </p:tgtEl>
                                      </p:cBhvr>
                                    </p:animEffect>
                                  </p:childTnLst>
                                </p:cTn>
                              </p:par>
                            </p:childTnLst>
                          </p:cTn>
                        </p:par>
                      </p:childTnLst>
                    </p:cTn>
                  </p:par>
                  <p:par>
                    <p:cTn id="15" fill="hold" nodeType="clickPar">
                      <p:stCondLst>
                        <p:cond delay="indefinite"/>
                      </p:stCondLst>
                      <p:childTnLst>
                        <p:par>
                          <p:cTn id="16" fill="hold" nodeType="withGroup">
                            <p:stCondLst>
                              <p:cond delay="0"/>
                            </p:stCondLst>
                            <p:childTnLst>
                              <p:par>
                                <p:cTn id="17" presetID="9" presetClass="entr" presetSubtype="0" fill="hold" nodeType="clickEffect">
                                  <p:stCondLst>
                                    <p:cond delay="0"/>
                                  </p:stCondLst>
                                  <p:childTnLst>
                                    <p:set>
                                      <p:cBhvr>
                                        <p:cTn id="18" dur="1" fill="hold">
                                          <p:stCondLst>
                                            <p:cond delay="0"/>
                                          </p:stCondLst>
                                        </p:cTn>
                                        <p:tgtEl>
                                          <p:spTgt spid="2"/>
                                        </p:tgtEl>
                                        <p:attrNameLst>
                                          <p:attrName>style.visibility</p:attrName>
                                        </p:attrNameLst>
                                      </p:cBhvr>
                                      <p:to>
                                        <p:strVal val="visible"/>
                                      </p:to>
                                    </p:set>
                                    <p:animEffect transition="in" filter="dissolve">
                                      <p:cBhvr>
                                        <p:cTn id="1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42887"/>
            <a:ext cx="8229600" cy="730250"/>
          </a:xfrm>
        </p:spPr>
        <p:txBody>
          <a:bodyPr/>
          <a:lstStyle/>
          <a:p>
            <a:r>
              <a:rPr lang="en-IN" sz="2800" dirty="0">
                <a:latin typeface="Times New Roman" panose="02020603050405020304" pitchFamily="18" charset="0"/>
                <a:cs typeface="Times New Roman" panose="02020603050405020304" pitchFamily="18" charset="0"/>
              </a:rPr>
              <a:t>Diesel Engines : Market Penetration</a:t>
            </a:r>
          </a:p>
        </p:txBody>
      </p:sp>
      <p:sp>
        <p:nvSpPr>
          <p:cNvPr id="3" name="Content Placeholder 2"/>
          <p:cNvSpPr>
            <a:spLocks noGrp="1"/>
          </p:cNvSpPr>
          <p:nvPr>
            <p:ph idx="1"/>
          </p:nvPr>
        </p:nvSpPr>
        <p:spPr>
          <a:xfrm>
            <a:off x="625475" y="1330381"/>
            <a:ext cx="7696200" cy="4724775"/>
          </a:xfrm>
        </p:spPr>
        <p:txBody>
          <a:bodyPr/>
          <a:lstStyle/>
          <a:p>
            <a:r>
              <a:rPr lang="en-IN" sz="2400" dirty="0">
                <a:latin typeface="Times New Roman" panose="02020603050405020304" pitchFamily="18" charset="0"/>
                <a:cs typeface="Times New Roman" panose="02020603050405020304" pitchFamily="18" charset="0"/>
              </a:rPr>
              <a:t>Diesel driving fuel economy ~ 30% better than SI</a:t>
            </a:r>
          </a:p>
          <a:p>
            <a:r>
              <a:rPr lang="en-IN" sz="2400" dirty="0">
                <a:latin typeface="Times New Roman" panose="02020603050405020304" pitchFamily="18" charset="0"/>
                <a:cs typeface="Times New Roman" panose="02020603050405020304" pitchFamily="18" charset="0"/>
              </a:rPr>
              <a:t>5% from fuel energy/volume</a:t>
            </a:r>
          </a:p>
          <a:p>
            <a:r>
              <a:rPr lang="en-IN" sz="2400" dirty="0">
                <a:latin typeface="Times New Roman" panose="02020603050405020304" pitchFamily="18" charset="0"/>
                <a:cs typeface="Times New Roman" panose="02020603050405020304" pitchFamily="18" charset="0"/>
              </a:rPr>
              <a:t>15% from eliminating throttle loss</a:t>
            </a:r>
          </a:p>
          <a:p>
            <a:r>
              <a:rPr lang="en-IN" sz="2400" dirty="0">
                <a:latin typeface="Times New Roman" panose="02020603050405020304" pitchFamily="18" charset="0"/>
                <a:cs typeface="Times New Roman" panose="02020603050405020304" pitchFamily="18" charset="0"/>
              </a:rPr>
              <a:t>10% from thermodynamics</a:t>
            </a:r>
          </a:p>
          <a:p>
            <a:pPr lvl="1"/>
            <a:r>
              <a:rPr lang="en-IN" sz="2400" dirty="0">
                <a:latin typeface="Times New Roman" panose="02020603050405020304" pitchFamily="18" charset="0"/>
                <a:cs typeface="Times New Roman" panose="02020603050405020304" pitchFamily="18" charset="0"/>
              </a:rPr>
              <a:t>2nd law losses (friction and heat transfer)</a:t>
            </a:r>
          </a:p>
          <a:p>
            <a:pPr lvl="1"/>
            <a:r>
              <a:rPr lang="en-IN" sz="2400" dirty="0">
                <a:latin typeface="Times New Roman" panose="02020603050405020304" pitchFamily="18" charset="0"/>
                <a:cs typeface="Times New Roman" panose="02020603050405020304" pitchFamily="18" charset="0"/>
              </a:rPr>
              <a:t>Higher compression ratio</a:t>
            </a:r>
          </a:p>
          <a:p>
            <a:pPr lvl="1"/>
            <a:r>
              <a:rPr lang="en-IN" sz="2400" dirty="0">
                <a:latin typeface="Times New Roman" panose="02020603050405020304" pitchFamily="18" charset="0"/>
                <a:cs typeface="Times New Roman" panose="02020603050405020304" pitchFamily="18" charset="0"/>
              </a:rPr>
              <a:t>Higher specific heat ratio</a:t>
            </a:r>
          </a:p>
          <a:p>
            <a:r>
              <a:rPr lang="en-IN" sz="2400" dirty="0">
                <a:latin typeface="Times New Roman" panose="02020603050405020304" pitchFamily="18" charset="0"/>
                <a:cs typeface="Times New Roman" panose="02020603050405020304" pitchFamily="18" charset="0"/>
              </a:rPr>
              <a:t>Dominant world wide heavy duty applications</a:t>
            </a:r>
          </a:p>
          <a:p>
            <a:r>
              <a:rPr lang="en-IN" sz="2400" dirty="0">
                <a:latin typeface="Times New Roman" panose="02020603050405020304" pitchFamily="18" charset="0"/>
                <a:cs typeface="Times New Roman" panose="02020603050405020304" pitchFamily="18" charset="0"/>
              </a:rPr>
              <a:t>Dominant military applications</a:t>
            </a:r>
          </a:p>
          <a:p>
            <a:r>
              <a:rPr lang="en-IN" sz="2400" dirty="0">
                <a:latin typeface="Times New Roman" panose="02020603050405020304" pitchFamily="18" charset="0"/>
                <a:cs typeface="Times New Roman" panose="02020603050405020304" pitchFamily="18" charset="0"/>
              </a:rPr>
              <a:t>Created  “</a:t>
            </a:r>
            <a:r>
              <a:rPr lang="en-IN" sz="2400" b="1" dirty="0">
                <a:latin typeface="Segoe Script" panose="020B0504020000000003" pitchFamily="34" charset="0"/>
                <a:cs typeface="Times New Roman" panose="02020603050405020304" pitchFamily="18" charset="0"/>
              </a:rPr>
              <a:t>World Diesel Economy</a:t>
            </a:r>
            <a:r>
              <a:rPr lang="en-IN" sz="2400" dirty="0">
                <a:latin typeface="Times New Roman" panose="02020603050405020304" pitchFamily="18" charset="0"/>
                <a:cs typeface="Times New Roman" panose="02020603050405020304" pitchFamily="18" charset="0"/>
              </a:rPr>
              <a:t>”</a:t>
            </a:r>
          </a:p>
        </p:txBody>
      </p:sp>
      <p:grpSp>
        <p:nvGrpSpPr>
          <p:cNvPr id="33" name="Group 38">
            <a:extLst>
              <a:ext uri="{FF2B5EF4-FFF2-40B4-BE49-F238E27FC236}">
                <a16:creationId xmlns:a16="http://schemas.microsoft.com/office/drawing/2014/main" id="{2318B8B0-B9C8-42BB-84E5-1D2F6992B1B6}"/>
              </a:ext>
            </a:extLst>
          </p:cNvPr>
          <p:cNvGrpSpPr>
            <a:grpSpLocks/>
          </p:cNvGrpSpPr>
          <p:nvPr/>
        </p:nvGrpSpPr>
        <p:grpSpPr bwMode="auto">
          <a:xfrm>
            <a:off x="0" y="0"/>
            <a:ext cx="9144000" cy="6858000"/>
            <a:chOff x="0" y="0"/>
            <a:chExt cx="9144000" cy="6858000"/>
          </a:xfrm>
        </p:grpSpPr>
        <p:grpSp>
          <p:nvGrpSpPr>
            <p:cNvPr id="34" name="Group 19">
              <a:extLst>
                <a:ext uri="{FF2B5EF4-FFF2-40B4-BE49-F238E27FC236}">
                  <a16:creationId xmlns:a16="http://schemas.microsoft.com/office/drawing/2014/main" id="{ABB391B9-560E-4591-9183-3978EF8B1017}"/>
                </a:ext>
              </a:extLst>
            </p:cNvPr>
            <p:cNvGrpSpPr>
              <a:grpSpLocks/>
            </p:cNvGrpSpPr>
            <p:nvPr/>
          </p:nvGrpSpPr>
          <p:grpSpPr bwMode="auto">
            <a:xfrm>
              <a:off x="0" y="0"/>
              <a:ext cx="9144000" cy="6858000"/>
              <a:chOff x="0" y="0"/>
              <a:chExt cx="9144000" cy="6858000"/>
            </a:xfrm>
          </p:grpSpPr>
          <p:grpSp>
            <p:nvGrpSpPr>
              <p:cNvPr id="36" name="Group 8">
                <a:extLst>
                  <a:ext uri="{FF2B5EF4-FFF2-40B4-BE49-F238E27FC236}">
                    <a16:creationId xmlns:a16="http://schemas.microsoft.com/office/drawing/2014/main" id="{322C35C9-701B-44EB-A0A7-A1B6C9988BE1}"/>
                  </a:ext>
                </a:extLst>
              </p:cNvPr>
              <p:cNvGrpSpPr>
                <a:grpSpLocks/>
              </p:cNvGrpSpPr>
              <p:nvPr/>
            </p:nvGrpSpPr>
            <p:grpSpPr bwMode="auto">
              <a:xfrm>
                <a:off x="0" y="0"/>
                <a:ext cx="9144000" cy="6858000"/>
                <a:chOff x="0" y="0"/>
                <a:chExt cx="5760" cy="4320"/>
              </a:xfrm>
            </p:grpSpPr>
            <p:grpSp>
              <p:nvGrpSpPr>
                <p:cNvPr id="38" name="Group 9">
                  <a:extLst>
                    <a:ext uri="{FF2B5EF4-FFF2-40B4-BE49-F238E27FC236}">
                      <a16:creationId xmlns:a16="http://schemas.microsoft.com/office/drawing/2014/main" id="{94BCFF51-E44A-420B-9A87-7BB99C125EB7}"/>
                    </a:ext>
                  </a:extLst>
                </p:cNvPr>
                <p:cNvGrpSpPr>
                  <a:grpSpLocks/>
                </p:cNvGrpSpPr>
                <p:nvPr/>
              </p:nvGrpSpPr>
              <p:grpSpPr bwMode="auto">
                <a:xfrm>
                  <a:off x="0" y="0"/>
                  <a:ext cx="192" cy="4320"/>
                  <a:chOff x="0" y="-48"/>
                  <a:chExt cx="144" cy="4368"/>
                </a:xfrm>
              </p:grpSpPr>
              <p:sp>
                <p:nvSpPr>
                  <p:cNvPr id="48" name="Rectangle 10">
                    <a:extLst>
                      <a:ext uri="{FF2B5EF4-FFF2-40B4-BE49-F238E27FC236}">
                        <a16:creationId xmlns:a16="http://schemas.microsoft.com/office/drawing/2014/main" id="{86921B2C-DB3B-4389-8086-374F8F5C072F}"/>
                      </a:ext>
                    </a:extLst>
                  </p:cNvPr>
                  <p:cNvSpPr>
                    <a:spLocks noChangeArrowheads="1"/>
                  </p:cNvSpPr>
                  <p:nvPr/>
                </p:nvSpPr>
                <p:spPr bwMode="auto">
                  <a:xfrm>
                    <a:off x="0" y="-48"/>
                    <a:ext cx="144" cy="2352"/>
                  </a:xfrm>
                  <a:prstGeom prst="rect">
                    <a:avLst/>
                  </a:prstGeom>
                  <a:gradFill rotWithShape="0">
                    <a:gsLst>
                      <a:gs pos="0">
                        <a:srgbClr val="FF9900"/>
                      </a:gs>
                      <a:gs pos="100000">
                        <a:schemeClr val="bg1"/>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en-US" altLang="en-US" sz="2400"/>
                  </a:p>
                </p:txBody>
              </p:sp>
              <p:sp>
                <p:nvSpPr>
                  <p:cNvPr id="49" name="Rectangle 11">
                    <a:extLst>
                      <a:ext uri="{FF2B5EF4-FFF2-40B4-BE49-F238E27FC236}">
                        <a16:creationId xmlns:a16="http://schemas.microsoft.com/office/drawing/2014/main" id="{A65F5DC6-4D88-4203-ADE5-4ABB796BDE43}"/>
                      </a:ext>
                    </a:extLst>
                  </p:cNvPr>
                  <p:cNvSpPr>
                    <a:spLocks noChangeArrowheads="1"/>
                  </p:cNvSpPr>
                  <p:nvPr/>
                </p:nvSpPr>
                <p:spPr bwMode="auto">
                  <a:xfrm>
                    <a:off x="0" y="2160"/>
                    <a:ext cx="144" cy="2160"/>
                  </a:xfrm>
                  <a:prstGeom prst="rect">
                    <a:avLst/>
                  </a:prstGeom>
                  <a:gradFill rotWithShape="0">
                    <a:gsLst>
                      <a:gs pos="0">
                        <a:schemeClr val="bg1"/>
                      </a:gs>
                      <a:gs pos="100000">
                        <a:srgbClr val="006600"/>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en-US" altLang="en-US" sz="2400"/>
                  </a:p>
                </p:txBody>
              </p:sp>
            </p:grpSp>
            <p:grpSp>
              <p:nvGrpSpPr>
                <p:cNvPr id="39" name="Group 12">
                  <a:extLst>
                    <a:ext uri="{FF2B5EF4-FFF2-40B4-BE49-F238E27FC236}">
                      <a16:creationId xmlns:a16="http://schemas.microsoft.com/office/drawing/2014/main" id="{5ACA9B5D-A61C-436E-8E84-853EBCC02337}"/>
                    </a:ext>
                  </a:extLst>
                </p:cNvPr>
                <p:cNvGrpSpPr>
                  <a:grpSpLocks/>
                </p:cNvGrpSpPr>
                <p:nvPr/>
              </p:nvGrpSpPr>
              <p:grpSpPr bwMode="auto">
                <a:xfrm>
                  <a:off x="5674" y="24"/>
                  <a:ext cx="86" cy="4296"/>
                  <a:chOff x="5616" y="-48"/>
                  <a:chExt cx="144" cy="4368"/>
                </a:xfrm>
              </p:grpSpPr>
              <p:sp>
                <p:nvSpPr>
                  <p:cNvPr id="46" name="Rectangle 13">
                    <a:extLst>
                      <a:ext uri="{FF2B5EF4-FFF2-40B4-BE49-F238E27FC236}">
                        <a16:creationId xmlns:a16="http://schemas.microsoft.com/office/drawing/2014/main" id="{A475D107-EA68-440F-994C-80C4BF1247F0}"/>
                      </a:ext>
                    </a:extLst>
                  </p:cNvPr>
                  <p:cNvSpPr>
                    <a:spLocks noChangeArrowheads="1"/>
                  </p:cNvSpPr>
                  <p:nvPr/>
                </p:nvSpPr>
                <p:spPr bwMode="auto">
                  <a:xfrm>
                    <a:off x="5616" y="-48"/>
                    <a:ext cx="144" cy="2352"/>
                  </a:xfrm>
                  <a:prstGeom prst="rect">
                    <a:avLst/>
                  </a:prstGeom>
                  <a:gradFill rotWithShape="0">
                    <a:gsLst>
                      <a:gs pos="0">
                        <a:srgbClr val="006600"/>
                      </a:gs>
                      <a:gs pos="100000">
                        <a:schemeClr val="bg1"/>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en-US" altLang="en-US" sz="2400"/>
                  </a:p>
                </p:txBody>
              </p:sp>
              <p:sp>
                <p:nvSpPr>
                  <p:cNvPr id="47" name="Rectangle 14">
                    <a:extLst>
                      <a:ext uri="{FF2B5EF4-FFF2-40B4-BE49-F238E27FC236}">
                        <a16:creationId xmlns:a16="http://schemas.microsoft.com/office/drawing/2014/main" id="{FEED066A-8432-4F5D-A8C9-F10357C1ABE0}"/>
                      </a:ext>
                    </a:extLst>
                  </p:cNvPr>
                  <p:cNvSpPr>
                    <a:spLocks noChangeArrowheads="1"/>
                  </p:cNvSpPr>
                  <p:nvPr/>
                </p:nvSpPr>
                <p:spPr bwMode="auto">
                  <a:xfrm>
                    <a:off x="5616" y="2160"/>
                    <a:ext cx="144" cy="2160"/>
                  </a:xfrm>
                  <a:prstGeom prst="rect">
                    <a:avLst/>
                  </a:prstGeom>
                  <a:gradFill rotWithShape="0">
                    <a:gsLst>
                      <a:gs pos="0">
                        <a:schemeClr val="bg1"/>
                      </a:gs>
                      <a:gs pos="100000">
                        <a:srgbClr val="FF9900"/>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en-US" altLang="en-US" sz="2400"/>
                  </a:p>
                </p:txBody>
              </p:sp>
            </p:grpSp>
            <p:grpSp>
              <p:nvGrpSpPr>
                <p:cNvPr id="40" name="Group 15">
                  <a:extLst>
                    <a:ext uri="{FF2B5EF4-FFF2-40B4-BE49-F238E27FC236}">
                      <a16:creationId xmlns:a16="http://schemas.microsoft.com/office/drawing/2014/main" id="{D84FCDA0-24A9-4655-9ADA-A2DC0A47E72C}"/>
                    </a:ext>
                  </a:extLst>
                </p:cNvPr>
                <p:cNvGrpSpPr>
                  <a:grpSpLocks/>
                </p:cNvGrpSpPr>
                <p:nvPr/>
              </p:nvGrpSpPr>
              <p:grpSpPr bwMode="auto">
                <a:xfrm>
                  <a:off x="144" y="0"/>
                  <a:ext cx="5616" cy="144"/>
                  <a:chOff x="96" y="-48"/>
                  <a:chExt cx="5520" cy="144"/>
                </a:xfrm>
              </p:grpSpPr>
              <p:sp>
                <p:nvSpPr>
                  <p:cNvPr id="44" name="Rectangle 16">
                    <a:extLst>
                      <a:ext uri="{FF2B5EF4-FFF2-40B4-BE49-F238E27FC236}">
                        <a16:creationId xmlns:a16="http://schemas.microsoft.com/office/drawing/2014/main" id="{B891E55B-F2E2-4BEF-8F98-FD6DD66DBA52}"/>
                      </a:ext>
                    </a:extLst>
                  </p:cNvPr>
                  <p:cNvSpPr>
                    <a:spLocks noChangeArrowheads="1"/>
                  </p:cNvSpPr>
                  <p:nvPr/>
                </p:nvSpPr>
                <p:spPr bwMode="auto">
                  <a:xfrm>
                    <a:off x="96" y="-48"/>
                    <a:ext cx="2736" cy="144"/>
                  </a:xfrm>
                  <a:prstGeom prst="rect">
                    <a:avLst/>
                  </a:prstGeom>
                  <a:gradFill rotWithShape="0">
                    <a:gsLst>
                      <a:gs pos="0">
                        <a:srgbClr val="FF9900"/>
                      </a:gs>
                      <a:gs pos="100000">
                        <a:schemeClr val="bg1"/>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en-US" altLang="en-US" sz="2400"/>
                  </a:p>
                </p:txBody>
              </p:sp>
              <p:sp>
                <p:nvSpPr>
                  <p:cNvPr id="45" name="Rectangle 17">
                    <a:extLst>
                      <a:ext uri="{FF2B5EF4-FFF2-40B4-BE49-F238E27FC236}">
                        <a16:creationId xmlns:a16="http://schemas.microsoft.com/office/drawing/2014/main" id="{42F28C31-12C9-48C9-80ED-486140CB642E}"/>
                      </a:ext>
                    </a:extLst>
                  </p:cNvPr>
                  <p:cNvSpPr>
                    <a:spLocks noChangeArrowheads="1"/>
                  </p:cNvSpPr>
                  <p:nvPr/>
                </p:nvSpPr>
                <p:spPr bwMode="auto">
                  <a:xfrm>
                    <a:off x="2832" y="-48"/>
                    <a:ext cx="2784" cy="144"/>
                  </a:xfrm>
                  <a:prstGeom prst="rect">
                    <a:avLst/>
                  </a:prstGeom>
                  <a:gradFill rotWithShape="0">
                    <a:gsLst>
                      <a:gs pos="0">
                        <a:schemeClr val="bg1"/>
                      </a:gs>
                      <a:gs pos="100000">
                        <a:srgbClr val="006600"/>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en-US" altLang="en-US" sz="2400"/>
                  </a:p>
                </p:txBody>
              </p:sp>
            </p:grpSp>
            <p:grpSp>
              <p:nvGrpSpPr>
                <p:cNvPr id="41" name="Group 18">
                  <a:extLst>
                    <a:ext uri="{FF2B5EF4-FFF2-40B4-BE49-F238E27FC236}">
                      <a16:creationId xmlns:a16="http://schemas.microsoft.com/office/drawing/2014/main" id="{113BDEB8-F444-40BF-8E14-81A312D14D89}"/>
                    </a:ext>
                  </a:extLst>
                </p:cNvPr>
                <p:cNvGrpSpPr>
                  <a:grpSpLocks/>
                </p:cNvGrpSpPr>
                <p:nvPr/>
              </p:nvGrpSpPr>
              <p:grpSpPr bwMode="auto">
                <a:xfrm>
                  <a:off x="144" y="4234"/>
                  <a:ext cx="5616" cy="86"/>
                  <a:chOff x="96" y="4176"/>
                  <a:chExt cx="5520" cy="144"/>
                </a:xfrm>
              </p:grpSpPr>
              <p:sp>
                <p:nvSpPr>
                  <p:cNvPr id="42" name="Rectangle 19">
                    <a:extLst>
                      <a:ext uri="{FF2B5EF4-FFF2-40B4-BE49-F238E27FC236}">
                        <a16:creationId xmlns:a16="http://schemas.microsoft.com/office/drawing/2014/main" id="{8890662E-0CF7-4995-9853-759B0BA4CFA2}"/>
                      </a:ext>
                    </a:extLst>
                  </p:cNvPr>
                  <p:cNvSpPr>
                    <a:spLocks noChangeArrowheads="1"/>
                  </p:cNvSpPr>
                  <p:nvPr/>
                </p:nvSpPr>
                <p:spPr bwMode="auto">
                  <a:xfrm>
                    <a:off x="96" y="4176"/>
                    <a:ext cx="2736" cy="144"/>
                  </a:xfrm>
                  <a:prstGeom prst="rect">
                    <a:avLst/>
                  </a:prstGeom>
                  <a:gradFill rotWithShape="0">
                    <a:gsLst>
                      <a:gs pos="0">
                        <a:srgbClr val="006600"/>
                      </a:gs>
                      <a:gs pos="100000">
                        <a:schemeClr val="bg1"/>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en-US" altLang="en-US" sz="2400"/>
                  </a:p>
                </p:txBody>
              </p:sp>
              <p:sp>
                <p:nvSpPr>
                  <p:cNvPr id="43" name="Rectangle 20">
                    <a:extLst>
                      <a:ext uri="{FF2B5EF4-FFF2-40B4-BE49-F238E27FC236}">
                        <a16:creationId xmlns:a16="http://schemas.microsoft.com/office/drawing/2014/main" id="{6158C617-5027-44C5-97DF-66E568322E42}"/>
                      </a:ext>
                    </a:extLst>
                  </p:cNvPr>
                  <p:cNvSpPr>
                    <a:spLocks noChangeArrowheads="1"/>
                  </p:cNvSpPr>
                  <p:nvPr/>
                </p:nvSpPr>
                <p:spPr bwMode="auto">
                  <a:xfrm>
                    <a:off x="2832" y="4176"/>
                    <a:ext cx="2784" cy="144"/>
                  </a:xfrm>
                  <a:prstGeom prst="rect">
                    <a:avLst/>
                  </a:prstGeom>
                  <a:gradFill rotWithShape="0">
                    <a:gsLst>
                      <a:gs pos="0">
                        <a:schemeClr val="bg1"/>
                      </a:gs>
                      <a:gs pos="100000">
                        <a:srgbClr val="FF9900"/>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en-US" altLang="en-US" sz="2400"/>
                  </a:p>
                </p:txBody>
              </p:sp>
            </p:grpSp>
          </p:grpSp>
          <p:sp>
            <p:nvSpPr>
              <p:cNvPr id="37" name="Rectangle 21">
                <a:extLst>
                  <a:ext uri="{FF2B5EF4-FFF2-40B4-BE49-F238E27FC236}">
                    <a16:creationId xmlns:a16="http://schemas.microsoft.com/office/drawing/2014/main" id="{02C5EF99-2260-4E8F-BC27-8301AEDC91E6}"/>
                  </a:ext>
                </a:extLst>
              </p:cNvPr>
              <p:cNvSpPr>
                <a:spLocks noChangeArrowheads="1"/>
              </p:cNvSpPr>
              <p:nvPr/>
            </p:nvSpPr>
            <p:spPr bwMode="auto">
              <a:xfrm>
                <a:off x="179388" y="1066800"/>
                <a:ext cx="8812212" cy="76200"/>
              </a:xfrm>
              <a:prstGeom prst="rect">
                <a:avLst/>
              </a:prstGeom>
              <a:gradFill rotWithShape="0">
                <a:gsLst>
                  <a:gs pos="0">
                    <a:schemeClr val="accent2"/>
                  </a:gs>
                  <a:gs pos="50000">
                    <a:schemeClr val="hlink"/>
                  </a:gs>
                  <a:gs pos="100000">
                    <a:schemeClr val="accent2"/>
                  </a:gs>
                </a:gsLst>
                <a:lin ang="0" scaled="1"/>
              </a:gradFill>
              <a:ln w="9525">
                <a:noFill/>
                <a:miter lim="800000"/>
                <a:headEnd/>
                <a:tailEnd/>
              </a:ln>
              <a:effectLst/>
            </p:spPr>
            <p:txBody>
              <a:bodyPr wrap="none" anchor="ctr"/>
              <a:lstStyle/>
              <a:p>
                <a:pPr>
                  <a:defRPr/>
                </a:pPr>
                <a:endParaRPr lang="en-US">
                  <a:latin typeface="Times New Roman" charset="0"/>
                </a:endParaRPr>
              </a:p>
            </p:txBody>
          </p:sp>
        </p:grpSp>
        <p:pic>
          <p:nvPicPr>
            <p:cNvPr id="35" name="Picture 42" descr="A picture containing shape&#10;&#10;Description automatically generated">
              <a:extLst>
                <a:ext uri="{FF2B5EF4-FFF2-40B4-BE49-F238E27FC236}">
                  <a16:creationId xmlns:a16="http://schemas.microsoft.com/office/drawing/2014/main" id="{7D3C7BC7-5B24-4A7D-8EF6-3BA3D3D0C42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35460" y="194436"/>
              <a:ext cx="1656140" cy="872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18095162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dissolv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dissolv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dissolv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dissolve">
                                      <p:cBhvr>
                                        <p:cTn id="22" dur="500"/>
                                        <p:tgtEl>
                                          <p:spTgt spid="3">
                                            <p:txEl>
                                              <p:pRg st="3" end="3"/>
                                            </p:txEl>
                                          </p:spTgt>
                                        </p:tgtEl>
                                      </p:cBhvr>
                                    </p:animEffect>
                                  </p:childTnLst>
                                </p:cTn>
                              </p:par>
                              <p:par>
                                <p:cTn id="23" presetID="9" presetClass="entr" presetSubtype="0" fill="hold" grpId="0" nodeType="with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Effect transition="in" filter="dissolve">
                                      <p:cBhvr>
                                        <p:cTn id="25" dur="500"/>
                                        <p:tgtEl>
                                          <p:spTgt spid="3">
                                            <p:txEl>
                                              <p:pRg st="4" end="4"/>
                                            </p:txEl>
                                          </p:spTgt>
                                        </p:tgtEl>
                                      </p:cBhvr>
                                    </p:animEffect>
                                  </p:childTnLst>
                                </p:cTn>
                              </p:par>
                              <p:par>
                                <p:cTn id="26" presetID="9" presetClass="entr" presetSubtype="0" fill="hold" grpId="0" nodeType="withEffect">
                                  <p:stCondLst>
                                    <p:cond delay="0"/>
                                  </p:stCondLst>
                                  <p:childTnLst>
                                    <p:set>
                                      <p:cBhvr>
                                        <p:cTn id="27" dur="1" fill="hold">
                                          <p:stCondLst>
                                            <p:cond delay="0"/>
                                          </p:stCondLst>
                                        </p:cTn>
                                        <p:tgtEl>
                                          <p:spTgt spid="3">
                                            <p:txEl>
                                              <p:pRg st="5" end="5"/>
                                            </p:txEl>
                                          </p:spTgt>
                                        </p:tgtEl>
                                        <p:attrNameLst>
                                          <p:attrName>style.visibility</p:attrName>
                                        </p:attrNameLst>
                                      </p:cBhvr>
                                      <p:to>
                                        <p:strVal val="visible"/>
                                      </p:to>
                                    </p:set>
                                    <p:animEffect transition="in" filter="dissolve">
                                      <p:cBhvr>
                                        <p:cTn id="28" dur="500"/>
                                        <p:tgtEl>
                                          <p:spTgt spid="3">
                                            <p:txEl>
                                              <p:pRg st="5" end="5"/>
                                            </p:txEl>
                                          </p:spTgt>
                                        </p:tgtEl>
                                      </p:cBhvr>
                                    </p:animEffect>
                                  </p:childTnLst>
                                </p:cTn>
                              </p:par>
                              <p:par>
                                <p:cTn id="29" presetID="9" presetClass="entr" presetSubtype="0" fill="hold" grpId="0" nodeType="with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animEffect transition="in" filter="dissolve">
                                      <p:cBhvr>
                                        <p:cTn id="31" dur="500"/>
                                        <p:tgtEl>
                                          <p:spTgt spid="3">
                                            <p:txEl>
                                              <p:pRg st="6" end="6"/>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9" presetClass="entr" presetSubtype="0" fill="hold" grpId="0" nodeType="clickEffect">
                                  <p:stCondLst>
                                    <p:cond delay="0"/>
                                  </p:stCondLst>
                                  <p:childTnLst>
                                    <p:set>
                                      <p:cBhvr>
                                        <p:cTn id="35" dur="1" fill="hold">
                                          <p:stCondLst>
                                            <p:cond delay="0"/>
                                          </p:stCondLst>
                                        </p:cTn>
                                        <p:tgtEl>
                                          <p:spTgt spid="3">
                                            <p:txEl>
                                              <p:pRg st="7" end="7"/>
                                            </p:txEl>
                                          </p:spTgt>
                                        </p:tgtEl>
                                        <p:attrNameLst>
                                          <p:attrName>style.visibility</p:attrName>
                                        </p:attrNameLst>
                                      </p:cBhvr>
                                      <p:to>
                                        <p:strVal val="visible"/>
                                      </p:to>
                                    </p:set>
                                    <p:animEffect transition="in" filter="dissolve">
                                      <p:cBhvr>
                                        <p:cTn id="36" dur="500"/>
                                        <p:tgtEl>
                                          <p:spTgt spid="3">
                                            <p:txEl>
                                              <p:pRg st="7" end="7"/>
                                            </p:txEl>
                                          </p:spTgt>
                                        </p:tgtEl>
                                      </p:cBhvr>
                                    </p:animEffect>
                                  </p:childTnLst>
                                </p:cTn>
                              </p:par>
                            </p:childTnLst>
                          </p:cTn>
                        </p:par>
                      </p:childTnLst>
                    </p:cTn>
                  </p:par>
                  <p:par>
                    <p:cTn id="37" fill="hold">
                      <p:stCondLst>
                        <p:cond delay="indefinite"/>
                      </p:stCondLst>
                      <p:childTnLst>
                        <p:par>
                          <p:cTn id="38" fill="hold">
                            <p:stCondLst>
                              <p:cond delay="0"/>
                            </p:stCondLst>
                            <p:childTnLst>
                              <p:par>
                                <p:cTn id="39" presetID="9" presetClass="entr" presetSubtype="0" fill="hold" grpId="0" nodeType="clickEffect">
                                  <p:stCondLst>
                                    <p:cond delay="0"/>
                                  </p:stCondLst>
                                  <p:childTnLst>
                                    <p:set>
                                      <p:cBhvr>
                                        <p:cTn id="40" dur="1" fill="hold">
                                          <p:stCondLst>
                                            <p:cond delay="0"/>
                                          </p:stCondLst>
                                        </p:cTn>
                                        <p:tgtEl>
                                          <p:spTgt spid="3">
                                            <p:txEl>
                                              <p:pRg st="8" end="8"/>
                                            </p:txEl>
                                          </p:spTgt>
                                        </p:tgtEl>
                                        <p:attrNameLst>
                                          <p:attrName>style.visibility</p:attrName>
                                        </p:attrNameLst>
                                      </p:cBhvr>
                                      <p:to>
                                        <p:strVal val="visible"/>
                                      </p:to>
                                    </p:set>
                                    <p:animEffect transition="in" filter="dissolve">
                                      <p:cBhvr>
                                        <p:cTn id="41" dur="500"/>
                                        <p:tgtEl>
                                          <p:spTgt spid="3">
                                            <p:txEl>
                                              <p:pRg st="8" end="8"/>
                                            </p:txEl>
                                          </p:spTgt>
                                        </p:tgtEl>
                                      </p:cBhvr>
                                    </p:animEffect>
                                  </p:childTnLst>
                                </p:cTn>
                              </p:par>
                            </p:childTnLst>
                          </p:cTn>
                        </p:par>
                      </p:childTnLst>
                    </p:cTn>
                  </p:par>
                  <p:par>
                    <p:cTn id="42" fill="hold">
                      <p:stCondLst>
                        <p:cond delay="indefinite"/>
                      </p:stCondLst>
                      <p:childTnLst>
                        <p:par>
                          <p:cTn id="43" fill="hold">
                            <p:stCondLst>
                              <p:cond delay="0"/>
                            </p:stCondLst>
                            <p:childTnLst>
                              <p:par>
                                <p:cTn id="44" presetID="9" presetClass="entr" presetSubtype="0" fill="hold" grpId="0" nodeType="clickEffect">
                                  <p:stCondLst>
                                    <p:cond delay="0"/>
                                  </p:stCondLst>
                                  <p:childTnLst>
                                    <p:set>
                                      <p:cBhvr>
                                        <p:cTn id="45" dur="1" fill="hold">
                                          <p:stCondLst>
                                            <p:cond delay="0"/>
                                          </p:stCondLst>
                                        </p:cTn>
                                        <p:tgtEl>
                                          <p:spTgt spid="3">
                                            <p:txEl>
                                              <p:pRg st="9" end="9"/>
                                            </p:txEl>
                                          </p:spTgt>
                                        </p:tgtEl>
                                        <p:attrNameLst>
                                          <p:attrName>style.visibility</p:attrName>
                                        </p:attrNameLst>
                                      </p:cBhvr>
                                      <p:to>
                                        <p:strVal val="visible"/>
                                      </p:to>
                                    </p:set>
                                    <p:animEffect transition="in" filter="dissolve">
                                      <p:cBhvr>
                                        <p:cTn id="46" dur="500"/>
                                        <p:tgtEl>
                                          <p:spTgt spid="3">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1"/>
          <p:cNvSpPr>
            <a:spLocks noGrp="1"/>
          </p:cNvSpPr>
          <p:nvPr>
            <p:ph type="title"/>
          </p:nvPr>
        </p:nvSpPr>
        <p:spPr>
          <a:xfrm>
            <a:off x="457200" y="274638"/>
            <a:ext cx="8229600" cy="414337"/>
          </a:xfrm>
        </p:spPr>
        <p:txBody>
          <a:bodyPr/>
          <a:lstStyle/>
          <a:p>
            <a:r>
              <a:rPr lang="en-IN" sz="2800" dirty="0">
                <a:latin typeface="Times New Roman" panose="02020603050405020304" pitchFamily="18" charset="0"/>
                <a:cs typeface="Times New Roman" panose="02020603050405020304" pitchFamily="18" charset="0"/>
              </a:rPr>
              <a:t>Dangerous Emissions in CI Engine</a:t>
            </a:r>
          </a:p>
        </p:txBody>
      </p:sp>
      <p:pic>
        <p:nvPicPr>
          <p:cNvPr id="9728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1117600"/>
            <a:ext cx="5097650" cy="3101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 name="Group 7"/>
          <p:cNvGrpSpPr>
            <a:grpSpLocks/>
          </p:cNvGrpSpPr>
          <p:nvPr/>
        </p:nvGrpSpPr>
        <p:grpSpPr bwMode="auto">
          <a:xfrm>
            <a:off x="4800600" y="3464553"/>
            <a:ext cx="3886200" cy="3196972"/>
            <a:chOff x="2209800" y="1295400"/>
            <a:chExt cx="6381750" cy="4819650"/>
          </a:xfrm>
        </p:grpSpPr>
        <p:pic>
          <p:nvPicPr>
            <p:cNvPr id="27666"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09800" y="1295400"/>
              <a:ext cx="6381750" cy="4819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667" name="Freeform 5"/>
            <p:cNvSpPr>
              <a:spLocks/>
            </p:cNvSpPr>
            <p:nvPr/>
          </p:nvSpPr>
          <p:spPr bwMode="auto">
            <a:xfrm>
              <a:off x="3546764" y="2369127"/>
              <a:ext cx="4696691" cy="2521528"/>
            </a:xfrm>
            <a:custGeom>
              <a:avLst/>
              <a:gdLst>
                <a:gd name="T0" fmla="*/ 0 w 4696691"/>
                <a:gd name="T1" fmla="*/ 2521528 h 2521528"/>
                <a:gd name="T2" fmla="*/ 1274621 w 4696691"/>
                <a:gd name="T3" fmla="*/ 1607128 h 2521528"/>
                <a:gd name="T4" fmla="*/ 3366660 w 4696691"/>
                <a:gd name="T5" fmla="*/ 623455 h 2521528"/>
                <a:gd name="T6" fmla="*/ 4696691 w 4696691"/>
                <a:gd name="T7" fmla="*/ 0 h 2521528"/>
                <a:gd name="T8" fmla="*/ 0 60000 65536"/>
                <a:gd name="T9" fmla="*/ 0 60000 65536"/>
                <a:gd name="T10" fmla="*/ 0 60000 65536"/>
                <a:gd name="T11" fmla="*/ 0 60000 65536"/>
                <a:gd name="T12" fmla="*/ 0 w 4696691"/>
                <a:gd name="T13" fmla="*/ 0 h 2521528"/>
                <a:gd name="T14" fmla="*/ 4696691 w 4696691"/>
                <a:gd name="T15" fmla="*/ 2521528 h 2521528"/>
              </a:gdLst>
              <a:ahLst/>
              <a:cxnLst>
                <a:cxn ang="T8">
                  <a:pos x="T0" y="T1"/>
                </a:cxn>
                <a:cxn ang="T9">
                  <a:pos x="T2" y="T3"/>
                </a:cxn>
                <a:cxn ang="T10">
                  <a:pos x="T4" y="T5"/>
                </a:cxn>
                <a:cxn ang="T11">
                  <a:pos x="T6" y="T7"/>
                </a:cxn>
              </a:cxnLst>
              <a:rect l="T12" t="T13" r="T14" b="T15"/>
              <a:pathLst>
                <a:path w="4696691" h="2521528">
                  <a:moveTo>
                    <a:pt x="0" y="2521528"/>
                  </a:moveTo>
                  <a:cubicBezTo>
                    <a:pt x="356754" y="2222500"/>
                    <a:pt x="713509" y="1923473"/>
                    <a:pt x="1274618" y="1607128"/>
                  </a:cubicBezTo>
                  <a:cubicBezTo>
                    <a:pt x="1835727" y="1290783"/>
                    <a:pt x="3366654" y="623455"/>
                    <a:pt x="3366654" y="623455"/>
                  </a:cubicBezTo>
                  <a:lnTo>
                    <a:pt x="4696691" y="0"/>
                  </a:lnTo>
                </a:path>
              </a:pathLst>
            </a:custGeom>
            <a:noFill/>
            <a:ln w="38100" cap="flat" cmpd="sng" algn="ctr">
              <a:solidFill>
                <a:schemeClr val="tx1"/>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en-IN"/>
            </a:p>
          </p:txBody>
        </p:sp>
      </p:grpSp>
      <p:grpSp>
        <p:nvGrpSpPr>
          <p:cNvPr id="36" name="Group 38">
            <a:extLst>
              <a:ext uri="{FF2B5EF4-FFF2-40B4-BE49-F238E27FC236}">
                <a16:creationId xmlns:a16="http://schemas.microsoft.com/office/drawing/2014/main" id="{2318B8B0-B9C8-42BB-84E5-1D2F6992B1B6}"/>
              </a:ext>
            </a:extLst>
          </p:cNvPr>
          <p:cNvGrpSpPr>
            <a:grpSpLocks/>
          </p:cNvGrpSpPr>
          <p:nvPr/>
        </p:nvGrpSpPr>
        <p:grpSpPr bwMode="auto">
          <a:xfrm>
            <a:off x="0" y="0"/>
            <a:ext cx="9144000" cy="6858000"/>
            <a:chOff x="0" y="0"/>
            <a:chExt cx="9144000" cy="6858000"/>
          </a:xfrm>
        </p:grpSpPr>
        <p:grpSp>
          <p:nvGrpSpPr>
            <p:cNvPr id="37" name="Group 19">
              <a:extLst>
                <a:ext uri="{FF2B5EF4-FFF2-40B4-BE49-F238E27FC236}">
                  <a16:creationId xmlns:a16="http://schemas.microsoft.com/office/drawing/2014/main" id="{ABB391B9-560E-4591-9183-3978EF8B1017}"/>
                </a:ext>
              </a:extLst>
            </p:cNvPr>
            <p:cNvGrpSpPr>
              <a:grpSpLocks/>
            </p:cNvGrpSpPr>
            <p:nvPr/>
          </p:nvGrpSpPr>
          <p:grpSpPr bwMode="auto">
            <a:xfrm>
              <a:off x="0" y="0"/>
              <a:ext cx="9144000" cy="6858000"/>
              <a:chOff x="0" y="0"/>
              <a:chExt cx="9144000" cy="6858000"/>
            </a:xfrm>
          </p:grpSpPr>
          <p:grpSp>
            <p:nvGrpSpPr>
              <p:cNvPr id="39" name="Group 8">
                <a:extLst>
                  <a:ext uri="{FF2B5EF4-FFF2-40B4-BE49-F238E27FC236}">
                    <a16:creationId xmlns:a16="http://schemas.microsoft.com/office/drawing/2014/main" id="{322C35C9-701B-44EB-A0A7-A1B6C9988BE1}"/>
                  </a:ext>
                </a:extLst>
              </p:cNvPr>
              <p:cNvGrpSpPr>
                <a:grpSpLocks/>
              </p:cNvGrpSpPr>
              <p:nvPr/>
            </p:nvGrpSpPr>
            <p:grpSpPr bwMode="auto">
              <a:xfrm>
                <a:off x="0" y="0"/>
                <a:ext cx="9144000" cy="6858000"/>
                <a:chOff x="0" y="0"/>
                <a:chExt cx="5760" cy="4320"/>
              </a:xfrm>
            </p:grpSpPr>
            <p:grpSp>
              <p:nvGrpSpPr>
                <p:cNvPr id="41" name="Group 9">
                  <a:extLst>
                    <a:ext uri="{FF2B5EF4-FFF2-40B4-BE49-F238E27FC236}">
                      <a16:creationId xmlns:a16="http://schemas.microsoft.com/office/drawing/2014/main" id="{94BCFF51-E44A-420B-9A87-7BB99C125EB7}"/>
                    </a:ext>
                  </a:extLst>
                </p:cNvPr>
                <p:cNvGrpSpPr>
                  <a:grpSpLocks/>
                </p:cNvGrpSpPr>
                <p:nvPr/>
              </p:nvGrpSpPr>
              <p:grpSpPr bwMode="auto">
                <a:xfrm>
                  <a:off x="0" y="0"/>
                  <a:ext cx="192" cy="4320"/>
                  <a:chOff x="0" y="-48"/>
                  <a:chExt cx="144" cy="4368"/>
                </a:xfrm>
              </p:grpSpPr>
              <p:sp>
                <p:nvSpPr>
                  <p:cNvPr id="51" name="Rectangle 10">
                    <a:extLst>
                      <a:ext uri="{FF2B5EF4-FFF2-40B4-BE49-F238E27FC236}">
                        <a16:creationId xmlns:a16="http://schemas.microsoft.com/office/drawing/2014/main" id="{86921B2C-DB3B-4389-8086-374F8F5C072F}"/>
                      </a:ext>
                    </a:extLst>
                  </p:cNvPr>
                  <p:cNvSpPr>
                    <a:spLocks noChangeArrowheads="1"/>
                  </p:cNvSpPr>
                  <p:nvPr/>
                </p:nvSpPr>
                <p:spPr bwMode="auto">
                  <a:xfrm>
                    <a:off x="0" y="-48"/>
                    <a:ext cx="144" cy="2352"/>
                  </a:xfrm>
                  <a:prstGeom prst="rect">
                    <a:avLst/>
                  </a:prstGeom>
                  <a:gradFill rotWithShape="0">
                    <a:gsLst>
                      <a:gs pos="0">
                        <a:srgbClr val="FF9900"/>
                      </a:gs>
                      <a:gs pos="100000">
                        <a:schemeClr val="bg1"/>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en-US" altLang="en-US" sz="2400"/>
                  </a:p>
                </p:txBody>
              </p:sp>
              <p:sp>
                <p:nvSpPr>
                  <p:cNvPr id="52" name="Rectangle 11">
                    <a:extLst>
                      <a:ext uri="{FF2B5EF4-FFF2-40B4-BE49-F238E27FC236}">
                        <a16:creationId xmlns:a16="http://schemas.microsoft.com/office/drawing/2014/main" id="{A65F5DC6-4D88-4203-ADE5-4ABB796BDE43}"/>
                      </a:ext>
                    </a:extLst>
                  </p:cNvPr>
                  <p:cNvSpPr>
                    <a:spLocks noChangeArrowheads="1"/>
                  </p:cNvSpPr>
                  <p:nvPr/>
                </p:nvSpPr>
                <p:spPr bwMode="auto">
                  <a:xfrm>
                    <a:off x="0" y="2160"/>
                    <a:ext cx="144" cy="2160"/>
                  </a:xfrm>
                  <a:prstGeom prst="rect">
                    <a:avLst/>
                  </a:prstGeom>
                  <a:gradFill rotWithShape="0">
                    <a:gsLst>
                      <a:gs pos="0">
                        <a:schemeClr val="bg1"/>
                      </a:gs>
                      <a:gs pos="100000">
                        <a:srgbClr val="006600"/>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en-US" altLang="en-US" sz="2400"/>
                  </a:p>
                </p:txBody>
              </p:sp>
            </p:grpSp>
            <p:grpSp>
              <p:nvGrpSpPr>
                <p:cNvPr id="42" name="Group 12">
                  <a:extLst>
                    <a:ext uri="{FF2B5EF4-FFF2-40B4-BE49-F238E27FC236}">
                      <a16:creationId xmlns:a16="http://schemas.microsoft.com/office/drawing/2014/main" id="{5ACA9B5D-A61C-436E-8E84-853EBCC02337}"/>
                    </a:ext>
                  </a:extLst>
                </p:cNvPr>
                <p:cNvGrpSpPr>
                  <a:grpSpLocks/>
                </p:cNvGrpSpPr>
                <p:nvPr/>
              </p:nvGrpSpPr>
              <p:grpSpPr bwMode="auto">
                <a:xfrm>
                  <a:off x="5674" y="24"/>
                  <a:ext cx="86" cy="4296"/>
                  <a:chOff x="5616" y="-48"/>
                  <a:chExt cx="144" cy="4368"/>
                </a:xfrm>
              </p:grpSpPr>
              <p:sp>
                <p:nvSpPr>
                  <p:cNvPr id="49" name="Rectangle 13">
                    <a:extLst>
                      <a:ext uri="{FF2B5EF4-FFF2-40B4-BE49-F238E27FC236}">
                        <a16:creationId xmlns:a16="http://schemas.microsoft.com/office/drawing/2014/main" id="{A475D107-EA68-440F-994C-80C4BF1247F0}"/>
                      </a:ext>
                    </a:extLst>
                  </p:cNvPr>
                  <p:cNvSpPr>
                    <a:spLocks noChangeArrowheads="1"/>
                  </p:cNvSpPr>
                  <p:nvPr/>
                </p:nvSpPr>
                <p:spPr bwMode="auto">
                  <a:xfrm>
                    <a:off x="5616" y="-48"/>
                    <a:ext cx="144" cy="2352"/>
                  </a:xfrm>
                  <a:prstGeom prst="rect">
                    <a:avLst/>
                  </a:prstGeom>
                  <a:gradFill rotWithShape="0">
                    <a:gsLst>
                      <a:gs pos="0">
                        <a:srgbClr val="006600"/>
                      </a:gs>
                      <a:gs pos="100000">
                        <a:schemeClr val="bg1"/>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en-US" altLang="en-US" sz="2400"/>
                  </a:p>
                </p:txBody>
              </p:sp>
              <p:sp>
                <p:nvSpPr>
                  <p:cNvPr id="50" name="Rectangle 14">
                    <a:extLst>
                      <a:ext uri="{FF2B5EF4-FFF2-40B4-BE49-F238E27FC236}">
                        <a16:creationId xmlns:a16="http://schemas.microsoft.com/office/drawing/2014/main" id="{FEED066A-8432-4F5D-A8C9-F10357C1ABE0}"/>
                      </a:ext>
                    </a:extLst>
                  </p:cNvPr>
                  <p:cNvSpPr>
                    <a:spLocks noChangeArrowheads="1"/>
                  </p:cNvSpPr>
                  <p:nvPr/>
                </p:nvSpPr>
                <p:spPr bwMode="auto">
                  <a:xfrm>
                    <a:off x="5616" y="2160"/>
                    <a:ext cx="144" cy="2160"/>
                  </a:xfrm>
                  <a:prstGeom prst="rect">
                    <a:avLst/>
                  </a:prstGeom>
                  <a:gradFill rotWithShape="0">
                    <a:gsLst>
                      <a:gs pos="0">
                        <a:schemeClr val="bg1"/>
                      </a:gs>
                      <a:gs pos="100000">
                        <a:srgbClr val="FF9900"/>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en-US" altLang="en-US" sz="2400"/>
                  </a:p>
                </p:txBody>
              </p:sp>
            </p:grpSp>
            <p:grpSp>
              <p:nvGrpSpPr>
                <p:cNvPr id="43" name="Group 15">
                  <a:extLst>
                    <a:ext uri="{FF2B5EF4-FFF2-40B4-BE49-F238E27FC236}">
                      <a16:creationId xmlns:a16="http://schemas.microsoft.com/office/drawing/2014/main" id="{D84FCDA0-24A9-4655-9ADA-A2DC0A47E72C}"/>
                    </a:ext>
                  </a:extLst>
                </p:cNvPr>
                <p:cNvGrpSpPr>
                  <a:grpSpLocks/>
                </p:cNvGrpSpPr>
                <p:nvPr/>
              </p:nvGrpSpPr>
              <p:grpSpPr bwMode="auto">
                <a:xfrm>
                  <a:off x="144" y="0"/>
                  <a:ext cx="5616" cy="144"/>
                  <a:chOff x="96" y="-48"/>
                  <a:chExt cx="5520" cy="144"/>
                </a:xfrm>
              </p:grpSpPr>
              <p:sp>
                <p:nvSpPr>
                  <p:cNvPr id="47" name="Rectangle 16">
                    <a:extLst>
                      <a:ext uri="{FF2B5EF4-FFF2-40B4-BE49-F238E27FC236}">
                        <a16:creationId xmlns:a16="http://schemas.microsoft.com/office/drawing/2014/main" id="{B891E55B-F2E2-4BEF-8F98-FD6DD66DBA52}"/>
                      </a:ext>
                    </a:extLst>
                  </p:cNvPr>
                  <p:cNvSpPr>
                    <a:spLocks noChangeArrowheads="1"/>
                  </p:cNvSpPr>
                  <p:nvPr/>
                </p:nvSpPr>
                <p:spPr bwMode="auto">
                  <a:xfrm>
                    <a:off x="96" y="-48"/>
                    <a:ext cx="2736" cy="144"/>
                  </a:xfrm>
                  <a:prstGeom prst="rect">
                    <a:avLst/>
                  </a:prstGeom>
                  <a:gradFill rotWithShape="0">
                    <a:gsLst>
                      <a:gs pos="0">
                        <a:srgbClr val="FF9900"/>
                      </a:gs>
                      <a:gs pos="100000">
                        <a:schemeClr val="bg1"/>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en-US" altLang="en-US" sz="2400"/>
                  </a:p>
                </p:txBody>
              </p:sp>
              <p:sp>
                <p:nvSpPr>
                  <p:cNvPr id="48" name="Rectangle 17">
                    <a:extLst>
                      <a:ext uri="{FF2B5EF4-FFF2-40B4-BE49-F238E27FC236}">
                        <a16:creationId xmlns:a16="http://schemas.microsoft.com/office/drawing/2014/main" id="{42F28C31-12C9-48C9-80ED-486140CB642E}"/>
                      </a:ext>
                    </a:extLst>
                  </p:cNvPr>
                  <p:cNvSpPr>
                    <a:spLocks noChangeArrowheads="1"/>
                  </p:cNvSpPr>
                  <p:nvPr/>
                </p:nvSpPr>
                <p:spPr bwMode="auto">
                  <a:xfrm>
                    <a:off x="2832" y="-48"/>
                    <a:ext cx="2784" cy="144"/>
                  </a:xfrm>
                  <a:prstGeom prst="rect">
                    <a:avLst/>
                  </a:prstGeom>
                  <a:gradFill rotWithShape="0">
                    <a:gsLst>
                      <a:gs pos="0">
                        <a:schemeClr val="bg1"/>
                      </a:gs>
                      <a:gs pos="100000">
                        <a:srgbClr val="006600"/>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en-US" altLang="en-US" sz="2400"/>
                  </a:p>
                </p:txBody>
              </p:sp>
            </p:grpSp>
            <p:grpSp>
              <p:nvGrpSpPr>
                <p:cNvPr id="44" name="Group 18">
                  <a:extLst>
                    <a:ext uri="{FF2B5EF4-FFF2-40B4-BE49-F238E27FC236}">
                      <a16:creationId xmlns:a16="http://schemas.microsoft.com/office/drawing/2014/main" id="{113BDEB8-F444-40BF-8E14-81A312D14D89}"/>
                    </a:ext>
                  </a:extLst>
                </p:cNvPr>
                <p:cNvGrpSpPr>
                  <a:grpSpLocks/>
                </p:cNvGrpSpPr>
                <p:nvPr/>
              </p:nvGrpSpPr>
              <p:grpSpPr bwMode="auto">
                <a:xfrm>
                  <a:off x="144" y="4234"/>
                  <a:ext cx="5616" cy="86"/>
                  <a:chOff x="96" y="4176"/>
                  <a:chExt cx="5520" cy="144"/>
                </a:xfrm>
              </p:grpSpPr>
              <p:sp>
                <p:nvSpPr>
                  <p:cNvPr id="45" name="Rectangle 19">
                    <a:extLst>
                      <a:ext uri="{FF2B5EF4-FFF2-40B4-BE49-F238E27FC236}">
                        <a16:creationId xmlns:a16="http://schemas.microsoft.com/office/drawing/2014/main" id="{8890662E-0CF7-4995-9853-759B0BA4CFA2}"/>
                      </a:ext>
                    </a:extLst>
                  </p:cNvPr>
                  <p:cNvSpPr>
                    <a:spLocks noChangeArrowheads="1"/>
                  </p:cNvSpPr>
                  <p:nvPr/>
                </p:nvSpPr>
                <p:spPr bwMode="auto">
                  <a:xfrm>
                    <a:off x="96" y="4176"/>
                    <a:ext cx="2736" cy="144"/>
                  </a:xfrm>
                  <a:prstGeom prst="rect">
                    <a:avLst/>
                  </a:prstGeom>
                  <a:gradFill rotWithShape="0">
                    <a:gsLst>
                      <a:gs pos="0">
                        <a:srgbClr val="006600"/>
                      </a:gs>
                      <a:gs pos="100000">
                        <a:schemeClr val="bg1"/>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en-US" altLang="en-US" sz="2400"/>
                  </a:p>
                </p:txBody>
              </p:sp>
              <p:sp>
                <p:nvSpPr>
                  <p:cNvPr id="46" name="Rectangle 20">
                    <a:extLst>
                      <a:ext uri="{FF2B5EF4-FFF2-40B4-BE49-F238E27FC236}">
                        <a16:creationId xmlns:a16="http://schemas.microsoft.com/office/drawing/2014/main" id="{6158C617-5027-44C5-97DF-66E568322E42}"/>
                      </a:ext>
                    </a:extLst>
                  </p:cNvPr>
                  <p:cNvSpPr>
                    <a:spLocks noChangeArrowheads="1"/>
                  </p:cNvSpPr>
                  <p:nvPr/>
                </p:nvSpPr>
                <p:spPr bwMode="auto">
                  <a:xfrm>
                    <a:off x="2832" y="4176"/>
                    <a:ext cx="2784" cy="144"/>
                  </a:xfrm>
                  <a:prstGeom prst="rect">
                    <a:avLst/>
                  </a:prstGeom>
                  <a:gradFill rotWithShape="0">
                    <a:gsLst>
                      <a:gs pos="0">
                        <a:schemeClr val="bg1"/>
                      </a:gs>
                      <a:gs pos="100000">
                        <a:srgbClr val="FF9900"/>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en-US" altLang="en-US" sz="2400"/>
                  </a:p>
                </p:txBody>
              </p:sp>
            </p:grpSp>
          </p:grpSp>
          <p:sp>
            <p:nvSpPr>
              <p:cNvPr id="40" name="Rectangle 21">
                <a:extLst>
                  <a:ext uri="{FF2B5EF4-FFF2-40B4-BE49-F238E27FC236}">
                    <a16:creationId xmlns:a16="http://schemas.microsoft.com/office/drawing/2014/main" id="{02C5EF99-2260-4E8F-BC27-8301AEDC91E6}"/>
                  </a:ext>
                </a:extLst>
              </p:cNvPr>
              <p:cNvSpPr>
                <a:spLocks noChangeArrowheads="1"/>
              </p:cNvSpPr>
              <p:nvPr/>
            </p:nvSpPr>
            <p:spPr bwMode="auto">
              <a:xfrm>
                <a:off x="179388" y="1066800"/>
                <a:ext cx="8812212" cy="76200"/>
              </a:xfrm>
              <a:prstGeom prst="rect">
                <a:avLst/>
              </a:prstGeom>
              <a:gradFill rotWithShape="0">
                <a:gsLst>
                  <a:gs pos="0">
                    <a:schemeClr val="accent2"/>
                  </a:gs>
                  <a:gs pos="50000">
                    <a:schemeClr val="hlink"/>
                  </a:gs>
                  <a:gs pos="100000">
                    <a:schemeClr val="accent2"/>
                  </a:gs>
                </a:gsLst>
                <a:lin ang="0" scaled="1"/>
              </a:gradFill>
              <a:ln w="9525">
                <a:noFill/>
                <a:miter lim="800000"/>
                <a:headEnd/>
                <a:tailEnd/>
              </a:ln>
              <a:effectLst/>
            </p:spPr>
            <p:txBody>
              <a:bodyPr wrap="none" anchor="ctr"/>
              <a:lstStyle/>
              <a:p>
                <a:pPr>
                  <a:defRPr/>
                </a:pPr>
                <a:endParaRPr lang="en-US">
                  <a:latin typeface="Times New Roman" charset="0"/>
                </a:endParaRPr>
              </a:p>
            </p:txBody>
          </p:sp>
        </p:grpSp>
        <p:pic>
          <p:nvPicPr>
            <p:cNvPr id="38" name="Picture 42" descr="A picture containing shape&#10;&#10;Description automatically generated">
              <a:extLst>
                <a:ext uri="{FF2B5EF4-FFF2-40B4-BE49-F238E27FC236}">
                  <a16:creationId xmlns:a16="http://schemas.microsoft.com/office/drawing/2014/main" id="{7D3C7BC7-5B24-4A7D-8EF6-3BA3D3D0C42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335460" y="194436"/>
              <a:ext cx="1656140" cy="872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175103529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nodeType="clickEffect">
                                  <p:stCondLst>
                                    <p:cond delay="0"/>
                                  </p:stCondLst>
                                  <p:childTnLst>
                                    <p:set>
                                      <p:cBhvr>
                                        <p:cTn id="6" dur="1" fill="hold">
                                          <p:stCondLst>
                                            <p:cond delay="0"/>
                                          </p:stCondLst>
                                        </p:cTn>
                                        <p:tgtEl>
                                          <p:spTgt spid="97282"/>
                                        </p:tgtEl>
                                        <p:attrNameLst>
                                          <p:attrName>style.visibility</p:attrName>
                                        </p:attrNameLst>
                                      </p:cBhvr>
                                      <p:to>
                                        <p:strVal val="visible"/>
                                      </p:to>
                                    </p:set>
                                    <p:animEffect transition="in" filter="dissolve">
                                      <p:cBhvr>
                                        <p:cTn id="7" dur="500"/>
                                        <p:tgtEl>
                                          <p:spTgt spid="9728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dissolve">
                                      <p:cBhvr>
                                        <p:cTn id="1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2302493" y="216291"/>
            <a:ext cx="4525013" cy="523220"/>
          </a:xfrm>
          <a:prstGeom prst="rect">
            <a:avLst/>
          </a:prstGeom>
          <a:noFill/>
        </p:spPr>
        <p:txBody>
          <a:bodyPr wrap="square" rtlCol="0">
            <a:spAutoFit/>
          </a:bodyPr>
          <a:lstStyle/>
          <a:p>
            <a:pPr algn="ctr"/>
            <a:r>
              <a:rPr lang="en-US" sz="2800" dirty="0">
                <a:solidFill>
                  <a:srgbClr val="C00000"/>
                </a:solidFill>
                <a:latin typeface="Times New Roman" panose="02020603050405020304" pitchFamily="18" charset="0"/>
                <a:cs typeface="Times New Roman" panose="02020603050405020304" pitchFamily="18" charset="0"/>
              </a:rPr>
              <a:t>1980</a:t>
            </a:r>
            <a:r>
              <a:rPr lang="en-US" sz="2800" baseline="30000" dirty="0">
                <a:solidFill>
                  <a:srgbClr val="C00000"/>
                </a:solidFill>
                <a:latin typeface="Times New Roman" panose="02020603050405020304" pitchFamily="18" charset="0"/>
                <a:cs typeface="Times New Roman" panose="02020603050405020304" pitchFamily="18" charset="0"/>
              </a:rPr>
              <a:t>s</a:t>
            </a:r>
            <a:r>
              <a:rPr lang="en-US" sz="2800" dirty="0">
                <a:solidFill>
                  <a:srgbClr val="C00000"/>
                </a:solidFill>
                <a:latin typeface="Times New Roman" panose="02020603050405020304" pitchFamily="18" charset="0"/>
                <a:cs typeface="Times New Roman" panose="02020603050405020304" pitchFamily="18" charset="0"/>
              </a:rPr>
              <a:t> : Diesel Engine Menace</a:t>
            </a:r>
          </a:p>
        </p:txBody>
      </p:sp>
      <p:sp>
        <p:nvSpPr>
          <p:cNvPr id="8" name="TextBox 7"/>
          <p:cNvSpPr txBox="1"/>
          <p:nvPr/>
        </p:nvSpPr>
        <p:spPr>
          <a:xfrm>
            <a:off x="1544512" y="645693"/>
            <a:ext cx="3269022" cy="461665"/>
          </a:xfrm>
          <a:prstGeom prst="rect">
            <a:avLst/>
          </a:prstGeom>
          <a:noFill/>
        </p:spPr>
        <p:txBody>
          <a:bodyPr wrap="square" rtlCol="0">
            <a:spAutoFit/>
          </a:bodyPr>
          <a:lstStyle/>
          <a:p>
            <a:pPr algn="ctr"/>
            <a:r>
              <a:rPr lang="en-US" sz="2400" dirty="0">
                <a:latin typeface="Times New Roman" panose="02020603050405020304" pitchFamily="18" charset="0"/>
                <a:cs typeface="Times New Roman" panose="02020603050405020304" pitchFamily="18" charset="0"/>
              </a:rPr>
              <a:t>What Menace?</a:t>
            </a:r>
          </a:p>
        </p:txBody>
      </p:sp>
      <p:pic>
        <p:nvPicPr>
          <p:cNvPr id="11" name="Picture 10" descr="C:\Users\IC Engine Lab\Desktop\My Comprehensive\2.tif"/>
          <p:cNvPicPr/>
          <p:nvPr/>
        </p:nvPicPr>
        <p:blipFill>
          <a:blip r:embed="rId2">
            <a:extLst>
              <a:ext uri="{28A0092B-C50C-407E-A947-70E740481C1C}">
                <a14:useLocalDpi xmlns:a14="http://schemas.microsoft.com/office/drawing/2010/main" val="0"/>
              </a:ext>
            </a:extLst>
          </a:blip>
          <a:srcRect/>
          <a:stretch>
            <a:fillRect/>
          </a:stretch>
        </p:blipFill>
        <p:spPr bwMode="auto">
          <a:xfrm>
            <a:off x="5677469" y="1588502"/>
            <a:ext cx="2783982" cy="1590416"/>
          </a:xfrm>
          <a:prstGeom prst="rect">
            <a:avLst/>
          </a:prstGeom>
          <a:noFill/>
          <a:ln>
            <a:noFill/>
          </a:ln>
        </p:spPr>
      </p:pic>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77469" y="3692769"/>
            <a:ext cx="2783982" cy="1459115"/>
          </a:xfrm>
          <a:prstGeom prst="rect">
            <a:avLst/>
          </a:prstGeom>
        </p:spPr>
      </p:pic>
      <p:sp>
        <p:nvSpPr>
          <p:cNvPr id="21" name="TextBox 20"/>
          <p:cNvSpPr txBox="1"/>
          <p:nvPr/>
        </p:nvSpPr>
        <p:spPr>
          <a:xfrm>
            <a:off x="480340" y="1077910"/>
            <a:ext cx="1282535" cy="380873"/>
          </a:xfrm>
          <a:prstGeom prst="rect">
            <a:avLst/>
          </a:prstGeom>
          <a:noFill/>
        </p:spPr>
        <p:txBody>
          <a:bodyPr wrap="square" rtlCol="0">
            <a:spAutoFit/>
          </a:bodyPr>
          <a:lstStyle/>
          <a:p>
            <a:pPr algn="ctr"/>
            <a:r>
              <a:rPr lang="en-IN" sz="1875" b="1" dirty="0">
                <a:solidFill>
                  <a:srgbClr val="FF0000"/>
                </a:solidFill>
                <a:latin typeface="Comic Sans MS" panose="030F0702030302020204" pitchFamily="66" charset="0"/>
              </a:rPr>
              <a:t>NO</a:t>
            </a:r>
            <a:r>
              <a:rPr lang="en-IN" sz="1200" b="1" dirty="0">
                <a:solidFill>
                  <a:srgbClr val="FF0000"/>
                </a:solidFill>
                <a:latin typeface="Comic Sans MS" panose="030F0702030302020204" pitchFamily="66" charset="0"/>
              </a:rPr>
              <a:t>x</a:t>
            </a:r>
            <a:endParaRPr lang="en-IN" sz="1875" b="1" dirty="0">
              <a:solidFill>
                <a:srgbClr val="FF0000"/>
              </a:solidFill>
              <a:latin typeface="Comic Sans MS" panose="030F0702030302020204" pitchFamily="66" charset="0"/>
            </a:endParaRPr>
          </a:p>
        </p:txBody>
      </p:sp>
      <p:sp>
        <p:nvSpPr>
          <p:cNvPr id="22" name="TextBox 21"/>
          <p:cNvSpPr txBox="1"/>
          <p:nvPr/>
        </p:nvSpPr>
        <p:spPr>
          <a:xfrm>
            <a:off x="380014" y="3398967"/>
            <a:ext cx="1282535" cy="380873"/>
          </a:xfrm>
          <a:prstGeom prst="rect">
            <a:avLst/>
          </a:prstGeom>
          <a:noFill/>
        </p:spPr>
        <p:txBody>
          <a:bodyPr wrap="square" rtlCol="0">
            <a:spAutoFit/>
          </a:bodyPr>
          <a:lstStyle/>
          <a:p>
            <a:pPr algn="ctr"/>
            <a:r>
              <a:rPr lang="en-IN" sz="1875" b="1" dirty="0">
                <a:solidFill>
                  <a:srgbClr val="FF0000"/>
                </a:solidFill>
                <a:latin typeface="Comic Sans MS" panose="030F0702030302020204" pitchFamily="66" charset="0"/>
              </a:rPr>
              <a:t>Soot</a:t>
            </a:r>
          </a:p>
        </p:txBody>
      </p:sp>
      <p:sp>
        <p:nvSpPr>
          <p:cNvPr id="23" name="TextBox 22"/>
          <p:cNvSpPr txBox="1"/>
          <p:nvPr/>
        </p:nvSpPr>
        <p:spPr>
          <a:xfrm>
            <a:off x="584980" y="1489136"/>
            <a:ext cx="5358620" cy="1938992"/>
          </a:xfrm>
          <a:prstGeom prst="rect">
            <a:avLst/>
          </a:prstGeom>
          <a:noFill/>
        </p:spPr>
        <p:txBody>
          <a:bodyPr wrap="square" rtlCol="0">
            <a:spAutoFit/>
          </a:bodyPr>
          <a:lstStyle/>
          <a:p>
            <a:pPr marL="214313" indent="-214313" algn="l">
              <a:buFont typeface="Wingdings" panose="05000000000000000000" pitchFamily="2" charset="2"/>
              <a:buChar char="q"/>
            </a:pPr>
            <a:r>
              <a:rPr lang="en-IN" sz="2400" dirty="0">
                <a:latin typeface="Times New Roman" panose="02020603050405020304" pitchFamily="18" charset="0"/>
                <a:cs typeface="Times New Roman" panose="02020603050405020304" pitchFamily="18" charset="0"/>
              </a:rPr>
              <a:t>Respiratory problems.</a:t>
            </a:r>
          </a:p>
          <a:p>
            <a:pPr marL="214313" indent="-214313" algn="l">
              <a:buFont typeface="Wingdings" panose="05000000000000000000" pitchFamily="2" charset="2"/>
              <a:buChar char="q"/>
            </a:pPr>
            <a:r>
              <a:rPr lang="en-IN" sz="2400" dirty="0">
                <a:solidFill>
                  <a:srgbClr val="3333FF"/>
                </a:solidFill>
                <a:latin typeface="Times New Roman" panose="02020603050405020304" pitchFamily="18" charset="0"/>
                <a:cs typeface="Times New Roman" panose="02020603050405020304" pitchFamily="18" charset="0"/>
              </a:rPr>
              <a:t>Ground ozone </a:t>
            </a:r>
            <a:r>
              <a:rPr lang="en-IN" sz="2400" dirty="0">
                <a:latin typeface="Times New Roman" panose="02020603050405020304" pitchFamily="18" charset="0"/>
                <a:cs typeface="Times New Roman" panose="02020603050405020304" pitchFamily="18" charset="0"/>
              </a:rPr>
              <a:t>and PM formation.</a:t>
            </a:r>
          </a:p>
          <a:p>
            <a:pPr marL="214313" indent="-214313" algn="l">
              <a:buFont typeface="Wingdings" panose="05000000000000000000" pitchFamily="2" charset="2"/>
              <a:buChar char="q"/>
            </a:pPr>
            <a:r>
              <a:rPr lang="en-IN" sz="2400" dirty="0">
                <a:latin typeface="Times New Roman" panose="02020603050405020304" pitchFamily="18" charset="0"/>
                <a:cs typeface="Times New Roman" panose="02020603050405020304" pitchFamily="18" charset="0"/>
              </a:rPr>
              <a:t>Acid rain. </a:t>
            </a:r>
          </a:p>
          <a:p>
            <a:pPr marL="214313" indent="-214313" algn="l">
              <a:buFont typeface="Wingdings" panose="05000000000000000000" pitchFamily="2" charset="2"/>
              <a:buChar char="q"/>
            </a:pPr>
            <a:r>
              <a:rPr lang="en-IN" sz="2400" dirty="0">
                <a:latin typeface="Times New Roman" panose="02020603050405020304" pitchFamily="18" charset="0"/>
                <a:cs typeface="Times New Roman" panose="02020603050405020304" pitchFamily="18" charset="0"/>
              </a:rPr>
              <a:t>Visibility and </a:t>
            </a:r>
            <a:r>
              <a:rPr lang="en-IN" sz="2400" dirty="0">
                <a:solidFill>
                  <a:srgbClr val="3333FF"/>
                </a:solidFill>
                <a:latin typeface="Times New Roman" panose="02020603050405020304" pitchFamily="18" charset="0"/>
                <a:cs typeface="Times New Roman" panose="02020603050405020304" pitchFamily="18" charset="0"/>
              </a:rPr>
              <a:t>haze</a:t>
            </a:r>
            <a:r>
              <a:rPr lang="en-IN" sz="2400" dirty="0">
                <a:latin typeface="Times New Roman" panose="02020603050405020304" pitchFamily="18" charset="0"/>
                <a:cs typeface="Times New Roman" panose="02020603050405020304" pitchFamily="18" charset="0"/>
              </a:rPr>
              <a:t>. </a:t>
            </a:r>
          </a:p>
          <a:p>
            <a:pPr marL="214313" indent="-214313" algn="l">
              <a:buFont typeface="Wingdings" panose="05000000000000000000" pitchFamily="2" charset="2"/>
              <a:buChar char="q"/>
            </a:pPr>
            <a:r>
              <a:rPr lang="en-IN" sz="2400" dirty="0">
                <a:solidFill>
                  <a:srgbClr val="3333FF"/>
                </a:solidFill>
                <a:latin typeface="Times New Roman" panose="02020603050405020304" pitchFamily="18" charset="0"/>
                <a:cs typeface="Times New Roman" panose="02020603050405020304" pitchFamily="18" charset="0"/>
              </a:rPr>
              <a:t>Nutrient</a:t>
            </a:r>
            <a:r>
              <a:rPr lang="en-IN" sz="2400" dirty="0">
                <a:latin typeface="Times New Roman" panose="02020603050405020304" pitchFamily="18" charset="0"/>
                <a:cs typeface="Times New Roman" panose="02020603050405020304" pitchFamily="18" charset="0"/>
              </a:rPr>
              <a:t> pollution.</a:t>
            </a:r>
          </a:p>
        </p:txBody>
      </p:sp>
      <p:sp>
        <p:nvSpPr>
          <p:cNvPr id="24" name="TextBox 23"/>
          <p:cNvSpPr txBox="1"/>
          <p:nvPr/>
        </p:nvSpPr>
        <p:spPr>
          <a:xfrm>
            <a:off x="380014" y="3723122"/>
            <a:ext cx="5563586" cy="1938992"/>
          </a:xfrm>
          <a:prstGeom prst="rect">
            <a:avLst/>
          </a:prstGeom>
          <a:noFill/>
        </p:spPr>
        <p:txBody>
          <a:bodyPr wrap="square" rtlCol="0">
            <a:spAutoFit/>
          </a:bodyPr>
          <a:lstStyle/>
          <a:p>
            <a:pPr marL="214313" indent="-214313" algn="l">
              <a:buFont typeface="Wingdings" panose="05000000000000000000" pitchFamily="2" charset="2"/>
              <a:buChar char="q"/>
            </a:pPr>
            <a:r>
              <a:rPr lang="en-IN" sz="2400" dirty="0">
                <a:latin typeface="Times New Roman" panose="02020603050405020304" pitchFamily="18" charset="0"/>
                <a:cs typeface="Times New Roman" panose="02020603050405020304" pitchFamily="18" charset="0"/>
              </a:rPr>
              <a:t>PM2.5 -- PM10 contributors. </a:t>
            </a:r>
          </a:p>
          <a:p>
            <a:pPr marL="214313" indent="-214313" algn="l">
              <a:buFont typeface="Wingdings" panose="05000000000000000000" pitchFamily="2" charset="2"/>
              <a:buChar char="q"/>
            </a:pPr>
            <a:r>
              <a:rPr lang="en-IN" sz="2400" dirty="0">
                <a:latin typeface="Times New Roman" panose="02020603050405020304" pitchFamily="18" charset="0"/>
                <a:cs typeface="Times New Roman" panose="02020603050405020304" pitchFamily="18" charset="0"/>
              </a:rPr>
              <a:t>Chronic </a:t>
            </a:r>
            <a:r>
              <a:rPr lang="en-IN" sz="2400" dirty="0">
                <a:solidFill>
                  <a:srgbClr val="3333FF"/>
                </a:solidFill>
                <a:latin typeface="Times New Roman" panose="02020603050405020304" pitchFamily="18" charset="0"/>
                <a:cs typeface="Times New Roman" panose="02020603050405020304" pitchFamily="18" charset="0"/>
              </a:rPr>
              <a:t>respiratory issues</a:t>
            </a:r>
            <a:r>
              <a:rPr lang="en-IN" sz="2400" dirty="0">
                <a:latin typeface="Times New Roman" panose="02020603050405020304" pitchFamily="18" charset="0"/>
                <a:cs typeface="Times New Roman" panose="02020603050405020304" pitchFamily="18" charset="0"/>
              </a:rPr>
              <a:t>. </a:t>
            </a:r>
          </a:p>
          <a:p>
            <a:pPr marL="214313" indent="-214313" algn="l">
              <a:buFont typeface="Wingdings" panose="05000000000000000000" pitchFamily="2" charset="2"/>
              <a:buChar char="q"/>
            </a:pPr>
            <a:r>
              <a:rPr lang="en-IN" sz="2400" dirty="0">
                <a:latin typeface="Times New Roman" panose="02020603050405020304" pitchFamily="18" charset="0"/>
                <a:cs typeface="Times New Roman" panose="02020603050405020304" pitchFamily="18" charset="0"/>
              </a:rPr>
              <a:t>Change in </a:t>
            </a:r>
            <a:r>
              <a:rPr lang="en-IN" sz="2400" dirty="0">
                <a:solidFill>
                  <a:srgbClr val="3333FF"/>
                </a:solidFill>
                <a:latin typeface="Times New Roman" panose="02020603050405020304" pitchFamily="18" charset="0"/>
                <a:cs typeface="Times New Roman" panose="02020603050405020304" pitchFamily="18" charset="0"/>
              </a:rPr>
              <a:t>blood chemistry</a:t>
            </a:r>
            <a:r>
              <a:rPr lang="en-IN" sz="2400" dirty="0">
                <a:latin typeface="Times New Roman" panose="02020603050405020304" pitchFamily="18" charset="0"/>
                <a:cs typeface="Times New Roman" panose="02020603050405020304" pitchFamily="18" charset="0"/>
              </a:rPr>
              <a:t>. </a:t>
            </a:r>
          </a:p>
          <a:p>
            <a:pPr marL="214313" indent="-214313" algn="l">
              <a:buFont typeface="Wingdings" panose="05000000000000000000" pitchFamily="2" charset="2"/>
              <a:buChar char="q"/>
            </a:pPr>
            <a:r>
              <a:rPr lang="en-IN" sz="2400" dirty="0">
                <a:latin typeface="Times New Roman" panose="02020603050405020304" pitchFamily="18" charset="0"/>
                <a:cs typeface="Times New Roman" panose="02020603050405020304" pitchFamily="18" charset="0"/>
              </a:rPr>
              <a:t>Increased </a:t>
            </a:r>
            <a:r>
              <a:rPr lang="en-IN" sz="2400" dirty="0">
                <a:solidFill>
                  <a:srgbClr val="3333FF"/>
                </a:solidFill>
                <a:latin typeface="Times New Roman" panose="02020603050405020304" pitchFamily="18" charset="0"/>
                <a:cs typeface="Times New Roman" panose="02020603050405020304" pitchFamily="18" charset="0"/>
              </a:rPr>
              <a:t>coronary blockade</a:t>
            </a:r>
            <a:r>
              <a:rPr lang="en-IN" sz="2400" dirty="0">
                <a:latin typeface="Times New Roman" panose="02020603050405020304" pitchFamily="18" charset="0"/>
                <a:cs typeface="Times New Roman" panose="02020603050405020304" pitchFamily="18" charset="0"/>
              </a:rPr>
              <a:t>.</a:t>
            </a:r>
          </a:p>
          <a:p>
            <a:pPr marL="214313" indent="-214313" algn="l">
              <a:buFont typeface="Wingdings" panose="05000000000000000000" pitchFamily="2" charset="2"/>
              <a:buChar char="q"/>
            </a:pPr>
            <a:r>
              <a:rPr lang="en-IN" sz="2400" dirty="0">
                <a:solidFill>
                  <a:srgbClr val="3333FF"/>
                </a:solidFill>
                <a:latin typeface="Times New Roman" panose="02020603050405020304" pitchFamily="18" charset="0"/>
                <a:cs typeface="Times New Roman" panose="02020603050405020304" pitchFamily="18" charset="0"/>
              </a:rPr>
              <a:t>Interferes </a:t>
            </a:r>
            <a:r>
              <a:rPr lang="en-IN" sz="2400" dirty="0">
                <a:latin typeface="Times New Roman" panose="02020603050405020304" pitchFamily="18" charset="0"/>
                <a:cs typeface="Times New Roman" panose="02020603050405020304" pitchFamily="18" charset="0"/>
              </a:rPr>
              <a:t>with protein synthesis</a:t>
            </a:r>
          </a:p>
        </p:txBody>
      </p:sp>
      <p:sp>
        <p:nvSpPr>
          <p:cNvPr id="25" name="TextBox 24"/>
          <p:cNvSpPr txBox="1"/>
          <p:nvPr/>
        </p:nvSpPr>
        <p:spPr>
          <a:xfrm>
            <a:off x="829215" y="5720024"/>
            <a:ext cx="7028198" cy="830997"/>
          </a:xfrm>
          <a:prstGeom prst="rect">
            <a:avLst/>
          </a:prstGeom>
          <a:noFill/>
        </p:spPr>
        <p:txBody>
          <a:bodyPr wrap="square" rtlCol="0">
            <a:spAutoFit/>
          </a:bodyPr>
          <a:lstStyle/>
          <a:p>
            <a:pPr algn="ctr"/>
            <a:r>
              <a:rPr lang="en-IN" sz="2400" dirty="0">
                <a:latin typeface="Times New Roman" panose="02020603050405020304" pitchFamily="18" charset="0"/>
                <a:cs typeface="Times New Roman" panose="02020603050405020304" pitchFamily="18" charset="0"/>
              </a:rPr>
              <a:t>Soot-NOx Nexus-</a:t>
            </a:r>
            <a:r>
              <a:rPr lang="en-IN" sz="2400" dirty="0">
                <a:solidFill>
                  <a:srgbClr val="3333FF"/>
                </a:solidFill>
                <a:latin typeface="Times New Roman" panose="02020603050405020304" pitchFamily="18" charset="0"/>
                <a:cs typeface="Times New Roman" panose="02020603050405020304" pitchFamily="18" charset="0"/>
              </a:rPr>
              <a:t>”Diesel Dilemma” </a:t>
            </a:r>
            <a:r>
              <a:rPr lang="en-IN" sz="2400" dirty="0">
                <a:solidFill>
                  <a:srgbClr val="7030A0"/>
                </a:solidFill>
                <a:latin typeface="Times New Roman" panose="02020603050405020304" pitchFamily="18" charset="0"/>
                <a:cs typeface="Times New Roman" panose="02020603050405020304" pitchFamily="18" charset="0"/>
              </a:rPr>
              <a:t>is the looming evil at the tail pipe of a </a:t>
            </a:r>
            <a:r>
              <a:rPr lang="en-IN" sz="2400" dirty="0">
                <a:solidFill>
                  <a:srgbClr val="FF0000"/>
                </a:solidFill>
                <a:latin typeface="Times New Roman" panose="02020603050405020304" pitchFamily="18" charset="0"/>
                <a:cs typeface="Times New Roman" panose="02020603050405020304" pitchFamily="18" charset="0"/>
              </a:rPr>
              <a:t>dieselized</a:t>
            </a:r>
            <a:r>
              <a:rPr lang="en-IN" sz="2400" dirty="0">
                <a:solidFill>
                  <a:srgbClr val="7030A0"/>
                </a:solidFill>
                <a:latin typeface="Times New Roman" panose="02020603050405020304" pitchFamily="18" charset="0"/>
                <a:cs typeface="Times New Roman" panose="02020603050405020304" pitchFamily="18" charset="0"/>
              </a:rPr>
              <a:t> global economy.   </a:t>
            </a:r>
          </a:p>
        </p:txBody>
      </p:sp>
      <p:grpSp>
        <p:nvGrpSpPr>
          <p:cNvPr id="2" name="Group 38">
            <a:extLst>
              <a:ext uri="{FF2B5EF4-FFF2-40B4-BE49-F238E27FC236}">
                <a16:creationId xmlns:a16="http://schemas.microsoft.com/office/drawing/2014/main" id="{E39AD407-4FC2-FDE9-BB74-9C35FB886C8A}"/>
              </a:ext>
            </a:extLst>
          </p:cNvPr>
          <p:cNvGrpSpPr>
            <a:grpSpLocks/>
          </p:cNvGrpSpPr>
          <p:nvPr/>
        </p:nvGrpSpPr>
        <p:grpSpPr bwMode="auto">
          <a:xfrm>
            <a:off x="0" y="0"/>
            <a:ext cx="9144000" cy="6858000"/>
            <a:chOff x="0" y="0"/>
            <a:chExt cx="9144000" cy="6858000"/>
          </a:xfrm>
        </p:grpSpPr>
        <p:grpSp>
          <p:nvGrpSpPr>
            <p:cNvPr id="4" name="Group 19">
              <a:extLst>
                <a:ext uri="{FF2B5EF4-FFF2-40B4-BE49-F238E27FC236}">
                  <a16:creationId xmlns:a16="http://schemas.microsoft.com/office/drawing/2014/main" id="{47B8D727-BBCE-34DC-A098-1F5C32688B54}"/>
                </a:ext>
              </a:extLst>
            </p:cNvPr>
            <p:cNvGrpSpPr>
              <a:grpSpLocks/>
            </p:cNvGrpSpPr>
            <p:nvPr/>
          </p:nvGrpSpPr>
          <p:grpSpPr bwMode="auto">
            <a:xfrm>
              <a:off x="0" y="0"/>
              <a:ext cx="9144000" cy="6858000"/>
              <a:chOff x="0" y="0"/>
              <a:chExt cx="9144000" cy="6858000"/>
            </a:xfrm>
          </p:grpSpPr>
          <p:grpSp>
            <p:nvGrpSpPr>
              <p:cNvPr id="7" name="Group 8">
                <a:extLst>
                  <a:ext uri="{FF2B5EF4-FFF2-40B4-BE49-F238E27FC236}">
                    <a16:creationId xmlns:a16="http://schemas.microsoft.com/office/drawing/2014/main" id="{2AEF1A9E-A2A1-0D20-7238-07998CBC43EE}"/>
                  </a:ext>
                </a:extLst>
              </p:cNvPr>
              <p:cNvGrpSpPr>
                <a:grpSpLocks/>
              </p:cNvGrpSpPr>
              <p:nvPr/>
            </p:nvGrpSpPr>
            <p:grpSpPr bwMode="auto">
              <a:xfrm>
                <a:off x="0" y="0"/>
                <a:ext cx="9144000" cy="6858000"/>
                <a:chOff x="0" y="0"/>
                <a:chExt cx="5760" cy="4320"/>
              </a:xfrm>
            </p:grpSpPr>
            <p:grpSp>
              <p:nvGrpSpPr>
                <p:cNvPr id="10" name="Group 9">
                  <a:extLst>
                    <a:ext uri="{FF2B5EF4-FFF2-40B4-BE49-F238E27FC236}">
                      <a16:creationId xmlns:a16="http://schemas.microsoft.com/office/drawing/2014/main" id="{14AD6F82-EEB2-A9CF-ADA2-A34C7539C93A}"/>
                    </a:ext>
                  </a:extLst>
                </p:cNvPr>
                <p:cNvGrpSpPr>
                  <a:grpSpLocks/>
                </p:cNvGrpSpPr>
                <p:nvPr/>
              </p:nvGrpSpPr>
              <p:grpSpPr bwMode="auto">
                <a:xfrm>
                  <a:off x="0" y="0"/>
                  <a:ext cx="192" cy="4320"/>
                  <a:chOff x="0" y="-48"/>
                  <a:chExt cx="144" cy="4368"/>
                </a:xfrm>
              </p:grpSpPr>
              <p:sp>
                <p:nvSpPr>
                  <p:cNvPr id="26" name="Rectangle 10">
                    <a:extLst>
                      <a:ext uri="{FF2B5EF4-FFF2-40B4-BE49-F238E27FC236}">
                        <a16:creationId xmlns:a16="http://schemas.microsoft.com/office/drawing/2014/main" id="{33E71709-3158-0408-1A7B-8451D73C20A0}"/>
                      </a:ext>
                    </a:extLst>
                  </p:cNvPr>
                  <p:cNvSpPr>
                    <a:spLocks noChangeArrowheads="1"/>
                  </p:cNvSpPr>
                  <p:nvPr/>
                </p:nvSpPr>
                <p:spPr bwMode="auto">
                  <a:xfrm>
                    <a:off x="0" y="-48"/>
                    <a:ext cx="144" cy="2352"/>
                  </a:xfrm>
                  <a:prstGeom prst="rect">
                    <a:avLst/>
                  </a:prstGeom>
                  <a:gradFill rotWithShape="0">
                    <a:gsLst>
                      <a:gs pos="0">
                        <a:srgbClr val="FF9900"/>
                      </a:gs>
                      <a:gs pos="100000">
                        <a:schemeClr val="bg1"/>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en-US" altLang="en-US" sz="2400"/>
                  </a:p>
                </p:txBody>
              </p:sp>
              <p:sp>
                <p:nvSpPr>
                  <p:cNvPr id="27" name="Rectangle 11">
                    <a:extLst>
                      <a:ext uri="{FF2B5EF4-FFF2-40B4-BE49-F238E27FC236}">
                        <a16:creationId xmlns:a16="http://schemas.microsoft.com/office/drawing/2014/main" id="{179523BF-C549-52DF-C4A2-9D9F1EAE58A3}"/>
                      </a:ext>
                    </a:extLst>
                  </p:cNvPr>
                  <p:cNvSpPr>
                    <a:spLocks noChangeArrowheads="1"/>
                  </p:cNvSpPr>
                  <p:nvPr/>
                </p:nvSpPr>
                <p:spPr bwMode="auto">
                  <a:xfrm>
                    <a:off x="0" y="2160"/>
                    <a:ext cx="144" cy="2160"/>
                  </a:xfrm>
                  <a:prstGeom prst="rect">
                    <a:avLst/>
                  </a:prstGeom>
                  <a:gradFill rotWithShape="0">
                    <a:gsLst>
                      <a:gs pos="0">
                        <a:schemeClr val="bg1"/>
                      </a:gs>
                      <a:gs pos="100000">
                        <a:srgbClr val="006600"/>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en-US" altLang="en-US" sz="2400"/>
                  </a:p>
                </p:txBody>
              </p:sp>
            </p:grpSp>
            <p:grpSp>
              <p:nvGrpSpPr>
                <p:cNvPr id="12" name="Group 12">
                  <a:extLst>
                    <a:ext uri="{FF2B5EF4-FFF2-40B4-BE49-F238E27FC236}">
                      <a16:creationId xmlns:a16="http://schemas.microsoft.com/office/drawing/2014/main" id="{B45DCA47-AEDB-2FAD-E906-FC57FC17140F}"/>
                    </a:ext>
                  </a:extLst>
                </p:cNvPr>
                <p:cNvGrpSpPr>
                  <a:grpSpLocks/>
                </p:cNvGrpSpPr>
                <p:nvPr/>
              </p:nvGrpSpPr>
              <p:grpSpPr bwMode="auto">
                <a:xfrm>
                  <a:off x="5674" y="24"/>
                  <a:ext cx="86" cy="4296"/>
                  <a:chOff x="5616" y="-48"/>
                  <a:chExt cx="144" cy="4368"/>
                </a:xfrm>
              </p:grpSpPr>
              <p:sp>
                <p:nvSpPr>
                  <p:cNvPr id="19" name="Rectangle 13">
                    <a:extLst>
                      <a:ext uri="{FF2B5EF4-FFF2-40B4-BE49-F238E27FC236}">
                        <a16:creationId xmlns:a16="http://schemas.microsoft.com/office/drawing/2014/main" id="{54FB7D92-391A-5655-93F4-78AF361D4370}"/>
                      </a:ext>
                    </a:extLst>
                  </p:cNvPr>
                  <p:cNvSpPr>
                    <a:spLocks noChangeArrowheads="1"/>
                  </p:cNvSpPr>
                  <p:nvPr/>
                </p:nvSpPr>
                <p:spPr bwMode="auto">
                  <a:xfrm>
                    <a:off x="5616" y="-48"/>
                    <a:ext cx="144" cy="2352"/>
                  </a:xfrm>
                  <a:prstGeom prst="rect">
                    <a:avLst/>
                  </a:prstGeom>
                  <a:gradFill rotWithShape="0">
                    <a:gsLst>
                      <a:gs pos="0">
                        <a:srgbClr val="006600"/>
                      </a:gs>
                      <a:gs pos="100000">
                        <a:schemeClr val="bg1"/>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en-US" altLang="en-US" sz="2400"/>
                  </a:p>
                </p:txBody>
              </p:sp>
              <p:sp>
                <p:nvSpPr>
                  <p:cNvPr id="20" name="Rectangle 14">
                    <a:extLst>
                      <a:ext uri="{FF2B5EF4-FFF2-40B4-BE49-F238E27FC236}">
                        <a16:creationId xmlns:a16="http://schemas.microsoft.com/office/drawing/2014/main" id="{044DE0BA-EE7E-E44A-2840-8EC177A60368}"/>
                      </a:ext>
                    </a:extLst>
                  </p:cNvPr>
                  <p:cNvSpPr>
                    <a:spLocks noChangeArrowheads="1"/>
                  </p:cNvSpPr>
                  <p:nvPr/>
                </p:nvSpPr>
                <p:spPr bwMode="auto">
                  <a:xfrm>
                    <a:off x="5616" y="2160"/>
                    <a:ext cx="144" cy="2160"/>
                  </a:xfrm>
                  <a:prstGeom prst="rect">
                    <a:avLst/>
                  </a:prstGeom>
                  <a:gradFill rotWithShape="0">
                    <a:gsLst>
                      <a:gs pos="0">
                        <a:schemeClr val="bg1"/>
                      </a:gs>
                      <a:gs pos="100000">
                        <a:srgbClr val="FF9900"/>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en-US" altLang="en-US" sz="2400"/>
                  </a:p>
                </p:txBody>
              </p:sp>
            </p:grpSp>
            <p:grpSp>
              <p:nvGrpSpPr>
                <p:cNvPr id="13" name="Group 15">
                  <a:extLst>
                    <a:ext uri="{FF2B5EF4-FFF2-40B4-BE49-F238E27FC236}">
                      <a16:creationId xmlns:a16="http://schemas.microsoft.com/office/drawing/2014/main" id="{0623202C-C477-2536-ABD0-2C3D11A04C50}"/>
                    </a:ext>
                  </a:extLst>
                </p:cNvPr>
                <p:cNvGrpSpPr>
                  <a:grpSpLocks/>
                </p:cNvGrpSpPr>
                <p:nvPr/>
              </p:nvGrpSpPr>
              <p:grpSpPr bwMode="auto">
                <a:xfrm>
                  <a:off x="144" y="0"/>
                  <a:ext cx="5616" cy="144"/>
                  <a:chOff x="96" y="-48"/>
                  <a:chExt cx="5520" cy="144"/>
                </a:xfrm>
              </p:grpSpPr>
              <p:sp>
                <p:nvSpPr>
                  <p:cNvPr id="17" name="Rectangle 16">
                    <a:extLst>
                      <a:ext uri="{FF2B5EF4-FFF2-40B4-BE49-F238E27FC236}">
                        <a16:creationId xmlns:a16="http://schemas.microsoft.com/office/drawing/2014/main" id="{C41C5F3C-9DC1-553B-C99E-1D7208D9484C}"/>
                      </a:ext>
                    </a:extLst>
                  </p:cNvPr>
                  <p:cNvSpPr>
                    <a:spLocks noChangeArrowheads="1"/>
                  </p:cNvSpPr>
                  <p:nvPr/>
                </p:nvSpPr>
                <p:spPr bwMode="auto">
                  <a:xfrm>
                    <a:off x="96" y="-48"/>
                    <a:ext cx="2736" cy="144"/>
                  </a:xfrm>
                  <a:prstGeom prst="rect">
                    <a:avLst/>
                  </a:prstGeom>
                  <a:gradFill rotWithShape="0">
                    <a:gsLst>
                      <a:gs pos="0">
                        <a:srgbClr val="FF9900"/>
                      </a:gs>
                      <a:gs pos="100000">
                        <a:schemeClr val="bg1"/>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en-US" altLang="en-US" sz="2400"/>
                  </a:p>
                </p:txBody>
              </p:sp>
              <p:sp>
                <p:nvSpPr>
                  <p:cNvPr id="18" name="Rectangle 17">
                    <a:extLst>
                      <a:ext uri="{FF2B5EF4-FFF2-40B4-BE49-F238E27FC236}">
                        <a16:creationId xmlns:a16="http://schemas.microsoft.com/office/drawing/2014/main" id="{DB60A65D-0079-9621-91CF-12B508EE8B54}"/>
                      </a:ext>
                    </a:extLst>
                  </p:cNvPr>
                  <p:cNvSpPr>
                    <a:spLocks noChangeArrowheads="1"/>
                  </p:cNvSpPr>
                  <p:nvPr/>
                </p:nvSpPr>
                <p:spPr bwMode="auto">
                  <a:xfrm>
                    <a:off x="2832" y="-48"/>
                    <a:ext cx="2784" cy="144"/>
                  </a:xfrm>
                  <a:prstGeom prst="rect">
                    <a:avLst/>
                  </a:prstGeom>
                  <a:gradFill rotWithShape="0">
                    <a:gsLst>
                      <a:gs pos="0">
                        <a:schemeClr val="bg1"/>
                      </a:gs>
                      <a:gs pos="100000">
                        <a:srgbClr val="006600"/>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en-US" altLang="en-US" sz="2400"/>
                  </a:p>
                </p:txBody>
              </p:sp>
            </p:grpSp>
            <p:grpSp>
              <p:nvGrpSpPr>
                <p:cNvPr id="14" name="Group 18">
                  <a:extLst>
                    <a:ext uri="{FF2B5EF4-FFF2-40B4-BE49-F238E27FC236}">
                      <a16:creationId xmlns:a16="http://schemas.microsoft.com/office/drawing/2014/main" id="{3A3B0085-6952-0DD8-7684-C5D5C5B897B2}"/>
                    </a:ext>
                  </a:extLst>
                </p:cNvPr>
                <p:cNvGrpSpPr>
                  <a:grpSpLocks/>
                </p:cNvGrpSpPr>
                <p:nvPr/>
              </p:nvGrpSpPr>
              <p:grpSpPr bwMode="auto">
                <a:xfrm>
                  <a:off x="144" y="4234"/>
                  <a:ext cx="5616" cy="86"/>
                  <a:chOff x="96" y="4176"/>
                  <a:chExt cx="5520" cy="144"/>
                </a:xfrm>
              </p:grpSpPr>
              <p:sp>
                <p:nvSpPr>
                  <p:cNvPr id="15" name="Rectangle 19">
                    <a:extLst>
                      <a:ext uri="{FF2B5EF4-FFF2-40B4-BE49-F238E27FC236}">
                        <a16:creationId xmlns:a16="http://schemas.microsoft.com/office/drawing/2014/main" id="{266BBE8A-318D-AEC2-FBBD-F4958E933B4E}"/>
                      </a:ext>
                    </a:extLst>
                  </p:cNvPr>
                  <p:cNvSpPr>
                    <a:spLocks noChangeArrowheads="1"/>
                  </p:cNvSpPr>
                  <p:nvPr/>
                </p:nvSpPr>
                <p:spPr bwMode="auto">
                  <a:xfrm>
                    <a:off x="96" y="4176"/>
                    <a:ext cx="2736" cy="144"/>
                  </a:xfrm>
                  <a:prstGeom prst="rect">
                    <a:avLst/>
                  </a:prstGeom>
                  <a:gradFill rotWithShape="0">
                    <a:gsLst>
                      <a:gs pos="0">
                        <a:srgbClr val="006600"/>
                      </a:gs>
                      <a:gs pos="100000">
                        <a:schemeClr val="bg1"/>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en-US" altLang="en-US" sz="2400"/>
                  </a:p>
                </p:txBody>
              </p:sp>
              <p:sp>
                <p:nvSpPr>
                  <p:cNvPr id="16" name="Rectangle 20">
                    <a:extLst>
                      <a:ext uri="{FF2B5EF4-FFF2-40B4-BE49-F238E27FC236}">
                        <a16:creationId xmlns:a16="http://schemas.microsoft.com/office/drawing/2014/main" id="{90871398-07B7-58D4-B8E7-76AE4A72952F}"/>
                      </a:ext>
                    </a:extLst>
                  </p:cNvPr>
                  <p:cNvSpPr>
                    <a:spLocks noChangeArrowheads="1"/>
                  </p:cNvSpPr>
                  <p:nvPr/>
                </p:nvSpPr>
                <p:spPr bwMode="auto">
                  <a:xfrm>
                    <a:off x="2832" y="4176"/>
                    <a:ext cx="2784" cy="144"/>
                  </a:xfrm>
                  <a:prstGeom prst="rect">
                    <a:avLst/>
                  </a:prstGeom>
                  <a:gradFill rotWithShape="0">
                    <a:gsLst>
                      <a:gs pos="0">
                        <a:schemeClr val="bg1"/>
                      </a:gs>
                      <a:gs pos="100000">
                        <a:srgbClr val="FF9900"/>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en-US" altLang="en-US" sz="2400"/>
                  </a:p>
                </p:txBody>
              </p:sp>
            </p:grpSp>
          </p:grpSp>
          <p:sp>
            <p:nvSpPr>
              <p:cNvPr id="9" name="Rectangle 21">
                <a:extLst>
                  <a:ext uri="{FF2B5EF4-FFF2-40B4-BE49-F238E27FC236}">
                    <a16:creationId xmlns:a16="http://schemas.microsoft.com/office/drawing/2014/main" id="{BCFBBC0B-9B85-834D-F929-E23953ECC512}"/>
                  </a:ext>
                </a:extLst>
              </p:cNvPr>
              <p:cNvSpPr>
                <a:spLocks noChangeArrowheads="1"/>
              </p:cNvSpPr>
              <p:nvPr/>
            </p:nvSpPr>
            <p:spPr bwMode="auto">
              <a:xfrm>
                <a:off x="179388" y="1066800"/>
                <a:ext cx="8812212" cy="76200"/>
              </a:xfrm>
              <a:prstGeom prst="rect">
                <a:avLst/>
              </a:prstGeom>
              <a:gradFill rotWithShape="0">
                <a:gsLst>
                  <a:gs pos="0">
                    <a:schemeClr val="accent2"/>
                  </a:gs>
                  <a:gs pos="50000">
                    <a:schemeClr val="hlink"/>
                  </a:gs>
                  <a:gs pos="100000">
                    <a:schemeClr val="accent2"/>
                  </a:gs>
                </a:gsLst>
                <a:lin ang="0" scaled="1"/>
              </a:gradFill>
              <a:ln w="9525">
                <a:noFill/>
                <a:miter lim="800000"/>
                <a:headEnd/>
                <a:tailEnd/>
              </a:ln>
              <a:effectLst/>
            </p:spPr>
            <p:txBody>
              <a:bodyPr wrap="none" anchor="ctr"/>
              <a:lstStyle/>
              <a:p>
                <a:pPr>
                  <a:defRPr/>
                </a:pPr>
                <a:endParaRPr lang="en-US">
                  <a:latin typeface="Times New Roman" charset="0"/>
                </a:endParaRPr>
              </a:p>
            </p:txBody>
          </p:sp>
        </p:grpSp>
        <p:pic>
          <p:nvPicPr>
            <p:cNvPr id="5" name="Picture 42" descr="A picture containing shape&#10;&#10;Description automatically generated">
              <a:extLst>
                <a:ext uri="{FF2B5EF4-FFF2-40B4-BE49-F238E27FC236}">
                  <a16:creationId xmlns:a16="http://schemas.microsoft.com/office/drawing/2014/main" id="{75D664F6-C35D-0C88-EF85-BD0F460CC01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335460" y="194436"/>
              <a:ext cx="1656140" cy="872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22698302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circle(in)">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21"/>
                                        </p:tgtEl>
                                        <p:attrNameLst>
                                          <p:attrName>style.visibility</p:attrName>
                                        </p:attrNameLst>
                                      </p:cBhvr>
                                      <p:to>
                                        <p:strVal val="visible"/>
                                      </p:to>
                                    </p:set>
                                    <p:animEffect transition="in" filter="barn(inVertical)">
                                      <p:cBhvr>
                                        <p:cTn id="12" dur="500"/>
                                        <p:tgtEl>
                                          <p:spTgt spid="21"/>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23">
                                            <p:txEl>
                                              <p:pRg st="0" end="0"/>
                                            </p:txEl>
                                          </p:spTgt>
                                        </p:tgtEl>
                                        <p:attrNameLst>
                                          <p:attrName>style.visibility</p:attrName>
                                        </p:attrNameLst>
                                      </p:cBhvr>
                                      <p:to>
                                        <p:strVal val="visible"/>
                                      </p:to>
                                    </p:set>
                                    <p:animEffect transition="in" filter="dissolve">
                                      <p:cBhvr>
                                        <p:cTn id="17" dur="500"/>
                                        <p:tgtEl>
                                          <p:spTgt spid="23">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23">
                                            <p:txEl>
                                              <p:pRg st="1" end="1"/>
                                            </p:txEl>
                                          </p:spTgt>
                                        </p:tgtEl>
                                        <p:attrNameLst>
                                          <p:attrName>style.visibility</p:attrName>
                                        </p:attrNameLst>
                                      </p:cBhvr>
                                      <p:to>
                                        <p:strVal val="visible"/>
                                      </p:to>
                                    </p:set>
                                    <p:animEffect transition="in" filter="dissolve">
                                      <p:cBhvr>
                                        <p:cTn id="22" dur="500"/>
                                        <p:tgtEl>
                                          <p:spTgt spid="23">
                                            <p:txEl>
                                              <p:pRg st="1" end="1"/>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23">
                                            <p:txEl>
                                              <p:pRg st="2" end="2"/>
                                            </p:txEl>
                                          </p:spTgt>
                                        </p:tgtEl>
                                        <p:attrNameLst>
                                          <p:attrName>style.visibility</p:attrName>
                                        </p:attrNameLst>
                                      </p:cBhvr>
                                      <p:to>
                                        <p:strVal val="visible"/>
                                      </p:to>
                                    </p:set>
                                    <p:animEffect transition="in" filter="dissolve">
                                      <p:cBhvr>
                                        <p:cTn id="27" dur="500"/>
                                        <p:tgtEl>
                                          <p:spTgt spid="23">
                                            <p:txEl>
                                              <p:pRg st="2" end="2"/>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9" presetClass="entr" presetSubtype="0" fill="hold" grpId="0" nodeType="clickEffect">
                                  <p:stCondLst>
                                    <p:cond delay="0"/>
                                  </p:stCondLst>
                                  <p:childTnLst>
                                    <p:set>
                                      <p:cBhvr>
                                        <p:cTn id="31" dur="1" fill="hold">
                                          <p:stCondLst>
                                            <p:cond delay="0"/>
                                          </p:stCondLst>
                                        </p:cTn>
                                        <p:tgtEl>
                                          <p:spTgt spid="23">
                                            <p:txEl>
                                              <p:pRg st="3" end="3"/>
                                            </p:txEl>
                                          </p:spTgt>
                                        </p:tgtEl>
                                        <p:attrNameLst>
                                          <p:attrName>style.visibility</p:attrName>
                                        </p:attrNameLst>
                                      </p:cBhvr>
                                      <p:to>
                                        <p:strVal val="visible"/>
                                      </p:to>
                                    </p:set>
                                    <p:animEffect transition="in" filter="dissolve">
                                      <p:cBhvr>
                                        <p:cTn id="32" dur="500"/>
                                        <p:tgtEl>
                                          <p:spTgt spid="23">
                                            <p:txEl>
                                              <p:pRg st="3" end="3"/>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9" presetClass="entr" presetSubtype="0" fill="hold" grpId="0" nodeType="clickEffect">
                                  <p:stCondLst>
                                    <p:cond delay="0"/>
                                  </p:stCondLst>
                                  <p:childTnLst>
                                    <p:set>
                                      <p:cBhvr>
                                        <p:cTn id="36" dur="1" fill="hold">
                                          <p:stCondLst>
                                            <p:cond delay="0"/>
                                          </p:stCondLst>
                                        </p:cTn>
                                        <p:tgtEl>
                                          <p:spTgt spid="23">
                                            <p:txEl>
                                              <p:pRg st="4" end="4"/>
                                            </p:txEl>
                                          </p:spTgt>
                                        </p:tgtEl>
                                        <p:attrNameLst>
                                          <p:attrName>style.visibility</p:attrName>
                                        </p:attrNameLst>
                                      </p:cBhvr>
                                      <p:to>
                                        <p:strVal val="visible"/>
                                      </p:to>
                                    </p:set>
                                    <p:animEffect transition="in" filter="dissolve">
                                      <p:cBhvr>
                                        <p:cTn id="37" dur="500"/>
                                        <p:tgtEl>
                                          <p:spTgt spid="23">
                                            <p:txEl>
                                              <p:pRg st="4" end="4"/>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6" presetClass="entr" presetSubtype="16" fill="hold" grpId="0" nodeType="clickEffect">
                                  <p:stCondLst>
                                    <p:cond delay="0"/>
                                  </p:stCondLst>
                                  <p:childTnLst>
                                    <p:set>
                                      <p:cBhvr>
                                        <p:cTn id="41" dur="1" fill="hold">
                                          <p:stCondLst>
                                            <p:cond delay="0"/>
                                          </p:stCondLst>
                                        </p:cTn>
                                        <p:tgtEl>
                                          <p:spTgt spid="22"/>
                                        </p:tgtEl>
                                        <p:attrNameLst>
                                          <p:attrName>style.visibility</p:attrName>
                                        </p:attrNameLst>
                                      </p:cBhvr>
                                      <p:to>
                                        <p:strVal val="visible"/>
                                      </p:to>
                                    </p:set>
                                    <p:animEffect transition="in" filter="circle(in)">
                                      <p:cBhvr>
                                        <p:cTn id="42" dur="500"/>
                                        <p:tgtEl>
                                          <p:spTgt spid="22"/>
                                        </p:tgtEl>
                                      </p:cBhvr>
                                    </p:animEffect>
                                  </p:childTnLst>
                                </p:cTn>
                              </p:par>
                            </p:childTnLst>
                          </p:cTn>
                        </p:par>
                      </p:childTnLst>
                    </p:cTn>
                  </p:par>
                  <p:par>
                    <p:cTn id="43" fill="hold">
                      <p:stCondLst>
                        <p:cond delay="indefinite"/>
                      </p:stCondLst>
                      <p:childTnLst>
                        <p:par>
                          <p:cTn id="44" fill="hold">
                            <p:stCondLst>
                              <p:cond delay="0"/>
                            </p:stCondLst>
                            <p:childTnLst>
                              <p:par>
                                <p:cTn id="45" presetID="9" presetClass="entr" presetSubtype="0" fill="hold" grpId="0" nodeType="clickEffect">
                                  <p:stCondLst>
                                    <p:cond delay="0"/>
                                  </p:stCondLst>
                                  <p:childTnLst>
                                    <p:set>
                                      <p:cBhvr>
                                        <p:cTn id="46" dur="1" fill="hold">
                                          <p:stCondLst>
                                            <p:cond delay="0"/>
                                          </p:stCondLst>
                                        </p:cTn>
                                        <p:tgtEl>
                                          <p:spTgt spid="24">
                                            <p:txEl>
                                              <p:pRg st="0" end="0"/>
                                            </p:txEl>
                                          </p:spTgt>
                                        </p:tgtEl>
                                        <p:attrNameLst>
                                          <p:attrName>style.visibility</p:attrName>
                                        </p:attrNameLst>
                                      </p:cBhvr>
                                      <p:to>
                                        <p:strVal val="visible"/>
                                      </p:to>
                                    </p:set>
                                    <p:animEffect transition="in" filter="dissolve">
                                      <p:cBhvr>
                                        <p:cTn id="47" dur="500"/>
                                        <p:tgtEl>
                                          <p:spTgt spid="24">
                                            <p:txEl>
                                              <p:pRg st="0" end="0"/>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9" presetClass="entr" presetSubtype="0" fill="hold" grpId="0" nodeType="clickEffect">
                                  <p:stCondLst>
                                    <p:cond delay="0"/>
                                  </p:stCondLst>
                                  <p:childTnLst>
                                    <p:set>
                                      <p:cBhvr>
                                        <p:cTn id="51" dur="1" fill="hold">
                                          <p:stCondLst>
                                            <p:cond delay="0"/>
                                          </p:stCondLst>
                                        </p:cTn>
                                        <p:tgtEl>
                                          <p:spTgt spid="24">
                                            <p:txEl>
                                              <p:pRg st="1" end="1"/>
                                            </p:txEl>
                                          </p:spTgt>
                                        </p:tgtEl>
                                        <p:attrNameLst>
                                          <p:attrName>style.visibility</p:attrName>
                                        </p:attrNameLst>
                                      </p:cBhvr>
                                      <p:to>
                                        <p:strVal val="visible"/>
                                      </p:to>
                                    </p:set>
                                    <p:animEffect transition="in" filter="dissolve">
                                      <p:cBhvr>
                                        <p:cTn id="52" dur="500"/>
                                        <p:tgtEl>
                                          <p:spTgt spid="24">
                                            <p:txEl>
                                              <p:pRg st="1" end="1"/>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9" presetClass="entr" presetSubtype="0" fill="hold" grpId="0" nodeType="clickEffect">
                                  <p:stCondLst>
                                    <p:cond delay="0"/>
                                  </p:stCondLst>
                                  <p:childTnLst>
                                    <p:set>
                                      <p:cBhvr>
                                        <p:cTn id="56" dur="1" fill="hold">
                                          <p:stCondLst>
                                            <p:cond delay="0"/>
                                          </p:stCondLst>
                                        </p:cTn>
                                        <p:tgtEl>
                                          <p:spTgt spid="24">
                                            <p:txEl>
                                              <p:pRg st="2" end="2"/>
                                            </p:txEl>
                                          </p:spTgt>
                                        </p:tgtEl>
                                        <p:attrNameLst>
                                          <p:attrName>style.visibility</p:attrName>
                                        </p:attrNameLst>
                                      </p:cBhvr>
                                      <p:to>
                                        <p:strVal val="visible"/>
                                      </p:to>
                                    </p:set>
                                    <p:animEffect transition="in" filter="dissolve">
                                      <p:cBhvr>
                                        <p:cTn id="57" dur="500"/>
                                        <p:tgtEl>
                                          <p:spTgt spid="24">
                                            <p:txEl>
                                              <p:pRg st="2" end="2"/>
                                            </p:txEl>
                                          </p:spTgt>
                                        </p:tgtEl>
                                      </p:cBhvr>
                                    </p:animEffect>
                                  </p:childTnLst>
                                </p:cTn>
                              </p:par>
                            </p:childTnLst>
                          </p:cTn>
                        </p:par>
                      </p:childTnLst>
                    </p:cTn>
                  </p:par>
                  <p:par>
                    <p:cTn id="58" fill="hold">
                      <p:stCondLst>
                        <p:cond delay="indefinite"/>
                      </p:stCondLst>
                      <p:childTnLst>
                        <p:par>
                          <p:cTn id="59" fill="hold">
                            <p:stCondLst>
                              <p:cond delay="0"/>
                            </p:stCondLst>
                            <p:childTnLst>
                              <p:par>
                                <p:cTn id="60" presetID="9" presetClass="entr" presetSubtype="0" fill="hold" grpId="0" nodeType="clickEffect">
                                  <p:stCondLst>
                                    <p:cond delay="0"/>
                                  </p:stCondLst>
                                  <p:childTnLst>
                                    <p:set>
                                      <p:cBhvr>
                                        <p:cTn id="61" dur="1" fill="hold">
                                          <p:stCondLst>
                                            <p:cond delay="0"/>
                                          </p:stCondLst>
                                        </p:cTn>
                                        <p:tgtEl>
                                          <p:spTgt spid="24">
                                            <p:txEl>
                                              <p:pRg st="3" end="3"/>
                                            </p:txEl>
                                          </p:spTgt>
                                        </p:tgtEl>
                                        <p:attrNameLst>
                                          <p:attrName>style.visibility</p:attrName>
                                        </p:attrNameLst>
                                      </p:cBhvr>
                                      <p:to>
                                        <p:strVal val="visible"/>
                                      </p:to>
                                    </p:set>
                                    <p:animEffect transition="in" filter="dissolve">
                                      <p:cBhvr>
                                        <p:cTn id="62" dur="500"/>
                                        <p:tgtEl>
                                          <p:spTgt spid="24">
                                            <p:txEl>
                                              <p:pRg st="3" end="3"/>
                                            </p:txEl>
                                          </p:spTgt>
                                        </p:tgtEl>
                                      </p:cBhvr>
                                    </p:animEffect>
                                  </p:childTnLst>
                                </p:cTn>
                              </p:par>
                            </p:childTnLst>
                          </p:cTn>
                        </p:par>
                      </p:childTnLst>
                    </p:cTn>
                  </p:par>
                  <p:par>
                    <p:cTn id="63" fill="hold">
                      <p:stCondLst>
                        <p:cond delay="indefinite"/>
                      </p:stCondLst>
                      <p:childTnLst>
                        <p:par>
                          <p:cTn id="64" fill="hold">
                            <p:stCondLst>
                              <p:cond delay="0"/>
                            </p:stCondLst>
                            <p:childTnLst>
                              <p:par>
                                <p:cTn id="65" presetID="9" presetClass="entr" presetSubtype="0" fill="hold" grpId="0" nodeType="clickEffect">
                                  <p:stCondLst>
                                    <p:cond delay="0"/>
                                  </p:stCondLst>
                                  <p:childTnLst>
                                    <p:set>
                                      <p:cBhvr>
                                        <p:cTn id="66" dur="1" fill="hold">
                                          <p:stCondLst>
                                            <p:cond delay="0"/>
                                          </p:stCondLst>
                                        </p:cTn>
                                        <p:tgtEl>
                                          <p:spTgt spid="24">
                                            <p:txEl>
                                              <p:pRg st="4" end="4"/>
                                            </p:txEl>
                                          </p:spTgt>
                                        </p:tgtEl>
                                        <p:attrNameLst>
                                          <p:attrName>style.visibility</p:attrName>
                                        </p:attrNameLst>
                                      </p:cBhvr>
                                      <p:to>
                                        <p:strVal val="visible"/>
                                      </p:to>
                                    </p:set>
                                    <p:animEffect transition="in" filter="dissolve">
                                      <p:cBhvr>
                                        <p:cTn id="67" dur="500"/>
                                        <p:tgtEl>
                                          <p:spTgt spid="24">
                                            <p:txEl>
                                              <p:pRg st="4" end="4"/>
                                            </p:txEl>
                                          </p:spTgt>
                                        </p:tgtEl>
                                      </p:cBhvr>
                                    </p:animEffect>
                                  </p:childTnLst>
                                </p:cTn>
                              </p:par>
                            </p:childTnLst>
                          </p:cTn>
                        </p:par>
                      </p:childTnLst>
                    </p:cTn>
                  </p:par>
                  <p:par>
                    <p:cTn id="68" fill="hold">
                      <p:stCondLst>
                        <p:cond delay="indefinite"/>
                      </p:stCondLst>
                      <p:childTnLst>
                        <p:par>
                          <p:cTn id="69" fill="hold">
                            <p:stCondLst>
                              <p:cond delay="0"/>
                            </p:stCondLst>
                            <p:childTnLst>
                              <p:par>
                                <p:cTn id="70" presetID="18" presetClass="entr" presetSubtype="12" fill="hold" grpId="0" nodeType="clickEffect">
                                  <p:stCondLst>
                                    <p:cond delay="0"/>
                                  </p:stCondLst>
                                  <p:childTnLst>
                                    <p:set>
                                      <p:cBhvr>
                                        <p:cTn id="71" dur="1" fill="hold">
                                          <p:stCondLst>
                                            <p:cond delay="0"/>
                                          </p:stCondLst>
                                        </p:cTn>
                                        <p:tgtEl>
                                          <p:spTgt spid="25"/>
                                        </p:tgtEl>
                                        <p:attrNameLst>
                                          <p:attrName>style.visibility</p:attrName>
                                        </p:attrNameLst>
                                      </p:cBhvr>
                                      <p:to>
                                        <p:strVal val="visible"/>
                                      </p:to>
                                    </p:set>
                                    <p:animEffect transition="in" filter="strips(downLeft)">
                                      <p:cBhvr>
                                        <p:cTn id="72"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1" grpId="0"/>
      <p:bldP spid="22" grpId="0"/>
      <p:bldP spid="23" grpId="0" build="p"/>
      <p:bldP spid="24" grpId="0" build="p"/>
      <p:bldP spid="25"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304800" y="256861"/>
            <a:ext cx="6477000" cy="762000"/>
          </a:xfrm>
        </p:spPr>
        <p:txBody>
          <a:bodyPr/>
          <a:lstStyle/>
          <a:p>
            <a:r>
              <a:rPr lang="en-US" sz="2800" dirty="0">
                <a:latin typeface="Times New Roman" panose="02020603050405020304" pitchFamily="18" charset="0"/>
                <a:cs typeface="Times New Roman" panose="02020603050405020304" pitchFamily="18" charset="0"/>
              </a:rPr>
              <a:t>History of Indian Emission Standards</a:t>
            </a:r>
            <a:endParaRPr lang="en-IN" sz="2800" dirty="0">
              <a:latin typeface="Times New Roman" panose="02020603050405020304" pitchFamily="18" charset="0"/>
              <a:cs typeface="Times New Roman" panose="02020603050405020304" pitchFamily="18" charset="0"/>
            </a:endParaRPr>
          </a:p>
        </p:txBody>
      </p:sp>
      <p:graphicFrame>
        <p:nvGraphicFramePr>
          <p:cNvPr id="5" name="Group 320"/>
          <p:cNvGraphicFramePr>
            <a:graphicFrameLocks/>
          </p:cNvGraphicFramePr>
          <p:nvPr/>
        </p:nvGraphicFramePr>
        <p:xfrm>
          <a:off x="228599" y="1330782"/>
          <a:ext cx="8778876" cy="4917618"/>
        </p:xfrm>
        <a:graphic>
          <a:graphicData uri="http://schemas.openxmlformats.org/drawingml/2006/table">
            <a:tbl>
              <a:tblPr/>
              <a:tblGrid>
                <a:gridCol w="2054859">
                  <a:extLst>
                    <a:ext uri="{9D8B030D-6E8A-4147-A177-3AD203B41FA5}">
                      <a16:colId xmlns:a16="http://schemas.microsoft.com/office/drawing/2014/main" val="20000"/>
                    </a:ext>
                  </a:extLst>
                </a:gridCol>
                <a:gridCol w="2533610">
                  <a:extLst>
                    <a:ext uri="{9D8B030D-6E8A-4147-A177-3AD203B41FA5}">
                      <a16:colId xmlns:a16="http://schemas.microsoft.com/office/drawing/2014/main" val="20001"/>
                    </a:ext>
                  </a:extLst>
                </a:gridCol>
                <a:gridCol w="1818175">
                  <a:extLst>
                    <a:ext uri="{9D8B030D-6E8A-4147-A177-3AD203B41FA5}">
                      <a16:colId xmlns:a16="http://schemas.microsoft.com/office/drawing/2014/main" val="20002"/>
                    </a:ext>
                  </a:extLst>
                </a:gridCol>
                <a:gridCol w="2372232">
                  <a:extLst>
                    <a:ext uri="{9D8B030D-6E8A-4147-A177-3AD203B41FA5}">
                      <a16:colId xmlns:a16="http://schemas.microsoft.com/office/drawing/2014/main" val="20003"/>
                    </a:ext>
                  </a:extLst>
                </a:gridCol>
              </a:tblGrid>
              <a:tr h="343572">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dirty="0">
                          <a:ln>
                            <a:noFill/>
                          </a:ln>
                          <a:solidFill>
                            <a:schemeClr val="tx1"/>
                          </a:solidFill>
                          <a:effectLst/>
                          <a:latin typeface="+mj-lt"/>
                          <a:cs typeface="Times New Roman" pitchFamily="18" charset="0"/>
                        </a:rPr>
                        <a:t>Standard</a:t>
                      </a:r>
                      <a:endParaRPr kumimoji="0" lang="en-US" sz="1600" b="0" i="0" u="none" strike="noStrike" cap="none" normalizeH="0" baseline="0" dirty="0">
                        <a:ln>
                          <a:noFill/>
                        </a:ln>
                        <a:solidFill>
                          <a:schemeClr val="tx1"/>
                        </a:solidFill>
                        <a:effectLst/>
                        <a:latin typeface="+mj-lt"/>
                      </a:endParaRPr>
                    </a:p>
                  </a:txBody>
                  <a:tcPr anchor="ctr" horzOverflow="overflow">
                    <a:lnL cap="flat">
                      <a:noFill/>
                    </a:lnL>
                    <a:lnR>
                      <a:noFill/>
                    </a:lnR>
                    <a:lnT>
                      <a:noFill/>
                    </a:lnT>
                    <a:lnB>
                      <a:noFill/>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dirty="0">
                          <a:ln>
                            <a:noFill/>
                          </a:ln>
                          <a:solidFill>
                            <a:schemeClr val="tx1"/>
                          </a:solidFill>
                          <a:effectLst/>
                          <a:latin typeface="+mj-lt"/>
                          <a:cs typeface="Times New Roman" pitchFamily="18" charset="0"/>
                        </a:rPr>
                        <a:t>Reference</a:t>
                      </a:r>
                      <a:endParaRPr kumimoji="0" lang="en-US" sz="1600" b="0" i="0" u="none" strike="noStrike" cap="none" normalizeH="0" baseline="0" dirty="0">
                        <a:ln>
                          <a:noFill/>
                        </a:ln>
                        <a:solidFill>
                          <a:schemeClr val="tx1"/>
                        </a:solidFill>
                        <a:effectLst/>
                        <a:latin typeface="+mj-lt"/>
                      </a:endParaRPr>
                    </a:p>
                  </a:txBody>
                  <a:tcPr anchor="ctr" horzOverflow="overflow">
                    <a:lnL>
                      <a:noFill/>
                    </a:lnL>
                    <a:lnR>
                      <a:noFill/>
                    </a:lnR>
                    <a:lnT>
                      <a:noFill/>
                    </a:lnT>
                    <a:lnB>
                      <a:noFill/>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dirty="0">
                          <a:ln>
                            <a:noFill/>
                          </a:ln>
                          <a:solidFill>
                            <a:schemeClr val="tx1"/>
                          </a:solidFill>
                          <a:effectLst/>
                          <a:latin typeface="+mj-lt"/>
                          <a:cs typeface="Times New Roman" pitchFamily="18" charset="0"/>
                        </a:rPr>
                        <a:t>Date</a:t>
                      </a:r>
                      <a:endParaRPr kumimoji="0" lang="en-US" sz="1600" b="0" i="0" u="none" strike="noStrike" cap="none" normalizeH="0" baseline="0" dirty="0">
                        <a:ln>
                          <a:noFill/>
                        </a:ln>
                        <a:solidFill>
                          <a:schemeClr val="tx1"/>
                        </a:solidFill>
                        <a:effectLst/>
                        <a:latin typeface="+mj-lt"/>
                      </a:endParaRPr>
                    </a:p>
                  </a:txBody>
                  <a:tcPr anchor="ctr" horzOverflow="overflow">
                    <a:lnL>
                      <a:noFill/>
                    </a:lnL>
                    <a:lnR>
                      <a:noFill/>
                    </a:lnR>
                    <a:lnT>
                      <a:noFill/>
                    </a:lnT>
                    <a:lnB>
                      <a:noFill/>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dirty="0">
                          <a:ln>
                            <a:noFill/>
                          </a:ln>
                          <a:solidFill>
                            <a:schemeClr val="tx1"/>
                          </a:solidFill>
                          <a:effectLst/>
                          <a:latin typeface="+mj-lt"/>
                          <a:cs typeface="Times New Roman" pitchFamily="18" charset="0"/>
                        </a:rPr>
                        <a:t>Region</a:t>
                      </a:r>
                      <a:endParaRPr kumimoji="0" lang="en-US" sz="1600" b="0" i="0" u="none" strike="noStrike" cap="none" normalizeH="0" baseline="0" dirty="0">
                        <a:ln>
                          <a:noFill/>
                        </a:ln>
                        <a:solidFill>
                          <a:schemeClr val="tx1"/>
                        </a:solidFill>
                        <a:effectLst/>
                        <a:latin typeface="+mj-lt"/>
                      </a:endParaRPr>
                    </a:p>
                  </a:txBody>
                  <a:tcPr anchor="ctr" horzOverflow="overflow">
                    <a:lnL>
                      <a:noFill/>
                    </a:lnL>
                    <a:lnR cap="flat">
                      <a:noFill/>
                    </a:lnR>
                    <a:lnT>
                      <a:noFill/>
                    </a:lnT>
                    <a:lnB>
                      <a:noFill/>
                    </a:lnB>
                    <a:lnTlToBr>
                      <a:noFill/>
                    </a:lnTlToBr>
                    <a:lnBlToTr>
                      <a:noFill/>
                    </a:lnBlToTr>
                    <a:noFill/>
                  </a:tcPr>
                </a:tc>
                <a:extLst>
                  <a:ext uri="{0D108BD9-81ED-4DB2-BD59-A6C34878D82A}">
                    <a16:rowId xmlns:a16="http://schemas.microsoft.com/office/drawing/2014/main" val="10000"/>
                  </a:ext>
                </a:extLst>
              </a:tr>
              <a:tr h="419945">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a:ln>
                            <a:noFill/>
                          </a:ln>
                          <a:solidFill>
                            <a:schemeClr val="tx1"/>
                          </a:solidFill>
                          <a:effectLst/>
                          <a:latin typeface="+mj-lt"/>
                        </a:rPr>
                        <a:t>    India 2000</a:t>
                      </a:r>
                    </a:p>
                  </a:txBody>
                  <a:tcPr anchor="ctr" horzOverflow="overflow">
                    <a:lnL cap="flat">
                      <a:noFill/>
                    </a:lnL>
                    <a:lnR>
                      <a:noFill/>
                    </a:lnR>
                    <a:lnT>
                      <a:noFill/>
                    </a:lnT>
                    <a:lnB>
                      <a:noFill/>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a:ln>
                            <a:noFill/>
                          </a:ln>
                          <a:solidFill>
                            <a:schemeClr val="tx1"/>
                          </a:solidFill>
                          <a:effectLst/>
                          <a:latin typeface="+mj-lt"/>
                          <a:cs typeface="Times New Roman" pitchFamily="18" charset="0"/>
                        </a:rPr>
                        <a:t>Euro 1</a:t>
                      </a:r>
                      <a:endParaRPr kumimoji="0" lang="en-US" sz="1600" b="0" i="0" u="none" strike="noStrike" cap="none" normalizeH="0" baseline="0" dirty="0">
                        <a:ln>
                          <a:noFill/>
                        </a:ln>
                        <a:solidFill>
                          <a:schemeClr val="tx1"/>
                        </a:solidFill>
                        <a:effectLst/>
                        <a:latin typeface="+mj-lt"/>
                      </a:endParaRPr>
                    </a:p>
                  </a:txBody>
                  <a:tcPr anchor="ctr" horzOverflow="overflow">
                    <a:lnL>
                      <a:noFill/>
                    </a:lnL>
                    <a:lnR>
                      <a:noFill/>
                    </a:lnR>
                    <a:lnT>
                      <a:noFill/>
                    </a:lnT>
                    <a:lnB>
                      <a:noFill/>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a:ln>
                            <a:noFill/>
                          </a:ln>
                          <a:solidFill>
                            <a:schemeClr val="tx1"/>
                          </a:solidFill>
                          <a:effectLst/>
                          <a:latin typeface="+mj-lt"/>
                          <a:cs typeface="Times New Roman" pitchFamily="18" charset="0"/>
                        </a:rPr>
                        <a:t> 2000</a:t>
                      </a:r>
                      <a:endParaRPr kumimoji="0" lang="en-US" sz="1600" b="0" i="0" u="none" strike="noStrike" cap="none" normalizeH="0" baseline="0" dirty="0">
                        <a:ln>
                          <a:noFill/>
                        </a:ln>
                        <a:solidFill>
                          <a:schemeClr val="tx1"/>
                        </a:solidFill>
                        <a:effectLst/>
                        <a:latin typeface="+mj-lt"/>
                      </a:endParaRPr>
                    </a:p>
                  </a:txBody>
                  <a:tcPr anchor="ctr" horzOverflow="overflow">
                    <a:lnL>
                      <a:noFill/>
                    </a:lnL>
                    <a:lnR>
                      <a:noFill/>
                    </a:lnR>
                    <a:lnT>
                      <a:noFill/>
                    </a:lnT>
                    <a:lnB>
                      <a:noFill/>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a:ln>
                            <a:noFill/>
                          </a:ln>
                          <a:solidFill>
                            <a:schemeClr val="tx1"/>
                          </a:solidFill>
                          <a:effectLst/>
                          <a:latin typeface="+mj-lt"/>
                          <a:cs typeface="Times New Roman" pitchFamily="18" charset="0"/>
                        </a:rPr>
                        <a:t>Nationwide</a:t>
                      </a:r>
                      <a:endParaRPr kumimoji="0" lang="en-US" sz="1600" b="0" i="0" u="none" strike="noStrike" cap="none" normalizeH="0" baseline="0" dirty="0">
                        <a:ln>
                          <a:noFill/>
                        </a:ln>
                        <a:solidFill>
                          <a:schemeClr val="tx1"/>
                        </a:solidFill>
                        <a:effectLst/>
                        <a:latin typeface="+mj-lt"/>
                      </a:endParaRPr>
                    </a:p>
                  </a:txBody>
                  <a:tcPr anchor="ctr" horzOverflow="overflow">
                    <a:lnL>
                      <a:noFill/>
                    </a:lnL>
                    <a:lnR cap="flat">
                      <a:noFill/>
                    </a:lnR>
                    <a:lnT>
                      <a:noFill/>
                    </a:lnT>
                    <a:lnB>
                      <a:noFill/>
                    </a:lnB>
                    <a:lnTlToBr>
                      <a:noFill/>
                    </a:lnTlToBr>
                    <a:lnBlToTr>
                      <a:noFill/>
                    </a:lnBlToTr>
                    <a:noFill/>
                  </a:tcPr>
                </a:tc>
                <a:extLst>
                  <a:ext uri="{0D108BD9-81ED-4DB2-BD59-A6C34878D82A}">
                    <a16:rowId xmlns:a16="http://schemas.microsoft.com/office/drawing/2014/main" val="10001"/>
                  </a:ext>
                </a:extLst>
              </a:tr>
              <a:tr h="843314">
                <a:tc rowSpan="3">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a:ln>
                            <a:noFill/>
                          </a:ln>
                          <a:solidFill>
                            <a:schemeClr val="tx1"/>
                          </a:solidFill>
                          <a:effectLst/>
                          <a:latin typeface="+mj-lt"/>
                          <a:cs typeface="Times New Roman" pitchFamily="18" charset="0"/>
                        </a:rPr>
                        <a:t>    Bharat Stage II</a:t>
                      </a:r>
                      <a:endParaRPr kumimoji="0" lang="en-US" sz="1600" b="0" i="0" u="none" strike="noStrike" cap="none" normalizeH="0" baseline="0" dirty="0">
                        <a:ln>
                          <a:noFill/>
                        </a:ln>
                        <a:solidFill>
                          <a:schemeClr val="tx1"/>
                        </a:solidFill>
                        <a:effectLst/>
                        <a:latin typeface="+mj-lt"/>
                      </a:endParaRPr>
                    </a:p>
                  </a:txBody>
                  <a:tcPr anchor="ctr" horzOverflow="overflow">
                    <a:lnL cap="flat">
                      <a:noFill/>
                    </a:lnL>
                    <a:lnR>
                      <a:noFill/>
                    </a:lnR>
                    <a:lnT>
                      <a:noFill/>
                    </a:lnT>
                    <a:lnB>
                      <a:noFill/>
                    </a:lnB>
                    <a:lnTlToBr>
                      <a:noFill/>
                    </a:lnTlToBr>
                    <a:lnBlToTr>
                      <a:noFill/>
                    </a:lnBlToTr>
                    <a:noFill/>
                  </a:tcPr>
                </a:tc>
                <a:tc rowSpan="3">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endParaRPr kumimoji="0" lang="en-US" sz="1600" b="0" i="0" u="none" strike="noStrike" cap="none" normalizeH="0" baseline="0" dirty="0">
                        <a:ln>
                          <a:noFill/>
                        </a:ln>
                        <a:solidFill>
                          <a:schemeClr val="tx1"/>
                        </a:solidFill>
                        <a:effectLst/>
                        <a:latin typeface="+mj-lt"/>
                        <a:cs typeface="Times New Roman" pitchFamily="18" charset="0"/>
                      </a:endParaRPr>
                    </a:p>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a:ln>
                            <a:noFill/>
                          </a:ln>
                          <a:solidFill>
                            <a:schemeClr val="tx1"/>
                          </a:solidFill>
                          <a:effectLst/>
                          <a:latin typeface="+mj-lt"/>
                          <a:cs typeface="Times New Roman" pitchFamily="18" charset="0"/>
                        </a:rPr>
                        <a:t>Euro 2</a:t>
                      </a:r>
                      <a:endParaRPr kumimoji="0" lang="en-US" sz="1600" b="0" i="0" u="none" strike="noStrike" cap="none" normalizeH="0" baseline="0" dirty="0">
                        <a:ln>
                          <a:noFill/>
                        </a:ln>
                        <a:solidFill>
                          <a:schemeClr val="tx1"/>
                        </a:solidFill>
                        <a:effectLst/>
                        <a:latin typeface="+mj-lt"/>
                      </a:endParaRPr>
                    </a:p>
                  </a:txBody>
                  <a:tcPr anchor="ctr" horzOverflow="overflow">
                    <a:lnL>
                      <a:noFill/>
                    </a:lnL>
                    <a:lnR>
                      <a:noFill/>
                    </a:lnR>
                    <a:lnT>
                      <a:noFill/>
                    </a:lnT>
                    <a:lnB>
                      <a:noFill/>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a:ln>
                            <a:noFill/>
                          </a:ln>
                          <a:solidFill>
                            <a:schemeClr val="tx1"/>
                          </a:solidFill>
                          <a:effectLst/>
                          <a:latin typeface="+mj-lt"/>
                          <a:cs typeface="Times New Roman" pitchFamily="18" charset="0"/>
                        </a:rPr>
                        <a:t>2001</a:t>
                      </a:r>
                      <a:endParaRPr kumimoji="0" lang="en-US" sz="1600" b="0" i="0" u="none" strike="noStrike" cap="none" normalizeH="0" baseline="0" dirty="0">
                        <a:ln>
                          <a:noFill/>
                        </a:ln>
                        <a:solidFill>
                          <a:schemeClr val="tx1"/>
                        </a:solidFill>
                        <a:effectLst/>
                        <a:latin typeface="+mj-lt"/>
                      </a:endParaRPr>
                    </a:p>
                  </a:txBody>
                  <a:tcPr anchor="ctr" horzOverflow="overflow">
                    <a:lnL>
                      <a:noFill/>
                    </a:lnL>
                    <a:lnR>
                      <a:noFill/>
                    </a:lnR>
                    <a:lnT>
                      <a:noFill/>
                    </a:lnT>
                    <a:lnB>
                      <a:noFill/>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endParaRPr kumimoji="0" lang="en-US" sz="1600" b="0" i="0" u="none" strike="noStrike" cap="none" normalizeH="0" baseline="0" dirty="0">
                        <a:ln>
                          <a:noFill/>
                        </a:ln>
                        <a:solidFill>
                          <a:schemeClr val="tx1"/>
                        </a:solidFill>
                        <a:effectLst/>
                        <a:latin typeface="+mj-lt"/>
                        <a:cs typeface="Times New Roman" pitchFamily="18" charset="0"/>
                      </a:endParaRPr>
                    </a:p>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a:ln>
                            <a:noFill/>
                          </a:ln>
                          <a:solidFill>
                            <a:schemeClr val="tx1"/>
                          </a:solidFill>
                          <a:effectLst/>
                          <a:latin typeface="+mj-lt"/>
                          <a:cs typeface="Times New Roman" pitchFamily="18" charset="0"/>
                        </a:rPr>
                        <a:t>NCR*, Mumbai, Kolkata, Chennai</a:t>
                      </a:r>
                      <a:endParaRPr kumimoji="0" lang="en-US" sz="1600" b="0" i="0" u="none" strike="noStrike" cap="none" normalizeH="0" baseline="0" dirty="0">
                        <a:ln>
                          <a:noFill/>
                        </a:ln>
                        <a:solidFill>
                          <a:schemeClr val="tx1"/>
                        </a:solidFill>
                        <a:effectLst/>
                        <a:latin typeface="+mj-lt"/>
                      </a:endParaRPr>
                    </a:p>
                  </a:txBody>
                  <a:tcPr anchor="ctr" horzOverflow="overflow">
                    <a:lnL>
                      <a:noFill/>
                    </a:lnL>
                    <a:lnR cap="flat">
                      <a:noFill/>
                    </a:lnR>
                    <a:lnT>
                      <a:noFill/>
                    </a:lnT>
                    <a:lnB>
                      <a:noFill/>
                    </a:lnB>
                    <a:lnTlToBr>
                      <a:noFill/>
                    </a:lnTlToBr>
                    <a:lnBlToTr>
                      <a:noFill/>
                    </a:lnBlToTr>
                    <a:noFill/>
                  </a:tcPr>
                </a:tc>
                <a:extLst>
                  <a:ext uri="{0D108BD9-81ED-4DB2-BD59-A6C34878D82A}">
                    <a16:rowId xmlns:a16="http://schemas.microsoft.com/office/drawing/2014/main" val="10002"/>
                  </a:ext>
                </a:extLst>
              </a:tr>
              <a:tr h="343572">
                <a:tc vMerge="1">
                  <a:txBody>
                    <a:bodyPr/>
                    <a:lstStyle/>
                    <a:p>
                      <a:endParaRPr lang="en-US"/>
                    </a:p>
                  </a:txBody>
                  <a:tcPr/>
                </a:tc>
                <a:tc vMerge="1">
                  <a:txBody>
                    <a:bodyPr/>
                    <a:lstStyle/>
                    <a:p>
                      <a:endParaRPr lang="en-US"/>
                    </a:p>
                  </a:txBody>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a:ln>
                            <a:noFill/>
                          </a:ln>
                          <a:solidFill>
                            <a:schemeClr val="tx1"/>
                          </a:solidFill>
                          <a:effectLst/>
                          <a:latin typeface="+mj-lt"/>
                          <a:cs typeface="Times New Roman" pitchFamily="18" charset="0"/>
                        </a:rPr>
                        <a:t>2003.04</a:t>
                      </a:r>
                      <a:endParaRPr kumimoji="0" lang="en-US" sz="1600" b="0" i="0" u="none" strike="noStrike" cap="none" normalizeH="0" baseline="0" dirty="0">
                        <a:ln>
                          <a:noFill/>
                        </a:ln>
                        <a:solidFill>
                          <a:schemeClr val="tx1"/>
                        </a:solidFill>
                        <a:effectLst/>
                        <a:latin typeface="+mj-lt"/>
                      </a:endParaRPr>
                    </a:p>
                  </a:txBody>
                  <a:tcPr anchor="ctr" horzOverflow="overflow">
                    <a:lnL>
                      <a:noFill/>
                    </a:lnL>
                    <a:lnR>
                      <a:noFill/>
                    </a:lnR>
                    <a:lnT>
                      <a:noFill/>
                    </a:lnT>
                    <a:lnB>
                      <a:noFill/>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a:ln>
                            <a:noFill/>
                          </a:ln>
                          <a:solidFill>
                            <a:schemeClr val="tx1"/>
                          </a:solidFill>
                          <a:effectLst/>
                          <a:latin typeface="+mj-lt"/>
                          <a:cs typeface="Times New Roman" pitchFamily="18" charset="0"/>
                        </a:rPr>
                        <a:t>NCR*, 10 Cities†</a:t>
                      </a:r>
                      <a:endParaRPr kumimoji="0" lang="en-US" sz="1600" b="0" i="0" u="none" strike="noStrike" cap="none" normalizeH="0" baseline="0" dirty="0">
                        <a:ln>
                          <a:noFill/>
                        </a:ln>
                        <a:solidFill>
                          <a:schemeClr val="tx1"/>
                        </a:solidFill>
                        <a:effectLst/>
                        <a:latin typeface="+mj-lt"/>
                      </a:endParaRPr>
                    </a:p>
                  </a:txBody>
                  <a:tcPr anchor="ctr" horzOverflow="overflow">
                    <a:lnL>
                      <a:noFill/>
                    </a:lnL>
                    <a:lnR cap="flat">
                      <a:noFill/>
                    </a:lnR>
                    <a:lnT>
                      <a:noFill/>
                    </a:lnT>
                    <a:lnB>
                      <a:noFill/>
                    </a:lnB>
                    <a:lnTlToBr>
                      <a:noFill/>
                    </a:lnTlToBr>
                    <a:lnBlToTr>
                      <a:noFill/>
                    </a:lnBlToTr>
                    <a:noFill/>
                  </a:tcPr>
                </a:tc>
                <a:extLst>
                  <a:ext uri="{0D108BD9-81ED-4DB2-BD59-A6C34878D82A}">
                    <a16:rowId xmlns:a16="http://schemas.microsoft.com/office/drawing/2014/main" val="10003"/>
                  </a:ext>
                </a:extLst>
              </a:tr>
              <a:tr h="343572">
                <a:tc vMerge="1">
                  <a:txBody>
                    <a:bodyPr/>
                    <a:lstStyle/>
                    <a:p>
                      <a:endParaRPr lang="en-US"/>
                    </a:p>
                  </a:txBody>
                  <a:tcPr/>
                </a:tc>
                <a:tc vMerge="1">
                  <a:txBody>
                    <a:bodyPr/>
                    <a:lstStyle/>
                    <a:p>
                      <a:endParaRPr lang="en-US"/>
                    </a:p>
                  </a:txBody>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a:ln>
                            <a:noFill/>
                          </a:ln>
                          <a:solidFill>
                            <a:schemeClr val="tx1"/>
                          </a:solidFill>
                          <a:effectLst/>
                          <a:latin typeface="+mj-lt"/>
                          <a:cs typeface="Times New Roman" pitchFamily="18" charset="0"/>
                        </a:rPr>
                        <a:t>2005.04</a:t>
                      </a:r>
                      <a:endParaRPr kumimoji="0" lang="en-US" sz="1600" b="0" i="0" u="none" strike="noStrike" cap="none" normalizeH="0" baseline="0" dirty="0">
                        <a:ln>
                          <a:noFill/>
                        </a:ln>
                        <a:solidFill>
                          <a:schemeClr val="tx1"/>
                        </a:solidFill>
                        <a:effectLst/>
                        <a:latin typeface="+mj-lt"/>
                      </a:endParaRPr>
                    </a:p>
                  </a:txBody>
                  <a:tcPr anchor="ctr" horzOverflow="overflow">
                    <a:lnL>
                      <a:noFill/>
                    </a:lnL>
                    <a:lnR>
                      <a:noFill/>
                    </a:lnR>
                    <a:lnT>
                      <a:noFill/>
                    </a:lnT>
                    <a:lnB>
                      <a:noFill/>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a:ln>
                            <a:noFill/>
                          </a:ln>
                          <a:solidFill>
                            <a:schemeClr val="tx1"/>
                          </a:solidFill>
                          <a:effectLst/>
                          <a:latin typeface="+mj-lt"/>
                          <a:cs typeface="Times New Roman" pitchFamily="18" charset="0"/>
                        </a:rPr>
                        <a:t>Nationwide</a:t>
                      </a:r>
                      <a:endParaRPr kumimoji="0" lang="en-US" sz="1600" b="0" i="0" u="none" strike="noStrike" cap="none" normalizeH="0" baseline="0" dirty="0">
                        <a:ln>
                          <a:noFill/>
                        </a:ln>
                        <a:solidFill>
                          <a:schemeClr val="tx1"/>
                        </a:solidFill>
                        <a:effectLst/>
                        <a:latin typeface="+mj-lt"/>
                      </a:endParaRPr>
                    </a:p>
                  </a:txBody>
                  <a:tcPr anchor="ctr" horzOverflow="overflow">
                    <a:lnL>
                      <a:noFill/>
                    </a:lnL>
                    <a:lnR cap="flat">
                      <a:noFill/>
                    </a:lnR>
                    <a:lnT>
                      <a:noFill/>
                    </a:lnT>
                    <a:lnB>
                      <a:noFill/>
                    </a:lnB>
                    <a:lnTlToBr>
                      <a:noFill/>
                    </a:lnTlToBr>
                    <a:lnBlToTr>
                      <a:noFill/>
                    </a:lnBlToTr>
                    <a:noFill/>
                  </a:tcPr>
                </a:tc>
                <a:extLst>
                  <a:ext uri="{0D108BD9-81ED-4DB2-BD59-A6C34878D82A}">
                    <a16:rowId xmlns:a16="http://schemas.microsoft.com/office/drawing/2014/main" val="10004"/>
                  </a:ext>
                </a:extLst>
              </a:tr>
              <a:tr h="843314">
                <a:tc rowSpan="2">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a:ln>
                            <a:noFill/>
                          </a:ln>
                          <a:solidFill>
                            <a:schemeClr val="tx1"/>
                          </a:solidFill>
                          <a:effectLst/>
                          <a:latin typeface="+mj-lt"/>
                          <a:cs typeface="Times New Roman" pitchFamily="18" charset="0"/>
                        </a:rPr>
                        <a:t>    Bharat Stage III</a:t>
                      </a:r>
                      <a:endParaRPr kumimoji="0" lang="en-US" sz="1600" b="0" i="0" u="none" strike="noStrike" cap="none" normalizeH="0" baseline="0" dirty="0">
                        <a:ln>
                          <a:noFill/>
                        </a:ln>
                        <a:solidFill>
                          <a:schemeClr val="tx1"/>
                        </a:solidFill>
                        <a:effectLst/>
                        <a:latin typeface="+mj-lt"/>
                      </a:endParaRPr>
                    </a:p>
                  </a:txBody>
                  <a:tcPr anchor="ctr" horzOverflow="overflow">
                    <a:lnL cap="flat">
                      <a:noFill/>
                    </a:lnL>
                    <a:lnR>
                      <a:noFill/>
                    </a:lnR>
                    <a:lnT>
                      <a:noFill/>
                    </a:lnT>
                    <a:lnB>
                      <a:noFill/>
                    </a:lnB>
                    <a:lnTlToBr>
                      <a:noFill/>
                    </a:lnTlToBr>
                    <a:lnBlToTr>
                      <a:noFill/>
                    </a:lnBlToTr>
                    <a:noFill/>
                  </a:tcPr>
                </a:tc>
                <a:tc rowSpan="2">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a:ln>
                            <a:noFill/>
                          </a:ln>
                          <a:solidFill>
                            <a:schemeClr val="tx1"/>
                          </a:solidFill>
                          <a:effectLst/>
                          <a:latin typeface="+mj-lt"/>
                          <a:cs typeface="Times New Roman" pitchFamily="18" charset="0"/>
                        </a:rPr>
                        <a:t>Euro 3</a:t>
                      </a:r>
                      <a:endParaRPr kumimoji="0" lang="en-US" sz="1600" b="0" i="0" u="none" strike="noStrike" cap="none" normalizeH="0" baseline="0" dirty="0">
                        <a:ln>
                          <a:noFill/>
                        </a:ln>
                        <a:solidFill>
                          <a:schemeClr val="tx1"/>
                        </a:solidFill>
                        <a:effectLst/>
                        <a:latin typeface="+mj-lt"/>
                      </a:endParaRPr>
                    </a:p>
                  </a:txBody>
                  <a:tcPr anchor="ctr" horzOverflow="overflow">
                    <a:lnL>
                      <a:noFill/>
                    </a:lnL>
                    <a:lnR>
                      <a:noFill/>
                    </a:lnR>
                    <a:lnT>
                      <a:noFill/>
                    </a:lnT>
                    <a:lnB>
                      <a:noFill/>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endParaRPr kumimoji="0" lang="en-US" sz="1600" b="0" i="0" u="none" strike="noStrike" cap="none" normalizeH="0" baseline="0" dirty="0">
                        <a:ln>
                          <a:noFill/>
                        </a:ln>
                        <a:solidFill>
                          <a:schemeClr val="tx1"/>
                        </a:solidFill>
                        <a:effectLst/>
                        <a:latin typeface="+mj-lt"/>
                        <a:cs typeface="Times New Roman" pitchFamily="18" charset="0"/>
                      </a:endParaRPr>
                    </a:p>
                    <a:p>
                      <a:pPr marL="342900" marR="0" lvl="0" indent="-342900" algn="ctr" defTabSz="914400" rtl="0" eaLnBrk="1" fontAlgn="base" latinLnBrk="0" hangingPunct="1">
                        <a:lnSpc>
                          <a:spcPct val="100000"/>
                        </a:lnSpc>
                        <a:spcBef>
                          <a:spcPct val="0"/>
                        </a:spcBef>
                        <a:spcAft>
                          <a:spcPct val="0"/>
                        </a:spcAft>
                        <a:buClrTx/>
                        <a:buSzTx/>
                        <a:buFontTx/>
                        <a:buNone/>
                        <a:tabLst/>
                      </a:pPr>
                      <a:endParaRPr kumimoji="0" lang="en-US" sz="1600" b="0" i="0" u="none" strike="noStrike" cap="none" normalizeH="0" baseline="0" dirty="0">
                        <a:ln>
                          <a:noFill/>
                        </a:ln>
                        <a:solidFill>
                          <a:schemeClr val="tx1"/>
                        </a:solidFill>
                        <a:effectLst/>
                        <a:latin typeface="+mj-lt"/>
                        <a:cs typeface="Times New Roman" pitchFamily="18" charset="0"/>
                      </a:endParaRPr>
                    </a:p>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a:ln>
                            <a:noFill/>
                          </a:ln>
                          <a:solidFill>
                            <a:schemeClr val="tx1"/>
                          </a:solidFill>
                          <a:effectLst/>
                          <a:latin typeface="+mj-lt"/>
                          <a:cs typeface="Times New Roman" pitchFamily="18" charset="0"/>
                        </a:rPr>
                        <a:t>2005.04</a:t>
                      </a:r>
                      <a:endParaRPr kumimoji="0" lang="en-US" sz="1600" b="0" i="0" u="none" strike="noStrike" cap="none" normalizeH="0" baseline="0" dirty="0">
                        <a:ln>
                          <a:noFill/>
                        </a:ln>
                        <a:solidFill>
                          <a:schemeClr val="tx1"/>
                        </a:solidFill>
                        <a:effectLst/>
                        <a:latin typeface="+mj-lt"/>
                      </a:endParaRPr>
                    </a:p>
                  </a:txBody>
                  <a:tcPr anchor="ctr" horzOverflow="overflow">
                    <a:lnL>
                      <a:noFill/>
                    </a:lnL>
                    <a:lnR>
                      <a:noFill/>
                    </a:lnR>
                    <a:lnT>
                      <a:noFill/>
                    </a:lnT>
                    <a:lnB>
                      <a:noFill/>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endParaRPr kumimoji="0" lang="en-US" sz="1600" b="0" i="0" u="none" strike="noStrike" cap="none" normalizeH="0" baseline="0" dirty="0">
                        <a:ln>
                          <a:noFill/>
                        </a:ln>
                        <a:solidFill>
                          <a:schemeClr val="tx1"/>
                        </a:solidFill>
                        <a:effectLst/>
                        <a:latin typeface="+mj-lt"/>
                        <a:cs typeface="Times New Roman" pitchFamily="18" charset="0"/>
                      </a:endParaRPr>
                    </a:p>
                    <a:p>
                      <a:pPr marL="342900" marR="0" lvl="0" indent="-342900" algn="ctr" defTabSz="914400" rtl="0" eaLnBrk="1" fontAlgn="base" latinLnBrk="0" hangingPunct="1">
                        <a:lnSpc>
                          <a:spcPct val="100000"/>
                        </a:lnSpc>
                        <a:spcBef>
                          <a:spcPct val="0"/>
                        </a:spcBef>
                        <a:spcAft>
                          <a:spcPct val="0"/>
                        </a:spcAft>
                        <a:buClrTx/>
                        <a:buSzTx/>
                        <a:buFontTx/>
                        <a:buNone/>
                        <a:tabLst/>
                      </a:pPr>
                      <a:endParaRPr kumimoji="0" lang="en-US" sz="1600" b="0" i="0" u="none" strike="noStrike" cap="none" normalizeH="0" baseline="0" dirty="0">
                        <a:ln>
                          <a:noFill/>
                        </a:ln>
                        <a:solidFill>
                          <a:schemeClr val="tx1"/>
                        </a:solidFill>
                        <a:effectLst/>
                        <a:latin typeface="+mj-lt"/>
                        <a:cs typeface="Times New Roman" pitchFamily="18" charset="0"/>
                      </a:endParaRPr>
                    </a:p>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a:ln>
                            <a:noFill/>
                          </a:ln>
                          <a:solidFill>
                            <a:schemeClr val="tx1"/>
                          </a:solidFill>
                          <a:effectLst/>
                          <a:latin typeface="+mj-lt"/>
                          <a:cs typeface="Times New Roman" pitchFamily="18" charset="0"/>
                        </a:rPr>
                        <a:t>NCR*, 10 Cities†</a:t>
                      </a:r>
                      <a:endParaRPr kumimoji="0" lang="en-US" sz="1600" b="0" i="0" u="none" strike="noStrike" cap="none" normalizeH="0" baseline="0" dirty="0">
                        <a:ln>
                          <a:noFill/>
                        </a:ln>
                        <a:solidFill>
                          <a:schemeClr val="tx1"/>
                        </a:solidFill>
                        <a:effectLst/>
                        <a:latin typeface="+mj-lt"/>
                      </a:endParaRPr>
                    </a:p>
                  </a:txBody>
                  <a:tcPr anchor="ctr" horzOverflow="overflow">
                    <a:lnL>
                      <a:noFill/>
                    </a:lnL>
                    <a:lnR cap="flat">
                      <a:noFill/>
                    </a:lnR>
                    <a:lnT>
                      <a:noFill/>
                    </a:lnT>
                    <a:lnB>
                      <a:noFill/>
                    </a:lnB>
                    <a:lnTlToBr>
                      <a:noFill/>
                    </a:lnTlToBr>
                    <a:lnBlToTr>
                      <a:noFill/>
                    </a:lnBlToTr>
                    <a:noFill/>
                  </a:tcPr>
                </a:tc>
                <a:extLst>
                  <a:ext uri="{0D108BD9-81ED-4DB2-BD59-A6C34878D82A}">
                    <a16:rowId xmlns:a16="http://schemas.microsoft.com/office/drawing/2014/main" val="10005"/>
                  </a:ext>
                </a:extLst>
              </a:tr>
              <a:tr h="343572">
                <a:tc vMerge="1">
                  <a:txBody>
                    <a:bodyPr/>
                    <a:lstStyle/>
                    <a:p>
                      <a:endParaRPr lang="en-US"/>
                    </a:p>
                  </a:txBody>
                  <a:tcPr/>
                </a:tc>
                <a:tc vMerge="1">
                  <a:txBody>
                    <a:bodyPr/>
                    <a:lstStyle/>
                    <a:p>
                      <a:endParaRPr lang="en-US"/>
                    </a:p>
                  </a:txBody>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a:ln>
                            <a:noFill/>
                          </a:ln>
                          <a:solidFill>
                            <a:schemeClr val="tx1"/>
                          </a:solidFill>
                          <a:effectLst/>
                          <a:latin typeface="+mj-lt"/>
                          <a:cs typeface="Times New Roman" pitchFamily="18" charset="0"/>
                        </a:rPr>
                        <a:t>2010.04</a:t>
                      </a:r>
                      <a:endParaRPr kumimoji="0" lang="en-US" sz="1600" b="0" i="0" u="none" strike="noStrike" cap="none" normalizeH="0" baseline="0" dirty="0">
                        <a:ln>
                          <a:noFill/>
                        </a:ln>
                        <a:solidFill>
                          <a:schemeClr val="tx1"/>
                        </a:solidFill>
                        <a:effectLst/>
                        <a:latin typeface="+mj-lt"/>
                      </a:endParaRPr>
                    </a:p>
                  </a:txBody>
                  <a:tcPr anchor="ctr" horzOverflow="overflow">
                    <a:lnL>
                      <a:noFill/>
                    </a:lnL>
                    <a:lnR>
                      <a:noFill/>
                    </a:lnR>
                    <a:lnT>
                      <a:noFill/>
                    </a:lnT>
                    <a:lnB>
                      <a:noFill/>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a:ln>
                            <a:noFill/>
                          </a:ln>
                          <a:solidFill>
                            <a:schemeClr val="tx1"/>
                          </a:solidFill>
                          <a:effectLst/>
                          <a:latin typeface="+mj-lt"/>
                          <a:cs typeface="Times New Roman" pitchFamily="18" charset="0"/>
                        </a:rPr>
                        <a:t>Nationwide</a:t>
                      </a:r>
                      <a:endParaRPr kumimoji="0" lang="en-US" sz="1600" b="0" i="0" u="none" strike="noStrike" cap="none" normalizeH="0" baseline="0" dirty="0">
                        <a:ln>
                          <a:noFill/>
                        </a:ln>
                        <a:solidFill>
                          <a:schemeClr val="tx1"/>
                        </a:solidFill>
                        <a:effectLst/>
                        <a:latin typeface="+mj-lt"/>
                      </a:endParaRPr>
                    </a:p>
                  </a:txBody>
                  <a:tcPr anchor="ctr" horzOverflow="overflow">
                    <a:lnL>
                      <a:noFill/>
                    </a:lnL>
                    <a:lnR cap="flat">
                      <a:noFill/>
                    </a:lnR>
                    <a:lnT>
                      <a:noFill/>
                    </a:lnT>
                    <a:lnB>
                      <a:noFill/>
                    </a:lnB>
                    <a:lnTlToBr>
                      <a:noFill/>
                    </a:lnTlToBr>
                    <a:lnBlToTr>
                      <a:noFill/>
                    </a:lnBlToTr>
                    <a:noFill/>
                  </a:tcPr>
                </a:tc>
                <a:extLst>
                  <a:ext uri="{0D108BD9-81ED-4DB2-BD59-A6C34878D82A}">
                    <a16:rowId xmlns:a16="http://schemas.microsoft.com/office/drawing/2014/main" val="10006"/>
                  </a:ext>
                </a:extLst>
              </a:tr>
              <a:tr h="593443">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endParaRPr kumimoji="0" lang="en-US" sz="1600" b="0" i="0" u="none" strike="noStrike" cap="none" normalizeH="0" baseline="0" dirty="0">
                        <a:ln>
                          <a:noFill/>
                        </a:ln>
                        <a:solidFill>
                          <a:schemeClr val="tx1"/>
                        </a:solidFill>
                        <a:effectLst/>
                        <a:latin typeface="+mj-lt"/>
                        <a:cs typeface="Times New Roman" pitchFamily="18" charset="0"/>
                      </a:endParaRPr>
                    </a:p>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a:ln>
                            <a:noFill/>
                          </a:ln>
                          <a:solidFill>
                            <a:schemeClr val="tx1"/>
                          </a:solidFill>
                          <a:effectLst/>
                          <a:latin typeface="+mj-lt"/>
                          <a:cs typeface="Times New Roman" pitchFamily="18" charset="0"/>
                        </a:rPr>
                        <a:t>    Bharat Stage IV</a:t>
                      </a:r>
                      <a:endParaRPr kumimoji="0" lang="en-US" sz="1600" b="0" i="0" u="none" strike="noStrike" cap="none" normalizeH="0" baseline="0" dirty="0">
                        <a:ln>
                          <a:noFill/>
                        </a:ln>
                        <a:solidFill>
                          <a:schemeClr val="tx1"/>
                        </a:solidFill>
                        <a:effectLst/>
                        <a:latin typeface="+mj-lt"/>
                      </a:endParaRPr>
                    </a:p>
                  </a:txBody>
                  <a:tcPr anchor="ctr" horzOverflow="overflow">
                    <a:lnL cap="flat">
                      <a:noFill/>
                    </a:lnL>
                    <a:lnR>
                      <a:noFill/>
                    </a:lnR>
                    <a:lnT>
                      <a:noFill/>
                    </a:lnT>
                    <a:lnB>
                      <a:noFill/>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endParaRPr kumimoji="0" lang="en-US" sz="1600" b="0" i="0" u="none" strike="noStrike" cap="none" normalizeH="0" baseline="0" dirty="0">
                        <a:ln>
                          <a:noFill/>
                        </a:ln>
                        <a:solidFill>
                          <a:schemeClr val="tx1"/>
                        </a:solidFill>
                        <a:effectLst/>
                        <a:latin typeface="+mj-lt"/>
                        <a:cs typeface="Times New Roman" pitchFamily="18" charset="0"/>
                      </a:endParaRPr>
                    </a:p>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a:ln>
                            <a:noFill/>
                          </a:ln>
                          <a:solidFill>
                            <a:schemeClr val="tx1"/>
                          </a:solidFill>
                          <a:effectLst/>
                          <a:latin typeface="+mj-lt"/>
                          <a:cs typeface="Times New Roman" pitchFamily="18" charset="0"/>
                        </a:rPr>
                        <a:t>Euro 4</a:t>
                      </a:r>
                      <a:endParaRPr kumimoji="0" lang="en-US" sz="1600" b="0" i="0" u="none" strike="noStrike" cap="none" normalizeH="0" baseline="0" dirty="0">
                        <a:ln>
                          <a:noFill/>
                        </a:ln>
                        <a:solidFill>
                          <a:schemeClr val="tx1"/>
                        </a:solidFill>
                        <a:effectLst/>
                        <a:latin typeface="+mj-lt"/>
                      </a:endParaRPr>
                    </a:p>
                  </a:txBody>
                  <a:tcPr anchor="ctr" horzOverflow="overflow">
                    <a:lnL>
                      <a:noFill/>
                    </a:lnL>
                    <a:lnR>
                      <a:noFill/>
                    </a:lnR>
                    <a:lnT>
                      <a:noFill/>
                    </a:lnT>
                    <a:lnB>
                      <a:noFill/>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endParaRPr kumimoji="0" lang="en-US" sz="1600" b="0" i="0" u="none" strike="noStrike" cap="none" normalizeH="0" baseline="0" dirty="0">
                        <a:ln>
                          <a:noFill/>
                        </a:ln>
                        <a:solidFill>
                          <a:schemeClr val="tx1"/>
                        </a:solidFill>
                        <a:effectLst/>
                        <a:latin typeface="+mj-lt"/>
                        <a:cs typeface="Times New Roman" pitchFamily="18" charset="0"/>
                      </a:endParaRPr>
                    </a:p>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a:ln>
                            <a:noFill/>
                          </a:ln>
                          <a:solidFill>
                            <a:schemeClr val="tx1"/>
                          </a:solidFill>
                          <a:effectLst/>
                          <a:latin typeface="+mj-lt"/>
                          <a:cs typeface="Times New Roman" pitchFamily="18" charset="0"/>
                        </a:rPr>
                        <a:t>2010.04</a:t>
                      </a:r>
                      <a:endParaRPr kumimoji="0" lang="en-US" sz="1600" b="0" i="0" u="none" strike="noStrike" cap="none" normalizeH="0" baseline="0" dirty="0">
                        <a:ln>
                          <a:noFill/>
                        </a:ln>
                        <a:solidFill>
                          <a:schemeClr val="tx1"/>
                        </a:solidFill>
                        <a:effectLst/>
                        <a:latin typeface="+mj-lt"/>
                      </a:endParaRPr>
                    </a:p>
                  </a:txBody>
                  <a:tcPr anchor="ctr" horzOverflow="overflow">
                    <a:lnL>
                      <a:noFill/>
                    </a:lnL>
                    <a:lnR>
                      <a:noFill/>
                    </a:lnR>
                    <a:lnT>
                      <a:noFill/>
                    </a:lnT>
                    <a:lnB>
                      <a:noFill/>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endParaRPr kumimoji="0" lang="en-US" sz="1600" b="0" i="0" u="none" strike="noStrike" cap="none" normalizeH="0" baseline="0" dirty="0">
                        <a:ln>
                          <a:noFill/>
                        </a:ln>
                        <a:solidFill>
                          <a:schemeClr val="tx1"/>
                        </a:solidFill>
                        <a:effectLst/>
                        <a:latin typeface="+mj-lt"/>
                        <a:cs typeface="Times New Roman" pitchFamily="18" charset="0"/>
                      </a:endParaRPr>
                    </a:p>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a:ln>
                            <a:noFill/>
                          </a:ln>
                          <a:solidFill>
                            <a:schemeClr val="tx1"/>
                          </a:solidFill>
                          <a:effectLst/>
                          <a:latin typeface="+mj-lt"/>
                          <a:cs typeface="Times New Roman" pitchFamily="18" charset="0"/>
                        </a:rPr>
                        <a:t>NCR*, 10 Cities†</a:t>
                      </a:r>
                      <a:endParaRPr kumimoji="0" lang="en-US" sz="1600" b="0" i="0" u="none" strike="noStrike" cap="none" normalizeH="0" baseline="0" dirty="0">
                        <a:ln>
                          <a:noFill/>
                        </a:ln>
                        <a:solidFill>
                          <a:schemeClr val="tx1"/>
                        </a:solidFill>
                        <a:effectLst/>
                        <a:latin typeface="+mj-lt"/>
                      </a:endParaRPr>
                    </a:p>
                  </a:txBody>
                  <a:tcPr anchor="ctr" horzOverflow="overflow">
                    <a:lnL>
                      <a:noFill/>
                    </a:lnL>
                    <a:lnR cap="flat">
                      <a:noFill/>
                    </a:lnR>
                    <a:lnT>
                      <a:noFill/>
                    </a:lnT>
                    <a:lnB>
                      <a:noFill/>
                    </a:lnB>
                    <a:lnTlToBr>
                      <a:noFill/>
                    </a:lnTlToBr>
                    <a:lnBlToTr>
                      <a:noFill/>
                    </a:lnBlToTr>
                    <a:noFill/>
                  </a:tcPr>
                </a:tc>
                <a:extLst>
                  <a:ext uri="{0D108BD9-81ED-4DB2-BD59-A6C34878D82A}">
                    <a16:rowId xmlns:a16="http://schemas.microsoft.com/office/drawing/2014/main" val="10007"/>
                  </a:ext>
                </a:extLst>
              </a:tr>
              <a:tr h="843314">
                <a:tc gridSpan="4">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a:ln>
                            <a:noFill/>
                          </a:ln>
                          <a:solidFill>
                            <a:schemeClr val="tx1"/>
                          </a:solidFill>
                          <a:effectLst/>
                          <a:latin typeface="+mj-lt"/>
                          <a:cs typeface="Times New Roman" pitchFamily="18" charset="0"/>
                        </a:rPr>
                        <a:t>* National Capital Region (Delhi) </a:t>
                      </a:r>
                    </a:p>
                    <a:p>
                      <a:pPr marL="342900" marR="0" lvl="0" indent="-342900" algn="ctr" defTabSz="914400" rtl="0" eaLnBrk="0" fontAlgn="base" latinLnBrk="0" hangingPunct="0">
                        <a:lnSpc>
                          <a:spcPct val="100000"/>
                        </a:lnSpc>
                        <a:spcBef>
                          <a:spcPct val="0"/>
                        </a:spcBef>
                        <a:spcAft>
                          <a:spcPct val="0"/>
                        </a:spcAft>
                        <a:buClrTx/>
                        <a:buSzTx/>
                        <a:buFontTx/>
                        <a:buNone/>
                        <a:tabLst/>
                      </a:pPr>
                      <a:r>
                        <a:rPr kumimoji="0" lang="en-US" sz="1600" b="0" i="0" u="none" strike="noStrike" cap="none" normalizeH="0" baseline="0" dirty="0">
                          <a:ln>
                            <a:noFill/>
                          </a:ln>
                          <a:solidFill>
                            <a:schemeClr val="tx1"/>
                          </a:solidFill>
                          <a:effectLst/>
                          <a:latin typeface="+mj-lt"/>
                          <a:cs typeface="Times New Roman" pitchFamily="18" charset="0"/>
                        </a:rPr>
                        <a:t>† Mumbai, Kolkata, Chennai, Bengaluru, Hyderabad, Ahmedabad, Pune, Surat, Kanpur and Agra</a:t>
                      </a:r>
                      <a:endParaRPr kumimoji="0" lang="en-US" sz="1600" b="0" i="0" u="none" strike="noStrike" cap="none" normalizeH="0" baseline="0" dirty="0">
                        <a:ln>
                          <a:noFill/>
                        </a:ln>
                        <a:solidFill>
                          <a:schemeClr val="tx1"/>
                        </a:solidFill>
                        <a:effectLst/>
                        <a:latin typeface="+mj-lt"/>
                      </a:endParaRPr>
                    </a:p>
                  </a:txBody>
                  <a:tcPr anchor="ctr" horzOverflow="overflow">
                    <a:lnL cap="flat">
                      <a:noFill/>
                    </a:lnL>
                    <a:lnR cap="flat">
                      <a:noFill/>
                    </a:lnR>
                    <a:lnT>
                      <a:noFill/>
                    </a:lnT>
                    <a:lnB cap="flat">
                      <a:noFill/>
                    </a:lnB>
                    <a:lnTlToBr>
                      <a:noFill/>
                    </a:lnTlToBr>
                    <a:lnBlToTr>
                      <a:noFill/>
                    </a:lnBlToTr>
                    <a:noFill/>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8"/>
                  </a:ext>
                </a:extLst>
              </a:tr>
            </a:tbl>
          </a:graphicData>
        </a:graphic>
      </p:graphicFrame>
      <p:sp>
        <p:nvSpPr>
          <p:cNvPr id="19" name="Striped Right Arrow 18"/>
          <p:cNvSpPr/>
          <p:nvPr/>
        </p:nvSpPr>
        <p:spPr>
          <a:xfrm rot="16200000" flipH="1">
            <a:off x="496168" y="3338177"/>
            <a:ext cx="3960000" cy="540000"/>
          </a:xfrm>
          <a:prstGeom prst="stripedRightArrow">
            <a:avLst>
              <a:gd name="adj1" fmla="val 55681"/>
              <a:gd name="adj2" fmla="val 104356"/>
            </a:avLst>
          </a:prstGeom>
          <a:scene3d>
            <a:camera prst="obliqueTopLeft"/>
            <a:lightRig rig="threePt" dir="t"/>
          </a:scene3d>
        </p:spPr>
        <p:style>
          <a:lnRef idx="1">
            <a:schemeClr val="accent2"/>
          </a:lnRef>
          <a:fillRef idx="3">
            <a:schemeClr val="accent2"/>
          </a:fillRef>
          <a:effectRef idx="2">
            <a:schemeClr val="accent2"/>
          </a:effectRef>
          <a:fontRef idx="minor">
            <a:schemeClr val="lt1"/>
          </a:fontRef>
        </p:style>
        <p:txBody>
          <a:bodyPr rtlCol="0" anchor="ctr"/>
          <a:lstStyle/>
          <a:p>
            <a:r>
              <a:rPr lang="en-US" dirty="0"/>
              <a:t>     </a:t>
            </a:r>
            <a:endParaRPr lang="en-IN" dirty="0"/>
          </a:p>
        </p:txBody>
      </p:sp>
      <p:grpSp>
        <p:nvGrpSpPr>
          <p:cNvPr id="2" name="Group 38">
            <a:extLst>
              <a:ext uri="{FF2B5EF4-FFF2-40B4-BE49-F238E27FC236}">
                <a16:creationId xmlns:a16="http://schemas.microsoft.com/office/drawing/2014/main" id="{3A725606-F76B-3434-CB44-21191045EF9C}"/>
              </a:ext>
            </a:extLst>
          </p:cNvPr>
          <p:cNvGrpSpPr>
            <a:grpSpLocks/>
          </p:cNvGrpSpPr>
          <p:nvPr/>
        </p:nvGrpSpPr>
        <p:grpSpPr bwMode="auto">
          <a:xfrm>
            <a:off x="0" y="0"/>
            <a:ext cx="9144000" cy="6858000"/>
            <a:chOff x="0" y="0"/>
            <a:chExt cx="9144000" cy="6858000"/>
          </a:xfrm>
        </p:grpSpPr>
        <p:grpSp>
          <p:nvGrpSpPr>
            <p:cNvPr id="3" name="Group 19">
              <a:extLst>
                <a:ext uri="{FF2B5EF4-FFF2-40B4-BE49-F238E27FC236}">
                  <a16:creationId xmlns:a16="http://schemas.microsoft.com/office/drawing/2014/main" id="{45405010-8907-9AA5-800A-19797CD0CADA}"/>
                </a:ext>
              </a:extLst>
            </p:cNvPr>
            <p:cNvGrpSpPr>
              <a:grpSpLocks/>
            </p:cNvGrpSpPr>
            <p:nvPr/>
          </p:nvGrpSpPr>
          <p:grpSpPr bwMode="auto">
            <a:xfrm>
              <a:off x="0" y="0"/>
              <a:ext cx="9144000" cy="6858000"/>
              <a:chOff x="0" y="0"/>
              <a:chExt cx="9144000" cy="6858000"/>
            </a:xfrm>
          </p:grpSpPr>
          <p:grpSp>
            <p:nvGrpSpPr>
              <p:cNvPr id="7" name="Group 8">
                <a:extLst>
                  <a:ext uri="{FF2B5EF4-FFF2-40B4-BE49-F238E27FC236}">
                    <a16:creationId xmlns:a16="http://schemas.microsoft.com/office/drawing/2014/main" id="{057E5F35-EE19-F261-2B75-A5375105F840}"/>
                  </a:ext>
                </a:extLst>
              </p:cNvPr>
              <p:cNvGrpSpPr>
                <a:grpSpLocks/>
              </p:cNvGrpSpPr>
              <p:nvPr/>
            </p:nvGrpSpPr>
            <p:grpSpPr bwMode="auto">
              <a:xfrm>
                <a:off x="0" y="0"/>
                <a:ext cx="9144000" cy="6858000"/>
                <a:chOff x="0" y="0"/>
                <a:chExt cx="5760" cy="4320"/>
              </a:xfrm>
            </p:grpSpPr>
            <p:grpSp>
              <p:nvGrpSpPr>
                <p:cNvPr id="9" name="Group 9">
                  <a:extLst>
                    <a:ext uri="{FF2B5EF4-FFF2-40B4-BE49-F238E27FC236}">
                      <a16:creationId xmlns:a16="http://schemas.microsoft.com/office/drawing/2014/main" id="{654EF935-CBF5-2D23-6DB1-F64E4568476E}"/>
                    </a:ext>
                  </a:extLst>
                </p:cNvPr>
                <p:cNvGrpSpPr>
                  <a:grpSpLocks/>
                </p:cNvGrpSpPr>
                <p:nvPr/>
              </p:nvGrpSpPr>
              <p:grpSpPr bwMode="auto">
                <a:xfrm>
                  <a:off x="0" y="0"/>
                  <a:ext cx="192" cy="4320"/>
                  <a:chOff x="0" y="-48"/>
                  <a:chExt cx="144" cy="4368"/>
                </a:xfrm>
              </p:grpSpPr>
              <p:sp>
                <p:nvSpPr>
                  <p:cNvPr id="20" name="Rectangle 10">
                    <a:extLst>
                      <a:ext uri="{FF2B5EF4-FFF2-40B4-BE49-F238E27FC236}">
                        <a16:creationId xmlns:a16="http://schemas.microsoft.com/office/drawing/2014/main" id="{FD8BD7DD-D694-3E1B-EFAF-910AE10445ED}"/>
                      </a:ext>
                    </a:extLst>
                  </p:cNvPr>
                  <p:cNvSpPr>
                    <a:spLocks noChangeArrowheads="1"/>
                  </p:cNvSpPr>
                  <p:nvPr/>
                </p:nvSpPr>
                <p:spPr bwMode="auto">
                  <a:xfrm>
                    <a:off x="0" y="-48"/>
                    <a:ext cx="144" cy="2352"/>
                  </a:xfrm>
                  <a:prstGeom prst="rect">
                    <a:avLst/>
                  </a:prstGeom>
                  <a:gradFill rotWithShape="0">
                    <a:gsLst>
                      <a:gs pos="0">
                        <a:srgbClr val="FF9900"/>
                      </a:gs>
                      <a:gs pos="100000">
                        <a:schemeClr val="bg1"/>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en-US" altLang="en-US" sz="2400"/>
                  </a:p>
                </p:txBody>
              </p:sp>
              <p:sp>
                <p:nvSpPr>
                  <p:cNvPr id="21" name="Rectangle 11">
                    <a:extLst>
                      <a:ext uri="{FF2B5EF4-FFF2-40B4-BE49-F238E27FC236}">
                        <a16:creationId xmlns:a16="http://schemas.microsoft.com/office/drawing/2014/main" id="{586E3591-0767-2B82-3266-15535A74CC65}"/>
                      </a:ext>
                    </a:extLst>
                  </p:cNvPr>
                  <p:cNvSpPr>
                    <a:spLocks noChangeArrowheads="1"/>
                  </p:cNvSpPr>
                  <p:nvPr/>
                </p:nvSpPr>
                <p:spPr bwMode="auto">
                  <a:xfrm>
                    <a:off x="0" y="2160"/>
                    <a:ext cx="144" cy="2160"/>
                  </a:xfrm>
                  <a:prstGeom prst="rect">
                    <a:avLst/>
                  </a:prstGeom>
                  <a:gradFill rotWithShape="0">
                    <a:gsLst>
                      <a:gs pos="0">
                        <a:schemeClr val="bg1"/>
                      </a:gs>
                      <a:gs pos="100000">
                        <a:srgbClr val="006600"/>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en-US" altLang="en-US" sz="2400"/>
                  </a:p>
                </p:txBody>
              </p:sp>
            </p:grpSp>
            <p:grpSp>
              <p:nvGrpSpPr>
                <p:cNvPr id="10" name="Group 12">
                  <a:extLst>
                    <a:ext uri="{FF2B5EF4-FFF2-40B4-BE49-F238E27FC236}">
                      <a16:creationId xmlns:a16="http://schemas.microsoft.com/office/drawing/2014/main" id="{B8201747-3578-D2DA-B601-5F318F259E8F}"/>
                    </a:ext>
                  </a:extLst>
                </p:cNvPr>
                <p:cNvGrpSpPr>
                  <a:grpSpLocks/>
                </p:cNvGrpSpPr>
                <p:nvPr/>
              </p:nvGrpSpPr>
              <p:grpSpPr bwMode="auto">
                <a:xfrm>
                  <a:off x="5674" y="24"/>
                  <a:ext cx="86" cy="4296"/>
                  <a:chOff x="5616" y="-48"/>
                  <a:chExt cx="144" cy="4368"/>
                </a:xfrm>
              </p:grpSpPr>
              <p:sp>
                <p:nvSpPr>
                  <p:cNvPr id="17" name="Rectangle 13">
                    <a:extLst>
                      <a:ext uri="{FF2B5EF4-FFF2-40B4-BE49-F238E27FC236}">
                        <a16:creationId xmlns:a16="http://schemas.microsoft.com/office/drawing/2014/main" id="{CC228769-0237-CACF-CA9B-57CBAC1DEADF}"/>
                      </a:ext>
                    </a:extLst>
                  </p:cNvPr>
                  <p:cNvSpPr>
                    <a:spLocks noChangeArrowheads="1"/>
                  </p:cNvSpPr>
                  <p:nvPr/>
                </p:nvSpPr>
                <p:spPr bwMode="auto">
                  <a:xfrm>
                    <a:off x="5616" y="-48"/>
                    <a:ext cx="144" cy="2352"/>
                  </a:xfrm>
                  <a:prstGeom prst="rect">
                    <a:avLst/>
                  </a:prstGeom>
                  <a:gradFill rotWithShape="0">
                    <a:gsLst>
                      <a:gs pos="0">
                        <a:srgbClr val="006600"/>
                      </a:gs>
                      <a:gs pos="100000">
                        <a:schemeClr val="bg1"/>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en-US" altLang="en-US" sz="2400"/>
                  </a:p>
                </p:txBody>
              </p:sp>
              <p:sp>
                <p:nvSpPr>
                  <p:cNvPr id="18" name="Rectangle 14">
                    <a:extLst>
                      <a:ext uri="{FF2B5EF4-FFF2-40B4-BE49-F238E27FC236}">
                        <a16:creationId xmlns:a16="http://schemas.microsoft.com/office/drawing/2014/main" id="{BBFAD85D-FC00-01D2-C6D8-FC3EEFABE685}"/>
                      </a:ext>
                    </a:extLst>
                  </p:cNvPr>
                  <p:cNvSpPr>
                    <a:spLocks noChangeArrowheads="1"/>
                  </p:cNvSpPr>
                  <p:nvPr/>
                </p:nvSpPr>
                <p:spPr bwMode="auto">
                  <a:xfrm>
                    <a:off x="5616" y="2160"/>
                    <a:ext cx="144" cy="2160"/>
                  </a:xfrm>
                  <a:prstGeom prst="rect">
                    <a:avLst/>
                  </a:prstGeom>
                  <a:gradFill rotWithShape="0">
                    <a:gsLst>
                      <a:gs pos="0">
                        <a:schemeClr val="bg1"/>
                      </a:gs>
                      <a:gs pos="100000">
                        <a:srgbClr val="FF9900"/>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en-US" altLang="en-US" sz="2400"/>
                  </a:p>
                </p:txBody>
              </p:sp>
            </p:grpSp>
            <p:grpSp>
              <p:nvGrpSpPr>
                <p:cNvPr id="11" name="Group 15">
                  <a:extLst>
                    <a:ext uri="{FF2B5EF4-FFF2-40B4-BE49-F238E27FC236}">
                      <a16:creationId xmlns:a16="http://schemas.microsoft.com/office/drawing/2014/main" id="{8C37D1F8-64CE-A131-2E25-BFABBBBD3ECB}"/>
                    </a:ext>
                  </a:extLst>
                </p:cNvPr>
                <p:cNvGrpSpPr>
                  <a:grpSpLocks/>
                </p:cNvGrpSpPr>
                <p:nvPr/>
              </p:nvGrpSpPr>
              <p:grpSpPr bwMode="auto">
                <a:xfrm>
                  <a:off x="144" y="0"/>
                  <a:ext cx="5616" cy="144"/>
                  <a:chOff x="96" y="-48"/>
                  <a:chExt cx="5520" cy="144"/>
                </a:xfrm>
              </p:grpSpPr>
              <p:sp>
                <p:nvSpPr>
                  <p:cNvPr id="15" name="Rectangle 16">
                    <a:extLst>
                      <a:ext uri="{FF2B5EF4-FFF2-40B4-BE49-F238E27FC236}">
                        <a16:creationId xmlns:a16="http://schemas.microsoft.com/office/drawing/2014/main" id="{798F5DE2-F135-E2E7-E52C-59634326F415}"/>
                      </a:ext>
                    </a:extLst>
                  </p:cNvPr>
                  <p:cNvSpPr>
                    <a:spLocks noChangeArrowheads="1"/>
                  </p:cNvSpPr>
                  <p:nvPr/>
                </p:nvSpPr>
                <p:spPr bwMode="auto">
                  <a:xfrm>
                    <a:off x="96" y="-48"/>
                    <a:ext cx="2736" cy="144"/>
                  </a:xfrm>
                  <a:prstGeom prst="rect">
                    <a:avLst/>
                  </a:prstGeom>
                  <a:gradFill rotWithShape="0">
                    <a:gsLst>
                      <a:gs pos="0">
                        <a:srgbClr val="FF9900"/>
                      </a:gs>
                      <a:gs pos="100000">
                        <a:schemeClr val="bg1"/>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en-US" altLang="en-US" sz="2400"/>
                  </a:p>
                </p:txBody>
              </p:sp>
              <p:sp>
                <p:nvSpPr>
                  <p:cNvPr id="16" name="Rectangle 17">
                    <a:extLst>
                      <a:ext uri="{FF2B5EF4-FFF2-40B4-BE49-F238E27FC236}">
                        <a16:creationId xmlns:a16="http://schemas.microsoft.com/office/drawing/2014/main" id="{AEF7F8CD-EA0E-498E-547F-3E9ED99BB72F}"/>
                      </a:ext>
                    </a:extLst>
                  </p:cNvPr>
                  <p:cNvSpPr>
                    <a:spLocks noChangeArrowheads="1"/>
                  </p:cNvSpPr>
                  <p:nvPr/>
                </p:nvSpPr>
                <p:spPr bwMode="auto">
                  <a:xfrm>
                    <a:off x="2832" y="-48"/>
                    <a:ext cx="2784" cy="144"/>
                  </a:xfrm>
                  <a:prstGeom prst="rect">
                    <a:avLst/>
                  </a:prstGeom>
                  <a:gradFill rotWithShape="0">
                    <a:gsLst>
                      <a:gs pos="0">
                        <a:schemeClr val="bg1"/>
                      </a:gs>
                      <a:gs pos="100000">
                        <a:srgbClr val="006600"/>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en-US" altLang="en-US" sz="2400"/>
                  </a:p>
                </p:txBody>
              </p:sp>
            </p:grpSp>
            <p:grpSp>
              <p:nvGrpSpPr>
                <p:cNvPr id="12" name="Group 18">
                  <a:extLst>
                    <a:ext uri="{FF2B5EF4-FFF2-40B4-BE49-F238E27FC236}">
                      <a16:creationId xmlns:a16="http://schemas.microsoft.com/office/drawing/2014/main" id="{43156181-924D-A27E-C32C-AAFCF5F5E2D3}"/>
                    </a:ext>
                  </a:extLst>
                </p:cNvPr>
                <p:cNvGrpSpPr>
                  <a:grpSpLocks/>
                </p:cNvGrpSpPr>
                <p:nvPr/>
              </p:nvGrpSpPr>
              <p:grpSpPr bwMode="auto">
                <a:xfrm>
                  <a:off x="144" y="4234"/>
                  <a:ext cx="5616" cy="86"/>
                  <a:chOff x="96" y="4176"/>
                  <a:chExt cx="5520" cy="144"/>
                </a:xfrm>
              </p:grpSpPr>
              <p:sp>
                <p:nvSpPr>
                  <p:cNvPr id="13" name="Rectangle 19">
                    <a:extLst>
                      <a:ext uri="{FF2B5EF4-FFF2-40B4-BE49-F238E27FC236}">
                        <a16:creationId xmlns:a16="http://schemas.microsoft.com/office/drawing/2014/main" id="{9EC8DA5C-BF69-4A7A-CD53-986048AB320E}"/>
                      </a:ext>
                    </a:extLst>
                  </p:cNvPr>
                  <p:cNvSpPr>
                    <a:spLocks noChangeArrowheads="1"/>
                  </p:cNvSpPr>
                  <p:nvPr/>
                </p:nvSpPr>
                <p:spPr bwMode="auto">
                  <a:xfrm>
                    <a:off x="96" y="4176"/>
                    <a:ext cx="2736" cy="144"/>
                  </a:xfrm>
                  <a:prstGeom prst="rect">
                    <a:avLst/>
                  </a:prstGeom>
                  <a:gradFill rotWithShape="0">
                    <a:gsLst>
                      <a:gs pos="0">
                        <a:srgbClr val="006600"/>
                      </a:gs>
                      <a:gs pos="100000">
                        <a:schemeClr val="bg1"/>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en-US" altLang="en-US" sz="2400"/>
                  </a:p>
                </p:txBody>
              </p:sp>
              <p:sp>
                <p:nvSpPr>
                  <p:cNvPr id="14" name="Rectangle 20">
                    <a:extLst>
                      <a:ext uri="{FF2B5EF4-FFF2-40B4-BE49-F238E27FC236}">
                        <a16:creationId xmlns:a16="http://schemas.microsoft.com/office/drawing/2014/main" id="{DA775D9F-743D-D08A-B11E-E8FE41A7B3AC}"/>
                      </a:ext>
                    </a:extLst>
                  </p:cNvPr>
                  <p:cNvSpPr>
                    <a:spLocks noChangeArrowheads="1"/>
                  </p:cNvSpPr>
                  <p:nvPr/>
                </p:nvSpPr>
                <p:spPr bwMode="auto">
                  <a:xfrm>
                    <a:off x="2832" y="4176"/>
                    <a:ext cx="2784" cy="144"/>
                  </a:xfrm>
                  <a:prstGeom prst="rect">
                    <a:avLst/>
                  </a:prstGeom>
                  <a:gradFill rotWithShape="0">
                    <a:gsLst>
                      <a:gs pos="0">
                        <a:schemeClr val="bg1"/>
                      </a:gs>
                      <a:gs pos="100000">
                        <a:srgbClr val="FF9900"/>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en-US" altLang="en-US" sz="2400"/>
                  </a:p>
                </p:txBody>
              </p:sp>
            </p:grpSp>
          </p:grpSp>
          <p:sp>
            <p:nvSpPr>
              <p:cNvPr id="8" name="Rectangle 21">
                <a:extLst>
                  <a:ext uri="{FF2B5EF4-FFF2-40B4-BE49-F238E27FC236}">
                    <a16:creationId xmlns:a16="http://schemas.microsoft.com/office/drawing/2014/main" id="{55DD7348-0FB0-9498-BCB1-DDE3788BEBD0}"/>
                  </a:ext>
                </a:extLst>
              </p:cNvPr>
              <p:cNvSpPr>
                <a:spLocks noChangeArrowheads="1"/>
              </p:cNvSpPr>
              <p:nvPr/>
            </p:nvSpPr>
            <p:spPr bwMode="auto">
              <a:xfrm>
                <a:off x="179388" y="1066800"/>
                <a:ext cx="8812212" cy="76200"/>
              </a:xfrm>
              <a:prstGeom prst="rect">
                <a:avLst/>
              </a:prstGeom>
              <a:gradFill rotWithShape="0">
                <a:gsLst>
                  <a:gs pos="0">
                    <a:schemeClr val="accent2"/>
                  </a:gs>
                  <a:gs pos="50000">
                    <a:schemeClr val="hlink"/>
                  </a:gs>
                  <a:gs pos="100000">
                    <a:schemeClr val="accent2"/>
                  </a:gs>
                </a:gsLst>
                <a:lin ang="0" scaled="1"/>
              </a:gradFill>
              <a:ln w="9525">
                <a:noFill/>
                <a:miter lim="800000"/>
                <a:headEnd/>
                <a:tailEnd/>
              </a:ln>
              <a:effectLst/>
            </p:spPr>
            <p:txBody>
              <a:bodyPr wrap="none" anchor="ctr"/>
              <a:lstStyle/>
              <a:p>
                <a:pPr>
                  <a:defRPr/>
                </a:pPr>
                <a:endParaRPr lang="en-US">
                  <a:latin typeface="Times New Roman" charset="0"/>
                </a:endParaRPr>
              </a:p>
            </p:txBody>
          </p:sp>
        </p:grpSp>
        <p:pic>
          <p:nvPicPr>
            <p:cNvPr id="6" name="Picture 42" descr="A picture containing shape&#10;&#10;Description automatically generated">
              <a:extLst>
                <a:ext uri="{FF2B5EF4-FFF2-40B4-BE49-F238E27FC236}">
                  <a16:creationId xmlns:a16="http://schemas.microsoft.com/office/drawing/2014/main" id="{A173D98D-A207-15C6-65BE-3A74651A2A8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35460" y="194436"/>
              <a:ext cx="1656140" cy="872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15910364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ircle(in)">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19"/>
                                        </p:tgtEl>
                                        <p:attrNameLst>
                                          <p:attrName>style.visibility</p:attrName>
                                        </p:attrNameLst>
                                      </p:cBhvr>
                                      <p:to>
                                        <p:strVal val="visible"/>
                                      </p:to>
                                    </p:set>
                                    <p:animEffect transition="in" filter="blinds(horizontal)">
                                      <p:cBhvr>
                                        <p:cTn id="12"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507242" y="228600"/>
            <a:ext cx="5741158" cy="762000"/>
          </a:xfrm>
        </p:spPr>
        <p:txBody>
          <a:bodyPr/>
          <a:lstStyle/>
          <a:p>
            <a:r>
              <a:rPr lang="en-US" sz="2800" dirty="0">
                <a:latin typeface="Times New Roman" panose="02020603050405020304" pitchFamily="18" charset="0"/>
                <a:cs typeface="Times New Roman" panose="02020603050405020304" pitchFamily="18" charset="0"/>
              </a:rPr>
              <a:t>Emission Standards for Diesel Heavy Duty Engines </a:t>
            </a:r>
            <a:endParaRPr lang="en-IN" sz="2800" dirty="0">
              <a:latin typeface="Times New Roman" panose="02020603050405020304" pitchFamily="18" charset="0"/>
              <a:cs typeface="Times New Roman" panose="02020603050405020304" pitchFamily="18" charset="0"/>
            </a:endParaRPr>
          </a:p>
        </p:txBody>
      </p:sp>
      <p:graphicFrame>
        <p:nvGraphicFramePr>
          <p:cNvPr id="20" name="Group 199"/>
          <p:cNvGraphicFramePr>
            <a:graphicFrameLocks/>
          </p:cNvGraphicFramePr>
          <p:nvPr/>
        </p:nvGraphicFramePr>
        <p:xfrm>
          <a:off x="271818" y="967854"/>
          <a:ext cx="8610601" cy="5404485"/>
        </p:xfrm>
        <a:graphic>
          <a:graphicData uri="http://schemas.openxmlformats.org/drawingml/2006/table">
            <a:tbl>
              <a:tblPr/>
              <a:tblGrid>
                <a:gridCol w="1086022">
                  <a:extLst>
                    <a:ext uri="{9D8B030D-6E8A-4147-A177-3AD203B41FA5}">
                      <a16:colId xmlns:a16="http://schemas.microsoft.com/office/drawing/2014/main" val="20000"/>
                    </a:ext>
                  </a:extLst>
                </a:gridCol>
                <a:gridCol w="1396314">
                  <a:extLst>
                    <a:ext uri="{9D8B030D-6E8A-4147-A177-3AD203B41FA5}">
                      <a16:colId xmlns:a16="http://schemas.microsoft.com/office/drawing/2014/main" val="20001"/>
                    </a:ext>
                  </a:extLst>
                </a:gridCol>
                <a:gridCol w="1784178">
                  <a:extLst>
                    <a:ext uri="{9D8B030D-6E8A-4147-A177-3AD203B41FA5}">
                      <a16:colId xmlns:a16="http://schemas.microsoft.com/office/drawing/2014/main" val="20002"/>
                    </a:ext>
                  </a:extLst>
                </a:gridCol>
                <a:gridCol w="1396314">
                  <a:extLst>
                    <a:ext uri="{9D8B030D-6E8A-4147-A177-3AD203B41FA5}">
                      <a16:colId xmlns:a16="http://schemas.microsoft.com/office/drawing/2014/main" val="20003"/>
                    </a:ext>
                  </a:extLst>
                </a:gridCol>
                <a:gridCol w="1553032">
                  <a:extLst>
                    <a:ext uri="{9D8B030D-6E8A-4147-A177-3AD203B41FA5}">
                      <a16:colId xmlns:a16="http://schemas.microsoft.com/office/drawing/2014/main" val="20004"/>
                    </a:ext>
                  </a:extLst>
                </a:gridCol>
                <a:gridCol w="1394741">
                  <a:extLst>
                    <a:ext uri="{9D8B030D-6E8A-4147-A177-3AD203B41FA5}">
                      <a16:colId xmlns:a16="http://schemas.microsoft.com/office/drawing/2014/main" val="20005"/>
                    </a:ext>
                  </a:extLst>
                </a:gridCol>
              </a:tblGrid>
              <a:tr h="360219">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Year</a:t>
                      </a:r>
                      <a:endParaRPr kumimoji="0" lang="en-US" sz="24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txBody>
                  <a:tcPr anchor="ctr" horzOverflow="overflow">
                    <a:lnL cap="flat">
                      <a:noFill/>
                    </a:lnL>
                    <a:lnR>
                      <a:noFill/>
                    </a:lnR>
                    <a:lnT>
                      <a:noFill/>
                    </a:lnT>
                    <a:lnB>
                      <a:noFill/>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Reference</a:t>
                      </a:r>
                    </a:p>
                  </a:txBody>
                  <a:tcPr anchor="ctr" horzOverflow="overflow">
                    <a:lnL>
                      <a:noFill/>
                    </a:lnL>
                    <a:lnR>
                      <a:noFill/>
                    </a:lnR>
                    <a:lnT>
                      <a:noFill/>
                    </a:lnT>
                    <a:lnB>
                      <a:noFill/>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CO </a:t>
                      </a:r>
                    </a:p>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(g/kW-hr)</a:t>
                      </a:r>
                    </a:p>
                  </a:txBody>
                  <a:tcPr anchor="ctr" horzOverflow="overflow">
                    <a:lnL>
                      <a:noFill/>
                    </a:lnL>
                    <a:lnR>
                      <a:noFill/>
                    </a:lnR>
                    <a:lnT>
                      <a:noFill/>
                    </a:lnT>
                    <a:lnB>
                      <a:noFill/>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HC</a:t>
                      </a:r>
                    </a:p>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(g/kW-hr)</a:t>
                      </a:r>
                    </a:p>
                  </a:txBody>
                  <a:tcPr anchor="ctr" horzOverflow="overflow">
                    <a:lnL>
                      <a:noFill/>
                    </a:lnL>
                    <a:lnR>
                      <a:noFill/>
                    </a:lnR>
                    <a:lnT>
                      <a:noFill/>
                    </a:lnT>
                    <a:lnB>
                      <a:noFill/>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dirty="0" err="1">
                          <a:ln>
                            <a:noFill/>
                          </a:ln>
                          <a:solidFill>
                            <a:schemeClr val="tx1"/>
                          </a:solidFill>
                          <a:effectLst/>
                          <a:latin typeface="Times New Roman" panose="02020603050405020304" pitchFamily="18" charset="0"/>
                          <a:cs typeface="Times New Roman" panose="02020603050405020304" pitchFamily="18" charset="0"/>
                        </a:rPr>
                        <a:t>Nox</a:t>
                      </a:r>
                      <a:endParaRPr kumimoji="0" lang="en-US" sz="2400" b="1"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(g/kW-hr</a:t>
                      </a:r>
                      <a:r>
                        <a:rPr kumimoji="0" lang="en-US" sz="2400" b="1"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a:t>
                      </a:r>
                      <a:endParaRPr kumimoji="0" lang="en-US" sz="24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txBody>
                  <a:tcPr anchor="ctr" horzOverflow="overflow">
                    <a:lnL>
                      <a:noFill/>
                    </a:lnL>
                    <a:lnR>
                      <a:noFill/>
                    </a:lnR>
                    <a:lnT>
                      <a:noFill/>
                    </a:lnT>
                    <a:lnB>
                      <a:noFill/>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PM</a:t>
                      </a:r>
                    </a:p>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(g/kW-hr)</a:t>
                      </a:r>
                    </a:p>
                  </a:txBody>
                  <a:tcPr anchor="ctr" horzOverflow="overflow">
                    <a:lnL>
                      <a:noFill/>
                    </a:lnL>
                    <a:lnR cap="flat">
                      <a:noFill/>
                    </a:lnR>
                    <a:lnT>
                      <a:noFill/>
                    </a:lnT>
                    <a:lnB>
                      <a:noFill/>
                    </a:lnB>
                    <a:lnTlToBr>
                      <a:noFill/>
                    </a:lnTlToBr>
                    <a:lnBlToTr>
                      <a:noFill/>
                    </a:lnBlToTr>
                    <a:noFill/>
                  </a:tcPr>
                </a:tc>
                <a:extLst>
                  <a:ext uri="{0D108BD9-81ED-4DB2-BD59-A6C34878D82A}">
                    <a16:rowId xmlns:a16="http://schemas.microsoft.com/office/drawing/2014/main" val="10000"/>
                  </a:ext>
                </a:extLst>
              </a:tr>
              <a:tr h="360219">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1992</a:t>
                      </a:r>
                    </a:p>
                  </a:txBody>
                  <a:tcPr anchor="ctr" horzOverflow="overflow">
                    <a:lnL cap="flat">
                      <a:noFill/>
                    </a:lnL>
                    <a:lnR>
                      <a:noFill/>
                    </a:lnR>
                    <a:lnT>
                      <a:noFill/>
                    </a:lnT>
                    <a:lnB>
                      <a:noFill/>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a:t>
                      </a:r>
                    </a:p>
                  </a:txBody>
                  <a:tcPr anchor="ctr" horzOverflow="overflow">
                    <a:lnL>
                      <a:noFill/>
                    </a:lnL>
                    <a:lnR>
                      <a:noFill/>
                    </a:lnR>
                    <a:lnT>
                      <a:noFill/>
                    </a:lnT>
                    <a:lnB>
                      <a:noFill/>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17.3-32.6</a:t>
                      </a:r>
                    </a:p>
                  </a:txBody>
                  <a:tcPr anchor="ctr" horzOverflow="overflow">
                    <a:lnL>
                      <a:noFill/>
                    </a:lnL>
                    <a:lnR>
                      <a:noFill/>
                    </a:lnR>
                    <a:lnT>
                      <a:noFill/>
                    </a:lnT>
                    <a:lnB>
                      <a:noFill/>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2.7-3.7</a:t>
                      </a:r>
                    </a:p>
                  </a:txBody>
                  <a:tcPr anchor="ctr" horzOverflow="overflow">
                    <a:lnL>
                      <a:noFill/>
                    </a:lnL>
                    <a:lnR>
                      <a:noFill/>
                    </a:lnR>
                    <a:lnT>
                      <a:noFill/>
                    </a:lnT>
                    <a:lnB>
                      <a:noFill/>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a:t>
                      </a:r>
                    </a:p>
                  </a:txBody>
                  <a:tcPr anchor="ctr" horzOverflow="overflow">
                    <a:lnL>
                      <a:noFill/>
                    </a:lnL>
                    <a:lnR>
                      <a:noFill/>
                    </a:lnR>
                    <a:lnT>
                      <a:noFill/>
                    </a:lnT>
                    <a:lnB>
                      <a:noFill/>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a:t>
                      </a:r>
                    </a:p>
                  </a:txBody>
                  <a:tcPr anchor="ctr" horzOverflow="overflow">
                    <a:lnL>
                      <a:noFill/>
                    </a:lnL>
                    <a:lnR cap="flat">
                      <a:noFill/>
                    </a:lnR>
                    <a:lnT>
                      <a:noFill/>
                    </a:lnT>
                    <a:lnB>
                      <a:noFill/>
                    </a:lnB>
                    <a:lnTlToBr>
                      <a:noFill/>
                    </a:lnTlToBr>
                    <a:lnBlToTr>
                      <a:noFill/>
                    </a:lnBlToTr>
                    <a:noFill/>
                  </a:tcPr>
                </a:tc>
                <a:extLst>
                  <a:ext uri="{0D108BD9-81ED-4DB2-BD59-A6C34878D82A}">
                    <a16:rowId xmlns:a16="http://schemas.microsoft.com/office/drawing/2014/main" val="10001"/>
                  </a:ext>
                </a:extLst>
              </a:tr>
              <a:tr h="360219">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1996</a:t>
                      </a:r>
                    </a:p>
                  </a:txBody>
                  <a:tcPr anchor="ctr" horzOverflow="overflow">
                    <a:lnL cap="flat">
                      <a:noFill/>
                    </a:lnL>
                    <a:lnR>
                      <a:noFill/>
                    </a:lnR>
                    <a:lnT>
                      <a:noFill/>
                    </a:lnT>
                    <a:lnB>
                      <a:noFill/>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a:t>
                      </a:r>
                    </a:p>
                  </a:txBody>
                  <a:tcPr anchor="ctr" horzOverflow="overflow">
                    <a:lnL>
                      <a:noFill/>
                    </a:lnL>
                    <a:lnR>
                      <a:noFill/>
                    </a:lnR>
                    <a:lnT>
                      <a:noFill/>
                    </a:lnT>
                    <a:lnB>
                      <a:noFill/>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11.20</a:t>
                      </a:r>
                    </a:p>
                  </a:txBody>
                  <a:tcPr anchor="ctr" horzOverflow="overflow">
                    <a:lnL>
                      <a:noFill/>
                    </a:lnL>
                    <a:lnR>
                      <a:noFill/>
                    </a:lnR>
                    <a:lnT>
                      <a:noFill/>
                    </a:lnT>
                    <a:lnB>
                      <a:noFill/>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2.40</a:t>
                      </a:r>
                    </a:p>
                  </a:txBody>
                  <a:tcPr anchor="ctr" horzOverflow="overflow">
                    <a:lnL>
                      <a:noFill/>
                    </a:lnL>
                    <a:lnR>
                      <a:noFill/>
                    </a:lnR>
                    <a:lnT>
                      <a:noFill/>
                    </a:lnT>
                    <a:lnB>
                      <a:noFill/>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14.4</a:t>
                      </a:r>
                    </a:p>
                  </a:txBody>
                  <a:tcPr anchor="ctr" horzOverflow="overflow">
                    <a:lnL>
                      <a:noFill/>
                    </a:lnL>
                    <a:lnR>
                      <a:noFill/>
                    </a:lnR>
                    <a:lnT>
                      <a:noFill/>
                    </a:lnT>
                    <a:lnB>
                      <a:noFill/>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a:t>
                      </a:r>
                    </a:p>
                  </a:txBody>
                  <a:tcPr anchor="ctr" horzOverflow="overflow">
                    <a:lnL>
                      <a:noFill/>
                    </a:lnL>
                    <a:lnR cap="flat">
                      <a:noFill/>
                    </a:lnR>
                    <a:lnT>
                      <a:noFill/>
                    </a:lnT>
                    <a:lnB>
                      <a:noFill/>
                    </a:lnB>
                    <a:lnTlToBr>
                      <a:noFill/>
                    </a:lnTlToBr>
                    <a:lnBlToTr>
                      <a:noFill/>
                    </a:lnBlToTr>
                    <a:noFill/>
                  </a:tcPr>
                </a:tc>
                <a:extLst>
                  <a:ext uri="{0D108BD9-81ED-4DB2-BD59-A6C34878D82A}">
                    <a16:rowId xmlns:a16="http://schemas.microsoft.com/office/drawing/2014/main" val="10002"/>
                  </a:ext>
                </a:extLst>
              </a:tr>
              <a:tr h="360725">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2000</a:t>
                      </a:r>
                    </a:p>
                  </a:txBody>
                  <a:tcPr anchor="ctr" horzOverflow="overflow">
                    <a:lnL cap="flat">
                      <a:noFill/>
                    </a:lnL>
                    <a:lnR>
                      <a:noFill/>
                    </a:lnR>
                    <a:lnT>
                      <a:noFill/>
                    </a:lnT>
                    <a:lnB>
                      <a:noFill/>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Euro I</a:t>
                      </a:r>
                    </a:p>
                  </a:txBody>
                  <a:tcPr anchor="ctr" horzOverflow="overflow">
                    <a:lnL>
                      <a:noFill/>
                    </a:lnL>
                    <a:lnR>
                      <a:noFill/>
                    </a:lnR>
                    <a:lnT>
                      <a:noFill/>
                    </a:lnT>
                    <a:lnB>
                      <a:noFill/>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4.5</a:t>
                      </a:r>
                    </a:p>
                  </a:txBody>
                  <a:tcPr anchor="ctr" horzOverflow="overflow">
                    <a:lnL>
                      <a:noFill/>
                    </a:lnL>
                    <a:lnR>
                      <a:noFill/>
                    </a:lnR>
                    <a:lnT>
                      <a:noFill/>
                    </a:lnT>
                    <a:lnB>
                      <a:noFill/>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1.1</a:t>
                      </a:r>
                    </a:p>
                  </a:txBody>
                  <a:tcPr anchor="ctr" horzOverflow="overflow">
                    <a:lnL>
                      <a:noFill/>
                    </a:lnL>
                    <a:lnR>
                      <a:noFill/>
                    </a:lnR>
                    <a:lnT>
                      <a:noFill/>
                    </a:lnT>
                    <a:lnB>
                      <a:noFill/>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8.0</a:t>
                      </a:r>
                    </a:p>
                  </a:txBody>
                  <a:tcPr anchor="ctr" horzOverflow="overflow">
                    <a:lnL>
                      <a:noFill/>
                    </a:lnL>
                    <a:lnR>
                      <a:noFill/>
                    </a:lnR>
                    <a:lnT>
                      <a:noFill/>
                    </a:lnT>
                    <a:lnB>
                      <a:noFill/>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0.36</a:t>
                      </a:r>
                    </a:p>
                  </a:txBody>
                  <a:tcPr anchor="ctr" horzOverflow="overflow">
                    <a:lnL>
                      <a:noFill/>
                    </a:lnL>
                    <a:lnR cap="flat">
                      <a:noFill/>
                    </a:lnR>
                    <a:lnT>
                      <a:noFill/>
                    </a:lnT>
                    <a:lnB>
                      <a:noFill/>
                    </a:lnB>
                    <a:lnTlToBr>
                      <a:noFill/>
                    </a:lnTlToBr>
                    <a:lnBlToTr>
                      <a:noFill/>
                    </a:lnBlToTr>
                    <a:noFill/>
                  </a:tcPr>
                </a:tc>
                <a:extLst>
                  <a:ext uri="{0D108BD9-81ED-4DB2-BD59-A6C34878D82A}">
                    <a16:rowId xmlns:a16="http://schemas.microsoft.com/office/drawing/2014/main" val="10003"/>
                  </a:ext>
                </a:extLst>
              </a:tr>
              <a:tr h="360219">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2005†</a:t>
                      </a:r>
                    </a:p>
                  </a:txBody>
                  <a:tcPr anchor="ctr" horzOverflow="overflow">
                    <a:lnL cap="flat">
                      <a:noFill/>
                    </a:lnL>
                    <a:lnR>
                      <a:noFill/>
                    </a:lnR>
                    <a:lnT>
                      <a:noFill/>
                    </a:lnT>
                    <a:lnB>
                      <a:noFill/>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Euro II</a:t>
                      </a:r>
                    </a:p>
                  </a:txBody>
                  <a:tcPr anchor="ctr" horzOverflow="overflow">
                    <a:lnL>
                      <a:noFill/>
                    </a:lnL>
                    <a:lnR>
                      <a:noFill/>
                    </a:lnR>
                    <a:lnT>
                      <a:noFill/>
                    </a:lnT>
                    <a:lnB>
                      <a:noFill/>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4.0</a:t>
                      </a:r>
                    </a:p>
                  </a:txBody>
                  <a:tcPr anchor="ctr" horzOverflow="overflow">
                    <a:lnL>
                      <a:noFill/>
                    </a:lnL>
                    <a:lnR>
                      <a:noFill/>
                    </a:lnR>
                    <a:lnT>
                      <a:noFill/>
                    </a:lnT>
                    <a:lnB>
                      <a:noFill/>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1.1</a:t>
                      </a:r>
                    </a:p>
                  </a:txBody>
                  <a:tcPr anchor="ctr" horzOverflow="overflow">
                    <a:lnL>
                      <a:noFill/>
                    </a:lnL>
                    <a:lnR>
                      <a:noFill/>
                    </a:lnR>
                    <a:lnT>
                      <a:noFill/>
                    </a:lnT>
                    <a:lnB>
                      <a:noFill/>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7.0</a:t>
                      </a:r>
                    </a:p>
                  </a:txBody>
                  <a:tcPr anchor="ctr" horzOverflow="overflow">
                    <a:lnL>
                      <a:noFill/>
                    </a:lnL>
                    <a:lnR>
                      <a:noFill/>
                    </a:lnR>
                    <a:lnT>
                      <a:noFill/>
                    </a:lnT>
                    <a:lnB>
                      <a:noFill/>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0.15</a:t>
                      </a:r>
                    </a:p>
                  </a:txBody>
                  <a:tcPr anchor="ctr" horzOverflow="overflow">
                    <a:lnL>
                      <a:noFill/>
                    </a:lnL>
                    <a:lnR cap="flat">
                      <a:noFill/>
                    </a:lnR>
                    <a:lnT>
                      <a:noFill/>
                    </a:lnT>
                    <a:lnB>
                      <a:noFill/>
                    </a:lnB>
                    <a:lnTlToBr>
                      <a:noFill/>
                    </a:lnTlToBr>
                    <a:lnBlToTr>
                      <a:noFill/>
                    </a:lnBlToTr>
                    <a:noFill/>
                  </a:tcPr>
                </a:tc>
                <a:extLst>
                  <a:ext uri="{0D108BD9-81ED-4DB2-BD59-A6C34878D82A}">
                    <a16:rowId xmlns:a16="http://schemas.microsoft.com/office/drawing/2014/main" val="10004"/>
                  </a:ext>
                </a:extLst>
              </a:tr>
              <a:tr h="360219">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2010†</a:t>
                      </a:r>
                    </a:p>
                  </a:txBody>
                  <a:tcPr anchor="ctr" horzOverflow="overflow">
                    <a:lnL cap="flat">
                      <a:noFill/>
                    </a:lnL>
                    <a:lnR>
                      <a:noFill/>
                    </a:lnR>
                    <a:lnT>
                      <a:noFill/>
                    </a:lnT>
                    <a:lnB>
                      <a:noFill/>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Euro III</a:t>
                      </a:r>
                    </a:p>
                  </a:txBody>
                  <a:tcPr anchor="ctr" horzOverflow="overflow">
                    <a:lnL>
                      <a:noFill/>
                    </a:lnL>
                    <a:lnR>
                      <a:noFill/>
                    </a:lnR>
                    <a:lnT>
                      <a:noFill/>
                    </a:lnT>
                    <a:lnB>
                      <a:noFill/>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2.1</a:t>
                      </a:r>
                    </a:p>
                  </a:txBody>
                  <a:tcPr anchor="ctr" horzOverflow="overflow">
                    <a:lnL>
                      <a:noFill/>
                    </a:lnL>
                    <a:lnR>
                      <a:noFill/>
                    </a:lnR>
                    <a:lnT>
                      <a:noFill/>
                    </a:lnT>
                    <a:lnB>
                      <a:noFill/>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0.66</a:t>
                      </a:r>
                    </a:p>
                  </a:txBody>
                  <a:tcPr anchor="ctr" horzOverflow="overflow">
                    <a:lnL>
                      <a:noFill/>
                    </a:lnL>
                    <a:lnR>
                      <a:noFill/>
                    </a:lnR>
                    <a:lnT>
                      <a:noFill/>
                    </a:lnT>
                    <a:lnB>
                      <a:noFill/>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5.0</a:t>
                      </a:r>
                    </a:p>
                  </a:txBody>
                  <a:tcPr anchor="ctr" horzOverflow="overflow">
                    <a:lnL>
                      <a:noFill/>
                    </a:lnL>
                    <a:lnR>
                      <a:noFill/>
                    </a:lnR>
                    <a:lnT>
                      <a:noFill/>
                    </a:lnT>
                    <a:lnB>
                      <a:noFill/>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0.10</a:t>
                      </a:r>
                    </a:p>
                  </a:txBody>
                  <a:tcPr anchor="ctr" horzOverflow="overflow">
                    <a:lnL>
                      <a:noFill/>
                    </a:lnL>
                    <a:lnR cap="flat">
                      <a:noFill/>
                    </a:lnR>
                    <a:lnT>
                      <a:noFill/>
                    </a:lnT>
                    <a:lnB>
                      <a:noFill/>
                    </a:lnB>
                    <a:lnTlToBr>
                      <a:noFill/>
                    </a:lnTlToBr>
                    <a:lnBlToTr>
                      <a:noFill/>
                    </a:lnBlToTr>
                    <a:noFill/>
                  </a:tcPr>
                </a:tc>
                <a:extLst>
                  <a:ext uri="{0D108BD9-81ED-4DB2-BD59-A6C34878D82A}">
                    <a16:rowId xmlns:a16="http://schemas.microsoft.com/office/drawing/2014/main" val="10005"/>
                  </a:ext>
                </a:extLst>
              </a:tr>
              <a:tr h="864527">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p>
                      <a:pPr marL="342900" marR="0" lvl="0" indent="-342900" algn="ctr" defTabSz="914400" rtl="0" eaLnBrk="1" fontAlgn="base" latinLnBrk="0" hangingPunct="1">
                        <a:lnSpc>
                          <a:spcPct val="100000"/>
                        </a:lnSpc>
                        <a:spcBef>
                          <a:spcPct val="0"/>
                        </a:spcBef>
                        <a:spcAft>
                          <a:spcPct val="0"/>
                        </a:spcAft>
                        <a:buClrTx/>
                        <a:buSzTx/>
                        <a:buFontTx/>
                        <a:buNone/>
                        <a:tabLst/>
                        <a:defRPr/>
                      </a:pPr>
                      <a:r>
                        <a:rPr kumimoji="0" lang="en-US" sz="24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2010‡</a:t>
                      </a:r>
                    </a:p>
                    <a:p>
                      <a:pPr marL="342900" marR="0" lvl="0" indent="-34290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txBody>
                  <a:tcPr anchor="ctr" horzOverflow="overflow">
                    <a:lnL cap="flat">
                      <a:noFill/>
                    </a:lnL>
                    <a:lnR>
                      <a:noFill/>
                    </a:lnR>
                    <a:lnT>
                      <a:noFill/>
                    </a:lnT>
                    <a:lnB>
                      <a:noFill/>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p>
                      <a:pPr marL="342900" marR="0" lvl="0" indent="-342900" algn="ctr" defTabSz="914400" rtl="0" eaLnBrk="1" fontAlgn="base" latinLnBrk="0" hangingPunct="1">
                        <a:lnSpc>
                          <a:spcPct val="100000"/>
                        </a:lnSpc>
                        <a:spcBef>
                          <a:spcPct val="0"/>
                        </a:spcBef>
                        <a:spcAft>
                          <a:spcPct val="0"/>
                        </a:spcAft>
                        <a:buClrTx/>
                        <a:buSzTx/>
                        <a:buFontTx/>
                        <a:buNone/>
                        <a:tabLst/>
                        <a:defRPr/>
                      </a:pPr>
                      <a:r>
                        <a:rPr kumimoji="0" lang="en-US" sz="24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Euro IV</a:t>
                      </a:r>
                    </a:p>
                    <a:p>
                      <a:pPr marL="342900" marR="0" lvl="0" indent="-34290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txBody>
                  <a:tcPr anchor="ctr" horzOverflow="overflow">
                    <a:lnL>
                      <a:noFill/>
                    </a:lnL>
                    <a:lnR>
                      <a:noFill/>
                    </a:lnR>
                    <a:lnT>
                      <a:noFill/>
                    </a:lnT>
                    <a:lnB>
                      <a:noFill/>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1.5</a:t>
                      </a:r>
                    </a:p>
                  </a:txBody>
                  <a:tcPr anchor="ctr" horzOverflow="overflow">
                    <a:lnL>
                      <a:noFill/>
                    </a:lnL>
                    <a:lnR>
                      <a:noFill/>
                    </a:lnR>
                    <a:lnT>
                      <a:noFill/>
                    </a:lnT>
                    <a:lnB>
                      <a:noFill/>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0.46</a:t>
                      </a:r>
                    </a:p>
                  </a:txBody>
                  <a:tcPr anchor="ctr" horzOverflow="overflow">
                    <a:lnL>
                      <a:noFill/>
                    </a:lnL>
                    <a:lnR>
                      <a:noFill/>
                    </a:lnR>
                    <a:lnT>
                      <a:noFill/>
                    </a:lnT>
                    <a:lnB>
                      <a:noFill/>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3.5 </a:t>
                      </a:r>
                    </a:p>
                  </a:txBody>
                  <a:tcPr anchor="ctr" horzOverflow="overflow">
                    <a:lnL>
                      <a:noFill/>
                    </a:lnL>
                    <a:lnR>
                      <a:noFill/>
                    </a:lnR>
                    <a:lnT>
                      <a:noFill/>
                    </a:lnT>
                    <a:lnB>
                      <a:noFill/>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0.02</a:t>
                      </a:r>
                    </a:p>
                  </a:txBody>
                  <a:tcPr anchor="ctr" horzOverflow="overflow">
                    <a:lnL>
                      <a:noFill/>
                    </a:lnL>
                    <a:lnR cap="flat">
                      <a:noFill/>
                    </a:lnR>
                    <a:lnT>
                      <a:noFill/>
                    </a:lnT>
                    <a:lnB>
                      <a:noFill/>
                    </a:lnB>
                    <a:lnTlToBr>
                      <a:noFill/>
                    </a:lnTlToBr>
                    <a:lnBlToTr>
                      <a:noFill/>
                    </a:lnBlToTr>
                    <a:noFill/>
                  </a:tcPr>
                </a:tc>
                <a:extLst>
                  <a:ext uri="{0D108BD9-81ED-4DB2-BD59-A6C34878D82A}">
                    <a16:rowId xmlns:a16="http://schemas.microsoft.com/office/drawing/2014/main" val="10006"/>
                  </a:ext>
                </a:extLst>
              </a:tr>
              <a:tr h="731696">
                <a:tc gridSpan="6">
                  <a:txBody>
                    <a:bodyPr/>
                    <a:lstStyle/>
                    <a:p>
                      <a:pPr algn="l" rtl="0" fontAlgn="t"/>
                      <a:r>
                        <a:rPr lang="en-US" sz="2400" b="0" i="0" u="none" strike="noStrike" dirty="0">
                          <a:solidFill>
                            <a:srgbClr val="000000"/>
                          </a:solidFill>
                          <a:latin typeface="Times New Roman" panose="02020603050405020304" pitchFamily="18" charset="0"/>
                          <a:cs typeface="Times New Roman" panose="02020603050405020304" pitchFamily="18" charset="0"/>
                        </a:rPr>
                        <a:t>† earlier introduction in selected regions, Table 1 </a:t>
                      </a:r>
                    </a:p>
                    <a:p>
                      <a:pPr marL="0" marR="0" indent="0" algn="l" defTabSz="914400" rtl="0" eaLnBrk="1" fontAlgn="t" latinLnBrk="0" hangingPunct="1">
                        <a:lnSpc>
                          <a:spcPct val="100000"/>
                        </a:lnSpc>
                        <a:spcBef>
                          <a:spcPts val="0"/>
                        </a:spcBef>
                        <a:spcAft>
                          <a:spcPts val="0"/>
                        </a:spcAft>
                        <a:buClrTx/>
                        <a:buSzTx/>
                        <a:buFontTx/>
                        <a:buNone/>
                        <a:tabLst/>
                        <a:defRPr/>
                      </a:pPr>
                      <a:r>
                        <a:rPr lang="en-US" sz="2400" b="0" i="0" u="none" strike="noStrike" dirty="0">
                          <a:solidFill>
                            <a:srgbClr val="000000"/>
                          </a:solidFill>
                          <a:latin typeface="Times New Roman" panose="02020603050405020304" pitchFamily="18" charset="0"/>
                          <a:cs typeface="Times New Roman" panose="02020603050405020304" pitchFamily="18" charset="0"/>
                        </a:rPr>
                        <a:t>‡ only in selected regions, Table 1  </a:t>
                      </a:r>
                    </a:p>
                    <a:p>
                      <a:pPr algn="l" rtl="0" fontAlgn="t"/>
                      <a:endParaRPr lang="en-US" sz="2400" b="0" i="0" u="none" strike="noStrike" dirty="0">
                        <a:solidFill>
                          <a:srgbClr val="000000"/>
                        </a:solidFill>
                        <a:latin typeface="Times New Roman" panose="02020603050405020304" pitchFamily="18" charset="0"/>
                        <a:cs typeface="Times New Roman" panose="02020603050405020304" pitchFamily="18" charset="0"/>
                      </a:endParaRPr>
                    </a:p>
                  </a:txBody>
                  <a:tcPr marL="9525" marR="9525" marT="9525" marB="0">
                    <a:lnL cap="flat">
                      <a:noFill/>
                    </a:lnL>
                    <a:lnR cap="flat">
                      <a:noFill/>
                    </a:lnR>
                    <a:lnT>
                      <a:noFill/>
                    </a:lnT>
                    <a:lnB cap="flat">
                      <a:noFill/>
                    </a:lnB>
                    <a:lnTlToBr>
                      <a:noFill/>
                    </a:lnTlToBr>
                    <a:lnBlToTr>
                      <a:noFill/>
                    </a:lnBlToTr>
                    <a:no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7"/>
                  </a:ext>
                </a:extLst>
              </a:tr>
            </a:tbl>
          </a:graphicData>
        </a:graphic>
      </p:graphicFrame>
      <p:grpSp>
        <p:nvGrpSpPr>
          <p:cNvPr id="2" name="Group 38">
            <a:extLst>
              <a:ext uri="{FF2B5EF4-FFF2-40B4-BE49-F238E27FC236}">
                <a16:creationId xmlns:a16="http://schemas.microsoft.com/office/drawing/2014/main" id="{624A7280-305E-75ED-A654-2B9DB3864925}"/>
              </a:ext>
            </a:extLst>
          </p:cNvPr>
          <p:cNvGrpSpPr>
            <a:grpSpLocks/>
          </p:cNvGrpSpPr>
          <p:nvPr/>
        </p:nvGrpSpPr>
        <p:grpSpPr bwMode="auto">
          <a:xfrm>
            <a:off x="0" y="0"/>
            <a:ext cx="9144000" cy="6858000"/>
            <a:chOff x="0" y="0"/>
            <a:chExt cx="9144000" cy="6858000"/>
          </a:xfrm>
        </p:grpSpPr>
        <p:grpSp>
          <p:nvGrpSpPr>
            <p:cNvPr id="3" name="Group 19">
              <a:extLst>
                <a:ext uri="{FF2B5EF4-FFF2-40B4-BE49-F238E27FC236}">
                  <a16:creationId xmlns:a16="http://schemas.microsoft.com/office/drawing/2014/main" id="{446ECD4E-E008-5B2D-19AD-620A9C74F23A}"/>
                </a:ext>
              </a:extLst>
            </p:cNvPr>
            <p:cNvGrpSpPr>
              <a:grpSpLocks/>
            </p:cNvGrpSpPr>
            <p:nvPr/>
          </p:nvGrpSpPr>
          <p:grpSpPr bwMode="auto">
            <a:xfrm>
              <a:off x="0" y="0"/>
              <a:ext cx="9144000" cy="6858000"/>
              <a:chOff x="0" y="0"/>
              <a:chExt cx="9144000" cy="6858000"/>
            </a:xfrm>
          </p:grpSpPr>
          <p:grpSp>
            <p:nvGrpSpPr>
              <p:cNvPr id="6" name="Group 8">
                <a:extLst>
                  <a:ext uri="{FF2B5EF4-FFF2-40B4-BE49-F238E27FC236}">
                    <a16:creationId xmlns:a16="http://schemas.microsoft.com/office/drawing/2014/main" id="{3BE7D648-304C-3EAF-9535-C59F80C63582}"/>
                  </a:ext>
                </a:extLst>
              </p:cNvPr>
              <p:cNvGrpSpPr>
                <a:grpSpLocks/>
              </p:cNvGrpSpPr>
              <p:nvPr/>
            </p:nvGrpSpPr>
            <p:grpSpPr bwMode="auto">
              <a:xfrm>
                <a:off x="0" y="0"/>
                <a:ext cx="9144000" cy="6858000"/>
                <a:chOff x="0" y="0"/>
                <a:chExt cx="5760" cy="4320"/>
              </a:xfrm>
            </p:grpSpPr>
            <p:grpSp>
              <p:nvGrpSpPr>
                <p:cNvPr id="8" name="Group 9">
                  <a:extLst>
                    <a:ext uri="{FF2B5EF4-FFF2-40B4-BE49-F238E27FC236}">
                      <a16:creationId xmlns:a16="http://schemas.microsoft.com/office/drawing/2014/main" id="{91FE3CD9-0500-D87D-2C96-FD8168C0257C}"/>
                    </a:ext>
                  </a:extLst>
                </p:cNvPr>
                <p:cNvGrpSpPr>
                  <a:grpSpLocks/>
                </p:cNvGrpSpPr>
                <p:nvPr/>
              </p:nvGrpSpPr>
              <p:grpSpPr bwMode="auto">
                <a:xfrm>
                  <a:off x="0" y="0"/>
                  <a:ext cx="192" cy="4320"/>
                  <a:chOff x="0" y="-48"/>
                  <a:chExt cx="144" cy="4368"/>
                </a:xfrm>
              </p:grpSpPr>
              <p:sp>
                <p:nvSpPr>
                  <p:cNvPr id="18" name="Rectangle 10">
                    <a:extLst>
                      <a:ext uri="{FF2B5EF4-FFF2-40B4-BE49-F238E27FC236}">
                        <a16:creationId xmlns:a16="http://schemas.microsoft.com/office/drawing/2014/main" id="{52886CD9-D51F-551D-7F74-5B6CC0FC739E}"/>
                      </a:ext>
                    </a:extLst>
                  </p:cNvPr>
                  <p:cNvSpPr>
                    <a:spLocks noChangeArrowheads="1"/>
                  </p:cNvSpPr>
                  <p:nvPr/>
                </p:nvSpPr>
                <p:spPr bwMode="auto">
                  <a:xfrm>
                    <a:off x="0" y="-48"/>
                    <a:ext cx="144" cy="2352"/>
                  </a:xfrm>
                  <a:prstGeom prst="rect">
                    <a:avLst/>
                  </a:prstGeom>
                  <a:gradFill rotWithShape="0">
                    <a:gsLst>
                      <a:gs pos="0">
                        <a:srgbClr val="FF9900"/>
                      </a:gs>
                      <a:gs pos="100000">
                        <a:schemeClr val="bg1"/>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en-US" altLang="en-US" sz="2400"/>
                  </a:p>
                </p:txBody>
              </p:sp>
              <p:sp>
                <p:nvSpPr>
                  <p:cNvPr id="19" name="Rectangle 11">
                    <a:extLst>
                      <a:ext uri="{FF2B5EF4-FFF2-40B4-BE49-F238E27FC236}">
                        <a16:creationId xmlns:a16="http://schemas.microsoft.com/office/drawing/2014/main" id="{EE6147D6-A566-2F71-A31C-AAD1740460B0}"/>
                      </a:ext>
                    </a:extLst>
                  </p:cNvPr>
                  <p:cNvSpPr>
                    <a:spLocks noChangeArrowheads="1"/>
                  </p:cNvSpPr>
                  <p:nvPr/>
                </p:nvSpPr>
                <p:spPr bwMode="auto">
                  <a:xfrm>
                    <a:off x="0" y="2160"/>
                    <a:ext cx="144" cy="2160"/>
                  </a:xfrm>
                  <a:prstGeom prst="rect">
                    <a:avLst/>
                  </a:prstGeom>
                  <a:gradFill rotWithShape="0">
                    <a:gsLst>
                      <a:gs pos="0">
                        <a:schemeClr val="bg1"/>
                      </a:gs>
                      <a:gs pos="100000">
                        <a:srgbClr val="006600"/>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en-US" altLang="en-US" sz="2400"/>
                  </a:p>
                </p:txBody>
              </p:sp>
            </p:grpSp>
            <p:grpSp>
              <p:nvGrpSpPr>
                <p:cNvPr id="9" name="Group 12">
                  <a:extLst>
                    <a:ext uri="{FF2B5EF4-FFF2-40B4-BE49-F238E27FC236}">
                      <a16:creationId xmlns:a16="http://schemas.microsoft.com/office/drawing/2014/main" id="{7A6D7D96-53A9-DA8C-9584-FE8A94588D3D}"/>
                    </a:ext>
                  </a:extLst>
                </p:cNvPr>
                <p:cNvGrpSpPr>
                  <a:grpSpLocks/>
                </p:cNvGrpSpPr>
                <p:nvPr/>
              </p:nvGrpSpPr>
              <p:grpSpPr bwMode="auto">
                <a:xfrm>
                  <a:off x="5674" y="24"/>
                  <a:ext cx="86" cy="4296"/>
                  <a:chOff x="5616" y="-48"/>
                  <a:chExt cx="144" cy="4368"/>
                </a:xfrm>
              </p:grpSpPr>
              <p:sp>
                <p:nvSpPr>
                  <p:cNvPr id="16" name="Rectangle 13">
                    <a:extLst>
                      <a:ext uri="{FF2B5EF4-FFF2-40B4-BE49-F238E27FC236}">
                        <a16:creationId xmlns:a16="http://schemas.microsoft.com/office/drawing/2014/main" id="{27D1F0C6-FDB4-8180-6402-63DFE8F3E12E}"/>
                      </a:ext>
                    </a:extLst>
                  </p:cNvPr>
                  <p:cNvSpPr>
                    <a:spLocks noChangeArrowheads="1"/>
                  </p:cNvSpPr>
                  <p:nvPr/>
                </p:nvSpPr>
                <p:spPr bwMode="auto">
                  <a:xfrm>
                    <a:off x="5616" y="-48"/>
                    <a:ext cx="144" cy="2352"/>
                  </a:xfrm>
                  <a:prstGeom prst="rect">
                    <a:avLst/>
                  </a:prstGeom>
                  <a:gradFill rotWithShape="0">
                    <a:gsLst>
                      <a:gs pos="0">
                        <a:srgbClr val="006600"/>
                      </a:gs>
                      <a:gs pos="100000">
                        <a:schemeClr val="bg1"/>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en-US" altLang="en-US" sz="2400"/>
                  </a:p>
                </p:txBody>
              </p:sp>
              <p:sp>
                <p:nvSpPr>
                  <p:cNvPr id="17" name="Rectangle 14">
                    <a:extLst>
                      <a:ext uri="{FF2B5EF4-FFF2-40B4-BE49-F238E27FC236}">
                        <a16:creationId xmlns:a16="http://schemas.microsoft.com/office/drawing/2014/main" id="{ABB17853-94B7-0457-E4A5-7C2E0D4D2502}"/>
                      </a:ext>
                    </a:extLst>
                  </p:cNvPr>
                  <p:cNvSpPr>
                    <a:spLocks noChangeArrowheads="1"/>
                  </p:cNvSpPr>
                  <p:nvPr/>
                </p:nvSpPr>
                <p:spPr bwMode="auto">
                  <a:xfrm>
                    <a:off x="5616" y="2160"/>
                    <a:ext cx="144" cy="2160"/>
                  </a:xfrm>
                  <a:prstGeom prst="rect">
                    <a:avLst/>
                  </a:prstGeom>
                  <a:gradFill rotWithShape="0">
                    <a:gsLst>
                      <a:gs pos="0">
                        <a:schemeClr val="bg1"/>
                      </a:gs>
                      <a:gs pos="100000">
                        <a:srgbClr val="FF9900"/>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en-US" altLang="en-US" sz="2400"/>
                  </a:p>
                </p:txBody>
              </p:sp>
            </p:grpSp>
            <p:grpSp>
              <p:nvGrpSpPr>
                <p:cNvPr id="10" name="Group 15">
                  <a:extLst>
                    <a:ext uri="{FF2B5EF4-FFF2-40B4-BE49-F238E27FC236}">
                      <a16:creationId xmlns:a16="http://schemas.microsoft.com/office/drawing/2014/main" id="{CB795501-D910-725B-8AFE-DC9D6C25DE1C}"/>
                    </a:ext>
                  </a:extLst>
                </p:cNvPr>
                <p:cNvGrpSpPr>
                  <a:grpSpLocks/>
                </p:cNvGrpSpPr>
                <p:nvPr/>
              </p:nvGrpSpPr>
              <p:grpSpPr bwMode="auto">
                <a:xfrm>
                  <a:off x="144" y="0"/>
                  <a:ext cx="5616" cy="144"/>
                  <a:chOff x="96" y="-48"/>
                  <a:chExt cx="5520" cy="144"/>
                </a:xfrm>
              </p:grpSpPr>
              <p:sp>
                <p:nvSpPr>
                  <p:cNvPr id="14" name="Rectangle 16">
                    <a:extLst>
                      <a:ext uri="{FF2B5EF4-FFF2-40B4-BE49-F238E27FC236}">
                        <a16:creationId xmlns:a16="http://schemas.microsoft.com/office/drawing/2014/main" id="{BA0AEF51-D60E-300D-4A26-3BAC8B93301B}"/>
                      </a:ext>
                    </a:extLst>
                  </p:cNvPr>
                  <p:cNvSpPr>
                    <a:spLocks noChangeArrowheads="1"/>
                  </p:cNvSpPr>
                  <p:nvPr/>
                </p:nvSpPr>
                <p:spPr bwMode="auto">
                  <a:xfrm>
                    <a:off x="96" y="-48"/>
                    <a:ext cx="2736" cy="144"/>
                  </a:xfrm>
                  <a:prstGeom prst="rect">
                    <a:avLst/>
                  </a:prstGeom>
                  <a:gradFill rotWithShape="0">
                    <a:gsLst>
                      <a:gs pos="0">
                        <a:srgbClr val="FF9900"/>
                      </a:gs>
                      <a:gs pos="100000">
                        <a:schemeClr val="bg1"/>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en-US" altLang="en-US" sz="2400"/>
                  </a:p>
                </p:txBody>
              </p:sp>
              <p:sp>
                <p:nvSpPr>
                  <p:cNvPr id="15" name="Rectangle 17">
                    <a:extLst>
                      <a:ext uri="{FF2B5EF4-FFF2-40B4-BE49-F238E27FC236}">
                        <a16:creationId xmlns:a16="http://schemas.microsoft.com/office/drawing/2014/main" id="{3127555C-76A0-08B3-C99A-D0A538D9A894}"/>
                      </a:ext>
                    </a:extLst>
                  </p:cNvPr>
                  <p:cNvSpPr>
                    <a:spLocks noChangeArrowheads="1"/>
                  </p:cNvSpPr>
                  <p:nvPr/>
                </p:nvSpPr>
                <p:spPr bwMode="auto">
                  <a:xfrm>
                    <a:off x="2832" y="-48"/>
                    <a:ext cx="2784" cy="144"/>
                  </a:xfrm>
                  <a:prstGeom prst="rect">
                    <a:avLst/>
                  </a:prstGeom>
                  <a:gradFill rotWithShape="0">
                    <a:gsLst>
                      <a:gs pos="0">
                        <a:schemeClr val="bg1"/>
                      </a:gs>
                      <a:gs pos="100000">
                        <a:srgbClr val="006600"/>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en-US" altLang="en-US" sz="2400"/>
                  </a:p>
                </p:txBody>
              </p:sp>
            </p:grpSp>
            <p:grpSp>
              <p:nvGrpSpPr>
                <p:cNvPr id="11" name="Group 18">
                  <a:extLst>
                    <a:ext uri="{FF2B5EF4-FFF2-40B4-BE49-F238E27FC236}">
                      <a16:creationId xmlns:a16="http://schemas.microsoft.com/office/drawing/2014/main" id="{C57BC201-CECB-959A-48FD-DE35649BBCD9}"/>
                    </a:ext>
                  </a:extLst>
                </p:cNvPr>
                <p:cNvGrpSpPr>
                  <a:grpSpLocks/>
                </p:cNvGrpSpPr>
                <p:nvPr/>
              </p:nvGrpSpPr>
              <p:grpSpPr bwMode="auto">
                <a:xfrm>
                  <a:off x="144" y="4234"/>
                  <a:ext cx="5616" cy="86"/>
                  <a:chOff x="96" y="4176"/>
                  <a:chExt cx="5520" cy="144"/>
                </a:xfrm>
              </p:grpSpPr>
              <p:sp>
                <p:nvSpPr>
                  <p:cNvPr id="12" name="Rectangle 19">
                    <a:extLst>
                      <a:ext uri="{FF2B5EF4-FFF2-40B4-BE49-F238E27FC236}">
                        <a16:creationId xmlns:a16="http://schemas.microsoft.com/office/drawing/2014/main" id="{D2640CD8-93FE-A41B-9B6B-181463BB2B64}"/>
                      </a:ext>
                    </a:extLst>
                  </p:cNvPr>
                  <p:cNvSpPr>
                    <a:spLocks noChangeArrowheads="1"/>
                  </p:cNvSpPr>
                  <p:nvPr/>
                </p:nvSpPr>
                <p:spPr bwMode="auto">
                  <a:xfrm>
                    <a:off x="96" y="4176"/>
                    <a:ext cx="2736" cy="144"/>
                  </a:xfrm>
                  <a:prstGeom prst="rect">
                    <a:avLst/>
                  </a:prstGeom>
                  <a:gradFill rotWithShape="0">
                    <a:gsLst>
                      <a:gs pos="0">
                        <a:srgbClr val="006600"/>
                      </a:gs>
                      <a:gs pos="100000">
                        <a:schemeClr val="bg1"/>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en-US" altLang="en-US" sz="2400"/>
                  </a:p>
                </p:txBody>
              </p:sp>
              <p:sp>
                <p:nvSpPr>
                  <p:cNvPr id="13" name="Rectangle 20">
                    <a:extLst>
                      <a:ext uri="{FF2B5EF4-FFF2-40B4-BE49-F238E27FC236}">
                        <a16:creationId xmlns:a16="http://schemas.microsoft.com/office/drawing/2014/main" id="{73DFF3B3-054F-DDD1-351F-E94D26F6C895}"/>
                      </a:ext>
                    </a:extLst>
                  </p:cNvPr>
                  <p:cNvSpPr>
                    <a:spLocks noChangeArrowheads="1"/>
                  </p:cNvSpPr>
                  <p:nvPr/>
                </p:nvSpPr>
                <p:spPr bwMode="auto">
                  <a:xfrm>
                    <a:off x="2832" y="4176"/>
                    <a:ext cx="2784" cy="144"/>
                  </a:xfrm>
                  <a:prstGeom prst="rect">
                    <a:avLst/>
                  </a:prstGeom>
                  <a:gradFill rotWithShape="0">
                    <a:gsLst>
                      <a:gs pos="0">
                        <a:schemeClr val="bg1"/>
                      </a:gs>
                      <a:gs pos="100000">
                        <a:srgbClr val="FF9900"/>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en-US" altLang="en-US" sz="2400"/>
                  </a:p>
                </p:txBody>
              </p:sp>
            </p:grpSp>
          </p:grpSp>
          <p:sp>
            <p:nvSpPr>
              <p:cNvPr id="7" name="Rectangle 21">
                <a:extLst>
                  <a:ext uri="{FF2B5EF4-FFF2-40B4-BE49-F238E27FC236}">
                    <a16:creationId xmlns:a16="http://schemas.microsoft.com/office/drawing/2014/main" id="{A389A36F-F968-4105-2014-53C13FED43FD}"/>
                  </a:ext>
                </a:extLst>
              </p:cNvPr>
              <p:cNvSpPr>
                <a:spLocks noChangeArrowheads="1"/>
              </p:cNvSpPr>
              <p:nvPr/>
            </p:nvSpPr>
            <p:spPr bwMode="auto">
              <a:xfrm>
                <a:off x="179388" y="1066800"/>
                <a:ext cx="8812212" cy="76200"/>
              </a:xfrm>
              <a:prstGeom prst="rect">
                <a:avLst/>
              </a:prstGeom>
              <a:gradFill rotWithShape="0">
                <a:gsLst>
                  <a:gs pos="0">
                    <a:schemeClr val="accent2"/>
                  </a:gs>
                  <a:gs pos="50000">
                    <a:schemeClr val="hlink"/>
                  </a:gs>
                  <a:gs pos="100000">
                    <a:schemeClr val="accent2"/>
                  </a:gs>
                </a:gsLst>
                <a:lin ang="0" scaled="1"/>
              </a:gradFill>
              <a:ln w="9525">
                <a:noFill/>
                <a:miter lim="800000"/>
                <a:headEnd/>
                <a:tailEnd/>
              </a:ln>
              <a:effectLst/>
            </p:spPr>
            <p:txBody>
              <a:bodyPr wrap="none" anchor="ctr"/>
              <a:lstStyle/>
              <a:p>
                <a:pPr>
                  <a:defRPr/>
                </a:pPr>
                <a:endParaRPr lang="en-US">
                  <a:latin typeface="Times New Roman" charset="0"/>
                </a:endParaRPr>
              </a:p>
            </p:txBody>
          </p:sp>
        </p:grpSp>
        <p:pic>
          <p:nvPicPr>
            <p:cNvPr id="5" name="Picture 42" descr="A picture containing shape&#10;&#10;Description automatically generated">
              <a:extLst>
                <a:ext uri="{FF2B5EF4-FFF2-40B4-BE49-F238E27FC236}">
                  <a16:creationId xmlns:a16="http://schemas.microsoft.com/office/drawing/2014/main" id="{B2FC28B4-97BC-2663-0773-05F5A60C774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35460" y="194436"/>
              <a:ext cx="1656140" cy="872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104160207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274638"/>
            <a:ext cx="6019800" cy="715962"/>
          </a:xfrm>
        </p:spPr>
        <p:txBody>
          <a:bodyPr/>
          <a:lstStyle/>
          <a:p>
            <a:r>
              <a:rPr lang="en-US" sz="2800" dirty="0">
                <a:latin typeface="Times New Roman" panose="02020603050405020304" pitchFamily="18" charset="0"/>
                <a:cs typeface="Times New Roman" panose="02020603050405020304" pitchFamily="18" charset="0"/>
              </a:rPr>
              <a:t>Need to Study Diffusion Combustion in more detail</a:t>
            </a:r>
            <a:endParaRPr lang="en-IN" sz="2800" dirty="0">
              <a:latin typeface="Times New Roman" panose="02020603050405020304" pitchFamily="18" charset="0"/>
              <a:cs typeface="Times New Roman" panose="02020603050405020304" pitchFamily="18" charset="0"/>
            </a:endParaRPr>
          </a:p>
        </p:txBody>
      </p:sp>
      <p:sp>
        <p:nvSpPr>
          <p:cNvPr id="2" name="Content Placeholder 1"/>
          <p:cNvSpPr>
            <a:spLocks noGrp="1"/>
          </p:cNvSpPr>
          <p:nvPr>
            <p:ph idx="1"/>
          </p:nvPr>
        </p:nvSpPr>
        <p:spPr>
          <a:xfrm>
            <a:off x="457200" y="1447372"/>
            <a:ext cx="8229600" cy="4877228"/>
          </a:xfrm>
        </p:spPr>
        <p:txBody>
          <a:bodyPr/>
          <a:lstStyle/>
          <a:p>
            <a:pPr algn="just">
              <a:buFont typeface="Wingdings" pitchFamily="2" charset="2"/>
              <a:buChar char="ü"/>
            </a:pPr>
            <a:r>
              <a:rPr lang="en-US" sz="2400" dirty="0">
                <a:latin typeface="Times New Roman" panose="02020603050405020304" pitchFamily="18" charset="0"/>
                <a:cs typeface="Times New Roman" panose="02020603050405020304" pitchFamily="18" charset="0"/>
              </a:rPr>
              <a:t>Strict emission </a:t>
            </a:r>
            <a:r>
              <a:rPr lang="en-US" sz="2400" dirty="0">
                <a:solidFill>
                  <a:srgbClr val="C00000"/>
                </a:solidFill>
                <a:latin typeface="Times New Roman" panose="02020603050405020304" pitchFamily="18" charset="0"/>
                <a:cs typeface="Times New Roman" panose="02020603050405020304" pitchFamily="18" charset="0"/>
              </a:rPr>
              <a:t>regulations</a:t>
            </a:r>
          </a:p>
          <a:p>
            <a:pPr algn="just">
              <a:buFont typeface="Wingdings" pitchFamily="2" charset="2"/>
              <a:buChar char="ü"/>
            </a:pPr>
            <a:r>
              <a:rPr lang="en-US" sz="2400" dirty="0">
                <a:solidFill>
                  <a:srgbClr val="00773D"/>
                </a:solidFill>
                <a:latin typeface="Times New Roman" panose="02020603050405020304" pitchFamily="18" charset="0"/>
                <a:cs typeface="Times New Roman" panose="02020603050405020304" pitchFamily="18" charset="0"/>
              </a:rPr>
              <a:t>Efficient utilization </a:t>
            </a:r>
            <a:r>
              <a:rPr lang="en-US" sz="2400" dirty="0">
                <a:latin typeface="Times New Roman" panose="02020603050405020304" pitchFamily="18" charset="0"/>
                <a:cs typeface="Times New Roman" panose="02020603050405020304" pitchFamily="18" charset="0"/>
              </a:rPr>
              <a:t>of energy resources</a:t>
            </a:r>
          </a:p>
          <a:p>
            <a:pPr algn="just">
              <a:buFont typeface="Wingdings" pitchFamily="2" charset="2"/>
              <a:buChar char="ü"/>
            </a:pPr>
            <a:r>
              <a:rPr lang="en-US" sz="2400" dirty="0">
                <a:latin typeface="Times New Roman" panose="02020603050405020304" pitchFamily="18" charset="0"/>
                <a:cs typeface="Times New Roman" panose="02020603050405020304" pitchFamily="18" charset="0"/>
              </a:rPr>
              <a:t>The conventional diffusion combustion can not meet upcoming stringent emission norms (</a:t>
            </a:r>
            <a:r>
              <a:rPr lang="en-US" sz="2400" dirty="0">
                <a:solidFill>
                  <a:srgbClr val="C00000"/>
                </a:solidFill>
                <a:latin typeface="Times New Roman" panose="02020603050405020304" pitchFamily="18" charset="0"/>
                <a:cs typeface="Times New Roman" panose="02020603050405020304" pitchFamily="18" charset="0"/>
              </a:rPr>
              <a:t>Higher Smoke and </a:t>
            </a:r>
            <a:r>
              <a:rPr lang="en-US" sz="2400" dirty="0" err="1">
                <a:solidFill>
                  <a:srgbClr val="C00000"/>
                </a:solidFill>
                <a:latin typeface="Times New Roman" panose="02020603050405020304" pitchFamily="18" charset="0"/>
                <a:cs typeface="Times New Roman" panose="02020603050405020304" pitchFamily="18" charset="0"/>
              </a:rPr>
              <a:t>NOx</a:t>
            </a:r>
            <a:r>
              <a:rPr lang="en-US" sz="2400" dirty="0">
                <a:solidFill>
                  <a:srgbClr val="C00000"/>
                </a:solidFill>
                <a:latin typeface="Times New Roman" panose="02020603050405020304" pitchFamily="18" charset="0"/>
                <a:cs typeface="Times New Roman" panose="02020603050405020304" pitchFamily="18" charset="0"/>
              </a:rPr>
              <a:t> emissions </a:t>
            </a:r>
            <a:r>
              <a:rPr lang="en-US" sz="2400" dirty="0">
                <a:latin typeface="Times New Roman" panose="02020603050405020304" pitchFamily="18" charset="0"/>
                <a:cs typeface="Times New Roman" panose="02020603050405020304" pitchFamily="18" charset="0"/>
              </a:rPr>
              <a:t>)</a:t>
            </a:r>
          </a:p>
          <a:p>
            <a:pPr algn="just">
              <a:buFont typeface="Wingdings" pitchFamily="2" charset="2"/>
              <a:buChar char="ü"/>
            </a:pPr>
            <a:r>
              <a:rPr lang="en-US" sz="2400" dirty="0">
                <a:latin typeface="Times New Roman" panose="02020603050405020304" pitchFamily="18" charset="0"/>
                <a:cs typeface="Times New Roman" panose="02020603050405020304" pitchFamily="18" charset="0"/>
              </a:rPr>
              <a:t>Banning of Diesel engines across various Cities world wide  regardless of their high efficiency and power out put (</a:t>
            </a:r>
            <a:r>
              <a:rPr lang="en-US" sz="2400" dirty="0">
                <a:solidFill>
                  <a:srgbClr val="C00000"/>
                </a:solidFill>
                <a:latin typeface="Times New Roman" panose="02020603050405020304" pitchFamily="18" charset="0"/>
                <a:cs typeface="Times New Roman" panose="02020603050405020304" pitchFamily="18" charset="0"/>
              </a:rPr>
              <a:t>e.g. Delhi, Chandigarh</a:t>
            </a:r>
            <a:r>
              <a:rPr lang="en-US" sz="2400" dirty="0">
                <a:latin typeface="Times New Roman" panose="02020603050405020304" pitchFamily="18" charset="0"/>
                <a:cs typeface="Times New Roman" panose="02020603050405020304" pitchFamily="18" charset="0"/>
              </a:rPr>
              <a:t>)</a:t>
            </a:r>
          </a:p>
          <a:p>
            <a:pPr algn="just">
              <a:buFont typeface="Wingdings" pitchFamily="2" charset="2"/>
              <a:buChar char="ü"/>
            </a:pPr>
            <a:r>
              <a:rPr lang="en-US" sz="2400" dirty="0">
                <a:latin typeface="Times New Roman" panose="02020603050405020304" pitchFamily="18" charset="0"/>
                <a:cs typeface="Times New Roman" panose="02020603050405020304" pitchFamily="18" charset="0"/>
              </a:rPr>
              <a:t>Emerging topic worldwide to keep the </a:t>
            </a:r>
            <a:r>
              <a:rPr lang="en-US" sz="2400" dirty="0">
                <a:solidFill>
                  <a:srgbClr val="00773D"/>
                </a:solidFill>
                <a:latin typeface="Times New Roman" panose="02020603050405020304" pitchFamily="18" charset="0"/>
                <a:cs typeface="Times New Roman" panose="02020603050405020304" pitchFamily="18" charset="0"/>
              </a:rPr>
              <a:t>High efficient </a:t>
            </a:r>
            <a:r>
              <a:rPr lang="en-US" sz="2400" dirty="0">
                <a:latin typeface="Times New Roman" panose="02020603050405020304" pitchFamily="18" charset="0"/>
                <a:cs typeface="Times New Roman" panose="02020603050405020304" pitchFamily="18" charset="0"/>
              </a:rPr>
              <a:t>diesel fuelled vehicles rolling on the roads.</a:t>
            </a:r>
          </a:p>
          <a:p>
            <a:pPr algn="just">
              <a:buFont typeface="Wingdings" pitchFamily="2" charset="2"/>
              <a:buChar char="ü"/>
            </a:pPr>
            <a:r>
              <a:rPr lang="en-US" sz="2400" dirty="0">
                <a:latin typeface="Times New Roman" panose="02020603050405020304" pitchFamily="18" charset="0"/>
                <a:cs typeface="Times New Roman" panose="02020603050405020304" pitchFamily="18" charset="0"/>
              </a:rPr>
              <a:t>Demands thorough understanding of Turbulent Non-premised Flames.</a:t>
            </a:r>
          </a:p>
          <a:p>
            <a:endParaRPr lang="en-IN" sz="2400" dirty="0">
              <a:latin typeface="Times New Roman" panose="02020603050405020304" pitchFamily="18" charset="0"/>
              <a:cs typeface="Times New Roman" panose="02020603050405020304" pitchFamily="18" charset="0"/>
            </a:endParaRPr>
          </a:p>
        </p:txBody>
      </p:sp>
      <p:grpSp>
        <p:nvGrpSpPr>
          <p:cNvPr id="3" name="Group 38">
            <a:extLst>
              <a:ext uri="{FF2B5EF4-FFF2-40B4-BE49-F238E27FC236}">
                <a16:creationId xmlns:a16="http://schemas.microsoft.com/office/drawing/2014/main" id="{94C71F4A-5F05-DA67-369F-696FC4E1D6D6}"/>
              </a:ext>
            </a:extLst>
          </p:cNvPr>
          <p:cNvGrpSpPr>
            <a:grpSpLocks/>
          </p:cNvGrpSpPr>
          <p:nvPr/>
        </p:nvGrpSpPr>
        <p:grpSpPr bwMode="auto">
          <a:xfrm>
            <a:off x="0" y="0"/>
            <a:ext cx="9144000" cy="6858000"/>
            <a:chOff x="0" y="0"/>
            <a:chExt cx="9144000" cy="6858000"/>
          </a:xfrm>
        </p:grpSpPr>
        <p:grpSp>
          <p:nvGrpSpPr>
            <p:cNvPr id="5" name="Group 19">
              <a:extLst>
                <a:ext uri="{FF2B5EF4-FFF2-40B4-BE49-F238E27FC236}">
                  <a16:creationId xmlns:a16="http://schemas.microsoft.com/office/drawing/2014/main" id="{D4FFCE76-249C-4DB0-B61E-8D9C89DF13FB}"/>
                </a:ext>
              </a:extLst>
            </p:cNvPr>
            <p:cNvGrpSpPr>
              <a:grpSpLocks/>
            </p:cNvGrpSpPr>
            <p:nvPr/>
          </p:nvGrpSpPr>
          <p:grpSpPr bwMode="auto">
            <a:xfrm>
              <a:off x="0" y="0"/>
              <a:ext cx="9144000" cy="6858000"/>
              <a:chOff x="0" y="0"/>
              <a:chExt cx="9144000" cy="6858000"/>
            </a:xfrm>
          </p:grpSpPr>
          <p:grpSp>
            <p:nvGrpSpPr>
              <p:cNvPr id="7" name="Group 8">
                <a:extLst>
                  <a:ext uri="{FF2B5EF4-FFF2-40B4-BE49-F238E27FC236}">
                    <a16:creationId xmlns:a16="http://schemas.microsoft.com/office/drawing/2014/main" id="{D490E1C5-7042-0EE1-BB9E-2F72AD715E24}"/>
                  </a:ext>
                </a:extLst>
              </p:cNvPr>
              <p:cNvGrpSpPr>
                <a:grpSpLocks/>
              </p:cNvGrpSpPr>
              <p:nvPr/>
            </p:nvGrpSpPr>
            <p:grpSpPr bwMode="auto">
              <a:xfrm>
                <a:off x="0" y="0"/>
                <a:ext cx="9144000" cy="6858000"/>
                <a:chOff x="0" y="0"/>
                <a:chExt cx="5760" cy="4320"/>
              </a:xfrm>
            </p:grpSpPr>
            <p:grpSp>
              <p:nvGrpSpPr>
                <p:cNvPr id="9" name="Group 9">
                  <a:extLst>
                    <a:ext uri="{FF2B5EF4-FFF2-40B4-BE49-F238E27FC236}">
                      <a16:creationId xmlns:a16="http://schemas.microsoft.com/office/drawing/2014/main" id="{8C21F09F-4F24-F5F2-476C-9A1491D7D362}"/>
                    </a:ext>
                  </a:extLst>
                </p:cNvPr>
                <p:cNvGrpSpPr>
                  <a:grpSpLocks/>
                </p:cNvGrpSpPr>
                <p:nvPr/>
              </p:nvGrpSpPr>
              <p:grpSpPr bwMode="auto">
                <a:xfrm>
                  <a:off x="0" y="0"/>
                  <a:ext cx="192" cy="4320"/>
                  <a:chOff x="0" y="-48"/>
                  <a:chExt cx="144" cy="4368"/>
                </a:xfrm>
              </p:grpSpPr>
              <p:sp>
                <p:nvSpPr>
                  <p:cNvPr id="19" name="Rectangle 10">
                    <a:extLst>
                      <a:ext uri="{FF2B5EF4-FFF2-40B4-BE49-F238E27FC236}">
                        <a16:creationId xmlns:a16="http://schemas.microsoft.com/office/drawing/2014/main" id="{325CBAD8-B9B6-6ABD-AA5C-BBC2330BB45E}"/>
                      </a:ext>
                    </a:extLst>
                  </p:cNvPr>
                  <p:cNvSpPr>
                    <a:spLocks noChangeArrowheads="1"/>
                  </p:cNvSpPr>
                  <p:nvPr/>
                </p:nvSpPr>
                <p:spPr bwMode="auto">
                  <a:xfrm>
                    <a:off x="0" y="-48"/>
                    <a:ext cx="144" cy="2352"/>
                  </a:xfrm>
                  <a:prstGeom prst="rect">
                    <a:avLst/>
                  </a:prstGeom>
                  <a:gradFill rotWithShape="0">
                    <a:gsLst>
                      <a:gs pos="0">
                        <a:srgbClr val="FF9900"/>
                      </a:gs>
                      <a:gs pos="100000">
                        <a:schemeClr val="bg1"/>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en-US" altLang="en-US" sz="2400"/>
                  </a:p>
                </p:txBody>
              </p:sp>
              <p:sp>
                <p:nvSpPr>
                  <p:cNvPr id="20" name="Rectangle 11">
                    <a:extLst>
                      <a:ext uri="{FF2B5EF4-FFF2-40B4-BE49-F238E27FC236}">
                        <a16:creationId xmlns:a16="http://schemas.microsoft.com/office/drawing/2014/main" id="{B37B764E-AF3D-66AF-AFC7-C59D6C19AAAA}"/>
                      </a:ext>
                    </a:extLst>
                  </p:cNvPr>
                  <p:cNvSpPr>
                    <a:spLocks noChangeArrowheads="1"/>
                  </p:cNvSpPr>
                  <p:nvPr/>
                </p:nvSpPr>
                <p:spPr bwMode="auto">
                  <a:xfrm>
                    <a:off x="0" y="2160"/>
                    <a:ext cx="144" cy="2160"/>
                  </a:xfrm>
                  <a:prstGeom prst="rect">
                    <a:avLst/>
                  </a:prstGeom>
                  <a:gradFill rotWithShape="0">
                    <a:gsLst>
                      <a:gs pos="0">
                        <a:schemeClr val="bg1"/>
                      </a:gs>
                      <a:gs pos="100000">
                        <a:srgbClr val="006600"/>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en-US" altLang="en-US" sz="2400"/>
                  </a:p>
                </p:txBody>
              </p:sp>
            </p:grpSp>
            <p:grpSp>
              <p:nvGrpSpPr>
                <p:cNvPr id="10" name="Group 12">
                  <a:extLst>
                    <a:ext uri="{FF2B5EF4-FFF2-40B4-BE49-F238E27FC236}">
                      <a16:creationId xmlns:a16="http://schemas.microsoft.com/office/drawing/2014/main" id="{4833B62F-95E2-1562-4B04-BC5801613104}"/>
                    </a:ext>
                  </a:extLst>
                </p:cNvPr>
                <p:cNvGrpSpPr>
                  <a:grpSpLocks/>
                </p:cNvGrpSpPr>
                <p:nvPr/>
              </p:nvGrpSpPr>
              <p:grpSpPr bwMode="auto">
                <a:xfrm>
                  <a:off x="5674" y="24"/>
                  <a:ext cx="86" cy="4296"/>
                  <a:chOff x="5616" y="-48"/>
                  <a:chExt cx="144" cy="4368"/>
                </a:xfrm>
              </p:grpSpPr>
              <p:sp>
                <p:nvSpPr>
                  <p:cNvPr id="17" name="Rectangle 13">
                    <a:extLst>
                      <a:ext uri="{FF2B5EF4-FFF2-40B4-BE49-F238E27FC236}">
                        <a16:creationId xmlns:a16="http://schemas.microsoft.com/office/drawing/2014/main" id="{645FC069-4772-E066-F6B4-86E7A57FBFAD}"/>
                      </a:ext>
                    </a:extLst>
                  </p:cNvPr>
                  <p:cNvSpPr>
                    <a:spLocks noChangeArrowheads="1"/>
                  </p:cNvSpPr>
                  <p:nvPr/>
                </p:nvSpPr>
                <p:spPr bwMode="auto">
                  <a:xfrm>
                    <a:off x="5616" y="-48"/>
                    <a:ext cx="144" cy="2352"/>
                  </a:xfrm>
                  <a:prstGeom prst="rect">
                    <a:avLst/>
                  </a:prstGeom>
                  <a:gradFill rotWithShape="0">
                    <a:gsLst>
                      <a:gs pos="0">
                        <a:srgbClr val="006600"/>
                      </a:gs>
                      <a:gs pos="100000">
                        <a:schemeClr val="bg1"/>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en-US" altLang="en-US" sz="2400"/>
                  </a:p>
                </p:txBody>
              </p:sp>
              <p:sp>
                <p:nvSpPr>
                  <p:cNvPr id="18" name="Rectangle 14">
                    <a:extLst>
                      <a:ext uri="{FF2B5EF4-FFF2-40B4-BE49-F238E27FC236}">
                        <a16:creationId xmlns:a16="http://schemas.microsoft.com/office/drawing/2014/main" id="{263C79B1-6802-BD1E-734D-8063166089F4}"/>
                      </a:ext>
                    </a:extLst>
                  </p:cNvPr>
                  <p:cNvSpPr>
                    <a:spLocks noChangeArrowheads="1"/>
                  </p:cNvSpPr>
                  <p:nvPr/>
                </p:nvSpPr>
                <p:spPr bwMode="auto">
                  <a:xfrm>
                    <a:off x="5616" y="2160"/>
                    <a:ext cx="144" cy="2160"/>
                  </a:xfrm>
                  <a:prstGeom prst="rect">
                    <a:avLst/>
                  </a:prstGeom>
                  <a:gradFill rotWithShape="0">
                    <a:gsLst>
                      <a:gs pos="0">
                        <a:schemeClr val="bg1"/>
                      </a:gs>
                      <a:gs pos="100000">
                        <a:srgbClr val="FF9900"/>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en-US" altLang="en-US" sz="2400"/>
                  </a:p>
                </p:txBody>
              </p:sp>
            </p:grpSp>
            <p:grpSp>
              <p:nvGrpSpPr>
                <p:cNvPr id="11" name="Group 15">
                  <a:extLst>
                    <a:ext uri="{FF2B5EF4-FFF2-40B4-BE49-F238E27FC236}">
                      <a16:creationId xmlns:a16="http://schemas.microsoft.com/office/drawing/2014/main" id="{52387169-C24D-7592-915D-C2FC3CB25018}"/>
                    </a:ext>
                  </a:extLst>
                </p:cNvPr>
                <p:cNvGrpSpPr>
                  <a:grpSpLocks/>
                </p:cNvGrpSpPr>
                <p:nvPr/>
              </p:nvGrpSpPr>
              <p:grpSpPr bwMode="auto">
                <a:xfrm>
                  <a:off x="144" y="0"/>
                  <a:ext cx="5616" cy="144"/>
                  <a:chOff x="96" y="-48"/>
                  <a:chExt cx="5520" cy="144"/>
                </a:xfrm>
              </p:grpSpPr>
              <p:sp>
                <p:nvSpPr>
                  <p:cNvPr id="15" name="Rectangle 16">
                    <a:extLst>
                      <a:ext uri="{FF2B5EF4-FFF2-40B4-BE49-F238E27FC236}">
                        <a16:creationId xmlns:a16="http://schemas.microsoft.com/office/drawing/2014/main" id="{3D6F2906-3411-E7E1-D42F-6916636AACE3}"/>
                      </a:ext>
                    </a:extLst>
                  </p:cNvPr>
                  <p:cNvSpPr>
                    <a:spLocks noChangeArrowheads="1"/>
                  </p:cNvSpPr>
                  <p:nvPr/>
                </p:nvSpPr>
                <p:spPr bwMode="auto">
                  <a:xfrm>
                    <a:off x="96" y="-48"/>
                    <a:ext cx="2736" cy="144"/>
                  </a:xfrm>
                  <a:prstGeom prst="rect">
                    <a:avLst/>
                  </a:prstGeom>
                  <a:gradFill rotWithShape="0">
                    <a:gsLst>
                      <a:gs pos="0">
                        <a:srgbClr val="FF9900"/>
                      </a:gs>
                      <a:gs pos="100000">
                        <a:schemeClr val="bg1"/>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en-US" altLang="en-US" sz="2400"/>
                  </a:p>
                </p:txBody>
              </p:sp>
              <p:sp>
                <p:nvSpPr>
                  <p:cNvPr id="16" name="Rectangle 17">
                    <a:extLst>
                      <a:ext uri="{FF2B5EF4-FFF2-40B4-BE49-F238E27FC236}">
                        <a16:creationId xmlns:a16="http://schemas.microsoft.com/office/drawing/2014/main" id="{0FE617B1-3588-6969-D103-DBD9C877A262}"/>
                      </a:ext>
                    </a:extLst>
                  </p:cNvPr>
                  <p:cNvSpPr>
                    <a:spLocks noChangeArrowheads="1"/>
                  </p:cNvSpPr>
                  <p:nvPr/>
                </p:nvSpPr>
                <p:spPr bwMode="auto">
                  <a:xfrm>
                    <a:off x="2832" y="-48"/>
                    <a:ext cx="2784" cy="144"/>
                  </a:xfrm>
                  <a:prstGeom prst="rect">
                    <a:avLst/>
                  </a:prstGeom>
                  <a:gradFill rotWithShape="0">
                    <a:gsLst>
                      <a:gs pos="0">
                        <a:schemeClr val="bg1"/>
                      </a:gs>
                      <a:gs pos="100000">
                        <a:srgbClr val="006600"/>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en-US" altLang="en-US" sz="2400"/>
                  </a:p>
                </p:txBody>
              </p:sp>
            </p:grpSp>
            <p:grpSp>
              <p:nvGrpSpPr>
                <p:cNvPr id="12" name="Group 18">
                  <a:extLst>
                    <a:ext uri="{FF2B5EF4-FFF2-40B4-BE49-F238E27FC236}">
                      <a16:creationId xmlns:a16="http://schemas.microsoft.com/office/drawing/2014/main" id="{063396AE-D202-4F46-3C69-5A05E26A4FDC}"/>
                    </a:ext>
                  </a:extLst>
                </p:cNvPr>
                <p:cNvGrpSpPr>
                  <a:grpSpLocks/>
                </p:cNvGrpSpPr>
                <p:nvPr/>
              </p:nvGrpSpPr>
              <p:grpSpPr bwMode="auto">
                <a:xfrm>
                  <a:off x="144" y="4234"/>
                  <a:ext cx="5616" cy="86"/>
                  <a:chOff x="96" y="4176"/>
                  <a:chExt cx="5520" cy="144"/>
                </a:xfrm>
              </p:grpSpPr>
              <p:sp>
                <p:nvSpPr>
                  <p:cNvPr id="13" name="Rectangle 19">
                    <a:extLst>
                      <a:ext uri="{FF2B5EF4-FFF2-40B4-BE49-F238E27FC236}">
                        <a16:creationId xmlns:a16="http://schemas.microsoft.com/office/drawing/2014/main" id="{0F629465-18B0-6414-F9E4-4EB2D2A4CC7A}"/>
                      </a:ext>
                    </a:extLst>
                  </p:cNvPr>
                  <p:cNvSpPr>
                    <a:spLocks noChangeArrowheads="1"/>
                  </p:cNvSpPr>
                  <p:nvPr/>
                </p:nvSpPr>
                <p:spPr bwMode="auto">
                  <a:xfrm>
                    <a:off x="96" y="4176"/>
                    <a:ext cx="2736" cy="144"/>
                  </a:xfrm>
                  <a:prstGeom prst="rect">
                    <a:avLst/>
                  </a:prstGeom>
                  <a:gradFill rotWithShape="0">
                    <a:gsLst>
                      <a:gs pos="0">
                        <a:srgbClr val="006600"/>
                      </a:gs>
                      <a:gs pos="100000">
                        <a:schemeClr val="bg1"/>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en-US" altLang="en-US" sz="2400"/>
                  </a:p>
                </p:txBody>
              </p:sp>
              <p:sp>
                <p:nvSpPr>
                  <p:cNvPr id="14" name="Rectangle 20">
                    <a:extLst>
                      <a:ext uri="{FF2B5EF4-FFF2-40B4-BE49-F238E27FC236}">
                        <a16:creationId xmlns:a16="http://schemas.microsoft.com/office/drawing/2014/main" id="{E3160E6B-36CF-DE14-7E61-00D27F15661A}"/>
                      </a:ext>
                    </a:extLst>
                  </p:cNvPr>
                  <p:cNvSpPr>
                    <a:spLocks noChangeArrowheads="1"/>
                  </p:cNvSpPr>
                  <p:nvPr/>
                </p:nvSpPr>
                <p:spPr bwMode="auto">
                  <a:xfrm>
                    <a:off x="2832" y="4176"/>
                    <a:ext cx="2784" cy="144"/>
                  </a:xfrm>
                  <a:prstGeom prst="rect">
                    <a:avLst/>
                  </a:prstGeom>
                  <a:gradFill rotWithShape="0">
                    <a:gsLst>
                      <a:gs pos="0">
                        <a:schemeClr val="bg1"/>
                      </a:gs>
                      <a:gs pos="100000">
                        <a:srgbClr val="FF9900"/>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en-US" altLang="en-US" sz="2400"/>
                  </a:p>
                </p:txBody>
              </p:sp>
            </p:grpSp>
          </p:grpSp>
          <p:sp>
            <p:nvSpPr>
              <p:cNvPr id="8" name="Rectangle 21">
                <a:extLst>
                  <a:ext uri="{FF2B5EF4-FFF2-40B4-BE49-F238E27FC236}">
                    <a16:creationId xmlns:a16="http://schemas.microsoft.com/office/drawing/2014/main" id="{29B7E145-7A57-0F50-E2A9-7C057E9E2BA3}"/>
                  </a:ext>
                </a:extLst>
              </p:cNvPr>
              <p:cNvSpPr>
                <a:spLocks noChangeArrowheads="1"/>
              </p:cNvSpPr>
              <p:nvPr/>
            </p:nvSpPr>
            <p:spPr bwMode="auto">
              <a:xfrm>
                <a:off x="179388" y="1066800"/>
                <a:ext cx="8812212" cy="76200"/>
              </a:xfrm>
              <a:prstGeom prst="rect">
                <a:avLst/>
              </a:prstGeom>
              <a:gradFill rotWithShape="0">
                <a:gsLst>
                  <a:gs pos="0">
                    <a:schemeClr val="accent2"/>
                  </a:gs>
                  <a:gs pos="50000">
                    <a:schemeClr val="hlink"/>
                  </a:gs>
                  <a:gs pos="100000">
                    <a:schemeClr val="accent2"/>
                  </a:gs>
                </a:gsLst>
                <a:lin ang="0" scaled="1"/>
              </a:gradFill>
              <a:ln w="9525">
                <a:noFill/>
                <a:miter lim="800000"/>
                <a:headEnd/>
                <a:tailEnd/>
              </a:ln>
              <a:effectLst/>
            </p:spPr>
            <p:txBody>
              <a:bodyPr wrap="none" anchor="ctr"/>
              <a:lstStyle/>
              <a:p>
                <a:pPr>
                  <a:defRPr/>
                </a:pPr>
                <a:endParaRPr lang="en-US">
                  <a:latin typeface="Times New Roman" charset="0"/>
                </a:endParaRPr>
              </a:p>
            </p:txBody>
          </p:sp>
        </p:grpSp>
        <p:pic>
          <p:nvPicPr>
            <p:cNvPr id="6" name="Picture 42" descr="A picture containing shape&#10;&#10;Description automatically generated">
              <a:extLst>
                <a:ext uri="{FF2B5EF4-FFF2-40B4-BE49-F238E27FC236}">
                  <a16:creationId xmlns:a16="http://schemas.microsoft.com/office/drawing/2014/main" id="{7B9A427F-78C6-6D41-AD2B-4F8374AD0E3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35460" y="194436"/>
              <a:ext cx="1656140" cy="872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16853180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dissolve">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dissolve">
                                      <p:cBhvr>
                                        <p:cTn id="12" dur="500"/>
                                        <p:tgtEl>
                                          <p:spTgt spid="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Effect transition="in" filter="dissolve">
                                      <p:cBhvr>
                                        <p:cTn id="17" dur="500"/>
                                        <p:tgtEl>
                                          <p:spTgt spid="2">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2">
                                            <p:txEl>
                                              <p:pRg st="3" end="3"/>
                                            </p:txEl>
                                          </p:spTgt>
                                        </p:tgtEl>
                                        <p:attrNameLst>
                                          <p:attrName>style.visibility</p:attrName>
                                        </p:attrNameLst>
                                      </p:cBhvr>
                                      <p:to>
                                        <p:strVal val="visible"/>
                                      </p:to>
                                    </p:set>
                                    <p:animEffect transition="in" filter="dissolve">
                                      <p:cBhvr>
                                        <p:cTn id="22" dur="500"/>
                                        <p:tgtEl>
                                          <p:spTgt spid="2">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2">
                                            <p:txEl>
                                              <p:pRg st="4" end="4"/>
                                            </p:txEl>
                                          </p:spTgt>
                                        </p:tgtEl>
                                        <p:attrNameLst>
                                          <p:attrName>style.visibility</p:attrName>
                                        </p:attrNameLst>
                                      </p:cBhvr>
                                      <p:to>
                                        <p:strVal val="visible"/>
                                      </p:to>
                                    </p:set>
                                    <p:animEffect transition="in" filter="dissolve">
                                      <p:cBhvr>
                                        <p:cTn id="27" dur="500"/>
                                        <p:tgtEl>
                                          <p:spTgt spid="2">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9" presetClass="entr" presetSubtype="0" fill="hold" grpId="0" nodeType="clickEffect">
                                  <p:stCondLst>
                                    <p:cond delay="0"/>
                                  </p:stCondLst>
                                  <p:childTnLst>
                                    <p:set>
                                      <p:cBhvr>
                                        <p:cTn id="31" dur="1" fill="hold">
                                          <p:stCondLst>
                                            <p:cond delay="0"/>
                                          </p:stCondLst>
                                        </p:cTn>
                                        <p:tgtEl>
                                          <p:spTgt spid="2">
                                            <p:txEl>
                                              <p:pRg st="5" end="5"/>
                                            </p:txEl>
                                          </p:spTgt>
                                        </p:tgtEl>
                                        <p:attrNameLst>
                                          <p:attrName>style.visibility</p:attrName>
                                        </p:attrNameLst>
                                      </p:cBhvr>
                                      <p:to>
                                        <p:strVal val="visible"/>
                                      </p:to>
                                    </p:set>
                                    <p:animEffect transition="in" filter="dissolve">
                                      <p:cBhvr>
                                        <p:cTn id="32" dur="500"/>
                                        <p:tgtEl>
                                          <p:spTgt spid="2">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231" name="Group 22">
            <a:extLst>
              <a:ext uri="{FF2B5EF4-FFF2-40B4-BE49-F238E27FC236}">
                <a16:creationId xmlns:a16="http://schemas.microsoft.com/office/drawing/2014/main" id="{3B7CE2B0-8419-E353-7E79-3CED51963B5E}"/>
              </a:ext>
            </a:extLst>
          </p:cNvPr>
          <p:cNvGrpSpPr>
            <a:grpSpLocks/>
          </p:cNvGrpSpPr>
          <p:nvPr/>
        </p:nvGrpSpPr>
        <p:grpSpPr bwMode="auto">
          <a:xfrm>
            <a:off x="1381125" y="1622425"/>
            <a:ext cx="6365875" cy="4081463"/>
            <a:chOff x="1381125" y="1622425"/>
            <a:chExt cx="6365875" cy="4081463"/>
          </a:xfrm>
        </p:grpSpPr>
        <p:pic>
          <p:nvPicPr>
            <p:cNvPr id="9250" name="Picture 2" descr="~lwf0005">
              <a:extLst>
                <a:ext uri="{FF2B5EF4-FFF2-40B4-BE49-F238E27FC236}">
                  <a16:creationId xmlns:a16="http://schemas.microsoft.com/office/drawing/2014/main" id="{1526F9FE-3FA7-38F7-3DE3-E76A3540C4E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81125" y="1622425"/>
              <a:ext cx="6365875" cy="4081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 name="Rectangle 21">
              <a:extLst>
                <a:ext uri="{FF2B5EF4-FFF2-40B4-BE49-F238E27FC236}">
                  <a16:creationId xmlns:a16="http://schemas.microsoft.com/office/drawing/2014/main" id="{B45A78D2-F97A-05E8-5A86-05A10F096858}"/>
                </a:ext>
              </a:extLst>
            </p:cNvPr>
            <p:cNvSpPr/>
            <p:nvPr/>
          </p:nvSpPr>
          <p:spPr>
            <a:xfrm>
              <a:off x="2362200" y="1981200"/>
              <a:ext cx="4419600" cy="2971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sp>
        <p:nvSpPr>
          <p:cNvPr id="9232" name="Text Box 3">
            <a:extLst>
              <a:ext uri="{FF2B5EF4-FFF2-40B4-BE49-F238E27FC236}">
                <a16:creationId xmlns:a16="http://schemas.microsoft.com/office/drawing/2014/main" id="{F8831A65-E42C-0473-5C4C-0DAD9B7B7EF6}"/>
              </a:ext>
            </a:extLst>
          </p:cNvPr>
          <p:cNvSpPr txBox="1">
            <a:spLocks noChangeArrowheads="1"/>
          </p:cNvSpPr>
          <p:nvPr/>
        </p:nvSpPr>
        <p:spPr bwMode="auto">
          <a:xfrm>
            <a:off x="2057400" y="228600"/>
            <a:ext cx="457835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lang="en-US" altLang="en-US" sz="2800"/>
              <a:t>Feel the In-Cylinder Processes</a:t>
            </a:r>
          </a:p>
        </p:txBody>
      </p:sp>
      <p:sp>
        <p:nvSpPr>
          <p:cNvPr id="9233" name="Line 9">
            <a:extLst>
              <a:ext uri="{FF2B5EF4-FFF2-40B4-BE49-F238E27FC236}">
                <a16:creationId xmlns:a16="http://schemas.microsoft.com/office/drawing/2014/main" id="{C2F5DC85-12FC-D996-C812-182B9A562646}"/>
              </a:ext>
            </a:extLst>
          </p:cNvPr>
          <p:cNvSpPr>
            <a:spLocks noChangeShapeType="1"/>
          </p:cNvSpPr>
          <p:nvPr/>
        </p:nvSpPr>
        <p:spPr bwMode="auto">
          <a:xfrm flipH="1" flipV="1">
            <a:off x="2844800" y="5842000"/>
            <a:ext cx="241300" cy="0"/>
          </a:xfrm>
          <a:prstGeom prst="line">
            <a:avLst/>
          </a:prstGeom>
          <a:noFill/>
          <a:ln w="9525">
            <a:solidFill>
              <a:srgbClr val="FF3300"/>
            </a:solidFill>
            <a:round/>
            <a:headEnd/>
            <a:tailEnd/>
          </a:ln>
          <a:extLst>
            <a:ext uri="{909E8E84-426E-40DD-AFC4-6F175D3DCCD1}">
              <a14:hiddenFill xmlns:a14="http://schemas.microsoft.com/office/drawing/2010/main">
                <a:noFill/>
              </a14:hiddenFill>
            </a:ext>
          </a:extLst>
        </p:spPr>
        <p:txBody>
          <a:bodyPr/>
          <a:lstStyle/>
          <a:p>
            <a:endParaRPr lang="en-US"/>
          </a:p>
        </p:txBody>
      </p:sp>
      <p:grpSp>
        <p:nvGrpSpPr>
          <p:cNvPr id="3" name="Group 14">
            <a:extLst>
              <a:ext uri="{FF2B5EF4-FFF2-40B4-BE49-F238E27FC236}">
                <a16:creationId xmlns:a16="http://schemas.microsoft.com/office/drawing/2014/main" id="{2A2001EB-5E8F-6CC0-5C0B-7598D81279CE}"/>
              </a:ext>
            </a:extLst>
          </p:cNvPr>
          <p:cNvGrpSpPr>
            <a:grpSpLocks/>
          </p:cNvGrpSpPr>
          <p:nvPr/>
        </p:nvGrpSpPr>
        <p:grpSpPr bwMode="auto">
          <a:xfrm>
            <a:off x="1127125" y="5295900"/>
            <a:ext cx="1743075" cy="417513"/>
            <a:chOff x="1127125" y="5295900"/>
            <a:chExt cx="1743075" cy="417513"/>
          </a:xfrm>
        </p:grpSpPr>
        <p:grpSp>
          <p:nvGrpSpPr>
            <p:cNvPr id="9246" name="Group 5">
              <a:extLst>
                <a:ext uri="{FF2B5EF4-FFF2-40B4-BE49-F238E27FC236}">
                  <a16:creationId xmlns:a16="http://schemas.microsoft.com/office/drawing/2014/main" id="{A0C062C1-A0C7-F8F3-F2E6-F7977FBDE6F4}"/>
                </a:ext>
              </a:extLst>
            </p:cNvPr>
            <p:cNvGrpSpPr>
              <a:grpSpLocks/>
            </p:cNvGrpSpPr>
            <p:nvPr/>
          </p:nvGrpSpPr>
          <p:grpSpPr bwMode="auto">
            <a:xfrm>
              <a:off x="2628900" y="5295900"/>
              <a:ext cx="241300" cy="279400"/>
              <a:chOff x="1656" y="3576"/>
              <a:chExt cx="152" cy="176"/>
            </a:xfrm>
          </p:grpSpPr>
          <p:sp>
            <p:nvSpPr>
              <p:cNvPr id="9248" name="Line 6">
                <a:extLst>
                  <a:ext uri="{FF2B5EF4-FFF2-40B4-BE49-F238E27FC236}">
                    <a16:creationId xmlns:a16="http://schemas.microsoft.com/office/drawing/2014/main" id="{9839F2A0-3739-C2E2-7162-692447DC268F}"/>
                  </a:ext>
                </a:extLst>
              </p:cNvPr>
              <p:cNvSpPr>
                <a:spLocks noChangeShapeType="1"/>
              </p:cNvSpPr>
              <p:nvPr/>
            </p:nvSpPr>
            <p:spPr bwMode="auto">
              <a:xfrm flipH="1">
                <a:off x="1808" y="3576"/>
                <a:ext cx="0" cy="168"/>
              </a:xfrm>
              <a:prstGeom prst="line">
                <a:avLst/>
              </a:prstGeom>
              <a:noFill/>
              <a:ln w="9525">
                <a:solidFill>
                  <a:schemeClr val="accent2"/>
                </a:solidFill>
                <a:round/>
                <a:headEnd type="triangle" w="med" len="med"/>
                <a:tailEnd/>
              </a:ln>
              <a:extLst>
                <a:ext uri="{909E8E84-426E-40DD-AFC4-6F175D3DCCD1}">
                  <a14:hiddenFill xmlns:a14="http://schemas.microsoft.com/office/drawing/2010/main">
                    <a:noFill/>
                  </a14:hiddenFill>
                </a:ext>
              </a:extLst>
            </p:spPr>
            <p:txBody>
              <a:bodyPr/>
              <a:lstStyle/>
              <a:p>
                <a:endParaRPr lang="en-US"/>
              </a:p>
            </p:txBody>
          </p:sp>
          <p:sp>
            <p:nvSpPr>
              <p:cNvPr id="9249" name="Line 7">
                <a:extLst>
                  <a:ext uri="{FF2B5EF4-FFF2-40B4-BE49-F238E27FC236}">
                    <a16:creationId xmlns:a16="http://schemas.microsoft.com/office/drawing/2014/main" id="{26EA244D-934C-2B64-B164-C9688A17D933}"/>
                  </a:ext>
                </a:extLst>
              </p:cNvPr>
              <p:cNvSpPr>
                <a:spLocks noChangeShapeType="1"/>
              </p:cNvSpPr>
              <p:nvPr/>
            </p:nvSpPr>
            <p:spPr bwMode="auto">
              <a:xfrm flipH="1" flipV="1">
                <a:off x="1656" y="3752"/>
                <a:ext cx="152" cy="0"/>
              </a:xfrm>
              <a:prstGeom prst="line">
                <a:avLst/>
              </a:prstGeom>
              <a:noFill/>
              <a:ln w="9525">
                <a:solidFill>
                  <a:schemeClr val="accent2"/>
                </a:solidFill>
                <a:round/>
                <a:headEnd/>
                <a:tailEnd/>
              </a:ln>
              <a:extLst>
                <a:ext uri="{909E8E84-426E-40DD-AFC4-6F175D3DCCD1}">
                  <a14:hiddenFill xmlns:a14="http://schemas.microsoft.com/office/drawing/2010/main">
                    <a:noFill/>
                  </a14:hiddenFill>
                </a:ext>
              </a:extLst>
            </p:spPr>
            <p:txBody>
              <a:bodyPr/>
              <a:lstStyle/>
              <a:p>
                <a:endParaRPr lang="en-US"/>
              </a:p>
            </p:txBody>
          </p:sp>
        </p:grpSp>
        <p:sp>
          <p:nvSpPr>
            <p:cNvPr id="9247" name="Text Box 10">
              <a:extLst>
                <a:ext uri="{FF2B5EF4-FFF2-40B4-BE49-F238E27FC236}">
                  <a16:creationId xmlns:a16="http://schemas.microsoft.com/office/drawing/2014/main" id="{47BE7B80-8B89-855E-0047-2A1A15F707F1}"/>
                </a:ext>
              </a:extLst>
            </p:cNvPr>
            <p:cNvSpPr txBox="1">
              <a:spLocks noChangeArrowheads="1"/>
            </p:cNvSpPr>
            <p:nvPr/>
          </p:nvSpPr>
          <p:spPr bwMode="auto">
            <a:xfrm>
              <a:off x="1127125" y="5408613"/>
              <a:ext cx="1455738"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lang="en-CA" altLang="en-US" sz="1400"/>
                <a:t>Start of injection</a:t>
              </a:r>
              <a:endParaRPr lang="en-US" altLang="en-US" sz="1400"/>
            </a:p>
          </p:txBody>
        </p:sp>
      </p:grpSp>
      <p:grpSp>
        <p:nvGrpSpPr>
          <p:cNvPr id="5" name="Group 15">
            <a:extLst>
              <a:ext uri="{FF2B5EF4-FFF2-40B4-BE49-F238E27FC236}">
                <a16:creationId xmlns:a16="http://schemas.microsoft.com/office/drawing/2014/main" id="{D9117E89-D108-E3AF-4670-0EA8AAD19D97}"/>
              </a:ext>
            </a:extLst>
          </p:cNvPr>
          <p:cNvGrpSpPr>
            <a:grpSpLocks/>
          </p:cNvGrpSpPr>
          <p:nvPr/>
        </p:nvGrpSpPr>
        <p:grpSpPr bwMode="auto">
          <a:xfrm>
            <a:off x="1127125" y="5130800"/>
            <a:ext cx="1958975" cy="849313"/>
            <a:chOff x="1127125" y="5130800"/>
            <a:chExt cx="1958975" cy="849313"/>
          </a:xfrm>
        </p:grpSpPr>
        <p:sp>
          <p:nvSpPr>
            <p:cNvPr id="9244" name="Line 8">
              <a:extLst>
                <a:ext uri="{FF2B5EF4-FFF2-40B4-BE49-F238E27FC236}">
                  <a16:creationId xmlns:a16="http://schemas.microsoft.com/office/drawing/2014/main" id="{B8857D94-38E3-EAF3-E0D7-6284E547052A}"/>
                </a:ext>
              </a:extLst>
            </p:cNvPr>
            <p:cNvSpPr>
              <a:spLocks noChangeShapeType="1"/>
            </p:cNvSpPr>
            <p:nvPr/>
          </p:nvSpPr>
          <p:spPr bwMode="auto">
            <a:xfrm flipH="1">
              <a:off x="3086100" y="5130800"/>
              <a:ext cx="0" cy="706438"/>
            </a:xfrm>
            <a:prstGeom prst="line">
              <a:avLst/>
            </a:prstGeom>
            <a:noFill/>
            <a:ln w="9525">
              <a:solidFill>
                <a:srgbClr val="FF3300"/>
              </a:solidFill>
              <a:round/>
              <a:headEnd type="triangle" w="med" len="med"/>
              <a:tailEnd/>
            </a:ln>
            <a:extLst>
              <a:ext uri="{909E8E84-426E-40DD-AFC4-6F175D3DCCD1}">
                <a14:hiddenFill xmlns:a14="http://schemas.microsoft.com/office/drawing/2010/main">
                  <a:noFill/>
                </a14:hiddenFill>
              </a:ext>
            </a:extLst>
          </p:spPr>
          <p:txBody>
            <a:bodyPr/>
            <a:lstStyle/>
            <a:p>
              <a:endParaRPr lang="en-US"/>
            </a:p>
          </p:txBody>
        </p:sp>
        <p:sp>
          <p:nvSpPr>
            <p:cNvPr id="9245" name="Text Box 11">
              <a:extLst>
                <a:ext uri="{FF2B5EF4-FFF2-40B4-BE49-F238E27FC236}">
                  <a16:creationId xmlns:a16="http://schemas.microsoft.com/office/drawing/2014/main" id="{397EE9D6-DC26-0C0B-D5BC-AE9C544A2660}"/>
                </a:ext>
              </a:extLst>
            </p:cNvPr>
            <p:cNvSpPr txBox="1">
              <a:spLocks noChangeArrowheads="1"/>
            </p:cNvSpPr>
            <p:nvPr/>
          </p:nvSpPr>
          <p:spPr bwMode="auto">
            <a:xfrm>
              <a:off x="1127125" y="5675313"/>
              <a:ext cx="1711325"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lang="en-CA" altLang="en-US" sz="1400"/>
                <a:t>Start of combustion</a:t>
              </a:r>
              <a:endParaRPr lang="en-US" altLang="en-US" sz="1400"/>
            </a:p>
          </p:txBody>
        </p:sp>
      </p:grpSp>
      <p:grpSp>
        <p:nvGrpSpPr>
          <p:cNvPr id="6" name="Group 16">
            <a:extLst>
              <a:ext uri="{FF2B5EF4-FFF2-40B4-BE49-F238E27FC236}">
                <a16:creationId xmlns:a16="http://schemas.microsoft.com/office/drawing/2014/main" id="{8A4E2243-2ADF-5C76-8D89-61570C3F3665}"/>
              </a:ext>
            </a:extLst>
          </p:cNvPr>
          <p:cNvGrpSpPr>
            <a:grpSpLocks/>
          </p:cNvGrpSpPr>
          <p:nvPr/>
        </p:nvGrpSpPr>
        <p:grpSpPr bwMode="auto">
          <a:xfrm>
            <a:off x="1774825" y="5346700"/>
            <a:ext cx="1743075" cy="887413"/>
            <a:chOff x="1774825" y="5346700"/>
            <a:chExt cx="1743075" cy="887413"/>
          </a:xfrm>
        </p:grpSpPr>
        <p:sp>
          <p:nvSpPr>
            <p:cNvPr id="9241" name="Line 12">
              <a:extLst>
                <a:ext uri="{FF2B5EF4-FFF2-40B4-BE49-F238E27FC236}">
                  <a16:creationId xmlns:a16="http://schemas.microsoft.com/office/drawing/2014/main" id="{0EF63256-11D7-2D6F-2413-EF55429D31EE}"/>
                </a:ext>
              </a:extLst>
            </p:cNvPr>
            <p:cNvSpPr>
              <a:spLocks noChangeShapeType="1"/>
            </p:cNvSpPr>
            <p:nvPr/>
          </p:nvSpPr>
          <p:spPr bwMode="auto">
            <a:xfrm flipH="1">
              <a:off x="3517900" y="5346700"/>
              <a:ext cx="0" cy="744538"/>
            </a:xfrm>
            <a:prstGeom prst="line">
              <a:avLst/>
            </a:prstGeom>
            <a:noFill/>
            <a:ln w="9525">
              <a:solidFill>
                <a:schemeClr val="accent2"/>
              </a:solidFill>
              <a:round/>
              <a:headEnd type="triangle" w="med" len="med"/>
              <a:tailEnd/>
            </a:ln>
            <a:extLst>
              <a:ext uri="{909E8E84-426E-40DD-AFC4-6F175D3DCCD1}">
                <a14:hiddenFill xmlns:a14="http://schemas.microsoft.com/office/drawing/2010/main">
                  <a:noFill/>
                </a14:hiddenFill>
              </a:ext>
            </a:extLst>
          </p:spPr>
          <p:txBody>
            <a:bodyPr/>
            <a:lstStyle/>
            <a:p>
              <a:endParaRPr lang="en-US"/>
            </a:p>
          </p:txBody>
        </p:sp>
        <p:sp>
          <p:nvSpPr>
            <p:cNvPr id="9242" name="Line 13">
              <a:extLst>
                <a:ext uri="{FF2B5EF4-FFF2-40B4-BE49-F238E27FC236}">
                  <a16:creationId xmlns:a16="http://schemas.microsoft.com/office/drawing/2014/main" id="{3523C882-1550-4358-6156-DC8E4AC134B1}"/>
                </a:ext>
              </a:extLst>
            </p:cNvPr>
            <p:cNvSpPr>
              <a:spLocks noChangeShapeType="1"/>
            </p:cNvSpPr>
            <p:nvPr/>
          </p:nvSpPr>
          <p:spPr bwMode="auto">
            <a:xfrm flipH="1" flipV="1">
              <a:off x="3263900" y="6083300"/>
              <a:ext cx="241300" cy="0"/>
            </a:xfrm>
            <a:prstGeom prst="line">
              <a:avLst/>
            </a:prstGeom>
            <a:noFill/>
            <a:ln w="9525">
              <a:solidFill>
                <a:schemeClr val="accent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243" name="Text Box 14">
              <a:extLst>
                <a:ext uri="{FF2B5EF4-FFF2-40B4-BE49-F238E27FC236}">
                  <a16:creationId xmlns:a16="http://schemas.microsoft.com/office/drawing/2014/main" id="{559FE6B4-7BD5-2BEE-EA2A-7D40CB31A779}"/>
                </a:ext>
              </a:extLst>
            </p:cNvPr>
            <p:cNvSpPr txBox="1">
              <a:spLocks noChangeArrowheads="1"/>
            </p:cNvSpPr>
            <p:nvPr/>
          </p:nvSpPr>
          <p:spPr bwMode="auto">
            <a:xfrm>
              <a:off x="1774825" y="5929313"/>
              <a:ext cx="13970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lang="en-CA" altLang="en-US" sz="1400"/>
                <a:t>End of injection</a:t>
              </a:r>
              <a:endParaRPr lang="en-US" altLang="en-US" sz="1400"/>
            </a:p>
          </p:txBody>
        </p:sp>
      </p:grpSp>
      <p:sp>
        <p:nvSpPr>
          <p:cNvPr id="18" name="Freeform 17">
            <a:extLst>
              <a:ext uri="{FF2B5EF4-FFF2-40B4-BE49-F238E27FC236}">
                <a16:creationId xmlns:a16="http://schemas.microsoft.com/office/drawing/2014/main" id="{C19F0603-F51E-FC47-4594-CE446151319D}"/>
              </a:ext>
            </a:extLst>
          </p:cNvPr>
          <p:cNvSpPr/>
          <p:nvPr/>
        </p:nvSpPr>
        <p:spPr>
          <a:xfrm>
            <a:off x="2143125" y="3021013"/>
            <a:ext cx="4872038" cy="1838325"/>
          </a:xfrm>
          <a:custGeom>
            <a:avLst/>
            <a:gdLst>
              <a:gd name="connsiteX0" fmla="*/ 0 w 4872250"/>
              <a:gd name="connsiteY0" fmla="*/ 1742364 h 1837898"/>
              <a:gd name="connsiteX1" fmla="*/ 54591 w 4872250"/>
              <a:gd name="connsiteY1" fmla="*/ 1742364 h 1837898"/>
              <a:gd name="connsiteX2" fmla="*/ 272955 w 4872250"/>
              <a:gd name="connsiteY2" fmla="*/ 1646829 h 1837898"/>
              <a:gd name="connsiteX3" fmla="*/ 696035 w 4872250"/>
              <a:gd name="connsiteY3" fmla="*/ 1360226 h 1837898"/>
              <a:gd name="connsiteX4" fmla="*/ 968991 w 4872250"/>
              <a:gd name="connsiteY4" fmla="*/ 1073623 h 1837898"/>
              <a:gd name="connsiteX5" fmla="*/ 1078173 w 4872250"/>
              <a:gd name="connsiteY5" fmla="*/ 746077 h 1837898"/>
              <a:gd name="connsiteX6" fmla="*/ 1241946 w 4872250"/>
              <a:gd name="connsiteY6" fmla="*/ 404883 h 1837898"/>
              <a:gd name="connsiteX7" fmla="*/ 1473958 w 4872250"/>
              <a:gd name="connsiteY7" fmla="*/ 77337 h 1837898"/>
              <a:gd name="connsiteX8" fmla="*/ 1555844 w 4872250"/>
              <a:gd name="connsiteY8" fmla="*/ 9098 h 1837898"/>
              <a:gd name="connsiteX9" fmla="*/ 1665026 w 4872250"/>
              <a:gd name="connsiteY9" fmla="*/ 36394 h 1837898"/>
              <a:gd name="connsiteX10" fmla="*/ 1897038 w 4872250"/>
              <a:gd name="connsiteY10" fmla="*/ 227462 h 1837898"/>
              <a:gd name="connsiteX11" fmla="*/ 2060811 w 4872250"/>
              <a:gd name="connsiteY11" fmla="*/ 555008 h 1837898"/>
              <a:gd name="connsiteX12" fmla="*/ 2306471 w 4872250"/>
              <a:gd name="connsiteY12" fmla="*/ 950794 h 1837898"/>
              <a:gd name="connsiteX13" fmla="*/ 2620370 w 4872250"/>
              <a:gd name="connsiteY13" fmla="*/ 1251044 h 1837898"/>
              <a:gd name="connsiteX14" fmla="*/ 2947916 w 4872250"/>
              <a:gd name="connsiteY14" fmla="*/ 1523999 h 1837898"/>
              <a:gd name="connsiteX15" fmla="*/ 3534770 w 4872250"/>
              <a:gd name="connsiteY15" fmla="*/ 1701420 h 1837898"/>
              <a:gd name="connsiteX16" fmla="*/ 4872250 w 4872250"/>
              <a:gd name="connsiteY16" fmla="*/ 1837898 h 18378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872250" h="1837898">
                <a:moveTo>
                  <a:pt x="0" y="1742364"/>
                </a:moveTo>
                <a:cubicBezTo>
                  <a:pt x="4549" y="1750325"/>
                  <a:pt x="9098" y="1758287"/>
                  <a:pt x="54591" y="1742364"/>
                </a:cubicBezTo>
                <a:cubicBezTo>
                  <a:pt x="100084" y="1726441"/>
                  <a:pt x="166048" y="1710519"/>
                  <a:pt x="272955" y="1646829"/>
                </a:cubicBezTo>
                <a:cubicBezTo>
                  <a:pt x="379862" y="1583139"/>
                  <a:pt x="580029" y="1455760"/>
                  <a:pt x="696035" y="1360226"/>
                </a:cubicBezTo>
                <a:cubicBezTo>
                  <a:pt x="812041" y="1264692"/>
                  <a:pt x="905301" y="1175981"/>
                  <a:pt x="968991" y="1073623"/>
                </a:cubicBezTo>
                <a:cubicBezTo>
                  <a:pt x="1032681" y="971265"/>
                  <a:pt x="1032681" y="857534"/>
                  <a:pt x="1078173" y="746077"/>
                </a:cubicBezTo>
                <a:cubicBezTo>
                  <a:pt x="1123665" y="634620"/>
                  <a:pt x="1175982" y="516340"/>
                  <a:pt x="1241946" y="404883"/>
                </a:cubicBezTo>
                <a:cubicBezTo>
                  <a:pt x="1307910" y="293426"/>
                  <a:pt x="1421642" y="143301"/>
                  <a:pt x="1473958" y="77337"/>
                </a:cubicBezTo>
                <a:cubicBezTo>
                  <a:pt x="1526274" y="11373"/>
                  <a:pt x="1523999" y="15922"/>
                  <a:pt x="1555844" y="9098"/>
                </a:cubicBezTo>
                <a:cubicBezTo>
                  <a:pt x="1587689" y="2274"/>
                  <a:pt x="1608160" y="0"/>
                  <a:pt x="1665026" y="36394"/>
                </a:cubicBezTo>
                <a:cubicBezTo>
                  <a:pt x="1721892" y="72788"/>
                  <a:pt x="1831074" y="141026"/>
                  <a:pt x="1897038" y="227462"/>
                </a:cubicBezTo>
                <a:cubicBezTo>
                  <a:pt x="1963002" y="313898"/>
                  <a:pt x="1992572" y="434453"/>
                  <a:pt x="2060811" y="555008"/>
                </a:cubicBezTo>
                <a:cubicBezTo>
                  <a:pt x="2129050" y="675563"/>
                  <a:pt x="2213211" y="834788"/>
                  <a:pt x="2306471" y="950794"/>
                </a:cubicBezTo>
                <a:cubicBezTo>
                  <a:pt x="2399731" y="1066800"/>
                  <a:pt x="2513463" y="1155510"/>
                  <a:pt x="2620370" y="1251044"/>
                </a:cubicBezTo>
                <a:cubicBezTo>
                  <a:pt x="2727277" y="1346578"/>
                  <a:pt x="2795516" y="1448936"/>
                  <a:pt x="2947916" y="1523999"/>
                </a:cubicBezTo>
                <a:cubicBezTo>
                  <a:pt x="3100316" y="1599062"/>
                  <a:pt x="3214048" y="1649104"/>
                  <a:pt x="3534770" y="1701420"/>
                </a:cubicBezTo>
                <a:cubicBezTo>
                  <a:pt x="3855492" y="1753736"/>
                  <a:pt x="4872250" y="1837898"/>
                  <a:pt x="4872250" y="1837898"/>
                </a:cubicBezTo>
              </a:path>
            </a:pathLst>
          </a:custGeom>
          <a:ln w="63500"/>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sp>
        <p:nvSpPr>
          <p:cNvPr id="20" name="Freeform 19">
            <a:extLst>
              <a:ext uri="{FF2B5EF4-FFF2-40B4-BE49-F238E27FC236}">
                <a16:creationId xmlns:a16="http://schemas.microsoft.com/office/drawing/2014/main" id="{3EDCE0FB-ABB3-BD97-D30C-AC625A439D00}"/>
              </a:ext>
            </a:extLst>
          </p:cNvPr>
          <p:cNvSpPr/>
          <p:nvPr/>
        </p:nvSpPr>
        <p:spPr>
          <a:xfrm>
            <a:off x="2128838" y="2143125"/>
            <a:ext cx="1392237" cy="3175000"/>
          </a:xfrm>
          <a:custGeom>
            <a:avLst/>
            <a:gdLst>
              <a:gd name="connsiteX0" fmla="*/ 0 w 1392071"/>
              <a:gd name="connsiteY0" fmla="*/ 2866029 h 3175379"/>
              <a:gd name="connsiteX1" fmla="*/ 327546 w 1392071"/>
              <a:gd name="connsiteY1" fmla="*/ 2879677 h 3175379"/>
              <a:gd name="connsiteX2" fmla="*/ 723331 w 1392071"/>
              <a:gd name="connsiteY2" fmla="*/ 2893325 h 3175379"/>
              <a:gd name="connsiteX3" fmla="*/ 777922 w 1392071"/>
              <a:gd name="connsiteY3" fmla="*/ 2893325 h 3175379"/>
              <a:gd name="connsiteX4" fmla="*/ 818865 w 1392071"/>
              <a:gd name="connsiteY4" fmla="*/ 1201002 h 3175379"/>
              <a:gd name="connsiteX5" fmla="*/ 832513 w 1392071"/>
              <a:gd name="connsiteY5" fmla="*/ 1064525 h 3175379"/>
              <a:gd name="connsiteX6" fmla="*/ 941695 w 1392071"/>
              <a:gd name="connsiteY6" fmla="*/ 1146411 h 3175379"/>
              <a:gd name="connsiteX7" fmla="*/ 968991 w 1392071"/>
              <a:gd name="connsiteY7" fmla="*/ 1269241 h 3175379"/>
              <a:gd name="connsiteX8" fmla="*/ 1050877 w 1392071"/>
              <a:gd name="connsiteY8" fmla="*/ 846161 h 3175379"/>
              <a:gd name="connsiteX9" fmla="*/ 1091821 w 1392071"/>
              <a:gd name="connsiteY9" fmla="*/ 573205 h 3175379"/>
              <a:gd name="connsiteX10" fmla="*/ 1160059 w 1392071"/>
              <a:gd name="connsiteY10" fmla="*/ 532262 h 3175379"/>
              <a:gd name="connsiteX11" fmla="*/ 1269242 w 1392071"/>
              <a:gd name="connsiteY11" fmla="*/ 245659 h 3175379"/>
              <a:gd name="connsiteX12" fmla="*/ 1323833 w 1392071"/>
              <a:gd name="connsiteY12" fmla="*/ 436728 h 3175379"/>
              <a:gd name="connsiteX13" fmla="*/ 1392071 w 1392071"/>
              <a:gd name="connsiteY13" fmla="*/ 2866029 h 31753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392071" h="3175379">
                <a:moveTo>
                  <a:pt x="0" y="2866029"/>
                </a:moveTo>
                <a:lnTo>
                  <a:pt x="327546" y="2879677"/>
                </a:lnTo>
                <a:lnTo>
                  <a:pt x="723331" y="2893325"/>
                </a:lnTo>
                <a:cubicBezTo>
                  <a:pt x="798394" y="2895600"/>
                  <a:pt x="762000" y="3175379"/>
                  <a:pt x="777922" y="2893325"/>
                </a:cubicBezTo>
                <a:cubicBezTo>
                  <a:pt x="793844" y="2611271"/>
                  <a:pt x="809767" y="1505802"/>
                  <a:pt x="818865" y="1201002"/>
                </a:cubicBezTo>
                <a:cubicBezTo>
                  <a:pt x="827963" y="896202"/>
                  <a:pt x="812041" y="1073623"/>
                  <a:pt x="832513" y="1064525"/>
                </a:cubicBezTo>
                <a:cubicBezTo>
                  <a:pt x="852985" y="1055427"/>
                  <a:pt x="918949" y="1112292"/>
                  <a:pt x="941695" y="1146411"/>
                </a:cubicBezTo>
                <a:cubicBezTo>
                  <a:pt x="964441" y="1180530"/>
                  <a:pt x="950794" y="1319283"/>
                  <a:pt x="968991" y="1269241"/>
                </a:cubicBezTo>
                <a:cubicBezTo>
                  <a:pt x="987188" y="1219199"/>
                  <a:pt x="1030405" y="962167"/>
                  <a:pt x="1050877" y="846161"/>
                </a:cubicBezTo>
                <a:cubicBezTo>
                  <a:pt x="1071349" y="730155"/>
                  <a:pt x="1073624" y="625521"/>
                  <a:pt x="1091821" y="573205"/>
                </a:cubicBezTo>
                <a:cubicBezTo>
                  <a:pt x="1110018" y="520889"/>
                  <a:pt x="1130489" y="586853"/>
                  <a:pt x="1160059" y="532262"/>
                </a:cubicBezTo>
                <a:cubicBezTo>
                  <a:pt x="1189629" y="477671"/>
                  <a:pt x="1241946" y="261581"/>
                  <a:pt x="1269242" y="245659"/>
                </a:cubicBezTo>
                <a:cubicBezTo>
                  <a:pt x="1296538" y="229737"/>
                  <a:pt x="1303362" y="0"/>
                  <a:pt x="1323833" y="436728"/>
                </a:cubicBezTo>
                <a:cubicBezTo>
                  <a:pt x="1344304" y="873456"/>
                  <a:pt x="1368187" y="1869742"/>
                  <a:pt x="1392071" y="2866029"/>
                </a:cubicBezTo>
              </a:path>
            </a:pathLst>
          </a:custGeom>
          <a:ln w="50800">
            <a:solidFill>
              <a:schemeClr val="accent2"/>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sp>
        <p:nvSpPr>
          <p:cNvPr id="21" name="Freeform 20">
            <a:extLst>
              <a:ext uri="{FF2B5EF4-FFF2-40B4-BE49-F238E27FC236}">
                <a16:creationId xmlns:a16="http://schemas.microsoft.com/office/drawing/2014/main" id="{EE7E60E5-0EE4-319D-FD38-68ED691022B6}"/>
              </a:ext>
            </a:extLst>
          </p:cNvPr>
          <p:cNvSpPr/>
          <p:nvPr/>
        </p:nvSpPr>
        <p:spPr>
          <a:xfrm>
            <a:off x="2143125" y="1744663"/>
            <a:ext cx="4913313" cy="3386137"/>
          </a:xfrm>
          <a:custGeom>
            <a:avLst/>
            <a:gdLst>
              <a:gd name="connsiteX0" fmla="*/ 0 w 4913194"/>
              <a:gd name="connsiteY0" fmla="*/ 3291385 h 3386919"/>
              <a:gd name="connsiteX1" fmla="*/ 245659 w 4913194"/>
              <a:gd name="connsiteY1" fmla="*/ 3277737 h 3386919"/>
              <a:gd name="connsiteX2" fmla="*/ 423080 w 4913194"/>
              <a:gd name="connsiteY2" fmla="*/ 3223146 h 3386919"/>
              <a:gd name="connsiteX3" fmla="*/ 641444 w 4913194"/>
              <a:gd name="connsiteY3" fmla="*/ 3291385 h 3386919"/>
              <a:gd name="connsiteX4" fmla="*/ 723331 w 4913194"/>
              <a:gd name="connsiteY4" fmla="*/ 3373271 h 3386919"/>
              <a:gd name="connsiteX5" fmla="*/ 846161 w 4913194"/>
              <a:gd name="connsiteY5" fmla="*/ 3373271 h 3386919"/>
              <a:gd name="connsiteX6" fmla="*/ 968991 w 4913194"/>
              <a:gd name="connsiteY6" fmla="*/ 3291385 h 3386919"/>
              <a:gd name="connsiteX7" fmla="*/ 968991 w 4913194"/>
              <a:gd name="connsiteY7" fmla="*/ 2813713 h 3386919"/>
              <a:gd name="connsiteX8" fmla="*/ 1009934 w 4913194"/>
              <a:gd name="connsiteY8" fmla="*/ 179695 h 3386919"/>
              <a:gd name="connsiteX9" fmla="*/ 1078173 w 4913194"/>
              <a:gd name="connsiteY9" fmla="*/ 1735540 h 3386919"/>
              <a:gd name="connsiteX10" fmla="*/ 1146411 w 4913194"/>
              <a:gd name="connsiteY10" fmla="*/ 2363337 h 3386919"/>
              <a:gd name="connsiteX11" fmla="*/ 1173707 w 4913194"/>
              <a:gd name="connsiteY11" fmla="*/ 2295098 h 3386919"/>
              <a:gd name="connsiteX12" fmla="*/ 1323832 w 4913194"/>
              <a:gd name="connsiteY12" fmla="*/ 2281451 h 3386919"/>
              <a:gd name="connsiteX13" fmla="*/ 1460310 w 4913194"/>
              <a:gd name="connsiteY13" fmla="*/ 2390633 h 3386919"/>
              <a:gd name="connsiteX14" fmla="*/ 1856095 w 4913194"/>
              <a:gd name="connsiteY14" fmla="*/ 2868304 h 3386919"/>
              <a:gd name="connsiteX15" fmla="*/ 2129050 w 4913194"/>
              <a:gd name="connsiteY15" fmla="*/ 3045725 h 3386919"/>
              <a:gd name="connsiteX16" fmla="*/ 2415653 w 4913194"/>
              <a:gd name="connsiteY16" fmla="*/ 3195851 h 3386919"/>
              <a:gd name="connsiteX17" fmla="*/ 4913194 w 4913194"/>
              <a:gd name="connsiteY17" fmla="*/ 3264089 h 3386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4913194" h="3386919">
                <a:moveTo>
                  <a:pt x="0" y="3291385"/>
                </a:moveTo>
                <a:cubicBezTo>
                  <a:pt x="87573" y="3290247"/>
                  <a:pt x="175146" y="3289110"/>
                  <a:pt x="245659" y="3277737"/>
                </a:cubicBezTo>
                <a:cubicBezTo>
                  <a:pt x="316172" y="3266364"/>
                  <a:pt x="357116" y="3220871"/>
                  <a:pt x="423080" y="3223146"/>
                </a:cubicBezTo>
                <a:cubicBezTo>
                  <a:pt x="489044" y="3225421"/>
                  <a:pt x="591402" y="3266364"/>
                  <a:pt x="641444" y="3291385"/>
                </a:cubicBezTo>
                <a:cubicBezTo>
                  <a:pt x="691486" y="3316406"/>
                  <a:pt x="689212" y="3359623"/>
                  <a:pt x="723331" y="3373271"/>
                </a:cubicBezTo>
                <a:cubicBezTo>
                  <a:pt x="757450" y="3386919"/>
                  <a:pt x="805218" y="3386919"/>
                  <a:pt x="846161" y="3373271"/>
                </a:cubicBezTo>
                <a:cubicBezTo>
                  <a:pt x="887104" y="3359623"/>
                  <a:pt x="948519" y="3384645"/>
                  <a:pt x="968991" y="3291385"/>
                </a:cubicBezTo>
                <a:cubicBezTo>
                  <a:pt x="989463" y="3198125"/>
                  <a:pt x="962167" y="3332328"/>
                  <a:pt x="968991" y="2813713"/>
                </a:cubicBezTo>
                <a:cubicBezTo>
                  <a:pt x="975815" y="2295098"/>
                  <a:pt x="991737" y="359391"/>
                  <a:pt x="1009934" y="179695"/>
                </a:cubicBezTo>
                <a:cubicBezTo>
                  <a:pt x="1028131" y="0"/>
                  <a:pt x="1055427" y="1371600"/>
                  <a:pt x="1078173" y="1735540"/>
                </a:cubicBezTo>
                <a:cubicBezTo>
                  <a:pt x="1100919" y="2099480"/>
                  <a:pt x="1130489" y="2270077"/>
                  <a:pt x="1146411" y="2363337"/>
                </a:cubicBezTo>
                <a:cubicBezTo>
                  <a:pt x="1162333" y="2456597"/>
                  <a:pt x="1144137" y="2308746"/>
                  <a:pt x="1173707" y="2295098"/>
                </a:cubicBezTo>
                <a:cubicBezTo>
                  <a:pt x="1203277" y="2281450"/>
                  <a:pt x="1276065" y="2265529"/>
                  <a:pt x="1323832" y="2281451"/>
                </a:cubicBezTo>
                <a:cubicBezTo>
                  <a:pt x="1371599" y="2297374"/>
                  <a:pt x="1371600" y="2292824"/>
                  <a:pt x="1460310" y="2390633"/>
                </a:cubicBezTo>
                <a:cubicBezTo>
                  <a:pt x="1549020" y="2488442"/>
                  <a:pt x="1744638" y="2759122"/>
                  <a:pt x="1856095" y="2868304"/>
                </a:cubicBezTo>
                <a:cubicBezTo>
                  <a:pt x="1967552" y="2977486"/>
                  <a:pt x="2035790" y="2991134"/>
                  <a:pt x="2129050" y="3045725"/>
                </a:cubicBezTo>
                <a:cubicBezTo>
                  <a:pt x="2222310" y="3100316"/>
                  <a:pt x="1951629" y="3159457"/>
                  <a:pt x="2415653" y="3195851"/>
                </a:cubicBezTo>
                <a:cubicBezTo>
                  <a:pt x="2879677" y="3232245"/>
                  <a:pt x="3896435" y="3248167"/>
                  <a:pt x="4913194" y="3264089"/>
                </a:cubicBezTo>
              </a:path>
            </a:pathLst>
          </a:custGeom>
          <a:ln w="66675">
            <a:solidFill>
              <a:srgbClr val="FF0000"/>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pic>
        <p:nvPicPr>
          <p:cNvPr id="2078" name="Picture 30" descr="http://www.tytlabs.com/images/tech/photo/tec1_detail_ph07-1.jpg">
            <a:extLst>
              <a:ext uri="{FF2B5EF4-FFF2-40B4-BE49-F238E27FC236}">
                <a16:creationId xmlns:a16="http://schemas.microsoft.com/office/drawing/2014/main" id="{B5DA2AB0-95EC-606C-60F7-D22ABFAE232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86200" y="1600200"/>
            <a:ext cx="4591050" cy="3762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mc:AlternateContent xmlns:mc="http://schemas.openxmlformats.org/markup-compatibility/2006" xmlns:p14="http://schemas.microsoft.com/office/powerpoint/2010/main">
        <mc:Choice Requires="p14">
          <p:contentPart p14:bwMode="auto" r:id="rId4">
            <p14:nvContentPartPr>
              <p14:cNvPr id="9218" name="Ink 21">
                <a:extLst>
                  <a:ext uri="{FF2B5EF4-FFF2-40B4-BE49-F238E27FC236}">
                    <a16:creationId xmlns:a16="http://schemas.microsoft.com/office/drawing/2014/main" id="{BBC252B3-A838-C577-CB4D-B07D42B49393}"/>
                  </a:ext>
                </a:extLst>
              </p14:cNvPr>
              <p14:cNvContentPartPr>
                <a14:cpLocks xmlns:a14="http://schemas.microsoft.com/office/drawing/2010/main" noRot="1" noChangeAspect="1" noEditPoints="1" noChangeArrowheads="1" noChangeShapeType="1"/>
              </p14:cNvContentPartPr>
              <p14:nvPr/>
            </p14:nvContentPartPr>
            <p14:xfrm>
              <a:off x="3959225" y="3243263"/>
              <a:ext cx="23813" cy="20637"/>
            </p14:xfrm>
          </p:contentPart>
        </mc:Choice>
        <mc:Fallback xmlns="">
          <p:pic>
            <p:nvPicPr>
              <p:cNvPr id="9218" name="Ink 21">
                <a:extLst>
                  <a:ext uri="{FF2B5EF4-FFF2-40B4-BE49-F238E27FC236}">
                    <a16:creationId xmlns:a16="http://schemas.microsoft.com/office/drawing/2014/main" id="{BBC252B3-A838-C577-CB4D-B07D42B49393}"/>
                  </a:ext>
                </a:extLst>
              </p:cNvPr>
              <p:cNvPicPr>
                <a:picLocks noRot="1" noChangeAspect="1" noEditPoints="1" noChangeArrowheads="1" noChangeShapeType="1"/>
              </p:cNvPicPr>
              <p:nvPr/>
            </p:nvPicPr>
            <p:blipFill>
              <a:blip r:embed="rId5"/>
              <a:stretch>
                <a:fillRect/>
              </a:stretch>
            </p:blipFill>
            <p:spPr>
              <a:xfrm>
                <a:off x="3949844" y="3234169"/>
                <a:ext cx="42575" cy="38826"/>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9219" name="Ink 23">
                <a:extLst>
                  <a:ext uri="{FF2B5EF4-FFF2-40B4-BE49-F238E27FC236}">
                    <a16:creationId xmlns:a16="http://schemas.microsoft.com/office/drawing/2014/main" id="{505780F9-7ED6-876B-4DDE-95B9B0E039E1}"/>
                  </a:ext>
                </a:extLst>
              </p14:cNvPr>
              <p14:cNvContentPartPr>
                <a14:cpLocks xmlns:a14="http://schemas.microsoft.com/office/drawing/2010/main" noRot="1" noChangeAspect="1" noEditPoints="1" noChangeArrowheads="1" noChangeShapeType="1"/>
              </p14:cNvContentPartPr>
              <p14:nvPr/>
            </p14:nvContentPartPr>
            <p14:xfrm>
              <a:off x="3752850" y="2168525"/>
              <a:ext cx="15875" cy="15875"/>
            </p14:xfrm>
          </p:contentPart>
        </mc:Choice>
        <mc:Fallback xmlns="">
          <p:pic>
            <p:nvPicPr>
              <p:cNvPr id="9219" name="Ink 23">
                <a:extLst>
                  <a:ext uri="{FF2B5EF4-FFF2-40B4-BE49-F238E27FC236}">
                    <a16:creationId xmlns:a16="http://schemas.microsoft.com/office/drawing/2014/main" id="{505780F9-7ED6-876B-4DDE-95B9B0E039E1}"/>
                  </a:ext>
                </a:extLst>
              </p:cNvPr>
              <p:cNvPicPr>
                <a:picLocks noRot="1" noChangeAspect="1" noEditPoints="1" noChangeArrowheads="1" noChangeShapeType="1"/>
              </p:cNvPicPr>
              <p:nvPr/>
            </p:nvPicPr>
            <p:blipFill>
              <a:blip r:embed="rId7"/>
              <a:stretch>
                <a:fillRect/>
              </a:stretch>
            </p:blipFill>
            <p:spPr>
              <a:xfrm>
                <a:off x="3743251" y="2160102"/>
                <a:ext cx="35073" cy="32722"/>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9220" name="Ink 30">
                <a:extLst>
                  <a:ext uri="{FF2B5EF4-FFF2-40B4-BE49-F238E27FC236}">
                    <a16:creationId xmlns:a16="http://schemas.microsoft.com/office/drawing/2014/main" id="{A529B41F-A682-5743-A815-CDCDDA37742F}"/>
                  </a:ext>
                </a:extLst>
              </p14:cNvPr>
              <p14:cNvContentPartPr>
                <a14:cpLocks xmlns:a14="http://schemas.microsoft.com/office/drawing/2010/main" noRot="1" noChangeAspect="1" noEditPoints="1" noChangeArrowheads="1" noChangeShapeType="1"/>
              </p14:cNvContentPartPr>
              <p14:nvPr/>
            </p14:nvContentPartPr>
            <p14:xfrm>
              <a:off x="3879850" y="4014788"/>
              <a:ext cx="55563" cy="58737"/>
            </p14:xfrm>
          </p:contentPart>
        </mc:Choice>
        <mc:Fallback xmlns="">
          <p:pic>
            <p:nvPicPr>
              <p:cNvPr id="9220" name="Ink 30">
                <a:extLst>
                  <a:ext uri="{FF2B5EF4-FFF2-40B4-BE49-F238E27FC236}">
                    <a16:creationId xmlns:a16="http://schemas.microsoft.com/office/drawing/2014/main" id="{A529B41F-A682-5743-A815-CDCDDA37742F}"/>
                  </a:ext>
                </a:extLst>
              </p:cNvPr>
              <p:cNvPicPr>
                <a:picLocks noRot="1" noChangeAspect="1" noEditPoints="1" noChangeArrowheads="1" noChangeShapeType="1"/>
              </p:cNvPicPr>
              <p:nvPr/>
            </p:nvPicPr>
            <p:blipFill>
              <a:blip r:embed="rId9"/>
              <a:stretch>
                <a:fillRect/>
              </a:stretch>
            </p:blipFill>
            <p:spPr>
              <a:xfrm>
                <a:off x="3870408" y="4005532"/>
                <a:ext cx="74447" cy="77248"/>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9221" name="Ink 31">
                <a:extLst>
                  <a:ext uri="{FF2B5EF4-FFF2-40B4-BE49-F238E27FC236}">
                    <a16:creationId xmlns:a16="http://schemas.microsoft.com/office/drawing/2014/main" id="{1C128BF5-8FB3-4CAC-6853-9107AF5A366E}"/>
                  </a:ext>
                </a:extLst>
              </p14:cNvPr>
              <p14:cNvContentPartPr>
                <a14:cpLocks xmlns:a14="http://schemas.microsoft.com/office/drawing/2010/main" noRot="1" noChangeAspect="1" noEditPoints="1" noChangeArrowheads="1" noChangeShapeType="1"/>
              </p14:cNvContentPartPr>
              <p14:nvPr/>
            </p14:nvContentPartPr>
            <p14:xfrm>
              <a:off x="4048125" y="4198938"/>
              <a:ext cx="28575" cy="41275"/>
            </p14:xfrm>
          </p:contentPart>
        </mc:Choice>
        <mc:Fallback xmlns="">
          <p:pic>
            <p:nvPicPr>
              <p:cNvPr id="9221" name="Ink 31">
                <a:extLst>
                  <a:ext uri="{FF2B5EF4-FFF2-40B4-BE49-F238E27FC236}">
                    <a16:creationId xmlns:a16="http://schemas.microsoft.com/office/drawing/2014/main" id="{1C128BF5-8FB3-4CAC-6853-9107AF5A366E}"/>
                  </a:ext>
                </a:extLst>
              </p:cNvPr>
              <p:cNvPicPr>
                <a:picLocks noRot="1" noChangeAspect="1" noEditPoints="1" noChangeArrowheads="1" noChangeShapeType="1"/>
              </p:cNvPicPr>
              <p:nvPr/>
            </p:nvPicPr>
            <p:blipFill>
              <a:blip r:embed="rId11"/>
              <a:stretch>
                <a:fillRect/>
              </a:stretch>
            </p:blipFill>
            <p:spPr>
              <a:xfrm>
                <a:off x="4038600" y="4189687"/>
                <a:ext cx="47625" cy="59778"/>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9222" name="Ink 32">
                <a:extLst>
                  <a:ext uri="{FF2B5EF4-FFF2-40B4-BE49-F238E27FC236}">
                    <a16:creationId xmlns:a16="http://schemas.microsoft.com/office/drawing/2014/main" id="{573D6668-72EB-3D0C-C7DE-E045770375CC}"/>
                  </a:ext>
                </a:extLst>
              </p14:cNvPr>
              <p14:cNvContentPartPr>
                <a14:cpLocks xmlns:a14="http://schemas.microsoft.com/office/drawing/2010/main" noRot="1" noChangeAspect="1" noEditPoints="1" noChangeArrowheads="1" noChangeShapeType="1"/>
              </p14:cNvContentPartPr>
              <p14:nvPr/>
            </p14:nvContentPartPr>
            <p14:xfrm>
              <a:off x="4406900" y="4568825"/>
              <a:ext cx="39688" cy="34925"/>
            </p14:xfrm>
          </p:contentPart>
        </mc:Choice>
        <mc:Fallback xmlns="">
          <p:pic>
            <p:nvPicPr>
              <p:cNvPr id="9222" name="Ink 32">
                <a:extLst>
                  <a:ext uri="{FF2B5EF4-FFF2-40B4-BE49-F238E27FC236}">
                    <a16:creationId xmlns:a16="http://schemas.microsoft.com/office/drawing/2014/main" id="{573D6668-72EB-3D0C-C7DE-E045770375CC}"/>
                  </a:ext>
                </a:extLst>
              </p:cNvPr>
              <p:cNvPicPr>
                <a:picLocks noRot="1" noChangeAspect="1" noEditPoints="1" noChangeArrowheads="1" noChangeShapeType="1"/>
              </p:cNvPicPr>
              <p:nvPr/>
            </p:nvPicPr>
            <p:blipFill>
              <a:blip r:embed="rId13"/>
              <a:stretch>
                <a:fillRect/>
              </a:stretch>
            </p:blipFill>
            <p:spPr>
              <a:xfrm>
                <a:off x="4397519" y="4559653"/>
                <a:ext cx="58450" cy="53269"/>
              </a:xfrm>
              <a:prstGeom prst="rect">
                <a:avLst/>
              </a:prstGeom>
            </p:spPr>
          </p:pic>
        </mc:Fallback>
      </mc:AlternateContent>
      <mc:AlternateContent xmlns:mc="http://schemas.openxmlformats.org/markup-compatibility/2006" xmlns:p14="http://schemas.microsoft.com/office/powerpoint/2010/main">
        <mc:Choice Requires="p14">
          <p:contentPart p14:bwMode="auto" r:id="rId14">
            <p14:nvContentPartPr>
              <p14:cNvPr id="9223" name="Ink 33">
                <a:extLst>
                  <a:ext uri="{FF2B5EF4-FFF2-40B4-BE49-F238E27FC236}">
                    <a16:creationId xmlns:a16="http://schemas.microsoft.com/office/drawing/2014/main" id="{94CA5906-4F56-1C11-C38C-973C63424D60}"/>
                  </a:ext>
                </a:extLst>
              </p14:cNvPr>
              <p14:cNvContentPartPr>
                <a14:cpLocks xmlns:a14="http://schemas.microsoft.com/office/drawing/2010/main" noRot="1" noChangeAspect="1" noEditPoints="1" noChangeArrowheads="1" noChangeShapeType="1"/>
              </p14:cNvContentPartPr>
              <p14:nvPr/>
            </p14:nvContentPartPr>
            <p14:xfrm>
              <a:off x="4894263" y="4752975"/>
              <a:ext cx="115887" cy="30163"/>
            </p14:xfrm>
          </p:contentPart>
        </mc:Choice>
        <mc:Fallback xmlns="">
          <p:pic>
            <p:nvPicPr>
              <p:cNvPr id="9223" name="Ink 33">
                <a:extLst>
                  <a:ext uri="{FF2B5EF4-FFF2-40B4-BE49-F238E27FC236}">
                    <a16:creationId xmlns:a16="http://schemas.microsoft.com/office/drawing/2014/main" id="{94CA5906-4F56-1C11-C38C-973C63424D60}"/>
                  </a:ext>
                </a:extLst>
              </p:cNvPr>
              <p:cNvPicPr>
                <a:picLocks noRot="1" noChangeAspect="1" noEditPoints="1" noChangeArrowheads="1" noChangeShapeType="1"/>
              </p:cNvPicPr>
              <p:nvPr/>
            </p:nvPicPr>
            <p:blipFill>
              <a:blip r:embed="rId15"/>
              <a:stretch>
                <a:fillRect/>
              </a:stretch>
            </p:blipFill>
            <p:spPr>
              <a:xfrm>
                <a:off x="4884963" y="4743293"/>
                <a:ext cx="134486" cy="49527"/>
              </a:xfrm>
              <a:prstGeom prst="rect">
                <a:avLst/>
              </a:prstGeom>
            </p:spPr>
          </p:pic>
        </mc:Fallback>
      </mc:AlternateContent>
      <mc:AlternateContent xmlns:mc="http://schemas.openxmlformats.org/markup-compatibility/2006" xmlns:p14="http://schemas.microsoft.com/office/powerpoint/2010/main">
        <mc:Choice Requires="p14">
          <p:contentPart p14:bwMode="auto" r:id="rId16">
            <p14:nvContentPartPr>
              <p14:cNvPr id="9224" name="Ink 34">
                <a:extLst>
                  <a:ext uri="{FF2B5EF4-FFF2-40B4-BE49-F238E27FC236}">
                    <a16:creationId xmlns:a16="http://schemas.microsoft.com/office/drawing/2014/main" id="{87B4DB01-B56D-B3B3-418E-F46D645207CF}"/>
                  </a:ext>
                </a:extLst>
              </p14:cNvPr>
              <p14:cNvContentPartPr>
                <a14:cpLocks xmlns:a14="http://schemas.microsoft.com/office/drawing/2010/main" noRot="1" noChangeAspect="1" noEditPoints="1" noChangeArrowheads="1" noChangeShapeType="1"/>
              </p14:cNvContentPartPr>
              <p14:nvPr/>
            </p14:nvContentPartPr>
            <p14:xfrm>
              <a:off x="5946775" y="4833938"/>
              <a:ext cx="65088" cy="22225"/>
            </p14:xfrm>
          </p:contentPart>
        </mc:Choice>
        <mc:Fallback xmlns="">
          <p:pic>
            <p:nvPicPr>
              <p:cNvPr id="9224" name="Ink 34">
                <a:extLst>
                  <a:ext uri="{FF2B5EF4-FFF2-40B4-BE49-F238E27FC236}">
                    <a16:creationId xmlns:a16="http://schemas.microsoft.com/office/drawing/2014/main" id="{87B4DB01-B56D-B3B3-418E-F46D645207CF}"/>
                  </a:ext>
                </a:extLst>
              </p:cNvPr>
              <p:cNvPicPr>
                <a:picLocks noRot="1" noChangeAspect="1" noEditPoints="1" noChangeArrowheads="1" noChangeShapeType="1"/>
              </p:cNvPicPr>
              <p:nvPr/>
            </p:nvPicPr>
            <p:blipFill>
              <a:blip r:embed="rId17"/>
              <a:stretch>
                <a:fillRect/>
              </a:stretch>
            </p:blipFill>
            <p:spPr>
              <a:xfrm>
                <a:off x="5937373" y="4824465"/>
                <a:ext cx="83891" cy="41171"/>
              </a:xfrm>
              <a:prstGeom prst="rect">
                <a:avLst/>
              </a:prstGeom>
            </p:spPr>
          </p:pic>
        </mc:Fallback>
      </mc:AlternateContent>
      <mc:AlternateContent xmlns:mc="http://schemas.openxmlformats.org/markup-compatibility/2006" xmlns:p14="http://schemas.microsoft.com/office/powerpoint/2010/main">
        <mc:Choice Requires="p14">
          <p:contentPart p14:bwMode="auto" r:id="rId18">
            <p14:nvContentPartPr>
              <p14:cNvPr id="9230" name="Ink 35">
                <a:extLst>
                  <a:ext uri="{FF2B5EF4-FFF2-40B4-BE49-F238E27FC236}">
                    <a16:creationId xmlns:a16="http://schemas.microsoft.com/office/drawing/2014/main" id="{DDAC8BD9-0365-A8BE-DC7D-71487A9EDF88}"/>
                  </a:ext>
                </a:extLst>
              </p14:cNvPr>
              <p14:cNvContentPartPr>
                <a14:cpLocks xmlns:a14="http://schemas.microsoft.com/office/drawing/2010/main" noRot="1" noChangeAspect="1" noEditPoints="1" noChangeArrowheads="1" noChangeShapeType="1"/>
              </p14:cNvContentPartPr>
              <p14:nvPr/>
            </p14:nvContentPartPr>
            <p14:xfrm>
              <a:off x="7413625" y="5638800"/>
              <a:ext cx="1588" cy="1588"/>
            </p14:xfrm>
          </p:contentPart>
        </mc:Choice>
        <mc:Fallback xmlns="">
          <p:pic>
            <p:nvPicPr>
              <p:cNvPr id="9230" name="Ink 35">
                <a:extLst>
                  <a:ext uri="{FF2B5EF4-FFF2-40B4-BE49-F238E27FC236}">
                    <a16:creationId xmlns:a16="http://schemas.microsoft.com/office/drawing/2014/main" id="{DDAC8BD9-0365-A8BE-DC7D-71487A9EDF88}"/>
                  </a:ext>
                </a:extLst>
              </p:cNvPr>
              <p:cNvPicPr>
                <a:picLocks noRot="1" noChangeAspect="1" noEditPoints="1" noChangeArrowheads="1" noChangeShapeType="1"/>
              </p:cNvPicPr>
              <p:nvPr/>
            </p:nvPicPr>
            <p:blipFill>
              <a:blip r:embed="rId19"/>
              <a:stretch>
                <a:fillRect/>
              </a:stretch>
            </p:blipFill>
            <p:spPr>
              <a:xfrm>
                <a:off x="7372337" y="5597512"/>
                <a:ext cx="84164" cy="84164"/>
              </a:xfrm>
              <a:prstGeom prst="rect">
                <a:avLst/>
              </a:prstGeom>
            </p:spPr>
          </p:pic>
        </mc:Fallback>
      </mc:AlternateContent>
      <p:grpSp>
        <p:nvGrpSpPr>
          <p:cNvPr id="2" name="Group 38">
            <a:extLst>
              <a:ext uri="{FF2B5EF4-FFF2-40B4-BE49-F238E27FC236}">
                <a16:creationId xmlns:a16="http://schemas.microsoft.com/office/drawing/2014/main" id="{F1561F0E-DBE2-6152-DE7A-009CAF87669B}"/>
              </a:ext>
            </a:extLst>
          </p:cNvPr>
          <p:cNvGrpSpPr>
            <a:grpSpLocks/>
          </p:cNvGrpSpPr>
          <p:nvPr/>
        </p:nvGrpSpPr>
        <p:grpSpPr bwMode="auto">
          <a:xfrm>
            <a:off x="0" y="0"/>
            <a:ext cx="9144000" cy="6858000"/>
            <a:chOff x="0" y="0"/>
            <a:chExt cx="9144000" cy="6858000"/>
          </a:xfrm>
        </p:grpSpPr>
        <p:grpSp>
          <p:nvGrpSpPr>
            <p:cNvPr id="4" name="Group 19">
              <a:extLst>
                <a:ext uri="{FF2B5EF4-FFF2-40B4-BE49-F238E27FC236}">
                  <a16:creationId xmlns:a16="http://schemas.microsoft.com/office/drawing/2014/main" id="{DBFE4C98-9FCF-3D37-1D06-1DDA36EBE26C}"/>
                </a:ext>
              </a:extLst>
            </p:cNvPr>
            <p:cNvGrpSpPr>
              <a:grpSpLocks/>
            </p:cNvGrpSpPr>
            <p:nvPr/>
          </p:nvGrpSpPr>
          <p:grpSpPr bwMode="auto">
            <a:xfrm>
              <a:off x="0" y="0"/>
              <a:ext cx="9144000" cy="6858000"/>
              <a:chOff x="0" y="0"/>
              <a:chExt cx="9144000" cy="6858000"/>
            </a:xfrm>
          </p:grpSpPr>
          <p:grpSp>
            <p:nvGrpSpPr>
              <p:cNvPr id="8" name="Group 8">
                <a:extLst>
                  <a:ext uri="{FF2B5EF4-FFF2-40B4-BE49-F238E27FC236}">
                    <a16:creationId xmlns:a16="http://schemas.microsoft.com/office/drawing/2014/main" id="{ED4BCD2B-50E3-D1F1-6303-6E33F802F825}"/>
                  </a:ext>
                </a:extLst>
              </p:cNvPr>
              <p:cNvGrpSpPr>
                <a:grpSpLocks/>
              </p:cNvGrpSpPr>
              <p:nvPr/>
            </p:nvGrpSpPr>
            <p:grpSpPr bwMode="auto">
              <a:xfrm>
                <a:off x="0" y="0"/>
                <a:ext cx="9144000" cy="6858000"/>
                <a:chOff x="0" y="0"/>
                <a:chExt cx="5760" cy="4320"/>
              </a:xfrm>
            </p:grpSpPr>
            <p:grpSp>
              <p:nvGrpSpPr>
                <p:cNvPr id="10" name="Group 9">
                  <a:extLst>
                    <a:ext uri="{FF2B5EF4-FFF2-40B4-BE49-F238E27FC236}">
                      <a16:creationId xmlns:a16="http://schemas.microsoft.com/office/drawing/2014/main" id="{43A71BB1-9FF7-735A-A703-3DF27819A7FE}"/>
                    </a:ext>
                  </a:extLst>
                </p:cNvPr>
                <p:cNvGrpSpPr>
                  <a:grpSpLocks/>
                </p:cNvGrpSpPr>
                <p:nvPr/>
              </p:nvGrpSpPr>
              <p:grpSpPr bwMode="auto">
                <a:xfrm>
                  <a:off x="0" y="0"/>
                  <a:ext cx="192" cy="4320"/>
                  <a:chOff x="0" y="-48"/>
                  <a:chExt cx="144" cy="4368"/>
                </a:xfrm>
              </p:grpSpPr>
              <p:sp>
                <p:nvSpPr>
                  <p:cNvPr id="24" name="Rectangle 10">
                    <a:extLst>
                      <a:ext uri="{FF2B5EF4-FFF2-40B4-BE49-F238E27FC236}">
                        <a16:creationId xmlns:a16="http://schemas.microsoft.com/office/drawing/2014/main" id="{6B763370-CA06-6CE8-B6FC-11D8931B0B78}"/>
                      </a:ext>
                    </a:extLst>
                  </p:cNvPr>
                  <p:cNvSpPr>
                    <a:spLocks noChangeArrowheads="1"/>
                  </p:cNvSpPr>
                  <p:nvPr/>
                </p:nvSpPr>
                <p:spPr bwMode="auto">
                  <a:xfrm>
                    <a:off x="0" y="-48"/>
                    <a:ext cx="144" cy="2352"/>
                  </a:xfrm>
                  <a:prstGeom prst="rect">
                    <a:avLst/>
                  </a:prstGeom>
                  <a:gradFill rotWithShape="0">
                    <a:gsLst>
                      <a:gs pos="0">
                        <a:srgbClr val="FF9900"/>
                      </a:gs>
                      <a:gs pos="100000">
                        <a:schemeClr val="bg1"/>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en-US" altLang="en-US" sz="2400"/>
                  </a:p>
                </p:txBody>
              </p:sp>
              <p:sp>
                <p:nvSpPr>
                  <p:cNvPr id="25" name="Rectangle 11">
                    <a:extLst>
                      <a:ext uri="{FF2B5EF4-FFF2-40B4-BE49-F238E27FC236}">
                        <a16:creationId xmlns:a16="http://schemas.microsoft.com/office/drawing/2014/main" id="{1C455BDA-6F1D-4DD1-4C1B-8A4B3510A43F}"/>
                      </a:ext>
                    </a:extLst>
                  </p:cNvPr>
                  <p:cNvSpPr>
                    <a:spLocks noChangeArrowheads="1"/>
                  </p:cNvSpPr>
                  <p:nvPr/>
                </p:nvSpPr>
                <p:spPr bwMode="auto">
                  <a:xfrm>
                    <a:off x="0" y="2160"/>
                    <a:ext cx="144" cy="2160"/>
                  </a:xfrm>
                  <a:prstGeom prst="rect">
                    <a:avLst/>
                  </a:prstGeom>
                  <a:gradFill rotWithShape="0">
                    <a:gsLst>
                      <a:gs pos="0">
                        <a:schemeClr val="bg1"/>
                      </a:gs>
                      <a:gs pos="100000">
                        <a:srgbClr val="006600"/>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en-US" altLang="en-US" sz="2400"/>
                  </a:p>
                </p:txBody>
              </p:sp>
            </p:grpSp>
            <p:grpSp>
              <p:nvGrpSpPr>
                <p:cNvPr id="11" name="Group 12">
                  <a:extLst>
                    <a:ext uri="{FF2B5EF4-FFF2-40B4-BE49-F238E27FC236}">
                      <a16:creationId xmlns:a16="http://schemas.microsoft.com/office/drawing/2014/main" id="{E3B637BA-9C64-F1B4-4A2A-13012EE0A00E}"/>
                    </a:ext>
                  </a:extLst>
                </p:cNvPr>
                <p:cNvGrpSpPr>
                  <a:grpSpLocks/>
                </p:cNvGrpSpPr>
                <p:nvPr/>
              </p:nvGrpSpPr>
              <p:grpSpPr bwMode="auto">
                <a:xfrm>
                  <a:off x="5674" y="24"/>
                  <a:ext cx="86" cy="4296"/>
                  <a:chOff x="5616" y="-48"/>
                  <a:chExt cx="144" cy="4368"/>
                </a:xfrm>
              </p:grpSpPr>
              <p:sp>
                <p:nvSpPr>
                  <p:cNvPr id="19" name="Rectangle 13">
                    <a:extLst>
                      <a:ext uri="{FF2B5EF4-FFF2-40B4-BE49-F238E27FC236}">
                        <a16:creationId xmlns:a16="http://schemas.microsoft.com/office/drawing/2014/main" id="{13F0C9E3-35D4-E85D-B9B5-DF1821C0F83B}"/>
                      </a:ext>
                    </a:extLst>
                  </p:cNvPr>
                  <p:cNvSpPr>
                    <a:spLocks noChangeArrowheads="1"/>
                  </p:cNvSpPr>
                  <p:nvPr/>
                </p:nvSpPr>
                <p:spPr bwMode="auto">
                  <a:xfrm>
                    <a:off x="5616" y="-48"/>
                    <a:ext cx="144" cy="2352"/>
                  </a:xfrm>
                  <a:prstGeom prst="rect">
                    <a:avLst/>
                  </a:prstGeom>
                  <a:gradFill rotWithShape="0">
                    <a:gsLst>
                      <a:gs pos="0">
                        <a:srgbClr val="006600"/>
                      </a:gs>
                      <a:gs pos="100000">
                        <a:schemeClr val="bg1"/>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en-US" altLang="en-US" sz="2400"/>
                  </a:p>
                </p:txBody>
              </p:sp>
              <p:sp>
                <p:nvSpPr>
                  <p:cNvPr id="23" name="Rectangle 14">
                    <a:extLst>
                      <a:ext uri="{FF2B5EF4-FFF2-40B4-BE49-F238E27FC236}">
                        <a16:creationId xmlns:a16="http://schemas.microsoft.com/office/drawing/2014/main" id="{D5E128DD-ADCF-4D7D-C0F4-CFFCEAA8C419}"/>
                      </a:ext>
                    </a:extLst>
                  </p:cNvPr>
                  <p:cNvSpPr>
                    <a:spLocks noChangeArrowheads="1"/>
                  </p:cNvSpPr>
                  <p:nvPr/>
                </p:nvSpPr>
                <p:spPr bwMode="auto">
                  <a:xfrm>
                    <a:off x="5616" y="2160"/>
                    <a:ext cx="144" cy="2160"/>
                  </a:xfrm>
                  <a:prstGeom prst="rect">
                    <a:avLst/>
                  </a:prstGeom>
                  <a:gradFill rotWithShape="0">
                    <a:gsLst>
                      <a:gs pos="0">
                        <a:schemeClr val="bg1"/>
                      </a:gs>
                      <a:gs pos="100000">
                        <a:srgbClr val="FF9900"/>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en-US" altLang="en-US" sz="2400"/>
                  </a:p>
                </p:txBody>
              </p:sp>
            </p:grpSp>
            <p:grpSp>
              <p:nvGrpSpPr>
                <p:cNvPr id="12" name="Group 15">
                  <a:extLst>
                    <a:ext uri="{FF2B5EF4-FFF2-40B4-BE49-F238E27FC236}">
                      <a16:creationId xmlns:a16="http://schemas.microsoft.com/office/drawing/2014/main" id="{2DBC55D1-F10D-21DB-452A-B70877BF87FA}"/>
                    </a:ext>
                  </a:extLst>
                </p:cNvPr>
                <p:cNvGrpSpPr>
                  <a:grpSpLocks/>
                </p:cNvGrpSpPr>
                <p:nvPr/>
              </p:nvGrpSpPr>
              <p:grpSpPr bwMode="auto">
                <a:xfrm>
                  <a:off x="144" y="0"/>
                  <a:ext cx="5616" cy="144"/>
                  <a:chOff x="96" y="-48"/>
                  <a:chExt cx="5520" cy="144"/>
                </a:xfrm>
              </p:grpSpPr>
              <p:sp>
                <p:nvSpPr>
                  <p:cNvPr id="16" name="Rectangle 15">
                    <a:extLst>
                      <a:ext uri="{FF2B5EF4-FFF2-40B4-BE49-F238E27FC236}">
                        <a16:creationId xmlns:a16="http://schemas.microsoft.com/office/drawing/2014/main" id="{B0195C69-7303-07A1-E048-4F2871273D8E}"/>
                      </a:ext>
                    </a:extLst>
                  </p:cNvPr>
                  <p:cNvSpPr>
                    <a:spLocks noChangeArrowheads="1"/>
                  </p:cNvSpPr>
                  <p:nvPr/>
                </p:nvSpPr>
                <p:spPr bwMode="auto">
                  <a:xfrm>
                    <a:off x="96" y="-48"/>
                    <a:ext cx="2736" cy="144"/>
                  </a:xfrm>
                  <a:prstGeom prst="rect">
                    <a:avLst/>
                  </a:prstGeom>
                  <a:gradFill rotWithShape="0">
                    <a:gsLst>
                      <a:gs pos="0">
                        <a:srgbClr val="FF9900"/>
                      </a:gs>
                      <a:gs pos="100000">
                        <a:schemeClr val="bg1"/>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en-US" altLang="en-US" sz="2400"/>
                  </a:p>
                </p:txBody>
              </p:sp>
              <p:sp>
                <p:nvSpPr>
                  <p:cNvPr id="17" name="Rectangle 16">
                    <a:extLst>
                      <a:ext uri="{FF2B5EF4-FFF2-40B4-BE49-F238E27FC236}">
                        <a16:creationId xmlns:a16="http://schemas.microsoft.com/office/drawing/2014/main" id="{08560F47-990B-AEBF-A070-81016AD191F1}"/>
                      </a:ext>
                    </a:extLst>
                  </p:cNvPr>
                  <p:cNvSpPr>
                    <a:spLocks noChangeArrowheads="1"/>
                  </p:cNvSpPr>
                  <p:nvPr/>
                </p:nvSpPr>
                <p:spPr bwMode="auto">
                  <a:xfrm>
                    <a:off x="2832" y="-48"/>
                    <a:ext cx="2784" cy="144"/>
                  </a:xfrm>
                  <a:prstGeom prst="rect">
                    <a:avLst/>
                  </a:prstGeom>
                  <a:gradFill rotWithShape="0">
                    <a:gsLst>
                      <a:gs pos="0">
                        <a:schemeClr val="bg1"/>
                      </a:gs>
                      <a:gs pos="100000">
                        <a:srgbClr val="006600"/>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en-US" altLang="en-US" sz="2400"/>
                  </a:p>
                </p:txBody>
              </p:sp>
            </p:grpSp>
            <p:grpSp>
              <p:nvGrpSpPr>
                <p:cNvPr id="13" name="Group 18">
                  <a:extLst>
                    <a:ext uri="{FF2B5EF4-FFF2-40B4-BE49-F238E27FC236}">
                      <a16:creationId xmlns:a16="http://schemas.microsoft.com/office/drawing/2014/main" id="{50B7F244-53A8-B3F9-09F9-B5690038C67E}"/>
                    </a:ext>
                  </a:extLst>
                </p:cNvPr>
                <p:cNvGrpSpPr>
                  <a:grpSpLocks/>
                </p:cNvGrpSpPr>
                <p:nvPr/>
              </p:nvGrpSpPr>
              <p:grpSpPr bwMode="auto">
                <a:xfrm>
                  <a:off x="144" y="4234"/>
                  <a:ext cx="5616" cy="86"/>
                  <a:chOff x="96" y="4176"/>
                  <a:chExt cx="5520" cy="144"/>
                </a:xfrm>
              </p:grpSpPr>
              <p:sp>
                <p:nvSpPr>
                  <p:cNvPr id="14" name="Rectangle 19">
                    <a:extLst>
                      <a:ext uri="{FF2B5EF4-FFF2-40B4-BE49-F238E27FC236}">
                        <a16:creationId xmlns:a16="http://schemas.microsoft.com/office/drawing/2014/main" id="{253AF9BB-FE5B-1945-9C18-019FA414C945}"/>
                      </a:ext>
                    </a:extLst>
                  </p:cNvPr>
                  <p:cNvSpPr>
                    <a:spLocks noChangeArrowheads="1"/>
                  </p:cNvSpPr>
                  <p:nvPr/>
                </p:nvSpPr>
                <p:spPr bwMode="auto">
                  <a:xfrm>
                    <a:off x="96" y="4176"/>
                    <a:ext cx="2736" cy="144"/>
                  </a:xfrm>
                  <a:prstGeom prst="rect">
                    <a:avLst/>
                  </a:prstGeom>
                  <a:gradFill rotWithShape="0">
                    <a:gsLst>
                      <a:gs pos="0">
                        <a:srgbClr val="006600"/>
                      </a:gs>
                      <a:gs pos="100000">
                        <a:schemeClr val="bg1"/>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en-US" altLang="en-US" sz="2400"/>
                  </a:p>
                </p:txBody>
              </p:sp>
              <p:sp>
                <p:nvSpPr>
                  <p:cNvPr id="15" name="Rectangle 20">
                    <a:extLst>
                      <a:ext uri="{FF2B5EF4-FFF2-40B4-BE49-F238E27FC236}">
                        <a16:creationId xmlns:a16="http://schemas.microsoft.com/office/drawing/2014/main" id="{BD052FB4-CAB4-B240-F7EA-12197E22B2D3}"/>
                      </a:ext>
                    </a:extLst>
                  </p:cNvPr>
                  <p:cNvSpPr>
                    <a:spLocks noChangeArrowheads="1"/>
                  </p:cNvSpPr>
                  <p:nvPr/>
                </p:nvSpPr>
                <p:spPr bwMode="auto">
                  <a:xfrm>
                    <a:off x="2832" y="4176"/>
                    <a:ext cx="2784" cy="144"/>
                  </a:xfrm>
                  <a:prstGeom prst="rect">
                    <a:avLst/>
                  </a:prstGeom>
                  <a:gradFill rotWithShape="0">
                    <a:gsLst>
                      <a:gs pos="0">
                        <a:schemeClr val="bg1"/>
                      </a:gs>
                      <a:gs pos="100000">
                        <a:srgbClr val="FF9900"/>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en-US" altLang="en-US" sz="2400"/>
                  </a:p>
                </p:txBody>
              </p:sp>
            </p:grpSp>
          </p:grpSp>
          <p:sp>
            <p:nvSpPr>
              <p:cNvPr id="9" name="Rectangle 21">
                <a:extLst>
                  <a:ext uri="{FF2B5EF4-FFF2-40B4-BE49-F238E27FC236}">
                    <a16:creationId xmlns:a16="http://schemas.microsoft.com/office/drawing/2014/main" id="{E56AFE5B-E58F-A886-4C9E-E5467798AC03}"/>
                  </a:ext>
                </a:extLst>
              </p:cNvPr>
              <p:cNvSpPr>
                <a:spLocks noChangeArrowheads="1"/>
              </p:cNvSpPr>
              <p:nvPr/>
            </p:nvSpPr>
            <p:spPr bwMode="auto">
              <a:xfrm>
                <a:off x="179388" y="1066800"/>
                <a:ext cx="8812212" cy="76200"/>
              </a:xfrm>
              <a:prstGeom prst="rect">
                <a:avLst/>
              </a:prstGeom>
              <a:gradFill rotWithShape="0">
                <a:gsLst>
                  <a:gs pos="0">
                    <a:schemeClr val="accent2"/>
                  </a:gs>
                  <a:gs pos="50000">
                    <a:schemeClr val="hlink"/>
                  </a:gs>
                  <a:gs pos="100000">
                    <a:schemeClr val="accent2"/>
                  </a:gs>
                </a:gsLst>
                <a:lin ang="0" scaled="1"/>
              </a:gradFill>
              <a:ln w="9525">
                <a:noFill/>
                <a:miter lim="800000"/>
                <a:headEnd/>
                <a:tailEnd/>
              </a:ln>
              <a:effectLst/>
            </p:spPr>
            <p:txBody>
              <a:bodyPr wrap="none" anchor="ctr"/>
              <a:lstStyle/>
              <a:p>
                <a:pPr>
                  <a:defRPr/>
                </a:pPr>
                <a:endParaRPr lang="en-US">
                  <a:latin typeface="Times New Roman" charset="0"/>
                </a:endParaRPr>
              </a:p>
            </p:txBody>
          </p:sp>
        </p:grpSp>
        <p:pic>
          <p:nvPicPr>
            <p:cNvPr id="7" name="Picture 42" descr="A picture containing shape&#10;&#10;Description automatically generated">
              <a:extLst>
                <a:ext uri="{FF2B5EF4-FFF2-40B4-BE49-F238E27FC236}">
                  <a16:creationId xmlns:a16="http://schemas.microsoft.com/office/drawing/2014/main" id="{2C8BB460-3F9A-7EE5-F1FD-168F30F4AC26}"/>
                </a:ext>
              </a:extLst>
            </p:cNvPr>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7335460" y="194436"/>
              <a:ext cx="1656140" cy="872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dissolve">
                                      <p:cBhvr>
                                        <p:cTn id="7" dur="500"/>
                                        <p:tgtEl>
                                          <p:spTgt spid="20"/>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dissolve">
                                      <p:cBhvr>
                                        <p:cTn id="12" dur="500"/>
                                        <p:tgtEl>
                                          <p:spTgt spid="3"/>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9" presetClass="entr" presetSubtype="0" fill="hold"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dissolve">
                                      <p:cBhvr>
                                        <p:cTn id="17" dur="500"/>
                                        <p:tgtEl>
                                          <p:spTgt spid="6"/>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9" presetClass="entr" presetSubtype="0" fill="hold" nodeType="clickEffect">
                                  <p:stCondLst>
                                    <p:cond delay="0"/>
                                  </p:stCondLst>
                                  <p:childTnLst>
                                    <p:set>
                                      <p:cBhvr>
                                        <p:cTn id="21" dur="1" fill="hold">
                                          <p:stCondLst>
                                            <p:cond delay="0"/>
                                          </p:stCondLst>
                                        </p:cTn>
                                        <p:tgtEl>
                                          <p:spTgt spid="2078"/>
                                        </p:tgtEl>
                                        <p:attrNameLst>
                                          <p:attrName>style.visibility</p:attrName>
                                        </p:attrNameLst>
                                      </p:cBhvr>
                                      <p:to>
                                        <p:strVal val="visible"/>
                                      </p:to>
                                    </p:set>
                                    <p:animEffect transition="in" filter="dissolve">
                                      <p:cBhvr>
                                        <p:cTn id="22" dur="500"/>
                                        <p:tgtEl>
                                          <p:spTgt spid="2078"/>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10" presetClass="exit" presetSubtype="0" fill="hold" nodeType="clickEffect">
                                  <p:stCondLst>
                                    <p:cond delay="0"/>
                                  </p:stCondLst>
                                  <p:childTnLst>
                                    <p:animEffect transition="out" filter="fade">
                                      <p:cBhvr>
                                        <p:cTn id="26" dur="2000"/>
                                        <p:tgtEl>
                                          <p:spTgt spid="2078"/>
                                        </p:tgtEl>
                                      </p:cBhvr>
                                    </p:animEffect>
                                    <p:set>
                                      <p:cBhvr>
                                        <p:cTn id="27" dur="1" fill="hold">
                                          <p:stCondLst>
                                            <p:cond delay="1999"/>
                                          </p:stCondLst>
                                        </p:cTn>
                                        <p:tgtEl>
                                          <p:spTgt spid="2078"/>
                                        </p:tgtEl>
                                        <p:attrNameLst>
                                          <p:attrName>style.visibility</p:attrName>
                                        </p:attrNameLst>
                                      </p:cBhvr>
                                      <p:to>
                                        <p:strVal val="hidden"/>
                                      </p:to>
                                    </p:set>
                                  </p:childTnLst>
                                </p:cTn>
                              </p:par>
                            </p:childTnLst>
                          </p:cTn>
                        </p:par>
                      </p:childTnLst>
                    </p:cTn>
                  </p:par>
                  <p:par>
                    <p:cTn id="28" fill="hold" nodeType="clickPar">
                      <p:stCondLst>
                        <p:cond delay="indefinite"/>
                      </p:stCondLst>
                      <p:childTnLst>
                        <p:par>
                          <p:cTn id="29" fill="hold" nodeType="withGroup">
                            <p:stCondLst>
                              <p:cond delay="0"/>
                            </p:stCondLst>
                            <p:childTnLst>
                              <p:par>
                                <p:cTn id="30" presetID="9" presetClass="entr" presetSubtype="0" fill="hold" nodeType="clickEffect">
                                  <p:stCondLst>
                                    <p:cond delay="0"/>
                                  </p:stCondLst>
                                  <p:childTnLst>
                                    <p:set>
                                      <p:cBhvr>
                                        <p:cTn id="31" dur="1" fill="hold">
                                          <p:stCondLst>
                                            <p:cond delay="0"/>
                                          </p:stCondLst>
                                        </p:cTn>
                                        <p:tgtEl>
                                          <p:spTgt spid="21"/>
                                        </p:tgtEl>
                                        <p:attrNameLst>
                                          <p:attrName>style.visibility</p:attrName>
                                        </p:attrNameLst>
                                      </p:cBhvr>
                                      <p:to>
                                        <p:strVal val="visible"/>
                                      </p:to>
                                    </p:set>
                                    <p:animEffect transition="in" filter="dissolve">
                                      <p:cBhvr>
                                        <p:cTn id="32" dur="500"/>
                                        <p:tgtEl>
                                          <p:spTgt spid="21"/>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9" presetClass="entr" presetSubtype="0" fill="hold" nodeType="clickEffect">
                                  <p:stCondLst>
                                    <p:cond delay="0"/>
                                  </p:stCondLst>
                                  <p:childTnLst>
                                    <p:set>
                                      <p:cBhvr>
                                        <p:cTn id="36" dur="1" fill="hold">
                                          <p:stCondLst>
                                            <p:cond delay="0"/>
                                          </p:stCondLst>
                                        </p:cTn>
                                        <p:tgtEl>
                                          <p:spTgt spid="5"/>
                                        </p:tgtEl>
                                        <p:attrNameLst>
                                          <p:attrName>style.visibility</p:attrName>
                                        </p:attrNameLst>
                                      </p:cBhvr>
                                      <p:to>
                                        <p:strVal val="visible"/>
                                      </p:to>
                                    </p:set>
                                    <p:animEffect transition="in" filter="dissolve">
                                      <p:cBhvr>
                                        <p:cTn id="37" dur="500"/>
                                        <p:tgtEl>
                                          <p:spTgt spid="5"/>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9" presetClass="entr" presetSubtype="0" fill="hold" nodeType="clickEffect">
                                  <p:stCondLst>
                                    <p:cond delay="0"/>
                                  </p:stCondLst>
                                  <p:childTnLst>
                                    <p:set>
                                      <p:cBhvr>
                                        <p:cTn id="41" dur="1" fill="hold">
                                          <p:stCondLst>
                                            <p:cond delay="0"/>
                                          </p:stCondLst>
                                        </p:cTn>
                                        <p:tgtEl>
                                          <p:spTgt spid="18"/>
                                        </p:tgtEl>
                                        <p:attrNameLst>
                                          <p:attrName>style.visibility</p:attrName>
                                        </p:attrNameLst>
                                      </p:cBhvr>
                                      <p:to>
                                        <p:strVal val="visible"/>
                                      </p:to>
                                    </p:set>
                                    <p:animEffect transition="in" filter="dissolve">
                                      <p:cBhvr>
                                        <p:cTn id="42"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3">
            <a:extLst>
              <a:ext uri="{FF2B5EF4-FFF2-40B4-BE49-F238E27FC236}">
                <a16:creationId xmlns:a16="http://schemas.microsoft.com/office/drawing/2014/main" id="{4174C443-F736-1750-F2EE-41A453164C62}"/>
              </a:ext>
            </a:extLst>
          </p:cNvPr>
          <p:cNvSpPr>
            <a:spLocks noGrp="1"/>
          </p:cNvSpPr>
          <p:nvPr>
            <p:ph type="title"/>
          </p:nvPr>
        </p:nvSpPr>
        <p:spPr>
          <a:xfrm>
            <a:off x="685800" y="0"/>
            <a:ext cx="7772400" cy="838200"/>
          </a:xfrm>
        </p:spPr>
        <p:txBody>
          <a:bodyPr/>
          <a:lstStyle/>
          <a:p>
            <a:r>
              <a:rPr lang="en-US" altLang="en-US" sz="2800"/>
              <a:t>Cut-off Ratio &amp; Nozzle Capacity</a:t>
            </a:r>
          </a:p>
        </p:txBody>
      </p:sp>
      <p:pic>
        <p:nvPicPr>
          <p:cNvPr id="2" name="Picture 2">
            <a:extLst>
              <a:ext uri="{FF2B5EF4-FFF2-40B4-BE49-F238E27FC236}">
                <a16:creationId xmlns:a16="http://schemas.microsoft.com/office/drawing/2014/main" id="{DDD8E303-3B28-BA0A-AD78-158D2D7A113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3400" y="1143000"/>
            <a:ext cx="8412085" cy="3024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9155" name="Picture 3">
            <a:extLst>
              <a:ext uri="{FF2B5EF4-FFF2-40B4-BE49-F238E27FC236}">
                <a16:creationId xmlns:a16="http://schemas.microsoft.com/office/drawing/2014/main" id="{884B0890-3E40-A085-5A19-12C87D11BF6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6673" y="3934156"/>
            <a:ext cx="7813675" cy="27873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3" name="Group 38">
            <a:extLst>
              <a:ext uri="{FF2B5EF4-FFF2-40B4-BE49-F238E27FC236}">
                <a16:creationId xmlns:a16="http://schemas.microsoft.com/office/drawing/2014/main" id="{CA9AC13C-F3CE-53B7-74B8-780DD5A6D285}"/>
              </a:ext>
            </a:extLst>
          </p:cNvPr>
          <p:cNvGrpSpPr>
            <a:grpSpLocks/>
          </p:cNvGrpSpPr>
          <p:nvPr/>
        </p:nvGrpSpPr>
        <p:grpSpPr bwMode="auto">
          <a:xfrm>
            <a:off x="0" y="0"/>
            <a:ext cx="9144000" cy="6858000"/>
            <a:chOff x="0" y="0"/>
            <a:chExt cx="9144000" cy="6858000"/>
          </a:xfrm>
        </p:grpSpPr>
        <p:grpSp>
          <p:nvGrpSpPr>
            <p:cNvPr id="4" name="Group 19">
              <a:extLst>
                <a:ext uri="{FF2B5EF4-FFF2-40B4-BE49-F238E27FC236}">
                  <a16:creationId xmlns:a16="http://schemas.microsoft.com/office/drawing/2014/main" id="{B939E6A7-BFDB-1FDF-DBEC-AB735B14B5E4}"/>
                </a:ext>
              </a:extLst>
            </p:cNvPr>
            <p:cNvGrpSpPr>
              <a:grpSpLocks/>
            </p:cNvGrpSpPr>
            <p:nvPr/>
          </p:nvGrpSpPr>
          <p:grpSpPr bwMode="auto">
            <a:xfrm>
              <a:off x="0" y="0"/>
              <a:ext cx="9144000" cy="6858000"/>
              <a:chOff x="0" y="0"/>
              <a:chExt cx="9144000" cy="6858000"/>
            </a:xfrm>
          </p:grpSpPr>
          <p:grpSp>
            <p:nvGrpSpPr>
              <p:cNvPr id="6" name="Group 8">
                <a:extLst>
                  <a:ext uri="{FF2B5EF4-FFF2-40B4-BE49-F238E27FC236}">
                    <a16:creationId xmlns:a16="http://schemas.microsoft.com/office/drawing/2014/main" id="{321B0980-4C47-AEA5-A8C9-F4642ECEDF6F}"/>
                  </a:ext>
                </a:extLst>
              </p:cNvPr>
              <p:cNvGrpSpPr>
                <a:grpSpLocks/>
              </p:cNvGrpSpPr>
              <p:nvPr/>
            </p:nvGrpSpPr>
            <p:grpSpPr bwMode="auto">
              <a:xfrm>
                <a:off x="0" y="0"/>
                <a:ext cx="9144000" cy="6858000"/>
                <a:chOff x="0" y="0"/>
                <a:chExt cx="5760" cy="4320"/>
              </a:xfrm>
            </p:grpSpPr>
            <p:grpSp>
              <p:nvGrpSpPr>
                <p:cNvPr id="8" name="Group 7">
                  <a:extLst>
                    <a:ext uri="{FF2B5EF4-FFF2-40B4-BE49-F238E27FC236}">
                      <a16:creationId xmlns:a16="http://schemas.microsoft.com/office/drawing/2014/main" id="{BBD7B016-8625-D54F-8B97-9B0E9ED486EF}"/>
                    </a:ext>
                  </a:extLst>
                </p:cNvPr>
                <p:cNvGrpSpPr>
                  <a:grpSpLocks/>
                </p:cNvGrpSpPr>
                <p:nvPr/>
              </p:nvGrpSpPr>
              <p:grpSpPr bwMode="auto">
                <a:xfrm>
                  <a:off x="0" y="0"/>
                  <a:ext cx="192" cy="4320"/>
                  <a:chOff x="0" y="-48"/>
                  <a:chExt cx="144" cy="4368"/>
                </a:xfrm>
              </p:grpSpPr>
              <p:sp>
                <p:nvSpPr>
                  <p:cNvPr id="18" name="Rectangle 10">
                    <a:extLst>
                      <a:ext uri="{FF2B5EF4-FFF2-40B4-BE49-F238E27FC236}">
                        <a16:creationId xmlns:a16="http://schemas.microsoft.com/office/drawing/2014/main" id="{3FDC70BC-668F-E960-6F9D-75502539C9B6}"/>
                      </a:ext>
                    </a:extLst>
                  </p:cNvPr>
                  <p:cNvSpPr>
                    <a:spLocks noChangeArrowheads="1"/>
                  </p:cNvSpPr>
                  <p:nvPr/>
                </p:nvSpPr>
                <p:spPr bwMode="auto">
                  <a:xfrm>
                    <a:off x="0" y="-48"/>
                    <a:ext cx="144" cy="2352"/>
                  </a:xfrm>
                  <a:prstGeom prst="rect">
                    <a:avLst/>
                  </a:prstGeom>
                  <a:gradFill rotWithShape="0">
                    <a:gsLst>
                      <a:gs pos="0">
                        <a:srgbClr val="FF9900"/>
                      </a:gs>
                      <a:gs pos="100000">
                        <a:schemeClr val="bg1"/>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en-US" altLang="en-US" sz="2400"/>
                  </a:p>
                </p:txBody>
              </p:sp>
              <p:sp>
                <p:nvSpPr>
                  <p:cNvPr id="19" name="Rectangle 11">
                    <a:extLst>
                      <a:ext uri="{FF2B5EF4-FFF2-40B4-BE49-F238E27FC236}">
                        <a16:creationId xmlns:a16="http://schemas.microsoft.com/office/drawing/2014/main" id="{5C8C03FD-23C5-53AF-166A-242335D5C283}"/>
                      </a:ext>
                    </a:extLst>
                  </p:cNvPr>
                  <p:cNvSpPr>
                    <a:spLocks noChangeArrowheads="1"/>
                  </p:cNvSpPr>
                  <p:nvPr/>
                </p:nvSpPr>
                <p:spPr bwMode="auto">
                  <a:xfrm>
                    <a:off x="0" y="2160"/>
                    <a:ext cx="144" cy="2160"/>
                  </a:xfrm>
                  <a:prstGeom prst="rect">
                    <a:avLst/>
                  </a:prstGeom>
                  <a:gradFill rotWithShape="0">
                    <a:gsLst>
                      <a:gs pos="0">
                        <a:schemeClr val="bg1"/>
                      </a:gs>
                      <a:gs pos="100000">
                        <a:srgbClr val="006600"/>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en-US" altLang="en-US" sz="2400"/>
                  </a:p>
                </p:txBody>
              </p:sp>
            </p:grpSp>
            <p:grpSp>
              <p:nvGrpSpPr>
                <p:cNvPr id="9" name="Group 12">
                  <a:extLst>
                    <a:ext uri="{FF2B5EF4-FFF2-40B4-BE49-F238E27FC236}">
                      <a16:creationId xmlns:a16="http://schemas.microsoft.com/office/drawing/2014/main" id="{51ADA489-F6AD-9423-8651-5A0578D93E5E}"/>
                    </a:ext>
                  </a:extLst>
                </p:cNvPr>
                <p:cNvGrpSpPr>
                  <a:grpSpLocks/>
                </p:cNvGrpSpPr>
                <p:nvPr/>
              </p:nvGrpSpPr>
              <p:grpSpPr bwMode="auto">
                <a:xfrm>
                  <a:off x="5674" y="24"/>
                  <a:ext cx="86" cy="4296"/>
                  <a:chOff x="5616" y="-48"/>
                  <a:chExt cx="144" cy="4368"/>
                </a:xfrm>
              </p:grpSpPr>
              <p:sp>
                <p:nvSpPr>
                  <p:cNvPr id="16" name="Rectangle 13">
                    <a:extLst>
                      <a:ext uri="{FF2B5EF4-FFF2-40B4-BE49-F238E27FC236}">
                        <a16:creationId xmlns:a16="http://schemas.microsoft.com/office/drawing/2014/main" id="{1432245A-3A70-384D-2E4F-05E968D241FC}"/>
                      </a:ext>
                    </a:extLst>
                  </p:cNvPr>
                  <p:cNvSpPr>
                    <a:spLocks noChangeArrowheads="1"/>
                  </p:cNvSpPr>
                  <p:nvPr/>
                </p:nvSpPr>
                <p:spPr bwMode="auto">
                  <a:xfrm>
                    <a:off x="5616" y="-48"/>
                    <a:ext cx="144" cy="2352"/>
                  </a:xfrm>
                  <a:prstGeom prst="rect">
                    <a:avLst/>
                  </a:prstGeom>
                  <a:gradFill rotWithShape="0">
                    <a:gsLst>
                      <a:gs pos="0">
                        <a:srgbClr val="006600"/>
                      </a:gs>
                      <a:gs pos="100000">
                        <a:schemeClr val="bg1"/>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en-US" altLang="en-US" sz="2400"/>
                  </a:p>
                </p:txBody>
              </p:sp>
              <p:sp>
                <p:nvSpPr>
                  <p:cNvPr id="17" name="Rectangle 14">
                    <a:extLst>
                      <a:ext uri="{FF2B5EF4-FFF2-40B4-BE49-F238E27FC236}">
                        <a16:creationId xmlns:a16="http://schemas.microsoft.com/office/drawing/2014/main" id="{85B4A49E-886D-23E2-C4A8-F4B8BD023950}"/>
                      </a:ext>
                    </a:extLst>
                  </p:cNvPr>
                  <p:cNvSpPr>
                    <a:spLocks noChangeArrowheads="1"/>
                  </p:cNvSpPr>
                  <p:nvPr/>
                </p:nvSpPr>
                <p:spPr bwMode="auto">
                  <a:xfrm>
                    <a:off x="5616" y="2160"/>
                    <a:ext cx="144" cy="2160"/>
                  </a:xfrm>
                  <a:prstGeom prst="rect">
                    <a:avLst/>
                  </a:prstGeom>
                  <a:gradFill rotWithShape="0">
                    <a:gsLst>
                      <a:gs pos="0">
                        <a:schemeClr val="bg1"/>
                      </a:gs>
                      <a:gs pos="100000">
                        <a:srgbClr val="FF9900"/>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en-US" altLang="en-US" sz="2400"/>
                  </a:p>
                </p:txBody>
              </p:sp>
            </p:grpSp>
            <p:grpSp>
              <p:nvGrpSpPr>
                <p:cNvPr id="10" name="Group 15">
                  <a:extLst>
                    <a:ext uri="{FF2B5EF4-FFF2-40B4-BE49-F238E27FC236}">
                      <a16:creationId xmlns:a16="http://schemas.microsoft.com/office/drawing/2014/main" id="{985720AA-BD0E-D33E-6CBE-938AC83D5D8D}"/>
                    </a:ext>
                  </a:extLst>
                </p:cNvPr>
                <p:cNvGrpSpPr>
                  <a:grpSpLocks/>
                </p:cNvGrpSpPr>
                <p:nvPr/>
              </p:nvGrpSpPr>
              <p:grpSpPr bwMode="auto">
                <a:xfrm>
                  <a:off x="144" y="0"/>
                  <a:ext cx="5616" cy="144"/>
                  <a:chOff x="96" y="-48"/>
                  <a:chExt cx="5520" cy="144"/>
                </a:xfrm>
              </p:grpSpPr>
              <p:sp>
                <p:nvSpPr>
                  <p:cNvPr id="14" name="Rectangle 13">
                    <a:extLst>
                      <a:ext uri="{FF2B5EF4-FFF2-40B4-BE49-F238E27FC236}">
                        <a16:creationId xmlns:a16="http://schemas.microsoft.com/office/drawing/2014/main" id="{129A3FB6-3642-ADE3-9870-7868CBE10F0D}"/>
                      </a:ext>
                    </a:extLst>
                  </p:cNvPr>
                  <p:cNvSpPr>
                    <a:spLocks noChangeArrowheads="1"/>
                  </p:cNvSpPr>
                  <p:nvPr/>
                </p:nvSpPr>
                <p:spPr bwMode="auto">
                  <a:xfrm>
                    <a:off x="96" y="-48"/>
                    <a:ext cx="2736" cy="144"/>
                  </a:xfrm>
                  <a:prstGeom prst="rect">
                    <a:avLst/>
                  </a:prstGeom>
                  <a:gradFill rotWithShape="0">
                    <a:gsLst>
                      <a:gs pos="0">
                        <a:srgbClr val="FF9900"/>
                      </a:gs>
                      <a:gs pos="100000">
                        <a:schemeClr val="bg1"/>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en-US" altLang="en-US" sz="2400"/>
                  </a:p>
                </p:txBody>
              </p:sp>
              <p:sp>
                <p:nvSpPr>
                  <p:cNvPr id="15" name="Rectangle 14">
                    <a:extLst>
                      <a:ext uri="{FF2B5EF4-FFF2-40B4-BE49-F238E27FC236}">
                        <a16:creationId xmlns:a16="http://schemas.microsoft.com/office/drawing/2014/main" id="{F7A8D5DD-EBF0-8586-6EA7-4AC76240BC39}"/>
                      </a:ext>
                    </a:extLst>
                  </p:cNvPr>
                  <p:cNvSpPr>
                    <a:spLocks noChangeArrowheads="1"/>
                  </p:cNvSpPr>
                  <p:nvPr/>
                </p:nvSpPr>
                <p:spPr bwMode="auto">
                  <a:xfrm>
                    <a:off x="2832" y="-48"/>
                    <a:ext cx="2784" cy="144"/>
                  </a:xfrm>
                  <a:prstGeom prst="rect">
                    <a:avLst/>
                  </a:prstGeom>
                  <a:gradFill rotWithShape="0">
                    <a:gsLst>
                      <a:gs pos="0">
                        <a:schemeClr val="bg1"/>
                      </a:gs>
                      <a:gs pos="100000">
                        <a:srgbClr val="006600"/>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en-US" altLang="en-US" sz="2400"/>
                  </a:p>
                </p:txBody>
              </p:sp>
            </p:grpSp>
            <p:grpSp>
              <p:nvGrpSpPr>
                <p:cNvPr id="11" name="Group 18">
                  <a:extLst>
                    <a:ext uri="{FF2B5EF4-FFF2-40B4-BE49-F238E27FC236}">
                      <a16:creationId xmlns:a16="http://schemas.microsoft.com/office/drawing/2014/main" id="{7EE3E11C-F3CA-DAAF-A0A3-9E3A923DA733}"/>
                    </a:ext>
                  </a:extLst>
                </p:cNvPr>
                <p:cNvGrpSpPr>
                  <a:grpSpLocks/>
                </p:cNvGrpSpPr>
                <p:nvPr/>
              </p:nvGrpSpPr>
              <p:grpSpPr bwMode="auto">
                <a:xfrm>
                  <a:off x="144" y="4234"/>
                  <a:ext cx="5616" cy="86"/>
                  <a:chOff x="96" y="4176"/>
                  <a:chExt cx="5520" cy="144"/>
                </a:xfrm>
              </p:grpSpPr>
              <p:sp>
                <p:nvSpPr>
                  <p:cNvPr id="12" name="Rectangle 19">
                    <a:extLst>
                      <a:ext uri="{FF2B5EF4-FFF2-40B4-BE49-F238E27FC236}">
                        <a16:creationId xmlns:a16="http://schemas.microsoft.com/office/drawing/2014/main" id="{A3FEE33B-AF33-39B2-ABDF-5D46CF9C6599}"/>
                      </a:ext>
                    </a:extLst>
                  </p:cNvPr>
                  <p:cNvSpPr>
                    <a:spLocks noChangeArrowheads="1"/>
                  </p:cNvSpPr>
                  <p:nvPr/>
                </p:nvSpPr>
                <p:spPr bwMode="auto">
                  <a:xfrm>
                    <a:off x="96" y="4176"/>
                    <a:ext cx="2736" cy="144"/>
                  </a:xfrm>
                  <a:prstGeom prst="rect">
                    <a:avLst/>
                  </a:prstGeom>
                  <a:gradFill rotWithShape="0">
                    <a:gsLst>
                      <a:gs pos="0">
                        <a:srgbClr val="006600"/>
                      </a:gs>
                      <a:gs pos="100000">
                        <a:schemeClr val="bg1"/>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en-US" altLang="en-US" sz="2400"/>
                  </a:p>
                </p:txBody>
              </p:sp>
              <p:sp>
                <p:nvSpPr>
                  <p:cNvPr id="13" name="Rectangle 20">
                    <a:extLst>
                      <a:ext uri="{FF2B5EF4-FFF2-40B4-BE49-F238E27FC236}">
                        <a16:creationId xmlns:a16="http://schemas.microsoft.com/office/drawing/2014/main" id="{2D5EBF93-67D1-70D3-6872-426108728206}"/>
                      </a:ext>
                    </a:extLst>
                  </p:cNvPr>
                  <p:cNvSpPr>
                    <a:spLocks noChangeArrowheads="1"/>
                  </p:cNvSpPr>
                  <p:nvPr/>
                </p:nvSpPr>
                <p:spPr bwMode="auto">
                  <a:xfrm>
                    <a:off x="2832" y="4176"/>
                    <a:ext cx="2784" cy="144"/>
                  </a:xfrm>
                  <a:prstGeom prst="rect">
                    <a:avLst/>
                  </a:prstGeom>
                  <a:gradFill rotWithShape="0">
                    <a:gsLst>
                      <a:gs pos="0">
                        <a:schemeClr val="bg1"/>
                      </a:gs>
                      <a:gs pos="100000">
                        <a:srgbClr val="FF9900"/>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en-US" altLang="en-US" sz="2400"/>
                  </a:p>
                </p:txBody>
              </p:sp>
            </p:grpSp>
          </p:grpSp>
          <p:sp>
            <p:nvSpPr>
              <p:cNvPr id="7" name="Rectangle 21">
                <a:extLst>
                  <a:ext uri="{FF2B5EF4-FFF2-40B4-BE49-F238E27FC236}">
                    <a16:creationId xmlns:a16="http://schemas.microsoft.com/office/drawing/2014/main" id="{ED9BD98C-08B0-0109-2A26-0D85E0232577}"/>
                  </a:ext>
                </a:extLst>
              </p:cNvPr>
              <p:cNvSpPr>
                <a:spLocks noChangeArrowheads="1"/>
              </p:cNvSpPr>
              <p:nvPr/>
            </p:nvSpPr>
            <p:spPr bwMode="auto">
              <a:xfrm>
                <a:off x="179388" y="1066800"/>
                <a:ext cx="8812212" cy="76200"/>
              </a:xfrm>
              <a:prstGeom prst="rect">
                <a:avLst/>
              </a:prstGeom>
              <a:gradFill rotWithShape="0">
                <a:gsLst>
                  <a:gs pos="0">
                    <a:schemeClr val="accent2"/>
                  </a:gs>
                  <a:gs pos="50000">
                    <a:schemeClr val="hlink"/>
                  </a:gs>
                  <a:gs pos="100000">
                    <a:schemeClr val="accent2"/>
                  </a:gs>
                </a:gsLst>
                <a:lin ang="0" scaled="1"/>
              </a:gradFill>
              <a:ln w="9525">
                <a:noFill/>
                <a:miter lim="800000"/>
                <a:headEnd/>
                <a:tailEnd/>
              </a:ln>
              <a:effectLst/>
            </p:spPr>
            <p:txBody>
              <a:bodyPr wrap="none" anchor="ctr"/>
              <a:lstStyle/>
              <a:p>
                <a:pPr>
                  <a:defRPr/>
                </a:pPr>
                <a:endParaRPr lang="en-US">
                  <a:latin typeface="Times New Roman" charset="0"/>
                </a:endParaRPr>
              </a:p>
            </p:txBody>
          </p:sp>
        </p:grpSp>
        <p:pic>
          <p:nvPicPr>
            <p:cNvPr id="5" name="Picture 42" descr="A picture containing shape&#10;&#10;Description automatically generated">
              <a:extLst>
                <a:ext uri="{FF2B5EF4-FFF2-40B4-BE49-F238E27FC236}">
                  <a16:creationId xmlns:a16="http://schemas.microsoft.com/office/drawing/2014/main" id="{666BFC22-CAB3-A621-C504-2EC92900922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335460" y="194436"/>
              <a:ext cx="1656140" cy="872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nodeType="clickEffect">
                                  <p:stCondLst>
                                    <p:cond delay="0"/>
                                  </p:stCondLst>
                                  <p:childTnLst>
                                    <p:set>
                                      <p:cBhvr>
                                        <p:cTn id="6" dur="1" fill="hold">
                                          <p:stCondLst>
                                            <p:cond delay="0"/>
                                          </p:stCondLst>
                                        </p:cTn>
                                        <p:tgtEl>
                                          <p:spTgt spid="49155"/>
                                        </p:tgtEl>
                                        <p:attrNameLst>
                                          <p:attrName>style.visibility</p:attrName>
                                        </p:attrNameLst>
                                      </p:cBhvr>
                                      <p:to>
                                        <p:strVal val="visible"/>
                                      </p:to>
                                    </p:set>
                                    <p:animEffect transition="in" filter="dissolve">
                                      <p:cBhvr>
                                        <p:cTn id="7" dur="500"/>
                                        <p:tgtEl>
                                          <p:spTgt spid="49155"/>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dissolve">
                                      <p:cBhvr>
                                        <p:cTn id="1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2" name="Title 1">
            <a:extLst>
              <a:ext uri="{FF2B5EF4-FFF2-40B4-BE49-F238E27FC236}">
                <a16:creationId xmlns:a16="http://schemas.microsoft.com/office/drawing/2014/main" id="{7A3D119D-1843-1068-21AE-312F5F7B7200}"/>
              </a:ext>
            </a:extLst>
          </p:cNvPr>
          <p:cNvSpPr>
            <a:spLocks noGrp="1"/>
          </p:cNvSpPr>
          <p:nvPr>
            <p:ph type="title"/>
          </p:nvPr>
        </p:nvSpPr>
        <p:spPr>
          <a:xfrm>
            <a:off x="381000" y="381000"/>
            <a:ext cx="7772400" cy="533400"/>
          </a:xfrm>
        </p:spPr>
        <p:txBody>
          <a:bodyPr/>
          <a:lstStyle/>
          <a:p>
            <a:r>
              <a:rPr lang="en-US" altLang="en-US" sz="2800"/>
              <a:t>Sizing of  Nozzle</a:t>
            </a:r>
          </a:p>
        </p:txBody>
      </p:sp>
      <mc:AlternateContent xmlns:mc="http://schemas.openxmlformats.org/markup-compatibility/2006" xmlns:a14="http://schemas.microsoft.com/office/drawing/2010/main">
        <mc:Choice Requires="a14">
          <p:sp>
            <p:nvSpPr>
              <p:cNvPr id="98304" name="Object 2">
                <a:extLst>
                  <a:ext uri="{FF2B5EF4-FFF2-40B4-BE49-F238E27FC236}">
                    <a16:creationId xmlns:a16="http://schemas.microsoft.com/office/drawing/2014/main" id="{513C570B-A3FA-29CA-59A9-EE4750DE289A}"/>
                  </a:ext>
                </a:extLst>
              </p:cNvPr>
              <p:cNvSpPr txBox="1"/>
              <p:nvPr/>
            </p:nvSpPr>
            <p:spPr bwMode="auto">
              <a:xfrm>
                <a:off x="5029200" y="4491038"/>
                <a:ext cx="3122613" cy="842962"/>
              </a:xfrm>
              <a:prstGeom prst="rect">
                <a:avLst/>
              </a:prstGeom>
              <a:noFill/>
              <a:ln>
                <a:noFill/>
              </a:ln>
              <a:effectLst/>
            </p:spPr>
            <p:txBody>
              <a:bodyPr>
                <a:normAutofit/>
              </a:bodyPr>
              <a:lstStyle/>
              <a:p>
                <a:pPr/>
                <a14:m>
                  <m:oMathPara xmlns:m="http://schemas.openxmlformats.org/officeDocument/2006/math">
                    <m:oMathParaPr>
                      <m:jc m:val="left"/>
                    </m:oMathParaPr>
                    <m:oMath xmlns:m="http://schemas.openxmlformats.org/officeDocument/2006/math">
                      <m:sSub>
                        <m:sSubPr>
                          <m:ctrlPr>
                            <a:rPr lang="en-US" i="1">
                              <a:solidFill>
                                <a:srgbClr val="000000"/>
                              </a:solidFill>
                              <a:latin typeface="Cambria Math" panose="02040503050406030204" pitchFamily="18" charset="0"/>
                            </a:rPr>
                          </m:ctrlPr>
                        </m:sSubPr>
                        <m:e>
                          <m:limUpp>
                            <m:limUppPr>
                              <m:ctrlPr>
                                <a:rPr lang="en-US" i="1">
                                  <a:solidFill>
                                    <a:srgbClr val="000000"/>
                                  </a:solidFill>
                                  <a:latin typeface="Cambria Math" panose="02040503050406030204" pitchFamily="18" charset="0"/>
                                </a:rPr>
                              </m:ctrlPr>
                            </m:limUppPr>
                            <m:e>
                              <m:r>
                                <a:rPr lang="en-US" i="1">
                                  <a:solidFill>
                                    <a:srgbClr val="000000"/>
                                  </a:solidFill>
                                  <a:latin typeface="Cambria Math" panose="02040503050406030204" pitchFamily="18" charset="0"/>
                                </a:rPr>
                                <m:t>𝑚</m:t>
                              </m:r>
                            </m:e>
                            <m:lim>
                              <m:r>
                                <a:rPr lang="en-US" i="1">
                                  <a:solidFill>
                                    <a:srgbClr val="000000"/>
                                  </a:solidFill>
                                  <a:latin typeface="Cambria Math" panose="02040503050406030204" pitchFamily="18" charset="0"/>
                                </a:rPr>
                                <m:t>•</m:t>
                              </m:r>
                            </m:lim>
                          </m:limUpp>
                        </m:e>
                        <m:sub>
                          <m:r>
                            <a:rPr lang="en-US" i="1">
                              <a:solidFill>
                                <a:srgbClr val="000000"/>
                              </a:solidFill>
                              <a:latin typeface="Cambria Math" panose="02040503050406030204" pitchFamily="18" charset="0"/>
                            </a:rPr>
                            <m:t>𝑓</m:t>
                          </m:r>
                        </m:sub>
                      </m:sSub>
                      <m:r>
                        <a:rPr lang="en-US" i="1">
                          <a:solidFill>
                            <a:srgbClr val="000000"/>
                          </a:solidFill>
                          <a:latin typeface="Cambria Math" panose="02040503050406030204" pitchFamily="18" charset="0"/>
                        </a:rPr>
                        <m:t>=</m:t>
                      </m:r>
                      <m:sSub>
                        <m:sSubPr>
                          <m:ctrlPr>
                            <a:rPr lang="en-US" i="1">
                              <a:solidFill>
                                <a:srgbClr val="000000"/>
                              </a:solidFill>
                              <a:latin typeface="Cambria Math" panose="02040503050406030204" pitchFamily="18" charset="0"/>
                            </a:rPr>
                          </m:ctrlPr>
                        </m:sSubPr>
                        <m:e>
                          <m:r>
                            <a:rPr lang="en-US" i="1">
                              <a:solidFill>
                                <a:srgbClr val="000000"/>
                              </a:solidFill>
                              <a:latin typeface="Cambria Math" panose="02040503050406030204" pitchFamily="18" charset="0"/>
                            </a:rPr>
                            <m:t>𝐶</m:t>
                          </m:r>
                        </m:e>
                        <m:sub>
                          <m:r>
                            <a:rPr lang="en-US" i="1">
                              <a:solidFill>
                                <a:srgbClr val="000000"/>
                              </a:solidFill>
                              <a:latin typeface="Cambria Math" panose="02040503050406030204" pitchFamily="18" charset="0"/>
                            </a:rPr>
                            <m:t>𝐷</m:t>
                          </m:r>
                        </m:sub>
                      </m:sSub>
                      <m:sSub>
                        <m:sSubPr>
                          <m:ctrlPr>
                            <a:rPr lang="en-US" i="1">
                              <a:solidFill>
                                <a:srgbClr val="000000"/>
                              </a:solidFill>
                              <a:latin typeface="Cambria Math" panose="02040503050406030204" pitchFamily="18" charset="0"/>
                            </a:rPr>
                          </m:ctrlPr>
                        </m:sSubPr>
                        <m:e>
                          <m:r>
                            <a:rPr lang="en-US" i="1">
                              <a:solidFill>
                                <a:srgbClr val="000000"/>
                              </a:solidFill>
                              <a:latin typeface="Cambria Math" panose="02040503050406030204" pitchFamily="18" charset="0"/>
                            </a:rPr>
                            <m:t>𝐴</m:t>
                          </m:r>
                        </m:e>
                        <m:sub>
                          <m:r>
                            <a:rPr lang="en-US" i="1">
                              <a:solidFill>
                                <a:srgbClr val="000000"/>
                              </a:solidFill>
                              <a:latin typeface="Cambria Math" panose="02040503050406030204" pitchFamily="18" charset="0"/>
                            </a:rPr>
                            <m:t>𝑛</m:t>
                          </m:r>
                        </m:sub>
                      </m:sSub>
                      <m:rad>
                        <m:radPr>
                          <m:degHide m:val="on"/>
                          <m:ctrlPr>
                            <a:rPr lang="en-US" i="1">
                              <a:solidFill>
                                <a:srgbClr val="000000"/>
                              </a:solidFill>
                              <a:latin typeface="Cambria Math" panose="02040503050406030204" pitchFamily="18" charset="0"/>
                            </a:rPr>
                          </m:ctrlPr>
                        </m:radPr>
                        <m:deg/>
                        <m:e>
                          <m:r>
                            <a:rPr lang="en-US" i="1">
                              <a:solidFill>
                                <a:srgbClr val="000000"/>
                              </a:solidFill>
                              <a:latin typeface="Cambria Math" panose="02040503050406030204" pitchFamily="18" charset="0"/>
                            </a:rPr>
                            <m:t>2</m:t>
                          </m:r>
                          <m:sSub>
                            <m:sSubPr>
                              <m:ctrlPr>
                                <a:rPr lang="en-US" i="1">
                                  <a:solidFill>
                                    <a:srgbClr val="000000"/>
                                  </a:solidFill>
                                  <a:latin typeface="Cambria Math" panose="02040503050406030204" pitchFamily="18" charset="0"/>
                                </a:rPr>
                              </m:ctrlPr>
                            </m:sSubPr>
                            <m:e>
                              <m:r>
                                <a:rPr lang="en-US" i="1">
                                  <a:solidFill>
                                    <a:srgbClr val="000000"/>
                                  </a:solidFill>
                                  <a:latin typeface="Cambria Math" panose="02040503050406030204" pitchFamily="18" charset="0"/>
                                </a:rPr>
                                <m:t>𝜌</m:t>
                              </m:r>
                            </m:e>
                            <m:sub>
                              <m:r>
                                <a:rPr lang="en-US" i="1">
                                  <a:solidFill>
                                    <a:srgbClr val="000000"/>
                                  </a:solidFill>
                                  <a:latin typeface="Cambria Math" panose="02040503050406030204" pitchFamily="18" charset="0"/>
                                </a:rPr>
                                <m:t>𝑓</m:t>
                              </m:r>
                            </m:sub>
                          </m:sSub>
                          <m:r>
                            <m:rPr>
                              <m:sty m:val="p"/>
                            </m:rPr>
                            <a:rPr lang="en-US" i="1">
                              <a:solidFill>
                                <a:srgbClr val="000000"/>
                              </a:solidFill>
                              <a:latin typeface="Cambria Math" panose="02040503050406030204" pitchFamily="18" charset="0"/>
                            </a:rPr>
                            <m:t>Δ</m:t>
                          </m:r>
                          <m:r>
                            <a:rPr lang="en-US" i="1">
                              <a:solidFill>
                                <a:srgbClr val="000000"/>
                              </a:solidFill>
                              <a:latin typeface="Cambria Math" panose="02040503050406030204" pitchFamily="18" charset="0"/>
                            </a:rPr>
                            <m:t>𝑝</m:t>
                          </m:r>
                        </m:e>
                      </m:rad>
                    </m:oMath>
                  </m:oMathPara>
                </a14:m>
                <a:endParaRPr lang="en-US"/>
              </a:p>
            </p:txBody>
          </p:sp>
        </mc:Choice>
        <mc:Fallback xmlns="">
          <p:sp>
            <p:nvSpPr>
              <p:cNvPr id="98304" name="Object 2">
                <a:extLst>
                  <a:ext uri="{FF2B5EF4-FFF2-40B4-BE49-F238E27FC236}">
                    <a16:creationId xmlns:a16="http://schemas.microsoft.com/office/drawing/2014/main" id="{513C570B-A3FA-29CA-59A9-EE4750DE289A}"/>
                  </a:ext>
                </a:extLst>
              </p:cNvPr>
              <p:cNvSpPr txBox="1">
                <a:spLocks noRot="1" noChangeAspect="1" noMove="1" noResize="1" noEditPoints="1" noAdjustHandles="1" noChangeArrowheads="1" noChangeShapeType="1" noTextEdit="1"/>
              </p:cNvSpPr>
              <p:nvPr/>
            </p:nvSpPr>
            <p:spPr bwMode="auto">
              <a:xfrm>
                <a:off x="5029200" y="4491038"/>
                <a:ext cx="3122613" cy="842962"/>
              </a:xfrm>
              <a:prstGeom prst="rect">
                <a:avLst/>
              </a:prstGeom>
              <a:blipFill>
                <a:blip r:embed="rId2"/>
                <a:stretch>
                  <a:fillRect/>
                </a:stretch>
              </a:blipFill>
              <a:ln>
                <a:noFill/>
              </a:ln>
              <a:effec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8305" name="Object 3">
                <a:extLst>
                  <a:ext uri="{FF2B5EF4-FFF2-40B4-BE49-F238E27FC236}">
                    <a16:creationId xmlns:a16="http://schemas.microsoft.com/office/drawing/2014/main" id="{3A638A8E-A136-FC66-FA1C-0656E504FBF7}"/>
                  </a:ext>
                </a:extLst>
              </p:cNvPr>
              <p:cNvSpPr txBox="1"/>
              <p:nvPr/>
            </p:nvSpPr>
            <p:spPr bwMode="auto">
              <a:xfrm>
                <a:off x="4267200" y="5486400"/>
                <a:ext cx="4405313" cy="1155700"/>
              </a:xfrm>
              <a:prstGeom prst="rect">
                <a:avLst/>
              </a:prstGeom>
              <a:noFill/>
              <a:ln>
                <a:noFill/>
              </a:ln>
              <a:effectLst/>
            </p:spPr>
            <p:txBody>
              <a:bodyPr>
                <a:normAutofit fontScale="92500"/>
              </a:bodyPr>
              <a:lstStyle/>
              <a:p>
                <a:pPr/>
                <a14:m>
                  <m:oMathPara xmlns:m="http://schemas.openxmlformats.org/officeDocument/2006/math">
                    <m:oMathParaPr>
                      <m:jc m:val="left"/>
                    </m:oMathParaPr>
                    <m:oMath xmlns:m="http://schemas.openxmlformats.org/officeDocument/2006/math">
                      <m:sSub>
                        <m:sSubPr>
                          <m:ctrlPr>
                            <a:rPr lang="en-US" i="1">
                              <a:solidFill>
                                <a:srgbClr val="000000"/>
                              </a:solidFill>
                              <a:latin typeface="Cambria Math" panose="02040503050406030204" pitchFamily="18" charset="0"/>
                            </a:rPr>
                          </m:ctrlPr>
                        </m:sSubPr>
                        <m:e>
                          <m:limUpp>
                            <m:limUppPr>
                              <m:ctrlPr>
                                <a:rPr lang="en-US" i="1">
                                  <a:solidFill>
                                    <a:srgbClr val="000000"/>
                                  </a:solidFill>
                                  <a:latin typeface="Cambria Math" panose="02040503050406030204" pitchFamily="18" charset="0"/>
                                </a:rPr>
                              </m:ctrlPr>
                            </m:limUppPr>
                            <m:e>
                              <m:r>
                                <a:rPr lang="en-US" i="1">
                                  <a:solidFill>
                                    <a:srgbClr val="000000"/>
                                  </a:solidFill>
                                  <a:latin typeface="Cambria Math" panose="02040503050406030204" pitchFamily="18" charset="0"/>
                                </a:rPr>
                                <m:t>𝑚</m:t>
                              </m:r>
                            </m:e>
                            <m:lim/>
                          </m:limUpp>
                        </m:e>
                        <m:sub>
                          <m:r>
                            <a:rPr lang="en-US" i="1">
                              <a:solidFill>
                                <a:srgbClr val="000000"/>
                              </a:solidFill>
                              <a:latin typeface="Cambria Math" panose="02040503050406030204" pitchFamily="18" charset="0"/>
                            </a:rPr>
                            <m:t>𝑓</m:t>
                          </m:r>
                        </m:sub>
                      </m:sSub>
                      <m:r>
                        <a:rPr lang="en-US" i="1">
                          <a:solidFill>
                            <a:srgbClr val="000000"/>
                          </a:solidFill>
                          <a:latin typeface="Cambria Math" panose="02040503050406030204" pitchFamily="18" charset="0"/>
                        </a:rPr>
                        <m:t>=</m:t>
                      </m:r>
                      <m:nary>
                        <m:naryPr>
                          <m:limLoc m:val="undOvr"/>
                          <m:ctrlPr>
                            <a:rPr lang="en-US" i="1">
                              <a:solidFill>
                                <a:srgbClr val="000000"/>
                              </a:solidFill>
                              <a:latin typeface="Cambria Math" panose="02040503050406030204" pitchFamily="18" charset="0"/>
                            </a:rPr>
                          </m:ctrlPr>
                        </m:naryPr>
                        <m:sub>
                          <m:r>
                            <a:rPr lang="en-US" i="1">
                              <a:solidFill>
                                <a:srgbClr val="000000"/>
                              </a:solidFill>
                              <a:latin typeface="Cambria Math" panose="02040503050406030204" pitchFamily="18" charset="0"/>
                            </a:rPr>
                            <m:t>𝑆𝑂𝐼</m:t>
                          </m:r>
                        </m:sub>
                        <m:sup>
                          <m:r>
                            <a:rPr lang="en-US" i="1">
                              <a:solidFill>
                                <a:srgbClr val="000000"/>
                              </a:solidFill>
                              <a:latin typeface="Cambria Math" panose="02040503050406030204" pitchFamily="18" charset="0"/>
                            </a:rPr>
                            <m:t>𝐸𝑂𝐼</m:t>
                          </m:r>
                        </m:sup>
                        <m:e>
                          <m:sSub>
                            <m:sSubPr>
                              <m:ctrlPr>
                                <a:rPr lang="en-US" i="1">
                                  <a:solidFill>
                                    <a:srgbClr val="000000"/>
                                  </a:solidFill>
                                  <a:latin typeface="Cambria Math" panose="02040503050406030204" pitchFamily="18" charset="0"/>
                                </a:rPr>
                              </m:ctrlPr>
                            </m:sSubPr>
                            <m:e>
                              <m:r>
                                <a:rPr lang="en-US" i="1">
                                  <a:solidFill>
                                    <a:srgbClr val="000000"/>
                                  </a:solidFill>
                                  <a:latin typeface="Cambria Math" panose="02040503050406030204" pitchFamily="18" charset="0"/>
                                </a:rPr>
                                <m:t>𝐶</m:t>
                              </m:r>
                            </m:e>
                            <m:sub>
                              <m:r>
                                <a:rPr lang="en-US" i="1">
                                  <a:solidFill>
                                    <a:srgbClr val="000000"/>
                                  </a:solidFill>
                                  <a:latin typeface="Cambria Math" panose="02040503050406030204" pitchFamily="18" charset="0"/>
                                </a:rPr>
                                <m:t>𝐷</m:t>
                              </m:r>
                            </m:sub>
                          </m:sSub>
                          <m:sSub>
                            <m:sSubPr>
                              <m:ctrlPr>
                                <a:rPr lang="en-US" i="1">
                                  <a:solidFill>
                                    <a:srgbClr val="000000"/>
                                  </a:solidFill>
                                  <a:latin typeface="Cambria Math" panose="02040503050406030204" pitchFamily="18" charset="0"/>
                                </a:rPr>
                              </m:ctrlPr>
                            </m:sSubPr>
                            <m:e>
                              <m:r>
                                <a:rPr lang="en-US" i="1">
                                  <a:solidFill>
                                    <a:srgbClr val="000000"/>
                                  </a:solidFill>
                                  <a:latin typeface="Cambria Math" panose="02040503050406030204" pitchFamily="18" charset="0"/>
                                </a:rPr>
                                <m:t>𝐴</m:t>
                              </m:r>
                            </m:e>
                            <m:sub>
                              <m:r>
                                <a:rPr lang="en-US" i="1">
                                  <a:solidFill>
                                    <a:srgbClr val="000000"/>
                                  </a:solidFill>
                                  <a:latin typeface="Cambria Math" panose="02040503050406030204" pitchFamily="18" charset="0"/>
                                </a:rPr>
                                <m:t>𝑛</m:t>
                              </m:r>
                            </m:sub>
                          </m:sSub>
                          <m:rad>
                            <m:radPr>
                              <m:degHide m:val="on"/>
                              <m:ctrlPr>
                                <a:rPr lang="en-US" i="1">
                                  <a:solidFill>
                                    <a:srgbClr val="000000"/>
                                  </a:solidFill>
                                  <a:latin typeface="Cambria Math" panose="02040503050406030204" pitchFamily="18" charset="0"/>
                                </a:rPr>
                              </m:ctrlPr>
                            </m:radPr>
                            <m:deg/>
                            <m:e>
                              <m:r>
                                <a:rPr lang="en-US" i="1">
                                  <a:solidFill>
                                    <a:srgbClr val="000000"/>
                                  </a:solidFill>
                                  <a:latin typeface="Cambria Math" panose="02040503050406030204" pitchFamily="18" charset="0"/>
                                </a:rPr>
                                <m:t>2</m:t>
                              </m:r>
                              <m:sSub>
                                <m:sSubPr>
                                  <m:ctrlPr>
                                    <a:rPr lang="en-US" i="1">
                                      <a:solidFill>
                                        <a:srgbClr val="000000"/>
                                      </a:solidFill>
                                      <a:latin typeface="Cambria Math" panose="02040503050406030204" pitchFamily="18" charset="0"/>
                                    </a:rPr>
                                  </m:ctrlPr>
                                </m:sSubPr>
                                <m:e>
                                  <m:r>
                                    <a:rPr lang="en-US" i="1">
                                      <a:solidFill>
                                        <a:srgbClr val="000000"/>
                                      </a:solidFill>
                                      <a:latin typeface="Cambria Math" panose="02040503050406030204" pitchFamily="18" charset="0"/>
                                    </a:rPr>
                                    <m:t>𝜌</m:t>
                                  </m:r>
                                </m:e>
                                <m:sub>
                                  <m:r>
                                    <a:rPr lang="en-US" i="1">
                                      <a:solidFill>
                                        <a:srgbClr val="000000"/>
                                      </a:solidFill>
                                      <a:latin typeface="Cambria Math" panose="02040503050406030204" pitchFamily="18" charset="0"/>
                                    </a:rPr>
                                    <m:t>𝑓</m:t>
                                  </m:r>
                                </m:sub>
                              </m:sSub>
                              <m:r>
                                <m:rPr>
                                  <m:sty m:val="p"/>
                                </m:rPr>
                                <a:rPr lang="en-US" i="1">
                                  <a:solidFill>
                                    <a:srgbClr val="000000"/>
                                  </a:solidFill>
                                  <a:latin typeface="Cambria Math" panose="02040503050406030204" pitchFamily="18" charset="0"/>
                                </a:rPr>
                                <m:t>Δ</m:t>
                              </m:r>
                              <m:r>
                                <a:rPr lang="en-US" i="1">
                                  <a:solidFill>
                                    <a:srgbClr val="000000"/>
                                  </a:solidFill>
                                  <a:latin typeface="Cambria Math" panose="02040503050406030204" pitchFamily="18" charset="0"/>
                                </a:rPr>
                                <m:t>𝑝</m:t>
                              </m:r>
                            </m:e>
                          </m:rad>
                          <m:f>
                            <m:fPr>
                              <m:ctrlPr>
                                <a:rPr lang="en-US" i="1">
                                  <a:solidFill>
                                    <a:srgbClr val="000000"/>
                                  </a:solidFill>
                                  <a:latin typeface="Cambria Math" panose="02040503050406030204" pitchFamily="18" charset="0"/>
                                </a:rPr>
                              </m:ctrlPr>
                            </m:fPr>
                            <m:num>
                              <m:r>
                                <a:rPr lang="en-US" i="1">
                                  <a:solidFill>
                                    <a:srgbClr val="000000"/>
                                  </a:solidFill>
                                  <a:latin typeface="Cambria Math" panose="02040503050406030204" pitchFamily="18" charset="0"/>
                                </a:rPr>
                                <m:t>𝑑</m:t>
                              </m:r>
                              <m:r>
                                <a:rPr lang="en-US" i="1">
                                  <a:solidFill>
                                    <a:srgbClr val="000000"/>
                                  </a:solidFill>
                                  <a:latin typeface="Cambria Math" panose="02040503050406030204" pitchFamily="18" charset="0"/>
                                </a:rPr>
                                <m:t>𝜃</m:t>
                              </m:r>
                            </m:num>
                            <m:den>
                              <m:r>
                                <a:rPr lang="en-US" i="1">
                                  <a:solidFill>
                                    <a:srgbClr val="000000"/>
                                  </a:solidFill>
                                  <a:latin typeface="Cambria Math" panose="02040503050406030204" pitchFamily="18" charset="0"/>
                                </a:rPr>
                                <m:t>360</m:t>
                              </m:r>
                              <m:r>
                                <a:rPr lang="en-US" i="1">
                                  <a:solidFill>
                                    <a:srgbClr val="000000"/>
                                  </a:solidFill>
                                  <a:latin typeface="Cambria Math" panose="02040503050406030204" pitchFamily="18" charset="0"/>
                                </a:rPr>
                                <m:t>𝑁</m:t>
                              </m:r>
                            </m:den>
                          </m:f>
                        </m:e>
                      </m:nary>
                    </m:oMath>
                  </m:oMathPara>
                </a14:m>
                <a:endParaRPr lang="en-US"/>
              </a:p>
            </p:txBody>
          </p:sp>
        </mc:Choice>
        <mc:Fallback xmlns="">
          <p:sp>
            <p:nvSpPr>
              <p:cNvPr id="98305" name="Object 3">
                <a:extLst>
                  <a:ext uri="{FF2B5EF4-FFF2-40B4-BE49-F238E27FC236}">
                    <a16:creationId xmlns:a16="http://schemas.microsoft.com/office/drawing/2014/main" id="{3A638A8E-A136-FC66-FA1C-0656E504FBF7}"/>
                  </a:ext>
                </a:extLst>
              </p:cNvPr>
              <p:cNvSpPr txBox="1">
                <a:spLocks noRot="1" noChangeAspect="1" noMove="1" noResize="1" noEditPoints="1" noAdjustHandles="1" noChangeArrowheads="1" noChangeShapeType="1" noTextEdit="1"/>
              </p:cNvSpPr>
              <p:nvPr/>
            </p:nvSpPr>
            <p:spPr bwMode="auto">
              <a:xfrm>
                <a:off x="4267200" y="5486400"/>
                <a:ext cx="4405313" cy="1155700"/>
              </a:xfrm>
              <a:prstGeom prst="rect">
                <a:avLst/>
              </a:prstGeom>
              <a:blipFill>
                <a:blip r:embed="rId3"/>
                <a:stretch>
                  <a:fillRect/>
                </a:stretch>
              </a:blipFill>
              <a:ln>
                <a:noFill/>
              </a:ln>
              <a:effectLst/>
            </p:spPr>
            <p:txBody>
              <a:bodyPr/>
              <a:lstStyle/>
              <a:p>
                <a:r>
                  <a:rPr lang="en-US">
                    <a:noFill/>
                  </a:rPr>
                  <a:t> </a:t>
                </a:r>
              </a:p>
            </p:txBody>
          </p:sp>
        </mc:Fallback>
      </mc:AlternateContent>
      <p:sp>
        <p:nvSpPr>
          <p:cNvPr id="6" name="TextBox 5">
            <a:extLst>
              <a:ext uri="{FF2B5EF4-FFF2-40B4-BE49-F238E27FC236}">
                <a16:creationId xmlns:a16="http://schemas.microsoft.com/office/drawing/2014/main" id="{D85CBE83-138B-EF89-326B-15A89B91AF72}"/>
              </a:ext>
            </a:extLst>
          </p:cNvPr>
          <p:cNvSpPr txBox="1">
            <a:spLocks noChangeArrowheads="1"/>
          </p:cNvSpPr>
          <p:nvPr/>
        </p:nvSpPr>
        <p:spPr bwMode="auto">
          <a:xfrm>
            <a:off x="381000" y="4648200"/>
            <a:ext cx="407035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lang="en-US" altLang="en-US" dirty="0"/>
              <a:t>Instantaneous Diesel Flow rate:</a:t>
            </a:r>
          </a:p>
        </p:txBody>
      </p:sp>
      <p:sp>
        <p:nvSpPr>
          <p:cNvPr id="8" name="TextBox 7">
            <a:extLst>
              <a:ext uri="{FF2B5EF4-FFF2-40B4-BE49-F238E27FC236}">
                <a16:creationId xmlns:a16="http://schemas.microsoft.com/office/drawing/2014/main" id="{2C586FC5-01C0-8A2F-2293-800F93CB14D3}"/>
              </a:ext>
            </a:extLst>
          </p:cNvPr>
          <p:cNvSpPr txBox="1">
            <a:spLocks noChangeArrowheads="1"/>
          </p:cNvSpPr>
          <p:nvPr/>
        </p:nvSpPr>
        <p:spPr bwMode="auto">
          <a:xfrm>
            <a:off x="533400" y="5334000"/>
            <a:ext cx="3309938"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lang="en-US" altLang="en-US"/>
              <a:t>Mass of Diesel per cycle:</a:t>
            </a:r>
          </a:p>
        </p:txBody>
      </p:sp>
      <p:pic>
        <p:nvPicPr>
          <p:cNvPr id="3081" name="Picture 9">
            <a:extLst>
              <a:ext uri="{FF2B5EF4-FFF2-40B4-BE49-F238E27FC236}">
                <a16:creationId xmlns:a16="http://schemas.microsoft.com/office/drawing/2014/main" id="{412A60A7-81EB-4CD7-8D15-E0382DAAB69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 y="1184694"/>
            <a:ext cx="4686300" cy="30063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82" name="Picture 10">
            <a:extLst>
              <a:ext uri="{FF2B5EF4-FFF2-40B4-BE49-F238E27FC236}">
                <a16:creationId xmlns:a16="http://schemas.microsoft.com/office/drawing/2014/main" id="{6872A0FB-8681-D25A-7A02-73AEED734E53}"/>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124450" y="1658582"/>
            <a:ext cx="2584450" cy="152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83" name="Picture 11">
            <a:extLst>
              <a:ext uri="{FF2B5EF4-FFF2-40B4-BE49-F238E27FC236}">
                <a16:creationId xmlns:a16="http://schemas.microsoft.com/office/drawing/2014/main" id="{86EB4410-2B6F-54B0-770F-F4E3303603F6}"/>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427913" y="2759319"/>
            <a:ext cx="1447800" cy="16710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 name="Group 38">
            <a:extLst>
              <a:ext uri="{FF2B5EF4-FFF2-40B4-BE49-F238E27FC236}">
                <a16:creationId xmlns:a16="http://schemas.microsoft.com/office/drawing/2014/main" id="{E0E75BAC-92A7-5AD6-D6D4-6DFD9B1AEF63}"/>
              </a:ext>
            </a:extLst>
          </p:cNvPr>
          <p:cNvGrpSpPr>
            <a:grpSpLocks/>
          </p:cNvGrpSpPr>
          <p:nvPr/>
        </p:nvGrpSpPr>
        <p:grpSpPr bwMode="auto">
          <a:xfrm>
            <a:off x="0" y="0"/>
            <a:ext cx="9144000" cy="6858000"/>
            <a:chOff x="0" y="0"/>
            <a:chExt cx="9144000" cy="6858000"/>
          </a:xfrm>
        </p:grpSpPr>
        <p:grpSp>
          <p:nvGrpSpPr>
            <p:cNvPr id="3" name="Group 19">
              <a:extLst>
                <a:ext uri="{FF2B5EF4-FFF2-40B4-BE49-F238E27FC236}">
                  <a16:creationId xmlns:a16="http://schemas.microsoft.com/office/drawing/2014/main" id="{26DE2F34-81A1-DBE0-C866-E93FD9A14734}"/>
                </a:ext>
              </a:extLst>
            </p:cNvPr>
            <p:cNvGrpSpPr>
              <a:grpSpLocks/>
            </p:cNvGrpSpPr>
            <p:nvPr/>
          </p:nvGrpSpPr>
          <p:grpSpPr bwMode="auto">
            <a:xfrm>
              <a:off x="0" y="0"/>
              <a:ext cx="9144000" cy="6858000"/>
              <a:chOff x="0" y="0"/>
              <a:chExt cx="9144000" cy="6858000"/>
            </a:xfrm>
          </p:grpSpPr>
          <p:grpSp>
            <p:nvGrpSpPr>
              <p:cNvPr id="5" name="Group 8">
                <a:extLst>
                  <a:ext uri="{FF2B5EF4-FFF2-40B4-BE49-F238E27FC236}">
                    <a16:creationId xmlns:a16="http://schemas.microsoft.com/office/drawing/2014/main" id="{B62B8D35-0277-320A-54A3-693BBDD744DF}"/>
                  </a:ext>
                </a:extLst>
              </p:cNvPr>
              <p:cNvGrpSpPr>
                <a:grpSpLocks/>
              </p:cNvGrpSpPr>
              <p:nvPr/>
            </p:nvGrpSpPr>
            <p:grpSpPr bwMode="auto">
              <a:xfrm>
                <a:off x="0" y="0"/>
                <a:ext cx="9144000" cy="6858000"/>
                <a:chOff x="0" y="0"/>
                <a:chExt cx="5760" cy="4320"/>
              </a:xfrm>
            </p:grpSpPr>
            <p:grpSp>
              <p:nvGrpSpPr>
                <p:cNvPr id="9" name="Group 8">
                  <a:extLst>
                    <a:ext uri="{FF2B5EF4-FFF2-40B4-BE49-F238E27FC236}">
                      <a16:creationId xmlns:a16="http://schemas.microsoft.com/office/drawing/2014/main" id="{2696692D-5C79-1B26-7BE2-298E5BEE8817}"/>
                    </a:ext>
                  </a:extLst>
                </p:cNvPr>
                <p:cNvGrpSpPr>
                  <a:grpSpLocks/>
                </p:cNvGrpSpPr>
                <p:nvPr/>
              </p:nvGrpSpPr>
              <p:grpSpPr bwMode="auto">
                <a:xfrm>
                  <a:off x="0" y="0"/>
                  <a:ext cx="192" cy="4320"/>
                  <a:chOff x="0" y="-48"/>
                  <a:chExt cx="144" cy="4368"/>
                </a:xfrm>
              </p:grpSpPr>
              <p:sp>
                <p:nvSpPr>
                  <p:cNvPr id="19" name="Rectangle 10">
                    <a:extLst>
                      <a:ext uri="{FF2B5EF4-FFF2-40B4-BE49-F238E27FC236}">
                        <a16:creationId xmlns:a16="http://schemas.microsoft.com/office/drawing/2014/main" id="{07BA5A18-433B-9F5A-8B05-F71B41A8413C}"/>
                      </a:ext>
                    </a:extLst>
                  </p:cNvPr>
                  <p:cNvSpPr>
                    <a:spLocks noChangeArrowheads="1"/>
                  </p:cNvSpPr>
                  <p:nvPr/>
                </p:nvSpPr>
                <p:spPr bwMode="auto">
                  <a:xfrm>
                    <a:off x="0" y="-48"/>
                    <a:ext cx="144" cy="2352"/>
                  </a:xfrm>
                  <a:prstGeom prst="rect">
                    <a:avLst/>
                  </a:prstGeom>
                  <a:gradFill rotWithShape="0">
                    <a:gsLst>
                      <a:gs pos="0">
                        <a:srgbClr val="FF9900"/>
                      </a:gs>
                      <a:gs pos="100000">
                        <a:schemeClr val="bg1"/>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en-US" altLang="en-US" sz="2400"/>
                  </a:p>
                </p:txBody>
              </p:sp>
              <p:sp>
                <p:nvSpPr>
                  <p:cNvPr id="20" name="Rectangle 11">
                    <a:extLst>
                      <a:ext uri="{FF2B5EF4-FFF2-40B4-BE49-F238E27FC236}">
                        <a16:creationId xmlns:a16="http://schemas.microsoft.com/office/drawing/2014/main" id="{AC509427-09E3-5F9F-DC05-E4EAD3EA4B84}"/>
                      </a:ext>
                    </a:extLst>
                  </p:cNvPr>
                  <p:cNvSpPr>
                    <a:spLocks noChangeArrowheads="1"/>
                  </p:cNvSpPr>
                  <p:nvPr/>
                </p:nvSpPr>
                <p:spPr bwMode="auto">
                  <a:xfrm>
                    <a:off x="0" y="2160"/>
                    <a:ext cx="144" cy="2160"/>
                  </a:xfrm>
                  <a:prstGeom prst="rect">
                    <a:avLst/>
                  </a:prstGeom>
                  <a:gradFill rotWithShape="0">
                    <a:gsLst>
                      <a:gs pos="0">
                        <a:schemeClr val="bg1"/>
                      </a:gs>
                      <a:gs pos="100000">
                        <a:srgbClr val="006600"/>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en-US" altLang="en-US" sz="2400"/>
                  </a:p>
                </p:txBody>
              </p:sp>
            </p:grpSp>
            <p:grpSp>
              <p:nvGrpSpPr>
                <p:cNvPr id="10" name="Group 12">
                  <a:extLst>
                    <a:ext uri="{FF2B5EF4-FFF2-40B4-BE49-F238E27FC236}">
                      <a16:creationId xmlns:a16="http://schemas.microsoft.com/office/drawing/2014/main" id="{D377AA6A-21DC-E7AA-E728-B14385259762}"/>
                    </a:ext>
                  </a:extLst>
                </p:cNvPr>
                <p:cNvGrpSpPr>
                  <a:grpSpLocks/>
                </p:cNvGrpSpPr>
                <p:nvPr/>
              </p:nvGrpSpPr>
              <p:grpSpPr bwMode="auto">
                <a:xfrm>
                  <a:off x="5674" y="24"/>
                  <a:ext cx="86" cy="4296"/>
                  <a:chOff x="5616" y="-48"/>
                  <a:chExt cx="144" cy="4368"/>
                </a:xfrm>
              </p:grpSpPr>
              <p:sp>
                <p:nvSpPr>
                  <p:cNvPr id="17" name="Rectangle 13">
                    <a:extLst>
                      <a:ext uri="{FF2B5EF4-FFF2-40B4-BE49-F238E27FC236}">
                        <a16:creationId xmlns:a16="http://schemas.microsoft.com/office/drawing/2014/main" id="{256D296D-806C-1367-8B03-183B1FDE8AFB}"/>
                      </a:ext>
                    </a:extLst>
                  </p:cNvPr>
                  <p:cNvSpPr>
                    <a:spLocks noChangeArrowheads="1"/>
                  </p:cNvSpPr>
                  <p:nvPr/>
                </p:nvSpPr>
                <p:spPr bwMode="auto">
                  <a:xfrm>
                    <a:off x="5616" y="-48"/>
                    <a:ext cx="144" cy="2352"/>
                  </a:xfrm>
                  <a:prstGeom prst="rect">
                    <a:avLst/>
                  </a:prstGeom>
                  <a:gradFill rotWithShape="0">
                    <a:gsLst>
                      <a:gs pos="0">
                        <a:srgbClr val="006600"/>
                      </a:gs>
                      <a:gs pos="100000">
                        <a:schemeClr val="bg1"/>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en-US" altLang="en-US" sz="2400"/>
                  </a:p>
                </p:txBody>
              </p:sp>
              <p:sp>
                <p:nvSpPr>
                  <p:cNvPr id="18" name="Rectangle 14">
                    <a:extLst>
                      <a:ext uri="{FF2B5EF4-FFF2-40B4-BE49-F238E27FC236}">
                        <a16:creationId xmlns:a16="http://schemas.microsoft.com/office/drawing/2014/main" id="{C222867C-DADD-4CB5-A4A2-7B0E43863C9C}"/>
                      </a:ext>
                    </a:extLst>
                  </p:cNvPr>
                  <p:cNvSpPr>
                    <a:spLocks noChangeArrowheads="1"/>
                  </p:cNvSpPr>
                  <p:nvPr/>
                </p:nvSpPr>
                <p:spPr bwMode="auto">
                  <a:xfrm>
                    <a:off x="5616" y="2160"/>
                    <a:ext cx="144" cy="2160"/>
                  </a:xfrm>
                  <a:prstGeom prst="rect">
                    <a:avLst/>
                  </a:prstGeom>
                  <a:gradFill rotWithShape="0">
                    <a:gsLst>
                      <a:gs pos="0">
                        <a:schemeClr val="bg1"/>
                      </a:gs>
                      <a:gs pos="100000">
                        <a:srgbClr val="FF9900"/>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en-US" altLang="en-US" sz="2400"/>
                  </a:p>
                </p:txBody>
              </p:sp>
            </p:grpSp>
            <p:grpSp>
              <p:nvGrpSpPr>
                <p:cNvPr id="11" name="Group 15">
                  <a:extLst>
                    <a:ext uri="{FF2B5EF4-FFF2-40B4-BE49-F238E27FC236}">
                      <a16:creationId xmlns:a16="http://schemas.microsoft.com/office/drawing/2014/main" id="{70FADDC2-BC49-F023-12DE-DEE61B614320}"/>
                    </a:ext>
                  </a:extLst>
                </p:cNvPr>
                <p:cNvGrpSpPr>
                  <a:grpSpLocks/>
                </p:cNvGrpSpPr>
                <p:nvPr/>
              </p:nvGrpSpPr>
              <p:grpSpPr bwMode="auto">
                <a:xfrm>
                  <a:off x="144" y="0"/>
                  <a:ext cx="5616" cy="144"/>
                  <a:chOff x="96" y="-48"/>
                  <a:chExt cx="5520" cy="144"/>
                </a:xfrm>
              </p:grpSpPr>
              <p:sp>
                <p:nvSpPr>
                  <p:cNvPr id="15" name="Rectangle 14">
                    <a:extLst>
                      <a:ext uri="{FF2B5EF4-FFF2-40B4-BE49-F238E27FC236}">
                        <a16:creationId xmlns:a16="http://schemas.microsoft.com/office/drawing/2014/main" id="{5D91EB00-06BA-44DB-A68D-CA228D131ED6}"/>
                      </a:ext>
                    </a:extLst>
                  </p:cNvPr>
                  <p:cNvSpPr>
                    <a:spLocks noChangeArrowheads="1"/>
                  </p:cNvSpPr>
                  <p:nvPr/>
                </p:nvSpPr>
                <p:spPr bwMode="auto">
                  <a:xfrm>
                    <a:off x="96" y="-48"/>
                    <a:ext cx="2736" cy="144"/>
                  </a:xfrm>
                  <a:prstGeom prst="rect">
                    <a:avLst/>
                  </a:prstGeom>
                  <a:gradFill rotWithShape="0">
                    <a:gsLst>
                      <a:gs pos="0">
                        <a:srgbClr val="FF9900"/>
                      </a:gs>
                      <a:gs pos="100000">
                        <a:schemeClr val="bg1"/>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en-US" altLang="en-US" sz="2400"/>
                  </a:p>
                </p:txBody>
              </p:sp>
              <p:sp>
                <p:nvSpPr>
                  <p:cNvPr id="16" name="Rectangle 15">
                    <a:extLst>
                      <a:ext uri="{FF2B5EF4-FFF2-40B4-BE49-F238E27FC236}">
                        <a16:creationId xmlns:a16="http://schemas.microsoft.com/office/drawing/2014/main" id="{97137AA9-13D2-2A08-5D6A-44202EF6A3F0}"/>
                      </a:ext>
                    </a:extLst>
                  </p:cNvPr>
                  <p:cNvSpPr>
                    <a:spLocks noChangeArrowheads="1"/>
                  </p:cNvSpPr>
                  <p:nvPr/>
                </p:nvSpPr>
                <p:spPr bwMode="auto">
                  <a:xfrm>
                    <a:off x="2832" y="-48"/>
                    <a:ext cx="2784" cy="144"/>
                  </a:xfrm>
                  <a:prstGeom prst="rect">
                    <a:avLst/>
                  </a:prstGeom>
                  <a:gradFill rotWithShape="0">
                    <a:gsLst>
                      <a:gs pos="0">
                        <a:schemeClr val="bg1"/>
                      </a:gs>
                      <a:gs pos="100000">
                        <a:srgbClr val="006600"/>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en-US" altLang="en-US" sz="2400"/>
                  </a:p>
                </p:txBody>
              </p:sp>
            </p:grpSp>
            <p:grpSp>
              <p:nvGrpSpPr>
                <p:cNvPr id="12" name="Group 18">
                  <a:extLst>
                    <a:ext uri="{FF2B5EF4-FFF2-40B4-BE49-F238E27FC236}">
                      <a16:creationId xmlns:a16="http://schemas.microsoft.com/office/drawing/2014/main" id="{C7A34088-3AF3-35CF-426D-BDE3888B6EEB}"/>
                    </a:ext>
                  </a:extLst>
                </p:cNvPr>
                <p:cNvGrpSpPr>
                  <a:grpSpLocks/>
                </p:cNvGrpSpPr>
                <p:nvPr/>
              </p:nvGrpSpPr>
              <p:grpSpPr bwMode="auto">
                <a:xfrm>
                  <a:off x="144" y="4234"/>
                  <a:ext cx="5616" cy="86"/>
                  <a:chOff x="96" y="4176"/>
                  <a:chExt cx="5520" cy="144"/>
                </a:xfrm>
              </p:grpSpPr>
              <p:sp>
                <p:nvSpPr>
                  <p:cNvPr id="13" name="Rectangle 19">
                    <a:extLst>
                      <a:ext uri="{FF2B5EF4-FFF2-40B4-BE49-F238E27FC236}">
                        <a16:creationId xmlns:a16="http://schemas.microsoft.com/office/drawing/2014/main" id="{9A89A204-7308-2D17-00A2-F7D51FA5BCE3}"/>
                      </a:ext>
                    </a:extLst>
                  </p:cNvPr>
                  <p:cNvSpPr>
                    <a:spLocks noChangeArrowheads="1"/>
                  </p:cNvSpPr>
                  <p:nvPr/>
                </p:nvSpPr>
                <p:spPr bwMode="auto">
                  <a:xfrm>
                    <a:off x="96" y="4176"/>
                    <a:ext cx="2736" cy="144"/>
                  </a:xfrm>
                  <a:prstGeom prst="rect">
                    <a:avLst/>
                  </a:prstGeom>
                  <a:gradFill rotWithShape="0">
                    <a:gsLst>
                      <a:gs pos="0">
                        <a:srgbClr val="006600"/>
                      </a:gs>
                      <a:gs pos="100000">
                        <a:schemeClr val="bg1"/>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en-US" altLang="en-US" sz="2400"/>
                  </a:p>
                </p:txBody>
              </p:sp>
              <p:sp>
                <p:nvSpPr>
                  <p:cNvPr id="14" name="Rectangle 20">
                    <a:extLst>
                      <a:ext uri="{FF2B5EF4-FFF2-40B4-BE49-F238E27FC236}">
                        <a16:creationId xmlns:a16="http://schemas.microsoft.com/office/drawing/2014/main" id="{51685E52-C6D3-B426-4BEC-8F74819E00D9}"/>
                      </a:ext>
                    </a:extLst>
                  </p:cNvPr>
                  <p:cNvSpPr>
                    <a:spLocks noChangeArrowheads="1"/>
                  </p:cNvSpPr>
                  <p:nvPr/>
                </p:nvSpPr>
                <p:spPr bwMode="auto">
                  <a:xfrm>
                    <a:off x="2832" y="4176"/>
                    <a:ext cx="2784" cy="144"/>
                  </a:xfrm>
                  <a:prstGeom prst="rect">
                    <a:avLst/>
                  </a:prstGeom>
                  <a:gradFill rotWithShape="0">
                    <a:gsLst>
                      <a:gs pos="0">
                        <a:schemeClr val="bg1"/>
                      </a:gs>
                      <a:gs pos="100000">
                        <a:srgbClr val="FF9900"/>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en-US" altLang="en-US" sz="2400"/>
                  </a:p>
                </p:txBody>
              </p:sp>
            </p:grpSp>
          </p:grpSp>
          <p:sp>
            <p:nvSpPr>
              <p:cNvPr id="7" name="Rectangle 21">
                <a:extLst>
                  <a:ext uri="{FF2B5EF4-FFF2-40B4-BE49-F238E27FC236}">
                    <a16:creationId xmlns:a16="http://schemas.microsoft.com/office/drawing/2014/main" id="{839B0B8C-9ADD-1163-771A-46B9A06B8416}"/>
                  </a:ext>
                </a:extLst>
              </p:cNvPr>
              <p:cNvSpPr>
                <a:spLocks noChangeArrowheads="1"/>
              </p:cNvSpPr>
              <p:nvPr/>
            </p:nvSpPr>
            <p:spPr bwMode="auto">
              <a:xfrm>
                <a:off x="179388" y="1066800"/>
                <a:ext cx="8812212" cy="76200"/>
              </a:xfrm>
              <a:prstGeom prst="rect">
                <a:avLst/>
              </a:prstGeom>
              <a:gradFill rotWithShape="0">
                <a:gsLst>
                  <a:gs pos="0">
                    <a:schemeClr val="accent2"/>
                  </a:gs>
                  <a:gs pos="50000">
                    <a:schemeClr val="hlink"/>
                  </a:gs>
                  <a:gs pos="100000">
                    <a:schemeClr val="accent2"/>
                  </a:gs>
                </a:gsLst>
                <a:lin ang="0" scaled="1"/>
              </a:gradFill>
              <a:ln w="9525">
                <a:noFill/>
                <a:miter lim="800000"/>
                <a:headEnd/>
                <a:tailEnd/>
              </a:ln>
              <a:effectLst/>
            </p:spPr>
            <p:txBody>
              <a:bodyPr wrap="none" anchor="ctr"/>
              <a:lstStyle/>
              <a:p>
                <a:pPr>
                  <a:defRPr/>
                </a:pPr>
                <a:endParaRPr lang="en-US">
                  <a:latin typeface="Times New Roman" charset="0"/>
                </a:endParaRPr>
              </a:p>
            </p:txBody>
          </p:sp>
        </p:grpSp>
        <p:pic>
          <p:nvPicPr>
            <p:cNvPr id="4" name="Picture 42" descr="A picture containing shape&#10;&#10;Description automatically generated">
              <a:extLst>
                <a:ext uri="{FF2B5EF4-FFF2-40B4-BE49-F238E27FC236}">
                  <a16:creationId xmlns:a16="http://schemas.microsoft.com/office/drawing/2014/main" id="{5136C0F1-48E9-9FE2-5595-DBECE67F5A51}"/>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335460" y="194436"/>
              <a:ext cx="1656140" cy="872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nodeType="clickEffect">
                                  <p:stCondLst>
                                    <p:cond delay="0"/>
                                  </p:stCondLst>
                                  <p:childTnLst>
                                    <p:set>
                                      <p:cBhvr>
                                        <p:cTn id="6" dur="1" fill="hold">
                                          <p:stCondLst>
                                            <p:cond delay="0"/>
                                          </p:stCondLst>
                                        </p:cTn>
                                        <p:tgtEl>
                                          <p:spTgt spid="3082"/>
                                        </p:tgtEl>
                                        <p:attrNameLst>
                                          <p:attrName>style.visibility</p:attrName>
                                        </p:attrNameLst>
                                      </p:cBhvr>
                                      <p:to>
                                        <p:strVal val="visible"/>
                                      </p:to>
                                    </p:set>
                                    <p:animEffect transition="in" filter="dissolve">
                                      <p:cBhvr>
                                        <p:cTn id="7" dur="500"/>
                                        <p:tgtEl>
                                          <p:spTgt spid="3082"/>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3083"/>
                                        </p:tgtEl>
                                        <p:attrNameLst>
                                          <p:attrName>style.visibility</p:attrName>
                                        </p:attrNameLst>
                                      </p:cBhvr>
                                      <p:to>
                                        <p:strVal val="visible"/>
                                      </p:to>
                                    </p:set>
                                    <p:animEffect transition="in" filter="dissolve">
                                      <p:cBhvr>
                                        <p:cTn id="12" dur="500"/>
                                        <p:tgtEl>
                                          <p:spTgt spid="3083"/>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dissolve">
                                      <p:cBhvr>
                                        <p:cTn id="17" dur="500"/>
                                        <p:tgtEl>
                                          <p:spTgt spid="6"/>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9" presetClass="entr" presetSubtype="0" fill="hold"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dissolve">
                                      <p:cBhvr>
                                        <p:cTn id="22" dur="500"/>
                                        <p:tgtEl>
                                          <p:spTgt spid="8"/>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nodeType="clickEffect">
                                  <p:stCondLst>
                                    <p:cond delay="0"/>
                                  </p:stCondLst>
                                  <p:childTnLst>
                                    <p:set>
                                      <p:cBhvr>
                                        <p:cTn id="26" dur="1" fill="hold">
                                          <p:stCondLst>
                                            <p:cond delay="0"/>
                                          </p:stCondLst>
                                        </p:cTn>
                                        <p:tgtEl>
                                          <p:spTgt spid="3081"/>
                                        </p:tgtEl>
                                        <p:attrNameLst>
                                          <p:attrName>style.visibility</p:attrName>
                                        </p:attrNameLst>
                                      </p:cBhvr>
                                      <p:to>
                                        <p:strVal val="visible"/>
                                      </p:to>
                                    </p:set>
                                    <p:animEffect transition="in" filter="dissolve">
                                      <p:cBhvr>
                                        <p:cTn id="27" dur="500"/>
                                        <p:tgtEl>
                                          <p:spTgt spid="308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8"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89" name="Title 1">
            <a:extLst>
              <a:ext uri="{FF2B5EF4-FFF2-40B4-BE49-F238E27FC236}">
                <a16:creationId xmlns:a16="http://schemas.microsoft.com/office/drawing/2014/main" id="{E1B896D5-C63E-B555-D8FC-51BA1669910F}"/>
              </a:ext>
            </a:extLst>
          </p:cNvPr>
          <p:cNvSpPr>
            <a:spLocks noGrp="1"/>
          </p:cNvSpPr>
          <p:nvPr>
            <p:ph type="title"/>
          </p:nvPr>
        </p:nvSpPr>
        <p:spPr>
          <a:xfrm>
            <a:off x="0" y="0"/>
            <a:ext cx="7772400" cy="1143000"/>
          </a:xfrm>
        </p:spPr>
        <p:txBody>
          <a:bodyPr/>
          <a:lstStyle/>
          <a:p>
            <a:r>
              <a:rPr lang="en-US" altLang="en-US" sz="2800" dirty="0"/>
              <a:t> Fuel Exiting into High Pressure&amp; Temperature Air Environment : An unexplored Fluid Mechanics</a:t>
            </a:r>
          </a:p>
        </p:txBody>
      </p:sp>
      <p:pic>
        <p:nvPicPr>
          <p:cNvPr id="89090" name="Picture 2">
            <a:extLst>
              <a:ext uri="{FF2B5EF4-FFF2-40B4-BE49-F238E27FC236}">
                <a16:creationId xmlns:a16="http://schemas.microsoft.com/office/drawing/2014/main" id="{CC75666B-3FC7-8C79-109D-86DEDE5FB08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43200" y="1154112"/>
            <a:ext cx="4648200" cy="3341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9091" name="Picture 3">
            <a:extLst>
              <a:ext uri="{FF2B5EF4-FFF2-40B4-BE49-F238E27FC236}">
                <a16:creationId xmlns:a16="http://schemas.microsoft.com/office/drawing/2014/main" id="{B2BF1788-7970-B359-D335-6668BD678B6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000" y="1600200"/>
            <a:ext cx="3286125" cy="4819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9093" name="Picture 5">
            <a:extLst>
              <a:ext uri="{FF2B5EF4-FFF2-40B4-BE49-F238E27FC236}">
                <a16:creationId xmlns:a16="http://schemas.microsoft.com/office/drawing/2014/main" id="{9942076A-57E7-5059-A5A8-9359E497780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90863" y="4267200"/>
            <a:ext cx="6053137" cy="2281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6">
            <a:extLst>
              <a:ext uri="{FF2B5EF4-FFF2-40B4-BE49-F238E27FC236}">
                <a16:creationId xmlns:a16="http://schemas.microsoft.com/office/drawing/2014/main" id="{629330FD-D711-77D5-FDBB-1C56F42456D5}"/>
              </a:ext>
            </a:extLst>
          </p:cNvPr>
          <p:cNvSpPr/>
          <p:nvPr/>
        </p:nvSpPr>
        <p:spPr>
          <a:xfrm>
            <a:off x="1905000" y="3200400"/>
            <a:ext cx="1219200" cy="228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pic>
        <p:nvPicPr>
          <p:cNvPr id="16393" name="Picture 9" descr="[schematic]">
            <a:extLst>
              <a:ext uri="{FF2B5EF4-FFF2-40B4-BE49-F238E27FC236}">
                <a16:creationId xmlns:a16="http://schemas.microsoft.com/office/drawing/2014/main" id="{6129D684-72C7-EC9C-C4EB-4A8FFD08CB1D}"/>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90600" y="4267200"/>
            <a:ext cx="3200400" cy="2238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 name="Group 38">
            <a:extLst>
              <a:ext uri="{FF2B5EF4-FFF2-40B4-BE49-F238E27FC236}">
                <a16:creationId xmlns:a16="http://schemas.microsoft.com/office/drawing/2014/main" id="{F24141C2-1D15-FEAC-48F5-E3571642D932}"/>
              </a:ext>
            </a:extLst>
          </p:cNvPr>
          <p:cNvGrpSpPr>
            <a:grpSpLocks/>
          </p:cNvGrpSpPr>
          <p:nvPr/>
        </p:nvGrpSpPr>
        <p:grpSpPr bwMode="auto">
          <a:xfrm>
            <a:off x="0" y="0"/>
            <a:ext cx="9144000" cy="6858000"/>
            <a:chOff x="0" y="0"/>
            <a:chExt cx="9144000" cy="6858000"/>
          </a:xfrm>
        </p:grpSpPr>
        <p:pic>
          <p:nvPicPr>
            <p:cNvPr id="4" name="Picture 42" descr="A picture containing shape&#10;&#10;Description automatically generated">
              <a:extLst>
                <a:ext uri="{FF2B5EF4-FFF2-40B4-BE49-F238E27FC236}">
                  <a16:creationId xmlns:a16="http://schemas.microsoft.com/office/drawing/2014/main" id="{7FC79142-500E-80A9-E682-EF71A5F1C3B4}"/>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335460" y="194436"/>
              <a:ext cx="1656140" cy="872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3" name="Group 19">
              <a:extLst>
                <a:ext uri="{FF2B5EF4-FFF2-40B4-BE49-F238E27FC236}">
                  <a16:creationId xmlns:a16="http://schemas.microsoft.com/office/drawing/2014/main" id="{B0A2D17B-C22A-A287-1B89-A97DEFB251B0}"/>
                </a:ext>
              </a:extLst>
            </p:cNvPr>
            <p:cNvGrpSpPr>
              <a:grpSpLocks/>
            </p:cNvGrpSpPr>
            <p:nvPr/>
          </p:nvGrpSpPr>
          <p:grpSpPr bwMode="auto">
            <a:xfrm>
              <a:off x="0" y="0"/>
              <a:ext cx="9144000" cy="6858000"/>
              <a:chOff x="0" y="0"/>
              <a:chExt cx="9144000" cy="6858000"/>
            </a:xfrm>
          </p:grpSpPr>
          <p:grpSp>
            <p:nvGrpSpPr>
              <p:cNvPr id="5" name="Group 8">
                <a:extLst>
                  <a:ext uri="{FF2B5EF4-FFF2-40B4-BE49-F238E27FC236}">
                    <a16:creationId xmlns:a16="http://schemas.microsoft.com/office/drawing/2014/main" id="{2162C3C4-B3F9-40B8-AF98-D2F38926440F}"/>
                  </a:ext>
                </a:extLst>
              </p:cNvPr>
              <p:cNvGrpSpPr>
                <a:grpSpLocks/>
              </p:cNvGrpSpPr>
              <p:nvPr/>
            </p:nvGrpSpPr>
            <p:grpSpPr bwMode="auto">
              <a:xfrm>
                <a:off x="0" y="0"/>
                <a:ext cx="9144000" cy="6858000"/>
                <a:chOff x="0" y="0"/>
                <a:chExt cx="5760" cy="4320"/>
              </a:xfrm>
            </p:grpSpPr>
            <p:grpSp>
              <p:nvGrpSpPr>
                <p:cNvPr id="8" name="Group 9">
                  <a:extLst>
                    <a:ext uri="{FF2B5EF4-FFF2-40B4-BE49-F238E27FC236}">
                      <a16:creationId xmlns:a16="http://schemas.microsoft.com/office/drawing/2014/main" id="{8CB732B2-DDD1-C54C-004D-A8DBCDDE7975}"/>
                    </a:ext>
                  </a:extLst>
                </p:cNvPr>
                <p:cNvGrpSpPr>
                  <a:grpSpLocks/>
                </p:cNvGrpSpPr>
                <p:nvPr/>
              </p:nvGrpSpPr>
              <p:grpSpPr bwMode="auto">
                <a:xfrm>
                  <a:off x="0" y="0"/>
                  <a:ext cx="192" cy="4320"/>
                  <a:chOff x="0" y="-48"/>
                  <a:chExt cx="144" cy="4368"/>
                </a:xfrm>
              </p:grpSpPr>
              <p:sp>
                <p:nvSpPr>
                  <p:cNvPr id="18" name="Rectangle 10">
                    <a:extLst>
                      <a:ext uri="{FF2B5EF4-FFF2-40B4-BE49-F238E27FC236}">
                        <a16:creationId xmlns:a16="http://schemas.microsoft.com/office/drawing/2014/main" id="{F8992271-5BDE-A884-D2AA-8DB3C7EDDD99}"/>
                      </a:ext>
                    </a:extLst>
                  </p:cNvPr>
                  <p:cNvSpPr>
                    <a:spLocks noChangeArrowheads="1"/>
                  </p:cNvSpPr>
                  <p:nvPr/>
                </p:nvSpPr>
                <p:spPr bwMode="auto">
                  <a:xfrm>
                    <a:off x="0" y="-48"/>
                    <a:ext cx="144" cy="2352"/>
                  </a:xfrm>
                  <a:prstGeom prst="rect">
                    <a:avLst/>
                  </a:prstGeom>
                  <a:gradFill rotWithShape="0">
                    <a:gsLst>
                      <a:gs pos="0">
                        <a:srgbClr val="FF9900"/>
                      </a:gs>
                      <a:gs pos="100000">
                        <a:schemeClr val="bg1"/>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en-US" altLang="en-US" sz="2400"/>
                  </a:p>
                </p:txBody>
              </p:sp>
              <p:sp>
                <p:nvSpPr>
                  <p:cNvPr id="19" name="Rectangle 11">
                    <a:extLst>
                      <a:ext uri="{FF2B5EF4-FFF2-40B4-BE49-F238E27FC236}">
                        <a16:creationId xmlns:a16="http://schemas.microsoft.com/office/drawing/2014/main" id="{59EAD2BF-A881-D0EE-1DED-D31EF8E67E1E}"/>
                      </a:ext>
                    </a:extLst>
                  </p:cNvPr>
                  <p:cNvSpPr>
                    <a:spLocks noChangeArrowheads="1"/>
                  </p:cNvSpPr>
                  <p:nvPr/>
                </p:nvSpPr>
                <p:spPr bwMode="auto">
                  <a:xfrm>
                    <a:off x="0" y="2160"/>
                    <a:ext cx="144" cy="2160"/>
                  </a:xfrm>
                  <a:prstGeom prst="rect">
                    <a:avLst/>
                  </a:prstGeom>
                  <a:gradFill rotWithShape="0">
                    <a:gsLst>
                      <a:gs pos="0">
                        <a:schemeClr val="bg1"/>
                      </a:gs>
                      <a:gs pos="100000">
                        <a:srgbClr val="006600"/>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en-US" altLang="en-US" sz="2400"/>
                  </a:p>
                </p:txBody>
              </p:sp>
            </p:grpSp>
            <p:grpSp>
              <p:nvGrpSpPr>
                <p:cNvPr id="9" name="Group 12">
                  <a:extLst>
                    <a:ext uri="{FF2B5EF4-FFF2-40B4-BE49-F238E27FC236}">
                      <a16:creationId xmlns:a16="http://schemas.microsoft.com/office/drawing/2014/main" id="{CCFFF058-B171-1049-870C-A4517BF8FC9D}"/>
                    </a:ext>
                  </a:extLst>
                </p:cNvPr>
                <p:cNvGrpSpPr>
                  <a:grpSpLocks/>
                </p:cNvGrpSpPr>
                <p:nvPr/>
              </p:nvGrpSpPr>
              <p:grpSpPr bwMode="auto">
                <a:xfrm>
                  <a:off x="5674" y="24"/>
                  <a:ext cx="86" cy="4296"/>
                  <a:chOff x="5616" y="-48"/>
                  <a:chExt cx="144" cy="4368"/>
                </a:xfrm>
              </p:grpSpPr>
              <p:sp>
                <p:nvSpPr>
                  <p:cNvPr id="16" name="Rectangle 13">
                    <a:extLst>
                      <a:ext uri="{FF2B5EF4-FFF2-40B4-BE49-F238E27FC236}">
                        <a16:creationId xmlns:a16="http://schemas.microsoft.com/office/drawing/2014/main" id="{A8DFF1FE-9573-7650-15DD-44DEA4E4AA8A}"/>
                      </a:ext>
                    </a:extLst>
                  </p:cNvPr>
                  <p:cNvSpPr>
                    <a:spLocks noChangeArrowheads="1"/>
                  </p:cNvSpPr>
                  <p:nvPr/>
                </p:nvSpPr>
                <p:spPr bwMode="auto">
                  <a:xfrm>
                    <a:off x="5616" y="-48"/>
                    <a:ext cx="144" cy="2352"/>
                  </a:xfrm>
                  <a:prstGeom prst="rect">
                    <a:avLst/>
                  </a:prstGeom>
                  <a:gradFill rotWithShape="0">
                    <a:gsLst>
                      <a:gs pos="0">
                        <a:srgbClr val="006600"/>
                      </a:gs>
                      <a:gs pos="100000">
                        <a:schemeClr val="bg1"/>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en-US" altLang="en-US" sz="2400"/>
                  </a:p>
                </p:txBody>
              </p:sp>
              <p:sp>
                <p:nvSpPr>
                  <p:cNvPr id="17" name="Rectangle 14">
                    <a:extLst>
                      <a:ext uri="{FF2B5EF4-FFF2-40B4-BE49-F238E27FC236}">
                        <a16:creationId xmlns:a16="http://schemas.microsoft.com/office/drawing/2014/main" id="{EBEC88B2-8461-C953-A2BF-A9052ADBA9E5}"/>
                      </a:ext>
                    </a:extLst>
                  </p:cNvPr>
                  <p:cNvSpPr>
                    <a:spLocks noChangeArrowheads="1"/>
                  </p:cNvSpPr>
                  <p:nvPr/>
                </p:nvSpPr>
                <p:spPr bwMode="auto">
                  <a:xfrm>
                    <a:off x="5616" y="2160"/>
                    <a:ext cx="144" cy="2160"/>
                  </a:xfrm>
                  <a:prstGeom prst="rect">
                    <a:avLst/>
                  </a:prstGeom>
                  <a:gradFill rotWithShape="0">
                    <a:gsLst>
                      <a:gs pos="0">
                        <a:schemeClr val="bg1"/>
                      </a:gs>
                      <a:gs pos="100000">
                        <a:srgbClr val="FF9900"/>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en-US" altLang="en-US" sz="2400"/>
                  </a:p>
                </p:txBody>
              </p:sp>
            </p:grpSp>
            <p:grpSp>
              <p:nvGrpSpPr>
                <p:cNvPr id="10" name="Group 15">
                  <a:extLst>
                    <a:ext uri="{FF2B5EF4-FFF2-40B4-BE49-F238E27FC236}">
                      <a16:creationId xmlns:a16="http://schemas.microsoft.com/office/drawing/2014/main" id="{98752A15-B343-4D76-0812-7D0B4DD8D710}"/>
                    </a:ext>
                  </a:extLst>
                </p:cNvPr>
                <p:cNvGrpSpPr>
                  <a:grpSpLocks/>
                </p:cNvGrpSpPr>
                <p:nvPr/>
              </p:nvGrpSpPr>
              <p:grpSpPr bwMode="auto">
                <a:xfrm>
                  <a:off x="144" y="0"/>
                  <a:ext cx="5616" cy="144"/>
                  <a:chOff x="96" y="-48"/>
                  <a:chExt cx="5520" cy="144"/>
                </a:xfrm>
              </p:grpSpPr>
              <p:sp>
                <p:nvSpPr>
                  <p:cNvPr id="14" name="Rectangle 16">
                    <a:extLst>
                      <a:ext uri="{FF2B5EF4-FFF2-40B4-BE49-F238E27FC236}">
                        <a16:creationId xmlns:a16="http://schemas.microsoft.com/office/drawing/2014/main" id="{D8FB6013-AC98-E93C-9310-378E30A5082F}"/>
                      </a:ext>
                    </a:extLst>
                  </p:cNvPr>
                  <p:cNvSpPr>
                    <a:spLocks noChangeArrowheads="1"/>
                  </p:cNvSpPr>
                  <p:nvPr/>
                </p:nvSpPr>
                <p:spPr bwMode="auto">
                  <a:xfrm>
                    <a:off x="96" y="-48"/>
                    <a:ext cx="2736" cy="144"/>
                  </a:xfrm>
                  <a:prstGeom prst="rect">
                    <a:avLst/>
                  </a:prstGeom>
                  <a:gradFill rotWithShape="0">
                    <a:gsLst>
                      <a:gs pos="0">
                        <a:srgbClr val="FF9900"/>
                      </a:gs>
                      <a:gs pos="100000">
                        <a:schemeClr val="bg1"/>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en-US" altLang="en-US" sz="2400"/>
                  </a:p>
                </p:txBody>
              </p:sp>
              <p:sp>
                <p:nvSpPr>
                  <p:cNvPr id="15" name="Rectangle 17">
                    <a:extLst>
                      <a:ext uri="{FF2B5EF4-FFF2-40B4-BE49-F238E27FC236}">
                        <a16:creationId xmlns:a16="http://schemas.microsoft.com/office/drawing/2014/main" id="{CCBE1F28-40DF-68DA-38C8-9EF298DFAB9F}"/>
                      </a:ext>
                    </a:extLst>
                  </p:cNvPr>
                  <p:cNvSpPr>
                    <a:spLocks noChangeArrowheads="1"/>
                  </p:cNvSpPr>
                  <p:nvPr/>
                </p:nvSpPr>
                <p:spPr bwMode="auto">
                  <a:xfrm>
                    <a:off x="2832" y="-48"/>
                    <a:ext cx="2784" cy="144"/>
                  </a:xfrm>
                  <a:prstGeom prst="rect">
                    <a:avLst/>
                  </a:prstGeom>
                  <a:gradFill rotWithShape="0">
                    <a:gsLst>
                      <a:gs pos="0">
                        <a:schemeClr val="bg1"/>
                      </a:gs>
                      <a:gs pos="100000">
                        <a:srgbClr val="006600"/>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en-US" altLang="en-US" sz="2400"/>
                  </a:p>
                </p:txBody>
              </p:sp>
            </p:grpSp>
            <p:grpSp>
              <p:nvGrpSpPr>
                <p:cNvPr id="11" name="Group 18">
                  <a:extLst>
                    <a:ext uri="{FF2B5EF4-FFF2-40B4-BE49-F238E27FC236}">
                      <a16:creationId xmlns:a16="http://schemas.microsoft.com/office/drawing/2014/main" id="{B9F44884-0F2F-B153-C074-75FE306ABE24}"/>
                    </a:ext>
                  </a:extLst>
                </p:cNvPr>
                <p:cNvGrpSpPr>
                  <a:grpSpLocks/>
                </p:cNvGrpSpPr>
                <p:nvPr/>
              </p:nvGrpSpPr>
              <p:grpSpPr bwMode="auto">
                <a:xfrm>
                  <a:off x="144" y="4234"/>
                  <a:ext cx="5616" cy="86"/>
                  <a:chOff x="96" y="4176"/>
                  <a:chExt cx="5520" cy="144"/>
                </a:xfrm>
              </p:grpSpPr>
              <p:sp>
                <p:nvSpPr>
                  <p:cNvPr id="12" name="Rectangle 19">
                    <a:extLst>
                      <a:ext uri="{FF2B5EF4-FFF2-40B4-BE49-F238E27FC236}">
                        <a16:creationId xmlns:a16="http://schemas.microsoft.com/office/drawing/2014/main" id="{274DAFF8-1009-B56E-C72F-560C8D52ECB7}"/>
                      </a:ext>
                    </a:extLst>
                  </p:cNvPr>
                  <p:cNvSpPr>
                    <a:spLocks noChangeArrowheads="1"/>
                  </p:cNvSpPr>
                  <p:nvPr/>
                </p:nvSpPr>
                <p:spPr bwMode="auto">
                  <a:xfrm>
                    <a:off x="96" y="4176"/>
                    <a:ext cx="2736" cy="144"/>
                  </a:xfrm>
                  <a:prstGeom prst="rect">
                    <a:avLst/>
                  </a:prstGeom>
                  <a:gradFill rotWithShape="0">
                    <a:gsLst>
                      <a:gs pos="0">
                        <a:srgbClr val="006600"/>
                      </a:gs>
                      <a:gs pos="100000">
                        <a:schemeClr val="bg1"/>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en-US" altLang="en-US" sz="2400"/>
                  </a:p>
                </p:txBody>
              </p:sp>
              <p:sp>
                <p:nvSpPr>
                  <p:cNvPr id="13" name="Rectangle 20">
                    <a:extLst>
                      <a:ext uri="{FF2B5EF4-FFF2-40B4-BE49-F238E27FC236}">
                        <a16:creationId xmlns:a16="http://schemas.microsoft.com/office/drawing/2014/main" id="{E5217E12-8123-0026-C812-3C995A45CDCA}"/>
                      </a:ext>
                    </a:extLst>
                  </p:cNvPr>
                  <p:cNvSpPr>
                    <a:spLocks noChangeArrowheads="1"/>
                  </p:cNvSpPr>
                  <p:nvPr/>
                </p:nvSpPr>
                <p:spPr bwMode="auto">
                  <a:xfrm>
                    <a:off x="2832" y="4176"/>
                    <a:ext cx="2784" cy="144"/>
                  </a:xfrm>
                  <a:prstGeom prst="rect">
                    <a:avLst/>
                  </a:prstGeom>
                  <a:gradFill rotWithShape="0">
                    <a:gsLst>
                      <a:gs pos="0">
                        <a:schemeClr val="bg1"/>
                      </a:gs>
                      <a:gs pos="100000">
                        <a:srgbClr val="FF9900"/>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en-US" altLang="en-US" sz="2400"/>
                  </a:p>
                </p:txBody>
              </p:sp>
            </p:grpSp>
          </p:grpSp>
          <p:sp>
            <p:nvSpPr>
              <p:cNvPr id="6" name="Rectangle 21">
                <a:extLst>
                  <a:ext uri="{FF2B5EF4-FFF2-40B4-BE49-F238E27FC236}">
                    <a16:creationId xmlns:a16="http://schemas.microsoft.com/office/drawing/2014/main" id="{2E080369-389B-107F-1DA5-B9CFCD483D10}"/>
                  </a:ext>
                </a:extLst>
              </p:cNvPr>
              <p:cNvSpPr>
                <a:spLocks noChangeArrowheads="1"/>
              </p:cNvSpPr>
              <p:nvPr/>
            </p:nvSpPr>
            <p:spPr bwMode="auto">
              <a:xfrm>
                <a:off x="179388" y="1066800"/>
                <a:ext cx="8812212" cy="76200"/>
              </a:xfrm>
              <a:prstGeom prst="rect">
                <a:avLst/>
              </a:prstGeom>
              <a:gradFill rotWithShape="0">
                <a:gsLst>
                  <a:gs pos="0">
                    <a:schemeClr val="accent2"/>
                  </a:gs>
                  <a:gs pos="50000">
                    <a:schemeClr val="hlink"/>
                  </a:gs>
                  <a:gs pos="100000">
                    <a:schemeClr val="accent2"/>
                  </a:gs>
                </a:gsLst>
                <a:lin ang="0" scaled="1"/>
              </a:gradFill>
              <a:ln w="9525">
                <a:noFill/>
                <a:miter lim="800000"/>
                <a:headEnd/>
                <a:tailEnd/>
              </a:ln>
              <a:effectLst/>
            </p:spPr>
            <p:txBody>
              <a:bodyPr wrap="none" anchor="ctr"/>
              <a:lstStyle/>
              <a:p>
                <a:pPr>
                  <a:defRPr/>
                </a:pPr>
                <a:endParaRPr lang="en-US">
                  <a:latin typeface="Times New Roman" charset="0"/>
                </a:endParaRPr>
              </a:p>
            </p:txBody>
          </p:sp>
        </p:gr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nodeType="clickEffect">
                                  <p:stCondLst>
                                    <p:cond delay="0"/>
                                  </p:stCondLst>
                                  <p:childTnLst>
                                    <p:set>
                                      <p:cBhvr>
                                        <p:cTn id="6" dur="1" fill="hold">
                                          <p:stCondLst>
                                            <p:cond delay="0"/>
                                          </p:stCondLst>
                                        </p:cTn>
                                        <p:tgtEl>
                                          <p:spTgt spid="89091"/>
                                        </p:tgtEl>
                                        <p:attrNameLst>
                                          <p:attrName>style.visibility</p:attrName>
                                        </p:attrNameLst>
                                      </p:cBhvr>
                                      <p:to>
                                        <p:strVal val="visible"/>
                                      </p:to>
                                    </p:set>
                                    <p:animEffect transition="in" filter="dissolve">
                                      <p:cBhvr>
                                        <p:cTn id="7" dur="500"/>
                                        <p:tgtEl>
                                          <p:spTgt spid="89091"/>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nodeType="clickEffect">
                                  <p:stCondLst>
                                    <p:cond delay="0"/>
                                  </p:stCondLst>
                                  <p:childTnLst>
                                    <p:set>
                                      <p:cBhvr>
                                        <p:cTn id="11" dur="1" fill="hold">
                                          <p:stCondLst>
                                            <p:cond delay="0"/>
                                          </p:stCondLst>
                                        </p:cTn>
                                        <p:tgtEl>
                                          <p:spTgt spid="16393"/>
                                        </p:tgtEl>
                                        <p:attrNameLst>
                                          <p:attrName>style.visibility</p:attrName>
                                        </p:attrNameLst>
                                      </p:cBhvr>
                                      <p:to>
                                        <p:strVal val="visible"/>
                                      </p:to>
                                    </p:set>
                                    <p:animEffect transition="in" filter="dissolve">
                                      <p:cBhvr>
                                        <p:cTn id="12" dur="500"/>
                                        <p:tgtEl>
                                          <p:spTgt spid="16393"/>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9" presetClass="entr" presetSubtype="0" fill="hold" nodeType="clickEffect">
                                  <p:stCondLst>
                                    <p:cond delay="0"/>
                                  </p:stCondLst>
                                  <p:childTnLst>
                                    <p:set>
                                      <p:cBhvr>
                                        <p:cTn id="16" dur="1" fill="hold">
                                          <p:stCondLst>
                                            <p:cond delay="0"/>
                                          </p:stCondLst>
                                        </p:cTn>
                                        <p:tgtEl>
                                          <p:spTgt spid="89090"/>
                                        </p:tgtEl>
                                        <p:attrNameLst>
                                          <p:attrName>style.visibility</p:attrName>
                                        </p:attrNameLst>
                                      </p:cBhvr>
                                      <p:to>
                                        <p:strVal val="visible"/>
                                      </p:to>
                                    </p:set>
                                    <p:animEffect transition="in" filter="dissolve">
                                      <p:cBhvr>
                                        <p:cTn id="17" dur="500"/>
                                        <p:tgtEl>
                                          <p:spTgt spid="89090"/>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9" presetClass="entr" presetSubtype="0" fill="hold" nodeType="clickEffect">
                                  <p:stCondLst>
                                    <p:cond delay="0"/>
                                  </p:stCondLst>
                                  <p:childTnLst>
                                    <p:set>
                                      <p:cBhvr>
                                        <p:cTn id="21" dur="1" fill="hold">
                                          <p:stCondLst>
                                            <p:cond delay="0"/>
                                          </p:stCondLst>
                                        </p:cTn>
                                        <p:tgtEl>
                                          <p:spTgt spid="89093"/>
                                        </p:tgtEl>
                                        <p:attrNameLst>
                                          <p:attrName>style.visibility</p:attrName>
                                        </p:attrNameLst>
                                      </p:cBhvr>
                                      <p:to>
                                        <p:strVal val="visible"/>
                                      </p:to>
                                    </p:set>
                                    <p:animEffect transition="in" filter="dissolve">
                                      <p:cBhvr>
                                        <p:cTn id="22" dur="500"/>
                                        <p:tgtEl>
                                          <p:spTgt spid="8909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0" name="Title 1">
            <a:extLst>
              <a:ext uri="{FF2B5EF4-FFF2-40B4-BE49-F238E27FC236}">
                <a16:creationId xmlns:a16="http://schemas.microsoft.com/office/drawing/2014/main" id="{7AC6C058-23F9-583D-1113-9CB066D0F68B}"/>
              </a:ext>
            </a:extLst>
          </p:cNvPr>
          <p:cNvSpPr>
            <a:spLocks noGrp="1"/>
          </p:cNvSpPr>
          <p:nvPr>
            <p:ph type="title"/>
          </p:nvPr>
        </p:nvSpPr>
        <p:spPr>
          <a:xfrm>
            <a:off x="228600" y="0"/>
            <a:ext cx="8610600" cy="762000"/>
          </a:xfrm>
        </p:spPr>
        <p:txBody>
          <a:bodyPr/>
          <a:lstStyle/>
          <a:p>
            <a:r>
              <a:rPr lang="en-US" altLang="en-US" sz="2800"/>
              <a:t>Boiling in Nozzle due Improper Fluid Mechanics????</a:t>
            </a:r>
          </a:p>
        </p:txBody>
      </p:sp>
      <p:pic>
        <p:nvPicPr>
          <p:cNvPr id="58370" name="Picture 2">
            <a:extLst>
              <a:ext uri="{FF2B5EF4-FFF2-40B4-BE49-F238E27FC236}">
                <a16:creationId xmlns:a16="http://schemas.microsoft.com/office/drawing/2014/main" id="{B386DEFF-9763-FF06-2464-EDC72A53102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822325"/>
            <a:ext cx="5562600" cy="5502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8371" name="Picture 3">
            <a:extLst>
              <a:ext uri="{FF2B5EF4-FFF2-40B4-BE49-F238E27FC236}">
                <a16:creationId xmlns:a16="http://schemas.microsoft.com/office/drawing/2014/main" id="{10B10AD0-D887-B58D-A63F-0CA3C81C384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57800" y="914400"/>
            <a:ext cx="3578225" cy="220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4">
            <a:extLst>
              <a:ext uri="{FF2B5EF4-FFF2-40B4-BE49-F238E27FC236}">
                <a16:creationId xmlns:a16="http://schemas.microsoft.com/office/drawing/2014/main" id="{5D4747D2-CD91-8578-5838-B5FB95E195BD}"/>
              </a:ext>
            </a:extLst>
          </p:cNvPr>
          <p:cNvSpPr txBox="1">
            <a:spLocks noChangeArrowheads="1"/>
          </p:cNvSpPr>
          <p:nvPr/>
        </p:nvSpPr>
        <p:spPr bwMode="auto">
          <a:xfrm>
            <a:off x="5486400" y="3352800"/>
            <a:ext cx="2693988"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lang="en-US" altLang="en-US"/>
              <a:t>Nurick’s Number, </a:t>
            </a:r>
            <a:r>
              <a:rPr lang="en-US" altLang="en-US" i="1"/>
              <a:t>K</a:t>
            </a:r>
          </a:p>
        </p:txBody>
      </p:sp>
      <mc:AlternateContent xmlns:mc="http://schemas.openxmlformats.org/markup-compatibility/2006" xmlns:a14="http://schemas.microsoft.com/office/drawing/2010/main">
        <mc:Choice Requires="a14">
          <p:sp>
            <p:nvSpPr>
              <p:cNvPr id="6" name="Object 4">
                <a:extLst>
                  <a:ext uri="{FF2B5EF4-FFF2-40B4-BE49-F238E27FC236}">
                    <a16:creationId xmlns:a16="http://schemas.microsoft.com/office/drawing/2014/main" id="{0C3587E3-3A05-6872-584D-AF1D9B5944F4}"/>
                  </a:ext>
                </a:extLst>
              </p:cNvPr>
              <p:cNvSpPr txBox="1"/>
              <p:nvPr/>
            </p:nvSpPr>
            <p:spPr bwMode="auto">
              <a:xfrm>
                <a:off x="6172200" y="3962400"/>
                <a:ext cx="1944688" cy="1066800"/>
              </a:xfrm>
              <a:prstGeom prst="rect">
                <a:avLst/>
              </a:prstGeom>
              <a:noFill/>
              <a:ln>
                <a:noFill/>
              </a:ln>
              <a:effectLst/>
            </p:spPr>
            <p:txBody>
              <a:bodyPr>
                <a:normAutofit/>
              </a:bodyPr>
              <a:lstStyle/>
              <a:p>
                <a:pPr/>
                <a14:m>
                  <m:oMathPara xmlns:m="http://schemas.openxmlformats.org/officeDocument/2006/math">
                    <m:oMathParaPr>
                      <m:jc m:val="left"/>
                    </m:oMathParaPr>
                    <m:oMath xmlns:m="http://schemas.openxmlformats.org/officeDocument/2006/math">
                      <m:r>
                        <a:rPr lang="en-US" i="1">
                          <a:solidFill>
                            <a:srgbClr val="000000"/>
                          </a:solidFill>
                          <a:latin typeface="Cambria Math" panose="02040503050406030204" pitchFamily="18" charset="0"/>
                        </a:rPr>
                        <m:t>𝐾</m:t>
                      </m:r>
                      <m:r>
                        <a:rPr lang="en-US" i="1">
                          <a:solidFill>
                            <a:srgbClr val="000000"/>
                          </a:solidFill>
                          <a:latin typeface="Cambria Math" panose="02040503050406030204" pitchFamily="18" charset="0"/>
                        </a:rPr>
                        <m:t>=</m:t>
                      </m:r>
                      <m:f>
                        <m:fPr>
                          <m:ctrlPr>
                            <a:rPr lang="en-US" i="1">
                              <a:solidFill>
                                <a:srgbClr val="000000"/>
                              </a:solidFill>
                              <a:latin typeface="Cambria Math" panose="02040503050406030204" pitchFamily="18" charset="0"/>
                            </a:rPr>
                          </m:ctrlPr>
                        </m:fPr>
                        <m:num>
                          <m:sSub>
                            <m:sSubPr>
                              <m:ctrlPr>
                                <a:rPr lang="en-US" i="1">
                                  <a:solidFill>
                                    <a:srgbClr val="000000"/>
                                  </a:solidFill>
                                  <a:latin typeface="Cambria Math" panose="02040503050406030204" pitchFamily="18" charset="0"/>
                                </a:rPr>
                              </m:ctrlPr>
                            </m:sSubPr>
                            <m:e>
                              <m:r>
                                <a:rPr lang="en-US" i="1">
                                  <a:solidFill>
                                    <a:srgbClr val="000000"/>
                                  </a:solidFill>
                                  <a:latin typeface="Cambria Math" panose="02040503050406030204" pitchFamily="18" charset="0"/>
                                </a:rPr>
                                <m:t>𝑝</m:t>
                              </m:r>
                            </m:e>
                            <m:sub>
                              <m:r>
                                <a:rPr lang="en-US" i="1">
                                  <a:solidFill>
                                    <a:srgbClr val="000000"/>
                                  </a:solidFill>
                                  <a:latin typeface="Cambria Math" panose="02040503050406030204" pitchFamily="18" charset="0"/>
                                </a:rPr>
                                <m:t>1</m:t>
                              </m:r>
                            </m:sub>
                          </m:sSub>
                          <m:r>
                            <a:rPr lang="en-US" i="1">
                              <a:solidFill>
                                <a:srgbClr val="000000"/>
                              </a:solidFill>
                              <a:latin typeface="Cambria Math" panose="02040503050406030204" pitchFamily="18" charset="0"/>
                            </a:rPr>
                            <m:t>−</m:t>
                          </m:r>
                          <m:sSub>
                            <m:sSubPr>
                              <m:ctrlPr>
                                <a:rPr lang="en-US" i="1">
                                  <a:solidFill>
                                    <a:srgbClr val="000000"/>
                                  </a:solidFill>
                                  <a:latin typeface="Cambria Math" panose="02040503050406030204" pitchFamily="18" charset="0"/>
                                </a:rPr>
                              </m:ctrlPr>
                            </m:sSubPr>
                            <m:e>
                              <m:r>
                                <a:rPr lang="en-US" i="1">
                                  <a:solidFill>
                                    <a:srgbClr val="000000"/>
                                  </a:solidFill>
                                  <a:latin typeface="Cambria Math" panose="02040503050406030204" pitchFamily="18" charset="0"/>
                                </a:rPr>
                                <m:t>𝑝</m:t>
                              </m:r>
                            </m:e>
                            <m:sub>
                              <m:r>
                                <a:rPr lang="en-US" i="1">
                                  <a:solidFill>
                                    <a:srgbClr val="000000"/>
                                  </a:solidFill>
                                  <a:latin typeface="Cambria Math" panose="02040503050406030204" pitchFamily="18" charset="0"/>
                                </a:rPr>
                                <m:t>𝑣</m:t>
                              </m:r>
                            </m:sub>
                          </m:sSub>
                        </m:num>
                        <m:den>
                          <m:sSub>
                            <m:sSubPr>
                              <m:ctrlPr>
                                <a:rPr lang="en-US" i="1">
                                  <a:solidFill>
                                    <a:srgbClr val="000000"/>
                                  </a:solidFill>
                                  <a:latin typeface="Cambria Math" panose="02040503050406030204" pitchFamily="18" charset="0"/>
                                </a:rPr>
                              </m:ctrlPr>
                            </m:sSubPr>
                            <m:e>
                              <m:r>
                                <a:rPr lang="en-US" i="1">
                                  <a:solidFill>
                                    <a:srgbClr val="000000"/>
                                  </a:solidFill>
                                  <a:latin typeface="Cambria Math" panose="02040503050406030204" pitchFamily="18" charset="0"/>
                                </a:rPr>
                                <m:t>𝑝</m:t>
                              </m:r>
                            </m:e>
                            <m:sub>
                              <m:r>
                                <a:rPr lang="en-US" i="1">
                                  <a:solidFill>
                                    <a:srgbClr val="000000"/>
                                  </a:solidFill>
                                  <a:latin typeface="Cambria Math" panose="02040503050406030204" pitchFamily="18" charset="0"/>
                                </a:rPr>
                                <m:t>1</m:t>
                              </m:r>
                            </m:sub>
                          </m:sSub>
                          <m:r>
                            <a:rPr lang="en-US" i="1">
                              <a:solidFill>
                                <a:srgbClr val="000000"/>
                              </a:solidFill>
                              <a:latin typeface="Cambria Math" panose="02040503050406030204" pitchFamily="18" charset="0"/>
                            </a:rPr>
                            <m:t>−</m:t>
                          </m:r>
                          <m:sSub>
                            <m:sSubPr>
                              <m:ctrlPr>
                                <a:rPr lang="en-US" i="1">
                                  <a:solidFill>
                                    <a:srgbClr val="000000"/>
                                  </a:solidFill>
                                  <a:latin typeface="Cambria Math" panose="02040503050406030204" pitchFamily="18" charset="0"/>
                                </a:rPr>
                              </m:ctrlPr>
                            </m:sSubPr>
                            <m:e>
                              <m:r>
                                <a:rPr lang="en-US" i="1">
                                  <a:solidFill>
                                    <a:srgbClr val="000000"/>
                                  </a:solidFill>
                                  <a:latin typeface="Cambria Math" panose="02040503050406030204" pitchFamily="18" charset="0"/>
                                </a:rPr>
                                <m:t>𝑝</m:t>
                              </m:r>
                            </m:e>
                            <m:sub>
                              <m:r>
                                <a:rPr lang="en-US" i="1">
                                  <a:solidFill>
                                    <a:srgbClr val="000000"/>
                                  </a:solidFill>
                                  <a:latin typeface="Cambria Math" panose="02040503050406030204" pitchFamily="18" charset="0"/>
                                </a:rPr>
                                <m:t>2</m:t>
                              </m:r>
                            </m:sub>
                          </m:sSub>
                        </m:den>
                      </m:f>
                    </m:oMath>
                  </m:oMathPara>
                </a14:m>
                <a:endParaRPr lang="en-US"/>
              </a:p>
            </p:txBody>
          </p:sp>
        </mc:Choice>
        <mc:Fallback xmlns="">
          <p:sp>
            <p:nvSpPr>
              <p:cNvPr id="6" name="Object 4">
                <a:extLst>
                  <a:ext uri="{FF2B5EF4-FFF2-40B4-BE49-F238E27FC236}">
                    <a16:creationId xmlns:a16="http://schemas.microsoft.com/office/drawing/2014/main" id="{0C3587E3-3A05-6872-584D-AF1D9B5944F4}"/>
                  </a:ext>
                </a:extLst>
              </p:cNvPr>
              <p:cNvSpPr txBox="1">
                <a:spLocks noRot="1" noChangeAspect="1" noMove="1" noResize="1" noEditPoints="1" noAdjustHandles="1" noChangeArrowheads="1" noChangeShapeType="1" noTextEdit="1"/>
              </p:cNvSpPr>
              <p:nvPr/>
            </p:nvSpPr>
            <p:spPr bwMode="auto">
              <a:xfrm>
                <a:off x="6172200" y="3962400"/>
                <a:ext cx="1944688" cy="1066800"/>
              </a:xfrm>
              <a:prstGeom prst="rect">
                <a:avLst/>
              </a:prstGeom>
              <a:blipFill>
                <a:blip r:embed="rId4"/>
                <a:stretch>
                  <a:fillRect/>
                </a:stretch>
              </a:blipFill>
              <a:ln>
                <a:noFill/>
              </a:ln>
              <a:effectLst/>
            </p:spPr>
            <p:txBody>
              <a:bodyPr/>
              <a:lstStyle/>
              <a:p>
                <a:r>
                  <a:rPr lang="en-US">
                    <a:noFill/>
                  </a:rPr>
                  <a:t> </a:t>
                </a:r>
              </a:p>
            </p:txBody>
          </p:sp>
        </mc:Fallback>
      </mc:AlternateContent>
      <p:sp>
        <p:nvSpPr>
          <p:cNvPr id="7" name="Rectangle 6">
            <a:extLst>
              <a:ext uri="{FF2B5EF4-FFF2-40B4-BE49-F238E27FC236}">
                <a16:creationId xmlns:a16="http://schemas.microsoft.com/office/drawing/2014/main" id="{F81743C8-5835-B02B-5229-323823356256}"/>
              </a:ext>
            </a:extLst>
          </p:cNvPr>
          <p:cNvSpPr>
            <a:spLocks noChangeArrowheads="1"/>
          </p:cNvSpPr>
          <p:nvPr/>
        </p:nvSpPr>
        <p:spPr bwMode="auto">
          <a:xfrm>
            <a:off x="4602163" y="5943600"/>
            <a:ext cx="45085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lang="en-US" altLang="en-US" i="1"/>
              <a:t>p</a:t>
            </a:r>
            <a:r>
              <a:rPr lang="en-US" altLang="en-US" i="1" baseline="-25000"/>
              <a:t>v</a:t>
            </a:r>
            <a:r>
              <a:rPr lang="en-US" altLang="en-US" i="1" baseline="30000"/>
              <a:t> </a:t>
            </a:r>
            <a:r>
              <a:rPr lang="en-US" altLang="en-US" i="1"/>
              <a:t>is the vapor pressure of the fuel. </a:t>
            </a:r>
            <a:endParaRPr lang="en-US" altLang="en-US"/>
          </a:p>
        </p:txBody>
      </p:sp>
      <p:pic>
        <p:nvPicPr>
          <p:cNvPr id="3080" name="Picture 3">
            <a:extLst>
              <a:ext uri="{FF2B5EF4-FFF2-40B4-BE49-F238E27FC236}">
                <a16:creationId xmlns:a16="http://schemas.microsoft.com/office/drawing/2014/main" id="{5E14DC2F-657C-A337-04D1-D9A9A4E610B6}"/>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219200" y="1066800"/>
            <a:ext cx="3286125" cy="2362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6" name="Picture 10" descr="http://lmfa.ec-lyon.fr/perso/perso.054/perso.054.003/canal_spray.jpg">
            <a:extLst>
              <a:ext uri="{FF2B5EF4-FFF2-40B4-BE49-F238E27FC236}">
                <a16:creationId xmlns:a16="http://schemas.microsoft.com/office/drawing/2014/main" id="{8B27D572-F813-32AA-C5C7-4333C4E246B4}"/>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14400" y="2933700"/>
            <a:ext cx="5095875" cy="392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mc:AlternateContent xmlns:mc="http://schemas.openxmlformats.org/markup-compatibility/2006" xmlns:p14="http://schemas.microsoft.com/office/powerpoint/2010/main">
        <mc:Choice Requires="p14">
          <p:contentPart p14:bwMode="auto" r:id="rId7">
            <p14:nvContentPartPr>
              <p14:cNvPr id="4099" name="Ink 13">
                <a:extLst>
                  <a:ext uri="{FF2B5EF4-FFF2-40B4-BE49-F238E27FC236}">
                    <a16:creationId xmlns:a16="http://schemas.microsoft.com/office/drawing/2014/main" id="{5E9A787B-CFF0-58BF-8EFF-7CBF5733A51C}"/>
                  </a:ext>
                </a:extLst>
              </p14:cNvPr>
              <p14:cNvContentPartPr>
                <a14:cpLocks xmlns:a14="http://schemas.microsoft.com/office/drawing/2010/main" noRot="1" noChangeAspect="1" noEditPoints="1" noChangeArrowheads="1" noChangeShapeType="1"/>
              </p14:cNvContentPartPr>
              <p14:nvPr/>
            </p14:nvContentPartPr>
            <p14:xfrm>
              <a:off x="3848100" y="6391275"/>
              <a:ext cx="2620963" cy="349250"/>
            </p14:xfrm>
          </p:contentPart>
        </mc:Choice>
        <mc:Fallback xmlns="">
          <p:pic>
            <p:nvPicPr>
              <p:cNvPr id="4099" name="Ink 13">
                <a:extLst>
                  <a:ext uri="{FF2B5EF4-FFF2-40B4-BE49-F238E27FC236}">
                    <a16:creationId xmlns:a16="http://schemas.microsoft.com/office/drawing/2014/main" id="{5E9A787B-CFF0-58BF-8EFF-7CBF5733A51C}"/>
                  </a:ext>
                </a:extLst>
              </p:cNvPr>
              <p:cNvPicPr>
                <a:picLocks noRot="1" noChangeAspect="1" noEditPoints="1" noChangeArrowheads="1" noChangeShapeType="1"/>
              </p:cNvPicPr>
              <p:nvPr/>
            </p:nvPicPr>
            <p:blipFill>
              <a:blip r:embed="rId9"/>
              <a:stretch>
                <a:fillRect/>
              </a:stretch>
            </p:blipFill>
            <p:spPr>
              <a:xfrm>
                <a:off x="3838737" y="6381914"/>
                <a:ext cx="2639689" cy="367973"/>
              </a:xfrm>
              <a:prstGeom prst="rect">
                <a:avLst/>
              </a:prstGeom>
            </p:spPr>
          </p:pic>
        </mc:Fallback>
      </mc:AlternateContent>
      <p:grpSp>
        <p:nvGrpSpPr>
          <p:cNvPr id="2" name="Group 38">
            <a:extLst>
              <a:ext uri="{FF2B5EF4-FFF2-40B4-BE49-F238E27FC236}">
                <a16:creationId xmlns:a16="http://schemas.microsoft.com/office/drawing/2014/main" id="{5137BA8D-4764-3ACF-B476-4E0C3798EA30}"/>
              </a:ext>
            </a:extLst>
          </p:cNvPr>
          <p:cNvGrpSpPr>
            <a:grpSpLocks/>
          </p:cNvGrpSpPr>
          <p:nvPr/>
        </p:nvGrpSpPr>
        <p:grpSpPr bwMode="auto">
          <a:xfrm>
            <a:off x="0" y="0"/>
            <a:ext cx="9144000" cy="6858000"/>
            <a:chOff x="0" y="0"/>
            <a:chExt cx="9144000" cy="6858000"/>
          </a:xfrm>
        </p:grpSpPr>
        <p:grpSp>
          <p:nvGrpSpPr>
            <p:cNvPr id="3" name="Group 19">
              <a:extLst>
                <a:ext uri="{FF2B5EF4-FFF2-40B4-BE49-F238E27FC236}">
                  <a16:creationId xmlns:a16="http://schemas.microsoft.com/office/drawing/2014/main" id="{CA3072CC-FA51-4F1E-2046-053079E80D1C}"/>
                </a:ext>
              </a:extLst>
            </p:cNvPr>
            <p:cNvGrpSpPr>
              <a:grpSpLocks/>
            </p:cNvGrpSpPr>
            <p:nvPr/>
          </p:nvGrpSpPr>
          <p:grpSpPr bwMode="auto">
            <a:xfrm>
              <a:off x="0" y="0"/>
              <a:ext cx="9144000" cy="6858000"/>
              <a:chOff x="0" y="0"/>
              <a:chExt cx="9144000" cy="6858000"/>
            </a:xfrm>
          </p:grpSpPr>
          <p:grpSp>
            <p:nvGrpSpPr>
              <p:cNvPr id="8" name="Group 8">
                <a:extLst>
                  <a:ext uri="{FF2B5EF4-FFF2-40B4-BE49-F238E27FC236}">
                    <a16:creationId xmlns:a16="http://schemas.microsoft.com/office/drawing/2014/main" id="{4AD67F58-EC72-A5BD-F976-872AA7011A1F}"/>
                  </a:ext>
                </a:extLst>
              </p:cNvPr>
              <p:cNvGrpSpPr>
                <a:grpSpLocks/>
              </p:cNvGrpSpPr>
              <p:nvPr/>
            </p:nvGrpSpPr>
            <p:grpSpPr bwMode="auto">
              <a:xfrm>
                <a:off x="0" y="0"/>
                <a:ext cx="9144000" cy="6858000"/>
                <a:chOff x="0" y="0"/>
                <a:chExt cx="5760" cy="4320"/>
              </a:xfrm>
            </p:grpSpPr>
            <p:grpSp>
              <p:nvGrpSpPr>
                <p:cNvPr id="10" name="Group 9">
                  <a:extLst>
                    <a:ext uri="{FF2B5EF4-FFF2-40B4-BE49-F238E27FC236}">
                      <a16:creationId xmlns:a16="http://schemas.microsoft.com/office/drawing/2014/main" id="{EB1DF2DE-ED06-23CF-7349-9078CC42D3DB}"/>
                    </a:ext>
                  </a:extLst>
                </p:cNvPr>
                <p:cNvGrpSpPr>
                  <a:grpSpLocks/>
                </p:cNvGrpSpPr>
                <p:nvPr/>
              </p:nvGrpSpPr>
              <p:grpSpPr bwMode="auto">
                <a:xfrm>
                  <a:off x="0" y="0"/>
                  <a:ext cx="192" cy="4320"/>
                  <a:chOff x="0" y="-48"/>
                  <a:chExt cx="144" cy="4368"/>
                </a:xfrm>
              </p:grpSpPr>
              <p:sp>
                <p:nvSpPr>
                  <p:cNvPr id="20" name="Rectangle 10">
                    <a:extLst>
                      <a:ext uri="{FF2B5EF4-FFF2-40B4-BE49-F238E27FC236}">
                        <a16:creationId xmlns:a16="http://schemas.microsoft.com/office/drawing/2014/main" id="{4E5F3E40-B55C-25EC-F241-66A3728FFDB8}"/>
                      </a:ext>
                    </a:extLst>
                  </p:cNvPr>
                  <p:cNvSpPr>
                    <a:spLocks noChangeArrowheads="1"/>
                  </p:cNvSpPr>
                  <p:nvPr/>
                </p:nvSpPr>
                <p:spPr bwMode="auto">
                  <a:xfrm>
                    <a:off x="0" y="-48"/>
                    <a:ext cx="144" cy="2352"/>
                  </a:xfrm>
                  <a:prstGeom prst="rect">
                    <a:avLst/>
                  </a:prstGeom>
                  <a:gradFill rotWithShape="0">
                    <a:gsLst>
                      <a:gs pos="0">
                        <a:srgbClr val="FF9900"/>
                      </a:gs>
                      <a:gs pos="100000">
                        <a:schemeClr val="bg1"/>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en-US" altLang="en-US" sz="2400"/>
                  </a:p>
                </p:txBody>
              </p:sp>
              <p:sp>
                <p:nvSpPr>
                  <p:cNvPr id="21" name="Rectangle 11">
                    <a:extLst>
                      <a:ext uri="{FF2B5EF4-FFF2-40B4-BE49-F238E27FC236}">
                        <a16:creationId xmlns:a16="http://schemas.microsoft.com/office/drawing/2014/main" id="{25E6D299-FAA6-FC0D-C03B-400E95A52847}"/>
                      </a:ext>
                    </a:extLst>
                  </p:cNvPr>
                  <p:cNvSpPr>
                    <a:spLocks noChangeArrowheads="1"/>
                  </p:cNvSpPr>
                  <p:nvPr/>
                </p:nvSpPr>
                <p:spPr bwMode="auto">
                  <a:xfrm>
                    <a:off x="0" y="2160"/>
                    <a:ext cx="144" cy="2160"/>
                  </a:xfrm>
                  <a:prstGeom prst="rect">
                    <a:avLst/>
                  </a:prstGeom>
                  <a:gradFill rotWithShape="0">
                    <a:gsLst>
                      <a:gs pos="0">
                        <a:schemeClr val="bg1"/>
                      </a:gs>
                      <a:gs pos="100000">
                        <a:srgbClr val="006600"/>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en-US" altLang="en-US" sz="2400"/>
                  </a:p>
                </p:txBody>
              </p:sp>
            </p:grpSp>
            <p:grpSp>
              <p:nvGrpSpPr>
                <p:cNvPr id="11" name="Group 12">
                  <a:extLst>
                    <a:ext uri="{FF2B5EF4-FFF2-40B4-BE49-F238E27FC236}">
                      <a16:creationId xmlns:a16="http://schemas.microsoft.com/office/drawing/2014/main" id="{B0ECAF58-8A90-5E6B-6689-3BA80C19AADF}"/>
                    </a:ext>
                  </a:extLst>
                </p:cNvPr>
                <p:cNvGrpSpPr>
                  <a:grpSpLocks/>
                </p:cNvGrpSpPr>
                <p:nvPr/>
              </p:nvGrpSpPr>
              <p:grpSpPr bwMode="auto">
                <a:xfrm>
                  <a:off x="5674" y="24"/>
                  <a:ext cx="86" cy="4296"/>
                  <a:chOff x="5616" y="-48"/>
                  <a:chExt cx="144" cy="4368"/>
                </a:xfrm>
              </p:grpSpPr>
              <p:sp>
                <p:nvSpPr>
                  <p:cNvPr id="18" name="Rectangle 13">
                    <a:extLst>
                      <a:ext uri="{FF2B5EF4-FFF2-40B4-BE49-F238E27FC236}">
                        <a16:creationId xmlns:a16="http://schemas.microsoft.com/office/drawing/2014/main" id="{26D7798B-13B5-26BE-14BF-D4F3F777F9D8}"/>
                      </a:ext>
                    </a:extLst>
                  </p:cNvPr>
                  <p:cNvSpPr>
                    <a:spLocks noChangeArrowheads="1"/>
                  </p:cNvSpPr>
                  <p:nvPr/>
                </p:nvSpPr>
                <p:spPr bwMode="auto">
                  <a:xfrm>
                    <a:off x="5616" y="-48"/>
                    <a:ext cx="144" cy="2352"/>
                  </a:xfrm>
                  <a:prstGeom prst="rect">
                    <a:avLst/>
                  </a:prstGeom>
                  <a:gradFill rotWithShape="0">
                    <a:gsLst>
                      <a:gs pos="0">
                        <a:srgbClr val="006600"/>
                      </a:gs>
                      <a:gs pos="100000">
                        <a:schemeClr val="bg1"/>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en-US" altLang="en-US" sz="2400"/>
                  </a:p>
                </p:txBody>
              </p:sp>
              <p:sp>
                <p:nvSpPr>
                  <p:cNvPr id="19" name="Rectangle 14">
                    <a:extLst>
                      <a:ext uri="{FF2B5EF4-FFF2-40B4-BE49-F238E27FC236}">
                        <a16:creationId xmlns:a16="http://schemas.microsoft.com/office/drawing/2014/main" id="{525B5DE5-565D-A55E-D425-32438A4650ED}"/>
                      </a:ext>
                    </a:extLst>
                  </p:cNvPr>
                  <p:cNvSpPr>
                    <a:spLocks noChangeArrowheads="1"/>
                  </p:cNvSpPr>
                  <p:nvPr/>
                </p:nvSpPr>
                <p:spPr bwMode="auto">
                  <a:xfrm>
                    <a:off x="5616" y="2160"/>
                    <a:ext cx="144" cy="2160"/>
                  </a:xfrm>
                  <a:prstGeom prst="rect">
                    <a:avLst/>
                  </a:prstGeom>
                  <a:gradFill rotWithShape="0">
                    <a:gsLst>
                      <a:gs pos="0">
                        <a:schemeClr val="bg1"/>
                      </a:gs>
                      <a:gs pos="100000">
                        <a:srgbClr val="FF9900"/>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en-US" altLang="en-US" sz="2400"/>
                  </a:p>
                </p:txBody>
              </p:sp>
            </p:grpSp>
            <p:grpSp>
              <p:nvGrpSpPr>
                <p:cNvPr id="12" name="Group 15">
                  <a:extLst>
                    <a:ext uri="{FF2B5EF4-FFF2-40B4-BE49-F238E27FC236}">
                      <a16:creationId xmlns:a16="http://schemas.microsoft.com/office/drawing/2014/main" id="{BD7F0F66-4809-B14A-74B9-F2EF35202957}"/>
                    </a:ext>
                  </a:extLst>
                </p:cNvPr>
                <p:cNvGrpSpPr>
                  <a:grpSpLocks/>
                </p:cNvGrpSpPr>
                <p:nvPr/>
              </p:nvGrpSpPr>
              <p:grpSpPr bwMode="auto">
                <a:xfrm>
                  <a:off x="144" y="0"/>
                  <a:ext cx="5616" cy="144"/>
                  <a:chOff x="96" y="-48"/>
                  <a:chExt cx="5520" cy="144"/>
                </a:xfrm>
              </p:grpSpPr>
              <p:sp>
                <p:nvSpPr>
                  <p:cNvPr id="16" name="Rectangle 16">
                    <a:extLst>
                      <a:ext uri="{FF2B5EF4-FFF2-40B4-BE49-F238E27FC236}">
                        <a16:creationId xmlns:a16="http://schemas.microsoft.com/office/drawing/2014/main" id="{25AFD308-25B2-4313-85ED-7BE484F0C56F}"/>
                      </a:ext>
                    </a:extLst>
                  </p:cNvPr>
                  <p:cNvSpPr>
                    <a:spLocks noChangeArrowheads="1"/>
                  </p:cNvSpPr>
                  <p:nvPr/>
                </p:nvSpPr>
                <p:spPr bwMode="auto">
                  <a:xfrm>
                    <a:off x="96" y="-48"/>
                    <a:ext cx="2736" cy="144"/>
                  </a:xfrm>
                  <a:prstGeom prst="rect">
                    <a:avLst/>
                  </a:prstGeom>
                  <a:gradFill rotWithShape="0">
                    <a:gsLst>
                      <a:gs pos="0">
                        <a:srgbClr val="FF9900"/>
                      </a:gs>
                      <a:gs pos="100000">
                        <a:schemeClr val="bg1"/>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en-US" altLang="en-US" sz="2400"/>
                  </a:p>
                </p:txBody>
              </p:sp>
              <p:sp>
                <p:nvSpPr>
                  <p:cNvPr id="17" name="Rectangle 17">
                    <a:extLst>
                      <a:ext uri="{FF2B5EF4-FFF2-40B4-BE49-F238E27FC236}">
                        <a16:creationId xmlns:a16="http://schemas.microsoft.com/office/drawing/2014/main" id="{6C998E97-3483-AB5A-89D5-483F8E4D6F8F}"/>
                      </a:ext>
                    </a:extLst>
                  </p:cNvPr>
                  <p:cNvSpPr>
                    <a:spLocks noChangeArrowheads="1"/>
                  </p:cNvSpPr>
                  <p:nvPr/>
                </p:nvSpPr>
                <p:spPr bwMode="auto">
                  <a:xfrm>
                    <a:off x="2832" y="-48"/>
                    <a:ext cx="2784" cy="144"/>
                  </a:xfrm>
                  <a:prstGeom prst="rect">
                    <a:avLst/>
                  </a:prstGeom>
                  <a:gradFill rotWithShape="0">
                    <a:gsLst>
                      <a:gs pos="0">
                        <a:schemeClr val="bg1"/>
                      </a:gs>
                      <a:gs pos="100000">
                        <a:srgbClr val="006600"/>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en-US" altLang="en-US" sz="2400"/>
                  </a:p>
                </p:txBody>
              </p:sp>
            </p:grpSp>
            <p:grpSp>
              <p:nvGrpSpPr>
                <p:cNvPr id="13" name="Group 18">
                  <a:extLst>
                    <a:ext uri="{FF2B5EF4-FFF2-40B4-BE49-F238E27FC236}">
                      <a16:creationId xmlns:a16="http://schemas.microsoft.com/office/drawing/2014/main" id="{A73491C2-33FF-8AF0-9DAC-F6D45DA2414E}"/>
                    </a:ext>
                  </a:extLst>
                </p:cNvPr>
                <p:cNvGrpSpPr>
                  <a:grpSpLocks/>
                </p:cNvGrpSpPr>
                <p:nvPr/>
              </p:nvGrpSpPr>
              <p:grpSpPr bwMode="auto">
                <a:xfrm>
                  <a:off x="144" y="4234"/>
                  <a:ext cx="5616" cy="86"/>
                  <a:chOff x="96" y="4176"/>
                  <a:chExt cx="5520" cy="144"/>
                </a:xfrm>
              </p:grpSpPr>
              <p:sp>
                <p:nvSpPr>
                  <p:cNvPr id="14" name="Rectangle 19">
                    <a:extLst>
                      <a:ext uri="{FF2B5EF4-FFF2-40B4-BE49-F238E27FC236}">
                        <a16:creationId xmlns:a16="http://schemas.microsoft.com/office/drawing/2014/main" id="{5E738194-AA2A-3D57-DB52-D1764490985E}"/>
                      </a:ext>
                    </a:extLst>
                  </p:cNvPr>
                  <p:cNvSpPr>
                    <a:spLocks noChangeArrowheads="1"/>
                  </p:cNvSpPr>
                  <p:nvPr/>
                </p:nvSpPr>
                <p:spPr bwMode="auto">
                  <a:xfrm>
                    <a:off x="96" y="4176"/>
                    <a:ext cx="2736" cy="144"/>
                  </a:xfrm>
                  <a:prstGeom prst="rect">
                    <a:avLst/>
                  </a:prstGeom>
                  <a:gradFill rotWithShape="0">
                    <a:gsLst>
                      <a:gs pos="0">
                        <a:srgbClr val="006600"/>
                      </a:gs>
                      <a:gs pos="100000">
                        <a:schemeClr val="bg1"/>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en-US" altLang="en-US" sz="2400"/>
                  </a:p>
                </p:txBody>
              </p:sp>
              <p:sp>
                <p:nvSpPr>
                  <p:cNvPr id="15" name="Rectangle 20">
                    <a:extLst>
                      <a:ext uri="{FF2B5EF4-FFF2-40B4-BE49-F238E27FC236}">
                        <a16:creationId xmlns:a16="http://schemas.microsoft.com/office/drawing/2014/main" id="{D382A03A-CE6C-7990-68DC-C4EE031202BB}"/>
                      </a:ext>
                    </a:extLst>
                  </p:cNvPr>
                  <p:cNvSpPr>
                    <a:spLocks noChangeArrowheads="1"/>
                  </p:cNvSpPr>
                  <p:nvPr/>
                </p:nvSpPr>
                <p:spPr bwMode="auto">
                  <a:xfrm>
                    <a:off x="2832" y="4176"/>
                    <a:ext cx="2784" cy="144"/>
                  </a:xfrm>
                  <a:prstGeom prst="rect">
                    <a:avLst/>
                  </a:prstGeom>
                  <a:gradFill rotWithShape="0">
                    <a:gsLst>
                      <a:gs pos="0">
                        <a:schemeClr val="bg1"/>
                      </a:gs>
                      <a:gs pos="100000">
                        <a:srgbClr val="FF9900"/>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en-US" altLang="en-US" sz="2400"/>
                  </a:p>
                </p:txBody>
              </p:sp>
            </p:grpSp>
          </p:grpSp>
          <p:sp>
            <p:nvSpPr>
              <p:cNvPr id="9" name="Rectangle 21">
                <a:extLst>
                  <a:ext uri="{FF2B5EF4-FFF2-40B4-BE49-F238E27FC236}">
                    <a16:creationId xmlns:a16="http://schemas.microsoft.com/office/drawing/2014/main" id="{CCC73233-F2F8-3019-3BBE-7BD6A882B09E}"/>
                  </a:ext>
                </a:extLst>
              </p:cNvPr>
              <p:cNvSpPr>
                <a:spLocks noChangeArrowheads="1"/>
              </p:cNvSpPr>
              <p:nvPr/>
            </p:nvSpPr>
            <p:spPr bwMode="auto">
              <a:xfrm>
                <a:off x="179388" y="1066800"/>
                <a:ext cx="8812212" cy="76200"/>
              </a:xfrm>
              <a:prstGeom prst="rect">
                <a:avLst/>
              </a:prstGeom>
              <a:gradFill rotWithShape="0">
                <a:gsLst>
                  <a:gs pos="0">
                    <a:schemeClr val="accent2"/>
                  </a:gs>
                  <a:gs pos="50000">
                    <a:schemeClr val="hlink"/>
                  </a:gs>
                  <a:gs pos="100000">
                    <a:schemeClr val="accent2"/>
                  </a:gs>
                </a:gsLst>
                <a:lin ang="0" scaled="1"/>
              </a:gradFill>
              <a:ln w="9525">
                <a:noFill/>
                <a:miter lim="800000"/>
                <a:headEnd/>
                <a:tailEnd/>
              </a:ln>
              <a:effectLst/>
            </p:spPr>
            <p:txBody>
              <a:bodyPr wrap="none" anchor="ctr"/>
              <a:lstStyle/>
              <a:p>
                <a:pPr>
                  <a:defRPr/>
                </a:pPr>
                <a:endParaRPr lang="en-US">
                  <a:latin typeface="Times New Roman" charset="0"/>
                </a:endParaRPr>
              </a:p>
            </p:txBody>
          </p:sp>
        </p:grpSp>
        <p:pic>
          <p:nvPicPr>
            <p:cNvPr id="4" name="Picture 42" descr="A picture containing shape&#10;&#10;Description automatically generated">
              <a:extLst>
                <a:ext uri="{FF2B5EF4-FFF2-40B4-BE49-F238E27FC236}">
                  <a16:creationId xmlns:a16="http://schemas.microsoft.com/office/drawing/2014/main" id="{D7D108AB-531C-FADB-D7A6-FF34E9D63FD9}"/>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7335460" y="194436"/>
              <a:ext cx="1656140" cy="872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nodeType="clickEffect">
                                  <p:stCondLst>
                                    <p:cond delay="0"/>
                                  </p:stCondLst>
                                  <p:childTnLst>
                                    <p:set>
                                      <p:cBhvr>
                                        <p:cTn id="6" dur="1" fill="hold">
                                          <p:stCondLst>
                                            <p:cond delay="0"/>
                                          </p:stCondLst>
                                        </p:cTn>
                                        <p:tgtEl>
                                          <p:spTgt spid="58371"/>
                                        </p:tgtEl>
                                        <p:attrNameLst>
                                          <p:attrName>style.visibility</p:attrName>
                                        </p:attrNameLst>
                                      </p:cBhvr>
                                      <p:to>
                                        <p:strVal val="visible"/>
                                      </p:to>
                                    </p:set>
                                    <p:animEffect transition="in" filter="dissolve">
                                      <p:cBhvr>
                                        <p:cTn id="7" dur="500"/>
                                        <p:tgtEl>
                                          <p:spTgt spid="58371"/>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nodeType="clickEffect">
                                  <p:stCondLst>
                                    <p:cond delay="0"/>
                                  </p:stCondLst>
                                  <p:childTnLst>
                                    <p:set>
                                      <p:cBhvr>
                                        <p:cTn id="11" dur="1" fill="hold">
                                          <p:stCondLst>
                                            <p:cond delay="0"/>
                                          </p:stCondLst>
                                        </p:cTn>
                                        <p:tgtEl>
                                          <p:spTgt spid="4106"/>
                                        </p:tgtEl>
                                        <p:attrNameLst>
                                          <p:attrName>style.visibility</p:attrName>
                                        </p:attrNameLst>
                                      </p:cBhvr>
                                      <p:to>
                                        <p:strVal val="visible"/>
                                      </p:to>
                                    </p:set>
                                    <p:animEffect transition="in" filter="dissolve">
                                      <p:cBhvr>
                                        <p:cTn id="12" dur="500"/>
                                        <p:tgtEl>
                                          <p:spTgt spid="4106"/>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xit" presetSubtype="0" fill="hold" nodeType="clickEffect">
                                  <p:stCondLst>
                                    <p:cond delay="0"/>
                                  </p:stCondLst>
                                  <p:childTnLst>
                                    <p:animEffect transition="out" filter="fade">
                                      <p:cBhvr>
                                        <p:cTn id="16" dur="2000"/>
                                        <p:tgtEl>
                                          <p:spTgt spid="4106"/>
                                        </p:tgtEl>
                                      </p:cBhvr>
                                    </p:animEffect>
                                    <p:set>
                                      <p:cBhvr>
                                        <p:cTn id="17" dur="1" fill="hold">
                                          <p:stCondLst>
                                            <p:cond delay="1999"/>
                                          </p:stCondLst>
                                        </p:cTn>
                                        <p:tgtEl>
                                          <p:spTgt spid="4106"/>
                                        </p:tgtEl>
                                        <p:attrNameLst>
                                          <p:attrName>style.visibility</p:attrName>
                                        </p:attrNameLst>
                                      </p:cBhvr>
                                      <p:to>
                                        <p:strVal val="hidden"/>
                                      </p:to>
                                    </p:set>
                                  </p:childTnLst>
                                </p:cTn>
                              </p:par>
                            </p:childTnLst>
                          </p:cTn>
                        </p:par>
                      </p:childTnLst>
                    </p:cTn>
                  </p:par>
                  <p:par>
                    <p:cTn id="18" fill="hold" nodeType="clickPar">
                      <p:stCondLst>
                        <p:cond delay="indefinite"/>
                      </p:stCondLst>
                      <p:childTnLst>
                        <p:par>
                          <p:cTn id="19" fill="hold" nodeType="withGroup">
                            <p:stCondLst>
                              <p:cond delay="0"/>
                            </p:stCondLst>
                            <p:childTnLst>
                              <p:par>
                                <p:cTn id="20" presetID="9" presetClass="entr" presetSubtype="0" fill="hold"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dissolve">
                                      <p:cBhvr>
                                        <p:cTn id="22" dur="500"/>
                                        <p:tgtEl>
                                          <p:spTgt spid="5"/>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9" presetClass="entr" presetSubtype="0" fill="hold" nodeType="click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dissolve">
                                      <p:cBhvr>
                                        <p:cTn id="27" dur="500"/>
                                        <p:tgtEl>
                                          <p:spTgt spid="7"/>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10" presetClass="exit" presetSubtype="0" fill="hold" nodeType="clickEffect">
                                  <p:stCondLst>
                                    <p:cond delay="0"/>
                                  </p:stCondLst>
                                  <p:childTnLst>
                                    <p:animEffect transition="out" filter="fade">
                                      <p:cBhvr>
                                        <p:cTn id="31" dur="2000"/>
                                        <p:tgtEl>
                                          <p:spTgt spid="3080"/>
                                        </p:tgtEl>
                                      </p:cBhvr>
                                    </p:animEffect>
                                    <p:set>
                                      <p:cBhvr>
                                        <p:cTn id="32" dur="1" fill="hold">
                                          <p:stCondLst>
                                            <p:cond delay="1999"/>
                                          </p:stCondLst>
                                        </p:cTn>
                                        <p:tgtEl>
                                          <p:spTgt spid="3080"/>
                                        </p:tgtEl>
                                        <p:attrNameLst>
                                          <p:attrName>style.visibility</p:attrName>
                                        </p:attrNameLst>
                                      </p:cBhvr>
                                      <p:to>
                                        <p:strVal val="hidden"/>
                                      </p:to>
                                    </p:set>
                                  </p:childTnLst>
                                </p:cTn>
                              </p:par>
                            </p:childTnLst>
                          </p:cTn>
                        </p:par>
                      </p:childTnLst>
                    </p:cTn>
                  </p:par>
                  <p:par>
                    <p:cTn id="33" fill="hold" nodeType="clickPar">
                      <p:stCondLst>
                        <p:cond delay="indefinite"/>
                      </p:stCondLst>
                      <p:childTnLst>
                        <p:par>
                          <p:cTn id="34" fill="hold" nodeType="withGroup">
                            <p:stCondLst>
                              <p:cond delay="0"/>
                            </p:stCondLst>
                            <p:childTnLst>
                              <p:par>
                                <p:cTn id="35" presetID="9" presetClass="entr" presetSubtype="0" fill="hold" nodeType="clickEffect">
                                  <p:stCondLst>
                                    <p:cond delay="0"/>
                                  </p:stCondLst>
                                  <p:childTnLst>
                                    <p:set>
                                      <p:cBhvr>
                                        <p:cTn id="36" dur="1" fill="hold">
                                          <p:stCondLst>
                                            <p:cond delay="0"/>
                                          </p:stCondLst>
                                        </p:cTn>
                                        <p:tgtEl>
                                          <p:spTgt spid="58370"/>
                                        </p:tgtEl>
                                        <p:attrNameLst>
                                          <p:attrName>style.visibility</p:attrName>
                                        </p:attrNameLst>
                                      </p:cBhvr>
                                      <p:to>
                                        <p:strVal val="visible"/>
                                      </p:to>
                                    </p:set>
                                    <p:animEffect transition="in" filter="dissolve">
                                      <p:cBhvr>
                                        <p:cTn id="37" dur="500"/>
                                        <p:tgtEl>
                                          <p:spTgt spid="583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utoUpdateAnimBg="0"/>
      <p:bldP spid="7" grpId="0" autoUpdateAnimBg="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30" name="Title 1">
            <a:extLst>
              <a:ext uri="{FF2B5EF4-FFF2-40B4-BE49-F238E27FC236}">
                <a16:creationId xmlns:a16="http://schemas.microsoft.com/office/drawing/2014/main" id="{E23EECE7-878A-615F-DC13-03A2240CFE64}"/>
              </a:ext>
            </a:extLst>
          </p:cNvPr>
          <p:cNvSpPr>
            <a:spLocks noGrp="1"/>
          </p:cNvSpPr>
          <p:nvPr>
            <p:ph type="title"/>
          </p:nvPr>
        </p:nvSpPr>
        <p:spPr>
          <a:xfrm>
            <a:off x="609600" y="0"/>
            <a:ext cx="7772400" cy="838200"/>
          </a:xfrm>
        </p:spPr>
        <p:txBody>
          <a:bodyPr/>
          <a:lstStyle/>
          <a:p>
            <a:r>
              <a:rPr lang="en-US" altLang="en-US" sz="2800"/>
              <a:t>Optimal Design of Nozzle Hole</a:t>
            </a:r>
          </a:p>
        </p:txBody>
      </p:sp>
      <p:pic>
        <p:nvPicPr>
          <p:cNvPr id="5131" name="Picture 2">
            <a:extLst>
              <a:ext uri="{FF2B5EF4-FFF2-40B4-BE49-F238E27FC236}">
                <a16:creationId xmlns:a16="http://schemas.microsoft.com/office/drawing/2014/main" id="{CE89B9A8-9A27-171D-3F4C-FE7851529B1E}"/>
              </a:ext>
            </a:extLst>
          </p:cNvPr>
          <p:cNvPicPr>
            <a:picLocks noChangeAspect="1" noChangeArrowheads="1"/>
          </p:cNvPicPr>
          <p:nvPr/>
        </p:nvPicPr>
        <p:blipFill>
          <a:blip r:embed="rId2">
            <a:extLst>
              <a:ext uri="{BEBA8EAE-BF5A-486C-A8C5-ECC9F3942E4B}">
                <a14:imgProps xmlns:a14="http://schemas.microsoft.com/office/drawing/2010/main">
                  <a14:imgLayer r:embed="rId3">
                    <a14:imgEffect>
                      <a14:sharpenSoften amount="82000"/>
                    </a14:imgEffect>
                  </a14:imgLayer>
                </a14:imgProps>
              </a:ext>
              <a:ext uri="{28A0092B-C50C-407E-A947-70E740481C1C}">
                <a14:useLocalDpi xmlns:a14="http://schemas.microsoft.com/office/drawing/2010/main" val="0"/>
              </a:ext>
            </a:extLst>
          </a:blip>
          <a:srcRect/>
          <a:stretch>
            <a:fillRect/>
          </a:stretch>
        </p:blipFill>
        <p:spPr bwMode="auto">
          <a:xfrm>
            <a:off x="381000" y="1000125"/>
            <a:ext cx="8534400" cy="5857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Freeform 4">
            <a:extLst>
              <a:ext uri="{FF2B5EF4-FFF2-40B4-BE49-F238E27FC236}">
                <a16:creationId xmlns:a16="http://schemas.microsoft.com/office/drawing/2014/main" id="{E263B08B-CF6D-9C51-BD34-2981EDDEF214}"/>
              </a:ext>
            </a:extLst>
          </p:cNvPr>
          <p:cNvSpPr/>
          <p:nvPr/>
        </p:nvSpPr>
        <p:spPr>
          <a:xfrm>
            <a:off x="1276350" y="1400175"/>
            <a:ext cx="6732588" cy="1114425"/>
          </a:xfrm>
          <a:custGeom>
            <a:avLst/>
            <a:gdLst>
              <a:gd name="connsiteX0" fmla="*/ 0 w 6731876"/>
              <a:gd name="connsiteY0" fmla="*/ 1114097 h 1114097"/>
              <a:gd name="connsiteX1" fmla="*/ 441434 w 6731876"/>
              <a:gd name="connsiteY1" fmla="*/ 1051035 h 1114097"/>
              <a:gd name="connsiteX2" fmla="*/ 882869 w 6731876"/>
              <a:gd name="connsiteY2" fmla="*/ 783021 h 1114097"/>
              <a:gd name="connsiteX3" fmla="*/ 1387365 w 6731876"/>
              <a:gd name="connsiteY3" fmla="*/ 593835 h 1114097"/>
              <a:gd name="connsiteX4" fmla="*/ 1891862 w 6731876"/>
              <a:gd name="connsiteY4" fmla="*/ 436180 h 1114097"/>
              <a:gd name="connsiteX5" fmla="*/ 2522483 w 6731876"/>
              <a:gd name="connsiteY5" fmla="*/ 357352 h 1114097"/>
              <a:gd name="connsiteX6" fmla="*/ 3436883 w 6731876"/>
              <a:gd name="connsiteY6" fmla="*/ 26276 h 1114097"/>
              <a:gd name="connsiteX7" fmla="*/ 4587765 w 6731876"/>
              <a:gd name="connsiteY7" fmla="*/ 199697 h 1114097"/>
              <a:gd name="connsiteX8" fmla="*/ 6731876 w 6731876"/>
              <a:gd name="connsiteY8" fmla="*/ 341587 h 11140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731876" h="1114097">
                <a:moveTo>
                  <a:pt x="0" y="1114097"/>
                </a:moveTo>
                <a:cubicBezTo>
                  <a:pt x="147144" y="1110155"/>
                  <a:pt x="294289" y="1106214"/>
                  <a:pt x="441434" y="1051035"/>
                </a:cubicBezTo>
                <a:cubicBezTo>
                  <a:pt x="588579" y="995856"/>
                  <a:pt x="725214" y="859221"/>
                  <a:pt x="882869" y="783021"/>
                </a:cubicBezTo>
                <a:cubicBezTo>
                  <a:pt x="1040524" y="706821"/>
                  <a:pt x="1219200" y="651642"/>
                  <a:pt x="1387365" y="593835"/>
                </a:cubicBezTo>
                <a:cubicBezTo>
                  <a:pt x="1555530" y="536028"/>
                  <a:pt x="1702676" y="475594"/>
                  <a:pt x="1891862" y="436180"/>
                </a:cubicBezTo>
                <a:cubicBezTo>
                  <a:pt x="2081048" y="396766"/>
                  <a:pt x="2264980" y="425669"/>
                  <a:pt x="2522483" y="357352"/>
                </a:cubicBezTo>
                <a:cubicBezTo>
                  <a:pt x="2779986" y="289035"/>
                  <a:pt x="3092669" y="52552"/>
                  <a:pt x="3436883" y="26276"/>
                </a:cubicBezTo>
                <a:cubicBezTo>
                  <a:pt x="3781097" y="0"/>
                  <a:pt x="4038600" y="147145"/>
                  <a:pt x="4587765" y="199697"/>
                </a:cubicBezTo>
                <a:cubicBezTo>
                  <a:pt x="5136931" y="252249"/>
                  <a:pt x="5934403" y="296918"/>
                  <a:pt x="6731876" y="341587"/>
                </a:cubicBezTo>
              </a:path>
            </a:pathLst>
          </a:custGeom>
          <a:ln w="31750">
            <a:solidFill>
              <a:srgbClr val="0070C0"/>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sp>
        <p:nvSpPr>
          <p:cNvPr id="6" name="Freeform 5">
            <a:extLst>
              <a:ext uri="{FF2B5EF4-FFF2-40B4-BE49-F238E27FC236}">
                <a16:creationId xmlns:a16="http://schemas.microsoft.com/office/drawing/2014/main" id="{8EC5C245-3FC9-D1D3-03B9-98AA1D636267}"/>
              </a:ext>
            </a:extLst>
          </p:cNvPr>
          <p:cNvSpPr/>
          <p:nvPr/>
        </p:nvSpPr>
        <p:spPr>
          <a:xfrm>
            <a:off x="1260475" y="2976562"/>
            <a:ext cx="6873875" cy="528638"/>
          </a:xfrm>
          <a:custGeom>
            <a:avLst/>
            <a:gdLst>
              <a:gd name="connsiteX0" fmla="*/ 0 w 6873766"/>
              <a:gd name="connsiteY0" fmla="*/ 0 h 528145"/>
              <a:gd name="connsiteX1" fmla="*/ 693683 w 6873766"/>
              <a:gd name="connsiteY1" fmla="*/ 189186 h 528145"/>
              <a:gd name="connsiteX2" fmla="*/ 1229711 w 6873766"/>
              <a:gd name="connsiteY2" fmla="*/ 315310 h 528145"/>
              <a:gd name="connsiteX3" fmla="*/ 1939159 w 6873766"/>
              <a:gd name="connsiteY3" fmla="*/ 441434 h 528145"/>
              <a:gd name="connsiteX4" fmla="*/ 2743200 w 6873766"/>
              <a:gd name="connsiteY4" fmla="*/ 488731 h 528145"/>
              <a:gd name="connsiteX5" fmla="*/ 4035973 w 6873766"/>
              <a:gd name="connsiteY5" fmla="*/ 488731 h 528145"/>
              <a:gd name="connsiteX6" fmla="*/ 4556235 w 6873766"/>
              <a:gd name="connsiteY6" fmla="*/ 488731 h 528145"/>
              <a:gd name="connsiteX7" fmla="*/ 6873766 w 6873766"/>
              <a:gd name="connsiteY7" fmla="*/ 252248 h 5281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873766" h="528145">
                <a:moveTo>
                  <a:pt x="0" y="0"/>
                </a:moveTo>
                <a:lnTo>
                  <a:pt x="693683" y="189186"/>
                </a:lnTo>
                <a:cubicBezTo>
                  <a:pt x="898635" y="241738"/>
                  <a:pt x="1022132" y="273269"/>
                  <a:pt x="1229711" y="315310"/>
                </a:cubicBezTo>
                <a:cubicBezTo>
                  <a:pt x="1437290" y="357351"/>
                  <a:pt x="1686911" y="412530"/>
                  <a:pt x="1939159" y="441434"/>
                </a:cubicBezTo>
                <a:cubicBezTo>
                  <a:pt x="2191407" y="470338"/>
                  <a:pt x="2393731" y="480848"/>
                  <a:pt x="2743200" y="488731"/>
                </a:cubicBezTo>
                <a:cubicBezTo>
                  <a:pt x="3092669" y="496614"/>
                  <a:pt x="4035973" y="488731"/>
                  <a:pt x="4035973" y="488731"/>
                </a:cubicBezTo>
                <a:cubicBezTo>
                  <a:pt x="4338145" y="488731"/>
                  <a:pt x="4083270" y="528145"/>
                  <a:pt x="4556235" y="488731"/>
                </a:cubicBezTo>
                <a:cubicBezTo>
                  <a:pt x="5029200" y="449317"/>
                  <a:pt x="5951483" y="350782"/>
                  <a:pt x="6873766" y="252248"/>
                </a:cubicBezTo>
              </a:path>
            </a:pathLst>
          </a:custGeom>
          <a:ln w="57150">
            <a:solidFill>
              <a:srgbClr val="00B050"/>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sp>
        <p:nvSpPr>
          <p:cNvPr id="7" name="Freeform 6">
            <a:extLst>
              <a:ext uri="{FF2B5EF4-FFF2-40B4-BE49-F238E27FC236}">
                <a16:creationId xmlns:a16="http://schemas.microsoft.com/office/drawing/2014/main" id="{64C6E8BF-4AB0-70F6-1977-348C0EB184DA}"/>
              </a:ext>
            </a:extLst>
          </p:cNvPr>
          <p:cNvSpPr/>
          <p:nvPr/>
        </p:nvSpPr>
        <p:spPr>
          <a:xfrm>
            <a:off x="1260475" y="3733800"/>
            <a:ext cx="6889750" cy="492125"/>
          </a:xfrm>
          <a:custGeom>
            <a:avLst/>
            <a:gdLst>
              <a:gd name="connsiteX0" fmla="*/ 0 w 6889531"/>
              <a:gd name="connsiteY0" fmla="*/ 491359 h 491359"/>
              <a:gd name="connsiteX1" fmla="*/ 1229711 w 6889531"/>
              <a:gd name="connsiteY1" fmla="*/ 365235 h 491359"/>
              <a:gd name="connsiteX2" fmla="*/ 1860331 w 6889531"/>
              <a:gd name="connsiteY2" fmla="*/ 254876 h 491359"/>
              <a:gd name="connsiteX3" fmla="*/ 2680138 w 6889531"/>
              <a:gd name="connsiteY3" fmla="*/ 207580 h 491359"/>
              <a:gd name="connsiteX4" fmla="*/ 3531476 w 6889531"/>
              <a:gd name="connsiteY4" fmla="*/ 18393 h 491359"/>
              <a:gd name="connsiteX5" fmla="*/ 4619297 w 6889531"/>
              <a:gd name="connsiteY5" fmla="*/ 97221 h 491359"/>
              <a:gd name="connsiteX6" fmla="*/ 6889531 w 6889531"/>
              <a:gd name="connsiteY6" fmla="*/ 81455 h 491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889531" h="491359">
                <a:moveTo>
                  <a:pt x="0" y="491359"/>
                </a:moveTo>
                <a:lnTo>
                  <a:pt x="1229711" y="365235"/>
                </a:lnTo>
                <a:cubicBezTo>
                  <a:pt x="1539766" y="325821"/>
                  <a:pt x="1618593" y="281152"/>
                  <a:pt x="1860331" y="254876"/>
                </a:cubicBezTo>
                <a:cubicBezTo>
                  <a:pt x="2102069" y="228600"/>
                  <a:pt x="2401614" y="246994"/>
                  <a:pt x="2680138" y="207580"/>
                </a:cubicBezTo>
                <a:cubicBezTo>
                  <a:pt x="2958662" y="168166"/>
                  <a:pt x="3208283" y="36786"/>
                  <a:pt x="3531476" y="18393"/>
                </a:cubicBezTo>
                <a:cubicBezTo>
                  <a:pt x="3854669" y="0"/>
                  <a:pt x="4059621" y="86711"/>
                  <a:pt x="4619297" y="97221"/>
                </a:cubicBezTo>
                <a:cubicBezTo>
                  <a:pt x="5178973" y="107731"/>
                  <a:pt x="6889531" y="81455"/>
                  <a:pt x="6889531" y="81455"/>
                </a:cubicBezTo>
              </a:path>
            </a:pathLst>
          </a:custGeom>
          <a:ln w="34925">
            <a:solidFill>
              <a:srgbClr val="FF0000"/>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grpSp>
        <p:nvGrpSpPr>
          <p:cNvPr id="2" name="Group 38">
            <a:extLst>
              <a:ext uri="{FF2B5EF4-FFF2-40B4-BE49-F238E27FC236}">
                <a16:creationId xmlns:a16="http://schemas.microsoft.com/office/drawing/2014/main" id="{B326AB55-DA9A-7DE7-E454-864F817F66EB}"/>
              </a:ext>
            </a:extLst>
          </p:cNvPr>
          <p:cNvGrpSpPr>
            <a:grpSpLocks/>
          </p:cNvGrpSpPr>
          <p:nvPr/>
        </p:nvGrpSpPr>
        <p:grpSpPr bwMode="auto">
          <a:xfrm>
            <a:off x="0" y="0"/>
            <a:ext cx="9144000" cy="6858000"/>
            <a:chOff x="0" y="0"/>
            <a:chExt cx="9144000" cy="6858000"/>
          </a:xfrm>
        </p:grpSpPr>
        <p:grpSp>
          <p:nvGrpSpPr>
            <p:cNvPr id="3" name="Group 19">
              <a:extLst>
                <a:ext uri="{FF2B5EF4-FFF2-40B4-BE49-F238E27FC236}">
                  <a16:creationId xmlns:a16="http://schemas.microsoft.com/office/drawing/2014/main" id="{725F01CB-4281-9430-FCFE-612B775CA2A6}"/>
                </a:ext>
              </a:extLst>
            </p:cNvPr>
            <p:cNvGrpSpPr>
              <a:grpSpLocks/>
            </p:cNvGrpSpPr>
            <p:nvPr/>
          </p:nvGrpSpPr>
          <p:grpSpPr bwMode="auto">
            <a:xfrm>
              <a:off x="0" y="0"/>
              <a:ext cx="9144000" cy="6858000"/>
              <a:chOff x="0" y="0"/>
              <a:chExt cx="9144000" cy="6858000"/>
            </a:xfrm>
          </p:grpSpPr>
          <p:grpSp>
            <p:nvGrpSpPr>
              <p:cNvPr id="8" name="Group 8">
                <a:extLst>
                  <a:ext uri="{FF2B5EF4-FFF2-40B4-BE49-F238E27FC236}">
                    <a16:creationId xmlns:a16="http://schemas.microsoft.com/office/drawing/2014/main" id="{DF1D4A72-BE8F-3042-7320-1AE1B62A8158}"/>
                  </a:ext>
                </a:extLst>
              </p:cNvPr>
              <p:cNvGrpSpPr>
                <a:grpSpLocks/>
              </p:cNvGrpSpPr>
              <p:nvPr/>
            </p:nvGrpSpPr>
            <p:grpSpPr bwMode="auto">
              <a:xfrm>
                <a:off x="0" y="0"/>
                <a:ext cx="9144000" cy="6858000"/>
                <a:chOff x="0" y="0"/>
                <a:chExt cx="5760" cy="4320"/>
              </a:xfrm>
            </p:grpSpPr>
            <p:grpSp>
              <p:nvGrpSpPr>
                <p:cNvPr id="10" name="Group 9">
                  <a:extLst>
                    <a:ext uri="{FF2B5EF4-FFF2-40B4-BE49-F238E27FC236}">
                      <a16:creationId xmlns:a16="http://schemas.microsoft.com/office/drawing/2014/main" id="{089E83F2-5F86-8940-B262-F1391F0ED7D7}"/>
                    </a:ext>
                  </a:extLst>
                </p:cNvPr>
                <p:cNvGrpSpPr>
                  <a:grpSpLocks/>
                </p:cNvGrpSpPr>
                <p:nvPr/>
              </p:nvGrpSpPr>
              <p:grpSpPr bwMode="auto">
                <a:xfrm>
                  <a:off x="0" y="0"/>
                  <a:ext cx="192" cy="4320"/>
                  <a:chOff x="0" y="-48"/>
                  <a:chExt cx="144" cy="4368"/>
                </a:xfrm>
              </p:grpSpPr>
              <p:sp>
                <p:nvSpPr>
                  <p:cNvPr id="20" name="Rectangle 10">
                    <a:extLst>
                      <a:ext uri="{FF2B5EF4-FFF2-40B4-BE49-F238E27FC236}">
                        <a16:creationId xmlns:a16="http://schemas.microsoft.com/office/drawing/2014/main" id="{A5C57D49-5139-BA14-8C0A-2971A7631D66}"/>
                      </a:ext>
                    </a:extLst>
                  </p:cNvPr>
                  <p:cNvSpPr>
                    <a:spLocks noChangeArrowheads="1"/>
                  </p:cNvSpPr>
                  <p:nvPr/>
                </p:nvSpPr>
                <p:spPr bwMode="auto">
                  <a:xfrm>
                    <a:off x="0" y="-48"/>
                    <a:ext cx="144" cy="2352"/>
                  </a:xfrm>
                  <a:prstGeom prst="rect">
                    <a:avLst/>
                  </a:prstGeom>
                  <a:gradFill rotWithShape="0">
                    <a:gsLst>
                      <a:gs pos="0">
                        <a:srgbClr val="FF9900"/>
                      </a:gs>
                      <a:gs pos="100000">
                        <a:schemeClr val="bg1"/>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en-US" altLang="en-US" sz="2400"/>
                  </a:p>
                </p:txBody>
              </p:sp>
              <p:sp>
                <p:nvSpPr>
                  <p:cNvPr id="21" name="Rectangle 11">
                    <a:extLst>
                      <a:ext uri="{FF2B5EF4-FFF2-40B4-BE49-F238E27FC236}">
                        <a16:creationId xmlns:a16="http://schemas.microsoft.com/office/drawing/2014/main" id="{BB751D83-1280-3288-B84F-771333EC5B93}"/>
                      </a:ext>
                    </a:extLst>
                  </p:cNvPr>
                  <p:cNvSpPr>
                    <a:spLocks noChangeArrowheads="1"/>
                  </p:cNvSpPr>
                  <p:nvPr/>
                </p:nvSpPr>
                <p:spPr bwMode="auto">
                  <a:xfrm>
                    <a:off x="0" y="2160"/>
                    <a:ext cx="144" cy="2160"/>
                  </a:xfrm>
                  <a:prstGeom prst="rect">
                    <a:avLst/>
                  </a:prstGeom>
                  <a:gradFill rotWithShape="0">
                    <a:gsLst>
                      <a:gs pos="0">
                        <a:schemeClr val="bg1"/>
                      </a:gs>
                      <a:gs pos="100000">
                        <a:srgbClr val="006600"/>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en-US" altLang="en-US" sz="2400"/>
                  </a:p>
                </p:txBody>
              </p:sp>
            </p:grpSp>
            <p:grpSp>
              <p:nvGrpSpPr>
                <p:cNvPr id="11" name="Group 12">
                  <a:extLst>
                    <a:ext uri="{FF2B5EF4-FFF2-40B4-BE49-F238E27FC236}">
                      <a16:creationId xmlns:a16="http://schemas.microsoft.com/office/drawing/2014/main" id="{AF041AD4-3036-B25C-AD2C-8175D0A6A297}"/>
                    </a:ext>
                  </a:extLst>
                </p:cNvPr>
                <p:cNvGrpSpPr>
                  <a:grpSpLocks/>
                </p:cNvGrpSpPr>
                <p:nvPr/>
              </p:nvGrpSpPr>
              <p:grpSpPr bwMode="auto">
                <a:xfrm>
                  <a:off x="5674" y="24"/>
                  <a:ext cx="86" cy="4296"/>
                  <a:chOff x="5616" y="-48"/>
                  <a:chExt cx="144" cy="4368"/>
                </a:xfrm>
              </p:grpSpPr>
              <p:sp>
                <p:nvSpPr>
                  <p:cNvPr id="18" name="Rectangle 13">
                    <a:extLst>
                      <a:ext uri="{FF2B5EF4-FFF2-40B4-BE49-F238E27FC236}">
                        <a16:creationId xmlns:a16="http://schemas.microsoft.com/office/drawing/2014/main" id="{480E18C1-42DE-CCAD-E7C3-3D29705C84EC}"/>
                      </a:ext>
                    </a:extLst>
                  </p:cNvPr>
                  <p:cNvSpPr>
                    <a:spLocks noChangeArrowheads="1"/>
                  </p:cNvSpPr>
                  <p:nvPr/>
                </p:nvSpPr>
                <p:spPr bwMode="auto">
                  <a:xfrm>
                    <a:off x="5616" y="-48"/>
                    <a:ext cx="144" cy="2352"/>
                  </a:xfrm>
                  <a:prstGeom prst="rect">
                    <a:avLst/>
                  </a:prstGeom>
                  <a:gradFill rotWithShape="0">
                    <a:gsLst>
                      <a:gs pos="0">
                        <a:srgbClr val="006600"/>
                      </a:gs>
                      <a:gs pos="100000">
                        <a:schemeClr val="bg1"/>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en-US" altLang="en-US" sz="2400"/>
                  </a:p>
                </p:txBody>
              </p:sp>
              <p:sp>
                <p:nvSpPr>
                  <p:cNvPr id="19" name="Rectangle 14">
                    <a:extLst>
                      <a:ext uri="{FF2B5EF4-FFF2-40B4-BE49-F238E27FC236}">
                        <a16:creationId xmlns:a16="http://schemas.microsoft.com/office/drawing/2014/main" id="{3DA3D2ED-D040-7D53-BACE-16DA7465C238}"/>
                      </a:ext>
                    </a:extLst>
                  </p:cNvPr>
                  <p:cNvSpPr>
                    <a:spLocks noChangeArrowheads="1"/>
                  </p:cNvSpPr>
                  <p:nvPr/>
                </p:nvSpPr>
                <p:spPr bwMode="auto">
                  <a:xfrm>
                    <a:off x="5616" y="2160"/>
                    <a:ext cx="144" cy="2160"/>
                  </a:xfrm>
                  <a:prstGeom prst="rect">
                    <a:avLst/>
                  </a:prstGeom>
                  <a:gradFill rotWithShape="0">
                    <a:gsLst>
                      <a:gs pos="0">
                        <a:schemeClr val="bg1"/>
                      </a:gs>
                      <a:gs pos="100000">
                        <a:srgbClr val="FF9900"/>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en-US" altLang="en-US" sz="2400"/>
                  </a:p>
                </p:txBody>
              </p:sp>
            </p:grpSp>
            <p:grpSp>
              <p:nvGrpSpPr>
                <p:cNvPr id="12" name="Group 15">
                  <a:extLst>
                    <a:ext uri="{FF2B5EF4-FFF2-40B4-BE49-F238E27FC236}">
                      <a16:creationId xmlns:a16="http://schemas.microsoft.com/office/drawing/2014/main" id="{88337FB2-B86D-0462-CFD8-6ECC71A266E9}"/>
                    </a:ext>
                  </a:extLst>
                </p:cNvPr>
                <p:cNvGrpSpPr>
                  <a:grpSpLocks/>
                </p:cNvGrpSpPr>
                <p:nvPr/>
              </p:nvGrpSpPr>
              <p:grpSpPr bwMode="auto">
                <a:xfrm>
                  <a:off x="144" y="0"/>
                  <a:ext cx="5616" cy="144"/>
                  <a:chOff x="96" y="-48"/>
                  <a:chExt cx="5520" cy="144"/>
                </a:xfrm>
              </p:grpSpPr>
              <p:sp>
                <p:nvSpPr>
                  <p:cNvPr id="16" name="Rectangle 16">
                    <a:extLst>
                      <a:ext uri="{FF2B5EF4-FFF2-40B4-BE49-F238E27FC236}">
                        <a16:creationId xmlns:a16="http://schemas.microsoft.com/office/drawing/2014/main" id="{5D60B4EC-311A-3B63-9866-707288ED123C}"/>
                      </a:ext>
                    </a:extLst>
                  </p:cNvPr>
                  <p:cNvSpPr>
                    <a:spLocks noChangeArrowheads="1"/>
                  </p:cNvSpPr>
                  <p:nvPr/>
                </p:nvSpPr>
                <p:spPr bwMode="auto">
                  <a:xfrm>
                    <a:off x="96" y="-48"/>
                    <a:ext cx="2736" cy="144"/>
                  </a:xfrm>
                  <a:prstGeom prst="rect">
                    <a:avLst/>
                  </a:prstGeom>
                  <a:gradFill rotWithShape="0">
                    <a:gsLst>
                      <a:gs pos="0">
                        <a:srgbClr val="FF9900"/>
                      </a:gs>
                      <a:gs pos="100000">
                        <a:schemeClr val="bg1"/>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en-US" altLang="en-US" sz="2400"/>
                  </a:p>
                </p:txBody>
              </p:sp>
              <p:sp>
                <p:nvSpPr>
                  <p:cNvPr id="17" name="Rectangle 17">
                    <a:extLst>
                      <a:ext uri="{FF2B5EF4-FFF2-40B4-BE49-F238E27FC236}">
                        <a16:creationId xmlns:a16="http://schemas.microsoft.com/office/drawing/2014/main" id="{DCAFBE83-2A0B-20FC-F910-5DD95CEBAB81}"/>
                      </a:ext>
                    </a:extLst>
                  </p:cNvPr>
                  <p:cNvSpPr>
                    <a:spLocks noChangeArrowheads="1"/>
                  </p:cNvSpPr>
                  <p:nvPr/>
                </p:nvSpPr>
                <p:spPr bwMode="auto">
                  <a:xfrm>
                    <a:off x="2832" y="-48"/>
                    <a:ext cx="2784" cy="144"/>
                  </a:xfrm>
                  <a:prstGeom prst="rect">
                    <a:avLst/>
                  </a:prstGeom>
                  <a:gradFill rotWithShape="0">
                    <a:gsLst>
                      <a:gs pos="0">
                        <a:schemeClr val="bg1"/>
                      </a:gs>
                      <a:gs pos="100000">
                        <a:srgbClr val="006600"/>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en-US" altLang="en-US" sz="2400"/>
                  </a:p>
                </p:txBody>
              </p:sp>
            </p:grpSp>
            <p:grpSp>
              <p:nvGrpSpPr>
                <p:cNvPr id="13" name="Group 18">
                  <a:extLst>
                    <a:ext uri="{FF2B5EF4-FFF2-40B4-BE49-F238E27FC236}">
                      <a16:creationId xmlns:a16="http://schemas.microsoft.com/office/drawing/2014/main" id="{477B3BF0-DF4D-8BCF-6EF9-F276A61C2149}"/>
                    </a:ext>
                  </a:extLst>
                </p:cNvPr>
                <p:cNvGrpSpPr>
                  <a:grpSpLocks/>
                </p:cNvGrpSpPr>
                <p:nvPr/>
              </p:nvGrpSpPr>
              <p:grpSpPr bwMode="auto">
                <a:xfrm>
                  <a:off x="144" y="4234"/>
                  <a:ext cx="5616" cy="86"/>
                  <a:chOff x="96" y="4176"/>
                  <a:chExt cx="5520" cy="144"/>
                </a:xfrm>
              </p:grpSpPr>
              <p:sp>
                <p:nvSpPr>
                  <p:cNvPr id="14" name="Rectangle 19">
                    <a:extLst>
                      <a:ext uri="{FF2B5EF4-FFF2-40B4-BE49-F238E27FC236}">
                        <a16:creationId xmlns:a16="http://schemas.microsoft.com/office/drawing/2014/main" id="{C5D3C6A2-8D04-E370-61DC-2167D2F96A0A}"/>
                      </a:ext>
                    </a:extLst>
                  </p:cNvPr>
                  <p:cNvSpPr>
                    <a:spLocks noChangeArrowheads="1"/>
                  </p:cNvSpPr>
                  <p:nvPr/>
                </p:nvSpPr>
                <p:spPr bwMode="auto">
                  <a:xfrm>
                    <a:off x="96" y="4176"/>
                    <a:ext cx="2736" cy="144"/>
                  </a:xfrm>
                  <a:prstGeom prst="rect">
                    <a:avLst/>
                  </a:prstGeom>
                  <a:gradFill rotWithShape="0">
                    <a:gsLst>
                      <a:gs pos="0">
                        <a:srgbClr val="006600"/>
                      </a:gs>
                      <a:gs pos="100000">
                        <a:schemeClr val="bg1"/>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en-US" altLang="en-US" sz="2400"/>
                  </a:p>
                </p:txBody>
              </p:sp>
              <p:sp>
                <p:nvSpPr>
                  <p:cNvPr id="15" name="Rectangle 20">
                    <a:extLst>
                      <a:ext uri="{FF2B5EF4-FFF2-40B4-BE49-F238E27FC236}">
                        <a16:creationId xmlns:a16="http://schemas.microsoft.com/office/drawing/2014/main" id="{A7ED4300-6BE1-8F4E-3585-3707891F1E9B}"/>
                      </a:ext>
                    </a:extLst>
                  </p:cNvPr>
                  <p:cNvSpPr>
                    <a:spLocks noChangeArrowheads="1"/>
                  </p:cNvSpPr>
                  <p:nvPr/>
                </p:nvSpPr>
                <p:spPr bwMode="auto">
                  <a:xfrm>
                    <a:off x="2832" y="4176"/>
                    <a:ext cx="2784" cy="144"/>
                  </a:xfrm>
                  <a:prstGeom prst="rect">
                    <a:avLst/>
                  </a:prstGeom>
                  <a:gradFill rotWithShape="0">
                    <a:gsLst>
                      <a:gs pos="0">
                        <a:schemeClr val="bg1"/>
                      </a:gs>
                      <a:gs pos="100000">
                        <a:srgbClr val="FF9900"/>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en-US" altLang="en-US" sz="2400"/>
                  </a:p>
                </p:txBody>
              </p:sp>
            </p:grpSp>
          </p:grpSp>
          <p:sp>
            <p:nvSpPr>
              <p:cNvPr id="9" name="Rectangle 21">
                <a:extLst>
                  <a:ext uri="{FF2B5EF4-FFF2-40B4-BE49-F238E27FC236}">
                    <a16:creationId xmlns:a16="http://schemas.microsoft.com/office/drawing/2014/main" id="{5C3A6D95-A57E-EF8F-ACB8-6D4FD4B4C418}"/>
                  </a:ext>
                </a:extLst>
              </p:cNvPr>
              <p:cNvSpPr>
                <a:spLocks noChangeArrowheads="1"/>
              </p:cNvSpPr>
              <p:nvPr/>
            </p:nvSpPr>
            <p:spPr bwMode="auto">
              <a:xfrm>
                <a:off x="179388" y="1066800"/>
                <a:ext cx="8812212" cy="76200"/>
              </a:xfrm>
              <a:prstGeom prst="rect">
                <a:avLst/>
              </a:prstGeom>
              <a:gradFill rotWithShape="0">
                <a:gsLst>
                  <a:gs pos="0">
                    <a:schemeClr val="accent2"/>
                  </a:gs>
                  <a:gs pos="50000">
                    <a:schemeClr val="hlink"/>
                  </a:gs>
                  <a:gs pos="100000">
                    <a:schemeClr val="accent2"/>
                  </a:gs>
                </a:gsLst>
                <a:lin ang="0" scaled="1"/>
              </a:gradFill>
              <a:ln w="9525">
                <a:noFill/>
                <a:miter lim="800000"/>
                <a:headEnd/>
                <a:tailEnd/>
              </a:ln>
              <a:effectLst/>
            </p:spPr>
            <p:txBody>
              <a:bodyPr wrap="none" anchor="ctr"/>
              <a:lstStyle/>
              <a:p>
                <a:pPr>
                  <a:defRPr/>
                </a:pPr>
                <a:endParaRPr lang="en-US">
                  <a:latin typeface="Times New Roman" charset="0"/>
                </a:endParaRPr>
              </a:p>
            </p:txBody>
          </p:sp>
        </p:grpSp>
        <p:pic>
          <p:nvPicPr>
            <p:cNvPr id="4" name="Picture 42" descr="A picture containing shape&#10;&#10;Description automatically generated">
              <a:extLst>
                <a:ext uri="{FF2B5EF4-FFF2-40B4-BE49-F238E27FC236}">
                  <a16:creationId xmlns:a16="http://schemas.microsoft.com/office/drawing/2014/main" id="{188E305E-619E-04F2-107B-2FBDD904F71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335460" y="194436"/>
              <a:ext cx="1656140" cy="872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dissolve">
                                      <p:cBhvr>
                                        <p:cTn id="7" dur="500"/>
                                        <p:tgtEl>
                                          <p:spTgt spid="5"/>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dissolve">
                                      <p:cBhvr>
                                        <p:cTn id="12" dur="500"/>
                                        <p:tgtEl>
                                          <p:spTgt spid="6"/>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9" presetClass="entr" presetSubtype="0" fill="hold"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dissolve">
                                      <p:cBhvr>
                                        <p:cTn id="1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9" name="Title 1">
            <a:extLst>
              <a:ext uri="{FF2B5EF4-FFF2-40B4-BE49-F238E27FC236}">
                <a16:creationId xmlns:a16="http://schemas.microsoft.com/office/drawing/2014/main" id="{552350B7-C45A-ADCD-03EA-CA788173520D}"/>
              </a:ext>
            </a:extLst>
          </p:cNvPr>
          <p:cNvSpPr>
            <a:spLocks noGrp="1"/>
          </p:cNvSpPr>
          <p:nvPr>
            <p:ph type="title"/>
          </p:nvPr>
        </p:nvSpPr>
        <p:spPr>
          <a:xfrm>
            <a:off x="457200" y="152400"/>
            <a:ext cx="6553200" cy="914400"/>
          </a:xfrm>
        </p:spPr>
        <p:txBody>
          <a:bodyPr/>
          <a:lstStyle/>
          <a:p>
            <a:r>
              <a:rPr lang="en-US" altLang="en-US" sz="2800" dirty="0"/>
              <a:t>Effect of Nozzle Surface Finish : Distribution of Droplets </a:t>
            </a:r>
          </a:p>
        </p:txBody>
      </p:sp>
      <p:pic>
        <p:nvPicPr>
          <p:cNvPr id="11268" name="Picture 2">
            <a:extLst>
              <a:ext uri="{FF2B5EF4-FFF2-40B4-BE49-F238E27FC236}">
                <a16:creationId xmlns:a16="http://schemas.microsoft.com/office/drawing/2014/main" id="{89766DF2-7ED5-90F2-9365-56DF074C6B88}"/>
              </a:ext>
            </a:extLst>
          </p:cNvPr>
          <p:cNvPicPr>
            <a:picLocks noChangeAspect="1" noChangeArrowheads="1"/>
          </p:cNvPicPr>
          <p:nvPr/>
        </p:nvPicPr>
        <p:blipFill>
          <a:blip r:embed="rId2">
            <a:extLst>
              <a:ext uri="{BEBA8EAE-BF5A-486C-A8C5-ECC9F3942E4B}">
                <a14:imgProps xmlns:a14="http://schemas.microsoft.com/office/drawing/2010/main">
                  <a14:imgLayer r:embed="rId3">
                    <a14:imgEffect>
                      <a14:sharpenSoften amount="36000"/>
                    </a14:imgEffect>
                  </a14:imgLayer>
                </a14:imgProps>
              </a:ext>
              <a:ext uri="{28A0092B-C50C-407E-A947-70E740481C1C}">
                <a14:useLocalDpi xmlns:a14="http://schemas.microsoft.com/office/drawing/2010/main" val="0"/>
              </a:ext>
            </a:extLst>
          </a:blip>
          <a:srcRect/>
          <a:stretch>
            <a:fillRect/>
          </a:stretch>
        </p:blipFill>
        <p:spPr bwMode="auto">
          <a:xfrm>
            <a:off x="76200" y="920750"/>
            <a:ext cx="9144000" cy="6013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69" name="Picture 5">
            <a:extLst>
              <a:ext uri="{FF2B5EF4-FFF2-40B4-BE49-F238E27FC236}">
                <a16:creationId xmlns:a16="http://schemas.microsoft.com/office/drawing/2014/main" id="{BE4F85EF-7CE4-34D8-5BAF-827B181B255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0" y="1219200"/>
            <a:ext cx="3738563" cy="121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4">
            <a:extLst>
              <a:ext uri="{FF2B5EF4-FFF2-40B4-BE49-F238E27FC236}">
                <a16:creationId xmlns:a16="http://schemas.microsoft.com/office/drawing/2014/main" id="{3B46BBD4-3E10-E19E-F006-3DCA48E5A82A}"/>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72453" y="1479550"/>
            <a:ext cx="2747669" cy="17002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mc:AlternateContent xmlns:mc="http://schemas.openxmlformats.org/markup-compatibility/2006" xmlns:p14="http://schemas.microsoft.com/office/powerpoint/2010/main">
        <mc:Choice Requires="p14">
          <p:contentPart p14:bwMode="auto" r:id="rId6">
            <p14:nvContentPartPr>
              <p14:cNvPr id="6146" name="Ink 5">
                <a:extLst>
                  <a:ext uri="{FF2B5EF4-FFF2-40B4-BE49-F238E27FC236}">
                    <a16:creationId xmlns:a16="http://schemas.microsoft.com/office/drawing/2014/main" id="{85A16A4F-4429-6652-DDF5-61C23945B1E7}"/>
                  </a:ext>
                </a:extLst>
              </p14:cNvPr>
              <p14:cNvContentPartPr>
                <a14:cpLocks xmlns:a14="http://schemas.microsoft.com/office/drawing/2010/main" noRot="1" noChangeAspect="1" noEditPoints="1" noChangeArrowheads="1" noChangeShapeType="1"/>
              </p14:cNvContentPartPr>
              <p14:nvPr/>
            </p14:nvContentPartPr>
            <p14:xfrm>
              <a:off x="1970088" y="5792788"/>
              <a:ext cx="1587" cy="1587"/>
            </p14:xfrm>
          </p:contentPart>
        </mc:Choice>
        <mc:Fallback xmlns="">
          <p:pic>
            <p:nvPicPr>
              <p:cNvPr id="6146" name="Ink 5">
                <a:extLst>
                  <a:ext uri="{FF2B5EF4-FFF2-40B4-BE49-F238E27FC236}">
                    <a16:creationId xmlns:a16="http://schemas.microsoft.com/office/drawing/2014/main" id="{85A16A4F-4429-6652-DDF5-61C23945B1E7}"/>
                  </a:ext>
                </a:extLst>
              </p:cNvPr>
              <p:cNvPicPr>
                <a:picLocks noRot="1" noChangeAspect="1" noEditPoints="1" noChangeArrowheads="1" noChangeShapeType="1"/>
              </p:cNvPicPr>
              <p:nvPr/>
            </p:nvPicPr>
            <p:blipFill>
              <a:blip r:embed="rId7"/>
              <a:stretch>
                <a:fillRect/>
              </a:stretch>
            </p:blipFill>
            <p:spPr>
              <a:xfrm>
                <a:off x="1928826" y="5751526"/>
                <a:ext cx="84111" cy="84111"/>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6147" name="Ink 17">
                <a:extLst>
                  <a:ext uri="{FF2B5EF4-FFF2-40B4-BE49-F238E27FC236}">
                    <a16:creationId xmlns:a16="http://schemas.microsoft.com/office/drawing/2014/main" id="{AE6B491F-6EBA-367A-7406-F290D00D247B}"/>
                  </a:ext>
                </a:extLst>
              </p14:cNvPr>
              <p14:cNvContentPartPr>
                <a14:cpLocks xmlns:a14="http://schemas.microsoft.com/office/drawing/2010/main" noRot="1" noChangeAspect="1" noEditPoints="1" noChangeArrowheads="1" noChangeShapeType="1"/>
              </p14:cNvContentPartPr>
              <p14:nvPr/>
            </p14:nvContentPartPr>
            <p14:xfrm>
              <a:off x="6729413" y="4240213"/>
              <a:ext cx="9525" cy="22225"/>
            </p14:xfrm>
          </p:contentPart>
        </mc:Choice>
        <mc:Fallback xmlns="">
          <p:pic>
            <p:nvPicPr>
              <p:cNvPr id="6147" name="Ink 17">
                <a:extLst>
                  <a:ext uri="{FF2B5EF4-FFF2-40B4-BE49-F238E27FC236}">
                    <a16:creationId xmlns:a16="http://schemas.microsoft.com/office/drawing/2014/main" id="{AE6B491F-6EBA-367A-7406-F290D00D247B}"/>
                  </a:ext>
                </a:extLst>
              </p:cNvPr>
              <p:cNvPicPr>
                <a:picLocks noRot="1" noChangeAspect="1" noEditPoints="1" noChangeArrowheads="1" noChangeShapeType="1"/>
              </p:cNvPicPr>
              <p:nvPr/>
            </p:nvPicPr>
            <p:blipFill>
              <a:blip r:embed="rId9"/>
              <a:stretch>
                <a:fillRect/>
              </a:stretch>
            </p:blipFill>
            <p:spPr>
              <a:xfrm>
                <a:off x="6719094" y="4230740"/>
                <a:ext cx="30163" cy="41171"/>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6148" name="Ink 20">
                <a:extLst>
                  <a:ext uri="{FF2B5EF4-FFF2-40B4-BE49-F238E27FC236}">
                    <a16:creationId xmlns:a16="http://schemas.microsoft.com/office/drawing/2014/main" id="{2CB09273-1964-B7D7-B593-D14623D44DAA}"/>
                  </a:ext>
                </a:extLst>
              </p14:cNvPr>
              <p14:cNvContentPartPr>
                <a14:cpLocks xmlns:a14="http://schemas.microsoft.com/office/drawing/2010/main" noRot="1" noChangeAspect="1" noEditPoints="1" noChangeArrowheads="1" noChangeShapeType="1"/>
              </p14:cNvContentPartPr>
              <p14:nvPr/>
            </p14:nvContentPartPr>
            <p14:xfrm>
              <a:off x="6027738" y="6350000"/>
              <a:ext cx="1587" cy="1588"/>
            </p14:xfrm>
          </p:contentPart>
        </mc:Choice>
        <mc:Fallback xmlns="">
          <p:pic>
            <p:nvPicPr>
              <p:cNvPr id="6148" name="Ink 20">
                <a:extLst>
                  <a:ext uri="{FF2B5EF4-FFF2-40B4-BE49-F238E27FC236}">
                    <a16:creationId xmlns:a16="http://schemas.microsoft.com/office/drawing/2014/main" id="{2CB09273-1964-B7D7-B593-D14623D44DAA}"/>
                  </a:ext>
                </a:extLst>
              </p:cNvPr>
              <p:cNvPicPr>
                <a:picLocks noRot="1" noChangeAspect="1" noEditPoints="1" noChangeArrowheads="1" noChangeShapeType="1"/>
              </p:cNvPicPr>
              <p:nvPr/>
            </p:nvPicPr>
            <p:blipFill>
              <a:blip r:embed="rId7"/>
              <a:stretch>
                <a:fillRect/>
              </a:stretch>
            </p:blipFill>
            <p:spPr>
              <a:xfrm>
                <a:off x="5986476" y="6308712"/>
                <a:ext cx="84111" cy="84164"/>
              </a:xfrm>
              <a:prstGeom prst="rect">
                <a:avLst/>
              </a:prstGeom>
            </p:spPr>
          </p:pic>
        </mc:Fallback>
      </mc:AlternateContent>
      <p:grpSp>
        <p:nvGrpSpPr>
          <p:cNvPr id="2" name="Group 38">
            <a:extLst>
              <a:ext uri="{FF2B5EF4-FFF2-40B4-BE49-F238E27FC236}">
                <a16:creationId xmlns:a16="http://schemas.microsoft.com/office/drawing/2014/main" id="{5ACD761B-0C84-0C89-10B1-27C7578C7C5D}"/>
              </a:ext>
            </a:extLst>
          </p:cNvPr>
          <p:cNvGrpSpPr>
            <a:grpSpLocks/>
          </p:cNvGrpSpPr>
          <p:nvPr/>
        </p:nvGrpSpPr>
        <p:grpSpPr bwMode="auto">
          <a:xfrm>
            <a:off x="0" y="0"/>
            <a:ext cx="9144000" cy="6858000"/>
            <a:chOff x="0" y="0"/>
            <a:chExt cx="9144000" cy="6858000"/>
          </a:xfrm>
        </p:grpSpPr>
        <p:grpSp>
          <p:nvGrpSpPr>
            <p:cNvPr id="3" name="Group 19">
              <a:extLst>
                <a:ext uri="{FF2B5EF4-FFF2-40B4-BE49-F238E27FC236}">
                  <a16:creationId xmlns:a16="http://schemas.microsoft.com/office/drawing/2014/main" id="{B4D394FD-F1B0-346C-B413-B93C210F318B}"/>
                </a:ext>
              </a:extLst>
            </p:cNvPr>
            <p:cNvGrpSpPr>
              <a:grpSpLocks/>
            </p:cNvGrpSpPr>
            <p:nvPr/>
          </p:nvGrpSpPr>
          <p:grpSpPr bwMode="auto">
            <a:xfrm>
              <a:off x="0" y="0"/>
              <a:ext cx="9144000" cy="6858000"/>
              <a:chOff x="0" y="0"/>
              <a:chExt cx="9144000" cy="6858000"/>
            </a:xfrm>
          </p:grpSpPr>
          <p:grpSp>
            <p:nvGrpSpPr>
              <p:cNvPr id="6" name="Group 8">
                <a:extLst>
                  <a:ext uri="{FF2B5EF4-FFF2-40B4-BE49-F238E27FC236}">
                    <a16:creationId xmlns:a16="http://schemas.microsoft.com/office/drawing/2014/main" id="{DBEF22B6-CB84-D589-64BA-379D452F4DAF}"/>
                  </a:ext>
                </a:extLst>
              </p:cNvPr>
              <p:cNvGrpSpPr>
                <a:grpSpLocks/>
              </p:cNvGrpSpPr>
              <p:nvPr/>
            </p:nvGrpSpPr>
            <p:grpSpPr bwMode="auto">
              <a:xfrm>
                <a:off x="0" y="0"/>
                <a:ext cx="9144000" cy="6858000"/>
                <a:chOff x="0" y="0"/>
                <a:chExt cx="5760" cy="4320"/>
              </a:xfrm>
            </p:grpSpPr>
            <p:grpSp>
              <p:nvGrpSpPr>
                <p:cNvPr id="8" name="Group 9">
                  <a:extLst>
                    <a:ext uri="{FF2B5EF4-FFF2-40B4-BE49-F238E27FC236}">
                      <a16:creationId xmlns:a16="http://schemas.microsoft.com/office/drawing/2014/main" id="{DADF415D-839B-5913-6457-BDF01B58AA26}"/>
                    </a:ext>
                  </a:extLst>
                </p:cNvPr>
                <p:cNvGrpSpPr>
                  <a:grpSpLocks/>
                </p:cNvGrpSpPr>
                <p:nvPr/>
              </p:nvGrpSpPr>
              <p:grpSpPr bwMode="auto">
                <a:xfrm>
                  <a:off x="0" y="0"/>
                  <a:ext cx="192" cy="4320"/>
                  <a:chOff x="0" y="-48"/>
                  <a:chExt cx="144" cy="4368"/>
                </a:xfrm>
              </p:grpSpPr>
              <p:sp>
                <p:nvSpPr>
                  <p:cNvPr id="18" name="Rectangle 10">
                    <a:extLst>
                      <a:ext uri="{FF2B5EF4-FFF2-40B4-BE49-F238E27FC236}">
                        <a16:creationId xmlns:a16="http://schemas.microsoft.com/office/drawing/2014/main" id="{D1CEC037-31D0-D42C-E4C1-DBA5653E6A72}"/>
                      </a:ext>
                    </a:extLst>
                  </p:cNvPr>
                  <p:cNvSpPr>
                    <a:spLocks noChangeArrowheads="1"/>
                  </p:cNvSpPr>
                  <p:nvPr/>
                </p:nvSpPr>
                <p:spPr bwMode="auto">
                  <a:xfrm>
                    <a:off x="0" y="-48"/>
                    <a:ext cx="144" cy="2352"/>
                  </a:xfrm>
                  <a:prstGeom prst="rect">
                    <a:avLst/>
                  </a:prstGeom>
                  <a:gradFill rotWithShape="0">
                    <a:gsLst>
                      <a:gs pos="0">
                        <a:srgbClr val="FF9900"/>
                      </a:gs>
                      <a:gs pos="100000">
                        <a:schemeClr val="bg1"/>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en-US" altLang="en-US" sz="2400"/>
                  </a:p>
                </p:txBody>
              </p:sp>
              <p:sp>
                <p:nvSpPr>
                  <p:cNvPr id="19" name="Rectangle 11">
                    <a:extLst>
                      <a:ext uri="{FF2B5EF4-FFF2-40B4-BE49-F238E27FC236}">
                        <a16:creationId xmlns:a16="http://schemas.microsoft.com/office/drawing/2014/main" id="{D40CA8AF-E6E1-F355-FCBE-C0DD79169E5E}"/>
                      </a:ext>
                    </a:extLst>
                  </p:cNvPr>
                  <p:cNvSpPr>
                    <a:spLocks noChangeArrowheads="1"/>
                  </p:cNvSpPr>
                  <p:nvPr/>
                </p:nvSpPr>
                <p:spPr bwMode="auto">
                  <a:xfrm>
                    <a:off x="0" y="2160"/>
                    <a:ext cx="144" cy="2160"/>
                  </a:xfrm>
                  <a:prstGeom prst="rect">
                    <a:avLst/>
                  </a:prstGeom>
                  <a:gradFill rotWithShape="0">
                    <a:gsLst>
                      <a:gs pos="0">
                        <a:schemeClr val="bg1"/>
                      </a:gs>
                      <a:gs pos="100000">
                        <a:srgbClr val="006600"/>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en-US" altLang="en-US" sz="2400"/>
                  </a:p>
                </p:txBody>
              </p:sp>
            </p:grpSp>
            <p:grpSp>
              <p:nvGrpSpPr>
                <p:cNvPr id="9" name="Group 12">
                  <a:extLst>
                    <a:ext uri="{FF2B5EF4-FFF2-40B4-BE49-F238E27FC236}">
                      <a16:creationId xmlns:a16="http://schemas.microsoft.com/office/drawing/2014/main" id="{F19132E1-8BE4-99AD-20CB-9202BAE274A7}"/>
                    </a:ext>
                  </a:extLst>
                </p:cNvPr>
                <p:cNvGrpSpPr>
                  <a:grpSpLocks/>
                </p:cNvGrpSpPr>
                <p:nvPr/>
              </p:nvGrpSpPr>
              <p:grpSpPr bwMode="auto">
                <a:xfrm>
                  <a:off x="5674" y="24"/>
                  <a:ext cx="86" cy="4296"/>
                  <a:chOff x="5616" y="-48"/>
                  <a:chExt cx="144" cy="4368"/>
                </a:xfrm>
              </p:grpSpPr>
              <p:sp>
                <p:nvSpPr>
                  <p:cNvPr id="16" name="Rectangle 13">
                    <a:extLst>
                      <a:ext uri="{FF2B5EF4-FFF2-40B4-BE49-F238E27FC236}">
                        <a16:creationId xmlns:a16="http://schemas.microsoft.com/office/drawing/2014/main" id="{C70530D1-B506-9049-FE5D-15BF162982DF}"/>
                      </a:ext>
                    </a:extLst>
                  </p:cNvPr>
                  <p:cNvSpPr>
                    <a:spLocks noChangeArrowheads="1"/>
                  </p:cNvSpPr>
                  <p:nvPr/>
                </p:nvSpPr>
                <p:spPr bwMode="auto">
                  <a:xfrm>
                    <a:off x="5616" y="-48"/>
                    <a:ext cx="144" cy="2352"/>
                  </a:xfrm>
                  <a:prstGeom prst="rect">
                    <a:avLst/>
                  </a:prstGeom>
                  <a:gradFill rotWithShape="0">
                    <a:gsLst>
                      <a:gs pos="0">
                        <a:srgbClr val="006600"/>
                      </a:gs>
                      <a:gs pos="100000">
                        <a:schemeClr val="bg1"/>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en-US" altLang="en-US" sz="2400"/>
                  </a:p>
                </p:txBody>
              </p:sp>
              <p:sp>
                <p:nvSpPr>
                  <p:cNvPr id="17" name="Rectangle 14">
                    <a:extLst>
                      <a:ext uri="{FF2B5EF4-FFF2-40B4-BE49-F238E27FC236}">
                        <a16:creationId xmlns:a16="http://schemas.microsoft.com/office/drawing/2014/main" id="{969AE3BD-6919-D2C2-B2E5-F034C827C197}"/>
                      </a:ext>
                    </a:extLst>
                  </p:cNvPr>
                  <p:cNvSpPr>
                    <a:spLocks noChangeArrowheads="1"/>
                  </p:cNvSpPr>
                  <p:nvPr/>
                </p:nvSpPr>
                <p:spPr bwMode="auto">
                  <a:xfrm>
                    <a:off x="5616" y="2160"/>
                    <a:ext cx="144" cy="2160"/>
                  </a:xfrm>
                  <a:prstGeom prst="rect">
                    <a:avLst/>
                  </a:prstGeom>
                  <a:gradFill rotWithShape="0">
                    <a:gsLst>
                      <a:gs pos="0">
                        <a:schemeClr val="bg1"/>
                      </a:gs>
                      <a:gs pos="100000">
                        <a:srgbClr val="FF9900"/>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en-US" altLang="en-US" sz="2400"/>
                  </a:p>
                </p:txBody>
              </p:sp>
            </p:grpSp>
            <p:grpSp>
              <p:nvGrpSpPr>
                <p:cNvPr id="10" name="Group 15">
                  <a:extLst>
                    <a:ext uri="{FF2B5EF4-FFF2-40B4-BE49-F238E27FC236}">
                      <a16:creationId xmlns:a16="http://schemas.microsoft.com/office/drawing/2014/main" id="{C6CAF642-8A37-40E5-4140-C45A53F418CB}"/>
                    </a:ext>
                  </a:extLst>
                </p:cNvPr>
                <p:cNvGrpSpPr>
                  <a:grpSpLocks/>
                </p:cNvGrpSpPr>
                <p:nvPr/>
              </p:nvGrpSpPr>
              <p:grpSpPr bwMode="auto">
                <a:xfrm>
                  <a:off x="144" y="0"/>
                  <a:ext cx="5616" cy="144"/>
                  <a:chOff x="96" y="-48"/>
                  <a:chExt cx="5520" cy="144"/>
                </a:xfrm>
              </p:grpSpPr>
              <p:sp>
                <p:nvSpPr>
                  <p:cNvPr id="14" name="Rectangle 16">
                    <a:extLst>
                      <a:ext uri="{FF2B5EF4-FFF2-40B4-BE49-F238E27FC236}">
                        <a16:creationId xmlns:a16="http://schemas.microsoft.com/office/drawing/2014/main" id="{F8DA6065-0BCB-7D39-A516-5D08437F6C5F}"/>
                      </a:ext>
                    </a:extLst>
                  </p:cNvPr>
                  <p:cNvSpPr>
                    <a:spLocks noChangeArrowheads="1"/>
                  </p:cNvSpPr>
                  <p:nvPr/>
                </p:nvSpPr>
                <p:spPr bwMode="auto">
                  <a:xfrm>
                    <a:off x="96" y="-48"/>
                    <a:ext cx="2736" cy="144"/>
                  </a:xfrm>
                  <a:prstGeom prst="rect">
                    <a:avLst/>
                  </a:prstGeom>
                  <a:gradFill rotWithShape="0">
                    <a:gsLst>
                      <a:gs pos="0">
                        <a:srgbClr val="FF9900"/>
                      </a:gs>
                      <a:gs pos="100000">
                        <a:schemeClr val="bg1"/>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en-US" altLang="en-US" sz="2400"/>
                  </a:p>
                </p:txBody>
              </p:sp>
              <p:sp>
                <p:nvSpPr>
                  <p:cNvPr id="15" name="Rectangle 17">
                    <a:extLst>
                      <a:ext uri="{FF2B5EF4-FFF2-40B4-BE49-F238E27FC236}">
                        <a16:creationId xmlns:a16="http://schemas.microsoft.com/office/drawing/2014/main" id="{6D6B2475-B82F-8C0B-E9C1-191BFD8E4AEC}"/>
                      </a:ext>
                    </a:extLst>
                  </p:cNvPr>
                  <p:cNvSpPr>
                    <a:spLocks noChangeArrowheads="1"/>
                  </p:cNvSpPr>
                  <p:nvPr/>
                </p:nvSpPr>
                <p:spPr bwMode="auto">
                  <a:xfrm>
                    <a:off x="2832" y="-48"/>
                    <a:ext cx="2784" cy="144"/>
                  </a:xfrm>
                  <a:prstGeom prst="rect">
                    <a:avLst/>
                  </a:prstGeom>
                  <a:gradFill rotWithShape="0">
                    <a:gsLst>
                      <a:gs pos="0">
                        <a:schemeClr val="bg1"/>
                      </a:gs>
                      <a:gs pos="100000">
                        <a:srgbClr val="006600"/>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en-US" altLang="en-US" sz="2400"/>
                  </a:p>
                </p:txBody>
              </p:sp>
            </p:grpSp>
            <p:grpSp>
              <p:nvGrpSpPr>
                <p:cNvPr id="11" name="Group 18">
                  <a:extLst>
                    <a:ext uri="{FF2B5EF4-FFF2-40B4-BE49-F238E27FC236}">
                      <a16:creationId xmlns:a16="http://schemas.microsoft.com/office/drawing/2014/main" id="{640042B1-940C-6E3B-DFF8-CC6E32EC1B43}"/>
                    </a:ext>
                  </a:extLst>
                </p:cNvPr>
                <p:cNvGrpSpPr>
                  <a:grpSpLocks/>
                </p:cNvGrpSpPr>
                <p:nvPr/>
              </p:nvGrpSpPr>
              <p:grpSpPr bwMode="auto">
                <a:xfrm>
                  <a:off x="144" y="4234"/>
                  <a:ext cx="5616" cy="86"/>
                  <a:chOff x="96" y="4176"/>
                  <a:chExt cx="5520" cy="144"/>
                </a:xfrm>
              </p:grpSpPr>
              <p:sp>
                <p:nvSpPr>
                  <p:cNvPr id="12" name="Rectangle 19">
                    <a:extLst>
                      <a:ext uri="{FF2B5EF4-FFF2-40B4-BE49-F238E27FC236}">
                        <a16:creationId xmlns:a16="http://schemas.microsoft.com/office/drawing/2014/main" id="{07BAFA27-2550-F22A-0466-1ED966E6A878}"/>
                      </a:ext>
                    </a:extLst>
                  </p:cNvPr>
                  <p:cNvSpPr>
                    <a:spLocks noChangeArrowheads="1"/>
                  </p:cNvSpPr>
                  <p:nvPr/>
                </p:nvSpPr>
                <p:spPr bwMode="auto">
                  <a:xfrm>
                    <a:off x="96" y="4176"/>
                    <a:ext cx="2736" cy="144"/>
                  </a:xfrm>
                  <a:prstGeom prst="rect">
                    <a:avLst/>
                  </a:prstGeom>
                  <a:gradFill rotWithShape="0">
                    <a:gsLst>
                      <a:gs pos="0">
                        <a:srgbClr val="006600"/>
                      </a:gs>
                      <a:gs pos="100000">
                        <a:schemeClr val="bg1"/>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en-US" altLang="en-US" sz="2400"/>
                  </a:p>
                </p:txBody>
              </p:sp>
              <p:sp>
                <p:nvSpPr>
                  <p:cNvPr id="13" name="Rectangle 20">
                    <a:extLst>
                      <a:ext uri="{FF2B5EF4-FFF2-40B4-BE49-F238E27FC236}">
                        <a16:creationId xmlns:a16="http://schemas.microsoft.com/office/drawing/2014/main" id="{196647A3-E4E4-20E4-3EC7-A160D6859C0F}"/>
                      </a:ext>
                    </a:extLst>
                  </p:cNvPr>
                  <p:cNvSpPr>
                    <a:spLocks noChangeArrowheads="1"/>
                  </p:cNvSpPr>
                  <p:nvPr/>
                </p:nvSpPr>
                <p:spPr bwMode="auto">
                  <a:xfrm>
                    <a:off x="2832" y="4176"/>
                    <a:ext cx="2784" cy="144"/>
                  </a:xfrm>
                  <a:prstGeom prst="rect">
                    <a:avLst/>
                  </a:prstGeom>
                  <a:gradFill rotWithShape="0">
                    <a:gsLst>
                      <a:gs pos="0">
                        <a:schemeClr val="bg1"/>
                      </a:gs>
                      <a:gs pos="100000">
                        <a:srgbClr val="FF9900"/>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en-US" altLang="en-US" sz="2400"/>
                  </a:p>
                </p:txBody>
              </p:sp>
            </p:grpSp>
          </p:grpSp>
          <p:sp>
            <p:nvSpPr>
              <p:cNvPr id="7" name="Rectangle 21">
                <a:extLst>
                  <a:ext uri="{FF2B5EF4-FFF2-40B4-BE49-F238E27FC236}">
                    <a16:creationId xmlns:a16="http://schemas.microsoft.com/office/drawing/2014/main" id="{220AE3A4-D688-C466-AD4A-5B646D91FB05}"/>
                  </a:ext>
                </a:extLst>
              </p:cNvPr>
              <p:cNvSpPr>
                <a:spLocks noChangeArrowheads="1"/>
              </p:cNvSpPr>
              <p:nvPr/>
            </p:nvSpPr>
            <p:spPr bwMode="auto">
              <a:xfrm>
                <a:off x="179388" y="1066800"/>
                <a:ext cx="8812212" cy="76200"/>
              </a:xfrm>
              <a:prstGeom prst="rect">
                <a:avLst/>
              </a:prstGeom>
              <a:gradFill rotWithShape="0">
                <a:gsLst>
                  <a:gs pos="0">
                    <a:schemeClr val="accent2"/>
                  </a:gs>
                  <a:gs pos="50000">
                    <a:schemeClr val="hlink"/>
                  </a:gs>
                  <a:gs pos="100000">
                    <a:schemeClr val="accent2"/>
                  </a:gs>
                </a:gsLst>
                <a:lin ang="0" scaled="1"/>
              </a:gradFill>
              <a:ln w="9525">
                <a:noFill/>
                <a:miter lim="800000"/>
                <a:headEnd/>
                <a:tailEnd/>
              </a:ln>
              <a:effectLst/>
            </p:spPr>
            <p:txBody>
              <a:bodyPr wrap="none" anchor="ctr"/>
              <a:lstStyle/>
              <a:p>
                <a:pPr>
                  <a:defRPr/>
                </a:pPr>
                <a:endParaRPr lang="en-US">
                  <a:latin typeface="Times New Roman" charset="0"/>
                </a:endParaRPr>
              </a:p>
            </p:txBody>
          </p:sp>
        </p:grpSp>
        <p:pic>
          <p:nvPicPr>
            <p:cNvPr id="4" name="Picture 42" descr="A picture containing shape&#10;&#10;Description automatically generated">
              <a:extLst>
                <a:ext uri="{FF2B5EF4-FFF2-40B4-BE49-F238E27FC236}">
                  <a16:creationId xmlns:a16="http://schemas.microsoft.com/office/drawing/2014/main" id="{22C78EE5-CCC4-3A45-E985-34077729E990}"/>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7335460" y="194436"/>
              <a:ext cx="1656140" cy="872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5"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1000" fill="hold"/>
                                        <p:tgtEl>
                                          <p:spTgt spid="5"/>
                                        </p:tgtEl>
                                        <p:attrNameLst>
                                          <p:attrName>ppt_w</p:attrName>
                                        </p:attrNameLst>
                                      </p:cBhvr>
                                      <p:tavLst>
                                        <p:tav tm="0">
                                          <p:val>
                                            <p:strVal val="#ppt_w*0.70"/>
                                          </p:val>
                                        </p:tav>
                                        <p:tav tm="100000">
                                          <p:val>
                                            <p:strVal val="#ppt_w"/>
                                          </p:val>
                                        </p:tav>
                                      </p:tavLst>
                                    </p:anim>
                                    <p:anim calcmode="lin" valueType="num">
                                      <p:cBhvr>
                                        <p:cTn id="8" dur="1000" fill="hold"/>
                                        <p:tgtEl>
                                          <p:spTgt spid="5"/>
                                        </p:tgtEl>
                                        <p:attrNameLst>
                                          <p:attrName>ppt_h</p:attrName>
                                        </p:attrNameLst>
                                      </p:cBhvr>
                                      <p:tavLst>
                                        <p:tav tm="0">
                                          <p:val>
                                            <p:strVal val="#ppt_h"/>
                                          </p:val>
                                        </p:tav>
                                        <p:tav tm="100000">
                                          <p:val>
                                            <p:strVal val="#ppt_h"/>
                                          </p:val>
                                        </p:tav>
                                      </p:tavLst>
                                    </p:anim>
                                    <p:animEffect transition="in" filter="fade">
                                      <p:cBhvr>
                                        <p:cTn id="9" dur="1000"/>
                                        <p:tgtEl>
                                          <p:spTgt spid="5"/>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9" presetClass="entr" presetSubtype="0" fill="hold" nodeType="clickEffect">
                                  <p:stCondLst>
                                    <p:cond delay="0"/>
                                  </p:stCondLst>
                                  <p:childTnLst>
                                    <p:set>
                                      <p:cBhvr>
                                        <p:cTn id="13" dur="1" fill="hold">
                                          <p:stCondLst>
                                            <p:cond delay="0"/>
                                          </p:stCondLst>
                                        </p:cTn>
                                        <p:tgtEl>
                                          <p:spTgt spid="11268"/>
                                        </p:tgtEl>
                                        <p:attrNameLst>
                                          <p:attrName>style.visibility</p:attrName>
                                        </p:attrNameLst>
                                      </p:cBhvr>
                                      <p:to>
                                        <p:strVal val="visible"/>
                                      </p:to>
                                    </p:set>
                                    <p:animEffect transition="in" filter="dissolve">
                                      <p:cBhvr>
                                        <p:cTn id="14" dur="500"/>
                                        <p:tgtEl>
                                          <p:spTgt spid="11268"/>
                                        </p:tgtEl>
                                      </p:cBhvr>
                                    </p:animEffect>
                                  </p:childTnLst>
                                </p:cTn>
                              </p:par>
                            </p:childTnLst>
                          </p:cTn>
                        </p:par>
                      </p:childTnLst>
                    </p:cTn>
                  </p:par>
                  <p:par>
                    <p:cTn id="15" fill="hold" nodeType="clickPar">
                      <p:stCondLst>
                        <p:cond delay="indefinite"/>
                      </p:stCondLst>
                      <p:childTnLst>
                        <p:par>
                          <p:cTn id="16" fill="hold" nodeType="withGroup">
                            <p:stCondLst>
                              <p:cond delay="0"/>
                            </p:stCondLst>
                            <p:childTnLst>
                              <p:par>
                                <p:cTn id="17" presetID="9" presetClass="entr" presetSubtype="0" fill="hold" nodeType="clickEffect">
                                  <p:stCondLst>
                                    <p:cond delay="0"/>
                                  </p:stCondLst>
                                  <p:childTnLst>
                                    <p:set>
                                      <p:cBhvr>
                                        <p:cTn id="18" dur="1" fill="hold">
                                          <p:stCondLst>
                                            <p:cond delay="0"/>
                                          </p:stCondLst>
                                        </p:cTn>
                                        <p:tgtEl>
                                          <p:spTgt spid="11269"/>
                                        </p:tgtEl>
                                        <p:attrNameLst>
                                          <p:attrName>style.visibility</p:attrName>
                                        </p:attrNameLst>
                                      </p:cBhvr>
                                      <p:to>
                                        <p:strVal val="visible"/>
                                      </p:to>
                                    </p:set>
                                    <p:animEffect transition="in" filter="dissolve">
                                      <p:cBhvr>
                                        <p:cTn id="19" dur="500"/>
                                        <p:tgtEl>
                                          <p:spTgt spid="112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Default Design">
  <a:themeElements>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8157</TotalTime>
  <Words>980</Words>
  <Application>Microsoft Office PowerPoint</Application>
  <PresentationFormat>On-screen Show (4:3)</PresentationFormat>
  <Paragraphs>196</Paragraphs>
  <Slides>25</Slides>
  <Notes>1</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25</vt:i4>
      </vt:variant>
    </vt:vector>
  </HeadingPairs>
  <TitlesOfParts>
    <vt:vector size="36" baseType="lpstr">
      <vt:lpstr>Arial</vt:lpstr>
      <vt:lpstr>Blackadder ITC</vt:lpstr>
      <vt:lpstr>Cambria Math</vt:lpstr>
      <vt:lpstr>Comic Sans MS</vt:lpstr>
      <vt:lpstr>CommercialScript BT</vt:lpstr>
      <vt:lpstr>Segoe Script</vt:lpstr>
      <vt:lpstr>Symbol</vt:lpstr>
      <vt:lpstr>Tempus Sans ITC</vt:lpstr>
      <vt:lpstr>Times New Roman</vt:lpstr>
      <vt:lpstr>Wingdings</vt:lpstr>
      <vt:lpstr>Default Design</vt:lpstr>
      <vt:lpstr>Fuel Injection Strategies for Eco-friendly Combustion in CI Engines</vt:lpstr>
      <vt:lpstr>Fluid dynamics of High-Pressure Diesel Injection</vt:lpstr>
      <vt:lpstr>PowerPoint Presentation</vt:lpstr>
      <vt:lpstr>Cut-off Ratio &amp; Nozzle Capacity</vt:lpstr>
      <vt:lpstr>Sizing of  Nozzle</vt:lpstr>
      <vt:lpstr> Fuel Exiting into High Pressure&amp; Temperature Air Environment : An unexplored Fluid Mechanics</vt:lpstr>
      <vt:lpstr>Boiling in Nozzle due Improper Fluid Mechanics????</vt:lpstr>
      <vt:lpstr>Optimal Design of Nozzle Hole</vt:lpstr>
      <vt:lpstr>Effect of Nozzle Surface Finish : Distribution of Droplets </vt:lpstr>
      <vt:lpstr>Strong Influence of In-Cylinder Conditions on SMD</vt:lpstr>
      <vt:lpstr>PowerPoint Presentation</vt:lpstr>
      <vt:lpstr>Premixed combustion</vt:lpstr>
      <vt:lpstr>The Taylor microscale</vt:lpstr>
      <vt:lpstr>Diffusion combustion</vt:lpstr>
      <vt:lpstr>PowerPoint Presentation</vt:lpstr>
      <vt:lpstr>Types of CI Engine Injection Systems</vt:lpstr>
      <vt:lpstr>Development of Injection Pressure &amp; Injection System in CI Engines</vt:lpstr>
      <vt:lpstr>Actual Vs Eco-friendly Equivalence Ratio for CI Combustion</vt:lpstr>
      <vt:lpstr>Incylinder Action &amp; Reactions in CI-DI Engine</vt:lpstr>
      <vt:lpstr>Diesel Engines : Market Penetration</vt:lpstr>
      <vt:lpstr>Dangerous Emissions in CI Engine</vt:lpstr>
      <vt:lpstr>PowerPoint Presentation</vt:lpstr>
      <vt:lpstr>History of Indian Emission Standards</vt:lpstr>
      <vt:lpstr>Emission Standards for Diesel Heavy Duty Engines </vt:lpstr>
      <vt:lpstr>Need to Study Diffusion Combustion in more detail</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abc</dc:creator>
  <cp:lastModifiedBy>Turbo Machinery</cp:lastModifiedBy>
  <cp:revision>667</cp:revision>
  <cp:lastPrinted>2021-09-24T00:09:15Z</cp:lastPrinted>
  <dcterms:created xsi:type="dcterms:W3CDTF">2003-07-30T05:45:36Z</dcterms:created>
  <dcterms:modified xsi:type="dcterms:W3CDTF">2023-11-09T03:25:35Z</dcterms:modified>
</cp:coreProperties>
</file>