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158" r:id="rId2"/>
    <p:sldId id="387" r:id="rId3"/>
    <p:sldId id="382" r:id="rId4"/>
    <p:sldId id="548" r:id="rId5"/>
    <p:sldId id="1089" r:id="rId6"/>
    <p:sldId id="549" r:id="rId7"/>
    <p:sldId id="1159" r:id="rId8"/>
    <p:sldId id="441" r:id="rId9"/>
    <p:sldId id="442" r:id="rId10"/>
    <p:sldId id="443" r:id="rId11"/>
    <p:sldId id="1090" r:id="rId12"/>
    <p:sldId id="444" r:id="rId13"/>
    <p:sldId id="550" r:id="rId14"/>
    <p:sldId id="278" r:id="rId15"/>
    <p:sldId id="1186" r:id="rId16"/>
    <p:sldId id="1178" r:id="rId17"/>
    <p:sldId id="1179" r:id="rId18"/>
    <p:sldId id="1180" r:id="rId19"/>
    <p:sldId id="118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162" autoAdjust="0"/>
    <p:restoredTop sz="93969" autoAdjust="0"/>
  </p:normalViewPr>
  <p:slideViewPr>
    <p:cSldViewPr>
      <p:cViewPr varScale="1">
        <p:scale>
          <a:sx n="69" d="100"/>
          <a:sy n="69" d="100"/>
        </p:scale>
        <p:origin x="13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673598-3C6E-5558-5C98-163DC46F59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E6980E-9924-40CF-8CDE-1F6CC15B3B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5278945-4154-2EBC-30D1-2A1D86B68D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CDB357-52D4-16F4-4486-6564A00821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079C41-A127-4A2F-BC30-EC86AABD9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7-24T06:30:47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2-08-12T04:13:39.67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2-08-12T04:13:40.87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2-08-12T04:13:42.45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2-08-12T04:13:43.49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2T04:14:37.51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-1 46 1450 0,'0'0'32'0,"0"0"6"0,0 0 2 0,0 0 1 0,0 0-33 0,0 0-8 0,0 0 0 0,0 0 0 16,0 0 37-16,0-7 6 0,0 1 1 0,0-1 0 15,0 0-27-15,4 0-5 0,-4-3 0 0,4 6-739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2-14T02:52:12.0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16 2064,'0'0'1935,"0"0"-387,-14 0 774,14 0-387,0 0 387,0 0-258,0 0-129,0 0-129,0 0-516,0 0-387,0 0-516,0 0-129,0 0-129,0 0-258,0 0-774,-13-15-2838,13 15-129,0 0-258,0 0-387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1-20T06:01:09.7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10 6192,'0'0'516,"-7"6"-516,7-6 0,-15-16-4386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07T07:08:44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8283 9035 85 0,'0'0'89'16,"0"0"-28"-16,0 0 63 15,0 0-68 1,0 0-15-16,0 0-10 15,12-10-13-15,-12 10-6 16,17 0-7-16,-4 1-3 16,0 0 1-16,5 2 0 15,3-1 2-15,7-1 2 16,8-1-1-16,5 0-1 16,4 0 1-16,6-2 0 15,2-2-1-15,-1 1-5 16,-2 0-5-16,-6-3-8 15,-7 6-24-15,-13-3-35 0,-8-1-29 16,-16 4-4-16,0 0 1 16,-30 13 2-16</inkml:trace>
  <inkml:trace contextRef="#ctx0" brushRef="#br0" timeOffset="183.94">8348 9220 185 0,'-26'11'87'0,"11"-5"-7"15,15-6-16-15,19-1-10 16,19-6-10-16,10-7-9 16,17-1-11-16,4 1-18 15,4-4-10-15,7 8-29 16,-9 3-69-16,-7 1-5 16,-11 7-1-16,-17 2-1 15,-9 8-3-15</inkml:trace>
  <inkml:trace contextRef="#ctx0" brushRef="#br0" timeOffset="1583.11">7863 12148 226 0,'6'-13'94'0,"2"-1"-23"16,-1 1-16-16,5 6-18 15,0-2-12-15,5 6-6 16,3-2-5-16,6 1-7 16,5 0-2-16,10 3-1 15,1-2 0-15,5-1-3 16,2 3-4-16,-2-2-11 16,1 5-19-16,-8-2-30 0,-6 0-34 15,-4 3-2 1,-13 3-1-16,-5 3 3 0,-12-9 42 15</inkml:trace>
  <inkml:trace contextRef="#ctx0" brushRef="#br0" timeOffset="1749.53">8049 12331 202 0,'-27'19'94'16,"4"-7"5"-16,23-12-42 15,0 0-22-15,27-5-8 16,15-8-4-16,13-7-17 15,9-3-38-15,6 4-35 16,6-2-30-16,-4 2-4 16,-4 6 0-16,-15 5-2 15</inkml:trace>
  <inkml:trace contextRef="#ctx0" brushRef="#br0" timeOffset="2750.31">8104 12483 160 0,'0'0'61'0,"-13"-16"-3"15,13 16-48-15,0 0-1 16,9-11 0-16,-9 11 2 16,15-14 2-16,-4 4 5 15,2-1 0-15,5-1 4 16,6-1-1-16,5-1-1 15,4 1 0-15,6 2-1 16,0 1-3-16,6 7-5 16,4 3-2-16,1 6-2 15,0 5-1-15,0 6-4 16,0 6-1-16,0 5 0 16,-1 4-2-16,-4 6 3 15,-1 2-1-15,-4 4-1 0,-1 4-2 16,-2 3 5-1,-4 3-1-15,-1 3 2 0,-3 1-1 16,3 0 2-16,-3 2 0 16,2-2 3 15,-1-1-1-31,1-2-1 0,-3-2 2 0,1 1 0 0,-5-6 4 16,1 2-3-16,-6-1 1 15,1 3-2-15,-7-4 2 16,-1 4 1-16,-3-2-2 15,-2-1-1-15,-3-2-1 16,-2-1 4-16,0 2-3 16,-1-6 3-16,-2-2-2 15,3-2-2-15,-1-2 3 16,3-1-1-16,2-1-1 0,1 0-4 16,1-3 1-16,3-2 1 15,-2-5-1-15,2-1-3 16,-2-6 0-16,-2-1 0 15,-1-5-1-15,-6-11 3 16,0 0 0-16,10 11 0 16,-10-11 2-16,0 0 5 15,0 0-1-15,0 0-1 16,0 0-3-16,-6-14-1 16,6 14 3-16,-6-18-4 15,4 7-1-15,-3-2-7 16,1 2-6-16,-1-1-5 15,5 12-15-15,-11-20-48 0,11 20-52 16,-17-14 0 0,17 14-1-16,-22-12 3 0,6 2 6 15</inkml:trace>
  <inkml:trace contextRef="#ctx0" brushRef="#br0" timeOffset="3049.86">9085 13992 426 0,'0'-21'104'0,"9"9"1"15,2 5-96-15,1-3-6 16,2 2 2-16,6 3-5 16,-1 1-2-16,3 7-1 0,-1 6 2 15,0 5-2 1,0 4 3-16,-1 10-4 0,1 1 1 15,-4 2 2-15,2 1 4 16,-5 0-3-16,0-3 1 16,-3-7 0-16,-2 1-6 15,2-10-20-15,-11-13-45 16,17 1-35-16,-6-13-1 16,-1-7 2-16,0-9-2 15,-3-4-1-15</inkml:trace>
  <inkml:trace contextRef="#ctx0" brushRef="#br0" timeOffset="3249.79">9473 13908 452 0,'-2'-14'116'0,"2"14"0"0,0 0-87 16,0 0-21-16,0 0-6 16,0 0-5-16,-10 19 1 15,6-6-1-15,-2 3 3 16,-2 4-4-16,-2 5-11 15,-7 3-76-15,-2 4-22 16,-2 0 0-16,-6 0-6 16,-3-2-1-16,-3-3-1 15</inkml:trace>
  <inkml:trace contextRef="#ctx0" brushRef="#br0" timeOffset="4116.2">10254 14016 245 0,'-16'-17'87'15,"-6"-7"-5"-15,7 0-51 16,-2 1-7-16,-4-5-1 16,2-1 0-16,-4-3-1 15,3 4 4-15,-7-3-1 16,2 0 2-16,-6 2-9 16,-1 1-5-16,-6 1-2 15,-1 7-3-15,-6 2-2 16,-7 8-3-16,-6 4 2 0,-7 8-1 15,-3 7 2 1,-3 8-1-16,-3 6-1 0,0 6 1 16,-1 6-2-16,1 9 3 15,2 3-2-15,4 7-4 16,5 7 1-16,3 6 4 16,6 7-1-16,6 5 2 15,7 2-3-15,9 1 0 16,12 2 4-16,10 1-3 15,9-2 3-15,10 1-5 16,10-4 2-16,10-2-6 16,10-3 8-16,7-2-4 0,9-6 0 15,8-8 0-15,5-9-1 16,4-4 4-16,7-11-1 16,5-6-4-16,4-12 1 15,3-11 0-15,3-10 0 16,1-9 2-16,0-11-1 15,-1-10-4-15,-9-16 2 16,-6-9 4-16,-14-9-4 16,-11-8 3-16,-17-12-2 15,-14-13 1-15,-16-9 1 16,-15-8 2-16,-13 2 0 16,-12 4 1-16,-12 2-1 15,-11 11 2-15,-13 13-2 16,-10 20-1-16,-17 20-9 15,-17 20-9-15,-14 24-92 0,-26 18-20 16,-19 21-6-16,-21 14-2 16,-20 15-1-16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10-02T09:32:18.3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 8901,'27'-5'4773,"-27"5"-258,0 0-258,0 0-3354,0 0-516,0 0-258,0 0-387,0 0-1419,0 0-2451,0 0-387,11 6-258,-11-6-258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10-02T09:31:18.2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0 5418,'-12'3'4773,"12"-3"-258,0 0-129,-8 37-2580,8-37-645,0 0-129,0 0-258,0 0-387,0 0 0,0 0-258,0 0-516,0 0-903,0 0-2193,0 0-1032,14-12-129,-14 12-516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2T06:34:0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18156 2120 0,'-3'-3'47'0,"-3"-2"9"0,3-1 3 15,-3 1 0-15,0-5-47 0,0 2-12 0,3 2 0 0,-3 1 0 0,3 0 32 0,-2 2 5 16,5 3 1-16,0 0 0 0,0 0-38 0,-3-2-21 16,3 2 2-16,0 0 1 0,0 0 18 0,-6-3 0 15,6 3 0-15,0 0 0 0,0 0 0 0,0 0 0 0,0 0-8 0</inkml:trace>
  <inkml:trace contextRef="#ctx0" brushRef="#br0" timeOffset="1638.07">23571 17748 622 0,'0'0'13'0,"0"0"3"0,0 0 1 0,-3-5 2 0</inkml:trace>
  <inkml:trace contextRef="#ctx0" brushRef="#br0" timeOffset="1696.04">23618 17724 952 0,'0'0'27'0,"0"0"5"0,0 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07T06:37:06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8791 16529 136 0,'8'-12'84'0,"-8"12"7"16,4-17-25-16,-4 17-12 0,2-14-6 16,-2 14 1-16,0-11-9 15,0 11-11-15,-2-13-7 16,2 13-5-16,-8-12-1 16,8 12-2-16,-10-11-3 15,10 11-5-15,-15-15-1 16,15 15 2-16,-19-7 2 15,6 0-5-15,-3 2-3 16,-2 3 0-16,-4-3 1 16,-2 2-1-16,-5 3 0 15,-3 0-1-15,-1 2 1 16,-1 0 3-16,-2 6-3 16,0 0 1-16,-1 3-2 15,0 2 2-15,2 2 2 16,2 0-2-16,-1 2-3 0,3 4 2 15,3 0 3-15,0 7-2 16,4 2 1-16,3 0-4 0,2 2 3 16,3 7 1-1,1 2 5-15,4 5-5 16,2 6-3-16,7 0 5 16,2 1 0-16,6 5 3 15,4 0-5-15,7-6-2 16,7 1-2-16,4-1 10 15,8-7-5-15,4-8-13 16,3-4 12-16,2-6-10 16,4-9 9-16,-2-5-11 15,1-2 12-15,-4-11-14 0,-3-3 6 16,-3-14 1-16,-7-3 2 16,-7-3 5-16,-5 0-10 15,-7 2 19-15,-7-9-11 16,-7 3 5-16,-6 1-5 15,-6 1 15-15,-1 4-13 16,-1 2 7-16,0 5-6 16,2-4-3-16,3 1 4 15,9 4 2-15,8 3 0 16,12-6-10-16,10-2 5 16,10 7-2-16,9-3 3 15,3 0-2-15,2 5-3 0,0 2 2 16,-7 2 1-16,-6 11 2 15,-9 6-7-15,-8-3 0 16,-7 2 2-16,-7 13 5 16,-5-2 0-16,-3 2-4 15,-4 0-4-15,-1-1 6 16,-1 4 9-16,1 1-2 16,-1-2-6-16,4-9-5 15,2 2 5-15,2 3-2 16,6-2-7-16,-1-1-24 15,10-2-55-15,-4-15-60 16,3 5 20-16,3 2-10 16,3-13 1-16,-1-10-1 0</inkml:trace>
  <inkml:trace contextRef="#ctx0" brushRef="#br0" timeOffset="449.86">9527 16948 360 0,'4'-16'113'0,"-4"16"-23"16,0 0-47-16,4-21-10 15,-4 21-13-15,0 0-5 0,0 0-2 16,0 17-8-1,-4 3-7-15,-1-1 0 0,-3 14 3 16,1 6 3-16,-2 3-2 16,2 3-3-16,0 4 5 15,3-8-1-15,4 1-6 16,3-2 6-16,4-7-6 16,4-10 7-16,7-6-5 15,4-7 10-15,7-11-8 16,2-11 7-16,3-10 14 15,2-11-10-15,1-7 3 16,-5-3-8-16,-3-4 9 16,-9-5-6-16,-8 5 0 0,-14 7-5 15,-11 3-8 1,-13 3 1-16,-15 11-3 0,-6 17-34 16,-11-6-86-16,0 8-8 15,-2 4 3-15,6-2-1 16,12-1-1-16</inkml:trace>
  <inkml:trace contextRef="#ctx0" brushRef="#br0" timeOffset="1200.33">10732 16576 271 0,'15'-17'99'0,"-15"17"0"16,20-13-56-16,-20 13-9 31,18-14-5-31,-18 14-8 0,16-9-2 0,-16 9-4 0,18 0-3 16,-18 0-2-16,22 8-2 16,-11 6 2-16,6-1 4 15,1 3-2-15,4 6 4 16,-2-7-5-16,2 2 1 15,-3 2-4-15,-2-6 4 16,-3-9-6-16,-3 3 3 16,-11-7-9-16,12 1-3 15,-12-1 3-15,0 0-9 16,-3-11-9-16,-6-1-47 16,9 12-53-16,-17-19-6 0,17 19 8 15,-17-16-10-15,6 10 5 16</inkml:trace>
  <inkml:trace contextRef="#ctx0" brushRef="#br0" timeOffset="1733.11">10724 16576 381 0,'0'0'112'0,"0"0"2"16,11 1-78-16,9 5-8 0,1-1 1 15,8-1-3-15,4 0-6 16,11-7-1-16,0 8-3 16,8-1 0-16,3-1-9 15,5-1 4-15,-2-4-7 16,2 7 2-16,-2-11-3 16,-2 4-8-16,-5-6-6 15,-7 5-13-15,-1 4-37 16,-15-1-67-16,-7-7 2 15,-21 7-9-15,0 0 9 16,-5 11-1-16</inkml:trace>
  <inkml:trace contextRef="#ctx0" brushRef="#br0" timeOffset="1900.06">10989 16882 325 0,'-27'23'115'16,"15"-8"6"-16,16 0-48 15,10-17-27-15,24 1-14 16,11-13-8-16,12-6-28 16,11-3-87-16,1 7-20 15,3 3-15-15,-5-10-2 16,-9 8 3-16</inkml:trace>
  <inkml:trace contextRef="#ctx0" brushRef="#br0" timeOffset="2832.82">12913 16119 217 0,'-15'-15'88'16,"15"15"-2"-16,-19-11-55 16,5 7-15-16,2 0-2 15,-5-1 3-15,1 4 0 16,-5-2-2-16,3 2-6 16,-4 0 5-16,-1 7-1 15,1-4 0-15,-1 5-6 16,-1 2-1-16,1 2 1 15,0 5 1-15,0 5 5 0,0 6-4 16,3 6 5 0,-3 3-3-16,3 7 9 0,1 3-5 15,1 12 2-15,0 1-3 16,5 0 3-16,2-3 1 16,7 2-3-16,3-1-4 15,7-5-2-15,5-7 2 16,10 4 1-16,7-19 3 15,9-4-10-15,5-14 1 16,5-1-1-16,4-15 6 16,4-4-3-16,-1-8-7 15,-2-19-4-15,-7 3 2 16,-6 2 6-16,-6-2-5 16,-7-8 3-16,-9 7-11 15,-8-1 6-15,-8 2 3 0,-4 4-3 16,0 2-2-16,-3 7 3 15,1 2 3-15,0 3-6 16,4-5 6-16,6 8-1 16,9 3 0-16,8 1 4 15,5 4-1-15,4-1-7 16,3 4-3-16,2 3 3 16,1 8 5-16,-4 3-7 15,-5 8 2-15,-7 1 1 16,-7 5-2-16,-5 5 9 15,-5 1 2-15,-3 1-7 16,-4 0 3-16,-2 4 6 16,1-5-5-16,0-7-6 0,0-3 7 15,4-3-4 1,3 2-11-16,-2-12-6 0,7 10-39 16,-8-21-80-16,18 9 3 15,-18-9 2-15,20 7-12 16,-20-7 1-16</inkml:trace>
  <inkml:trace contextRef="#ctx0" brushRef="#br0" timeOffset="3233.74">13673 16529 265 0,'9'-16'109'0,"-4"3"2"16,-5 13-53-16,12 1-9 16,-12-1-15-16,13 7-8 15,-8 8-11-15,4 2-3 16,-1 11-3-16,3 4 0 15,0-1 0-15,0 9 4 16,-1 7 0-16,-2 3-10 16,-3 0 0-16,0 1 1 15,-2-5 3-15,-2-2-3 0,-2 0-6 16,-1-12-3-16,2-8 2 16,-1-2 2-16,4-6-18 15,-3-16-62-15,0 0-44 16,9-21-1-16,0-7 3 15,1-9-2-15,-1-8-2 16</inkml:trace>
  <inkml:trace contextRef="#ctx0" brushRef="#br0" timeOffset="3434.03">13844 16529 371 0,'0'0'102'0,"0"0"-14"16,16-6-74-16,1 2-11 15,7 2-18-15,0-4-33 16,6 4-43-16,1 6-10 16,-5 1 1-16,-2 6-5 0,-11 7 1 15</inkml:trace>
  <inkml:trace contextRef="#ctx0" brushRef="#br0" timeOffset="3600.6">13826 16864 271 0,'-15'18'110'16,"15"-18"-14"-16,1 11-28 0,10-18-19 16,14-9-34-16,9-10-39 15,6-1-74-15,5-7-9 16,4 0-8-16,-2 3-4 15,-5 2 5-15</inkml:trace>
  <inkml:trace contextRef="#ctx0" brushRef="#br0" timeOffset="3867.06">14249 16602 335 0,'19'13'109'16,"-19"-13"1"-16,17 24-81 0,-6-4-13 16,-4 6 1-16,4 4-5 15,-6 2-1-15,2 16 4 16,-3-5-4-16,-2 5-5 16,-2 0-4-16,-1 0 4 15,0-11-5-15,-4 0-8 16,4-3-25-16,-7-15-80 15,6-6-7-15,2-13 4 16,0 0-3-16,0 0-3 16</inkml:trace>
  <inkml:trace contextRef="#ctx0" brushRef="#br0" timeOffset="4400.25">14318 16534 412 0,'6'-17'121'15,"8"7"1"-15,2-2-82 16,11 2-15-16,2-8-11 15,7 5-5-15,0 0-6 0,3 9 6 16,-2 0-5-16,-3 6-6 16,-4 6-1-16,-7 10-1 15,-11 9 4-15,-8 2 2 16,-11 2-2-16,-5 3-2 16,-5-1 5-16,-5-4 3 15,0-2-5-15,2-8 1 16,6-7 1-16,14-12-3 15,1 20-2-15,13-13 0 16,9 2-4-16,5 2 2 16,3 3 3-16,-2 6 0 15,-2 12-6-15,-8-3 1 16,-9 7 7-16,-12 9-1 16,-14-2 1-16,-10-4-4 15,-8-2 4-15,-6-5 1 0,-7-12 5 16,-2-1-3-16,2-12-5 15,3-11-10-15,8-4-44 16,3-4-67-16,9-4-3 16,8-12-5-16,10-1 3 15,5 6-3-15</inkml:trace>
  <inkml:trace contextRef="#ctx0" brushRef="#br0" timeOffset="5317.14">15522 16268 333 0,'0'0'108'0,"0"0"-3"16,16 18-69-16,-6-7-16 15,6 12 0-15,2-4-1 16,7 13 5-16,4 1-3 15,7 12 0-15,1 5-4 16,6 2-2-16,-2-1-6 16,2 2 0-16,0 1-1 15,-3-10-11-15,-2-1-11 16,-10-13-14-16,2-2-59 0,-10-10-40 16,-2-13-5-16,-6-16 2 15,-5-7 2-15,-6-6 13 16</inkml:trace>
  <inkml:trace contextRef="#ctx0" brushRef="#br0" timeOffset="5500.42">16006 16532 390 0,'-9'-26'125'15,"-2"6"-6"-15,11 20-72 16,-18-6-19-16,7 14-15 16,-6 0-8-16,-2 14 2 15,-5 7-6-15,-5-1 3 16,-3 4-16-16,-6-5-43 15,4 12-67-15,1-1-3 16,4-2-7-16,6-20 1 0,7-11 1 16</inkml:trace>
  <inkml:trace contextRef="#ctx0" brushRef="#br0" timeOffset="6416.38">16874 16025 268 0,'13'-2'109'0,"-13"2"0"16,0 0-68-16,0 0-16 15,0 0-3-15,0 0-1 16,0 0-4-16,-11 5-6 15,11-5-4-15,0 0-3 0,-18 10-1 16,18-10 2 15,-24 20-1-31,10-10-5 0,-6 3 3 0,-3 10 5 0,-6 0 0 16,-1 5 0-16,-4 8-1 16,0 6 4-16,-2 1 1 15,0 6 2-15,1 10-3 16,4-3-2-16,3 3 2 15,5 5 5-15,5-2-5 16,5-3-4-16,6 7-3 16,8-3 2-16,5-8 2 15,12-2-1-15,5-8-3 16,8-5 0-16,9-13-2 16,5-3 3-16,3-13 3 15,4-6-2-15,1-11-7 0,1-4 5 16,-3-11 7-16,-3-2-10 15,-9-4-1-15,-6-8 2 16,-7-5 3-16,-7 7-5 16,-9-4 7-16,-9-6-11 15,-8 9 0-15,-5-3 3 16,-8 2 5-16,-1 3-3 16,2 4-3-16,1-2 11 15,4 7-5-15,4 6 2 16,12-2-4-16,10 10 5 15,11 15-3-15,10-5-2 16,8 9 0-16,2 3-5 16,2 5 0-16,-2 7 5 0,-1 4 0 15,-10 1-1-15,-5-3-3 16,-10 7 5-16,-9-2 1 16,-5 11 1-16,-4-2-4 15,-2-7-5-15,-4-1 4 16,-1 6 0-16,1-9 5 15,0 1-5-15,3-5-2 16,0-6-3-16,4-2-6 16,-1-2-17-16,9 4-93 15,-8-20-18-15,10 21 1 0,-4-9-5 16,-6-12-5 0</inkml:trace>
  <inkml:trace contextRef="#ctx0" brushRef="#br0" timeOffset="7133.73">17743 16735 241 0,'0'-13'117'0,"1"-3"2"31,-5 3-60-31,4 13-14 0,5-17-8 16,-5 17-13-16,0 0-6 0,0 0-12 15,10 26 2-15,-7 4-6 16,4 18-1-16,-1 3-2 16,2 7 1-16,1 2 9 15,2-1-5-15,2-3 3 16,-2-9-1-16,3-9 1 15,-3-21 2-15,2-1 12 16,-1-14 0-16,5-5-12 16,-3-8 0-16,2-7 5 15,-3-10 1-15,3-6-4 16,-2-11-6-16,1-11-4 16,-1 1 0-16,-3 7 6 0,-3 4-2 15,-1 4-9-15,-2 5-2 16,-1 12-9-16,-4 23-25 15,0 0-99-15,0 0-5 16,0 0 3-16,0 0-4 16,18-2 7-16</inkml:trace>
  <inkml:trace contextRef="#ctx0" brushRef="#br0" timeOffset="9116.67">18569 16803 139 0,'16'-18'97'0,"-13"5"-3"16,-3 13-38-16,13-21-22 16,-12 6 0-16,-1 15-6 15,2-15-6-15,-2 15 0 16,-2-22-4-16,2 22 2 15,-3-14-8-15,3 14-4 0,0 0-5 16,0 0-2-16,-15-12-2 16,15 12-7-16,-15 3 6 15,15-3-3-15,-21 11 6 16,10-4 3-16,-2 1 4 16,-1 5-4-16,0 2 4 15,0 4 3-15,-2 6-4 16,2 4 6-16,-1 4-7 15,3 2-1-15,0 2-3 16,4 4 9-16,2 0-5 16,5-3-4-16,2-8 5 15,5-1 0-15,0-8 7 16,7 2-2-16,0-9 2 31,4-4-7-31,0-11 3 0,4 5 2 0,-1-3-5 0,0-6-5 16,1-5-2-16,-1 3 5 15,-2-3-4-15,-2-3-1 16,-4 3-1-16,-1-7 0 16,-4 0 4-16,-7 17 2 15,8-17-7-15,-8 3-6 16,-3-2 7-16,3 16 4 16,0 0 2-16,-10-12-8 15,10 12 0-15,0 0 5 16,4-14 3-16,7 12-2 15,7 2-6-15,4-4 1 16,4 4-2-16,2 3 6 0,1 4-3 16,-1-1-4-16,-4 11 1 15,-7 0 4-15,-8 6 1 16,-7 3-2-16,-6-2-3 16,-3-1 5-16,-3-6 3 15,1 2-5-15,2-8-12 16,7-11-27-16,0 0-88 15,0 0-8-15,18-22 5 16,1 4-1-16,1-16-3 16</inkml:trace>
  <inkml:trace contextRef="#ctx0" brushRef="#br0" timeOffset="9383.31">19039 16753 260 0,'0'0'110'15,"0"0"6"-15,11 19-46 16,-11-19-43-16,13 25-5 16,-5-5-6-16,3-1-3 15,-4 6-2-15,3 11 2 16,-4 0-6-16,-1 3-4 16,-4-1-2-16,-2-2 5 15,-4-1 4-15,-3 5-1 16,0-7-14-16,-2-9-1 15,4-7-8-15,-4-6-15 0,9 3-75 0,1-14-21 32,0 0 0-32,0 0-2 15,6-15 4-15</inkml:trace>
  <inkml:trace contextRef="#ctx0" brushRef="#br0" timeOffset="9883.34">19051 16815 215 0,'-12'-12'122'16,"1"1"3"-16,1-2-60 16,10 13-19-16,-8-16-1 15,8 16 0-15,0-13-12 16,0 13-7-16,14-21-12 0,0 11-6 15,1 0 1-15,5 5-3 16,1 0-10-16,1 1 2 16,2 4 3-16,-2 6-7 15,-4 6 4-15,-2 0-1 16,-2 5-3-16,-6 3 6 16,-2-1 2-16,-2 1-10 15,-3-4 4-15,-2 2 8 16,0-1-2-16,1-17 0 15,-3 23 0-15,3-23-5 16,6 11-1-16,3 11 11 16,0 3-4-16,-2-1-6 15,-3-2 1 1,-6 15 8-16,-5-6 4 16,-8 7-4-16,-8-4-1 0,-7-15-3 0,-8-4 7 15,0-2 2-15,1 0-6 16,6-13-9-16,5-7-6 15,6-5-12-15,20 12-107 16,-7-25-5-16,13 8-7 16,8 4-3-16,-1 0 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23T10:29:29.4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 0 9030,'-27'16'3999,"27"-16"0,-18 0-1419,11-13-5547,7 13-1032,0 0-129,0 0-129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23T10:37:27.8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0 3999,'0'54'4902,"0"-35"-258,0-19-645,-6 14-1032,6-14-645,0 0-387,0 0-516,0 0-645,0 0-1032,12 0-3354,-1 0-1032,-11 0-129,16-1-516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01-23T10:38:19.0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21 153,'0'0,"0"0,0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0,0-153,0 153,0 0,0 0,0 0</inkml:trace>
  <inkml:trace contextRef="#ctx0" brushRef="#br0" timeOffset="78">43 12</inkml:trace>
  <inkml:trace contextRef="#ctx0" brushRef="#br0" timeOffset="94">0 0,'0'0,"0"0,0 0,0 0,0 0,0 0,0 0,0 0,0 0,0 0,0 0,0 0,0 0,0 0,0 0,0 0,0 0,0 0,0 0,0 0,0 0,0 0,0 0,0 0,0 0,0 0,0 0,0 0,0 0,0 0,0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23T10:29:29.4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 0 9030,'-27'16'3999,"27"-16"0,-18 0-1419,11-13-5547,7 13-1032,0 0-129,0 0-129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23T10:37:27.8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0 3999,'0'54'4902,"0"-35"-258,0-19-645,-6 14-1032,6-14-645,0 0-387,0 0-516,0 0-645,0 0-1032,12 0-3354,-1 0-1032,-11 0-129,16-1-516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01-23T10:38:19.0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21 153,'0'0,"0"0,0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0,0-153,0 153,0 0,0 0,0 0</inkml:trace>
  <inkml:trace contextRef="#ctx0" brushRef="#br0" timeOffset="78">43 12</inkml:trace>
  <inkml:trace contextRef="#ctx0" brushRef="#br0" timeOffset="94">0 0,'0'0,"0"0,0 0,0 0,0 0,0 0,0 0,0 0,0 0,0 0,0 0,0 0,0 0,0 0,0 0,0 0,0 0,0 0,0 0,0 0,0 0,0 0,0 0,0 0,0 0,0 0,0 0,0 0,0 0,0 0,0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3FB9E661-CFA7-6D20-3940-F0C495CD7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B3D79F2B-2D52-F357-4817-42A165DD53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DA0DFC9-6CFD-E507-75B6-6E5119BFFC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25B70F0-4276-C6EB-071B-F6A96519A5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8442344A-EEA7-69D9-A1C7-A2D5720666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3AE1B758-94B2-4D9C-AC12-768248272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37CAF6-4134-4D45-AE9C-C66BEBD4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F9880-A419-FCF9-1E87-B40443715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FFD31-500C-1FBB-5857-3912BD5C7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37CD6-1E07-7D38-9989-56A9224AD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2A8-8286-4264-8347-F0AB02609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F76A7-B45A-7D1D-A1CC-B199A6D63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E4A14-6B34-060D-28D8-F10E53655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6D9E1-8024-6E71-5FDE-0CABEDCC1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6B98-3BA1-40E2-A829-6949330C0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D2502-AD2F-7613-C599-B718B8FE6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9D181-184C-C368-D1BC-E7F6F74C8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B946D9-8768-DED4-12A2-9530709D9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275F-3817-4644-8334-827210B31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3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A8F4C-9B98-01FC-470A-A3B603154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9694F-F864-C62A-61F8-C8A1BB7BB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DFBC8-9D1D-2B84-1063-78C981591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49EA-FE3A-484C-866B-D29BC89C5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98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FEDC1-3D84-5DA4-76EF-751063F97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D293B-0AA5-FB96-16F9-27F1BD8D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C82B8-BACD-53C3-9D4B-109F8CC28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7275-0BB3-4A68-A840-996A3A1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685E6-118F-37F9-C5FE-4C857F511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FF723-7729-1FC6-698A-032078A84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D3B93-1DAC-73DD-0320-C44E2E0B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BB9-4BF5-4FE7-937D-A4B1223AF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149D6-E001-5081-4E0E-DF46B0ED8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609D0-D5E6-4676-6872-C3A0CBAF1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1F3C7-5806-D6E3-7D5F-6778F43E0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76BC-E43E-4896-87C7-EB9EFFC44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39241-7FAA-47D9-921C-FF3EA9DA1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3E5A4E-5A45-4AE0-F1F4-DD3549055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D28F13-9C15-399C-A054-E137B27C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BEB9-C5F9-4C0C-B7CA-30DEA84CF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48EF4C-B31E-0404-8F40-C99D4F52A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E3AF9-5254-FA0C-3EC8-176BB9C0C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0E2AB6-F301-D2EB-3C39-04E242D90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E86C-C4D0-4456-858C-05B68FC8F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CEE880-DB1B-99A4-9DC5-4F985C331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97C93-FD95-B59C-1639-998C3C3E4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3FA560-FB5B-2334-06A1-B1C94FC6A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10E2-BE2C-421C-B553-7BBB3D9D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2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6DCEC-ECC0-FFB6-50E9-E2B3331C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B63D1-A2C0-9366-51DA-A7524E53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81C4D-066D-03C0-39B1-712ED2147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E923-8FDD-446F-8D4C-DC37FD5BC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6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2AECB-CB6A-084C-7FDE-DD66DAB86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D576D-7618-FEB5-4B88-3DB219138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C091-9EBF-FA08-41B2-D375CA0D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4EE6-0C5E-47AB-80CB-576FE4E78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9E463-F231-3870-140E-B93588A8D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D63A0B-533A-D9A9-5A3E-C3F493E14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327626-564F-F35E-5728-B5F049E27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0FF2EA-5AB0-BA30-1E2A-461EC7F40C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58AF5E-A258-A7EC-5422-8D82F62DC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E95807-E929-4C05-A682-CAEF5728A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customXml" Target="../ink/ink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5.png"/><Relationship Id="rId7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customXml" Target="../ink/ink10.xml"/><Relationship Id="rId9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B35AF3-2FA4-00CA-A23D-C9D83214F4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Estimation of Power &amp; Torque Requirements of A Vehicle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A0F6B0-BAF4-F318-F3AA-7AEAF7A853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Head, CRDT</a:t>
            </a:r>
          </a:p>
        </p:txBody>
      </p:sp>
      <p:grpSp>
        <p:nvGrpSpPr>
          <p:cNvPr id="4100" name="Group 8">
            <a:extLst>
              <a:ext uri="{FF2B5EF4-FFF2-40B4-BE49-F238E27FC236}">
                <a16:creationId xmlns:a16="http://schemas.microsoft.com/office/drawing/2014/main" id="{F1D32415-97CB-7864-4591-00F4A6D277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D3A41631-BC9D-71F4-F1D0-7C60FBA26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5B94B7F2-CB3D-51DB-9C2F-2C0977F2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C2F63075-50FF-3308-663A-886D55334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B6CD9957-4FA7-B202-A699-DCE017B9A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9529020D-FE40-06F3-72AF-2DD35CC58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24693EAC-A5FD-0B54-6FEA-39205B686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B4E6F2B6-4CC2-0675-4071-ED297570E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4281E360-1EAE-56E1-2173-1189160E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1225CB69-10F7-7694-C0DF-99884F599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2E6B03FD-0E7F-E690-4B9A-AFFE1471D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A3FBDC24-14FE-619A-2B06-6CAECC35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0002C929-9000-2AEE-1CB8-4A960239B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35CE7201-A675-3487-38D0-C0E60214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Script MT Bold" panose="03040602040607080904" pitchFamily="66" charset="0"/>
              </a:rPr>
              <a:t>Modelling of True Expectations from an Artificial Horse….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017838"/>
              <a:ext cx="1587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751" y="2976576"/>
                <a:ext cx="84111" cy="84111"/>
              </a:xfrm>
              <a:prstGeom prst="rect">
                <a:avLst/>
              </a:prstGeom>
            </p:spPr>
          </p:pic>
        </mc:Fallback>
      </mc:AlternateContent>
      <p:pic>
        <p:nvPicPr>
          <p:cNvPr id="410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04E7985-DBF1-1C3F-8077-C06D382F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14:cNvPr>
              <p14:cNvContentPartPr/>
              <p14:nvPr/>
            </p14:nvContentPartPr>
            <p14:xfrm>
              <a:off x="8177040" y="6380640"/>
              <a:ext cx="325800" cy="15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7680" y="6371280"/>
                <a:ext cx="344520" cy="1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25DEE42-4EC7-B1AC-C95E-EFDFFD9B3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265113"/>
            <a:ext cx="6945312" cy="711200"/>
          </a:xfrm>
        </p:spPr>
        <p:txBody>
          <a:bodyPr/>
          <a:lstStyle/>
          <a:p>
            <a:r>
              <a:rPr lang="en-US" altLang="en-US" sz="2800"/>
              <a:t>Aerodynamic Force : Flow Past A Bluff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574B-9916-26F4-0440-57B9424DD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217613"/>
            <a:ext cx="8229600" cy="21336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2400"/>
              <a:t>Aerodynamic force is Composed of: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400"/>
              <a:t>Turbulent air flow around vehicle body (85%)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400"/>
              <a:t>Friction of air over vehicle body (12%)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400"/>
              <a:t>Vehicle component resistance, from radiators and air vents (3%)</a:t>
            </a:r>
          </a:p>
        </p:txBody>
      </p:sp>
      <p:pic>
        <p:nvPicPr>
          <p:cNvPr id="4" name="Picture 9" descr="A one-tenth scale model illustrates the use of smoke flow visualization.">
            <a:extLst>
              <a:ext uri="{FF2B5EF4-FFF2-40B4-BE49-F238E27FC236}">
                <a16:creationId xmlns:a16="http://schemas.microsoft.com/office/drawing/2014/main" id="{ED10920A-EE6A-A519-7944-5EA1ECEC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329" y="4421186"/>
            <a:ext cx="2960254" cy="207010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7586" name="Picture 2" descr="http://www.turbododge.com/forums/attachments/exterior/27342d1221316058-does-daytona-wing-skirts-really-work-0610_ec_01_z-aerodynamics-mclaren_slr_right.jpg">
            <a:extLst>
              <a:ext uri="{FF2B5EF4-FFF2-40B4-BE49-F238E27FC236}">
                <a16:creationId xmlns:a16="http://schemas.microsoft.com/office/drawing/2014/main" id="{A4E117F7-6362-1DDE-F862-2E783219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397375"/>
            <a:ext cx="27432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http://aerodynamics8np2.pbworks.com/f/aerodynamics.jpg">
            <a:extLst>
              <a:ext uri="{FF2B5EF4-FFF2-40B4-BE49-F238E27FC236}">
                <a16:creationId xmlns:a16="http://schemas.microsoft.com/office/drawing/2014/main" id="{344C36FB-6193-F817-FAB2-FDB0AF7E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356100"/>
            <a:ext cx="284638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Group 38">
            <a:extLst>
              <a:ext uri="{FF2B5EF4-FFF2-40B4-BE49-F238E27FC236}">
                <a16:creationId xmlns:a16="http://schemas.microsoft.com/office/drawing/2014/main" id="{D49D47F1-247B-5750-D534-2ACEE6CCC6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968" name="Group 19">
              <a:extLst>
                <a:ext uri="{FF2B5EF4-FFF2-40B4-BE49-F238E27FC236}">
                  <a16:creationId xmlns:a16="http://schemas.microsoft.com/office/drawing/2014/main" id="{E5CDC6E4-F3F9-2CAE-D6E6-D331C33AD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970" name="Group 8">
                <a:extLst>
                  <a:ext uri="{FF2B5EF4-FFF2-40B4-BE49-F238E27FC236}">
                    <a16:creationId xmlns:a16="http://schemas.microsoft.com/office/drawing/2014/main" id="{996A6BD7-76C5-7967-34D6-956ED9DEB2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972" name="Group 9">
                  <a:extLst>
                    <a:ext uri="{FF2B5EF4-FFF2-40B4-BE49-F238E27FC236}">
                      <a16:creationId xmlns:a16="http://schemas.microsoft.com/office/drawing/2014/main" id="{401E50DC-64C5-B5C2-C7A2-493AA2FD96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982" name="Rectangle 10">
                    <a:extLst>
                      <a:ext uri="{FF2B5EF4-FFF2-40B4-BE49-F238E27FC236}">
                        <a16:creationId xmlns:a16="http://schemas.microsoft.com/office/drawing/2014/main" id="{879C4F82-2984-ED8E-D68C-F836A022E5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3" name="Rectangle 11">
                    <a:extLst>
                      <a:ext uri="{FF2B5EF4-FFF2-40B4-BE49-F238E27FC236}">
                        <a16:creationId xmlns:a16="http://schemas.microsoft.com/office/drawing/2014/main" id="{79BF9B65-2399-D751-4730-DB72FDEB1F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3" name="Group 12">
                  <a:extLst>
                    <a:ext uri="{FF2B5EF4-FFF2-40B4-BE49-F238E27FC236}">
                      <a16:creationId xmlns:a16="http://schemas.microsoft.com/office/drawing/2014/main" id="{60999BA6-A790-0C07-3296-0595D8EDE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980" name="Rectangle 13">
                    <a:extLst>
                      <a:ext uri="{FF2B5EF4-FFF2-40B4-BE49-F238E27FC236}">
                        <a16:creationId xmlns:a16="http://schemas.microsoft.com/office/drawing/2014/main" id="{185C422C-B40E-5617-3030-1EF5589C14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1" name="Rectangle 14">
                    <a:extLst>
                      <a:ext uri="{FF2B5EF4-FFF2-40B4-BE49-F238E27FC236}">
                        <a16:creationId xmlns:a16="http://schemas.microsoft.com/office/drawing/2014/main" id="{E54125C9-FDDF-23E7-2AB1-DFC820844E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4" name="Group 15">
                  <a:extLst>
                    <a:ext uri="{FF2B5EF4-FFF2-40B4-BE49-F238E27FC236}">
                      <a16:creationId xmlns:a16="http://schemas.microsoft.com/office/drawing/2014/main" id="{5AAC3DFF-1C84-62DC-17FA-41FD139B8D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978" name="Rectangle 16">
                    <a:extLst>
                      <a:ext uri="{FF2B5EF4-FFF2-40B4-BE49-F238E27FC236}">
                        <a16:creationId xmlns:a16="http://schemas.microsoft.com/office/drawing/2014/main" id="{856E7B3A-E4F5-70C2-97C9-FE45D6FACA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79" name="Rectangle 17">
                    <a:extLst>
                      <a:ext uri="{FF2B5EF4-FFF2-40B4-BE49-F238E27FC236}">
                        <a16:creationId xmlns:a16="http://schemas.microsoft.com/office/drawing/2014/main" id="{296B7597-39E7-4660-B537-213CFF61D9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5" name="Group 18">
                  <a:extLst>
                    <a:ext uri="{FF2B5EF4-FFF2-40B4-BE49-F238E27FC236}">
                      <a16:creationId xmlns:a16="http://schemas.microsoft.com/office/drawing/2014/main" id="{2D23F828-EE53-A93D-5944-5C901CF9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0976" name="Rectangle 19">
                    <a:extLst>
                      <a:ext uri="{FF2B5EF4-FFF2-40B4-BE49-F238E27FC236}">
                        <a16:creationId xmlns:a16="http://schemas.microsoft.com/office/drawing/2014/main" id="{4B79B412-112D-C7C0-D8ED-00976C646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77" name="Rectangle 20">
                    <a:extLst>
                      <a:ext uri="{FF2B5EF4-FFF2-40B4-BE49-F238E27FC236}">
                        <a16:creationId xmlns:a16="http://schemas.microsoft.com/office/drawing/2014/main" id="{16FBA8D2-5210-BEC1-18DB-2BB1A613E1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58673EF9-1A9E-1FD2-CD4D-C12450989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096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4D09CC4-8F00-2583-B7C9-787536BEA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08F58806-5E98-7654-FF7F-F4FF12926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45275" cy="715962"/>
          </a:xfrm>
        </p:spPr>
        <p:txBody>
          <a:bodyPr/>
          <a:lstStyle/>
          <a:p>
            <a:pPr eaLnBrk="1" hangingPunct="1"/>
            <a:r>
              <a:rPr lang="en-US" altLang="en-US" sz="2800"/>
              <a:t>Modeling of Aerodynamic Resistance on A Vehicle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5" name="Object 13">
                <a:extLst>
                  <a:ext uri="{FF2B5EF4-FFF2-40B4-BE49-F238E27FC236}">
                    <a16:creationId xmlns:a16="http://schemas.microsoft.com/office/drawing/2014/main" id="{4ED2E855-9038-7978-FB62-E1F6B3E06F1E}"/>
                  </a:ext>
                </a:extLst>
              </p:cNvPr>
              <p:cNvSpPr txBox="1"/>
              <p:nvPr/>
            </p:nvSpPr>
            <p:spPr bwMode="auto">
              <a:xfrm>
                <a:off x="4144963" y="5026025"/>
                <a:ext cx="215265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𝑑𝑦𝑛𝑎𝑚𝑖𝑐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085" name="Object 13">
                <a:extLst>
                  <a:ext uri="{FF2B5EF4-FFF2-40B4-BE49-F238E27FC236}">
                    <a16:creationId xmlns:a16="http://schemas.microsoft.com/office/drawing/2014/main" id="{4ED2E855-9038-7978-FB62-E1F6B3E06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963" y="5026025"/>
                <a:ext cx="2152650" cy="822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6" name="Rectangle 14">
            <a:extLst>
              <a:ext uri="{FF2B5EF4-FFF2-40B4-BE49-F238E27FC236}">
                <a16:creationId xmlns:a16="http://schemas.microsoft.com/office/drawing/2014/main" id="{E4772499-287E-8D4E-1BBA-248F7A3F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175250"/>
            <a:ext cx="323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Define, Dynamic Pressure: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aseline="-2500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41989" name="Rectangle 17">
            <a:extLst>
              <a:ext uri="{FF2B5EF4-FFF2-40B4-BE49-F238E27FC236}">
                <a16:creationId xmlns:a16="http://schemas.microsoft.com/office/drawing/2014/main" id="{D96678AD-2FAF-EB96-BEB2-1ACDE56F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52850"/>
            <a:ext cx="2012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-2500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pic>
        <p:nvPicPr>
          <p:cNvPr id="16" name="Picture 5" descr="image003">
            <a:extLst>
              <a:ext uri="{FF2B5EF4-FFF2-40B4-BE49-F238E27FC236}">
                <a16:creationId xmlns:a16="http://schemas.microsoft.com/office/drawing/2014/main" id="{3BD92B1F-CB73-B0EF-1AF6-02C63CC5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547813"/>
            <a:ext cx="541337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1" name="Group 38">
            <a:extLst>
              <a:ext uri="{FF2B5EF4-FFF2-40B4-BE49-F238E27FC236}">
                <a16:creationId xmlns:a16="http://schemas.microsoft.com/office/drawing/2014/main" id="{27CE9562-69C9-4FB8-FFAC-85D6FFCF67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997" name="Group 19">
              <a:extLst>
                <a:ext uri="{FF2B5EF4-FFF2-40B4-BE49-F238E27FC236}">
                  <a16:creationId xmlns:a16="http://schemas.microsoft.com/office/drawing/2014/main" id="{BF528EB8-29FC-8E33-C8E8-80238870D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999" name="Group 8">
                <a:extLst>
                  <a:ext uri="{FF2B5EF4-FFF2-40B4-BE49-F238E27FC236}">
                    <a16:creationId xmlns:a16="http://schemas.microsoft.com/office/drawing/2014/main" id="{B2115894-9446-4A5F-5A99-13EA1F8380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2001" name="Group 9">
                  <a:extLst>
                    <a:ext uri="{FF2B5EF4-FFF2-40B4-BE49-F238E27FC236}">
                      <a16:creationId xmlns:a16="http://schemas.microsoft.com/office/drawing/2014/main" id="{540E1F7D-C808-995F-FECF-FC36E689BC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011" name="Rectangle 10">
                    <a:extLst>
                      <a:ext uri="{FF2B5EF4-FFF2-40B4-BE49-F238E27FC236}">
                        <a16:creationId xmlns:a16="http://schemas.microsoft.com/office/drawing/2014/main" id="{D71BBB41-8FF5-3C2F-812A-3A8FEB733F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2" name="Rectangle 11">
                    <a:extLst>
                      <a:ext uri="{FF2B5EF4-FFF2-40B4-BE49-F238E27FC236}">
                        <a16:creationId xmlns:a16="http://schemas.microsoft.com/office/drawing/2014/main" id="{D31230C1-AA28-C09A-E7AC-1FF1E1809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2" name="Group 12">
                  <a:extLst>
                    <a:ext uri="{FF2B5EF4-FFF2-40B4-BE49-F238E27FC236}">
                      <a16:creationId xmlns:a16="http://schemas.microsoft.com/office/drawing/2014/main" id="{9B747867-1A76-E1EF-A00F-A622ACA7B7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2009" name="Rectangle 13">
                    <a:extLst>
                      <a:ext uri="{FF2B5EF4-FFF2-40B4-BE49-F238E27FC236}">
                        <a16:creationId xmlns:a16="http://schemas.microsoft.com/office/drawing/2014/main" id="{0F65571C-8786-5195-FB52-BB4AB85A51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0" name="Rectangle 14">
                    <a:extLst>
                      <a:ext uri="{FF2B5EF4-FFF2-40B4-BE49-F238E27FC236}">
                        <a16:creationId xmlns:a16="http://schemas.microsoft.com/office/drawing/2014/main" id="{D0B7DB42-108C-3ECA-11A7-0AD7CBFCA6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3" name="Group 15">
                  <a:extLst>
                    <a:ext uri="{FF2B5EF4-FFF2-40B4-BE49-F238E27FC236}">
                      <a16:creationId xmlns:a16="http://schemas.microsoft.com/office/drawing/2014/main" id="{A0A0EEF9-4F73-5779-DA18-5A461E2066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2007" name="Rectangle 16">
                    <a:extLst>
                      <a:ext uri="{FF2B5EF4-FFF2-40B4-BE49-F238E27FC236}">
                        <a16:creationId xmlns:a16="http://schemas.microsoft.com/office/drawing/2014/main" id="{F9F0FC1B-6AB3-EC14-799B-4E417AE1A6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8" name="Rectangle 17">
                    <a:extLst>
                      <a:ext uri="{FF2B5EF4-FFF2-40B4-BE49-F238E27FC236}">
                        <a16:creationId xmlns:a16="http://schemas.microsoft.com/office/drawing/2014/main" id="{77D4A2CB-DD25-9524-67AD-D4CE539EFE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4" name="Group 18">
                  <a:extLst>
                    <a:ext uri="{FF2B5EF4-FFF2-40B4-BE49-F238E27FC236}">
                      <a16:creationId xmlns:a16="http://schemas.microsoft.com/office/drawing/2014/main" id="{426A6901-0F05-480F-D0D2-79F43FBBB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005" name="Rectangle 19">
                    <a:extLst>
                      <a:ext uri="{FF2B5EF4-FFF2-40B4-BE49-F238E27FC236}">
                        <a16:creationId xmlns:a16="http://schemas.microsoft.com/office/drawing/2014/main" id="{224ADE43-7EC2-1788-5B2B-5B5397FFE0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6" name="Rectangle 20">
                    <a:extLst>
                      <a:ext uri="{FF2B5EF4-FFF2-40B4-BE49-F238E27FC236}">
                        <a16:creationId xmlns:a16="http://schemas.microsoft.com/office/drawing/2014/main" id="{D701FB8C-7102-CA4A-BE23-538B62AB5F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F2A9B4F2-979A-5E06-827D-B8DC046B7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99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2ECF8FA-1A5D-6DF8-8D9D-288A5A03A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2" name="TextBox 1">
            <a:extLst>
              <a:ext uri="{FF2B5EF4-FFF2-40B4-BE49-F238E27FC236}">
                <a16:creationId xmlns:a16="http://schemas.microsoft.com/office/drawing/2014/main" id="{F81CACEA-5375-0C72-4F18-7BFA9D29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1085850"/>
            <a:ext cx="383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Light and Projection Analogy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13">
                <a:extLst>
                  <a:ext uri="{FF2B5EF4-FFF2-40B4-BE49-F238E27FC236}">
                    <a16:creationId xmlns:a16="http://schemas.microsoft.com/office/drawing/2014/main" id="{4B1C1C43-ECD4-DB4F-AD09-27936633ECBC}"/>
                  </a:ext>
                </a:extLst>
              </p:cNvPr>
              <p:cNvSpPr txBox="1"/>
              <p:nvPr/>
            </p:nvSpPr>
            <p:spPr bwMode="auto">
              <a:xfrm>
                <a:off x="4430713" y="5762625"/>
                <a:ext cx="2949575" cy="9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𝑑𝑦𝑛𝑎𝑚𝑖𝑐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1" name="Object 13">
                <a:extLst>
                  <a:ext uri="{FF2B5EF4-FFF2-40B4-BE49-F238E27FC236}">
                    <a16:creationId xmlns:a16="http://schemas.microsoft.com/office/drawing/2014/main" id="{4B1C1C43-ECD4-DB4F-AD09-27936633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0713" y="5762625"/>
                <a:ext cx="2949575" cy="901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4">
            <a:extLst>
              <a:ext uri="{FF2B5EF4-FFF2-40B4-BE49-F238E27FC236}">
                <a16:creationId xmlns:a16="http://schemas.microsoft.com/office/drawing/2014/main" id="{833402F8-B36B-2C8F-C324-A1EB3E62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56313"/>
            <a:ext cx="3748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Maximum Possible Resistance: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aseline="-2500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F1C24BE-5AA1-9997-1E53-295EB0115D0D}"/>
              </a:ext>
            </a:extLst>
          </p:cNvPr>
          <p:cNvSpPr/>
          <p:nvPr/>
        </p:nvSpPr>
        <p:spPr>
          <a:xfrm rot="17484096">
            <a:off x="5249999" y="1596987"/>
            <a:ext cx="1676400" cy="1652587"/>
          </a:xfrm>
          <a:prstGeom prst="parallelogram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F141D-6E96-E4A0-756F-F90054088B13}"/>
              </a:ext>
            </a:extLst>
          </p:cNvPr>
          <p:cNvSpPr/>
          <p:nvPr/>
        </p:nvSpPr>
        <p:spPr>
          <a:xfrm>
            <a:off x="4071938" y="2076450"/>
            <a:ext cx="1149350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uild="p" autoUpdateAnimBg="0"/>
      <p:bldP spid="32" grpId="0" build="p" autoUpdateAnimBg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C1EE7EA7-F133-C567-DE36-7910BBFB6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45275" cy="715962"/>
          </a:xfrm>
        </p:spPr>
        <p:txBody>
          <a:bodyPr/>
          <a:lstStyle/>
          <a:p>
            <a:pPr eaLnBrk="1" hangingPunct="1"/>
            <a:r>
              <a:rPr lang="en-US" altLang="en-US" sz="2800"/>
              <a:t>Modeling of Aerodynamic Resistance on A Vehicle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4" name="Object 12">
                <a:extLst>
                  <a:ext uri="{FF2B5EF4-FFF2-40B4-BE49-F238E27FC236}">
                    <a16:creationId xmlns:a16="http://schemas.microsoft.com/office/drawing/2014/main" id="{E2DADCCD-60D3-251D-DF0B-5FAE1E85B7B0}"/>
                  </a:ext>
                </a:extLst>
              </p:cNvPr>
              <p:cNvSpPr txBox="1"/>
              <p:nvPr/>
            </p:nvSpPr>
            <p:spPr bwMode="auto">
              <a:xfrm>
                <a:off x="1422400" y="2667000"/>
                <a:ext cx="3098800" cy="798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𝑎𝑒𝑟𝑜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 = 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084" name="Object 12">
                <a:extLst>
                  <a:ext uri="{FF2B5EF4-FFF2-40B4-BE49-F238E27FC236}">
                    <a16:creationId xmlns:a16="http://schemas.microsoft.com/office/drawing/2014/main" id="{E2DADCCD-60D3-251D-DF0B-5FAE1E85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2400" y="2667000"/>
                <a:ext cx="3098800" cy="798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3" name="Object 11">
                <a:extLst>
                  <a:ext uri="{FF2B5EF4-FFF2-40B4-BE49-F238E27FC236}">
                    <a16:creationId xmlns:a16="http://schemas.microsoft.com/office/drawing/2014/main" id="{87C6DE2E-B979-EF99-5444-7863932B644F}"/>
                  </a:ext>
                </a:extLst>
              </p:cNvPr>
              <p:cNvSpPr txBox="1"/>
              <p:nvPr/>
            </p:nvSpPr>
            <p:spPr bwMode="auto">
              <a:xfrm>
                <a:off x="1211263" y="3697288"/>
                <a:ext cx="3062287" cy="892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𝑎𝑒𝑟𝑜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 = 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083" name="Object 11">
                <a:extLst>
                  <a:ext uri="{FF2B5EF4-FFF2-40B4-BE49-F238E27FC236}">
                    <a16:creationId xmlns:a16="http://schemas.microsoft.com/office/drawing/2014/main" id="{87C6DE2E-B979-EF99-5444-7863932B6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263" y="3697288"/>
                <a:ext cx="3062287" cy="892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" name="Object 10">
                <a:extLst>
                  <a:ext uri="{FF2B5EF4-FFF2-40B4-BE49-F238E27FC236}">
                    <a16:creationId xmlns:a16="http://schemas.microsoft.com/office/drawing/2014/main" id="{B0B51F7D-5A69-395E-BB3D-47DF9E2ABD93}"/>
                  </a:ext>
                </a:extLst>
              </p:cNvPr>
              <p:cNvSpPr txBox="1"/>
              <p:nvPr/>
            </p:nvSpPr>
            <p:spPr bwMode="auto">
              <a:xfrm>
                <a:off x="1925638" y="4802188"/>
                <a:ext cx="4902200" cy="882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𝑎𝑒𝑟𝑜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 (1.2) 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𝑣𝑒h𝑖𝑐𝑙𝑒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+ 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082" name="Object 10">
                <a:extLst>
                  <a:ext uri="{FF2B5EF4-FFF2-40B4-BE49-F238E27FC236}">
                    <a16:creationId xmlns:a16="http://schemas.microsoft.com/office/drawing/2014/main" id="{B0B51F7D-5A69-395E-BB3D-47DF9E2AB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38" y="4802188"/>
                <a:ext cx="4902200" cy="882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Object 9">
                <a:extLst>
                  <a:ext uri="{FF2B5EF4-FFF2-40B4-BE49-F238E27FC236}">
                    <a16:creationId xmlns:a16="http://schemas.microsoft.com/office/drawing/2014/main" id="{BA4DAF4D-32A5-398A-A877-F0B45C0D5D6B}"/>
                  </a:ext>
                </a:extLst>
              </p:cNvPr>
              <p:cNvSpPr txBox="1"/>
              <p:nvPr/>
            </p:nvSpPr>
            <p:spPr bwMode="auto">
              <a:xfrm>
                <a:off x="3500438" y="6045200"/>
                <a:ext cx="2514600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𝑎𝑒𝑟𝑜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𝑎𝑒𝑟𝑜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𝑣𝑒h𝑖𝑐𝑙𝑒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081" name="Object 9">
                <a:extLst>
                  <a:ext uri="{FF2B5EF4-FFF2-40B4-BE49-F238E27FC236}">
                    <a16:creationId xmlns:a16="http://schemas.microsoft.com/office/drawing/2014/main" id="{BA4DAF4D-32A5-398A-A877-F0B45C0D5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438" y="6045200"/>
                <a:ext cx="2514600" cy="492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7" name="Rectangle 15">
            <a:extLst>
              <a:ext uri="{FF2B5EF4-FFF2-40B4-BE49-F238E27FC236}">
                <a16:creationId xmlns:a16="http://schemas.microsoft.com/office/drawing/2014/main" id="{37C58EC0-7B70-6BEC-0CFB-B0901CD6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2149475"/>
            <a:ext cx="310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Aerodynamic Drag Force: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6" name="Rectangle 17">
            <a:extLst>
              <a:ext uri="{FF2B5EF4-FFF2-40B4-BE49-F238E27FC236}">
                <a16:creationId xmlns:a16="http://schemas.microsoft.com/office/drawing/2014/main" id="{09F377AF-54D9-7CE2-F856-F0D7DA63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52850"/>
            <a:ext cx="2012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-2500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D8AAAB6E-1715-7F3B-6853-3B352D77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5957888"/>
            <a:ext cx="2954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-25000">
                <a:latin typeface="Arial" panose="020B0604020202020204" pitchFamily="34" charset="0"/>
                <a:cs typeface="Times New Roman" panose="02020603050405020304" pitchFamily="18" charset="0"/>
              </a:rPr>
              <a:t>				</a:t>
            </a:r>
            <a:endParaRPr lang="en-US" altLang="en-US" sz="1100" baseline="-25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Aero Power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5" descr="image003">
            <a:extLst>
              <a:ext uri="{FF2B5EF4-FFF2-40B4-BE49-F238E27FC236}">
                <a16:creationId xmlns:a16="http://schemas.microsoft.com/office/drawing/2014/main" id="{01437E57-6A82-CEDA-6DB1-3D2EA7AF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810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9" name="Group 38">
            <a:extLst>
              <a:ext uri="{FF2B5EF4-FFF2-40B4-BE49-F238E27FC236}">
                <a16:creationId xmlns:a16="http://schemas.microsoft.com/office/drawing/2014/main" id="{9C005838-49B9-39B0-1CFE-40487D48EC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3021" name="Group 19">
              <a:extLst>
                <a:ext uri="{FF2B5EF4-FFF2-40B4-BE49-F238E27FC236}">
                  <a16:creationId xmlns:a16="http://schemas.microsoft.com/office/drawing/2014/main" id="{54FD09E8-FAB3-B77E-9612-50C794E8B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3023" name="Group 8">
                <a:extLst>
                  <a:ext uri="{FF2B5EF4-FFF2-40B4-BE49-F238E27FC236}">
                    <a16:creationId xmlns:a16="http://schemas.microsoft.com/office/drawing/2014/main" id="{97D0127D-9EC0-3E0E-2007-51C92397D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3025" name="Group 9">
                  <a:extLst>
                    <a:ext uri="{FF2B5EF4-FFF2-40B4-BE49-F238E27FC236}">
                      <a16:creationId xmlns:a16="http://schemas.microsoft.com/office/drawing/2014/main" id="{F5333611-21AA-2E65-DBDE-BE98040880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035" name="Rectangle 10">
                    <a:extLst>
                      <a:ext uri="{FF2B5EF4-FFF2-40B4-BE49-F238E27FC236}">
                        <a16:creationId xmlns:a16="http://schemas.microsoft.com/office/drawing/2014/main" id="{9501EE72-08B7-216D-FF9D-A42B5FF19C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36" name="Rectangle 11">
                    <a:extLst>
                      <a:ext uri="{FF2B5EF4-FFF2-40B4-BE49-F238E27FC236}">
                        <a16:creationId xmlns:a16="http://schemas.microsoft.com/office/drawing/2014/main" id="{65D964E6-E3CA-DE00-AB9A-28398A3F4A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26" name="Group 12">
                  <a:extLst>
                    <a:ext uri="{FF2B5EF4-FFF2-40B4-BE49-F238E27FC236}">
                      <a16:creationId xmlns:a16="http://schemas.microsoft.com/office/drawing/2014/main" id="{2CD290BF-AF34-6E77-A476-EDF72966F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3033" name="Rectangle 13">
                    <a:extLst>
                      <a:ext uri="{FF2B5EF4-FFF2-40B4-BE49-F238E27FC236}">
                        <a16:creationId xmlns:a16="http://schemas.microsoft.com/office/drawing/2014/main" id="{06E6232C-14F5-5EC9-B48D-D817CCA2E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34" name="Rectangle 14">
                    <a:extLst>
                      <a:ext uri="{FF2B5EF4-FFF2-40B4-BE49-F238E27FC236}">
                        <a16:creationId xmlns:a16="http://schemas.microsoft.com/office/drawing/2014/main" id="{744297DA-FB96-2B31-2DBC-90726F6284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27" name="Group 15">
                  <a:extLst>
                    <a:ext uri="{FF2B5EF4-FFF2-40B4-BE49-F238E27FC236}">
                      <a16:creationId xmlns:a16="http://schemas.microsoft.com/office/drawing/2014/main" id="{E6958456-1DB9-63AA-1A89-07047DFE99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031" name="Rectangle 16">
                    <a:extLst>
                      <a:ext uri="{FF2B5EF4-FFF2-40B4-BE49-F238E27FC236}">
                        <a16:creationId xmlns:a16="http://schemas.microsoft.com/office/drawing/2014/main" id="{F02272B3-AEF7-7BCD-EAD1-00D47E599E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32" name="Rectangle 17">
                    <a:extLst>
                      <a:ext uri="{FF2B5EF4-FFF2-40B4-BE49-F238E27FC236}">
                        <a16:creationId xmlns:a16="http://schemas.microsoft.com/office/drawing/2014/main" id="{9B75E611-F3E6-4F71-0983-DAA431B4C5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28" name="Group 18">
                  <a:extLst>
                    <a:ext uri="{FF2B5EF4-FFF2-40B4-BE49-F238E27FC236}">
                      <a16:creationId xmlns:a16="http://schemas.microsoft.com/office/drawing/2014/main" id="{E4535F2E-85E7-B6CE-3A15-409F3255D0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029" name="Rectangle 19">
                    <a:extLst>
                      <a:ext uri="{FF2B5EF4-FFF2-40B4-BE49-F238E27FC236}">
                        <a16:creationId xmlns:a16="http://schemas.microsoft.com/office/drawing/2014/main" id="{EA98A7AF-4592-EDDB-B40E-5C17927E70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30" name="Rectangle 20">
                    <a:extLst>
                      <a:ext uri="{FF2B5EF4-FFF2-40B4-BE49-F238E27FC236}">
                        <a16:creationId xmlns:a16="http://schemas.microsoft.com/office/drawing/2014/main" id="{1443569F-2232-A4FA-2229-54A86732B5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F9C20181-6196-3295-35F6-B41C26A65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30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58DC935-C60F-14A6-AFD4-69901B7C7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15">
            <a:extLst>
              <a:ext uri="{FF2B5EF4-FFF2-40B4-BE49-F238E27FC236}">
                <a16:creationId xmlns:a16="http://schemas.microsoft.com/office/drawing/2014/main" id="{235EA25D-655E-C442-C09F-A2A98CC5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1093788"/>
            <a:ext cx="755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Actual resistance force is proportional to product of Maximum possible force and an aerodynamic variable:</a:t>
            </a:r>
            <a:endParaRPr lang="en-US" altLang="en-US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81C579-C33D-8E01-57D5-5BBF96C7E186}"/>
                  </a:ext>
                </a:extLst>
              </p14:cNvPr>
              <p14:cNvContentPartPr/>
              <p14:nvPr/>
            </p14:nvContentPartPr>
            <p14:xfrm>
              <a:off x="2830680" y="3242880"/>
              <a:ext cx="861120" cy="225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81C579-C33D-8E01-57D5-5BBF96C7E1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1320" y="3233520"/>
                <a:ext cx="879840" cy="227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p" autoUpdateAnimBg="0"/>
      <p:bldP spid="3090" grpId="0" build="p" autoUpdateAnimBg="0"/>
      <p:bldP spid="3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87C0265E-531C-187B-3609-BF5965A59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45275" cy="715962"/>
          </a:xfrm>
        </p:spPr>
        <p:txBody>
          <a:bodyPr/>
          <a:lstStyle/>
          <a:p>
            <a:pPr eaLnBrk="1" hangingPunct="1"/>
            <a:r>
              <a:rPr lang="en-US" altLang="en-US" sz="2800"/>
              <a:t>Aerodynamic Power Demanded by A Vehicle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BDC05EAC-9C4C-230C-1420-EE4943D4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271588"/>
            <a:ext cx="6905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38">
            <a:extLst>
              <a:ext uri="{FF2B5EF4-FFF2-40B4-BE49-F238E27FC236}">
                <a16:creationId xmlns:a16="http://schemas.microsoft.com/office/drawing/2014/main" id="{043FBEBF-222A-E8BA-C772-66027F6A17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4037" name="Group 19">
              <a:extLst>
                <a:ext uri="{FF2B5EF4-FFF2-40B4-BE49-F238E27FC236}">
                  <a16:creationId xmlns:a16="http://schemas.microsoft.com/office/drawing/2014/main" id="{BFF2BD94-9819-69B0-593C-D2108839D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039" name="Group 8">
                <a:extLst>
                  <a:ext uri="{FF2B5EF4-FFF2-40B4-BE49-F238E27FC236}">
                    <a16:creationId xmlns:a16="http://schemas.microsoft.com/office/drawing/2014/main" id="{C3110CAE-6875-749D-1E99-9488C54FAB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041" name="Group 9">
                  <a:extLst>
                    <a:ext uri="{FF2B5EF4-FFF2-40B4-BE49-F238E27FC236}">
                      <a16:creationId xmlns:a16="http://schemas.microsoft.com/office/drawing/2014/main" id="{A80B6D28-4DCB-A455-4046-C43CB9E2E2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051" name="Rectangle 10">
                    <a:extLst>
                      <a:ext uri="{FF2B5EF4-FFF2-40B4-BE49-F238E27FC236}">
                        <a16:creationId xmlns:a16="http://schemas.microsoft.com/office/drawing/2014/main" id="{5F14829A-4F52-74F1-877C-1B8FC4847A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2" name="Rectangle 11">
                    <a:extLst>
                      <a:ext uri="{FF2B5EF4-FFF2-40B4-BE49-F238E27FC236}">
                        <a16:creationId xmlns:a16="http://schemas.microsoft.com/office/drawing/2014/main" id="{5C3752CE-B9AF-D2B6-32EC-58044A3715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42" name="Group 12">
                  <a:extLst>
                    <a:ext uri="{FF2B5EF4-FFF2-40B4-BE49-F238E27FC236}">
                      <a16:creationId xmlns:a16="http://schemas.microsoft.com/office/drawing/2014/main" id="{BCB653A1-B627-C0D2-6B21-7B26ACE78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4049" name="Rectangle 13">
                    <a:extLst>
                      <a:ext uri="{FF2B5EF4-FFF2-40B4-BE49-F238E27FC236}">
                        <a16:creationId xmlns:a16="http://schemas.microsoft.com/office/drawing/2014/main" id="{1018E565-D33F-6274-F4C4-3254ED5E17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0" name="Rectangle 14">
                    <a:extLst>
                      <a:ext uri="{FF2B5EF4-FFF2-40B4-BE49-F238E27FC236}">
                        <a16:creationId xmlns:a16="http://schemas.microsoft.com/office/drawing/2014/main" id="{953BA931-A485-0E50-D008-2AA8FD1FD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43" name="Group 15">
                  <a:extLst>
                    <a:ext uri="{FF2B5EF4-FFF2-40B4-BE49-F238E27FC236}">
                      <a16:creationId xmlns:a16="http://schemas.microsoft.com/office/drawing/2014/main" id="{FA925B9B-8805-9DC3-F594-FAFDCCA682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047" name="Rectangle 16">
                    <a:extLst>
                      <a:ext uri="{FF2B5EF4-FFF2-40B4-BE49-F238E27FC236}">
                        <a16:creationId xmlns:a16="http://schemas.microsoft.com/office/drawing/2014/main" id="{99C419E3-8469-BC94-7342-6E93D8425B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48" name="Rectangle 17">
                    <a:extLst>
                      <a:ext uri="{FF2B5EF4-FFF2-40B4-BE49-F238E27FC236}">
                        <a16:creationId xmlns:a16="http://schemas.microsoft.com/office/drawing/2014/main" id="{4275A57B-BED1-AE1A-A36D-ED73F44248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44" name="Group 18">
                  <a:extLst>
                    <a:ext uri="{FF2B5EF4-FFF2-40B4-BE49-F238E27FC236}">
                      <a16:creationId xmlns:a16="http://schemas.microsoft.com/office/drawing/2014/main" id="{CE641B81-5F0F-EEC9-A5F6-25917767A1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045" name="Rectangle 19">
                    <a:extLst>
                      <a:ext uri="{FF2B5EF4-FFF2-40B4-BE49-F238E27FC236}">
                        <a16:creationId xmlns:a16="http://schemas.microsoft.com/office/drawing/2014/main" id="{FB9B27A5-4333-3664-BD52-35DC5CE667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46" name="Rectangle 20">
                    <a:extLst>
                      <a:ext uri="{FF2B5EF4-FFF2-40B4-BE49-F238E27FC236}">
                        <a16:creationId xmlns:a16="http://schemas.microsoft.com/office/drawing/2014/main" id="{DBF1F71D-E158-8F87-FE8D-B8CD6ED3D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50A910B2-4D6D-7CDE-9B07-07CFDC975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403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1F1D134-A4A1-D496-8476-E6CE36989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199BDC3-6412-CF2B-170F-4AD4193F2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68263"/>
            <a:ext cx="7772400" cy="1143000"/>
          </a:xfrm>
        </p:spPr>
        <p:txBody>
          <a:bodyPr/>
          <a:lstStyle/>
          <a:p>
            <a:pPr eaLnBrk="1" hangingPunct="1"/>
            <a:r>
              <a:rPr lang="en-IN" altLang="en-US" sz="2800"/>
              <a:t>Aerodynamic Drag Coefficient </a:t>
            </a:r>
            <a:r>
              <a:rPr lang="en-US" altLang="en-US" sz="2800" b="1"/>
              <a:t>C</a:t>
            </a:r>
            <a:r>
              <a:rPr lang="en-US" altLang="en-US" sz="2800" b="1" baseline="-25000"/>
              <a:t>d</a:t>
            </a:r>
            <a:endParaRPr lang="en-US" altLang="en-US" sz="280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8E83EBE-20A4-A00D-8C37-524D52994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075" y="1611313"/>
            <a:ext cx="8645525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The typical modern cars achieves a drag coefficient of between 0.30 and 0.35. 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Notably, certain cars can achieve figures of 0.25-0.30, although sometimes designers deliberately increase drag in order to reduce lift.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SUVs, with their flatter shapes, typically achieve a C</a:t>
            </a:r>
            <a:r>
              <a:rPr lang="en-US" altLang="en-US" sz="2400" baseline="-25000">
                <a:cs typeface="Times New Roman" panose="02020603050405020304" pitchFamily="18" charset="0"/>
              </a:rPr>
              <a:t>d</a:t>
            </a:r>
            <a:r>
              <a:rPr lang="en-US" altLang="en-US" sz="2400">
                <a:cs typeface="Times New Roman" panose="02020603050405020304" pitchFamily="18" charset="0"/>
              </a:rPr>
              <a:t> of 0.35–0.45. </a:t>
            </a:r>
          </a:p>
          <a:p>
            <a:pPr eaLnBrk="1" hangingPunct="1"/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70" name="Ink 8">
                <a:extLst>
                  <a:ext uri="{FF2B5EF4-FFF2-40B4-BE49-F238E27FC236}">
                    <a16:creationId xmlns:a16="http://schemas.microsoft.com/office/drawing/2014/main" id="{EB54EB33-E576-24E5-F77B-2ACEEE6C04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7938"/>
              <a:ext cx="9525" cy="0"/>
            </p14:xfrm>
          </p:contentPart>
        </mc:Choice>
        <mc:Fallback xmlns="">
          <p:pic>
            <p:nvPicPr>
              <p:cNvPr id="7170" name="Ink 8">
                <a:extLst>
                  <a:ext uri="{FF2B5EF4-FFF2-40B4-BE49-F238E27FC236}">
                    <a16:creationId xmlns:a16="http://schemas.microsoft.com/office/drawing/2014/main" id="{EB54EB33-E576-24E5-F77B-2ACEEE6C04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9288" y="7938"/>
                <a:ext cx="22225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1" name="Ink 15">
                <a:extLst>
                  <a:ext uri="{FF2B5EF4-FFF2-40B4-BE49-F238E27FC236}">
                    <a16:creationId xmlns:a16="http://schemas.microsoft.com/office/drawing/2014/main" id="{50360261-7DD4-356B-FA29-7843FE3C10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4713" y="5870575"/>
              <a:ext cx="6350" cy="6350"/>
            </p14:xfrm>
          </p:contentPart>
        </mc:Choice>
        <mc:Fallback xmlns="">
          <p:pic>
            <p:nvPicPr>
              <p:cNvPr id="7171" name="Ink 15">
                <a:extLst>
                  <a:ext uri="{FF2B5EF4-FFF2-40B4-BE49-F238E27FC236}">
                    <a16:creationId xmlns:a16="http://schemas.microsoft.com/office/drawing/2014/main" id="{50360261-7DD4-356B-FA29-7843FE3C10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7535" y="5864882"/>
                <a:ext cx="20707" cy="17736"/>
              </a:xfrm>
              <a:prstGeom prst="rect">
                <a:avLst/>
              </a:prstGeom>
            </p:spPr>
          </p:pic>
        </mc:Fallback>
      </mc:AlternateContent>
      <p:grpSp>
        <p:nvGrpSpPr>
          <p:cNvPr id="45062" name="Group 38">
            <a:extLst>
              <a:ext uri="{FF2B5EF4-FFF2-40B4-BE49-F238E27FC236}">
                <a16:creationId xmlns:a16="http://schemas.microsoft.com/office/drawing/2014/main" id="{D20F1CE1-2230-794B-9F8D-2E6202885C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5063" name="Group 19">
              <a:extLst>
                <a:ext uri="{FF2B5EF4-FFF2-40B4-BE49-F238E27FC236}">
                  <a16:creationId xmlns:a16="http://schemas.microsoft.com/office/drawing/2014/main" id="{626EE9F7-2622-0B6E-25D5-F894C70E2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5065" name="Group 8">
                <a:extLst>
                  <a:ext uri="{FF2B5EF4-FFF2-40B4-BE49-F238E27FC236}">
                    <a16:creationId xmlns:a16="http://schemas.microsoft.com/office/drawing/2014/main" id="{627E9D3A-3AD6-D4B4-0879-9BB80D470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5067" name="Group 9">
                  <a:extLst>
                    <a:ext uri="{FF2B5EF4-FFF2-40B4-BE49-F238E27FC236}">
                      <a16:creationId xmlns:a16="http://schemas.microsoft.com/office/drawing/2014/main" id="{52FF1773-6E82-32A7-1911-FECA87197E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5077" name="Rectangle 10">
                    <a:extLst>
                      <a:ext uri="{FF2B5EF4-FFF2-40B4-BE49-F238E27FC236}">
                        <a16:creationId xmlns:a16="http://schemas.microsoft.com/office/drawing/2014/main" id="{416E624E-258F-22D8-3479-42AAB498DA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8" name="Rectangle 11">
                    <a:extLst>
                      <a:ext uri="{FF2B5EF4-FFF2-40B4-BE49-F238E27FC236}">
                        <a16:creationId xmlns:a16="http://schemas.microsoft.com/office/drawing/2014/main" id="{D40EC64B-8B96-D368-B092-64788568FC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068" name="Group 12">
                  <a:extLst>
                    <a:ext uri="{FF2B5EF4-FFF2-40B4-BE49-F238E27FC236}">
                      <a16:creationId xmlns:a16="http://schemas.microsoft.com/office/drawing/2014/main" id="{A16512D0-E6C3-B726-692A-7ABB8A74D5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075" name="Rectangle 13">
                    <a:extLst>
                      <a:ext uri="{FF2B5EF4-FFF2-40B4-BE49-F238E27FC236}">
                        <a16:creationId xmlns:a16="http://schemas.microsoft.com/office/drawing/2014/main" id="{9557A351-33BF-9667-ECCE-5880982006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6" name="Rectangle 14">
                    <a:extLst>
                      <a:ext uri="{FF2B5EF4-FFF2-40B4-BE49-F238E27FC236}">
                        <a16:creationId xmlns:a16="http://schemas.microsoft.com/office/drawing/2014/main" id="{36C7348B-63F1-9C57-3FA8-9FED707F6A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069" name="Group 15">
                  <a:extLst>
                    <a:ext uri="{FF2B5EF4-FFF2-40B4-BE49-F238E27FC236}">
                      <a16:creationId xmlns:a16="http://schemas.microsoft.com/office/drawing/2014/main" id="{47A0C5FA-834F-17FE-A04C-4B21C5C279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073" name="Rectangle 16">
                    <a:extLst>
                      <a:ext uri="{FF2B5EF4-FFF2-40B4-BE49-F238E27FC236}">
                        <a16:creationId xmlns:a16="http://schemas.microsoft.com/office/drawing/2014/main" id="{CF1F2F58-CAB9-708F-8FC2-A465694D37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4" name="Rectangle 17">
                    <a:extLst>
                      <a:ext uri="{FF2B5EF4-FFF2-40B4-BE49-F238E27FC236}">
                        <a16:creationId xmlns:a16="http://schemas.microsoft.com/office/drawing/2014/main" id="{D0D5F776-67B7-F461-D233-EF95627B5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070" name="Group 18">
                  <a:extLst>
                    <a:ext uri="{FF2B5EF4-FFF2-40B4-BE49-F238E27FC236}">
                      <a16:creationId xmlns:a16="http://schemas.microsoft.com/office/drawing/2014/main" id="{64ADE4C4-FB03-9831-6472-EFF644640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071" name="Rectangle 19">
                    <a:extLst>
                      <a:ext uri="{FF2B5EF4-FFF2-40B4-BE49-F238E27FC236}">
                        <a16:creationId xmlns:a16="http://schemas.microsoft.com/office/drawing/2014/main" id="{DBFD7E31-D72C-78E1-D894-4E96A57C0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072" name="Rectangle 20">
                    <a:extLst>
                      <a:ext uri="{FF2B5EF4-FFF2-40B4-BE49-F238E27FC236}">
                        <a16:creationId xmlns:a16="http://schemas.microsoft.com/office/drawing/2014/main" id="{5A42E2FF-C199-0DDF-1A04-32831C335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550FD88E-5C54-158C-96B2-04CCEF1C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506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5349E46-0F93-0CFA-FB4C-0AF4213DB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226F996-A7D2-3776-4CD3-D465646C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96000" cy="1143000"/>
          </a:xfrm>
        </p:spPr>
        <p:txBody>
          <a:bodyPr/>
          <a:lstStyle/>
          <a:p>
            <a:r>
              <a:rPr lang="en-US" sz="2800" dirty="0"/>
              <a:t>Aerodynamic Outer Shape to Accommodate three Cuboids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B91A905D-350F-D802-7A05-53AAD93C34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DDE5E331-26F3-E6E0-3BB8-018D7E58F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D621D9C0-C268-4810-03CB-1947A28A3B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D3C94CFC-713A-58BA-51C2-3CB7750B67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0AC0B9A0-C3E5-32EC-AC0E-8D27D1600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3B27199-4037-2D87-7E1B-7CCF80FC2D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5CC76251-26E4-5D80-897D-0D6AF07A19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0A786C55-5F20-C941-CD48-91E87BD1E0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EBAF5296-B841-E894-30F5-8AAA9F9790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ADF8806-0C88-DDF7-DB85-3E8FED9BE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0633D983-3C0D-D641-02AF-9C24DC892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3D8AE776-A20E-B2A4-1D05-1B231127B8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9F772E5C-86EC-A4BB-1484-4A7B2D3956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A2D1F6B2-725A-9C1F-A3D8-2F764B88B2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6CBD8FD0-04A0-0397-99AB-9DBCF87A6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4041B61D-4527-CD8D-B2B7-5CF0174A0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CA3CDC7-DF26-2B09-89DE-20B042434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C759FB1-B4CD-F07D-BF20-AE937643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2467872"/>
            <a:ext cx="3290887" cy="17993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0F30A1-78C5-1C69-9075-1831C2A2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63" y="2322719"/>
            <a:ext cx="5578475" cy="2981670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9C9208-7284-B6F7-C9FF-1EEB3FC62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3290887" cy="1799328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7707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549C392-2A12-24CA-F481-E975EDF0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1435388"/>
            <a:ext cx="7006294" cy="4432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3A7FF-E801-8571-9242-79154FB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/>
              <a:t>Aerodynamics of Formula 1 Car</a:t>
            </a:r>
            <a:endParaRPr lang="en-IN" sz="2800" dirty="0"/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7E18792A-036C-78B9-BCAD-966DA40FE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2C1CA208-D1E5-BF27-9880-AB3F861E8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C3A2E64B-47B7-8156-2DC9-D56E62564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78AAB5B-49F8-1726-FC1B-0838855BC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8A1B3950-5233-D7E3-5397-394714DEE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B38C6897-1007-9A2B-2CA5-AB3C5EFAC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F2CC580D-D611-EEEC-91B3-530D6D592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81C1159E-A369-299A-9CE3-1022EC0EE1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78736196-E168-C283-44AC-31A8DCE6C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BFA6B3E-D254-98CD-F023-B49A4A1DE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42E193DB-BD7D-4BE9-8E83-DB942E4773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E02EB83F-AFC2-BDFB-C936-B3F46BF4F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26D9C226-A6C4-674C-05BB-45DAD87273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D38D49FF-1682-4956-4D41-20BD8470C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3C0D3692-EFC1-CB20-90CC-B29A07509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25909D0-6AC3-2F89-E133-CED36F01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B435D89-4F75-842B-BFEF-FA5B7E6B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3E4A7D-A8F6-00C4-EBBD-21FC204E1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53" y="1752600"/>
            <a:ext cx="8478618" cy="38620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85AA03-2BAF-078F-9959-3C875C04B92C}"/>
              </a:ext>
            </a:extLst>
          </p:cNvPr>
          <p:cNvSpPr txBox="1"/>
          <p:nvPr/>
        </p:nvSpPr>
        <p:spPr>
          <a:xfrm>
            <a:off x="588240" y="6091535"/>
            <a:ext cx="7869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 dirty="0">
                <a:solidFill>
                  <a:srgbClr val="FF0000"/>
                </a:solidFill>
                <a:latin typeface="URWPalladioL-Bold"/>
              </a:rPr>
              <a:t>Aerodynamic Study of the Wake Effects on </a:t>
            </a:r>
            <a:r>
              <a:rPr lang="en-IN" sz="1200" b="1" i="0" u="none" strike="noStrike" baseline="0" dirty="0">
                <a:solidFill>
                  <a:srgbClr val="FF0000"/>
                </a:solidFill>
                <a:latin typeface="URWPalladioL-Bold"/>
              </a:rPr>
              <a:t>a Formula 1 Car</a:t>
            </a:r>
          </a:p>
          <a:p>
            <a:pPr algn="l"/>
            <a:r>
              <a:rPr lang="en-IN" sz="1200" b="1" i="0" u="none" strike="noStrike" baseline="0" dirty="0">
                <a:solidFill>
                  <a:srgbClr val="FF0000"/>
                </a:solidFill>
                <a:latin typeface="URWPalladioL-Bold"/>
              </a:rPr>
              <a:t>Alex Guerrero and Robert Castilla *</a:t>
            </a:r>
            <a:endParaRPr lang="en-IN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A7FF-E801-8571-9242-79154FB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z="2800" dirty="0"/>
              <a:t>CFD Analysis : Freestream vs Wake</a:t>
            </a:r>
            <a:endParaRPr lang="en-IN" sz="2800" dirty="0"/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7E18792A-036C-78B9-BCAD-966DA40FE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2C1CA208-D1E5-BF27-9880-AB3F861E8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C3A2E64B-47B7-8156-2DC9-D56E62564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78AAB5B-49F8-1726-FC1B-0838855BC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8A1B3950-5233-D7E3-5397-394714DEE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B38C6897-1007-9A2B-2CA5-AB3C5EFAC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F2CC580D-D611-EEEC-91B3-530D6D592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81C1159E-A369-299A-9CE3-1022EC0EE1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78736196-E168-C283-44AC-31A8DCE6C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BFA6B3E-D254-98CD-F023-B49A4A1DE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42E193DB-BD7D-4BE9-8E83-DB942E4773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E02EB83F-AFC2-BDFB-C936-B3F46BF4F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26D9C226-A6C4-674C-05BB-45DAD87273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D38D49FF-1682-4956-4D41-20BD8470C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3C0D3692-EFC1-CB20-90CC-B29A07509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25909D0-6AC3-2F89-E133-CED36F01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B435D89-4F75-842B-BFEF-FA5B7E6B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0527C1-16B4-E30B-25F7-FFA8545D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4" y="1386351"/>
            <a:ext cx="8458200" cy="20426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6CB0D1-D964-F117-F799-49070B574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8" y="3521075"/>
            <a:ext cx="8771948" cy="24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A7FF-E801-8571-9242-79154FB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324600" cy="1143000"/>
          </a:xfrm>
        </p:spPr>
        <p:txBody>
          <a:bodyPr/>
          <a:lstStyle/>
          <a:p>
            <a:r>
              <a:rPr lang="en-US" sz="2800" b="0" i="0" u="none" strike="noStrike" baseline="0" dirty="0"/>
              <a:t>Major Car Elements Responsible for Downforce  &amp; Drag</a:t>
            </a:r>
            <a:endParaRPr lang="en-IN" sz="2800" dirty="0"/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7E18792A-036C-78B9-BCAD-966DA40FE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2C1CA208-D1E5-BF27-9880-AB3F861E8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C3A2E64B-47B7-8156-2DC9-D56E62564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78AAB5B-49F8-1726-FC1B-0838855BC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8A1B3950-5233-D7E3-5397-394714DEE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B38C6897-1007-9A2B-2CA5-AB3C5EFAC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F2CC580D-D611-EEEC-91B3-530D6D592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81C1159E-A369-299A-9CE3-1022EC0EE1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78736196-E168-C283-44AC-31A8DCE6C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BFA6B3E-D254-98CD-F023-B49A4A1DE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42E193DB-BD7D-4BE9-8E83-DB942E4773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E02EB83F-AFC2-BDFB-C936-B3F46BF4F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26D9C226-A6C4-674C-05BB-45DAD87273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D38D49FF-1682-4956-4D41-20BD8470C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3C0D3692-EFC1-CB20-90CC-B29A07509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25909D0-6AC3-2F89-E133-CED36F01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B435D89-4F75-842B-BFEF-FA5B7E6B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D8FAAC-CFAA-A247-A8DE-532973EA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6" y="1219200"/>
            <a:ext cx="8493204" cy="53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A7FF-E801-8571-9242-79154FB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/>
              <a:t>Distribution of Downforce &amp; Drag</a:t>
            </a:r>
            <a:endParaRPr lang="en-IN" sz="2800" dirty="0"/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7E18792A-036C-78B9-BCAD-966DA40FE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2C1CA208-D1E5-BF27-9880-AB3F861E8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C3A2E64B-47B7-8156-2DC9-D56E62564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78AAB5B-49F8-1726-FC1B-0838855BC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8A1B3950-5233-D7E3-5397-394714DEE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B38C6897-1007-9A2B-2CA5-AB3C5EFAC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F2CC580D-D611-EEEC-91B3-530D6D592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81C1159E-A369-299A-9CE3-1022EC0EE1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78736196-E168-C283-44AC-31A8DCE6C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BFA6B3E-D254-98CD-F023-B49A4A1DE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42E193DB-BD7D-4BE9-8E83-DB942E4773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E02EB83F-AFC2-BDFB-C936-B3F46BF4F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26D9C226-A6C4-674C-05BB-45DAD87273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D38D49FF-1682-4956-4D41-20BD8470C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3C0D3692-EFC1-CB20-90CC-B29A07509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25909D0-6AC3-2F89-E133-CED36F01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B435D89-4F75-842B-BFEF-FA5B7E6B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9F081E9-99BA-70D6-EF64-7CE50216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9" y="1701218"/>
            <a:ext cx="8534871" cy="4470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FAE856-6DC2-5D60-F17A-FEBCD2FF4C21}"/>
              </a:ext>
            </a:extLst>
          </p:cNvPr>
          <p:cNvSpPr txBox="1"/>
          <p:nvPr/>
        </p:nvSpPr>
        <p:spPr>
          <a:xfrm>
            <a:off x="588240" y="6167735"/>
            <a:ext cx="7869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 dirty="0">
                <a:solidFill>
                  <a:srgbClr val="FF0000"/>
                </a:solidFill>
                <a:latin typeface="URWPalladioL-Bold"/>
              </a:rPr>
              <a:t>Aerodynamic Study of the Wake Effects on </a:t>
            </a:r>
            <a:r>
              <a:rPr lang="en-IN" sz="1200" b="1" i="0" u="none" strike="noStrike" baseline="0" dirty="0">
                <a:solidFill>
                  <a:srgbClr val="FF0000"/>
                </a:solidFill>
                <a:latin typeface="URWPalladioL-Bold"/>
              </a:rPr>
              <a:t>a Formula 1 Car</a:t>
            </a:r>
          </a:p>
          <a:p>
            <a:pPr algn="l"/>
            <a:r>
              <a:rPr lang="en-IN" sz="1200" b="1" i="0" u="none" strike="noStrike" baseline="0" dirty="0">
                <a:solidFill>
                  <a:srgbClr val="FF0000"/>
                </a:solidFill>
                <a:latin typeface="URWPalladioL-Bold"/>
              </a:rPr>
              <a:t>Alex Guerrero and Robert Castilla *</a:t>
            </a:r>
            <a:endParaRPr lang="en-IN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09A9819-5CA6-0951-6F33-668415FE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2075"/>
            <a:ext cx="6248400" cy="1143000"/>
          </a:xfrm>
        </p:spPr>
        <p:txBody>
          <a:bodyPr/>
          <a:lstStyle/>
          <a:p>
            <a:r>
              <a:rPr lang="en-US" altLang="en-US" sz="2800" dirty="0"/>
              <a:t>Vehicle Transmission System &amp; Conventional Engine Speed</a:t>
            </a:r>
          </a:p>
        </p:txBody>
      </p:sp>
      <p:pic>
        <p:nvPicPr>
          <p:cNvPr id="39938" name="Picture 2" descr="transmission system">
            <a:extLst>
              <a:ext uri="{FF2B5EF4-FFF2-40B4-BE49-F238E27FC236}">
                <a16:creationId xmlns:a16="http://schemas.microsoft.com/office/drawing/2014/main" id="{04B6ECFB-842F-5589-7491-E6F8D950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35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mechanical-engg.com/forum/uploads/gallery/album_95/med_gallery_53_95_10205.jpg">
            <a:extLst>
              <a:ext uri="{FF2B5EF4-FFF2-40B4-BE49-F238E27FC236}">
                <a16:creationId xmlns:a16="http://schemas.microsoft.com/office/drawing/2014/main" id="{8C606141-7E46-4FD2-2C0F-291ECE7D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6096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38">
            <a:extLst>
              <a:ext uri="{FF2B5EF4-FFF2-40B4-BE49-F238E27FC236}">
                <a16:creationId xmlns:a16="http://schemas.microsoft.com/office/drawing/2014/main" id="{BA956AB0-78FB-3E28-89F1-618E5E99B8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798" name="Group 19">
              <a:extLst>
                <a:ext uri="{FF2B5EF4-FFF2-40B4-BE49-F238E27FC236}">
                  <a16:creationId xmlns:a16="http://schemas.microsoft.com/office/drawing/2014/main" id="{5171D612-0A50-470F-7754-AFE761DC4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3800" name="Group 8">
                <a:extLst>
                  <a:ext uri="{FF2B5EF4-FFF2-40B4-BE49-F238E27FC236}">
                    <a16:creationId xmlns:a16="http://schemas.microsoft.com/office/drawing/2014/main" id="{4682A1B4-E23F-0D3C-8434-51BFA8DCE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802" name="Group 9">
                  <a:extLst>
                    <a:ext uri="{FF2B5EF4-FFF2-40B4-BE49-F238E27FC236}">
                      <a16:creationId xmlns:a16="http://schemas.microsoft.com/office/drawing/2014/main" id="{42837EA0-9C19-5FA7-0B1B-DA7479F6B8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3812" name="Rectangle 10">
                    <a:extLst>
                      <a:ext uri="{FF2B5EF4-FFF2-40B4-BE49-F238E27FC236}">
                        <a16:creationId xmlns:a16="http://schemas.microsoft.com/office/drawing/2014/main" id="{C062FF93-C775-DDDF-E2C1-8ECC8152B7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3" name="Rectangle 11">
                    <a:extLst>
                      <a:ext uri="{FF2B5EF4-FFF2-40B4-BE49-F238E27FC236}">
                        <a16:creationId xmlns:a16="http://schemas.microsoft.com/office/drawing/2014/main" id="{DF5871CF-0AB4-6278-7D6E-52A081CE51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3" name="Group 12">
                  <a:extLst>
                    <a:ext uri="{FF2B5EF4-FFF2-40B4-BE49-F238E27FC236}">
                      <a16:creationId xmlns:a16="http://schemas.microsoft.com/office/drawing/2014/main" id="{8C81F248-F568-E05D-7924-481BFA1028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810" name="Rectangle 13">
                    <a:extLst>
                      <a:ext uri="{FF2B5EF4-FFF2-40B4-BE49-F238E27FC236}">
                        <a16:creationId xmlns:a16="http://schemas.microsoft.com/office/drawing/2014/main" id="{E6534F71-5728-056B-5907-DD8E1A4B88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1" name="Rectangle 14">
                    <a:extLst>
                      <a:ext uri="{FF2B5EF4-FFF2-40B4-BE49-F238E27FC236}">
                        <a16:creationId xmlns:a16="http://schemas.microsoft.com/office/drawing/2014/main" id="{41886EFA-3965-7E2F-DC43-7D26FAFD35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4" name="Group 15">
                  <a:extLst>
                    <a:ext uri="{FF2B5EF4-FFF2-40B4-BE49-F238E27FC236}">
                      <a16:creationId xmlns:a16="http://schemas.microsoft.com/office/drawing/2014/main" id="{A1000BD7-3EE5-76EE-EE22-662078EEC8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808" name="Rectangle 16">
                    <a:extLst>
                      <a:ext uri="{FF2B5EF4-FFF2-40B4-BE49-F238E27FC236}">
                        <a16:creationId xmlns:a16="http://schemas.microsoft.com/office/drawing/2014/main" id="{239ABDC7-76B6-5296-D025-052C357887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09" name="Rectangle 17">
                    <a:extLst>
                      <a:ext uri="{FF2B5EF4-FFF2-40B4-BE49-F238E27FC236}">
                        <a16:creationId xmlns:a16="http://schemas.microsoft.com/office/drawing/2014/main" id="{2F745107-2122-E56B-4948-7F86006DF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5" name="Group 18">
                  <a:extLst>
                    <a:ext uri="{FF2B5EF4-FFF2-40B4-BE49-F238E27FC236}">
                      <a16:creationId xmlns:a16="http://schemas.microsoft.com/office/drawing/2014/main" id="{B5542F06-D078-DF29-F71E-6F9503EE1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806" name="Rectangle 19">
                    <a:extLst>
                      <a:ext uri="{FF2B5EF4-FFF2-40B4-BE49-F238E27FC236}">
                        <a16:creationId xmlns:a16="http://schemas.microsoft.com/office/drawing/2014/main" id="{8A65DCBB-7C5A-7A32-8CC3-F086336735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07" name="Rectangle 20">
                    <a:extLst>
                      <a:ext uri="{FF2B5EF4-FFF2-40B4-BE49-F238E27FC236}">
                        <a16:creationId xmlns:a16="http://schemas.microsoft.com/office/drawing/2014/main" id="{F853BAB6-E17B-845A-2E28-5286DE0C2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BBC90FB7-13F3-C16B-56BD-9AD417095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37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66BE0D-15E6-740C-BAAA-F2AFA9E32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03061-8AD8-0B82-2B49-5F1B1045E581}"/>
                  </a:ext>
                </a:extLst>
              </p14:cNvPr>
              <p14:cNvContentPartPr/>
              <p14:nvPr/>
            </p14:nvContentPartPr>
            <p14:xfrm>
              <a:off x="2908080" y="5768280"/>
              <a:ext cx="4025520" cy="49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03061-8AD8-0B82-2B49-5F1B1045E5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8720" y="5758920"/>
                <a:ext cx="4044240" cy="51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0835498-7100-2946-45C6-43DD1D4AD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Vehicle Speed vs. Engine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Object 4">
                <a:extLst>
                  <a:ext uri="{FF2B5EF4-FFF2-40B4-BE49-F238E27FC236}">
                    <a16:creationId xmlns:a16="http://schemas.microsoft.com/office/drawing/2014/main" id="{5EE02610-5580-BF3B-1DCD-2E2DBBE8F2EA}"/>
                  </a:ext>
                </a:extLst>
              </p:cNvPr>
              <p:cNvSpPr txBox="1"/>
              <p:nvPr/>
            </p:nvSpPr>
            <p:spPr bwMode="auto">
              <a:xfrm>
                <a:off x="2660650" y="1431925"/>
                <a:ext cx="3629025" cy="1185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𝑐𝑟𝑎𝑛𝑘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1000×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819" name="Object 4">
                <a:extLst>
                  <a:ext uri="{FF2B5EF4-FFF2-40B4-BE49-F238E27FC236}">
                    <a16:creationId xmlns:a16="http://schemas.microsoft.com/office/drawing/2014/main" id="{5EE02610-5580-BF3B-1DCD-2E2DBBE8F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0650" y="1431925"/>
                <a:ext cx="3629025" cy="11858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064" name="Group 32">
            <a:extLst>
              <a:ext uri="{FF2B5EF4-FFF2-40B4-BE49-F238E27FC236}">
                <a16:creationId xmlns:a16="http://schemas.microsoft.com/office/drawing/2014/main" id="{AB467BE9-ACF2-FD22-F0BB-1A0BC6730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448279"/>
              </p:ext>
            </p:extLst>
          </p:nvPr>
        </p:nvGraphicFramePr>
        <p:xfrm>
          <a:off x="1295400" y="3192463"/>
          <a:ext cx="5715000" cy="2286000"/>
        </p:xfrm>
        <a:graphic>
          <a:graphicData uri="http://schemas.openxmlformats.org/drawingml/2006/table">
            <a:tbl>
              <a:tblPr/>
              <a:tblGrid>
                <a:gridCol w="85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en-US" sz="2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velocity , km/hr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wheel radius, m 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2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crank</a:t>
                      </a:r>
                      <a:endParaRPr kumimoji="0" lang="en-US" sz="2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crankshaft rpm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driveline slippage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</a:t>
                      </a:r>
                      <a:endParaRPr kumimoji="0" lang="el-GR" sz="2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Overall gear reduction ratio</a:t>
                      </a:r>
                    </a:p>
                  </a:txBody>
                  <a:tcPr marL="91436" marR="9143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7" name="Ink 24">
                <a:extLst>
                  <a:ext uri="{FF2B5EF4-FFF2-40B4-BE49-F238E27FC236}">
                    <a16:creationId xmlns:a16="http://schemas.microsoft.com/office/drawing/2014/main" id="{CC5B40FB-1706-A748-9000-B9DB3B06A1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4213" y="2951163"/>
              <a:ext cx="19050" cy="4762"/>
            </p14:xfrm>
          </p:contentPart>
        </mc:Choice>
        <mc:Fallback xmlns="">
          <p:pic>
            <p:nvPicPr>
              <p:cNvPr id="16387" name="Ink 24">
                <a:extLst>
                  <a:ext uri="{FF2B5EF4-FFF2-40B4-BE49-F238E27FC236}">
                    <a16:creationId xmlns:a16="http://schemas.microsoft.com/office/drawing/2014/main" id="{CC5B40FB-1706-A748-9000-B9DB3B06A1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4868" y="2943880"/>
                <a:ext cx="37741" cy="1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8" name="Ink 25">
                <a:extLst>
                  <a:ext uri="{FF2B5EF4-FFF2-40B4-BE49-F238E27FC236}">
                    <a16:creationId xmlns:a16="http://schemas.microsoft.com/office/drawing/2014/main" id="{07AF5FA8-4F9C-0035-12F5-8907963306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878263"/>
              <a:ext cx="12700" cy="30162"/>
            </p14:xfrm>
          </p:contentPart>
        </mc:Choice>
        <mc:Fallback xmlns="">
          <p:pic>
            <p:nvPicPr>
              <p:cNvPr id="16388" name="Ink 25">
                <a:extLst>
                  <a:ext uri="{FF2B5EF4-FFF2-40B4-BE49-F238E27FC236}">
                    <a16:creationId xmlns:a16="http://schemas.microsoft.com/office/drawing/2014/main" id="{07AF5FA8-4F9C-0035-12F5-8907963306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3020" y="3869351"/>
                <a:ext cx="29210" cy="4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9" name="Ink 27">
                <a:extLst>
                  <a:ext uri="{FF2B5EF4-FFF2-40B4-BE49-F238E27FC236}">
                    <a16:creationId xmlns:a16="http://schemas.microsoft.com/office/drawing/2014/main" id="{CE90B04B-5F1D-426B-58D3-3DB5C8F9DA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6723063"/>
              <a:ext cx="15875" cy="55562"/>
            </p14:xfrm>
          </p:contentPart>
        </mc:Choice>
        <mc:Fallback xmlns="">
          <p:pic>
            <p:nvPicPr>
              <p:cNvPr id="16389" name="Ink 27">
                <a:extLst>
                  <a:ext uri="{FF2B5EF4-FFF2-40B4-BE49-F238E27FC236}">
                    <a16:creationId xmlns:a16="http://schemas.microsoft.com/office/drawing/2014/main" id="{CE90B04B-5F1D-426B-58D3-3DB5C8F9DA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72382" y="6713682"/>
                <a:ext cx="34636" cy="74323"/>
              </a:xfrm>
              <a:prstGeom prst="rect">
                <a:avLst/>
              </a:prstGeom>
            </p:spPr>
          </p:pic>
        </mc:Fallback>
      </mc:AlternateContent>
      <p:grpSp>
        <p:nvGrpSpPr>
          <p:cNvPr id="34839" name="Group 38">
            <a:extLst>
              <a:ext uri="{FF2B5EF4-FFF2-40B4-BE49-F238E27FC236}">
                <a16:creationId xmlns:a16="http://schemas.microsoft.com/office/drawing/2014/main" id="{6FFEBF06-9602-E498-6C60-B705F41CCB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840" name="Group 19">
              <a:extLst>
                <a:ext uri="{FF2B5EF4-FFF2-40B4-BE49-F238E27FC236}">
                  <a16:creationId xmlns:a16="http://schemas.microsoft.com/office/drawing/2014/main" id="{468EDF6E-A676-349F-DE4D-F95B7F200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4842" name="Group 8">
                <a:extLst>
                  <a:ext uri="{FF2B5EF4-FFF2-40B4-BE49-F238E27FC236}">
                    <a16:creationId xmlns:a16="http://schemas.microsoft.com/office/drawing/2014/main" id="{C91838B9-1D9F-A15A-CCFD-5400E96562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844" name="Group 9">
                  <a:extLst>
                    <a:ext uri="{FF2B5EF4-FFF2-40B4-BE49-F238E27FC236}">
                      <a16:creationId xmlns:a16="http://schemas.microsoft.com/office/drawing/2014/main" id="{A2FEA151-5AF8-390C-335F-C4B0D78BC1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854" name="Rectangle 10">
                    <a:extLst>
                      <a:ext uri="{FF2B5EF4-FFF2-40B4-BE49-F238E27FC236}">
                        <a16:creationId xmlns:a16="http://schemas.microsoft.com/office/drawing/2014/main" id="{6599F3D9-575A-EE1D-F73B-0F910AAEF4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55" name="Rectangle 11">
                    <a:extLst>
                      <a:ext uri="{FF2B5EF4-FFF2-40B4-BE49-F238E27FC236}">
                        <a16:creationId xmlns:a16="http://schemas.microsoft.com/office/drawing/2014/main" id="{E2DB4341-BEE9-93ED-39AA-F63F6B7328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45" name="Group 12">
                  <a:extLst>
                    <a:ext uri="{FF2B5EF4-FFF2-40B4-BE49-F238E27FC236}">
                      <a16:creationId xmlns:a16="http://schemas.microsoft.com/office/drawing/2014/main" id="{502BFB14-262B-2D5E-B0A1-B86F5D939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852" name="Rectangle 13">
                    <a:extLst>
                      <a:ext uri="{FF2B5EF4-FFF2-40B4-BE49-F238E27FC236}">
                        <a16:creationId xmlns:a16="http://schemas.microsoft.com/office/drawing/2014/main" id="{BD975F1E-9FBF-CEA9-D569-18F0CAF186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53" name="Rectangle 14">
                    <a:extLst>
                      <a:ext uri="{FF2B5EF4-FFF2-40B4-BE49-F238E27FC236}">
                        <a16:creationId xmlns:a16="http://schemas.microsoft.com/office/drawing/2014/main" id="{D49246A6-1FDF-9F61-37ED-17C6C44216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46" name="Group 15">
                  <a:extLst>
                    <a:ext uri="{FF2B5EF4-FFF2-40B4-BE49-F238E27FC236}">
                      <a16:creationId xmlns:a16="http://schemas.microsoft.com/office/drawing/2014/main" id="{E2E13782-C9B2-CA04-70E1-43AB88135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850" name="Rectangle 16">
                    <a:extLst>
                      <a:ext uri="{FF2B5EF4-FFF2-40B4-BE49-F238E27FC236}">
                        <a16:creationId xmlns:a16="http://schemas.microsoft.com/office/drawing/2014/main" id="{FA82A096-E2D9-0CEC-3656-AD74E104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51" name="Rectangle 17">
                    <a:extLst>
                      <a:ext uri="{FF2B5EF4-FFF2-40B4-BE49-F238E27FC236}">
                        <a16:creationId xmlns:a16="http://schemas.microsoft.com/office/drawing/2014/main" id="{A10E5226-4C20-C022-AA4C-36ECDB1D1B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47" name="Group 18">
                  <a:extLst>
                    <a:ext uri="{FF2B5EF4-FFF2-40B4-BE49-F238E27FC236}">
                      <a16:creationId xmlns:a16="http://schemas.microsoft.com/office/drawing/2014/main" id="{1E982B4B-F3D7-C670-97B5-A559628561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848" name="Rectangle 19">
                    <a:extLst>
                      <a:ext uri="{FF2B5EF4-FFF2-40B4-BE49-F238E27FC236}">
                        <a16:creationId xmlns:a16="http://schemas.microsoft.com/office/drawing/2014/main" id="{47AE3B6B-7200-5226-A94B-15A6BF0A30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49" name="Rectangle 20">
                    <a:extLst>
                      <a:ext uri="{FF2B5EF4-FFF2-40B4-BE49-F238E27FC236}">
                        <a16:creationId xmlns:a16="http://schemas.microsoft.com/office/drawing/2014/main" id="{B8F83420-A538-093F-49D6-40C8E1FA82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5840F26A-6F84-493F-B165-40152567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84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A7559B9-62AB-29FC-5916-1787A6487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4C7AE5ED-E8FC-604D-A525-7409A4999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115888"/>
            <a:ext cx="6781800" cy="1143000"/>
          </a:xfrm>
        </p:spPr>
        <p:txBody>
          <a:bodyPr/>
          <a:lstStyle/>
          <a:p>
            <a:r>
              <a:rPr lang="en-US" altLang="en-US" sz="2800" dirty="0"/>
              <a:t>Conventional Engine RPM during Urban Driving Cycle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B91B8F41-0D49-77CF-DD41-9846DD71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74775"/>
            <a:ext cx="81629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>
            <a:extLst>
              <a:ext uri="{FF2B5EF4-FFF2-40B4-BE49-F238E27FC236}">
                <a16:creationId xmlns:a16="http://schemas.microsoft.com/office/drawing/2014/main" id="{6045CF56-6D96-0827-1F93-42CB5461B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438400"/>
            <a:ext cx="4730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6">
            <a:extLst>
              <a:ext uri="{FF2B5EF4-FFF2-40B4-BE49-F238E27FC236}">
                <a16:creationId xmlns:a16="http://schemas.microsoft.com/office/drawing/2014/main" id="{DF17A593-4F06-B31A-ECAB-50867EB49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8800"/>
            <a:ext cx="1928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38">
            <a:extLst>
              <a:ext uri="{FF2B5EF4-FFF2-40B4-BE49-F238E27FC236}">
                <a16:creationId xmlns:a16="http://schemas.microsoft.com/office/drawing/2014/main" id="{304123EF-1F70-6437-5E20-BB365A193A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848" name="Group 19">
              <a:extLst>
                <a:ext uri="{FF2B5EF4-FFF2-40B4-BE49-F238E27FC236}">
                  <a16:creationId xmlns:a16="http://schemas.microsoft.com/office/drawing/2014/main" id="{C7E6FBA2-CC67-61E8-67B1-7106F59A3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850" name="Group 8">
                <a:extLst>
                  <a:ext uri="{FF2B5EF4-FFF2-40B4-BE49-F238E27FC236}">
                    <a16:creationId xmlns:a16="http://schemas.microsoft.com/office/drawing/2014/main" id="{4D9DE6BF-2537-CA4B-F0C2-2F3BEA7765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852" name="Group 9">
                  <a:extLst>
                    <a:ext uri="{FF2B5EF4-FFF2-40B4-BE49-F238E27FC236}">
                      <a16:creationId xmlns:a16="http://schemas.microsoft.com/office/drawing/2014/main" id="{95B4C9D6-C782-EF4A-9CB9-23E9E0190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862" name="Rectangle 10">
                    <a:extLst>
                      <a:ext uri="{FF2B5EF4-FFF2-40B4-BE49-F238E27FC236}">
                        <a16:creationId xmlns:a16="http://schemas.microsoft.com/office/drawing/2014/main" id="{1C688E50-50A7-DE7D-939F-8B3FAECC6F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3" name="Rectangle 11">
                    <a:extLst>
                      <a:ext uri="{FF2B5EF4-FFF2-40B4-BE49-F238E27FC236}">
                        <a16:creationId xmlns:a16="http://schemas.microsoft.com/office/drawing/2014/main" id="{C95BF825-1F98-E39C-43F6-A4FE4E5AD9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3" name="Group 12">
                  <a:extLst>
                    <a:ext uri="{FF2B5EF4-FFF2-40B4-BE49-F238E27FC236}">
                      <a16:creationId xmlns:a16="http://schemas.microsoft.com/office/drawing/2014/main" id="{2E10510A-7746-D1A4-3DC8-0C325D3760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860" name="Rectangle 13">
                    <a:extLst>
                      <a:ext uri="{FF2B5EF4-FFF2-40B4-BE49-F238E27FC236}">
                        <a16:creationId xmlns:a16="http://schemas.microsoft.com/office/drawing/2014/main" id="{29C6D954-44AF-47C3-7A2E-B5D2151E0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1" name="Rectangle 14">
                    <a:extLst>
                      <a:ext uri="{FF2B5EF4-FFF2-40B4-BE49-F238E27FC236}">
                        <a16:creationId xmlns:a16="http://schemas.microsoft.com/office/drawing/2014/main" id="{FA4076A2-6BF6-9518-8D99-916F210251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4" name="Group 15">
                  <a:extLst>
                    <a:ext uri="{FF2B5EF4-FFF2-40B4-BE49-F238E27FC236}">
                      <a16:creationId xmlns:a16="http://schemas.microsoft.com/office/drawing/2014/main" id="{869E04EB-4A75-299C-D2C5-06387B20F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858" name="Rectangle 16">
                    <a:extLst>
                      <a:ext uri="{FF2B5EF4-FFF2-40B4-BE49-F238E27FC236}">
                        <a16:creationId xmlns:a16="http://schemas.microsoft.com/office/drawing/2014/main" id="{B0F8EB24-43EB-40D7-4418-14DF3BD375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59" name="Rectangle 17">
                    <a:extLst>
                      <a:ext uri="{FF2B5EF4-FFF2-40B4-BE49-F238E27FC236}">
                        <a16:creationId xmlns:a16="http://schemas.microsoft.com/office/drawing/2014/main" id="{016E14E9-D796-978F-F122-BB1723B44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5" name="Group 18">
                  <a:extLst>
                    <a:ext uri="{FF2B5EF4-FFF2-40B4-BE49-F238E27FC236}">
                      <a16:creationId xmlns:a16="http://schemas.microsoft.com/office/drawing/2014/main" id="{69A3F26A-9426-E470-34F5-65F31E88EA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856" name="Rectangle 19">
                    <a:extLst>
                      <a:ext uri="{FF2B5EF4-FFF2-40B4-BE49-F238E27FC236}">
                        <a16:creationId xmlns:a16="http://schemas.microsoft.com/office/drawing/2014/main" id="{A349BA2F-DF60-3DDA-E5B1-8D3D95AAAA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57" name="Rectangle 20">
                    <a:extLst>
                      <a:ext uri="{FF2B5EF4-FFF2-40B4-BE49-F238E27FC236}">
                        <a16:creationId xmlns:a16="http://schemas.microsoft.com/office/drawing/2014/main" id="{969A0FAD-847D-2D67-50D1-A97C63B39E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33D1A930-C054-451C-AF43-0CF0291F7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84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41DF472-24D9-2DA8-C1A7-39ECBC4BB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AF8BC-587E-9749-0EF0-2E580D363C65}"/>
              </a:ext>
            </a:extLst>
          </p:cNvPr>
          <p:cNvGrpSpPr/>
          <p:nvPr/>
        </p:nvGrpSpPr>
        <p:grpSpPr>
          <a:xfrm>
            <a:off x="974725" y="1143000"/>
            <a:ext cx="2611875" cy="2195513"/>
            <a:chOff x="974725" y="1143000"/>
            <a:chExt cx="2611875" cy="21955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0C19A9-52E8-D82E-CFAD-A14E6D83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4725" y="1143000"/>
              <a:ext cx="2611875" cy="219551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3E3AD7-BC15-8C63-1993-EA8C282993EA}"/>
                </a:ext>
              </a:extLst>
            </p:cNvPr>
            <p:cNvSpPr txBox="1"/>
            <p:nvPr/>
          </p:nvSpPr>
          <p:spPr>
            <a:xfrm>
              <a:off x="2286000" y="1214735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BOP</a:t>
              </a:r>
              <a:endParaRPr lang="en-IN" i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9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3AC6AFD-EAF0-A69E-0BFD-0B8D9CEDF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588" y="2057400"/>
            <a:ext cx="6861175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How to Design the Perfect Anatomy of An Artificial Horse?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387" name="Ink 24">
                <a:extLst>
                  <a:ext uri="{FF2B5EF4-FFF2-40B4-BE49-F238E27FC236}">
                    <a16:creationId xmlns:a16="http://schemas.microsoft.com/office/drawing/2014/main" id="{650E6D6B-1392-427C-4553-3E84CE52F3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4213" y="2951163"/>
              <a:ext cx="19050" cy="4762"/>
            </p14:xfrm>
          </p:contentPart>
        </mc:Choice>
        <mc:Fallback xmlns="">
          <p:pic>
            <p:nvPicPr>
              <p:cNvPr id="16387" name="Ink 24">
                <a:extLst>
                  <a:ext uri="{FF2B5EF4-FFF2-40B4-BE49-F238E27FC236}">
                    <a16:creationId xmlns:a16="http://schemas.microsoft.com/office/drawing/2014/main" id="{650E6D6B-1392-427C-4553-3E84CE52F3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4868" y="2943880"/>
                <a:ext cx="37741" cy="1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88" name="Ink 25">
                <a:extLst>
                  <a:ext uri="{FF2B5EF4-FFF2-40B4-BE49-F238E27FC236}">
                    <a16:creationId xmlns:a16="http://schemas.microsoft.com/office/drawing/2014/main" id="{0F68F43E-801C-9121-C71F-8CA57F9E5A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878263"/>
              <a:ext cx="12700" cy="30162"/>
            </p14:xfrm>
          </p:contentPart>
        </mc:Choice>
        <mc:Fallback xmlns="">
          <p:pic>
            <p:nvPicPr>
              <p:cNvPr id="16388" name="Ink 25">
                <a:extLst>
                  <a:ext uri="{FF2B5EF4-FFF2-40B4-BE49-F238E27FC236}">
                    <a16:creationId xmlns:a16="http://schemas.microsoft.com/office/drawing/2014/main" id="{0F68F43E-801C-9121-C71F-8CA57F9E5A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3020" y="3869351"/>
                <a:ext cx="29210" cy="4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9" name="Ink 27">
                <a:extLst>
                  <a:ext uri="{FF2B5EF4-FFF2-40B4-BE49-F238E27FC236}">
                    <a16:creationId xmlns:a16="http://schemas.microsoft.com/office/drawing/2014/main" id="{47D06ACA-5C42-34F6-6F42-FD2FBDCD29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6723063"/>
              <a:ext cx="15875" cy="55562"/>
            </p14:xfrm>
          </p:contentPart>
        </mc:Choice>
        <mc:Fallback xmlns="">
          <p:pic>
            <p:nvPicPr>
              <p:cNvPr id="16389" name="Ink 27">
                <a:extLst>
                  <a:ext uri="{FF2B5EF4-FFF2-40B4-BE49-F238E27FC236}">
                    <a16:creationId xmlns:a16="http://schemas.microsoft.com/office/drawing/2014/main" id="{47D06ACA-5C42-34F6-6F42-FD2FBDCD29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72382" y="6713682"/>
                <a:ext cx="34636" cy="74323"/>
              </a:xfrm>
              <a:prstGeom prst="rect">
                <a:avLst/>
              </a:prstGeom>
            </p:spPr>
          </p:pic>
        </mc:Fallback>
      </mc:AlternateContent>
      <p:grpSp>
        <p:nvGrpSpPr>
          <p:cNvPr id="36870" name="Group 38">
            <a:extLst>
              <a:ext uri="{FF2B5EF4-FFF2-40B4-BE49-F238E27FC236}">
                <a16:creationId xmlns:a16="http://schemas.microsoft.com/office/drawing/2014/main" id="{87F2A96A-E484-FAC5-B240-71D0F06E9B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872" name="Group 19">
              <a:extLst>
                <a:ext uri="{FF2B5EF4-FFF2-40B4-BE49-F238E27FC236}">
                  <a16:creationId xmlns:a16="http://schemas.microsoft.com/office/drawing/2014/main" id="{1134D7DD-F1FC-8994-A752-91884E527A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874" name="Group 8">
                <a:extLst>
                  <a:ext uri="{FF2B5EF4-FFF2-40B4-BE49-F238E27FC236}">
                    <a16:creationId xmlns:a16="http://schemas.microsoft.com/office/drawing/2014/main" id="{E15B184C-92BB-9F08-D9F1-16C6A9E5EC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6876" name="Group 9">
                  <a:extLst>
                    <a:ext uri="{FF2B5EF4-FFF2-40B4-BE49-F238E27FC236}">
                      <a16:creationId xmlns:a16="http://schemas.microsoft.com/office/drawing/2014/main" id="{C24A6F9F-919B-9B3A-D8BB-7EDB5284D4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886" name="Rectangle 10">
                    <a:extLst>
                      <a:ext uri="{FF2B5EF4-FFF2-40B4-BE49-F238E27FC236}">
                        <a16:creationId xmlns:a16="http://schemas.microsoft.com/office/drawing/2014/main" id="{EDA8D490-B4C3-9B32-6A59-20AFEBEBE8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7" name="Rectangle 11">
                    <a:extLst>
                      <a:ext uri="{FF2B5EF4-FFF2-40B4-BE49-F238E27FC236}">
                        <a16:creationId xmlns:a16="http://schemas.microsoft.com/office/drawing/2014/main" id="{B99B6EE2-53E0-6F83-007E-B8E60B0F49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77" name="Group 12">
                  <a:extLst>
                    <a:ext uri="{FF2B5EF4-FFF2-40B4-BE49-F238E27FC236}">
                      <a16:creationId xmlns:a16="http://schemas.microsoft.com/office/drawing/2014/main" id="{D77C46BB-F061-C685-6A3D-220351ECD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884" name="Rectangle 13">
                    <a:extLst>
                      <a:ext uri="{FF2B5EF4-FFF2-40B4-BE49-F238E27FC236}">
                        <a16:creationId xmlns:a16="http://schemas.microsoft.com/office/drawing/2014/main" id="{150AE2DD-6761-9396-104E-F4F5A5DFB0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5" name="Rectangle 14">
                    <a:extLst>
                      <a:ext uri="{FF2B5EF4-FFF2-40B4-BE49-F238E27FC236}">
                        <a16:creationId xmlns:a16="http://schemas.microsoft.com/office/drawing/2014/main" id="{678FE936-669B-1E4C-3588-4FF300DF76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78" name="Group 15">
                  <a:extLst>
                    <a:ext uri="{FF2B5EF4-FFF2-40B4-BE49-F238E27FC236}">
                      <a16:creationId xmlns:a16="http://schemas.microsoft.com/office/drawing/2014/main" id="{D444AE5A-7CE9-75E1-2059-5CC6B9A6ED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882" name="Rectangle 16">
                    <a:extLst>
                      <a:ext uri="{FF2B5EF4-FFF2-40B4-BE49-F238E27FC236}">
                        <a16:creationId xmlns:a16="http://schemas.microsoft.com/office/drawing/2014/main" id="{EA4F510F-6A31-E823-8007-3F88A3F93C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3" name="Rectangle 17">
                    <a:extLst>
                      <a:ext uri="{FF2B5EF4-FFF2-40B4-BE49-F238E27FC236}">
                        <a16:creationId xmlns:a16="http://schemas.microsoft.com/office/drawing/2014/main" id="{7CF00491-63F7-C83F-3A49-AD7D67FBC8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79" name="Group 18">
                  <a:extLst>
                    <a:ext uri="{FF2B5EF4-FFF2-40B4-BE49-F238E27FC236}">
                      <a16:creationId xmlns:a16="http://schemas.microsoft.com/office/drawing/2014/main" id="{CB0C6872-6AD6-5DCD-2C7D-97438FC077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880" name="Rectangle 19">
                    <a:extLst>
                      <a:ext uri="{FF2B5EF4-FFF2-40B4-BE49-F238E27FC236}">
                        <a16:creationId xmlns:a16="http://schemas.microsoft.com/office/drawing/2014/main" id="{F8B48D99-78F8-3761-B7A9-7793E8A534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1" name="Rectangle 20">
                    <a:extLst>
                      <a:ext uri="{FF2B5EF4-FFF2-40B4-BE49-F238E27FC236}">
                        <a16:creationId xmlns:a16="http://schemas.microsoft.com/office/drawing/2014/main" id="{C3D61757-3A59-E1B2-A5E8-EADE83BAD0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767B3994-EAEE-1136-661D-3ECB9C489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87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A6C0427-8456-DAC6-A4D8-B99D54094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0464415C-0C05-191C-7833-DB661381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3581400"/>
            <a:ext cx="6861175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/>
              <a:t>First step: Forecast the vehicle requirements….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3C56E05-5460-9B4B-3E2A-4B3B127BC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7325" y="19050"/>
            <a:ext cx="7772400" cy="1143000"/>
          </a:xfrm>
        </p:spPr>
        <p:txBody>
          <a:bodyPr/>
          <a:lstStyle/>
          <a:p>
            <a:r>
              <a:rPr lang="en-IN" altLang="en-US" sz="2800" dirty="0"/>
              <a:t>Types of Road Vehicles: Required Driving Force</a:t>
            </a:r>
          </a:p>
        </p:txBody>
      </p:sp>
      <p:sp>
        <p:nvSpPr>
          <p:cNvPr id="15363" name="Content Placeholder 19">
            <a:extLst>
              <a:ext uri="{FF2B5EF4-FFF2-40B4-BE49-F238E27FC236}">
                <a16:creationId xmlns:a16="http://schemas.microsoft.com/office/drawing/2014/main" id="{4CB35A58-8336-CAA5-2F99-0F3FCFC1E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0088" y="5145088"/>
            <a:ext cx="7772400" cy="14763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IN" altLang="en-US" sz="2400" dirty="0"/>
              <a:t>Instantaneous Power Requirement of a selected vehicle is equal to the product of  Resultant driving force and speed of a vehicle.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05CBF590-64F7-5A6D-72C8-3128DB72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85863"/>
            <a:ext cx="6650038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38">
            <a:extLst>
              <a:ext uri="{FF2B5EF4-FFF2-40B4-BE49-F238E27FC236}">
                <a16:creationId xmlns:a16="http://schemas.microsoft.com/office/drawing/2014/main" id="{CB9E2A2A-0137-D044-86CF-77F4C808EE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894" name="Group 19">
              <a:extLst>
                <a:ext uri="{FF2B5EF4-FFF2-40B4-BE49-F238E27FC236}">
                  <a16:creationId xmlns:a16="http://schemas.microsoft.com/office/drawing/2014/main" id="{02F53605-C6C2-1B67-5256-78E91462A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896" name="Group 8">
                <a:extLst>
                  <a:ext uri="{FF2B5EF4-FFF2-40B4-BE49-F238E27FC236}">
                    <a16:creationId xmlns:a16="http://schemas.microsoft.com/office/drawing/2014/main" id="{08B01ADE-F41A-46B0-0C7F-451211A32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898" name="Group 9">
                  <a:extLst>
                    <a:ext uri="{FF2B5EF4-FFF2-40B4-BE49-F238E27FC236}">
                      <a16:creationId xmlns:a16="http://schemas.microsoft.com/office/drawing/2014/main" id="{A7541333-1F91-B84E-A7A3-423F2C5AD3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908" name="Rectangle 10">
                    <a:extLst>
                      <a:ext uri="{FF2B5EF4-FFF2-40B4-BE49-F238E27FC236}">
                        <a16:creationId xmlns:a16="http://schemas.microsoft.com/office/drawing/2014/main" id="{F7ACDA5A-4AF9-9D60-63D0-60C26418A6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9" name="Rectangle 11">
                    <a:extLst>
                      <a:ext uri="{FF2B5EF4-FFF2-40B4-BE49-F238E27FC236}">
                        <a16:creationId xmlns:a16="http://schemas.microsoft.com/office/drawing/2014/main" id="{4FABB724-39B9-AF11-718D-8046AA4757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899" name="Group 12">
                  <a:extLst>
                    <a:ext uri="{FF2B5EF4-FFF2-40B4-BE49-F238E27FC236}">
                      <a16:creationId xmlns:a16="http://schemas.microsoft.com/office/drawing/2014/main" id="{2B36BCBE-6BF3-8817-9283-34AE1262A5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906" name="Rectangle 13">
                    <a:extLst>
                      <a:ext uri="{FF2B5EF4-FFF2-40B4-BE49-F238E27FC236}">
                        <a16:creationId xmlns:a16="http://schemas.microsoft.com/office/drawing/2014/main" id="{69B0864D-51B1-6A2C-5918-E938BC59AE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7" name="Rectangle 14">
                    <a:extLst>
                      <a:ext uri="{FF2B5EF4-FFF2-40B4-BE49-F238E27FC236}">
                        <a16:creationId xmlns:a16="http://schemas.microsoft.com/office/drawing/2014/main" id="{B0863A99-8C7F-D54F-B635-363D4EEA3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0" name="Group 15">
                  <a:extLst>
                    <a:ext uri="{FF2B5EF4-FFF2-40B4-BE49-F238E27FC236}">
                      <a16:creationId xmlns:a16="http://schemas.microsoft.com/office/drawing/2014/main" id="{4015FC0C-7B56-DE25-D4EE-E7EBDF5CC5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904" name="Rectangle 16">
                    <a:extLst>
                      <a:ext uri="{FF2B5EF4-FFF2-40B4-BE49-F238E27FC236}">
                        <a16:creationId xmlns:a16="http://schemas.microsoft.com/office/drawing/2014/main" id="{FD0DAF9B-2CC1-B1CC-20DF-0086DC03A3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5" name="Rectangle 17">
                    <a:extLst>
                      <a:ext uri="{FF2B5EF4-FFF2-40B4-BE49-F238E27FC236}">
                        <a16:creationId xmlns:a16="http://schemas.microsoft.com/office/drawing/2014/main" id="{BE62DC42-CDCE-4ADD-95D1-922CB192E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1" name="Group 18">
                  <a:extLst>
                    <a:ext uri="{FF2B5EF4-FFF2-40B4-BE49-F238E27FC236}">
                      <a16:creationId xmlns:a16="http://schemas.microsoft.com/office/drawing/2014/main" id="{5FC27AEE-A389-9E57-9319-17DAE83C43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902" name="Rectangle 19">
                    <a:extLst>
                      <a:ext uri="{FF2B5EF4-FFF2-40B4-BE49-F238E27FC236}">
                        <a16:creationId xmlns:a16="http://schemas.microsoft.com/office/drawing/2014/main" id="{AD6592E0-EDE0-0E09-1231-6250A3BD06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3" name="Rectangle 20">
                    <a:extLst>
                      <a:ext uri="{FF2B5EF4-FFF2-40B4-BE49-F238E27FC236}">
                        <a16:creationId xmlns:a16="http://schemas.microsoft.com/office/drawing/2014/main" id="{4C69DFA9-FFFA-96E7-CB54-F0D29458A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EE8FB3FF-EC57-1498-2262-A6DB1EABD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89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FAE84E5-D82C-2E7A-785C-7FB63D86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C91D-7531-429F-2EAD-E50C804E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US" sz="2800" dirty="0"/>
              <a:t>Distribution of Resistive Forces on A Vehicle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89C6B7D2-6E00-E365-A091-898D3125D7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C4927330-5075-6AA3-7632-FCED74C85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78E1B6B2-4E12-FF1C-0901-7D02235DC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991A9D56-4BB8-6D08-A8B5-F87AB0373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EA1C9766-0FA0-852D-7060-C51618F8D8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FAF68493-CF6A-2DA1-3AD8-AB4FCCAF0A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EBC8A592-D734-8432-7F12-FAD4E8213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72FCE344-6B90-9B83-2A7E-86A77FC82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078419DC-3DCB-06CF-1E08-34C8A1131F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A9018E36-C236-5201-C4B8-988E91476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0C05495C-F6BF-1B76-4350-27DB57D143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3543800F-FBC2-0C44-729E-E1E93CD04D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9340D4A5-10B4-6294-7757-79B2F82396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5AC8A8C-E469-723E-5E22-1FD67C619A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E5C7C336-DF91-77F3-FD02-A9AB5ADF39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25700DE0-ADB0-047A-1721-47AF1F0AC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5EB5219-BEB8-5FE9-3E4E-04017AA8A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Content Placeholder 22">
            <a:extLst>
              <a:ext uri="{FF2B5EF4-FFF2-40B4-BE49-F238E27FC236}">
                <a16:creationId xmlns:a16="http://schemas.microsoft.com/office/drawing/2014/main" id="{30444A13-802F-133E-1B89-9F9F63B72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31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675" y="1378315"/>
            <a:ext cx="8671231" cy="4933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964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69D46B2-6ED7-5B62-5F85-6D728EBEBEE0}"/>
              </a:ext>
            </a:extLst>
          </p:cNvPr>
          <p:cNvGrpSpPr/>
          <p:nvPr/>
        </p:nvGrpSpPr>
        <p:grpSpPr>
          <a:xfrm>
            <a:off x="471700" y="1905000"/>
            <a:ext cx="8443700" cy="3823308"/>
            <a:chOff x="471700" y="1905000"/>
            <a:chExt cx="8443700" cy="38233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B1AAA6-F9DF-E868-166F-F003468A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00" y="1905000"/>
              <a:ext cx="8443700" cy="3823308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4323F01-2552-C494-E7C5-AC0F87E1E49B}"/>
                </a:ext>
              </a:extLst>
            </p:cNvPr>
            <p:cNvCxnSpPr/>
            <p:nvPr/>
          </p:nvCxnSpPr>
          <p:spPr>
            <a:xfrm>
              <a:off x="685800" y="5412060"/>
              <a:ext cx="6934200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436B82-6FFD-7437-8C77-9AACF96E1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4095505"/>
              <a:ext cx="7236120" cy="1316555"/>
            </a:xfrm>
            <a:prstGeom prst="line">
              <a:avLst/>
            </a:prstGeom>
            <a:ln w="120650" cmpd="thickThin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4" name="Title 4">
            <a:extLst>
              <a:ext uri="{FF2B5EF4-FFF2-40B4-BE49-F238E27FC236}">
                <a16:creationId xmlns:a16="http://schemas.microsoft.com/office/drawing/2014/main" id="{0C6CD415-8EE3-2229-F195-3CFFAF41F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81800" cy="741362"/>
          </a:xfrm>
        </p:spPr>
        <p:txBody>
          <a:bodyPr/>
          <a:lstStyle/>
          <a:p>
            <a:r>
              <a:rPr lang="en-US" altLang="en-US" sz="2800" dirty="0"/>
              <a:t>Forces To be Overcome by a Moving Automobile</a:t>
            </a:r>
          </a:p>
        </p:txBody>
      </p:sp>
      <p:grpSp>
        <p:nvGrpSpPr>
          <p:cNvPr id="38915" name="Group 38">
            <a:extLst>
              <a:ext uri="{FF2B5EF4-FFF2-40B4-BE49-F238E27FC236}">
                <a16:creationId xmlns:a16="http://schemas.microsoft.com/office/drawing/2014/main" id="{CB6BA6E5-9658-E30B-960A-FF34BF6759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922" name="Group 19">
              <a:extLst>
                <a:ext uri="{FF2B5EF4-FFF2-40B4-BE49-F238E27FC236}">
                  <a16:creationId xmlns:a16="http://schemas.microsoft.com/office/drawing/2014/main" id="{99AAF63B-73C1-7E31-5F39-B894BF8A7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924" name="Group 8">
                <a:extLst>
                  <a:ext uri="{FF2B5EF4-FFF2-40B4-BE49-F238E27FC236}">
                    <a16:creationId xmlns:a16="http://schemas.microsoft.com/office/drawing/2014/main" id="{14B5C6D4-5D36-8A0A-B01A-8055F5941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926" name="Group 9">
                  <a:extLst>
                    <a:ext uri="{FF2B5EF4-FFF2-40B4-BE49-F238E27FC236}">
                      <a16:creationId xmlns:a16="http://schemas.microsoft.com/office/drawing/2014/main" id="{197AA7F1-39DC-7ECF-569F-2D13286A27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936" name="Rectangle 10">
                    <a:extLst>
                      <a:ext uri="{FF2B5EF4-FFF2-40B4-BE49-F238E27FC236}">
                        <a16:creationId xmlns:a16="http://schemas.microsoft.com/office/drawing/2014/main" id="{9794CDDD-1D4D-E1E7-4A7A-C2FEFDC103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7" name="Rectangle 11">
                    <a:extLst>
                      <a:ext uri="{FF2B5EF4-FFF2-40B4-BE49-F238E27FC236}">
                        <a16:creationId xmlns:a16="http://schemas.microsoft.com/office/drawing/2014/main" id="{2918A234-3D76-6444-8DF6-708B09791E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7" name="Group 12">
                  <a:extLst>
                    <a:ext uri="{FF2B5EF4-FFF2-40B4-BE49-F238E27FC236}">
                      <a16:creationId xmlns:a16="http://schemas.microsoft.com/office/drawing/2014/main" id="{1A046B46-C66C-2DA1-6B15-534493F083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934" name="Rectangle 13">
                    <a:extLst>
                      <a:ext uri="{FF2B5EF4-FFF2-40B4-BE49-F238E27FC236}">
                        <a16:creationId xmlns:a16="http://schemas.microsoft.com/office/drawing/2014/main" id="{B272BE56-9D83-BDEF-1AD5-F37577ADEE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5" name="Rectangle 14">
                    <a:extLst>
                      <a:ext uri="{FF2B5EF4-FFF2-40B4-BE49-F238E27FC236}">
                        <a16:creationId xmlns:a16="http://schemas.microsoft.com/office/drawing/2014/main" id="{4ECAF7E1-8523-4096-D7E0-9F5591B8A5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8" name="Group 15">
                  <a:extLst>
                    <a:ext uri="{FF2B5EF4-FFF2-40B4-BE49-F238E27FC236}">
                      <a16:creationId xmlns:a16="http://schemas.microsoft.com/office/drawing/2014/main" id="{9A74BCFF-1B63-38CB-6A4E-452332B4A5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932" name="Rectangle 16">
                    <a:extLst>
                      <a:ext uri="{FF2B5EF4-FFF2-40B4-BE49-F238E27FC236}">
                        <a16:creationId xmlns:a16="http://schemas.microsoft.com/office/drawing/2014/main" id="{09F81CDC-1A4A-5BE8-342D-F223AB7C87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3" name="Rectangle 17">
                    <a:extLst>
                      <a:ext uri="{FF2B5EF4-FFF2-40B4-BE49-F238E27FC236}">
                        <a16:creationId xmlns:a16="http://schemas.microsoft.com/office/drawing/2014/main" id="{A5842BD9-13CD-E0A2-0A31-86AACDE208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9" name="Group 18">
                  <a:extLst>
                    <a:ext uri="{FF2B5EF4-FFF2-40B4-BE49-F238E27FC236}">
                      <a16:creationId xmlns:a16="http://schemas.microsoft.com/office/drawing/2014/main" id="{FC9A7810-D94E-11C4-507F-2619C80482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8930" name="Rectangle 19">
                    <a:extLst>
                      <a:ext uri="{FF2B5EF4-FFF2-40B4-BE49-F238E27FC236}">
                        <a16:creationId xmlns:a16="http://schemas.microsoft.com/office/drawing/2014/main" id="{431BBF85-DC3D-4E5E-FDFB-681882FCF1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1" name="Rectangle 20">
                    <a:extLst>
                      <a:ext uri="{FF2B5EF4-FFF2-40B4-BE49-F238E27FC236}">
                        <a16:creationId xmlns:a16="http://schemas.microsoft.com/office/drawing/2014/main" id="{AB8C9009-A69C-D5D0-7D40-F4F6142DFB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F3B65429-20E3-DD9E-3511-06BC62FBB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92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38C60E5-33C7-7C2B-EB95-D670572DA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8F974E2-9E3F-2649-B4C6-DF7449312B48}"/>
                  </a:ext>
                </a:extLst>
              </p14:cNvPr>
              <p14:cNvContentPartPr/>
              <p14:nvPr/>
            </p14:nvContentPartPr>
            <p14:xfrm>
              <a:off x="3706534" y="227923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8F974E2-9E3F-2649-B4C6-DF7449312B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9614" y="2262310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BD4876D-9A9B-9593-A69E-54F3F2F0C850}"/>
                  </a:ext>
                </a:extLst>
              </p14:cNvPr>
              <p14:cNvContentPartPr/>
              <p14:nvPr/>
            </p14:nvContentPartPr>
            <p14:xfrm>
              <a:off x="3706534" y="227923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BD4876D-9A9B-9593-A69E-54F3F2F0C8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9614" y="2262310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E616625-6536-2223-7BD1-D110A6CDFD41}"/>
                  </a:ext>
                </a:extLst>
              </p14:cNvPr>
              <p14:cNvContentPartPr/>
              <p14:nvPr/>
            </p14:nvContentPartPr>
            <p14:xfrm>
              <a:off x="1699534" y="260035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E616625-6536-2223-7BD1-D110A6CDFD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2614" y="2583430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2ADA17-93E5-DC81-1CBA-CDA59DF90BB4}"/>
                  </a:ext>
                </a:extLst>
              </p14:cNvPr>
              <p14:cNvContentPartPr/>
              <p14:nvPr/>
            </p14:nvContentPartPr>
            <p14:xfrm>
              <a:off x="2087614" y="248443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2ADA17-93E5-DC81-1CBA-CDA59DF90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0694" y="2467510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9952C37-80E1-D4FE-D5AD-C935A8A65919}"/>
                  </a:ext>
                </a:extLst>
              </p14:cNvPr>
              <p14:cNvContentPartPr/>
              <p14:nvPr/>
            </p14:nvContentPartPr>
            <p14:xfrm>
              <a:off x="2514574" y="2214790"/>
              <a:ext cx="2880" cy="16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9952C37-80E1-D4FE-D5AD-C935A8A659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99534" y="2198561"/>
                <a:ext cx="32320" cy="4868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387FBE-D67C-A0BD-DE8B-D5BAF96D8408}"/>
              </a:ext>
            </a:extLst>
          </p:cNvPr>
          <p:cNvSpPr/>
          <p:nvPr/>
        </p:nvSpPr>
        <p:spPr>
          <a:xfrm>
            <a:off x="4433748" y="1686369"/>
            <a:ext cx="4269542" cy="1095209"/>
          </a:xfrm>
          <a:custGeom>
            <a:avLst/>
            <a:gdLst>
              <a:gd name="connsiteX0" fmla="*/ 112852 w 4269542"/>
              <a:gd name="connsiteY0" fmla="*/ 244031 h 1095209"/>
              <a:gd name="connsiteX1" fmla="*/ 1078052 w 4269542"/>
              <a:gd name="connsiteY1" fmla="*/ 2731 h 1095209"/>
              <a:gd name="connsiteX2" fmla="*/ 3275152 w 4269542"/>
              <a:gd name="connsiteY2" fmla="*/ 129731 h 1095209"/>
              <a:gd name="connsiteX3" fmla="*/ 4227652 w 4269542"/>
              <a:gd name="connsiteY3" fmla="*/ 371031 h 1095209"/>
              <a:gd name="connsiteX4" fmla="*/ 3935552 w 4269542"/>
              <a:gd name="connsiteY4" fmla="*/ 726631 h 1095209"/>
              <a:gd name="connsiteX5" fmla="*/ 2475052 w 4269542"/>
              <a:gd name="connsiteY5" fmla="*/ 993331 h 1095209"/>
              <a:gd name="connsiteX6" fmla="*/ 1586052 w 4269542"/>
              <a:gd name="connsiteY6" fmla="*/ 1094931 h 1095209"/>
              <a:gd name="connsiteX7" fmla="*/ 963752 w 4269542"/>
              <a:gd name="connsiteY7" fmla="*/ 967931 h 1095209"/>
              <a:gd name="connsiteX8" fmla="*/ 112852 w 4269542"/>
              <a:gd name="connsiteY8" fmla="*/ 625031 h 1095209"/>
              <a:gd name="connsiteX9" fmla="*/ 112852 w 4269542"/>
              <a:gd name="connsiteY9" fmla="*/ 244031 h 109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9542" h="1095209">
                <a:moveTo>
                  <a:pt x="112852" y="244031"/>
                </a:moveTo>
                <a:cubicBezTo>
                  <a:pt x="273719" y="140314"/>
                  <a:pt x="551002" y="21781"/>
                  <a:pt x="1078052" y="2731"/>
                </a:cubicBezTo>
                <a:cubicBezTo>
                  <a:pt x="1605102" y="-16319"/>
                  <a:pt x="2750219" y="68348"/>
                  <a:pt x="3275152" y="129731"/>
                </a:cubicBezTo>
                <a:cubicBezTo>
                  <a:pt x="3800085" y="191114"/>
                  <a:pt x="4117585" y="271548"/>
                  <a:pt x="4227652" y="371031"/>
                </a:cubicBezTo>
                <a:cubicBezTo>
                  <a:pt x="4337719" y="470514"/>
                  <a:pt x="4227652" y="622914"/>
                  <a:pt x="3935552" y="726631"/>
                </a:cubicBezTo>
                <a:cubicBezTo>
                  <a:pt x="3643452" y="830348"/>
                  <a:pt x="2866635" y="931948"/>
                  <a:pt x="2475052" y="993331"/>
                </a:cubicBezTo>
                <a:cubicBezTo>
                  <a:pt x="2083469" y="1054714"/>
                  <a:pt x="1837935" y="1099164"/>
                  <a:pt x="1586052" y="1094931"/>
                </a:cubicBezTo>
                <a:cubicBezTo>
                  <a:pt x="1334169" y="1090698"/>
                  <a:pt x="1209285" y="1046248"/>
                  <a:pt x="963752" y="967931"/>
                </a:cubicBezTo>
                <a:cubicBezTo>
                  <a:pt x="718219" y="889614"/>
                  <a:pt x="252552" y="749914"/>
                  <a:pt x="112852" y="625031"/>
                </a:cubicBezTo>
                <a:cubicBezTo>
                  <a:pt x="-26848" y="500148"/>
                  <a:pt x="-48015" y="347748"/>
                  <a:pt x="112852" y="2440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FBD9031-C971-8055-803E-4942F3E69851}"/>
              </a:ext>
            </a:extLst>
          </p:cNvPr>
          <p:cNvSpPr/>
          <p:nvPr/>
        </p:nvSpPr>
        <p:spPr>
          <a:xfrm>
            <a:off x="6629377" y="3275394"/>
            <a:ext cx="2302482" cy="1436624"/>
          </a:xfrm>
          <a:custGeom>
            <a:avLst/>
            <a:gdLst>
              <a:gd name="connsiteX0" fmla="*/ 23 w 2302482"/>
              <a:gd name="connsiteY0" fmla="*/ 953706 h 1436624"/>
              <a:gd name="connsiteX1" fmla="*/ 292123 w 2302482"/>
              <a:gd name="connsiteY1" fmla="*/ 725106 h 1436624"/>
              <a:gd name="connsiteX2" fmla="*/ 914423 w 2302482"/>
              <a:gd name="connsiteY2" fmla="*/ 534606 h 1436624"/>
              <a:gd name="connsiteX3" fmla="*/ 1168423 w 2302482"/>
              <a:gd name="connsiteY3" fmla="*/ 1206 h 1436624"/>
              <a:gd name="connsiteX4" fmla="*/ 2133623 w 2302482"/>
              <a:gd name="connsiteY4" fmla="*/ 420306 h 1436624"/>
              <a:gd name="connsiteX5" fmla="*/ 2209823 w 2302482"/>
              <a:gd name="connsiteY5" fmla="*/ 1372806 h 1436624"/>
              <a:gd name="connsiteX6" fmla="*/ 1168423 w 2302482"/>
              <a:gd name="connsiteY6" fmla="*/ 1334706 h 1436624"/>
              <a:gd name="connsiteX7" fmla="*/ 304823 w 2302482"/>
              <a:gd name="connsiteY7" fmla="*/ 1220406 h 1436624"/>
              <a:gd name="connsiteX8" fmla="*/ 23 w 2302482"/>
              <a:gd name="connsiteY8" fmla="*/ 953706 h 14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482" h="1436624">
                <a:moveTo>
                  <a:pt x="23" y="953706"/>
                </a:moveTo>
                <a:cubicBezTo>
                  <a:pt x="-2094" y="871156"/>
                  <a:pt x="139723" y="794956"/>
                  <a:pt x="292123" y="725106"/>
                </a:cubicBezTo>
                <a:cubicBezTo>
                  <a:pt x="444523" y="655256"/>
                  <a:pt x="768373" y="655256"/>
                  <a:pt x="914423" y="534606"/>
                </a:cubicBezTo>
                <a:cubicBezTo>
                  <a:pt x="1060473" y="413956"/>
                  <a:pt x="965223" y="20256"/>
                  <a:pt x="1168423" y="1206"/>
                </a:cubicBezTo>
                <a:cubicBezTo>
                  <a:pt x="1371623" y="-17844"/>
                  <a:pt x="1960056" y="191706"/>
                  <a:pt x="2133623" y="420306"/>
                </a:cubicBezTo>
                <a:cubicBezTo>
                  <a:pt x="2307190" y="648906"/>
                  <a:pt x="2370690" y="1220406"/>
                  <a:pt x="2209823" y="1372806"/>
                </a:cubicBezTo>
                <a:cubicBezTo>
                  <a:pt x="2048956" y="1525206"/>
                  <a:pt x="1485923" y="1360106"/>
                  <a:pt x="1168423" y="1334706"/>
                </a:cubicBezTo>
                <a:cubicBezTo>
                  <a:pt x="850923" y="1309306"/>
                  <a:pt x="501673" y="1283906"/>
                  <a:pt x="304823" y="1220406"/>
                </a:cubicBezTo>
                <a:cubicBezTo>
                  <a:pt x="107973" y="1156906"/>
                  <a:pt x="2140" y="1036256"/>
                  <a:pt x="23" y="953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9B786FE-BA17-FFCC-4595-1A2BEFBC4275}"/>
              </a:ext>
            </a:extLst>
          </p:cNvPr>
          <p:cNvSpPr/>
          <p:nvPr/>
        </p:nvSpPr>
        <p:spPr>
          <a:xfrm>
            <a:off x="4703394" y="4184542"/>
            <a:ext cx="893807" cy="459633"/>
          </a:xfrm>
          <a:custGeom>
            <a:avLst/>
            <a:gdLst>
              <a:gd name="connsiteX0" fmla="*/ 8091 w 893807"/>
              <a:gd name="connsiteY0" fmla="*/ 433953 h 459633"/>
              <a:gd name="connsiteX1" fmla="*/ 163074 w 893807"/>
              <a:gd name="connsiteY1" fmla="*/ 139485 h 459633"/>
              <a:gd name="connsiteX2" fmla="*/ 767508 w 893807"/>
              <a:gd name="connsiteY2" fmla="*/ 0 h 459633"/>
              <a:gd name="connsiteX3" fmla="*/ 767508 w 893807"/>
              <a:gd name="connsiteY3" fmla="*/ 0 h 459633"/>
              <a:gd name="connsiteX4" fmla="*/ 891494 w 893807"/>
              <a:gd name="connsiteY4" fmla="*/ 216977 h 459633"/>
              <a:gd name="connsiteX5" fmla="*/ 643521 w 893807"/>
              <a:gd name="connsiteY5" fmla="*/ 356461 h 459633"/>
              <a:gd name="connsiteX6" fmla="*/ 349053 w 893807"/>
              <a:gd name="connsiteY6" fmla="*/ 433953 h 459633"/>
              <a:gd name="connsiteX7" fmla="*/ 8091 w 893807"/>
              <a:gd name="connsiteY7" fmla="*/ 433953 h 45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807" h="459633">
                <a:moveTo>
                  <a:pt x="8091" y="433953"/>
                </a:moveTo>
                <a:cubicBezTo>
                  <a:pt x="-22906" y="384875"/>
                  <a:pt x="36505" y="211810"/>
                  <a:pt x="163074" y="139485"/>
                </a:cubicBezTo>
                <a:cubicBezTo>
                  <a:pt x="289643" y="67160"/>
                  <a:pt x="767508" y="0"/>
                  <a:pt x="767508" y="0"/>
                </a:cubicBezTo>
                <a:lnTo>
                  <a:pt x="767508" y="0"/>
                </a:lnTo>
                <a:cubicBezTo>
                  <a:pt x="788172" y="36163"/>
                  <a:pt x="912158" y="157567"/>
                  <a:pt x="891494" y="216977"/>
                </a:cubicBezTo>
                <a:cubicBezTo>
                  <a:pt x="870830" y="276387"/>
                  <a:pt x="733928" y="320298"/>
                  <a:pt x="643521" y="356461"/>
                </a:cubicBezTo>
                <a:cubicBezTo>
                  <a:pt x="553114" y="392624"/>
                  <a:pt x="452375" y="418455"/>
                  <a:pt x="349053" y="433953"/>
                </a:cubicBezTo>
                <a:cubicBezTo>
                  <a:pt x="245731" y="449451"/>
                  <a:pt x="39088" y="483031"/>
                  <a:pt x="8091" y="433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6CFBBC-AFD3-B688-CD04-B652905EB4AE}"/>
              </a:ext>
            </a:extLst>
          </p:cNvPr>
          <p:cNvSpPr/>
          <p:nvPr/>
        </p:nvSpPr>
        <p:spPr>
          <a:xfrm>
            <a:off x="3801480" y="4594822"/>
            <a:ext cx="3371367" cy="817238"/>
          </a:xfrm>
          <a:custGeom>
            <a:avLst/>
            <a:gdLst>
              <a:gd name="connsiteX0" fmla="*/ 104093 w 3371367"/>
              <a:gd name="connsiteY0" fmla="*/ 318141 h 817238"/>
              <a:gd name="connsiteX1" fmla="*/ 1219971 w 3371367"/>
              <a:gd name="connsiteY1" fmla="*/ 85666 h 817238"/>
              <a:gd name="connsiteX2" fmla="*/ 1948391 w 3371367"/>
              <a:gd name="connsiteY2" fmla="*/ 54670 h 817238"/>
              <a:gd name="connsiteX3" fmla="*/ 3126262 w 3371367"/>
              <a:gd name="connsiteY3" fmla="*/ 39171 h 817238"/>
              <a:gd name="connsiteX4" fmla="*/ 3296744 w 3371367"/>
              <a:gd name="connsiteY4" fmla="*/ 612609 h 817238"/>
              <a:gd name="connsiteX5" fmla="*/ 2196364 w 3371367"/>
              <a:gd name="connsiteY5" fmla="*/ 783090 h 817238"/>
              <a:gd name="connsiteX6" fmla="*/ 1917395 w 3371367"/>
              <a:gd name="connsiteY6" fmla="*/ 814086 h 817238"/>
              <a:gd name="connsiteX7" fmla="*/ 491551 w 3371367"/>
              <a:gd name="connsiteY7" fmla="*/ 736595 h 817238"/>
              <a:gd name="connsiteX8" fmla="*/ 88595 w 3371367"/>
              <a:gd name="connsiteY8" fmla="*/ 659103 h 817238"/>
              <a:gd name="connsiteX9" fmla="*/ 104093 w 3371367"/>
              <a:gd name="connsiteY9" fmla="*/ 318141 h 81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1367" h="817238">
                <a:moveTo>
                  <a:pt x="104093" y="318141"/>
                </a:moveTo>
                <a:cubicBezTo>
                  <a:pt x="292656" y="222568"/>
                  <a:pt x="912588" y="129578"/>
                  <a:pt x="1219971" y="85666"/>
                </a:cubicBezTo>
                <a:cubicBezTo>
                  <a:pt x="1527354" y="41754"/>
                  <a:pt x="1630676" y="62419"/>
                  <a:pt x="1948391" y="54670"/>
                </a:cubicBezTo>
                <a:cubicBezTo>
                  <a:pt x="2266106" y="46921"/>
                  <a:pt x="2901537" y="-53819"/>
                  <a:pt x="3126262" y="39171"/>
                </a:cubicBezTo>
                <a:cubicBezTo>
                  <a:pt x="3350987" y="132161"/>
                  <a:pt x="3451727" y="488622"/>
                  <a:pt x="3296744" y="612609"/>
                </a:cubicBezTo>
                <a:cubicBezTo>
                  <a:pt x="3141761" y="736596"/>
                  <a:pt x="2426255" y="749511"/>
                  <a:pt x="2196364" y="783090"/>
                </a:cubicBezTo>
                <a:cubicBezTo>
                  <a:pt x="1966473" y="816669"/>
                  <a:pt x="2201530" y="821835"/>
                  <a:pt x="1917395" y="814086"/>
                </a:cubicBezTo>
                <a:cubicBezTo>
                  <a:pt x="1633260" y="806337"/>
                  <a:pt x="796351" y="762425"/>
                  <a:pt x="491551" y="736595"/>
                </a:cubicBezTo>
                <a:cubicBezTo>
                  <a:pt x="186751" y="710765"/>
                  <a:pt x="148005" y="728845"/>
                  <a:pt x="88595" y="659103"/>
                </a:cubicBezTo>
                <a:cubicBezTo>
                  <a:pt x="29185" y="589361"/>
                  <a:pt x="-84470" y="413714"/>
                  <a:pt x="104093" y="318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46A4AF9-2B00-CFE6-8237-197133CDC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8" y="184150"/>
            <a:ext cx="7772400" cy="1143000"/>
          </a:xfrm>
        </p:spPr>
        <p:txBody>
          <a:bodyPr/>
          <a:lstStyle/>
          <a:p>
            <a:r>
              <a:rPr lang="en-US" altLang="en-US" sz="2800"/>
              <a:t>Resistance Forces on A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1F0F-8CC1-862F-DEA9-A14DB4D60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30363"/>
            <a:ext cx="8229600" cy="2255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major components of the resisting forces to motion are comprised of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Aerodynamic loads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aero</a:t>
            </a:r>
            <a:r>
              <a:rPr lang="en-US" altLang="en-US" sz="240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Rolling Resistance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roll resist</a:t>
            </a:r>
            <a:r>
              <a:rPr lang="en-US" altLang="en-US" sz="2400"/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Gradeability requirements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grade</a:t>
            </a:r>
            <a:r>
              <a:rPr lang="en-US" alt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Acceleration forces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accel</a:t>
            </a:r>
            <a:r>
              <a:rPr lang="en-US" altLang="en-US" sz="2400" i="1"/>
              <a:t> </a:t>
            </a:r>
            <a:r>
              <a:rPr lang="en-US" altLang="en-US" sz="2400"/>
              <a:t>= m</a:t>
            </a:r>
            <a:r>
              <a:rPr lang="en-US" altLang="en-US" sz="2400" i="1"/>
              <a:t>a </a:t>
            </a:r>
            <a:r>
              <a:rPr lang="en-US" altLang="en-US" sz="2400"/>
              <a:t>&amp; </a:t>
            </a:r>
            <a:r>
              <a:rPr lang="en-US" altLang="en-US" sz="2400" i="1"/>
              <a:t>I</a:t>
            </a:r>
            <a:r>
              <a:rPr lang="en-US" altLang="en-US" sz="2400" i="1">
                <a:sym typeface="Symbol" panose="05050102010706020507" pitchFamily="18" charset="2"/>
              </a:rPr>
              <a:t></a:t>
            </a:r>
            <a:r>
              <a:rPr lang="en-US" altLang="en-US" sz="2400"/>
              <a:t> forces)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Object 2">
                <a:extLst>
                  <a:ext uri="{FF2B5EF4-FFF2-40B4-BE49-F238E27FC236}">
                    <a16:creationId xmlns:a16="http://schemas.microsoft.com/office/drawing/2014/main" id="{6C3D7E1B-43F4-4222-4F20-01CCD63EB1E2}"/>
                  </a:ext>
                </a:extLst>
              </p:cNvPr>
              <p:cNvSpPr txBox="1"/>
              <p:nvPr/>
            </p:nvSpPr>
            <p:spPr bwMode="auto">
              <a:xfrm>
                <a:off x="1816100" y="4397375"/>
                <a:ext cx="5194300" cy="671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𝑑𝑟𝑖𝑣𝑖𝑛𝑔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𝑎𝑐𝑐𝑒𝑙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𝑎𝑒𝑟𝑜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66562" name="Object 2">
                <a:extLst>
                  <a:ext uri="{FF2B5EF4-FFF2-40B4-BE49-F238E27FC236}">
                    <a16:creationId xmlns:a16="http://schemas.microsoft.com/office/drawing/2014/main" id="{6C3D7E1B-43F4-4222-4F20-01CCD63EB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6100" y="4397375"/>
                <a:ext cx="5194300" cy="671513"/>
              </a:xfrm>
              <a:prstGeom prst="rect">
                <a:avLst/>
              </a:prstGeom>
              <a:blipFill>
                <a:blip r:embed="rId2"/>
                <a:stretch>
                  <a:fillRect l="-3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7" name="Ink 7">
                <a:extLst>
                  <a:ext uri="{FF2B5EF4-FFF2-40B4-BE49-F238E27FC236}">
                    <a16:creationId xmlns:a16="http://schemas.microsoft.com/office/drawing/2014/main" id="{90C1EC31-92B4-FF26-D06F-B0414DDF15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8463" y="3195638"/>
              <a:ext cx="7937" cy="3175"/>
            </p14:xfrm>
          </p:contentPart>
        </mc:Choice>
        <mc:Fallback xmlns="">
          <p:pic>
            <p:nvPicPr>
              <p:cNvPr id="6147" name="Ink 7">
                <a:extLst>
                  <a:ext uri="{FF2B5EF4-FFF2-40B4-BE49-F238E27FC236}">
                    <a16:creationId xmlns:a16="http://schemas.microsoft.com/office/drawing/2014/main" id="{90C1EC31-92B4-FF26-D06F-B0414DDF15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1093" y="3190479"/>
                <a:ext cx="22677" cy="1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3" name="Ink 11">
                <a:extLst>
                  <a:ext uri="{FF2B5EF4-FFF2-40B4-BE49-F238E27FC236}">
                    <a16:creationId xmlns:a16="http://schemas.microsoft.com/office/drawing/2014/main" id="{6FDA9B7F-992A-97C3-E914-E8721C17E9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4525" y="5664200"/>
              <a:ext cx="7938" cy="4763"/>
            </p14:xfrm>
          </p:contentPart>
        </mc:Choice>
        <mc:Fallback xmlns="">
          <p:pic>
            <p:nvPicPr>
              <p:cNvPr id="6153" name="Ink 11">
                <a:extLst>
                  <a:ext uri="{FF2B5EF4-FFF2-40B4-BE49-F238E27FC236}">
                    <a16:creationId xmlns:a16="http://schemas.microsoft.com/office/drawing/2014/main" id="{6FDA9B7F-992A-97C3-E914-E8721C17E9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5552" y="5656460"/>
                <a:ext cx="25885" cy="20243"/>
              </a:xfrm>
              <a:prstGeom prst="rect">
                <a:avLst/>
              </a:prstGeom>
            </p:spPr>
          </p:pic>
        </mc:Fallback>
      </mc:AlternateContent>
      <p:grpSp>
        <p:nvGrpSpPr>
          <p:cNvPr id="39943" name="Group 38">
            <a:extLst>
              <a:ext uri="{FF2B5EF4-FFF2-40B4-BE49-F238E27FC236}">
                <a16:creationId xmlns:a16="http://schemas.microsoft.com/office/drawing/2014/main" id="{129A890F-8509-C840-9237-52C2967FA5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9944" name="Group 19">
              <a:extLst>
                <a:ext uri="{FF2B5EF4-FFF2-40B4-BE49-F238E27FC236}">
                  <a16:creationId xmlns:a16="http://schemas.microsoft.com/office/drawing/2014/main" id="{C31DF18B-2468-632F-CB83-2658DE404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946" name="Group 8">
                <a:extLst>
                  <a:ext uri="{FF2B5EF4-FFF2-40B4-BE49-F238E27FC236}">
                    <a16:creationId xmlns:a16="http://schemas.microsoft.com/office/drawing/2014/main" id="{5C18AD88-6478-FF3B-FB8C-92FC86949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948" name="Group 9">
                  <a:extLst>
                    <a:ext uri="{FF2B5EF4-FFF2-40B4-BE49-F238E27FC236}">
                      <a16:creationId xmlns:a16="http://schemas.microsoft.com/office/drawing/2014/main" id="{1A2A39AC-6363-C5BB-DA32-2B20656BD7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958" name="Rectangle 10">
                    <a:extLst>
                      <a:ext uri="{FF2B5EF4-FFF2-40B4-BE49-F238E27FC236}">
                        <a16:creationId xmlns:a16="http://schemas.microsoft.com/office/drawing/2014/main" id="{6F958EFE-80E8-019D-7496-FEE2EED17D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9" name="Rectangle 11">
                    <a:extLst>
                      <a:ext uri="{FF2B5EF4-FFF2-40B4-BE49-F238E27FC236}">
                        <a16:creationId xmlns:a16="http://schemas.microsoft.com/office/drawing/2014/main" id="{DEE652CF-623B-887E-9B8D-42EED92237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49" name="Group 12">
                  <a:extLst>
                    <a:ext uri="{FF2B5EF4-FFF2-40B4-BE49-F238E27FC236}">
                      <a16:creationId xmlns:a16="http://schemas.microsoft.com/office/drawing/2014/main" id="{A510A1FD-C1AB-687C-415C-C79B9AA8E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956" name="Rectangle 13">
                    <a:extLst>
                      <a:ext uri="{FF2B5EF4-FFF2-40B4-BE49-F238E27FC236}">
                        <a16:creationId xmlns:a16="http://schemas.microsoft.com/office/drawing/2014/main" id="{E4BDA155-44AE-4DC2-614F-9081D33A43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7" name="Rectangle 14">
                    <a:extLst>
                      <a:ext uri="{FF2B5EF4-FFF2-40B4-BE49-F238E27FC236}">
                        <a16:creationId xmlns:a16="http://schemas.microsoft.com/office/drawing/2014/main" id="{EC652D35-02A5-F868-27BB-8B50D98315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0" name="Group 15">
                  <a:extLst>
                    <a:ext uri="{FF2B5EF4-FFF2-40B4-BE49-F238E27FC236}">
                      <a16:creationId xmlns:a16="http://schemas.microsoft.com/office/drawing/2014/main" id="{587131FE-68FB-1A7B-FCE3-21A30F4ABE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954" name="Rectangle 16">
                    <a:extLst>
                      <a:ext uri="{FF2B5EF4-FFF2-40B4-BE49-F238E27FC236}">
                        <a16:creationId xmlns:a16="http://schemas.microsoft.com/office/drawing/2014/main" id="{1ABB8FD8-86F4-9543-2DB4-532B61F387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5" name="Rectangle 17">
                    <a:extLst>
                      <a:ext uri="{FF2B5EF4-FFF2-40B4-BE49-F238E27FC236}">
                        <a16:creationId xmlns:a16="http://schemas.microsoft.com/office/drawing/2014/main" id="{D16ED4F8-EDB9-1A3F-584A-84863A5B48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1" name="Group 18">
                  <a:extLst>
                    <a:ext uri="{FF2B5EF4-FFF2-40B4-BE49-F238E27FC236}">
                      <a16:creationId xmlns:a16="http://schemas.microsoft.com/office/drawing/2014/main" id="{A2B077FC-CEFF-A3C9-CC2A-7BBD8DC019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9952" name="Rectangle 19">
                    <a:extLst>
                      <a:ext uri="{FF2B5EF4-FFF2-40B4-BE49-F238E27FC236}">
                        <a16:creationId xmlns:a16="http://schemas.microsoft.com/office/drawing/2014/main" id="{48673C29-A1D9-7B4A-3302-5EC93EAC00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3" name="Rectangle 20">
                    <a:extLst>
                      <a:ext uri="{FF2B5EF4-FFF2-40B4-BE49-F238E27FC236}">
                        <a16:creationId xmlns:a16="http://schemas.microsoft.com/office/drawing/2014/main" id="{7BA6E665-698D-4C54-172A-C956B440B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72F08149-E10A-2E63-757F-EE6AFBD8A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94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4451FF-AEB0-7AB6-68D4-4422B278A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474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CommercialScript BT</vt:lpstr>
      <vt:lpstr>Script MT Bold</vt:lpstr>
      <vt:lpstr>Tempus Sans ITC</vt:lpstr>
      <vt:lpstr>Times New Roman</vt:lpstr>
      <vt:lpstr>URWPalladioL-Bold</vt:lpstr>
      <vt:lpstr>Default Design</vt:lpstr>
      <vt:lpstr>Estimation of Power &amp; Torque Requirements of A Vehicle</vt:lpstr>
      <vt:lpstr>Vehicle Transmission System &amp; Conventional Engine Speed</vt:lpstr>
      <vt:lpstr>Vehicle Speed vs. Engine Speed</vt:lpstr>
      <vt:lpstr>Conventional Engine RPM during Urban Driving Cycle</vt:lpstr>
      <vt:lpstr>How to Design the Perfect Anatomy of An Artificial Horse?</vt:lpstr>
      <vt:lpstr>Types of Road Vehicles: Required Driving Force</vt:lpstr>
      <vt:lpstr>Distribution of Resistive Forces on A Vehicle</vt:lpstr>
      <vt:lpstr>Forces To be Overcome by a Moving Automobile</vt:lpstr>
      <vt:lpstr>Resistance Forces on A Vehicle</vt:lpstr>
      <vt:lpstr>Aerodynamic Force : Flow Past A Bluff Body</vt:lpstr>
      <vt:lpstr>Modeling of Aerodynamic Resistance on A Vehicle</vt:lpstr>
      <vt:lpstr>Modeling of Aerodynamic Resistance on A Vehicle</vt:lpstr>
      <vt:lpstr>Aerodynamic Power Demanded by A Vehicle</vt:lpstr>
      <vt:lpstr>Aerodynamic Drag Coefficient Cd</vt:lpstr>
      <vt:lpstr>Aerodynamic Outer Shape to Accommodate three Cuboids</vt:lpstr>
      <vt:lpstr>Aerodynamics of Formula 1 Car</vt:lpstr>
      <vt:lpstr>CFD Analysis : Freestream vs Wake</vt:lpstr>
      <vt:lpstr>Major Car Elements Responsible for Downforce  &amp; Drag</vt:lpstr>
      <vt:lpstr>Distribution of Downforce &amp; Drag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391</cp:revision>
  <dcterms:created xsi:type="dcterms:W3CDTF">2003-07-30T05:45:36Z</dcterms:created>
  <dcterms:modified xsi:type="dcterms:W3CDTF">2023-08-10T01:41:44Z</dcterms:modified>
</cp:coreProperties>
</file>