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1158" r:id="rId2"/>
    <p:sldId id="442" r:id="rId3"/>
    <p:sldId id="1179" r:id="rId4"/>
    <p:sldId id="1180" r:id="rId5"/>
    <p:sldId id="1181" r:id="rId6"/>
    <p:sldId id="1182" r:id="rId7"/>
    <p:sldId id="1183" r:id="rId8"/>
    <p:sldId id="1186" r:id="rId9"/>
    <p:sldId id="1187" r:id="rId10"/>
    <p:sldId id="1184" r:id="rId11"/>
    <p:sldId id="1185" r:id="rId12"/>
    <p:sldId id="543" r:id="rId13"/>
    <p:sldId id="458" r:id="rId14"/>
    <p:sldId id="552" r:id="rId15"/>
    <p:sldId id="459" r:id="rId16"/>
    <p:sldId id="462" r:id="rId17"/>
    <p:sldId id="461" r:id="rId18"/>
    <p:sldId id="463" r:id="rId19"/>
    <p:sldId id="464" r:id="rId20"/>
    <p:sldId id="466" r:id="rId21"/>
    <p:sldId id="470" r:id="rId22"/>
    <p:sldId id="515" r:id="rId23"/>
    <p:sldId id="517" r:id="rId24"/>
    <p:sldId id="518" r:id="rId25"/>
    <p:sldId id="519" r:id="rId26"/>
    <p:sldId id="516" r:id="rId27"/>
    <p:sldId id="520" r:id="rId28"/>
    <p:sldId id="1160" r:id="rId29"/>
    <p:sldId id="54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71" autoAdjust="0"/>
    <p:restoredTop sz="93969" autoAdjust="0"/>
  </p:normalViewPr>
  <p:slideViewPr>
    <p:cSldViewPr>
      <p:cViewPr varScale="1">
        <p:scale>
          <a:sx n="69" d="100"/>
          <a:sy n="69" d="100"/>
        </p:scale>
        <p:origin x="12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2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8673598-3C6E-5558-5C98-163DC46F598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a:extLst>
              <a:ext uri="{FF2B5EF4-FFF2-40B4-BE49-F238E27FC236}">
                <a16:creationId xmlns:a16="http://schemas.microsoft.com/office/drawing/2014/main" id="{96E6980E-9924-40CF-8CDE-1F6CC15B3B5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148" name="Rectangle 4">
            <a:extLst>
              <a:ext uri="{FF2B5EF4-FFF2-40B4-BE49-F238E27FC236}">
                <a16:creationId xmlns:a16="http://schemas.microsoft.com/office/drawing/2014/main" id="{B5278945-4154-2EBC-30D1-2A1D86B68DF9}"/>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9" name="Rectangle 5">
            <a:extLst>
              <a:ext uri="{FF2B5EF4-FFF2-40B4-BE49-F238E27FC236}">
                <a16:creationId xmlns:a16="http://schemas.microsoft.com/office/drawing/2014/main" id="{12CDB357-52D4-16F4-4486-6564A008213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079C41-A127-4A2F-BC30-EC86AABD9BE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7-24T06:30:47.93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2-18T02:58:41.1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 0 8514,'-17'18'1806,"17"-18"-1677,18 5-129,16-4-3741,-10-10-774</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8-08-01T09:50:05.445"/>
    </inkml:context>
    <inkml:brush xml:id="br0">
      <inkml:brushProperty name="width" value="0.05292" units="cm"/>
      <inkml:brushProperty name="height" value="0.05292" units="cm"/>
      <inkml:brushProperty name="color" value="#FF0000"/>
    </inkml:brush>
  </inkml:definitions>
  <inkml:trace contextRef="#ctx0" brushRef="#br0">15853 9875 410,'0'0'127,"0"0"0,19-16-96,-19 16-17,0 0-12,0 0-33,0 0-91,0 0-3,18-15 0,-18 15-6,19-17-1</inkml:trace>
</inkml:ink>
</file>

<file path=ppt/ink/ink12.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2-18T02:50:33.42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 1806,'0'0'2064,"0"8"-2322,0-8-1677</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2-08-12T06:34:06.155"/>
    </inkml:context>
    <inkml:brush xml:id="br0">
      <inkml:brushProperty name="width" value="0.05292" units="cm"/>
      <inkml:brushProperty name="height" value="0.05292" units="cm"/>
      <inkml:brushProperty name="color" value="#FF0000"/>
    </inkml:brush>
  </inkml:definitions>
  <inkml:trace contextRef="#ctx0" brushRef="#br0">22770 18156 2120 0,'-3'-3'47'0,"-3"-2"9"0,3-1 3 15,-3 1 0-15,0-5-47 0,0 2-12 0,3 2 0 0,-3 1 0 0,3 0 32 0,-2 2 5 16,5 3 1-16,0 0 0 0,0 0-38 0,-3-2-21 16,3 2 2-16,0 0 1 0,0 0 18 0,-6-3 0 15,6 3 0-15,0 0 0 0,0 0 0 0,0 0 0 0,0 0-8 0</inkml:trace>
  <inkml:trace contextRef="#ctx0" brushRef="#br0" timeOffset="1638.07">23571 17748 622 0,'0'0'13'0,"0"0"3"0,0 0 1 0,-3-5 2 0</inkml:trace>
  <inkml:trace contextRef="#ctx0" brushRef="#br0" timeOffset="1696.04">23618 17724 952 0,'0'0'27'0,"0"0"5"0,0 0-32 0</inkml:trace>
</inkml:ink>
</file>

<file path=ppt/ink/ink3.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2-14T02:52:12.0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 16 2064,'0'0'1935,"0"0"-387,-14 0 774,14 0-387,0 0 387,0 0-258,0 0-129,0 0-129,0 0-516,0 0-387,0 0-516,0 0-129,0 0-129,0 0-258,0 0-774,-13-15-2838,13 15-129,0 0-258,0 0-387</inkml:trace>
</inkml:ink>
</file>

<file path=ppt/ink/ink4.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6-01-20T06:01:09.7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10 6192,'0'0'516,"-7"6"-516,7-6 0,-15-16-4386</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3-08-08T06:33:13.335"/>
    </inkml:context>
    <inkml:brush xml:id="br0">
      <inkml:brushProperty name="width" value="0.05292" units="cm"/>
      <inkml:brushProperty name="height" value="0.05292" units="cm"/>
      <inkml:brushProperty name="color" value="#FF0000"/>
    </inkml:brush>
  </inkml:definitions>
  <inkml:trace contextRef="#ctx0" brushRef="#br0">12675 15983 166 0,'1'-19'88'15,"-1"19"-17"-15,1-14-8 16,-1 14-16-16,1-15-10 16,-1 15-3-16,-1-12-5 15,1 12-5-15,0 0-9 16,-7-13-5-16,7 13-5 16,-15 2-1-16,2 3 1 15,-4 4-5-15,-3 4 0 16,-2 5 2-16,-1 3-3 15,0 3 2-15,4 0-5 16,4 2 5-16,6 1-1 16,5-1 6-16,9-3-4 15,5-3 0 1,8-3 3-16,8-6 3 0,5-3-2 16,3-3 0-16,2-1-6 0,0-3 0 15,-2-1 3-15,-2 2-2 16,-6-1-5-16,-5 7-1 15,-6 4 5-15,-5 4-3 16,-7 1 3-16,-4 2-2 16,-5 5 0-16,-5 1 2 15,-4 3 8-15,-4-5-1 16,-2 1-2-16,-5-3 0 16,0-1 3-16,-1-4 2 15,2-1-2-15,1-8 3 16,2-1-5-16,2-2-2 15,2-3 7-15,5-6-4 0,0-1-13 16,13 6-25-16,-20-15-78 16,20 15-7-16,-17-13-3 15,17 13 0-15,-24-15-8 16</inkml:trace>
  <inkml:trace contextRef="#ctx0" brushRef="#br0" timeOffset="1030.79">5692 15361 317 0,'0'0'88'15,"0"0"-3"-15,0 0-58 16,0 0-7-16,0 0-5 16,0 0-3-16,0 0-1 0,0 0-1 15,6 17 0-15,-2-2 0 0,-3 7 1 0,1 7 0 16,-2 7 0-16,0 8 2 15,-1 7-1-15,0 5 2 32,-2-4-1-32,3-1 2 15,0-4-6-15,3-1 2 16,0-9-1-16,5-3-3 16,0-9-1-16,3-7 5 15,4-4-4-15,4 0 1 16,2-9 2-16,2-1-1 15,3-2-1-15,2-4-3 16,0-3 4-16,3 1-7 0,-2 3-3 16,0-3-13-16,1 8-20 15,-6-6-50-15,4 3-39 16,-2 1 5-16,-1 4-11 16,-5-3 5-16,-1 0 0 15</inkml:trace>
  <inkml:trace contextRef="#ctx0" brushRef="#br0" timeOffset="2829.95">6429 15626 303 0,'-4'-11'94'0,"4"11"-3"15,0 0-38-15,14 12-23 16,-4 3-9-16,-1-2-11 15,6 8-4-15,-3 3-2 16,5 5 1-16,-2 0 0 16,1 5 0-16,-3-2-1 15,-1-1-1-15,1 0 4 16,-2-8-1-16,-4-3-1 16,1-5 6-16,-4-3 11 15,-4-12 1-15,0 0-2 16,18-5 5-16,-13-13-2 0,4-3 0 15,-1-14 2 1,5 2-8-16,-4-12-10 0,5-1-3 16,-4 0 5-16,-1 5-7 15,0 4-2-15,-3 6-3 16,-1 9-7-16,-5 3-11 16,0 19-9-1,0 0-26-15,0 0-72 0,-5 19 0 16,4 2 2-16,-4 3-3 0,4 3 4 0</inkml:trace>
  <inkml:trace contextRef="#ctx0" brushRef="#br0" timeOffset="3329.9">7060 15537 399 0,'0'0'110'0,"3"-17"-2"16,-3 17-58-16,0 0-13 16,0 0-16-16,7 23-10 15,-6 4-9-15,1 8-1 16,0 5 2-16,0 6 3 16,-1 5 2-16,1 3-4 0,-1 3-28 15,-2-6-84-15,3-6-5 16,0-11-9-16,2-8-4 15,1-6-2-15</inkml:trace>
  <inkml:trace contextRef="#ctx0" brushRef="#br0" timeOffset="4230.96">17082 15362 202 0,'10'-12'74'0,"1"7"3"16,-11 5-62-16,16 15-1 16,-9 4-1-16,-4 8 4 15,0 9 4-15,-3 8 6 16,1 13 4-16,-7 3-2 0,1 5-4 15,-4-3-7 1,4 1-3-16,-5-3-3 0,4-3-5 16,1-10-2-16,4-7-2 15,2-11 4-15,9-6 2 16,5-7 5-16,5-5 0 16,8-10-4-16,5-4 0 15,3-8 3-15,2 1-4 16,1 3-6-16,-3-7-13 15,1 3-23-15,-12-2-68 16,2 5-17-16,-6-1-3 16,-3 2-9-16,-2-4 5 0</inkml:trace>
  <inkml:trace contextRef="#ctx0" brushRef="#br0" timeOffset="5380.57">17757 15678 141 0,'0'0'90'0,"8"-11"3"16,-8 11-27-16,0 0-17 15,0 0-9-15,0 0-11 16,0 0-7-16,0 0-5 16,0 0 0-16,11 22-4 15,-4 1-4-15,1 7-4 16,3 7 0-16,0 3 3 15,3 7 0-15,-2-1 0 16,3-3-5-16,-4-3 1 16,0-7 2-16,-3-13 6 15,1 0 2-15,-9-20 4 16,11 7 0-16,-6-18 3 0,2-4 5 16,-3-13-3-16,3-2-3 15,-1-10-8-15,3-6 0 16,-1-4-7-16,2 2-2 15,-2 5-9-15,-3 3-17 16,5 15-26-16,-9 4-72 16,-1 21-9-16,0 0-7 15,15 11 3-15,-13 5 3 16</inkml:trace>
  <inkml:trace contextRef="#ctx0" brushRef="#br0" timeOffset="5713.27">18111 15858 144 0,'0'0'86'0,"12"-11"6"15,-12 11-49-15,11-16 0 16,-11 16 2-16,9-12 1 16,-9 12-5-16,7-12-8 15,-7 12-10-15,0 0-12 16,12 11-3-16,-8 6-9 15,-1 6 0-15,-2 9-3 16,-1 6-2-16,1 0 3 16,-1 0 4-16,-1-1 4 15,0-6-1-15,-1-9 11 0,6-5 0 16,-4-17 3-16,22-1-1 16,-5-13-2-16,10-8-4 15,5-6-22-15,5-6-37 16,9 2-69-16,-4-1-4 15,-3 4-3-15,-7 1 0 16,-7 8-2-16</inkml:trace>
  <inkml:trace contextRef="#ctx0" brushRef="#br0" timeOffset="6529.6">14687 14895 148 0,'0'0'85'16,"-13"-12"5"-16,13 12-29 15,0 0-9-15,0 0-6 16,0 0-5-16,0 0-13 15,0 0-8-15,15 11-8 16,-6 2-4-16,0 8 0 16,3 6 0-16,-1 4 2 15,3 8 5-15,-5 3 0 16,2 9 1-16,-2 4-4 0,1 7-1 16,-3 1-1-1,2 5-3-15,-5 5-1 0,1 1-6 16,-2 2 2-16,-2-2-2 15,-2-4 3-15,0-5-6 16,-2-7 5-16,2-5-1 16,0-10-3-16,-1-11-13 15,6-4-26-15,-1-15-76 16,-3-13-1-16,13 3 7 16,-5-18-7-16,1-11-2 15</inkml:trace>
  <inkml:trace contextRef="#ctx0" brushRef="#br0" timeOffset="6963.13">15194 15360 320 0,'13'-6'95'15,"-13"6"-6"-15,0 0-61 16,0 0-12-16,-11 10-7 16,11-10-2-16,-25 19-2 15,4-7 0-15,-5 3 0 16,-3-1 0-16,-3 1 0 16,2-2 2-16,1-2-2 15,4-1-4-15,6-4 1 0,6 0 1 16,13-6 1-16,-2 15 0 15,13-5-1 1,6 3-1 0,4 4 2-16,4 6 1 0,2 5-3 0,4 4 0 15,-2 1-1-15,-2 1 1 16,-1 3-1-16,-4-2 1 16,-2-6-2-16,-3-4-2 15,-1 0-10-15,-4-13-36 16,-1-3-55-16,0-4-2 15,-11-5-2-15,10-14-3 16,-11-2 5-16</inkml:trace>
  <inkml:trace contextRef="#ctx0" brushRef="#br0" timeOffset="7363.05">14905 15603 349 0,'-12'-2'109'0,"12"2"-4"16,10-4-57-16,8-2-19 16,11 6-12-16,7-8-5 15,8 8-7-15,8-1-5 16,6 0 1-16,7 7 2 16,1-4-3-16,5 7-2 15,2-3 2-15,4 2-4 16,3-4 3-16,7 1 2 15,5-3 0-15,-1-2-3 0,2 0 2 16,-3-2 1-16,-6-2-1 16,-7 4 0-16,-8-2-1 15,-12 1 2-15,-11 3-2 16,-10-1 3-16,-11-1 1 16,-7-2 3-16,-7 1 0 15,-11 1 3-15,11 0-1 16,-11 0-6-16,0 0-7 15,0 0-30-15,0 0-78 16,0 0-7-16,0 0-1 16,0 0-4-16,0 11-2 15</inkml:trace>
  <inkml:trace contextRef="#ctx0" brushRef="#br0" timeOffset="7964.11">18302 15612 223 0,'0'0'98'0,"18"-7"3"16,-7 1-55-16,10 5-11 15,-1-3-1-15,12 4 1 16,4-5-8-16,6 4-8 16,6-1-6-16,4 2-3 0,4-2-7 15,4 2-1 1,3-2 0-16,0 2-3 0,0-2 2 15,5 2 2-15,0-3-1 16,-2 0-3 0,-3-1 1-16,-2 4 2 0,-2-5-1 0,-4 0-2 15,-5 2-1-15,-6-4-5 16,-8 4 2 0,-4-2-4-16,-3 4-7 15,-5-9-12-15,-1 10-13 16,-10-5-42-16,1 0-24 15,-2 2 2-15,-12 3 0 16,18-9 2-16</inkml:trace>
  <inkml:trace contextRef="#ctx0" brushRef="#br0" timeOffset="8430.78">19575 15077 241 0,'0'0'95'0,"0"0"-1"0,3-13-54 15,-3 13-6-15,0 0-12 16,13 3-10-16,-13-3-5 16,12 11-1-16,-4 0-3 15,1 6 1-15,2 6 0 16,2 8-2-16,2 4 4 16,1 7 3-16,1 4 0 15,0 7-2-15,-2 4 1 16,-1 1 1-16,-2 1-1 15,-3 0 3-15,-3-3-7 16,-4-3 1-16,-2-4-3 16,-1-7 2-16,-2-7 0 15,-1-4-3-15,0-5-13 16,1-10-15-16,1 2-27 16,2-18-56-16,0 0 4 0,-13 9-8 15,13-9 1-15,-13-23-1 16</inkml:trace>
  <inkml:trace contextRef="#ctx0" brushRef="#br0" timeOffset="8826.76">19312 15387 137 0,'0'0'90'0,"-13"-6"7"16,13 6-35-16,0 0-8 15,16 2-8-15,-16-2-16 16,23 5-14-16,-9 0-7 16,6 3 0-16,6 1-5 15,2 0-1-15,5 2 0 16,3 0 2-16,1 3-1 15,2 0-2-15,-1 2 0 16,-4-3-6-16,-6 3 1 16,-7 2 3-16,-11 0 0 15,-13 3-1-15,-10 2 3 16,-12 1 2-16,-11 1 1 0,-7 0 3 16,-8 3-6-16,-5-5-24 15,3 3-77-15,1 2-2 16,0-4-4-16,8-2-6 15,3-8-1-15</inkml:trace>
  <inkml:trace contextRef="#ctx0" brushRef="#br0" timeOffset="9747.62">4150 15615 116 0,'17'-3'65'16,"9"8"-5"-16,-2-2-35 16,7 3-11-16,3 1 2 15,4-2-5-15,1 1-4 16,0-1-5-16,0 0-1 15,0-5-2-15,-1 1-5 16,-1-4-16-16,-2 0-40 16,-9-1 1-16,-3 4 0 15,-11-6-2-15,-12 6 23 0</inkml:trace>
  <inkml:trace contextRef="#ctx0" brushRef="#br0" timeOffset="10315.29">4425 15597 164 0,'28'-9'75'0,"11"3"0"15,9-1-39-15,8-1-6 16,10 4 2-16,3-1-4 15,8 2-5-15,2 1-5 16,3-1-4-16,-4 1-4 16,-2 1-2-16,-5 2-1 15,-7-3-4-15,-9-2-1 16,-8 0-1-16,-8 2-4 16,-11 0-9-16,-5-3-17 15,-8 3-47-15,-15 2-7 16,13-7 0-16,-13 7-5 15,0 0-2-15</inkml:trace>
  <inkml:trace contextRef="#ctx0" brushRef="#br0" timeOffset="10926.41">4537 15298 221 0,'1'-21'88'0,"3"9"-6"15,-4 12-40-15,0 0-17 16,-13-1-9-16,2 11-3 15,-3 8-6-15,-4 6-3 16,-3 8-3-16,-2 7 6 16,-4 3-1-16,-2 3 4 15,1 0-2-15,-3-3-3 16,1 0 0-16,2-7 1 16,1-6 0-16,5-8-1 15,5-8 1-15,3-4-1 16,14-9 1-16,-13 2-5 15,13-2-2-15,5-19-3 0,-5 19-1 16,17-20-2 0,-5 15-1-16,1 3-2 0,3 5 0 15,1 7 6 1,0 7 3-16,1 4-1 0,-1 3 2 16,-3-2-1-16,1-1 4 15,-3-6 6-15,0-4 1 16,1-5 1-16,0-6 1 15,-2-9 4-15,2-7 4 16,1-12 2-16,4-2-5 16,-1-9-2-16,2 0-1 15,-5-1-2-15,1 7-3 16,-3 5-9 0,-2 5-17-16,-10 23-72 0,16-4-16 0,-13 20-7 15,2 2-3-15,3 3-6 16</inkml:trace>
  <inkml:trace contextRef="#ctx0" brushRef="#br0" timeOffset="11698.76">7986 15599 174 0,'-26'-5'76'0,"4"-2"9"16,3 2-16-16,2-3-19 15,17 8-6-15,-20-13-4 16,20 13-2-16,-13-9-1 15,13 9-6-15,0 0-7 16,0 0-8-16,0 0-3 16,0 0-4-16,17-5 0 15,4 10-2-15,7-5-2 0,11 6 0 16,10-1 6-16,11-2-2 16,11 5-2-16,8-4 0 15,4-2 0-15,5-2 0 16,1 1 0-16,-2-4-4 15,-2-3-3-15,-6 6 4 16,-7-6 1-16,-9-1-4 16,-10 3 0-16,-10 1-2 15,-10-2 2-15,-8 0 5 16,-10 3-2-16,-4-4-9 16,-11 6-9-16,0 0-11 15,10-11-53-15,-10 11-40 16,0-14-4-16,0 14 1 0,0-19-3 15,0 3 4 1</inkml:trace>
  <inkml:trace contextRef="#ctx0" brushRef="#br0" timeOffset="12186.96">8974 15191 382 0,'0'0'109'0,"-13"-12"-6"15,13 12-64-15,0 0-15 0,14 9-5 16,1-2-9-16,6 4-6 31,2 2 0-31,5 4-5 0,6 4 4 0,1 1 0 16,1-2 0-16,-4 6-6 15,-6-2 1-15,-4 0-2 16,-5 2 4-16,-6 0 0 16,-11 4-1-16,-9-2 1 15,-8 2 0-15,-7 3 5 16,-6-3 1-16,-3-1-3 16,-4-2-5-16,1-3 6 15,-2-3 1-15,5-3-5 16,2-3 2-16,5-5 0 15,1-3 1-15,7-5 6 16,1-6 4-16,3-4-3 0,0-12 1 16,3-6 2-16,-2-14 0 15,4-5 0-15,-2-9-5 16,1-4-2-16,1-4-17 16,1-3-29-16,3 8-77 15,0 2-4-15,3 6-8 16,0 7-3-16,1 10 3 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23-08-08T06:36:59.643"/>
    </inkml:context>
    <inkml:brush xml:id="br0">
      <inkml:brushProperty name="width" value="0.05292" units="cm"/>
      <inkml:brushProperty name="height" value="0.05292" units="cm"/>
      <inkml:brushProperty name="color" value="#FF0000"/>
    </inkml:brush>
  </inkml:definitions>
  <inkml:trace contextRef="#ctx0" brushRef="#br0">18016 3741 195 0,'6'-12'90'0,"-2"-5"-30"15,-2 0-28-15,4 4 1 16,-2-4-9-16,2 4 3 15,-4-1-4-15,-2 14 3 16,8-20-7-16,-8 20-5 16,5-10-4-16,-5 10-5 15,0 0-4-15,0 0-3 16,0 0 0-16,0 0 0 0,8 20 1 16,-4-2-8-16,1 7 7 15,1 7-6-15,1 8 8 16,1 8-2-16,-1 4 2 15,-1 4-4-15,0 1 4 16,-1 2 3-16,-1-3-2 16,-1-1 1-16,0-8-2 15,-2-6 1-15,0-5-9 16,-1-10-10-16,3-6-33 16,-3-20-54-16,0 0 1 15,0 0-4-15,-3-20 2 0,-1-9 73 0</inkml:trace>
  <inkml:trace contextRef="#ctx0" brushRef="#br0" timeOffset="243.59">17778 3768 212 0,'0'0'104'16,"-12"-12"3"-16,12 12-63 15,10-11-11-15,3 6-12 16,5-1-10-16,5 1-6 16,7-2-5-16,4-4 5 15,10 0-6-15,2 0 2 16,2 0-17-16,-2 0-13 16,2 1-43-16,-1 1-28 15,-4 3-3-15,-1 2-4 0,-11 0 2 16</inkml:trace>
  <inkml:trace contextRef="#ctx0" brushRef="#br0" timeOffset="1030.43">18574 3756 1 0,'0'0'47'16,"0"0"-29"-16,-14 13-2 0,11-2 0 16,-2 3 2-16,1 6 4 15,-1 7 2-15,-1 2 2 16,1 6 0-16,-1 1-2 15,1 2-3-15,3 0-1 16,-1-4-3-16,3-4 2 16,2-6 1-16,4-3 4 15,0-10 0-15,8-5-2 16,1-10-1-16,7-6-4 16,-1-11-3-16,1-7-5 15,-3-9-5-15,0-5-6 16,-7-2-1-16,-5 2 1 0,-3 3 1 15,-7 5 1-15,-4 8 2 16,-4 11 0-16,-1 8-1 16,-2 10 0-16,2 5-3 15,1 2 1-15,1 5-1 16,4 0 3-16,5 0 3 16,4-2 3-16,-3-13 1 15,23 15 1-15,-5-16 1 16,5-4-2-16,3-8-2 15,1-6-2-15,-2-4-1 16,2-3-2-16,-6 0-1 16,-1 1-4-16,-8 5-2 15,-1 3 0-15,-11 17 1 0,0 0-1 16,11 0 1 0,-10 17-1-16,1 6 1 0,1 6 3 15,3 5 1-15,1 8 3 16,2 1 0-16,2 2 0 15,0-1 0-15,0 0 0 16,-1-6-1-16,-1-1 0 16,0-7 0-16,-2-6 1 15,-2-5-1-15,0-6 2 16,-5-13-2-16,4 13 2 16,-4-13 0-16,0 0 0 15,0 0-6-15,0 0-5 16,0 0-15-16,-2-15-15 0,2 15-14 0,0-22-23 15,2 7-17-15,-1-2-4 16,0-2 7-16,0-1 59 16</inkml:trace>
  <inkml:trace contextRef="#ctx0" brushRef="#br0" timeOffset="1307.77">18918 3899 181 0,'-13'-29'78'16,"-1"3"-12"-16,-1-5-12 15,4 2-13-15,-3-5-9 16,3 6-3-16,4-3-10 16,3 7-1-16,4 2-11 15,2 5 1-15,4 6-8 16,-6 11 3-16,20 5-6 16,-7 10-8-16,1 5 7 0,-3 6-5 15,-3 4 6-15,-3 4-2 16,-5 3 5-16,-3-2-6 15,-2-2-2-15,-6-8-15 16,2-1-54-16,-1-6-23 16,10-18-2-16,-11 10-1 15,11-10 22-15</inkml:trace>
  <inkml:trace contextRef="#ctx0" brushRef="#br0" timeOffset="2059.82">19488 3785 131 0,'17'-16'98'16,"-1"0"-11"-16,0 0-30 15,-6-7-13-15,1 3-8 16,-7-3-12-16,0 0-3 16,-5 1-11-16,0 4 1 15,-2 2-12-15,3 16 5 16,-10-14-8-16,10 14 2 16,-14 13-2-16,8 1 1 15,3 8-2-15,4 5-5 16,4 2 7-16,6 2-3 15,5 3 5-15,6 0-5 16,3-1 7-16,-1 0-7 0,-1-2 5 16,-6-1 2-1,-6-5 1-15,-7 1 1 0,-9-6 0 16,-5-4 1-16,-7-5-1 16,-1-7 3-16,-3-11-4 15,2-7-4-15,4-9-14 16,4-10-12-16,9-3-3 15,2-8-1-15,4 4 2 16,3 1 1-16,2 6 4 16,-3 7 12-16,-2 13 11 15,-4 13 13-15,-11 14 7 16,-7 10 2-16,-7 6 0 16,-3 9 0-16,-6 5 0 15,-3 3-5-15,-2-1 1 0,2 1-2 16,1-7-2-1,6-4-10-15,5-3-33 0,3-7-63 16,4-11-2-16,9-4-2 16,9-11-2-16,0-17 64 0</inkml:trace>
  <inkml:trace contextRef="#ctx0" brushRef="#br0" timeOffset="4194.6">19486 4080 106 0,'12'-1'99'16,"1"-3"0"-16,3-2-46 16,-3-8-6-16,12-1-14 0,-1-10-13 15,7-4-13-15,1-5-7 16,-1-2-6-16,1-2 3 16,-4 3-4-16,-5 5 2 15,-6 3-4-15,-3 9 2 16,-14 18 2-16,0 0 3 15,0 0 0-15,1 18-1 16,-8 4 1-16,1 5 2 16,1 3 4-16,0 1 0 15,4 1 3-15,1-4-3 16,3-1 1-16,1-6 1 16,4-2 1-16,0-5-1 15,4-4 2-15,0-6-2 16,5-3-1-16,0-6 0 15,4-4 0-15,0-1 0 0,0-5-3 16,-1-4 0 0,-1 2-2-16,-3 0 2 0,-4 2 2 15,-4 2 2-15,-8 13 2 16,9-16-1-16,-9 16 1 16,0 0 1-16,0 0-1 15,0 0-1-15,0 0-2 16,0 0-3-16,0 0-2 15,0 0-1-15,0 0 0 16,0 0-1-16,0 0 1 16,10 14 1-16,-10-14-1 15,9 17 1-15,-9-17 1 0,11 21 0 16,-3-10-1 0,-8-11 0-16,13 18 1 0,-13-18-1 15,16 12 2-15,-16-12 1 16,19 8 1-16,-4-10 0 15,1 0 1-15,1-5 0 16,3-4 1-16,-1-3-2 16,1-4 1-16,-3-2-1 15,0-4-2-15,-6-1 1 16,-4 1-1-16,-2-2 0 16,-4 4-1-16,-2 3 1 15,-3 3-2-15,1 2 1 16,3 14-1-16,-6-19 0 15,6 19 0-15,0 0-1 16,0 0-1-16,0 0 0 0,0 0 1 16,15-7-2-16,-15 7 0 15,20 7 0-15,-8 1 1 16,2 1 0-16,0 2 1 16,1 3 1-16,-2 3-1 15,0 0 0-15,-1 1 0 16,-1-1 1-16,-1-1 0 15,-2-2-1-15,-1-3 2 16,-7-11-1-16,14 11 3 16,-14-11 1-16,18-7 2 15,-7-7-1-15,1-4 0 16,-1-5 1-16,3-6-2 16,-1-7 0-16,-2-3 3 0,-2-3-4 15,-6 4 1 1,1 2-2-16,-3 6 3 0,-1 5-5 15,0 8 3-15,-2 6-5 16,2 11-2-16,0 0-2 16,0 0 2-16,-4 13 0 15,4 4 0-15,1 7-1 16,1 7-1-16,2 6 4 16,1 8-4-16,1 7 5 15,2 4-4-15,-1 6 4 16,-1 1-5-16,0 3 6 15,-1-2 0-15,-1-3-2 16,-3-4 4-16,2-10-3 0,-2-8 2 16,1-10 3-16,3-11 2 15,-5-18-2-15,22-1 1 16,-7-21-1-16,2-12-2 16,0-9 0-16,0-12-1 15,-1-8-3-15,-5-3-3 16,-4 6 3-16,-4 6-2 15,-2 11 2-15,-4 10-2 16,-2 12 1-16,5 21-1 16,-15-7 0-16,15 7 1 15,-14 18-1-15,7-7 0 16,2 2 1-16,0-2 2 16,4 1 0-16,1-12 1 15,12 17 2-15,0-11 0 16,4-4 0-16,4-4 2 0,3-5-1 15,4-1 0-15,1-7 0 16,2-1 0-16,-2-1-1 16,-1 0 0-16,-5 2 1 15,-2 2-1-15,-7 3 1 16,-13 10-1-16,15-13 1 16,-15 13-1-16,0 0 0 15,-11 8-1-15,11-8-2 16,-21 17 0-16,8-4-1 15,-2 3 1-15,0 3-1 16,1-1 2-16,4 4-1 16,1-1 0-16,3-2 1 0,5 1 0 15,2-4 2-15,7-3-1 16,-8-13 0-16,24 13-1 16,-7-15 0-16,3-5 0 15,2-7 1 1,2-5-4-16,0-3 0 0,-3-1 1 15,-4 0 3-15,-2 3 0 16,-4 5 1-16,-5 4-1 16,-6 11-1-16,0 0 3 15,0 0-1-15,0 0-2 16,0 0-2-16,-11 19 1 16,6-7 0-16,1 2 1 15,2-1 1-15,3 1 0 16,3-3-1-16,-4-11-1 15,24 14-5-15,-4-15-7 0,7-2-3 16,0-5 1-16,3-3 0 16,-1-5-1-16,3-2 3 15,-5-3 5-15,-6-1 8 16,-4 3 9-16,-7-3 5 16,-2 4-3-16,-7 0 2 15,-2 2 0-15,-5 2 0 16,6 14-5-16,-15-20-2 15,15 20 2-15,-19-9-9 16,5 12 3-16,2 3-3 16,1 5 0-16,1 3-2 15,1 8 2-15,3 6-1 16,-1 4-3-16,3 0 5 0,6 1-1 16,0 1 1-16,5-2 2 15,2-7 2-15,7-3 1 16,5-9 0-16,7-8 0 15,4-8 0-15,2-7 1 16,3-8-2-16,-2-2 0 16,-5 1-1-16,-4-2-2 15,-6 5-1-15,-8 4-1 16,-12 12 0-16,0 0 0 16,0 11 1-16,-6 6 0 15,0 0 0-15,2 1 2 0,2 2 2 16,6-4 2-1,11-7-5-15,9-12-25 0,17-7-93 16,10-8-1-16,12-9-5 16,7-6-2-16,6-7-7 15</inkml:trace>
  <inkml:trace contextRef="#ctx0" brushRef="#br0" timeOffset="5507.79">18266 15145 215 0,'8'-14'94'15,"-4"1"7"-15,-1 2-41 16,-3 11-13-16,6-14-12 0,-6 14-8 16,0 0-11-16,0 0-4 15,0 0-6-15,0 0-3 16,10 29-6-16,-8-1 0 15,2 8 3-15,1 10 1 16,0 14 2-16,1 7 0 16,0 3 1-16,-1 1 0 15,0-2 1-15,-1-6 1 16,-1-5-5-16,-1-9 1 16,1-13-6-16,-2-10-22 15,1-7-81-15,0-8-1 16,-2-11-2-16,-2-16-3 15,-2-7 0-15</inkml:trace>
  <inkml:trace contextRef="#ctx0" brushRef="#br0" timeOffset="6123.98">18270 15138 225 0,'1'-15'99'16,"0"-2"0"-16,2 0-47 16,5 0-11-16,2-1-7 15,8 5-10-15,3 2-8 0,6 6-6 16,2 5-8-16,4 8-2 15,1 7 2-15,-2 7 0 16,-5 8-5-16,-8 4 3 16,-9 6 1-16,-9 3-2 15,-10-3 2-15,-10 0 2 16,-7-5-4-16,-4-3-1 16,0-8 4-16,0-5-3 15,7-8-3-15,4-8 2 16,19-3-1-16,-12-11-2 15,12 11 1-15,24-17-1 16,-1 13-2-16,4 3-1 16,5 7 4-16,-2 8 0 15,2 12 0-15,-4 3 0 16,-6 11-1-16,-7 0 6 16,-7 3 0-16,-7-1 0 0,-5-1-1 15,-5-4 3-15,-6-4 2 16,-3-3 3-16,-4-9-1 15,-1-6-3-15,-2-2 4 16,1-5-1-16,0-7-1 16,3-4-2-16,3-10-9 15,3-5-5-15,10-5-4 16,4-6-10-16,12-2-18 16,2-12-18-16,14 5-17 15,6 0-22-15,6-1 4 0,6 5 4 0,-1 2 8 16</inkml:trace>
  <inkml:trace contextRef="#ctx0" brushRef="#br0" timeOffset="7874.78">18822 15381 245 0,'14'-7'99'0,"-2"4"-22"16,-12 3-20-16,0 0-21 16,0 0-10-16,9 19-12 15,-10-1-9-15,-4 6-5 16,4 8-3-1,-3 4 6-15,3 4-2 0,2 0 1 16,1-2-2-16,3 0 0 16,0-3 1-16,2-4 3 15,0-9 1-15,4-7-3 0,1-7 4 16,1-4 0 0,3-7 1-16,2-8-2 0,2-10-1 15,-2-4-5-15,1-9-2 16,-6-1 1-16,-3-6-3 15,-7 0-2-15,-5 1-1 16,-4 4 2-16,-5 5 0 16,-4 6 2-16,-3 8 0 15,0 4-4-15,-1 6 3 16,1 6 1-16,3 6 1 16,1 2-2-16,14-7 2 15,-16 19 1-15,15-7 3 16,4 2 1-16,5 0 1 15,4-3-1-15,2-4 1 16,5-1 3-16,1-2 1 0,1-6-3 16,2-6-1-1,-1-9 2-15,-1-5 0 0,-3-7 0 16,-3-9 0 0,-4-5 0-16,-5-8-1 0,-1-4 3 15,-5-5 2-15,-1 5-2 16,-4 0-1-16,1 9 4 15,-2 6 2-15,4 10-2 16,-2 6-1-16,3 10-4 16,1 14-4-16,0 0 3 15,0 0-2-15,-1 21-2 16,4 5-2-16,1 7 0 16,1 8 0-16,1 9-1 0,-1 11 3 15,5 1-3-15,-3 0 2 16,0-1 1-16,2-5-2 15,-1-6-1-15,1-6 0 16,1-8 6-16,1-13 1 16,0-8 1-16,4-10 1 15,3-13-4-15,1-12 3 16,2-8 0-16,2-12 2 16,0-9-3-16,-1-5-2 15,-3-6-2-15,-5 2-1 16,-3 2 3-16,-4 10 1 15,-3 5-1-15,-4 9-2 16,0 10-1-16,-1 8 2 16,1 14 0-16,0 0-5 15,0 0 1-15,-10 11 0 16,8 6-1-16,-1 8 3 0,2 4-1 16,0 9 1-16,1 5-2 15,1 4 5-15,3-2-3 16,2 1-2-16,0-5-1 15,2-1 2-15,1-4 2 16,2-6 0-16,0-9 2 16,2-4-3-16,4-7 2 15,3-9 1-15,2-7 1 16,1-8 1-16,2-8-7 16,-2-2 2-16,0-1 3 15,-6 2 3-15,-2 3-2 0,-4 1-2 16,-5 7-2-16,-6 12 2 15,0 0 1-15,0 0 0 16,0 0-6-16,0 0-1 16,-12 9 3-16,12-9 3 15,-9 18-1-15,9-18-2 16,-6 19 0-16,6-19 2 16,2 20 3-16,-2-20-2 15,10 17 0-15,-10-17 0 16,20 11 0-16,-8-8 2 15,0-1 1 1,3-4-3-16,-2 0 1 0,-1-7 0 16,-1 1 1-16,-1-3-1 0,-4-4-2 15,-3 2-1-15,-5-2 1 16,-2-2 1-16,-4-3 2 16,-2 2-1-16,-2-2-1 15,0 4 1-15,0 4 5 16,2-1-3-16,3 0-1 15,7 13-2-15,-6-16 0 16,6 16 0-16,16-14 0 16,-1 10-2-16,5-1-4 15,2 4 3-15,2 2 1 16,3 5-2-16,0 1 2 16,-1 8-1-16,-3 2 1 15,-4 0 2-15,-4 1-2 16,-2 3 0-16,-3-2-4 15,-2-4 6-15,-6-2-3 0,-1-1 4 16,-1-12-5-16,-1 11 6 16,1-11 1-16,0 0 4 15,4-12-2-15,-1-3 0 16,6-2-2-16,2-6-2 16,2 0 4-16,4 0-5 15,-1 1 0-15,3 5-7 16,-2 0 6-16,0 11-3 15,-3 6 0-15,-1 6 1 16,-13-6-2-16,17 22 2 16,-11-7-1-16,-3-2 4 15,1 2-2-15,-4-15 0 16,2 17 2-16,-2-17-3 0,0 0 1 16,0 0 1-16,9-19 1 15,-9 19-4-15,21-20 1 16,-8 10 1-16,2 1 1 15,0 12 2-15,0 2-1 16,-1 7 0-16,-3 5-2 16,-6 5 3-16,-2 0-3 15,-3 1 2-15,-2-2-1 16,-1-5 0-16,-1-4-7 16,1-1-44-16,3-11-64 15,-10-11-3-15,3-3 4 16,2-12-4-16,-5-5-4 15</inkml:trace>
  <inkml:trace contextRef="#ctx0" brushRef="#br0" timeOffset="8122.92">18896 15078 274 0,'-20'-3'102'0,"20"3"2"16,-1-22-44-1,20 11-24-15,9-4-14 0,9 3-10 16,11-1-15-16,3-3-23 16,10 6-72-1,3 7-3-15,3-1-5 0,0 4 0 16,-7-2-1-16</inkml:trace>
  <inkml:trace contextRef="#ctx0" brushRef="#br0" timeOffset="8925.83">20799 15137 194 0,'23'-23'84'0,"3"-2"-4"0,1 0-39 16,-5-3-10-16,1 2-1 15,-10 1-7-15,1 3-9 16,-8 0 0-16,-5 6-3 16,-1 16-3-16,-25-8-5 15,5 15-1-15,-5 9-4 16,0 6 0-16,-2 7 4 16,2 5-2-16,6 2 3 15,9-2 1-15,13-1 3 16,11 1 2-16,13-6 1 15,8 0-1-15,8 0-4 16,0-3 3-16,0 2-4 0,-6 3-1 16,-6 4-3-1,-14-2 0-15,-13 4 0 0,-16-3 1 16,-10-6 2-16,-13-2 0 16,-5-8-1-16,-4-8 2 15,3-10 1-15,0-8-1 16,7-9-6-16,10-10-2 15,8-7 1-15,12-8-2 16,7-2 2-16,3 3-4 16,2 7 0-16,2 4-3 15,-3 8 8-15,-7 23 2 16,0 0-1-16,-12 17 5 16,-5 15 0-16,-7 5 5 15,-6 7-2-15,-5 1 4 16,0 2-6-16,-2-3 1 0,4-5-4 15,5-1-27-15,2-13-78 16,13-4-2-16,10-9-3 16,3-12-1-16,31-5 0 15</inkml:trace>
  <inkml:trace contextRef="#ctx0" brushRef="#br0" timeOffset="10596.67">21023 15492 209 0,'0'0'97'0,"18"-12"2"16,-12 0-50-16,7-1-13 15,3-8-1-15,7 0-9 0,0-10-17 16,5 0 4-16,-1-3-11 16,-1-1-1-16,-2 2-3 15,-4 6 7-15,-6 3-4 16,-4 6 1-16,-2 7 1 15,-8 11-2-15,0 0 2 16,-3 14-2-16,-3 4 4 0,-1 4-9 0,1 3 5 16,-1 4 0-16,1 3 5 31,3-2-5-31,0-3 1 16,5-2 1-16,1-5-1 15,3-1 4-15,2-5 1 0,1-3-4 16,4-2-1-16,1-4 5 15,3-2 0-15,3-9-1 16,1-1-3-16,1-5-1 31,0-3 1-31,-1-4 3 0,1-3-1 0,-3-3-1 16,-3 6-4-16,-4-1 3 16,-5-2-2-16,-1 4 2 15,-3 5-2-15,-3 1-1 16,0 12 0-16,-3-14-2 15,3 14 4-15,0 0 0 16,0 0 1-16,0 0-4 16,0 0 1-16,0 0-2 15,0 0 2-15,-8 15-1 16,8-15-1-16,2 24-1 0,-1-7 2 16,2 3 1-16,0-1 1 15,1 0-1-15,0-3 2 16,1-1 0-16,3-3 0 15,-8-12-2-15,21 13 2 16,-6-9 2-16,-1-8 1 16,3-2 1-16,0-6-6 15,3-6 2-15,-7-4-1 16,2-1 3-16,-2-6-5 16,-3-3 1-16,-1 3-3 15,-3 5 2-15,-2-1 1 16,-3 5-1-16,2 5 1 15,-3 4-2-15,0 11 2 0,2-11-1 16,-2 11-1 0,0 0 0-16,0 0 1 0,8 11-1 15,-8-11 2 1,11 22-2-16,-2-10 5 0,0 4-6 16,4 4 5-16,-2-1-1 15,1 0 1-15,-1-2-3 16,0-4 4-16,-11-13-1 15,17 18 0-15,-17-18 5 16,16-4-4-16,-5-7-3 16,0-7 0-16,2-5 3 15,2-7-3-15,1-6-1 16,0-5-3-16,-2-3 2 0,-2 2 0 16,-2 1 4-1,-4 3-1-15,-2 5-2 0,-3 8 1 16,-1 7 2-16,-1 4-2 15,1 14-2-15,0 0 1 16,-11 5-1-16,6 10 1 16,0 8 1-16,0 6-2 15,-2 7 0-15,1 8 0 16,1 3 2-16,-1 9 3 16,1 0-1-16,0 1-1 15,2 1 1-15,-1 0 1 16,3 0-1-16,-1-3 0 15,4-2-2-15,1-7-1 16,3-3 2-16,3-9-1 16,2-7 0-16,2-9 0 15,2-6 7-15,2-9-5 0,1-13 2 16,-1-8-3-16,1-12-2 16,-4-7 1-16,-2-3 0 15,-3-6 1-15,-5-4-7 16,-3 3 3-16,-4 9 0 15,-3 3 0-15,1 10 1 16,-2 8 0-16,0 6-4 16,7 11 1-16,0 0 2 0,-14-10 2 0,14 10-2 15,0 0 2 1,0 0 2-16,11 15 1 0,0-12 1 16,3 1-1-1,3-1-1-15,4-1-1 16,2-1 2-16,1-5 1 15,1 2-6-15,-5-4 3 16,-3 3-2-16,-2 0 3 16,-4 0 0-16,-11 3-4 31,0 0 2-31,0 0-1 0,-6 20 3 0,-4-5-1 16,-2 1 0-16,-3 5-5 15,1-2 6-15,0 2 0 16,2-3 0-16,4-3 0 15,3-4-3-15,5-11 1 16,9 11 5-16,8-13-2 16,5-4-3-16,7-3-1 15,2-5 0-15,3 0 2 16,-2 0-3-16,-3 1-1 0,-5 4-5 16,-6 5 4-16,-7 7 2 15,-4 12 0-15,-4 4 2 16,-3 5-3-16,0 1 6 15,1-2 2-15,1-1 4 16,1-3 1-16,7-7-3 16,7-11-2-16,5-3-10 15,8-7-55-15,2-10-55 16,3-4-3-16,-2-9-2 16,-3-6-4-16,-12-6-2 15</inkml:trace>
  <inkml:trace contextRef="#ctx0" brushRef="#br0" timeOffset="13007.98">15378 4600 182 0,'-30'-9'95'0,"-3"-3"-3"0,4 3-61 15,2 4-15-15,-1 3-9 16,0 2-5-16,-1 3-3 16,0 4 1-16,-1 2-2 15,-3 2 0-15,-3 7-1 16,-2 3 1-16,-2 3-1 15,-1 5 0-15,-2 5 1 16,-5 5 0-16,-2 6-2 16,-2 5 4-16,-2 7 0 15,-3 5-3-15,-2 7 2 16,-3 9 1-16,0 8 0 16,-1 7-1-16,2 12-1 15,-2 5 0-15,-1 9-4 0,3 7 8 16,2 7-6-16,0 4 1 15,0 5 1-15,1 5 7 16,2 3-2-16,2 4 1 16,4 1 7-16,4 1-5 15,2 7 6-15,5 1-4 16,6 1 4-16,3 4-6 16,5 3 3-16,5 2-7 15,3 4 2-15,5 5 3 16,3 2-4-16,3 0 7 15,3 0-11-15,5-1 8 16,2-4-2-16,2-1 6 16,2-6-7-16,1-1 0 0,-1-4 5 15,1 0-4-15,-1-1 4 16,0 2-6-16,-2 2-2 16,1 0 4-16,1-1-3 15,0 0 4-15,2-1-3 16,2-3 2-16,0-1-3 15,2-7 2-15,-1-6 4 16,1 0-3-16,-2-5 1 16,-1-5-2-16,0-3-2 15,1-3 5-15,-1-10-5 16,0 0 5-16,2-6-3 16,2-2 0-16,2-1-1 15,3-4 2-15,0-7 0 16,4-1 2-16,-1-2-1 15,5-5-1-15,-1-3-1 0,4-5 2 16,4-5-1-16,1-2 2 16,3-7-3-16,4-5-3 15,2-5 1-15,4-4 2 16,2-4-3-16,3-2-2 16,-2-5 1-16,2-5-4 15,-1-1 4-15,-2-1 0 16,1-3 0-16,-2-3-3 15,0-7 5-15,-1-5 0 16,1-5 0-16,3-2 0 16,0-8-2-16,4 1-1 15,-2-6 2-15,1 0-1 16,-3-1 0-16,-1 2-3 0,-5 1 2 16,-4 1 0-16,-3 1 1 15,-6-4 2-15,1-1-2 0,-4-3-3 16,2-2 4-16,0-2 1 15,1-1-2 1,3-3 0-16,1 1-2 16,1-2 2-16,-2 3 1 15,-3 1 4-15,-1-1-2 16,-2 0-1-16,-2 0 2 16,-3-1 0-1,-1-4 3-15,-1-2-5 0,-2-5 2 16,1-3-4-16,1-6 6 0,-1-6 1 15,0-5 0-15,1-4 3 16,3-4-4-16,5-1 7 16,-2-1-5-16,3-3 4 15,-1 1-10-15,2-4 4 16,-1-3-3-16,4-2-3 16,-5-2 4-16,-1-5-8 15,0-10 8-15,-3 0 0 16,-1-7 1-16,-2-3-3 15,-3-8 3-15,-3-5-3 16,-5-6 0-16,-3-8 3 16,-2-3-4-16,-3-5-4 15,-2-6 2-15,-2-6 0 0,-2-1 2 16,0-9-2-16,-4-5 0 16,1-1-2-16,-2-4 1 15,-2-6 3-15,-3-3-1 16,-5-2-2-16,-1-4-1 15,-4-1-3-15,-4-2 4 16,-3-2 0-16,-2 0-2 16,-1-2-3-16,-1 1 1 15,-1-3 1-15,-1 4 1 16,1-1 3-16,1-1-3 16,0 0 3-16,2-3 3 15,2 0 0-15,0-4 0 16,3-2 3-16,5-6-3 15,1 0-2-15,3 2-2 16,0 1-4-16,3 2 2 0,-2 3-3 16,1 9 5-16,-1 5-5 15,0 9 1-15,-3 7 4 16,0 3 0-16,0 4 3 16,-3 4-2-16,-2 6 4 15,-1 1-5-15,-2 0 3 16,0 0 3-16,-2 4 1 15,-4 1 0-15,0 6-3 16,-3 1 2-16,-3 4-5 16,-1 7 5-16,1 7-6 15,-2 8 4-15,0 9-5 16,2 7 3-16,1 9-1 16,3 12-9-16,4 3-18 0,11 14-100 15,-4 9-3 1,7 9 0-16,4 2-6 0,5 8-2 15</inkml:trace>
  <inkml:trace contextRef="#ctx0" brushRef="#br0" timeOffset="14973.98">24173 5550 143 0,'0'0'82'0,"0"0"-4"0,0 0-63 16,0 0-13-16,-5 11-3 15,5-11 1-15,-13 14 1 16,4-3 1-16,-4 2 1 16,0 3-1-16,-3 1 3 15,-3 4-1-15,-7 4-1 16,-3 2 2-16,-4 5-1 16,-5 2 0-16,-2 4 0 15,-7 7 0-15,0 8 0 16,-7 4-1-16,-1 6 1 15,-2 5-3-15,-4 5 1 16,-5 4-2-16,-3 7 2 16,-1 1-3-16,-2 5 2 15,2 1-1-15,2 5 0 0,1 4 4 16,3 2-5-16,4 6 4 16,4 5-3-16,5 9 5 15,3-1 1-15,3 10 4 16,1 6-1-16,4 8 1 15,4 7 2-15,5 7-2 16,3 3 3-16,4 2-5 16,6 5 0-16,6-7-7 15,5 2 1-15,4-3-5 16,4-6 3-16,3-3 0 16,2-5-3-16,3-1 2 15,2 2-2-15,-2 3 5 16,1 1-1-16,1 3 3 0,1 8-3 15,1 3 0-15,-1 3 5 16,1 2-1-16,-1-1 4 16,-1 1-5-16,4-2-2 15,-3-5 2-15,3-2-3 16,0-5 4-16,0-2-5 16,3-3 1-16,1-4-3 15,3 0 1-15,1 1 4 16,0-2-1-16,3-1 1 0,0 0-3 0,2 0 8 15,-1 0-5-15,1-1 4 16,0-8 0-16,1-3-1 31,0-1-2-31,3-8 2 0,0-6-1 16,1-8-5 0,2-10 3-16,3-7-5 0,2-8 2 31,1-7 2-31,1-12 1 0,3-7-2 0,2-10 1 15,-1-8 2-15,-3-6-2 16,0-11 3-16,-2-9 1 16,1-8-3-16,-3-8 4 15,1-7 1-15,-1-7 3 16,1-8-3-16,2-10 3 16,2-2-5-16,1-8 3 15,1-7-2-15,4-4-5 0,3-9 2 16,1-9-5-1,-1-9 4-15,-1-8-2 0,0-9 3 16,-1-10-4-16,-2-9 3 16,-6-10 0-16,-3-9-2 15,-1-3 2-15,-3-5-4 16,-2-6-2-16,0-7 0 16,-4-3 0-16,2-2 2 15,-3-2 1-15,0-3 0 16,-6-4 3-16,-1-1 4 15,-4-7 0-15,-3-1 2 16,-6-7-2-16,-1-6-2 16,-5-4 3-16,-1-7-3 15,-2-3-1-15,-5-7-8 16,-3 3 2-16,-1 0-1 16,-4 0 1-16,-2 5-3 0,-5 4-1 15,-2 0 3-15,-1 2 0 16,1-3 6-16,-1-5 1 15,0-3-1-15,1-1-2 16,2-9-2-16,4-1 3 16,0 2-1-16,0 6-3 15,-2 8-4-15,0 8-1 16,-3 8 1-16,-2 13 2 16,-6 13 2-16,-3 8-2 15,-4 12-1-15,-5 8 6 16,-3 12 0-16,-6 12-2 15,-5 12 2-15,-7 12 0 0,-5 12-2 16,-7 14 1 0,-6 11-3-16,-6 15-12 0,-10 8-41 15,-7 19-65-15,-8 8-5 16,-2 7 0-16,-4 9-4 16,-4 2 31-16</inkml:trace>
</inkml:ink>
</file>

<file path=ppt/ink/ink7.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4-02-14T02:52:12.03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27 16 2064,'0'0'1935,"0"0"-387,-14 0 774,14 0-387,0 0 387,0 0-258,0 0-129,0 0-129,0 0-516,0 0-387,0 0-516,0 0-129,0 0-129,0 0-258,0 0-774,-13-15-2838,13 15-129,0 0-258,0 0-387</inkml:trace>
</inkml:ink>
</file>

<file path=ppt/ink/ink8.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6-01-20T06:01:09.7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10 6192,'0'0'516,"-7"6"-516,7-6 0,-15-16-4386</inkml:trace>
</inkml:ink>
</file>

<file path=ppt/ink/ink9.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07-30T06:53:52.71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 2967,'0'0'3741,"0"0"-516,0 0-387,0 0-903,0 0-258,0 0-774,0 0-258,0 0-129,0 0 0,0 0-258,0 0 129,0 0-129,0 0-129,0 0 0,0 0-129,0 0 0,0 0-129,0 0 129,0 0-129,0 0 129,0 0-129,0 0 129,0 0 0,0 0 0,0 0-129,0 0-258,0 0-1548,0 0-1548,7 0-516,-7 0 0,10-3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3FB9E661-CFA7-6D20-3940-F0C495CD7E5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9075" name="Rectangle 3">
            <a:extLst>
              <a:ext uri="{FF2B5EF4-FFF2-40B4-BE49-F238E27FC236}">
                <a16:creationId xmlns:a16="http://schemas.microsoft.com/office/drawing/2014/main" id="{B3D79F2B-2D52-F357-4817-42A165DD53C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9DA0DFC9-6CFD-E507-75B6-6E5119BFFCB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5">
            <a:extLst>
              <a:ext uri="{FF2B5EF4-FFF2-40B4-BE49-F238E27FC236}">
                <a16:creationId xmlns:a16="http://schemas.microsoft.com/office/drawing/2014/main" id="{425B70F0-4276-C6EB-071B-F6A96519A51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9078" name="Rectangle 6">
            <a:extLst>
              <a:ext uri="{FF2B5EF4-FFF2-40B4-BE49-F238E27FC236}">
                <a16:creationId xmlns:a16="http://schemas.microsoft.com/office/drawing/2014/main" id="{8442344A-EEA7-69D9-A1C7-A2D57206666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59079" name="Rectangle 7">
            <a:extLst>
              <a:ext uri="{FF2B5EF4-FFF2-40B4-BE49-F238E27FC236}">
                <a16:creationId xmlns:a16="http://schemas.microsoft.com/office/drawing/2014/main" id="{3AE1B758-94B2-4D9C-AC12-76824827280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737CAF6-4134-4D45-AE9C-C66BEBD4BF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BDF9880-A419-FCF9-1E87-B40443715F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1FFD31-500C-1FBB-5857-3912BD5C7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B37CD6-1E07-7D38-9989-56A9224AD180}"/>
              </a:ext>
            </a:extLst>
          </p:cNvPr>
          <p:cNvSpPr>
            <a:spLocks noGrp="1" noChangeArrowheads="1"/>
          </p:cNvSpPr>
          <p:nvPr>
            <p:ph type="sldNum" sz="quarter" idx="12"/>
          </p:nvPr>
        </p:nvSpPr>
        <p:spPr>
          <a:ln/>
        </p:spPr>
        <p:txBody>
          <a:bodyPr/>
          <a:lstStyle>
            <a:lvl1pPr>
              <a:defRPr/>
            </a:lvl1pPr>
          </a:lstStyle>
          <a:p>
            <a:pPr>
              <a:defRPr/>
            </a:pPr>
            <a:fld id="{DFA922A8-8286-4264-8347-F0AB02609791}" type="slidenum">
              <a:rPr lang="en-US" altLang="en-US"/>
              <a:pPr>
                <a:defRPr/>
              </a:pPr>
              <a:t>‹#›</a:t>
            </a:fld>
            <a:endParaRPr lang="en-US" altLang="en-US"/>
          </a:p>
        </p:txBody>
      </p:sp>
    </p:spTree>
    <p:extLst>
      <p:ext uri="{BB962C8B-B14F-4D97-AF65-F5344CB8AC3E}">
        <p14:creationId xmlns:p14="http://schemas.microsoft.com/office/powerpoint/2010/main" val="3765731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8F76A7-B45A-7D1D-A1CC-B199A6D639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2E4A14-6B34-060D-28D8-F10E536552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76D9E1-8024-6E71-5FDE-0CABEDCC17BA}"/>
              </a:ext>
            </a:extLst>
          </p:cNvPr>
          <p:cNvSpPr>
            <a:spLocks noGrp="1" noChangeArrowheads="1"/>
          </p:cNvSpPr>
          <p:nvPr>
            <p:ph type="sldNum" sz="quarter" idx="12"/>
          </p:nvPr>
        </p:nvSpPr>
        <p:spPr>
          <a:ln/>
        </p:spPr>
        <p:txBody>
          <a:bodyPr/>
          <a:lstStyle>
            <a:lvl1pPr>
              <a:defRPr/>
            </a:lvl1pPr>
          </a:lstStyle>
          <a:p>
            <a:pPr>
              <a:defRPr/>
            </a:pPr>
            <a:fld id="{D2806B98-3BA1-40E2-A829-6949330C04F8}" type="slidenum">
              <a:rPr lang="en-US" altLang="en-US"/>
              <a:pPr>
                <a:defRPr/>
              </a:pPr>
              <a:t>‹#›</a:t>
            </a:fld>
            <a:endParaRPr lang="en-US" altLang="en-US"/>
          </a:p>
        </p:txBody>
      </p:sp>
    </p:spTree>
    <p:extLst>
      <p:ext uri="{BB962C8B-B14F-4D97-AF65-F5344CB8AC3E}">
        <p14:creationId xmlns:p14="http://schemas.microsoft.com/office/powerpoint/2010/main" val="54673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9D2502-AD2F-7613-C599-B718B8FE6A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09D181-184C-C368-D1BC-E7F6F74C8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B946D9-8768-DED4-12A2-9530709D9851}"/>
              </a:ext>
            </a:extLst>
          </p:cNvPr>
          <p:cNvSpPr>
            <a:spLocks noGrp="1" noChangeArrowheads="1"/>
          </p:cNvSpPr>
          <p:nvPr>
            <p:ph type="sldNum" sz="quarter" idx="12"/>
          </p:nvPr>
        </p:nvSpPr>
        <p:spPr>
          <a:ln/>
        </p:spPr>
        <p:txBody>
          <a:bodyPr/>
          <a:lstStyle>
            <a:lvl1pPr>
              <a:defRPr/>
            </a:lvl1pPr>
          </a:lstStyle>
          <a:p>
            <a:pPr>
              <a:defRPr/>
            </a:pPr>
            <a:fld id="{0417275F-3817-4644-8334-827210B319D9}" type="slidenum">
              <a:rPr lang="en-US" altLang="en-US"/>
              <a:pPr>
                <a:defRPr/>
              </a:pPr>
              <a:t>‹#›</a:t>
            </a:fld>
            <a:endParaRPr lang="en-US" altLang="en-US"/>
          </a:p>
        </p:txBody>
      </p:sp>
    </p:spTree>
    <p:extLst>
      <p:ext uri="{BB962C8B-B14F-4D97-AF65-F5344CB8AC3E}">
        <p14:creationId xmlns:p14="http://schemas.microsoft.com/office/powerpoint/2010/main" val="90343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CFEDC1-3D84-5DA4-76EF-751063F977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1D293B-0AA5-FB96-16F9-27F1BD8D81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8C82B8-BACD-53C3-9D4B-109F8CC28773}"/>
              </a:ext>
            </a:extLst>
          </p:cNvPr>
          <p:cNvSpPr>
            <a:spLocks noGrp="1" noChangeArrowheads="1"/>
          </p:cNvSpPr>
          <p:nvPr>
            <p:ph type="sldNum" sz="quarter" idx="12"/>
          </p:nvPr>
        </p:nvSpPr>
        <p:spPr>
          <a:ln/>
        </p:spPr>
        <p:txBody>
          <a:bodyPr/>
          <a:lstStyle>
            <a:lvl1pPr>
              <a:defRPr/>
            </a:lvl1pPr>
          </a:lstStyle>
          <a:p>
            <a:pPr>
              <a:defRPr/>
            </a:pPr>
            <a:fld id="{8E7B7275-0BB3-4A68-A840-996A3A1828BF}" type="slidenum">
              <a:rPr lang="en-US" altLang="en-US"/>
              <a:pPr>
                <a:defRPr/>
              </a:pPr>
              <a:t>‹#›</a:t>
            </a:fld>
            <a:endParaRPr lang="en-US" altLang="en-US"/>
          </a:p>
        </p:txBody>
      </p:sp>
    </p:spTree>
    <p:extLst>
      <p:ext uri="{BB962C8B-B14F-4D97-AF65-F5344CB8AC3E}">
        <p14:creationId xmlns:p14="http://schemas.microsoft.com/office/powerpoint/2010/main" val="91401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6F685E6-118F-37F9-C5FE-4C857F5110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1FF723-7729-1FC6-698A-032078A84B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5CD3B93-1DAC-73DD-0320-C44E2E0B08D7}"/>
              </a:ext>
            </a:extLst>
          </p:cNvPr>
          <p:cNvSpPr>
            <a:spLocks noGrp="1" noChangeArrowheads="1"/>
          </p:cNvSpPr>
          <p:nvPr>
            <p:ph type="sldNum" sz="quarter" idx="12"/>
          </p:nvPr>
        </p:nvSpPr>
        <p:spPr>
          <a:ln/>
        </p:spPr>
        <p:txBody>
          <a:bodyPr/>
          <a:lstStyle>
            <a:lvl1pPr>
              <a:defRPr/>
            </a:lvl1pPr>
          </a:lstStyle>
          <a:p>
            <a:pPr>
              <a:defRPr/>
            </a:pPr>
            <a:fld id="{037D4BB9-4BF5-4FE7-937D-A4B1223AF0FA}" type="slidenum">
              <a:rPr lang="en-US" altLang="en-US"/>
              <a:pPr>
                <a:defRPr/>
              </a:pPr>
              <a:t>‹#›</a:t>
            </a:fld>
            <a:endParaRPr lang="en-US" altLang="en-US"/>
          </a:p>
        </p:txBody>
      </p:sp>
    </p:spTree>
    <p:extLst>
      <p:ext uri="{BB962C8B-B14F-4D97-AF65-F5344CB8AC3E}">
        <p14:creationId xmlns:p14="http://schemas.microsoft.com/office/powerpoint/2010/main" val="60570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0149D6-E001-5081-4E0E-DF46B0ED8B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C609D0-D5E6-4676-6872-C3A0CBAF1D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721F3C7-5806-D6E3-7D5F-6778F43E078B}"/>
              </a:ext>
            </a:extLst>
          </p:cNvPr>
          <p:cNvSpPr>
            <a:spLocks noGrp="1" noChangeArrowheads="1"/>
          </p:cNvSpPr>
          <p:nvPr>
            <p:ph type="sldNum" sz="quarter" idx="12"/>
          </p:nvPr>
        </p:nvSpPr>
        <p:spPr>
          <a:ln/>
        </p:spPr>
        <p:txBody>
          <a:bodyPr/>
          <a:lstStyle>
            <a:lvl1pPr>
              <a:defRPr/>
            </a:lvl1pPr>
          </a:lstStyle>
          <a:p>
            <a:pPr>
              <a:defRPr/>
            </a:pPr>
            <a:fld id="{F36276BC-E43E-4896-87C7-EB9EFFC44BE1}" type="slidenum">
              <a:rPr lang="en-US" altLang="en-US"/>
              <a:pPr>
                <a:defRPr/>
              </a:pPr>
              <a:t>‹#›</a:t>
            </a:fld>
            <a:endParaRPr lang="en-US" altLang="en-US"/>
          </a:p>
        </p:txBody>
      </p:sp>
    </p:spTree>
    <p:extLst>
      <p:ext uri="{BB962C8B-B14F-4D97-AF65-F5344CB8AC3E}">
        <p14:creationId xmlns:p14="http://schemas.microsoft.com/office/powerpoint/2010/main" val="204918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B739241-7FAA-47D9-921C-FF3EA9DA12B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63E5A4E-5A45-4AE0-F1F4-DD35490553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D28F13-9C15-399C-A054-E137B27C0FF6}"/>
              </a:ext>
            </a:extLst>
          </p:cNvPr>
          <p:cNvSpPr>
            <a:spLocks noGrp="1" noChangeArrowheads="1"/>
          </p:cNvSpPr>
          <p:nvPr>
            <p:ph type="sldNum" sz="quarter" idx="12"/>
          </p:nvPr>
        </p:nvSpPr>
        <p:spPr>
          <a:ln/>
        </p:spPr>
        <p:txBody>
          <a:bodyPr/>
          <a:lstStyle>
            <a:lvl1pPr>
              <a:defRPr/>
            </a:lvl1pPr>
          </a:lstStyle>
          <a:p>
            <a:pPr>
              <a:defRPr/>
            </a:pPr>
            <a:fld id="{4254BEB9-C5F9-4C0C-B7CA-30DEA84CFC47}" type="slidenum">
              <a:rPr lang="en-US" altLang="en-US"/>
              <a:pPr>
                <a:defRPr/>
              </a:pPr>
              <a:t>‹#›</a:t>
            </a:fld>
            <a:endParaRPr lang="en-US" altLang="en-US"/>
          </a:p>
        </p:txBody>
      </p:sp>
    </p:spTree>
    <p:extLst>
      <p:ext uri="{BB962C8B-B14F-4D97-AF65-F5344CB8AC3E}">
        <p14:creationId xmlns:p14="http://schemas.microsoft.com/office/powerpoint/2010/main" val="78170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148EF4C-B31E-0404-8F40-C99D4F52AA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6E3AF9-5254-FA0C-3EC8-176BB9C0CA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30E2AB6-F301-D2EB-3C39-04E242D90F53}"/>
              </a:ext>
            </a:extLst>
          </p:cNvPr>
          <p:cNvSpPr>
            <a:spLocks noGrp="1" noChangeArrowheads="1"/>
          </p:cNvSpPr>
          <p:nvPr>
            <p:ph type="sldNum" sz="quarter" idx="12"/>
          </p:nvPr>
        </p:nvSpPr>
        <p:spPr>
          <a:ln/>
        </p:spPr>
        <p:txBody>
          <a:bodyPr/>
          <a:lstStyle>
            <a:lvl1pPr>
              <a:defRPr/>
            </a:lvl1pPr>
          </a:lstStyle>
          <a:p>
            <a:pPr>
              <a:defRPr/>
            </a:pPr>
            <a:fld id="{CC94E86C-C4D0-4456-858C-05B68FC8F22C}" type="slidenum">
              <a:rPr lang="en-US" altLang="en-US"/>
              <a:pPr>
                <a:defRPr/>
              </a:pPr>
              <a:t>‹#›</a:t>
            </a:fld>
            <a:endParaRPr lang="en-US" altLang="en-US"/>
          </a:p>
        </p:txBody>
      </p:sp>
    </p:spTree>
    <p:extLst>
      <p:ext uri="{BB962C8B-B14F-4D97-AF65-F5344CB8AC3E}">
        <p14:creationId xmlns:p14="http://schemas.microsoft.com/office/powerpoint/2010/main" val="222622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CEE880-DB1B-99A4-9DC5-4F985C33104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C397C93-FD95-B59C-1639-998C3C3E4C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3FA560-FB5B-2334-06A1-B1C94FC6AF02}"/>
              </a:ext>
            </a:extLst>
          </p:cNvPr>
          <p:cNvSpPr>
            <a:spLocks noGrp="1" noChangeArrowheads="1"/>
          </p:cNvSpPr>
          <p:nvPr>
            <p:ph type="sldNum" sz="quarter" idx="12"/>
          </p:nvPr>
        </p:nvSpPr>
        <p:spPr>
          <a:ln/>
        </p:spPr>
        <p:txBody>
          <a:bodyPr/>
          <a:lstStyle>
            <a:lvl1pPr>
              <a:defRPr/>
            </a:lvl1pPr>
          </a:lstStyle>
          <a:p>
            <a:pPr>
              <a:defRPr/>
            </a:pPr>
            <a:fld id="{24EA10E2-BE2C-421C-B553-7BBB3D9D4CF4}" type="slidenum">
              <a:rPr lang="en-US" altLang="en-US"/>
              <a:pPr>
                <a:defRPr/>
              </a:pPr>
              <a:t>‹#›</a:t>
            </a:fld>
            <a:endParaRPr lang="en-US" altLang="en-US"/>
          </a:p>
        </p:txBody>
      </p:sp>
    </p:spTree>
    <p:extLst>
      <p:ext uri="{BB962C8B-B14F-4D97-AF65-F5344CB8AC3E}">
        <p14:creationId xmlns:p14="http://schemas.microsoft.com/office/powerpoint/2010/main" val="248342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9C6DCEC-ECC0-FFB6-50E9-E2B3331C36A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3B63D1-A2C0-9366-51DA-A7524E53B0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281C4D-066D-03C0-39B1-712ED2147261}"/>
              </a:ext>
            </a:extLst>
          </p:cNvPr>
          <p:cNvSpPr>
            <a:spLocks noGrp="1" noChangeArrowheads="1"/>
          </p:cNvSpPr>
          <p:nvPr>
            <p:ph type="sldNum" sz="quarter" idx="12"/>
          </p:nvPr>
        </p:nvSpPr>
        <p:spPr>
          <a:ln/>
        </p:spPr>
        <p:txBody>
          <a:bodyPr/>
          <a:lstStyle>
            <a:lvl1pPr>
              <a:defRPr/>
            </a:lvl1pPr>
          </a:lstStyle>
          <a:p>
            <a:pPr>
              <a:defRPr/>
            </a:pPr>
            <a:fld id="{E2E2E923-8FDD-446F-8D4C-DC37FD5BCB86}" type="slidenum">
              <a:rPr lang="en-US" altLang="en-US"/>
              <a:pPr>
                <a:defRPr/>
              </a:pPr>
              <a:t>‹#›</a:t>
            </a:fld>
            <a:endParaRPr lang="en-US" altLang="en-US"/>
          </a:p>
        </p:txBody>
      </p:sp>
    </p:spTree>
    <p:extLst>
      <p:ext uri="{BB962C8B-B14F-4D97-AF65-F5344CB8AC3E}">
        <p14:creationId xmlns:p14="http://schemas.microsoft.com/office/powerpoint/2010/main" val="253646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422AECB-CB6A-084C-7FDE-DD66DAB865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DD576D-7618-FEB5-4B88-3DB219138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C3C091-9EBF-FA08-41B2-D375CA0DD7D1}"/>
              </a:ext>
            </a:extLst>
          </p:cNvPr>
          <p:cNvSpPr>
            <a:spLocks noGrp="1" noChangeArrowheads="1"/>
          </p:cNvSpPr>
          <p:nvPr>
            <p:ph type="sldNum" sz="quarter" idx="12"/>
          </p:nvPr>
        </p:nvSpPr>
        <p:spPr>
          <a:ln/>
        </p:spPr>
        <p:txBody>
          <a:bodyPr/>
          <a:lstStyle>
            <a:lvl1pPr>
              <a:defRPr/>
            </a:lvl1pPr>
          </a:lstStyle>
          <a:p>
            <a:pPr>
              <a:defRPr/>
            </a:pPr>
            <a:fld id="{5C694EE6-0C5E-47AB-80CB-576FE4E780BD}" type="slidenum">
              <a:rPr lang="en-US" altLang="en-US"/>
              <a:pPr>
                <a:defRPr/>
              </a:pPr>
              <a:t>‹#›</a:t>
            </a:fld>
            <a:endParaRPr lang="en-US" altLang="en-US"/>
          </a:p>
        </p:txBody>
      </p:sp>
    </p:spTree>
    <p:extLst>
      <p:ext uri="{BB962C8B-B14F-4D97-AF65-F5344CB8AC3E}">
        <p14:creationId xmlns:p14="http://schemas.microsoft.com/office/powerpoint/2010/main" val="64692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99E463-F231-3870-140E-B93588A8DD6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D63A0B-533A-D9A9-5A3E-C3F493E147B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B327626-564F-F35E-5728-B5F049E2757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1B0FF2EA-5AB0-BA30-1E2A-461EC7F40C3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EB58AF5E-A258-A7EC-5422-8D82F62DC64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BE95807-E929-4C05-A682-CAEF5728AE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4.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customXml" Target="../ink/ink3.xml"/><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4.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6.xml"/><Relationship Id="rId6" Type="http://schemas.openxmlformats.org/officeDocument/2006/relationships/oleObject" Target="../embeddings/oleObject6.bin"/><Relationship Id="rId5" Type="http://schemas.openxmlformats.org/officeDocument/2006/relationships/image" Target="../media/image23.wmf"/><Relationship Id="rId4" Type="http://schemas.openxmlformats.org/officeDocument/2006/relationships/oleObject" Target="../embeddings/oleObject5.bin"/><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customXml" Target="../ink/ink9.xml"/><Relationship Id="rId7" Type="http://schemas.openxmlformats.org/officeDocument/2006/relationships/image" Target="../media/image59.png"/><Relationship Id="rId12"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0.png"/><Relationship Id="rId5" Type="http://schemas.openxmlformats.org/officeDocument/2006/relationships/customXml" Target="../ink/ink10.xml"/><Relationship Id="rId10" Type="http://schemas.openxmlformats.org/officeDocument/2006/relationships/customXml" Target="../ink/ink11.xml"/><Relationship Id="rId4" Type="http://schemas.openxmlformats.org/officeDocument/2006/relationships/image" Target="../media/image57.png"/><Relationship Id="rId9"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27.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4.png"/><Relationship Id="rId4" Type="http://schemas.openxmlformats.org/officeDocument/2006/relationships/image" Target="../media/image64.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DB35AF3-2FA4-00CA-A23D-C9D83214F440}"/>
              </a:ext>
            </a:extLst>
          </p:cNvPr>
          <p:cNvSpPr>
            <a:spLocks noGrp="1" noChangeArrowheads="1"/>
          </p:cNvSpPr>
          <p:nvPr>
            <p:ph type="ctrTitle"/>
          </p:nvPr>
        </p:nvSpPr>
        <p:spPr>
          <a:xfrm>
            <a:off x="304800" y="228600"/>
            <a:ext cx="8610600" cy="990600"/>
          </a:xfrm>
          <a:solidFill>
            <a:schemeClr val="bg1"/>
          </a:solidFill>
          <a:ln>
            <a:solidFill>
              <a:srgbClr val="FF33CC"/>
            </a:solidFill>
            <a:miter lim="800000"/>
            <a:headEnd/>
            <a:tailEnd/>
          </a:ln>
        </p:spPr>
        <p:txBody>
          <a:bodyPr/>
          <a:lstStyle/>
          <a:p>
            <a:pPr eaLnBrk="1" hangingPunct="1"/>
            <a:r>
              <a:rPr lang="en-US" altLang="en-US" sz="2800" dirty="0">
                <a:solidFill>
                  <a:schemeClr val="tx1"/>
                </a:solidFill>
              </a:rPr>
              <a:t>Estimation of Forces Acting on of A Moving Vehicle</a:t>
            </a:r>
          </a:p>
        </p:txBody>
      </p:sp>
      <p:sp>
        <p:nvSpPr>
          <p:cNvPr id="4099" name="Rectangle 3">
            <a:extLst>
              <a:ext uri="{FF2B5EF4-FFF2-40B4-BE49-F238E27FC236}">
                <a16:creationId xmlns:a16="http://schemas.microsoft.com/office/drawing/2014/main" id="{84A0F6B0-BAF4-F318-F3AA-7AEAF7A8534E}"/>
              </a:ext>
            </a:extLst>
          </p:cNvPr>
          <p:cNvSpPr>
            <a:spLocks noGrp="1" noChangeArrowheads="1"/>
          </p:cNvSpPr>
          <p:nvPr>
            <p:ph type="subTitle" idx="1"/>
          </p:nvPr>
        </p:nvSpPr>
        <p:spPr>
          <a:xfrm>
            <a:off x="1447800" y="3581400"/>
            <a:ext cx="6400800" cy="1371600"/>
          </a:xfrm>
        </p:spPr>
        <p:txBody>
          <a:bodyPr/>
          <a:lstStyle/>
          <a:p>
            <a:pPr eaLnBrk="1" hangingPunct="1"/>
            <a:r>
              <a:rPr lang="en-US" altLang="en-US" sz="1800">
                <a:latin typeface="CommercialScript BT" pitchFamily="66" charset="0"/>
              </a:rPr>
              <a:t> P M V Subbarao</a:t>
            </a:r>
          </a:p>
          <a:p>
            <a:pPr eaLnBrk="1" hangingPunct="1"/>
            <a:r>
              <a:rPr lang="en-US" altLang="en-US" sz="1800">
                <a:latin typeface="CommercialScript BT" pitchFamily="66" charset="0"/>
              </a:rPr>
              <a:t>Professor</a:t>
            </a:r>
          </a:p>
          <a:p>
            <a:pPr eaLnBrk="1" hangingPunct="1"/>
            <a:r>
              <a:rPr lang="en-US" altLang="en-US" sz="1800">
                <a:latin typeface="Tempus Sans ITC" panose="04020404030D07020202" pitchFamily="82" charset="0"/>
              </a:rPr>
              <a:t>Mechanical Engineering Department</a:t>
            </a:r>
          </a:p>
          <a:p>
            <a:pPr eaLnBrk="1" hangingPunct="1"/>
            <a:r>
              <a:rPr lang="en-US" altLang="en-US" sz="1800">
                <a:latin typeface="Tempus Sans ITC" panose="04020404030D07020202" pitchFamily="82" charset="0"/>
              </a:rPr>
              <a:t>Head, CRDT</a:t>
            </a:r>
          </a:p>
        </p:txBody>
      </p:sp>
      <p:grpSp>
        <p:nvGrpSpPr>
          <p:cNvPr id="4100" name="Group 8">
            <a:extLst>
              <a:ext uri="{FF2B5EF4-FFF2-40B4-BE49-F238E27FC236}">
                <a16:creationId xmlns:a16="http://schemas.microsoft.com/office/drawing/2014/main" id="{F1D32415-97CB-7864-4591-00F4A6D277E1}"/>
              </a:ext>
            </a:extLst>
          </p:cNvPr>
          <p:cNvGrpSpPr>
            <a:grpSpLocks/>
          </p:cNvGrpSpPr>
          <p:nvPr/>
        </p:nvGrpSpPr>
        <p:grpSpPr bwMode="auto">
          <a:xfrm>
            <a:off x="0" y="0"/>
            <a:ext cx="9144000" cy="6858000"/>
            <a:chOff x="0" y="0"/>
            <a:chExt cx="5760" cy="4320"/>
          </a:xfrm>
        </p:grpSpPr>
        <p:grpSp>
          <p:nvGrpSpPr>
            <p:cNvPr id="4105" name="Group 9">
              <a:extLst>
                <a:ext uri="{FF2B5EF4-FFF2-40B4-BE49-F238E27FC236}">
                  <a16:creationId xmlns:a16="http://schemas.microsoft.com/office/drawing/2014/main" id="{D3A41631-BC9D-71F4-F1D0-7C60FBA26AF8}"/>
                </a:ext>
              </a:extLst>
            </p:cNvPr>
            <p:cNvGrpSpPr>
              <a:grpSpLocks/>
            </p:cNvGrpSpPr>
            <p:nvPr/>
          </p:nvGrpSpPr>
          <p:grpSpPr bwMode="auto">
            <a:xfrm>
              <a:off x="0" y="0"/>
              <a:ext cx="192" cy="4320"/>
              <a:chOff x="0" y="-48"/>
              <a:chExt cx="144" cy="4368"/>
            </a:xfrm>
          </p:grpSpPr>
          <p:sp>
            <p:nvSpPr>
              <p:cNvPr id="4115" name="Rectangle 10">
                <a:extLst>
                  <a:ext uri="{FF2B5EF4-FFF2-40B4-BE49-F238E27FC236}">
                    <a16:creationId xmlns:a16="http://schemas.microsoft.com/office/drawing/2014/main" id="{5B94B7F2-CB3D-51DB-9C2F-2C0977F2F9A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6" name="Rectangle 11">
                <a:extLst>
                  <a:ext uri="{FF2B5EF4-FFF2-40B4-BE49-F238E27FC236}">
                    <a16:creationId xmlns:a16="http://schemas.microsoft.com/office/drawing/2014/main" id="{C2F63075-50FF-3308-663A-886D5533492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06" name="Group 12">
              <a:extLst>
                <a:ext uri="{FF2B5EF4-FFF2-40B4-BE49-F238E27FC236}">
                  <a16:creationId xmlns:a16="http://schemas.microsoft.com/office/drawing/2014/main" id="{B6CD9957-4FA7-B202-A699-DCE017B9A302}"/>
                </a:ext>
              </a:extLst>
            </p:cNvPr>
            <p:cNvGrpSpPr>
              <a:grpSpLocks/>
            </p:cNvGrpSpPr>
            <p:nvPr/>
          </p:nvGrpSpPr>
          <p:grpSpPr bwMode="auto">
            <a:xfrm>
              <a:off x="5674" y="24"/>
              <a:ext cx="86" cy="4296"/>
              <a:chOff x="5616" y="-48"/>
              <a:chExt cx="144" cy="4368"/>
            </a:xfrm>
          </p:grpSpPr>
          <p:sp>
            <p:nvSpPr>
              <p:cNvPr id="4113" name="Rectangle 13">
                <a:extLst>
                  <a:ext uri="{FF2B5EF4-FFF2-40B4-BE49-F238E27FC236}">
                    <a16:creationId xmlns:a16="http://schemas.microsoft.com/office/drawing/2014/main" id="{9529020D-FE40-06F3-72AF-2DD35CC5894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4" name="Rectangle 14">
                <a:extLst>
                  <a:ext uri="{FF2B5EF4-FFF2-40B4-BE49-F238E27FC236}">
                    <a16:creationId xmlns:a16="http://schemas.microsoft.com/office/drawing/2014/main" id="{24693EAC-A5FD-0B54-6FEA-39205B68625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07" name="Group 15">
              <a:extLst>
                <a:ext uri="{FF2B5EF4-FFF2-40B4-BE49-F238E27FC236}">
                  <a16:creationId xmlns:a16="http://schemas.microsoft.com/office/drawing/2014/main" id="{B4E6F2B6-4CC2-0675-4071-ED297570E43E}"/>
                </a:ext>
              </a:extLst>
            </p:cNvPr>
            <p:cNvGrpSpPr>
              <a:grpSpLocks/>
            </p:cNvGrpSpPr>
            <p:nvPr/>
          </p:nvGrpSpPr>
          <p:grpSpPr bwMode="auto">
            <a:xfrm>
              <a:off x="144" y="0"/>
              <a:ext cx="5616" cy="144"/>
              <a:chOff x="96" y="-48"/>
              <a:chExt cx="5520" cy="144"/>
            </a:xfrm>
          </p:grpSpPr>
          <p:sp>
            <p:nvSpPr>
              <p:cNvPr id="4111" name="Rectangle 16">
                <a:extLst>
                  <a:ext uri="{FF2B5EF4-FFF2-40B4-BE49-F238E27FC236}">
                    <a16:creationId xmlns:a16="http://schemas.microsoft.com/office/drawing/2014/main" id="{4281E360-1EAE-56E1-2173-1189160E6BB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2" name="Rectangle 17">
                <a:extLst>
                  <a:ext uri="{FF2B5EF4-FFF2-40B4-BE49-F238E27FC236}">
                    <a16:creationId xmlns:a16="http://schemas.microsoft.com/office/drawing/2014/main" id="{1225CB69-10F7-7694-C0DF-99884F599CE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08" name="Group 18">
              <a:extLst>
                <a:ext uri="{FF2B5EF4-FFF2-40B4-BE49-F238E27FC236}">
                  <a16:creationId xmlns:a16="http://schemas.microsoft.com/office/drawing/2014/main" id="{2E6B03FD-0E7F-E690-4B9A-AFFE1471D462}"/>
                </a:ext>
              </a:extLst>
            </p:cNvPr>
            <p:cNvGrpSpPr>
              <a:grpSpLocks/>
            </p:cNvGrpSpPr>
            <p:nvPr/>
          </p:nvGrpSpPr>
          <p:grpSpPr bwMode="auto">
            <a:xfrm>
              <a:off x="144" y="4234"/>
              <a:ext cx="5616" cy="86"/>
              <a:chOff x="96" y="4176"/>
              <a:chExt cx="5520" cy="144"/>
            </a:xfrm>
          </p:grpSpPr>
          <p:sp>
            <p:nvSpPr>
              <p:cNvPr id="4109" name="Rectangle 19">
                <a:extLst>
                  <a:ext uri="{FF2B5EF4-FFF2-40B4-BE49-F238E27FC236}">
                    <a16:creationId xmlns:a16="http://schemas.microsoft.com/office/drawing/2014/main" id="{A3FBDC24-14FE-619A-2B06-6CAECC353C2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0" name="Rectangle 20">
                <a:extLst>
                  <a:ext uri="{FF2B5EF4-FFF2-40B4-BE49-F238E27FC236}">
                    <a16:creationId xmlns:a16="http://schemas.microsoft.com/office/drawing/2014/main" id="{0002C929-9000-2AEE-1CB8-4A960239BC4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sp>
        <p:nvSpPr>
          <p:cNvPr id="2055" name="TextBox 19">
            <a:extLst>
              <a:ext uri="{FF2B5EF4-FFF2-40B4-BE49-F238E27FC236}">
                <a16:creationId xmlns:a16="http://schemas.microsoft.com/office/drawing/2014/main" id="{35CE7201-A675-3487-38D0-C0E60214541B}"/>
              </a:ext>
            </a:extLst>
          </p:cNvPr>
          <p:cNvSpPr txBox="1">
            <a:spLocks noChangeArrowheads="1"/>
          </p:cNvSpPr>
          <p:nvPr/>
        </p:nvSpPr>
        <p:spPr bwMode="auto">
          <a:xfrm>
            <a:off x="457200" y="51816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solidFill>
                  <a:srgbClr val="FF0000"/>
                </a:solidFill>
                <a:latin typeface="Script MT Bold" panose="03040602040607080904" pitchFamily="66" charset="0"/>
              </a:rPr>
              <a:t>Modelling of True Expectations from an Artificial Horse….</a:t>
            </a:r>
          </a:p>
        </p:txBody>
      </p:sp>
      <mc:AlternateContent xmlns:mc="http://schemas.openxmlformats.org/markup-compatibility/2006" xmlns:p14="http://schemas.microsoft.com/office/powerpoint/2010/main">
        <mc:Choice Requires="p14">
          <p:contentPart p14:bwMode="auto" r:id="rId2">
            <p14:nvContentPartPr>
              <p14:cNvPr id="1026" name="Ink 20">
                <a:extLst>
                  <a:ext uri="{FF2B5EF4-FFF2-40B4-BE49-F238E27FC236}">
                    <a16:creationId xmlns:a16="http://schemas.microsoft.com/office/drawing/2014/main" id="{16DD6394-D71D-7482-5CCB-9104C3CAC19E}"/>
                  </a:ext>
                </a:extLst>
              </p14:cNvPr>
              <p14:cNvContentPartPr>
                <a14:cpLocks xmlns:a14="http://schemas.microsoft.com/office/drawing/2010/main" noRot="1" noChangeAspect="1" noEditPoints="1" noChangeArrowheads="1" noChangeShapeType="1"/>
              </p14:cNvContentPartPr>
              <p14:nvPr/>
            </p14:nvContentPartPr>
            <p14:xfrm>
              <a:off x="1116013" y="3017838"/>
              <a:ext cx="1587" cy="1587"/>
            </p14:xfrm>
          </p:contentPart>
        </mc:Choice>
        <mc:Fallback xmlns="">
          <p:pic>
            <p:nvPicPr>
              <p:cNvPr id="1026" name="Ink 20">
                <a:extLst>
                  <a:ext uri="{FF2B5EF4-FFF2-40B4-BE49-F238E27FC236}">
                    <a16:creationId xmlns:a16="http://schemas.microsoft.com/office/drawing/2014/main" id="{16DD6394-D71D-7482-5CCB-9104C3CAC19E}"/>
                  </a:ext>
                </a:extLst>
              </p:cNvPr>
              <p:cNvPicPr>
                <a:picLocks noRot="1" noChangeAspect="1" noEditPoints="1" noChangeArrowheads="1" noChangeShapeType="1"/>
              </p:cNvPicPr>
              <p:nvPr/>
            </p:nvPicPr>
            <p:blipFill>
              <a:blip r:embed="rId3"/>
              <a:stretch>
                <a:fillRect/>
              </a:stretch>
            </p:blipFill>
            <p:spPr>
              <a:xfrm>
                <a:off x="1074751" y="2976576"/>
                <a:ext cx="84111" cy="84111"/>
              </a:xfrm>
              <a:prstGeom prst="rect">
                <a:avLst/>
              </a:prstGeom>
            </p:spPr>
          </p:pic>
        </mc:Fallback>
      </mc:AlternateContent>
      <p:pic>
        <p:nvPicPr>
          <p:cNvPr id="4103" name="Picture 2" descr="A picture containing shape&#10;&#10;Description automatically generated">
            <a:extLst>
              <a:ext uri="{FF2B5EF4-FFF2-40B4-BE49-F238E27FC236}">
                <a16:creationId xmlns:a16="http://schemas.microsoft.com/office/drawing/2014/main" id="{E04E7985-DBF1-1C3F-8077-C06D382F17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463" y="1284288"/>
            <a:ext cx="436245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AAD5D8D6-21A2-6EF5-61C0-81255786AE5A}"/>
                  </a:ext>
                </a:extLst>
              </p14:cNvPr>
              <p14:cNvContentPartPr/>
              <p14:nvPr/>
            </p14:nvContentPartPr>
            <p14:xfrm>
              <a:off x="8177040" y="6380640"/>
              <a:ext cx="325800" cy="155880"/>
            </p14:xfrm>
          </p:contentPart>
        </mc:Choice>
        <mc:Fallback xmlns="">
          <p:pic>
            <p:nvPicPr>
              <p:cNvPr id="2" name="Ink 1">
                <a:extLst>
                  <a:ext uri="{FF2B5EF4-FFF2-40B4-BE49-F238E27FC236}">
                    <a16:creationId xmlns:a16="http://schemas.microsoft.com/office/drawing/2014/main" id="{AAD5D8D6-21A2-6EF5-61C0-81255786AE5A}"/>
                  </a:ext>
                </a:extLst>
              </p:cNvPr>
              <p:cNvPicPr/>
              <p:nvPr/>
            </p:nvPicPr>
            <p:blipFill>
              <a:blip r:embed="rId6"/>
              <a:stretch>
                <a:fillRect/>
              </a:stretch>
            </p:blipFill>
            <p:spPr>
              <a:xfrm>
                <a:off x="8167680" y="6371280"/>
                <a:ext cx="344520" cy="1746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animEffect transition="in" filter="dissolve">
                                      <p:cBhvr>
                                        <p:cTn id="7" dur="500"/>
                                        <p:tgtEl>
                                          <p:spTgt spid="20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685800" y="76200"/>
            <a:ext cx="7772400" cy="1143000"/>
          </a:xfrm>
        </p:spPr>
        <p:txBody>
          <a:bodyPr/>
          <a:lstStyle/>
          <a:p>
            <a:r>
              <a:rPr lang="en-US" sz="2800" dirty="0"/>
              <a:t>Car in Turbulent Wake</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C73025D1-8710-2D3B-691E-0790715FB01E}"/>
              </a:ext>
            </a:extLst>
          </p:cNvPr>
          <p:cNvPicPr>
            <a:picLocks noChangeAspect="1"/>
          </p:cNvPicPr>
          <p:nvPr/>
        </p:nvPicPr>
        <p:blipFill>
          <a:blip r:embed="rId3"/>
          <a:stretch>
            <a:fillRect/>
          </a:stretch>
        </p:blipFill>
        <p:spPr>
          <a:xfrm>
            <a:off x="678873" y="1397340"/>
            <a:ext cx="7201905" cy="2067213"/>
          </a:xfrm>
          <a:prstGeom prst="rect">
            <a:avLst/>
          </a:prstGeom>
        </p:spPr>
      </p:pic>
      <p:pic>
        <p:nvPicPr>
          <p:cNvPr id="23" name="Picture 22">
            <a:extLst>
              <a:ext uri="{FF2B5EF4-FFF2-40B4-BE49-F238E27FC236}">
                <a16:creationId xmlns:a16="http://schemas.microsoft.com/office/drawing/2014/main" id="{8F541BA3-C373-FE56-B00C-69CEC0A0AB9B}"/>
              </a:ext>
            </a:extLst>
          </p:cNvPr>
          <p:cNvPicPr>
            <a:picLocks noChangeAspect="1"/>
          </p:cNvPicPr>
          <p:nvPr/>
        </p:nvPicPr>
        <p:blipFill>
          <a:blip r:embed="rId4"/>
          <a:stretch>
            <a:fillRect/>
          </a:stretch>
        </p:blipFill>
        <p:spPr>
          <a:xfrm>
            <a:off x="775056" y="3483394"/>
            <a:ext cx="7792537" cy="2705478"/>
          </a:xfrm>
          <a:prstGeom prst="rect">
            <a:avLst/>
          </a:prstGeom>
        </p:spPr>
      </p:pic>
    </p:spTree>
    <p:extLst>
      <p:ext uri="{BB962C8B-B14F-4D97-AF65-F5344CB8AC3E}">
        <p14:creationId xmlns:p14="http://schemas.microsoft.com/office/powerpoint/2010/main" val="1633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46A4AF9-2B00-CFE6-8237-197133CDCCB2}"/>
              </a:ext>
            </a:extLst>
          </p:cNvPr>
          <p:cNvSpPr>
            <a:spLocks noGrp="1" noChangeArrowheads="1"/>
          </p:cNvSpPr>
          <p:nvPr>
            <p:ph type="title"/>
          </p:nvPr>
        </p:nvSpPr>
        <p:spPr>
          <a:xfrm>
            <a:off x="52388" y="184150"/>
            <a:ext cx="7772400" cy="1143000"/>
          </a:xfrm>
        </p:spPr>
        <p:txBody>
          <a:bodyPr/>
          <a:lstStyle/>
          <a:p>
            <a:r>
              <a:rPr lang="en-US" altLang="en-US" sz="2800"/>
              <a:t>Resistance Forces on A Vehicle</a:t>
            </a:r>
          </a:p>
        </p:txBody>
      </p:sp>
      <p:sp>
        <p:nvSpPr>
          <p:cNvPr id="3" name="Content Placeholder 2">
            <a:extLst>
              <a:ext uri="{FF2B5EF4-FFF2-40B4-BE49-F238E27FC236}">
                <a16:creationId xmlns:a16="http://schemas.microsoft.com/office/drawing/2014/main" id="{1AFD1F0F-8CC1-862F-DEA9-A14DB4D60480}"/>
              </a:ext>
            </a:extLst>
          </p:cNvPr>
          <p:cNvSpPr>
            <a:spLocks noGrp="1" noChangeArrowheads="1"/>
          </p:cNvSpPr>
          <p:nvPr>
            <p:ph idx="1"/>
          </p:nvPr>
        </p:nvSpPr>
        <p:spPr>
          <a:xfrm>
            <a:off x="609600" y="1630363"/>
            <a:ext cx="8229600" cy="2255837"/>
          </a:xfrm>
        </p:spPr>
        <p:txBody>
          <a:bodyPr/>
          <a:lstStyle/>
          <a:p>
            <a:pPr eaLnBrk="1" hangingPunct="1">
              <a:lnSpc>
                <a:spcPct val="80000"/>
              </a:lnSpc>
            </a:pPr>
            <a:r>
              <a:rPr lang="en-US" altLang="en-US" sz="2400" dirty="0"/>
              <a:t>The major components of the resisting forces to motion are comprised of :</a:t>
            </a:r>
          </a:p>
          <a:p>
            <a:pPr eaLnBrk="1" hangingPunct="1">
              <a:lnSpc>
                <a:spcPct val="80000"/>
              </a:lnSpc>
            </a:pPr>
            <a:r>
              <a:rPr lang="en-US" altLang="en-US" sz="2400" dirty="0"/>
              <a:t>Aerodynamic loads (</a:t>
            </a:r>
            <a:r>
              <a:rPr lang="en-US" altLang="en-US" sz="2400" i="1" dirty="0" err="1"/>
              <a:t>F</a:t>
            </a:r>
            <a:r>
              <a:rPr lang="en-US" altLang="en-US" sz="2400" i="1" baseline="-25000" dirty="0" err="1"/>
              <a:t>aero</a:t>
            </a:r>
            <a:r>
              <a:rPr lang="en-US" altLang="en-US" sz="2400" dirty="0"/>
              <a:t>) </a:t>
            </a:r>
          </a:p>
          <a:p>
            <a:pPr eaLnBrk="1" hangingPunct="1">
              <a:lnSpc>
                <a:spcPct val="80000"/>
              </a:lnSpc>
            </a:pPr>
            <a:r>
              <a:rPr lang="en-US" altLang="en-US" sz="2800" b="1" i="1" dirty="0">
                <a:solidFill>
                  <a:srgbClr val="0070C0"/>
                </a:solidFill>
              </a:rPr>
              <a:t>Rolling Resistance (</a:t>
            </a:r>
            <a:r>
              <a:rPr lang="en-US" altLang="en-US" sz="2800" b="1" i="1" dirty="0" err="1">
                <a:solidFill>
                  <a:srgbClr val="0070C0"/>
                </a:solidFill>
              </a:rPr>
              <a:t>F</a:t>
            </a:r>
            <a:r>
              <a:rPr lang="en-US" altLang="en-US" sz="2800" b="1" i="1" baseline="-25000" dirty="0" err="1">
                <a:solidFill>
                  <a:srgbClr val="0070C0"/>
                </a:solidFill>
              </a:rPr>
              <a:t>roll</a:t>
            </a:r>
            <a:r>
              <a:rPr lang="en-US" altLang="en-US" sz="2800" b="1" i="1" baseline="-25000" dirty="0">
                <a:solidFill>
                  <a:srgbClr val="0070C0"/>
                </a:solidFill>
              </a:rPr>
              <a:t> resist</a:t>
            </a:r>
            <a:r>
              <a:rPr lang="en-US" altLang="en-US" sz="2800" b="1" i="1" dirty="0">
                <a:solidFill>
                  <a:srgbClr val="0070C0"/>
                </a:solidFill>
              </a:rPr>
              <a:t> )</a:t>
            </a:r>
          </a:p>
          <a:p>
            <a:pPr eaLnBrk="1" hangingPunct="1">
              <a:lnSpc>
                <a:spcPct val="80000"/>
              </a:lnSpc>
            </a:pPr>
            <a:r>
              <a:rPr lang="en-US" altLang="en-US" sz="2400" dirty="0"/>
              <a:t>Gradeability requirements (</a:t>
            </a:r>
            <a:r>
              <a:rPr lang="en-US" altLang="en-US" sz="2400" i="1" dirty="0" err="1"/>
              <a:t>F</a:t>
            </a:r>
            <a:r>
              <a:rPr lang="en-US" altLang="en-US" sz="2400" i="1" baseline="-25000" dirty="0" err="1"/>
              <a:t>grade</a:t>
            </a:r>
            <a:r>
              <a:rPr lang="en-US" altLang="en-US" sz="2400" dirty="0"/>
              <a:t>)</a:t>
            </a:r>
          </a:p>
          <a:p>
            <a:pPr eaLnBrk="1" hangingPunct="1">
              <a:lnSpc>
                <a:spcPct val="80000"/>
              </a:lnSpc>
            </a:pPr>
            <a:r>
              <a:rPr lang="en-US" altLang="en-US" sz="2400" dirty="0"/>
              <a:t>Acceleration forces (</a:t>
            </a:r>
            <a:r>
              <a:rPr lang="en-US" altLang="en-US" sz="2400" i="1" dirty="0" err="1"/>
              <a:t>F</a:t>
            </a:r>
            <a:r>
              <a:rPr lang="en-US" altLang="en-US" sz="2400" i="1" baseline="-25000" dirty="0" err="1"/>
              <a:t>accel</a:t>
            </a:r>
            <a:r>
              <a:rPr lang="en-US" altLang="en-US" sz="2400" i="1" dirty="0"/>
              <a:t> </a:t>
            </a:r>
            <a:r>
              <a:rPr lang="en-US" altLang="en-US" sz="2400" dirty="0"/>
              <a:t>= m</a:t>
            </a:r>
            <a:r>
              <a:rPr lang="en-US" altLang="en-US" sz="2400" i="1" dirty="0"/>
              <a:t>a </a:t>
            </a:r>
            <a:r>
              <a:rPr lang="en-US" altLang="en-US" sz="2400" dirty="0"/>
              <a:t>&amp; </a:t>
            </a:r>
            <a:r>
              <a:rPr lang="en-US" altLang="en-US" sz="2400" i="1" dirty="0"/>
              <a:t>I</a:t>
            </a:r>
            <a:r>
              <a:rPr lang="en-US" altLang="en-US" sz="2400" i="1" dirty="0">
                <a:sym typeface="Symbol" panose="05050102010706020507" pitchFamily="18" charset="2"/>
              </a:rPr>
              <a:t></a:t>
            </a:r>
            <a:r>
              <a:rPr lang="en-US" altLang="en-US" sz="2400" dirty="0"/>
              <a:t> forces)</a:t>
            </a:r>
          </a:p>
        </p:txBody>
      </p:sp>
      <mc:AlternateContent xmlns:mc="http://schemas.openxmlformats.org/markup-compatibility/2006" xmlns:a14="http://schemas.microsoft.com/office/drawing/2010/main">
        <mc:Choice Requires="a14">
          <p:sp>
            <p:nvSpPr>
              <p:cNvPr id="66562" name="Object 2">
                <a:extLst>
                  <a:ext uri="{FF2B5EF4-FFF2-40B4-BE49-F238E27FC236}">
                    <a16:creationId xmlns:a16="http://schemas.microsoft.com/office/drawing/2014/main" id="{6C3D7E1B-43F4-4222-4F20-01CCD63EB1E2}"/>
                  </a:ext>
                </a:extLst>
              </p:cNvPr>
              <p:cNvSpPr txBox="1"/>
              <p:nvPr/>
            </p:nvSpPr>
            <p:spPr bwMode="auto">
              <a:xfrm>
                <a:off x="1676400" y="4267200"/>
                <a:ext cx="5194300" cy="6715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𝑑𝑟𝑖𝑣𝑖𝑛𝑔</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𝑎𝑐𝑐𝑒𝑙</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𝑎𝑒𝑟𝑜</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𝑔</m:t>
                          </m:r>
                        </m:sub>
                      </m:sSub>
                    </m:oMath>
                  </m:oMathPara>
                </a14:m>
                <a:endParaRPr lang="en-IN" dirty="0"/>
              </a:p>
            </p:txBody>
          </p:sp>
        </mc:Choice>
        <mc:Fallback xmlns="">
          <p:sp>
            <p:nvSpPr>
              <p:cNvPr id="66562" name="Object 2">
                <a:extLst>
                  <a:ext uri="{FF2B5EF4-FFF2-40B4-BE49-F238E27FC236}">
                    <a16:creationId xmlns:a16="http://schemas.microsoft.com/office/drawing/2014/main" id="{6C3D7E1B-43F4-4222-4F20-01CCD63EB1E2}"/>
                  </a:ext>
                </a:extLst>
              </p:cNvPr>
              <p:cNvSpPr txBox="1">
                <a:spLocks noRot="1" noChangeAspect="1" noMove="1" noResize="1" noEditPoints="1" noAdjustHandles="1" noChangeArrowheads="1" noChangeShapeType="1" noTextEdit="1"/>
              </p:cNvSpPr>
              <p:nvPr/>
            </p:nvSpPr>
            <p:spPr bwMode="auto">
              <a:xfrm>
                <a:off x="1676400" y="4267200"/>
                <a:ext cx="5194300" cy="671513"/>
              </a:xfrm>
              <a:prstGeom prst="rect">
                <a:avLst/>
              </a:prstGeom>
              <a:blipFill>
                <a:blip r:embed="rId2"/>
                <a:stretch>
                  <a:fillRect l="-235"/>
                </a:stretch>
              </a:blipFill>
              <a:ln>
                <a:noFill/>
              </a:ln>
              <a:effectLst/>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147" name="Ink 7">
                <a:extLst>
                  <a:ext uri="{FF2B5EF4-FFF2-40B4-BE49-F238E27FC236}">
                    <a16:creationId xmlns:a16="http://schemas.microsoft.com/office/drawing/2014/main" id="{90C1EC31-92B4-FF26-D06F-B0414DDF15C4}"/>
                  </a:ext>
                </a:extLst>
              </p14:cNvPr>
              <p14:cNvContentPartPr>
                <a14:cpLocks xmlns:a14="http://schemas.microsoft.com/office/drawing/2010/main" noRot="1" noChangeAspect="1" noEditPoints="1" noChangeArrowheads="1" noChangeShapeType="1"/>
              </p14:cNvContentPartPr>
              <p14:nvPr/>
            </p14:nvContentPartPr>
            <p14:xfrm>
              <a:off x="5478463" y="3195638"/>
              <a:ext cx="7937" cy="3175"/>
            </p14:xfrm>
          </p:contentPart>
        </mc:Choice>
        <mc:Fallback xmlns="">
          <p:pic>
            <p:nvPicPr>
              <p:cNvPr id="6147" name="Ink 7">
                <a:extLst>
                  <a:ext uri="{FF2B5EF4-FFF2-40B4-BE49-F238E27FC236}">
                    <a16:creationId xmlns:a16="http://schemas.microsoft.com/office/drawing/2014/main" id="{90C1EC31-92B4-FF26-D06F-B0414DDF15C4}"/>
                  </a:ext>
                </a:extLst>
              </p:cNvPr>
              <p:cNvPicPr>
                <a:picLocks noRot="1" noChangeAspect="1" noEditPoints="1" noChangeArrowheads="1" noChangeShapeType="1"/>
              </p:cNvPicPr>
              <p:nvPr/>
            </p:nvPicPr>
            <p:blipFill>
              <a:blip r:embed="rId4"/>
              <a:stretch>
                <a:fillRect/>
              </a:stretch>
            </p:blipFill>
            <p:spPr>
              <a:xfrm>
                <a:off x="5471093" y="3190479"/>
                <a:ext cx="22677" cy="134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3" name="Ink 11">
                <a:extLst>
                  <a:ext uri="{FF2B5EF4-FFF2-40B4-BE49-F238E27FC236}">
                    <a16:creationId xmlns:a16="http://schemas.microsoft.com/office/drawing/2014/main" id="{6FDA9B7F-992A-97C3-E914-E8721C17E94A}"/>
                  </a:ext>
                </a:extLst>
              </p14:cNvPr>
              <p14:cNvContentPartPr>
                <a14:cpLocks xmlns:a14="http://schemas.microsoft.com/office/drawing/2010/main" noRot="1" noChangeAspect="1" noEditPoints="1" noChangeArrowheads="1" noChangeShapeType="1"/>
              </p14:cNvContentPartPr>
              <p14:nvPr/>
            </p14:nvContentPartPr>
            <p14:xfrm>
              <a:off x="8264525" y="5664200"/>
              <a:ext cx="7938" cy="4763"/>
            </p14:xfrm>
          </p:contentPart>
        </mc:Choice>
        <mc:Fallback xmlns="">
          <p:pic>
            <p:nvPicPr>
              <p:cNvPr id="6153" name="Ink 11">
                <a:extLst>
                  <a:ext uri="{FF2B5EF4-FFF2-40B4-BE49-F238E27FC236}">
                    <a16:creationId xmlns:a16="http://schemas.microsoft.com/office/drawing/2014/main" id="{6FDA9B7F-992A-97C3-E914-E8721C17E94A}"/>
                  </a:ext>
                </a:extLst>
              </p:cNvPr>
              <p:cNvPicPr>
                <a:picLocks noRot="1" noChangeAspect="1" noEditPoints="1" noChangeArrowheads="1" noChangeShapeType="1"/>
              </p:cNvPicPr>
              <p:nvPr/>
            </p:nvPicPr>
            <p:blipFill>
              <a:blip r:embed="rId6"/>
              <a:stretch>
                <a:fillRect/>
              </a:stretch>
            </p:blipFill>
            <p:spPr>
              <a:xfrm>
                <a:off x="8255552" y="5656460"/>
                <a:ext cx="25885" cy="20243"/>
              </a:xfrm>
              <a:prstGeom prst="rect">
                <a:avLst/>
              </a:prstGeom>
            </p:spPr>
          </p:pic>
        </mc:Fallback>
      </mc:AlternateContent>
      <p:grpSp>
        <p:nvGrpSpPr>
          <p:cNvPr id="39943" name="Group 38">
            <a:extLst>
              <a:ext uri="{FF2B5EF4-FFF2-40B4-BE49-F238E27FC236}">
                <a16:creationId xmlns:a16="http://schemas.microsoft.com/office/drawing/2014/main" id="{129A890F-8509-C840-9237-52C2967FA576}"/>
              </a:ext>
            </a:extLst>
          </p:cNvPr>
          <p:cNvGrpSpPr>
            <a:grpSpLocks/>
          </p:cNvGrpSpPr>
          <p:nvPr/>
        </p:nvGrpSpPr>
        <p:grpSpPr bwMode="auto">
          <a:xfrm>
            <a:off x="0" y="0"/>
            <a:ext cx="9144000" cy="6858000"/>
            <a:chOff x="0" y="0"/>
            <a:chExt cx="9144000" cy="6858000"/>
          </a:xfrm>
        </p:grpSpPr>
        <p:grpSp>
          <p:nvGrpSpPr>
            <p:cNvPr id="39944" name="Group 19">
              <a:extLst>
                <a:ext uri="{FF2B5EF4-FFF2-40B4-BE49-F238E27FC236}">
                  <a16:creationId xmlns:a16="http://schemas.microsoft.com/office/drawing/2014/main" id="{C31DF18B-2468-632F-CB83-2658DE404DA4}"/>
                </a:ext>
              </a:extLst>
            </p:cNvPr>
            <p:cNvGrpSpPr>
              <a:grpSpLocks/>
            </p:cNvGrpSpPr>
            <p:nvPr/>
          </p:nvGrpSpPr>
          <p:grpSpPr bwMode="auto">
            <a:xfrm>
              <a:off x="0" y="0"/>
              <a:ext cx="9144000" cy="6858000"/>
              <a:chOff x="0" y="0"/>
              <a:chExt cx="9144000" cy="6858000"/>
            </a:xfrm>
          </p:grpSpPr>
          <p:grpSp>
            <p:nvGrpSpPr>
              <p:cNvPr id="39946" name="Group 8">
                <a:extLst>
                  <a:ext uri="{FF2B5EF4-FFF2-40B4-BE49-F238E27FC236}">
                    <a16:creationId xmlns:a16="http://schemas.microsoft.com/office/drawing/2014/main" id="{5C18AD88-6478-FF3B-FB8C-92FC86949B5E}"/>
                  </a:ext>
                </a:extLst>
              </p:cNvPr>
              <p:cNvGrpSpPr>
                <a:grpSpLocks/>
              </p:cNvGrpSpPr>
              <p:nvPr/>
            </p:nvGrpSpPr>
            <p:grpSpPr bwMode="auto">
              <a:xfrm>
                <a:off x="0" y="0"/>
                <a:ext cx="9144000" cy="6858000"/>
                <a:chOff x="0" y="0"/>
                <a:chExt cx="5760" cy="4320"/>
              </a:xfrm>
            </p:grpSpPr>
            <p:grpSp>
              <p:nvGrpSpPr>
                <p:cNvPr id="39948" name="Group 9">
                  <a:extLst>
                    <a:ext uri="{FF2B5EF4-FFF2-40B4-BE49-F238E27FC236}">
                      <a16:creationId xmlns:a16="http://schemas.microsoft.com/office/drawing/2014/main" id="{1A2A39AC-6363-C5BB-DA32-2B20656BD74F}"/>
                    </a:ext>
                  </a:extLst>
                </p:cNvPr>
                <p:cNvGrpSpPr>
                  <a:grpSpLocks/>
                </p:cNvGrpSpPr>
                <p:nvPr/>
              </p:nvGrpSpPr>
              <p:grpSpPr bwMode="auto">
                <a:xfrm>
                  <a:off x="0" y="0"/>
                  <a:ext cx="192" cy="4320"/>
                  <a:chOff x="0" y="-48"/>
                  <a:chExt cx="144" cy="4368"/>
                </a:xfrm>
              </p:grpSpPr>
              <p:sp>
                <p:nvSpPr>
                  <p:cNvPr id="39958" name="Rectangle 10">
                    <a:extLst>
                      <a:ext uri="{FF2B5EF4-FFF2-40B4-BE49-F238E27FC236}">
                        <a16:creationId xmlns:a16="http://schemas.microsoft.com/office/drawing/2014/main" id="{6F958EFE-80E8-019D-7496-FEE2EED17D4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9" name="Rectangle 11">
                    <a:extLst>
                      <a:ext uri="{FF2B5EF4-FFF2-40B4-BE49-F238E27FC236}">
                        <a16:creationId xmlns:a16="http://schemas.microsoft.com/office/drawing/2014/main" id="{DEE652CF-623B-887E-9B8D-42EED922370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49" name="Group 12">
                  <a:extLst>
                    <a:ext uri="{FF2B5EF4-FFF2-40B4-BE49-F238E27FC236}">
                      <a16:creationId xmlns:a16="http://schemas.microsoft.com/office/drawing/2014/main" id="{A510A1FD-C1AB-687C-415C-C79B9AA8E2EF}"/>
                    </a:ext>
                  </a:extLst>
                </p:cNvPr>
                <p:cNvGrpSpPr>
                  <a:grpSpLocks/>
                </p:cNvGrpSpPr>
                <p:nvPr/>
              </p:nvGrpSpPr>
              <p:grpSpPr bwMode="auto">
                <a:xfrm>
                  <a:off x="5674" y="24"/>
                  <a:ext cx="86" cy="4296"/>
                  <a:chOff x="5616" y="-48"/>
                  <a:chExt cx="144" cy="4368"/>
                </a:xfrm>
              </p:grpSpPr>
              <p:sp>
                <p:nvSpPr>
                  <p:cNvPr id="39956" name="Rectangle 13">
                    <a:extLst>
                      <a:ext uri="{FF2B5EF4-FFF2-40B4-BE49-F238E27FC236}">
                        <a16:creationId xmlns:a16="http://schemas.microsoft.com/office/drawing/2014/main" id="{E4BDA155-44AE-4DC2-614F-9081D33A43A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7" name="Rectangle 14">
                    <a:extLst>
                      <a:ext uri="{FF2B5EF4-FFF2-40B4-BE49-F238E27FC236}">
                        <a16:creationId xmlns:a16="http://schemas.microsoft.com/office/drawing/2014/main" id="{EC652D35-02A5-F868-27BB-8B50D98315E4}"/>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0" name="Group 15">
                  <a:extLst>
                    <a:ext uri="{FF2B5EF4-FFF2-40B4-BE49-F238E27FC236}">
                      <a16:creationId xmlns:a16="http://schemas.microsoft.com/office/drawing/2014/main" id="{587131FE-68FB-1A7B-FCE3-21A30F4ABE2B}"/>
                    </a:ext>
                  </a:extLst>
                </p:cNvPr>
                <p:cNvGrpSpPr>
                  <a:grpSpLocks/>
                </p:cNvGrpSpPr>
                <p:nvPr/>
              </p:nvGrpSpPr>
              <p:grpSpPr bwMode="auto">
                <a:xfrm>
                  <a:off x="144" y="0"/>
                  <a:ext cx="5616" cy="144"/>
                  <a:chOff x="96" y="-48"/>
                  <a:chExt cx="5520" cy="144"/>
                </a:xfrm>
              </p:grpSpPr>
              <p:sp>
                <p:nvSpPr>
                  <p:cNvPr id="39954" name="Rectangle 16">
                    <a:extLst>
                      <a:ext uri="{FF2B5EF4-FFF2-40B4-BE49-F238E27FC236}">
                        <a16:creationId xmlns:a16="http://schemas.microsoft.com/office/drawing/2014/main" id="{1ABB8FD8-86F4-9543-2DB4-532B61F387D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5" name="Rectangle 17">
                    <a:extLst>
                      <a:ext uri="{FF2B5EF4-FFF2-40B4-BE49-F238E27FC236}">
                        <a16:creationId xmlns:a16="http://schemas.microsoft.com/office/drawing/2014/main" id="{D16ED4F8-EDB9-1A3F-584A-84863A5B48B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1" name="Group 18">
                  <a:extLst>
                    <a:ext uri="{FF2B5EF4-FFF2-40B4-BE49-F238E27FC236}">
                      <a16:creationId xmlns:a16="http://schemas.microsoft.com/office/drawing/2014/main" id="{A2B077FC-CEFF-A3C9-CC2A-7BBD8DC01986}"/>
                    </a:ext>
                  </a:extLst>
                </p:cNvPr>
                <p:cNvGrpSpPr>
                  <a:grpSpLocks/>
                </p:cNvGrpSpPr>
                <p:nvPr/>
              </p:nvGrpSpPr>
              <p:grpSpPr bwMode="auto">
                <a:xfrm>
                  <a:off x="144" y="4234"/>
                  <a:ext cx="5616" cy="86"/>
                  <a:chOff x="96" y="4176"/>
                  <a:chExt cx="5520" cy="144"/>
                </a:xfrm>
              </p:grpSpPr>
              <p:sp>
                <p:nvSpPr>
                  <p:cNvPr id="39952" name="Rectangle 19">
                    <a:extLst>
                      <a:ext uri="{FF2B5EF4-FFF2-40B4-BE49-F238E27FC236}">
                        <a16:creationId xmlns:a16="http://schemas.microsoft.com/office/drawing/2014/main" id="{48673C29-A1D9-7B4A-3302-5EC93EAC005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3" name="Rectangle 20">
                    <a:extLst>
                      <a:ext uri="{FF2B5EF4-FFF2-40B4-BE49-F238E27FC236}">
                        <a16:creationId xmlns:a16="http://schemas.microsoft.com/office/drawing/2014/main" id="{7BA6E665-698D-4C54-172A-C956B440B37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0" name="Rectangle 21">
                <a:extLst>
                  <a:ext uri="{FF2B5EF4-FFF2-40B4-BE49-F238E27FC236}">
                    <a16:creationId xmlns:a16="http://schemas.microsoft.com/office/drawing/2014/main" id="{72F08149-E10A-2E63-757F-EE6AFBD8A2F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9945" name="Picture 42" descr="A picture containing shape&#10;&#10;Description automatically generated">
              <a:extLst>
                <a:ext uri="{FF2B5EF4-FFF2-40B4-BE49-F238E27FC236}">
                  <a16:creationId xmlns:a16="http://schemas.microsoft.com/office/drawing/2014/main" id="{2E4451FF-AEB0-7AB6-68D4-4422B278A3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461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a:extLst>
              <a:ext uri="{FF2B5EF4-FFF2-40B4-BE49-F238E27FC236}">
                <a16:creationId xmlns:a16="http://schemas.microsoft.com/office/drawing/2014/main" id="{CDDD9172-8A06-D050-43DC-F1781278F6C1}"/>
              </a:ext>
            </a:extLst>
          </p:cNvPr>
          <p:cNvSpPr>
            <a:spLocks noGrp="1" noChangeArrowheads="1"/>
          </p:cNvSpPr>
          <p:nvPr>
            <p:ph type="title"/>
          </p:nvPr>
        </p:nvSpPr>
        <p:spPr>
          <a:xfrm>
            <a:off x="0" y="30163"/>
            <a:ext cx="8229600" cy="1143000"/>
          </a:xfrm>
        </p:spPr>
        <p:txBody>
          <a:bodyPr/>
          <a:lstStyle/>
          <a:p>
            <a:r>
              <a:rPr lang="en-US" altLang="en-US" sz="2800"/>
              <a:t>Force System on A Rolling Wheel</a:t>
            </a:r>
          </a:p>
        </p:txBody>
      </p:sp>
      <p:pic>
        <p:nvPicPr>
          <p:cNvPr id="68610" name="Picture 2">
            <a:extLst>
              <a:ext uri="{FF2B5EF4-FFF2-40B4-BE49-F238E27FC236}">
                <a16:creationId xmlns:a16="http://schemas.microsoft.com/office/drawing/2014/main" id="{A1859D13-E6A0-CB5C-51B5-09391B44F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675" y="1265238"/>
            <a:ext cx="6875463"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4" name="Group 38">
            <a:extLst>
              <a:ext uri="{FF2B5EF4-FFF2-40B4-BE49-F238E27FC236}">
                <a16:creationId xmlns:a16="http://schemas.microsoft.com/office/drawing/2014/main" id="{3A62F6D3-32D9-BEBC-1B00-F5CE5CC5E769}"/>
              </a:ext>
            </a:extLst>
          </p:cNvPr>
          <p:cNvGrpSpPr>
            <a:grpSpLocks/>
          </p:cNvGrpSpPr>
          <p:nvPr/>
        </p:nvGrpSpPr>
        <p:grpSpPr bwMode="auto">
          <a:xfrm>
            <a:off x="0" y="0"/>
            <a:ext cx="9144000" cy="6858000"/>
            <a:chOff x="0" y="0"/>
            <a:chExt cx="9144000" cy="6858000"/>
          </a:xfrm>
        </p:grpSpPr>
        <p:grpSp>
          <p:nvGrpSpPr>
            <p:cNvPr id="46085" name="Group 19">
              <a:extLst>
                <a:ext uri="{FF2B5EF4-FFF2-40B4-BE49-F238E27FC236}">
                  <a16:creationId xmlns:a16="http://schemas.microsoft.com/office/drawing/2014/main" id="{7063ED1B-C707-2030-56B6-C6CAEE964B63}"/>
                </a:ext>
              </a:extLst>
            </p:cNvPr>
            <p:cNvGrpSpPr>
              <a:grpSpLocks/>
            </p:cNvGrpSpPr>
            <p:nvPr/>
          </p:nvGrpSpPr>
          <p:grpSpPr bwMode="auto">
            <a:xfrm>
              <a:off x="0" y="0"/>
              <a:ext cx="9144000" cy="6858000"/>
              <a:chOff x="0" y="0"/>
              <a:chExt cx="9144000" cy="6858000"/>
            </a:xfrm>
          </p:grpSpPr>
          <p:grpSp>
            <p:nvGrpSpPr>
              <p:cNvPr id="46087" name="Group 8">
                <a:extLst>
                  <a:ext uri="{FF2B5EF4-FFF2-40B4-BE49-F238E27FC236}">
                    <a16:creationId xmlns:a16="http://schemas.microsoft.com/office/drawing/2014/main" id="{29824622-A2E9-3E90-24C8-ADA429BBE59A}"/>
                  </a:ext>
                </a:extLst>
              </p:cNvPr>
              <p:cNvGrpSpPr>
                <a:grpSpLocks/>
              </p:cNvGrpSpPr>
              <p:nvPr/>
            </p:nvGrpSpPr>
            <p:grpSpPr bwMode="auto">
              <a:xfrm>
                <a:off x="0" y="0"/>
                <a:ext cx="9144000" cy="6858000"/>
                <a:chOff x="0" y="0"/>
                <a:chExt cx="5760" cy="4320"/>
              </a:xfrm>
            </p:grpSpPr>
            <p:grpSp>
              <p:nvGrpSpPr>
                <p:cNvPr id="46089" name="Group 9">
                  <a:extLst>
                    <a:ext uri="{FF2B5EF4-FFF2-40B4-BE49-F238E27FC236}">
                      <a16:creationId xmlns:a16="http://schemas.microsoft.com/office/drawing/2014/main" id="{21D21147-20C6-148F-910B-753FAF759DBE}"/>
                    </a:ext>
                  </a:extLst>
                </p:cNvPr>
                <p:cNvGrpSpPr>
                  <a:grpSpLocks/>
                </p:cNvGrpSpPr>
                <p:nvPr/>
              </p:nvGrpSpPr>
              <p:grpSpPr bwMode="auto">
                <a:xfrm>
                  <a:off x="0" y="0"/>
                  <a:ext cx="192" cy="4320"/>
                  <a:chOff x="0" y="-48"/>
                  <a:chExt cx="144" cy="4368"/>
                </a:xfrm>
              </p:grpSpPr>
              <p:sp>
                <p:nvSpPr>
                  <p:cNvPr id="46099" name="Rectangle 10">
                    <a:extLst>
                      <a:ext uri="{FF2B5EF4-FFF2-40B4-BE49-F238E27FC236}">
                        <a16:creationId xmlns:a16="http://schemas.microsoft.com/office/drawing/2014/main" id="{537F1675-E134-885E-5ED2-51F927E2615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100" name="Rectangle 11">
                    <a:extLst>
                      <a:ext uri="{FF2B5EF4-FFF2-40B4-BE49-F238E27FC236}">
                        <a16:creationId xmlns:a16="http://schemas.microsoft.com/office/drawing/2014/main" id="{45C66628-71B4-8D9F-1F8D-4018B832538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6090" name="Group 12">
                  <a:extLst>
                    <a:ext uri="{FF2B5EF4-FFF2-40B4-BE49-F238E27FC236}">
                      <a16:creationId xmlns:a16="http://schemas.microsoft.com/office/drawing/2014/main" id="{544C6BD6-F05A-C7BA-6AD9-F0135C813E5D}"/>
                    </a:ext>
                  </a:extLst>
                </p:cNvPr>
                <p:cNvGrpSpPr>
                  <a:grpSpLocks/>
                </p:cNvGrpSpPr>
                <p:nvPr/>
              </p:nvGrpSpPr>
              <p:grpSpPr bwMode="auto">
                <a:xfrm>
                  <a:off x="5674" y="24"/>
                  <a:ext cx="86" cy="4296"/>
                  <a:chOff x="5616" y="-48"/>
                  <a:chExt cx="144" cy="4368"/>
                </a:xfrm>
              </p:grpSpPr>
              <p:sp>
                <p:nvSpPr>
                  <p:cNvPr id="46097" name="Rectangle 13">
                    <a:extLst>
                      <a:ext uri="{FF2B5EF4-FFF2-40B4-BE49-F238E27FC236}">
                        <a16:creationId xmlns:a16="http://schemas.microsoft.com/office/drawing/2014/main" id="{CBA1D7B7-9EB9-CCB6-AC5F-7B947515F1C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098" name="Rectangle 14">
                    <a:extLst>
                      <a:ext uri="{FF2B5EF4-FFF2-40B4-BE49-F238E27FC236}">
                        <a16:creationId xmlns:a16="http://schemas.microsoft.com/office/drawing/2014/main" id="{5F956837-D00F-D5A6-8DF3-004D331FD6A2}"/>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6091" name="Group 15">
                  <a:extLst>
                    <a:ext uri="{FF2B5EF4-FFF2-40B4-BE49-F238E27FC236}">
                      <a16:creationId xmlns:a16="http://schemas.microsoft.com/office/drawing/2014/main" id="{FCD60E8D-732D-CB63-7F08-B24FB45210AE}"/>
                    </a:ext>
                  </a:extLst>
                </p:cNvPr>
                <p:cNvGrpSpPr>
                  <a:grpSpLocks/>
                </p:cNvGrpSpPr>
                <p:nvPr/>
              </p:nvGrpSpPr>
              <p:grpSpPr bwMode="auto">
                <a:xfrm>
                  <a:off x="144" y="0"/>
                  <a:ext cx="5616" cy="144"/>
                  <a:chOff x="96" y="-48"/>
                  <a:chExt cx="5520" cy="144"/>
                </a:xfrm>
              </p:grpSpPr>
              <p:sp>
                <p:nvSpPr>
                  <p:cNvPr id="46095" name="Rectangle 16">
                    <a:extLst>
                      <a:ext uri="{FF2B5EF4-FFF2-40B4-BE49-F238E27FC236}">
                        <a16:creationId xmlns:a16="http://schemas.microsoft.com/office/drawing/2014/main" id="{AC845E7D-7605-F755-B07E-7CBE7EA899F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096" name="Rectangle 17">
                    <a:extLst>
                      <a:ext uri="{FF2B5EF4-FFF2-40B4-BE49-F238E27FC236}">
                        <a16:creationId xmlns:a16="http://schemas.microsoft.com/office/drawing/2014/main" id="{36BDE469-8326-3CCD-C307-A788687B4BB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6092" name="Group 18">
                  <a:extLst>
                    <a:ext uri="{FF2B5EF4-FFF2-40B4-BE49-F238E27FC236}">
                      <a16:creationId xmlns:a16="http://schemas.microsoft.com/office/drawing/2014/main" id="{B6273EF3-1577-6EC3-485C-C06531F72D55}"/>
                    </a:ext>
                  </a:extLst>
                </p:cNvPr>
                <p:cNvGrpSpPr>
                  <a:grpSpLocks/>
                </p:cNvGrpSpPr>
                <p:nvPr/>
              </p:nvGrpSpPr>
              <p:grpSpPr bwMode="auto">
                <a:xfrm>
                  <a:off x="144" y="4234"/>
                  <a:ext cx="5616" cy="86"/>
                  <a:chOff x="96" y="4176"/>
                  <a:chExt cx="5520" cy="144"/>
                </a:xfrm>
              </p:grpSpPr>
              <p:sp>
                <p:nvSpPr>
                  <p:cNvPr id="46093" name="Rectangle 19">
                    <a:extLst>
                      <a:ext uri="{FF2B5EF4-FFF2-40B4-BE49-F238E27FC236}">
                        <a16:creationId xmlns:a16="http://schemas.microsoft.com/office/drawing/2014/main" id="{33021F5B-7471-4F6B-8914-5ABE8DD6E98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094" name="Rectangle 20">
                    <a:extLst>
                      <a:ext uri="{FF2B5EF4-FFF2-40B4-BE49-F238E27FC236}">
                        <a16:creationId xmlns:a16="http://schemas.microsoft.com/office/drawing/2014/main" id="{0582E817-184E-C3CC-76F2-5EE2FDFAB2A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65C138D2-6980-3B12-DB9B-50E25F318BE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6086" name="Picture 42" descr="A picture containing shape&#10;&#10;Description automatically generated">
              <a:extLst>
                <a:ext uri="{FF2B5EF4-FFF2-40B4-BE49-F238E27FC236}">
                  <a16:creationId xmlns:a16="http://schemas.microsoft.com/office/drawing/2014/main" id="{EF9380DE-B42C-AFC7-0510-669128F77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E0B478F-0B44-E37A-05E8-42671A49B0C7}"/>
              </a:ext>
            </a:extLst>
          </p:cNvPr>
          <p:cNvSpPr>
            <a:spLocks noGrp="1" noChangeArrowheads="1"/>
          </p:cNvSpPr>
          <p:nvPr>
            <p:ph type="title"/>
          </p:nvPr>
        </p:nvSpPr>
        <p:spPr>
          <a:xfrm>
            <a:off x="276225" y="0"/>
            <a:ext cx="5819775" cy="1143000"/>
          </a:xfrm>
        </p:spPr>
        <p:txBody>
          <a:bodyPr/>
          <a:lstStyle/>
          <a:p>
            <a:r>
              <a:rPr lang="en-US" altLang="en-US" sz="2800"/>
              <a:t>Road Conditions &amp; Rolling Resistance</a:t>
            </a:r>
          </a:p>
        </p:txBody>
      </p:sp>
      <p:pic>
        <p:nvPicPr>
          <p:cNvPr id="47107" name="Picture 2">
            <a:extLst>
              <a:ext uri="{FF2B5EF4-FFF2-40B4-BE49-F238E27FC236}">
                <a16:creationId xmlns:a16="http://schemas.microsoft.com/office/drawing/2014/main" id="{85291791-03A6-9F3E-672E-178B74C8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77925"/>
            <a:ext cx="865981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8" name="Group 38">
            <a:extLst>
              <a:ext uri="{FF2B5EF4-FFF2-40B4-BE49-F238E27FC236}">
                <a16:creationId xmlns:a16="http://schemas.microsoft.com/office/drawing/2014/main" id="{1EB482B1-C207-0CD1-410C-5EFE9110C923}"/>
              </a:ext>
            </a:extLst>
          </p:cNvPr>
          <p:cNvGrpSpPr>
            <a:grpSpLocks/>
          </p:cNvGrpSpPr>
          <p:nvPr/>
        </p:nvGrpSpPr>
        <p:grpSpPr bwMode="auto">
          <a:xfrm>
            <a:off x="0" y="0"/>
            <a:ext cx="9144000" cy="6858000"/>
            <a:chOff x="0" y="0"/>
            <a:chExt cx="9144000" cy="6858000"/>
          </a:xfrm>
        </p:grpSpPr>
        <p:grpSp>
          <p:nvGrpSpPr>
            <p:cNvPr id="47109" name="Group 19">
              <a:extLst>
                <a:ext uri="{FF2B5EF4-FFF2-40B4-BE49-F238E27FC236}">
                  <a16:creationId xmlns:a16="http://schemas.microsoft.com/office/drawing/2014/main" id="{D4062F6F-4F68-F65E-F067-D38196DA27DB}"/>
                </a:ext>
              </a:extLst>
            </p:cNvPr>
            <p:cNvGrpSpPr>
              <a:grpSpLocks/>
            </p:cNvGrpSpPr>
            <p:nvPr/>
          </p:nvGrpSpPr>
          <p:grpSpPr bwMode="auto">
            <a:xfrm>
              <a:off x="0" y="0"/>
              <a:ext cx="9144000" cy="6858000"/>
              <a:chOff x="0" y="0"/>
              <a:chExt cx="9144000" cy="6858000"/>
            </a:xfrm>
          </p:grpSpPr>
          <p:grpSp>
            <p:nvGrpSpPr>
              <p:cNvPr id="47111" name="Group 8">
                <a:extLst>
                  <a:ext uri="{FF2B5EF4-FFF2-40B4-BE49-F238E27FC236}">
                    <a16:creationId xmlns:a16="http://schemas.microsoft.com/office/drawing/2014/main" id="{E0A46AF8-9B21-11FA-9929-5BC512E2FB15}"/>
                  </a:ext>
                </a:extLst>
              </p:cNvPr>
              <p:cNvGrpSpPr>
                <a:grpSpLocks/>
              </p:cNvGrpSpPr>
              <p:nvPr/>
            </p:nvGrpSpPr>
            <p:grpSpPr bwMode="auto">
              <a:xfrm>
                <a:off x="0" y="0"/>
                <a:ext cx="9144000" cy="6858000"/>
                <a:chOff x="0" y="0"/>
                <a:chExt cx="5760" cy="4320"/>
              </a:xfrm>
            </p:grpSpPr>
            <p:grpSp>
              <p:nvGrpSpPr>
                <p:cNvPr id="47113" name="Group 9">
                  <a:extLst>
                    <a:ext uri="{FF2B5EF4-FFF2-40B4-BE49-F238E27FC236}">
                      <a16:creationId xmlns:a16="http://schemas.microsoft.com/office/drawing/2014/main" id="{AEFCC9BF-82D5-84CA-CD4E-C124E5B16C5F}"/>
                    </a:ext>
                  </a:extLst>
                </p:cNvPr>
                <p:cNvGrpSpPr>
                  <a:grpSpLocks/>
                </p:cNvGrpSpPr>
                <p:nvPr/>
              </p:nvGrpSpPr>
              <p:grpSpPr bwMode="auto">
                <a:xfrm>
                  <a:off x="0" y="0"/>
                  <a:ext cx="192" cy="4320"/>
                  <a:chOff x="0" y="-48"/>
                  <a:chExt cx="144" cy="4368"/>
                </a:xfrm>
              </p:grpSpPr>
              <p:sp>
                <p:nvSpPr>
                  <p:cNvPr id="47123" name="Rectangle 10">
                    <a:extLst>
                      <a:ext uri="{FF2B5EF4-FFF2-40B4-BE49-F238E27FC236}">
                        <a16:creationId xmlns:a16="http://schemas.microsoft.com/office/drawing/2014/main" id="{8B456D1A-4CD1-A4F4-C7B7-69A395B95F1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124" name="Rectangle 11">
                    <a:extLst>
                      <a:ext uri="{FF2B5EF4-FFF2-40B4-BE49-F238E27FC236}">
                        <a16:creationId xmlns:a16="http://schemas.microsoft.com/office/drawing/2014/main" id="{061A3A92-9690-0109-EDF5-442B53CA29F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7114" name="Group 12">
                  <a:extLst>
                    <a:ext uri="{FF2B5EF4-FFF2-40B4-BE49-F238E27FC236}">
                      <a16:creationId xmlns:a16="http://schemas.microsoft.com/office/drawing/2014/main" id="{4E590CBE-7F1B-8C9E-323E-74ACBC9F3F3E}"/>
                    </a:ext>
                  </a:extLst>
                </p:cNvPr>
                <p:cNvGrpSpPr>
                  <a:grpSpLocks/>
                </p:cNvGrpSpPr>
                <p:nvPr/>
              </p:nvGrpSpPr>
              <p:grpSpPr bwMode="auto">
                <a:xfrm>
                  <a:off x="5674" y="24"/>
                  <a:ext cx="86" cy="4296"/>
                  <a:chOff x="5616" y="-48"/>
                  <a:chExt cx="144" cy="4368"/>
                </a:xfrm>
              </p:grpSpPr>
              <p:sp>
                <p:nvSpPr>
                  <p:cNvPr id="47121" name="Rectangle 13">
                    <a:extLst>
                      <a:ext uri="{FF2B5EF4-FFF2-40B4-BE49-F238E27FC236}">
                        <a16:creationId xmlns:a16="http://schemas.microsoft.com/office/drawing/2014/main" id="{10D754D5-2981-1A67-73E2-7686443A2F0A}"/>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122" name="Rectangle 14">
                    <a:extLst>
                      <a:ext uri="{FF2B5EF4-FFF2-40B4-BE49-F238E27FC236}">
                        <a16:creationId xmlns:a16="http://schemas.microsoft.com/office/drawing/2014/main" id="{3E556C32-3CDF-3897-AEC1-A59A8FF53C6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7115" name="Group 15">
                  <a:extLst>
                    <a:ext uri="{FF2B5EF4-FFF2-40B4-BE49-F238E27FC236}">
                      <a16:creationId xmlns:a16="http://schemas.microsoft.com/office/drawing/2014/main" id="{7E9D2802-17B2-045C-73D8-A327CE32C176}"/>
                    </a:ext>
                  </a:extLst>
                </p:cNvPr>
                <p:cNvGrpSpPr>
                  <a:grpSpLocks/>
                </p:cNvGrpSpPr>
                <p:nvPr/>
              </p:nvGrpSpPr>
              <p:grpSpPr bwMode="auto">
                <a:xfrm>
                  <a:off x="144" y="0"/>
                  <a:ext cx="5616" cy="144"/>
                  <a:chOff x="96" y="-48"/>
                  <a:chExt cx="5520" cy="144"/>
                </a:xfrm>
              </p:grpSpPr>
              <p:sp>
                <p:nvSpPr>
                  <p:cNvPr id="47119" name="Rectangle 16">
                    <a:extLst>
                      <a:ext uri="{FF2B5EF4-FFF2-40B4-BE49-F238E27FC236}">
                        <a16:creationId xmlns:a16="http://schemas.microsoft.com/office/drawing/2014/main" id="{D900A57F-80F4-317A-7FAF-98F0D372B7C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120" name="Rectangle 17">
                    <a:extLst>
                      <a:ext uri="{FF2B5EF4-FFF2-40B4-BE49-F238E27FC236}">
                        <a16:creationId xmlns:a16="http://schemas.microsoft.com/office/drawing/2014/main" id="{AF60E12E-3D88-1270-4430-DB1A318A7F9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7116" name="Group 18">
                  <a:extLst>
                    <a:ext uri="{FF2B5EF4-FFF2-40B4-BE49-F238E27FC236}">
                      <a16:creationId xmlns:a16="http://schemas.microsoft.com/office/drawing/2014/main" id="{5A328C92-361B-40B6-98D4-A2DBE8423EC9}"/>
                    </a:ext>
                  </a:extLst>
                </p:cNvPr>
                <p:cNvGrpSpPr>
                  <a:grpSpLocks/>
                </p:cNvGrpSpPr>
                <p:nvPr/>
              </p:nvGrpSpPr>
              <p:grpSpPr bwMode="auto">
                <a:xfrm>
                  <a:off x="144" y="4234"/>
                  <a:ext cx="5616" cy="86"/>
                  <a:chOff x="96" y="4176"/>
                  <a:chExt cx="5520" cy="144"/>
                </a:xfrm>
              </p:grpSpPr>
              <p:sp>
                <p:nvSpPr>
                  <p:cNvPr id="47117" name="Rectangle 19">
                    <a:extLst>
                      <a:ext uri="{FF2B5EF4-FFF2-40B4-BE49-F238E27FC236}">
                        <a16:creationId xmlns:a16="http://schemas.microsoft.com/office/drawing/2014/main" id="{6ECAEC66-7E27-EBF2-27AF-98604E1C68F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118" name="Rectangle 20">
                    <a:extLst>
                      <a:ext uri="{FF2B5EF4-FFF2-40B4-BE49-F238E27FC236}">
                        <a16:creationId xmlns:a16="http://schemas.microsoft.com/office/drawing/2014/main" id="{A9328C9C-428E-13BE-613B-FBE319DF77B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C13D7A34-AB72-A6C2-8028-8F2356C6CEC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7110" name="Picture 42" descr="A picture containing shape&#10;&#10;Description automatically generated">
              <a:extLst>
                <a:ext uri="{FF2B5EF4-FFF2-40B4-BE49-F238E27FC236}">
                  <a16:creationId xmlns:a16="http://schemas.microsoft.com/office/drawing/2014/main" id="{93543501-9EE6-EA80-955F-E8554AEEA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D517A44-1A25-D61C-FE21-B93641F1F274}"/>
              </a:ext>
            </a:extLst>
          </p:cNvPr>
          <p:cNvSpPr>
            <a:spLocks noGrp="1" noChangeArrowheads="1"/>
          </p:cNvSpPr>
          <p:nvPr>
            <p:ph type="title"/>
          </p:nvPr>
        </p:nvSpPr>
        <p:spPr>
          <a:xfrm>
            <a:off x="265113" y="323850"/>
            <a:ext cx="8229600" cy="669925"/>
          </a:xfrm>
        </p:spPr>
        <p:txBody>
          <a:bodyPr/>
          <a:lstStyle/>
          <a:p>
            <a:r>
              <a:rPr lang="en-US" altLang="en-US" sz="2800" dirty="0"/>
              <a:t>Rolling Resistance</a:t>
            </a:r>
          </a:p>
        </p:txBody>
      </p:sp>
      <p:sp>
        <p:nvSpPr>
          <p:cNvPr id="3" name="Content Placeholder 2">
            <a:extLst>
              <a:ext uri="{FF2B5EF4-FFF2-40B4-BE49-F238E27FC236}">
                <a16:creationId xmlns:a16="http://schemas.microsoft.com/office/drawing/2014/main" id="{1C150AE7-7393-B2B6-125F-AA4D3873D03A}"/>
              </a:ext>
            </a:extLst>
          </p:cNvPr>
          <p:cNvSpPr>
            <a:spLocks noGrp="1" noChangeArrowheads="1"/>
          </p:cNvSpPr>
          <p:nvPr>
            <p:ph idx="1"/>
          </p:nvPr>
        </p:nvSpPr>
        <p:spPr>
          <a:xfrm>
            <a:off x="471488" y="1250950"/>
            <a:ext cx="8229600" cy="4984750"/>
          </a:xfrm>
        </p:spPr>
        <p:txBody>
          <a:bodyPr/>
          <a:lstStyle/>
          <a:p>
            <a:r>
              <a:rPr lang="en-IN" altLang="en-US" sz="2400"/>
              <a:t>Rolling Resistance mostly affected by: </a:t>
            </a:r>
          </a:p>
          <a:p>
            <a:r>
              <a:rPr lang="en-IN" altLang="en-US" sz="2400"/>
              <a:t>1. Composition, type and tire condition consisting of inflation pressure, tire tread, the type of rubber </a:t>
            </a:r>
          </a:p>
          <a:p>
            <a:r>
              <a:rPr lang="en-IN" altLang="en-US" sz="2400"/>
              <a:t>2. Composition and type of road consisting of macrotexture and microtexture </a:t>
            </a:r>
          </a:p>
          <a:p>
            <a:r>
              <a:rPr lang="en-IN" altLang="en-US" sz="2400"/>
              <a:t>Macrotexture is related to the hysteresis component of tires. Hysteresis refers to the energy lost when tire deforms due to load and the energy lost is more than the energy recovered. </a:t>
            </a:r>
          </a:p>
          <a:p>
            <a:r>
              <a:rPr lang="en-IN" altLang="en-US" sz="2400"/>
              <a:t>Microtexture is related to the microscale texture of the load that interacts with the tire. </a:t>
            </a:r>
          </a:p>
          <a:p>
            <a:r>
              <a:rPr lang="en-IN" altLang="en-US" sz="2400"/>
              <a:t>3. Sliding speed in tire-road contact </a:t>
            </a:r>
          </a:p>
          <a:p>
            <a:r>
              <a:rPr lang="en-IN" altLang="en-US" sz="2400"/>
              <a:t>4. Existence of external agents (rain, ice, snow etc.) </a:t>
            </a:r>
          </a:p>
        </p:txBody>
      </p:sp>
      <p:sp>
        <p:nvSpPr>
          <p:cNvPr id="48132" name="TextBox 7">
            <a:extLst>
              <a:ext uri="{FF2B5EF4-FFF2-40B4-BE49-F238E27FC236}">
                <a16:creationId xmlns:a16="http://schemas.microsoft.com/office/drawing/2014/main" id="{7D488635-1651-7872-EB27-C62004ECCE9A}"/>
              </a:ext>
            </a:extLst>
          </p:cNvPr>
          <p:cNvSpPr txBox="1">
            <a:spLocks noChangeArrowheads="1"/>
          </p:cNvSpPr>
          <p:nvPr/>
        </p:nvSpPr>
        <p:spPr bwMode="auto">
          <a:xfrm>
            <a:off x="1722438" y="4373563"/>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25000">
              <a:latin typeface="Arial" panose="020B0604020202020204" pitchFamily="34" charset="0"/>
            </a:endParaRPr>
          </a:p>
        </p:txBody>
      </p:sp>
      <p:grpSp>
        <p:nvGrpSpPr>
          <p:cNvPr id="48133" name="Group 38">
            <a:extLst>
              <a:ext uri="{FF2B5EF4-FFF2-40B4-BE49-F238E27FC236}">
                <a16:creationId xmlns:a16="http://schemas.microsoft.com/office/drawing/2014/main" id="{A2128C11-B31B-5FDB-142A-53B4577AB07A}"/>
              </a:ext>
            </a:extLst>
          </p:cNvPr>
          <p:cNvGrpSpPr>
            <a:grpSpLocks/>
          </p:cNvGrpSpPr>
          <p:nvPr/>
        </p:nvGrpSpPr>
        <p:grpSpPr bwMode="auto">
          <a:xfrm>
            <a:off x="0" y="0"/>
            <a:ext cx="9144000" cy="6858000"/>
            <a:chOff x="0" y="0"/>
            <a:chExt cx="9144000" cy="6858000"/>
          </a:xfrm>
        </p:grpSpPr>
        <p:grpSp>
          <p:nvGrpSpPr>
            <p:cNvPr id="48134" name="Group 19">
              <a:extLst>
                <a:ext uri="{FF2B5EF4-FFF2-40B4-BE49-F238E27FC236}">
                  <a16:creationId xmlns:a16="http://schemas.microsoft.com/office/drawing/2014/main" id="{7C7816E7-57CD-B636-A131-562615E36EDA}"/>
                </a:ext>
              </a:extLst>
            </p:cNvPr>
            <p:cNvGrpSpPr>
              <a:grpSpLocks/>
            </p:cNvGrpSpPr>
            <p:nvPr/>
          </p:nvGrpSpPr>
          <p:grpSpPr bwMode="auto">
            <a:xfrm>
              <a:off x="0" y="0"/>
              <a:ext cx="9144000" cy="6858000"/>
              <a:chOff x="0" y="0"/>
              <a:chExt cx="9144000" cy="6858000"/>
            </a:xfrm>
          </p:grpSpPr>
          <p:grpSp>
            <p:nvGrpSpPr>
              <p:cNvPr id="48136" name="Group 8">
                <a:extLst>
                  <a:ext uri="{FF2B5EF4-FFF2-40B4-BE49-F238E27FC236}">
                    <a16:creationId xmlns:a16="http://schemas.microsoft.com/office/drawing/2014/main" id="{DCBA5B6D-CF0B-E7CD-5D82-EE8B88F0759E}"/>
                  </a:ext>
                </a:extLst>
              </p:cNvPr>
              <p:cNvGrpSpPr>
                <a:grpSpLocks/>
              </p:cNvGrpSpPr>
              <p:nvPr/>
            </p:nvGrpSpPr>
            <p:grpSpPr bwMode="auto">
              <a:xfrm>
                <a:off x="0" y="0"/>
                <a:ext cx="9144000" cy="6858000"/>
                <a:chOff x="0" y="0"/>
                <a:chExt cx="5760" cy="4320"/>
              </a:xfrm>
            </p:grpSpPr>
            <p:grpSp>
              <p:nvGrpSpPr>
                <p:cNvPr id="48138" name="Group 9">
                  <a:extLst>
                    <a:ext uri="{FF2B5EF4-FFF2-40B4-BE49-F238E27FC236}">
                      <a16:creationId xmlns:a16="http://schemas.microsoft.com/office/drawing/2014/main" id="{B2241932-C2F2-2747-7268-E2A0CFF2393B}"/>
                    </a:ext>
                  </a:extLst>
                </p:cNvPr>
                <p:cNvGrpSpPr>
                  <a:grpSpLocks/>
                </p:cNvGrpSpPr>
                <p:nvPr/>
              </p:nvGrpSpPr>
              <p:grpSpPr bwMode="auto">
                <a:xfrm>
                  <a:off x="0" y="0"/>
                  <a:ext cx="192" cy="4320"/>
                  <a:chOff x="0" y="-48"/>
                  <a:chExt cx="144" cy="4368"/>
                </a:xfrm>
              </p:grpSpPr>
              <p:sp>
                <p:nvSpPr>
                  <p:cNvPr id="48148" name="Rectangle 10">
                    <a:extLst>
                      <a:ext uri="{FF2B5EF4-FFF2-40B4-BE49-F238E27FC236}">
                        <a16:creationId xmlns:a16="http://schemas.microsoft.com/office/drawing/2014/main" id="{C7484838-37F2-08C5-0592-CC4B6F41460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49" name="Rectangle 11">
                    <a:extLst>
                      <a:ext uri="{FF2B5EF4-FFF2-40B4-BE49-F238E27FC236}">
                        <a16:creationId xmlns:a16="http://schemas.microsoft.com/office/drawing/2014/main" id="{B58E8F16-2A9F-8C6D-0599-BE46E33494D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8139" name="Group 12">
                  <a:extLst>
                    <a:ext uri="{FF2B5EF4-FFF2-40B4-BE49-F238E27FC236}">
                      <a16:creationId xmlns:a16="http://schemas.microsoft.com/office/drawing/2014/main" id="{44DCA87A-ED9F-E0BE-ACED-EC4508233219}"/>
                    </a:ext>
                  </a:extLst>
                </p:cNvPr>
                <p:cNvGrpSpPr>
                  <a:grpSpLocks/>
                </p:cNvGrpSpPr>
                <p:nvPr/>
              </p:nvGrpSpPr>
              <p:grpSpPr bwMode="auto">
                <a:xfrm>
                  <a:off x="5674" y="24"/>
                  <a:ext cx="86" cy="4296"/>
                  <a:chOff x="5616" y="-48"/>
                  <a:chExt cx="144" cy="4368"/>
                </a:xfrm>
              </p:grpSpPr>
              <p:sp>
                <p:nvSpPr>
                  <p:cNvPr id="48146" name="Rectangle 13">
                    <a:extLst>
                      <a:ext uri="{FF2B5EF4-FFF2-40B4-BE49-F238E27FC236}">
                        <a16:creationId xmlns:a16="http://schemas.microsoft.com/office/drawing/2014/main" id="{ECF4E8C9-CB7E-5BBA-0247-7C8ECD21BB5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47" name="Rectangle 14">
                    <a:extLst>
                      <a:ext uri="{FF2B5EF4-FFF2-40B4-BE49-F238E27FC236}">
                        <a16:creationId xmlns:a16="http://schemas.microsoft.com/office/drawing/2014/main" id="{56C87C04-4AC9-FEE4-6CD3-BC0FD544483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8140" name="Group 15">
                  <a:extLst>
                    <a:ext uri="{FF2B5EF4-FFF2-40B4-BE49-F238E27FC236}">
                      <a16:creationId xmlns:a16="http://schemas.microsoft.com/office/drawing/2014/main" id="{7AA083B5-FC00-0DC1-4B17-9A7CF76FDAE9}"/>
                    </a:ext>
                  </a:extLst>
                </p:cNvPr>
                <p:cNvGrpSpPr>
                  <a:grpSpLocks/>
                </p:cNvGrpSpPr>
                <p:nvPr/>
              </p:nvGrpSpPr>
              <p:grpSpPr bwMode="auto">
                <a:xfrm>
                  <a:off x="144" y="0"/>
                  <a:ext cx="5616" cy="144"/>
                  <a:chOff x="96" y="-48"/>
                  <a:chExt cx="5520" cy="144"/>
                </a:xfrm>
              </p:grpSpPr>
              <p:sp>
                <p:nvSpPr>
                  <p:cNvPr id="48144" name="Rectangle 16">
                    <a:extLst>
                      <a:ext uri="{FF2B5EF4-FFF2-40B4-BE49-F238E27FC236}">
                        <a16:creationId xmlns:a16="http://schemas.microsoft.com/office/drawing/2014/main" id="{CB32B742-D7E8-7B01-8BEF-5AFF2372A34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45" name="Rectangle 17">
                    <a:extLst>
                      <a:ext uri="{FF2B5EF4-FFF2-40B4-BE49-F238E27FC236}">
                        <a16:creationId xmlns:a16="http://schemas.microsoft.com/office/drawing/2014/main" id="{7064E34A-EBF0-697C-4E2B-73C219E1780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8141" name="Group 18">
                  <a:extLst>
                    <a:ext uri="{FF2B5EF4-FFF2-40B4-BE49-F238E27FC236}">
                      <a16:creationId xmlns:a16="http://schemas.microsoft.com/office/drawing/2014/main" id="{B4A8F36D-5F16-7690-12C3-C9980CA633BA}"/>
                    </a:ext>
                  </a:extLst>
                </p:cNvPr>
                <p:cNvGrpSpPr>
                  <a:grpSpLocks/>
                </p:cNvGrpSpPr>
                <p:nvPr/>
              </p:nvGrpSpPr>
              <p:grpSpPr bwMode="auto">
                <a:xfrm>
                  <a:off x="144" y="4234"/>
                  <a:ext cx="5616" cy="86"/>
                  <a:chOff x="96" y="4176"/>
                  <a:chExt cx="5520" cy="144"/>
                </a:xfrm>
              </p:grpSpPr>
              <p:sp>
                <p:nvSpPr>
                  <p:cNvPr id="48142" name="Rectangle 19">
                    <a:extLst>
                      <a:ext uri="{FF2B5EF4-FFF2-40B4-BE49-F238E27FC236}">
                        <a16:creationId xmlns:a16="http://schemas.microsoft.com/office/drawing/2014/main" id="{F5BB76B4-B21A-D4FC-F21C-F8E43F1C639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43" name="Rectangle 20">
                    <a:extLst>
                      <a:ext uri="{FF2B5EF4-FFF2-40B4-BE49-F238E27FC236}">
                        <a16:creationId xmlns:a16="http://schemas.microsoft.com/office/drawing/2014/main" id="{9FC87B6B-30C0-24C4-4B14-E7441C9B512D}"/>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0019AABC-1CB5-6F46-8654-F18C3A5F34EE}"/>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8135" name="Picture 42" descr="A picture containing shape&#10;&#10;Description automatically generated">
              <a:extLst>
                <a:ext uri="{FF2B5EF4-FFF2-40B4-BE49-F238E27FC236}">
                  <a16:creationId xmlns:a16="http://schemas.microsoft.com/office/drawing/2014/main" id="{31565E64-E93E-755D-0A56-A77AA8E37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5C7F48A-25D9-61FD-8C1C-469E14E23517}"/>
              </a:ext>
            </a:extLst>
          </p:cNvPr>
          <p:cNvSpPr>
            <a:spLocks noGrp="1" noChangeArrowheads="1"/>
          </p:cNvSpPr>
          <p:nvPr>
            <p:ph type="title"/>
          </p:nvPr>
        </p:nvSpPr>
        <p:spPr>
          <a:xfrm>
            <a:off x="265113" y="323850"/>
            <a:ext cx="8229600" cy="669925"/>
          </a:xfrm>
        </p:spPr>
        <p:txBody>
          <a:bodyPr/>
          <a:lstStyle/>
          <a:p>
            <a:r>
              <a:rPr lang="en-US" altLang="en-US" sz="2800" dirty="0"/>
              <a:t>Model to Estimate Rolling Resistance</a:t>
            </a:r>
          </a:p>
        </p:txBody>
      </p:sp>
      <p:sp>
        <p:nvSpPr>
          <p:cNvPr id="6" name="TextBox 5">
            <a:extLst>
              <a:ext uri="{FF2B5EF4-FFF2-40B4-BE49-F238E27FC236}">
                <a16:creationId xmlns:a16="http://schemas.microsoft.com/office/drawing/2014/main" id="{6E622870-9B77-3015-ADC7-7E72139388B8}"/>
              </a:ext>
            </a:extLst>
          </p:cNvPr>
          <p:cNvSpPr txBox="1">
            <a:spLocks noChangeArrowheads="1"/>
          </p:cNvSpPr>
          <p:nvPr/>
        </p:nvSpPr>
        <p:spPr bwMode="auto">
          <a:xfrm>
            <a:off x="461963" y="1506538"/>
            <a:ext cx="6137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The magnitude of this force is Approximated as:</a:t>
            </a:r>
          </a:p>
        </p:txBody>
      </p:sp>
      <p:sp>
        <p:nvSpPr>
          <p:cNvPr id="49156" name="TextBox 7">
            <a:extLst>
              <a:ext uri="{FF2B5EF4-FFF2-40B4-BE49-F238E27FC236}">
                <a16:creationId xmlns:a16="http://schemas.microsoft.com/office/drawing/2014/main" id="{4AC3BDF2-67E5-E638-24C1-DBB740F30823}"/>
              </a:ext>
            </a:extLst>
          </p:cNvPr>
          <p:cNvSpPr txBox="1">
            <a:spLocks noChangeArrowheads="1"/>
          </p:cNvSpPr>
          <p:nvPr/>
        </p:nvSpPr>
        <p:spPr bwMode="auto">
          <a:xfrm>
            <a:off x="1722438" y="4373563"/>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baseline="-25000">
              <a:latin typeface="Arial" panose="020B0604020202020204" pitchFamily="34" charset="0"/>
            </a:endParaRPr>
          </a:p>
        </p:txBody>
      </p:sp>
      <p:sp>
        <p:nvSpPr>
          <p:cNvPr id="12" name="TextBox 11">
            <a:extLst>
              <a:ext uri="{FF2B5EF4-FFF2-40B4-BE49-F238E27FC236}">
                <a16:creationId xmlns:a16="http://schemas.microsoft.com/office/drawing/2014/main" id="{3D2108CD-A82E-6EB6-A59F-4A2CDB64883B}"/>
              </a:ext>
            </a:extLst>
          </p:cNvPr>
          <p:cNvSpPr txBox="1">
            <a:spLocks noChangeArrowheads="1"/>
          </p:cNvSpPr>
          <p:nvPr/>
        </p:nvSpPr>
        <p:spPr bwMode="auto">
          <a:xfrm>
            <a:off x="320675" y="2378075"/>
            <a:ext cx="8386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cs typeface="Times New Roman" panose="02020603050405020304" pitchFamily="18" charset="0"/>
              </a:rPr>
              <a:t>Rolling resistance of a vehicle is proportional to the component of weight normal to the surface of travel</a:t>
            </a:r>
          </a:p>
        </p:txBody>
      </p:sp>
      <p:graphicFrame>
        <p:nvGraphicFramePr>
          <p:cNvPr id="2" name="Object 5">
            <a:extLst>
              <a:ext uri="{FF2B5EF4-FFF2-40B4-BE49-F238E27FC236}">
                <a16:creationId xmlns:a16="http://schemas.microsoft.com/office/drawing/2014/main" id="{02E040DF-A0CE-1DEF-60B0-EC5DF0D182AC}"/>
              </a:ext>
            </a:extLst>
          </p:cNvPr>
          <p:cNvGraphicFramePr>
            <a:graphicFrameLocks noChangeAspect="1"/>
          </p:cNvGraphicFramePr>
          <p:nvPr/>
        </p:nvGraphicFramePr>
        <p:xfrm>
          <a:off x="3001963" y="5445125"/>
          <a:ext cx="3168650" cy="523875"/>
        </p:xfrm>
        <a:graphic>
          <a:graphicData uri="http://schemas.openxmlformats.org/presentationml/2006/ole">
            <mc:AlternateContent xmlns:mc="http://schemas.openxmlformats.org/markup-compatibility/2006">
              <mc:Choice xmlns:v="urn:schemas-microsoft-com:vml" Requires="v">
                <p:oleObj name="Equation" r:id="rId2" imgW="1320227" imgH="215806" progId="Equation.3">
                  <p:embed/>
                </p:oleObj>
              </mc:Choice>
              <mc:Fallback>
                <p:oleObj name="Equation" r:id="rId2" imgW="1320227" imgH="215806"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963" y="5445125"/>
                        <a:ext cx="316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 name="Object 10">
                <a:extLst>
                  <a:ext uri="{FF2B5EF4-FFF2-40B4-BE49-F238E27FC236}">
                    <a16:creationId xmlns:a16="http://schemas.microsoft.com/office/drawing/2014/main" id="{D39F6674-6054-D362-A21A-E2123EF68955}"/>
                  </a:ext>
                </a:extLst>
              </p:cNvPr>
              <p:cNvSpPr txBox="1"/>
              <p:nvPr/>
            </p:nvSpPr>
            <p:spPr bwMode="auto">
              <a:xfrm>
                <a:off x="2255838" y="3597275"/>
                <a:ext cx="1600200" cy="5667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𝑀𝑔</m:t>
                      </m:r>
                    </m:oMath>
                  </m:oMathPara>
                </a14:m>
                <a:endParaRPr lang="en-IN"/>
              </a:p>
            </p:txBody>
          </p:sp>
        </mc:Choice>
        <mc:Fallback xmlns="">
          <p:sp>
            <p:nvSpPr>
              <p:cNvPr id="4" name="Object 10">
                <a:extLst>
                  <a:ext uri="{FF2B5EF4-FFF2-40B4-BE49-F238E27FC236}">
                    <a16:creationId xmlns:a16="http://schemas.microsoft.com/office/drawing/2014/main" id="{D39F6674-6054-D362-A21A-E2123EF68955}"/>
                  </a:ext>
                </a:extLst>
              </p:cNvPr>
              <p:cNvSpPr txBox="1">
                <a:spLocks noRot="1" noChangeAspect="1" noMove="1" noResize="1" noEditPoints="1" noAdjustHandles="1" noChangeArrowheads="1" noChangeShapeType="1" noTextEdit="1"/>
              </p:cNvSpPr>
              <p:nvPr/>
            </p:nvSpPr>
            <p:spPr bwMode="auto">
              <a:xfrm>
                <a:off x="2255838" y="3597275"/>
                <a:ext cx="1600200" cy="566738"/>
              </a:xfrm>
              <a:prstGeom prst="rect">
                <a:avLst/>
              </a:prstGeom>
              <a:blipFill>
                <a:blip r:embed="rId4"/>
                <a:stretch>
                  <a:fillRect l="-760"/>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Object 10">
                <a:extLst>
                  <a:ext uri="{FF2B5EF4-FFF2-40B4-BE49-F238E27FC236}">
                    <a16:creationId xmlns:a16="http://schemas.microsoft.com/office/drawing/2014/main" id="{5D7AA2AE-EF9D-09AC-9650-42B3B68A6637}"/>
                  </a:ext>
                </a:extLst>
              </p:cNvPr>
              <p:cNvSpPr txBox="1"/>
              <p:nvPr/>
            </p:nvSpPr>
            <p:spPr bwMode="auto">
              <a:xfrm>
                <a:off x="4664075" y="3543300"/>
                <a:ext cx="2033588" cy="5667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𝑀𝑔</m:t>
                      </m:r>
                    </m:oMath>
                  </m:oMathPara>
                </a14:m>
                <a:endParaRPr lang="en-IN"/>
              </a:p>
            </p:txBody>
          </p:sp>
        </mc:Choice>
        <mc:Fallback xmlns="">
          <p:sp>
            <p:nvSpPr>
              <p:cNvPr id="13" name="Object 10">
                <a:extLst>
                  <a:ext uri="{FF2B5EF4-FFF2-40B4-BE49-F238E27FC236}">
                    <a16:creationId xmlns:a16="http://schemas.microsoft.com/office/drawing/2014/main" id="{5D7AA2AE-EF9D-09AC-9650-42B3B68A6637}"/>
                  </a:ext>
                </a:extLst>
              </p:cNvPr>
              <p:cNvSpPr txBox="1">
                <a:spLocks noRot="1" noChangeAspect="1" noMove="1" noResize="1" noEditPoints="1" noAdjustHandles="1" noChangeArrowheads="1" noChangeShapeType="1" noTextEdit="1"/>
              </p:cNvSpPr>
              <p:nvPr/>
            </p:nvSpPr>
            <p:spPr bwMode="auto">
              <a:xfrm>
                <a:off x="4664075" y="3543300"/>
                <a:ext cx="2033588" cy="566738"/>
              </a:xfrm>
              <a:prstGeom prst="rect">
                <a:avLst/>
              </a:prstGeom>
              <a:blipFill>
                <a:blip r:embed="rId5"/>
                <a:stretch>
                  <a:fillRect l="-599"/>
                </a:stretch>
              </a:blipFill>
              <a:ln>
                <a:noFill/>
              </a:ln>
              <a:effectLst/>
            </p:spPr>
            <p:txBody>
              <a:bodyPr/>
              <a:lstStyle/>
              <a:p>
                <a:r>
                  <a:rPr lang="en-IN">
                    <a:noFill/>
                  </a:rPr>
                  <a:t> </a:t>
                </a:r>
              </a:p>
            </p:txBody>
          </p:sp>
        </mc:Fallback>
      </mc:AlternateContent>
      <p:grpSp>
        <p:nvGrpSpPr>
          <p:cNvPr id="49161" name="Group 38">
            <a:extLst>
              <a:ext uri="{FF2B5EF4-FFF2-40B4-BE49-F238E27FC236}">
                <a16:creationId xmlns:a16="http://schemas.microsoft.com/office/drawing/2014/main" id="{6263DFA1-D09C-B5B5-0CC5-19FBF048E6F3}"/>
              </a:ext>
            </a:extLst>
          </p:cNvPr>
          <p:cNvGrpSpPr>
            <a:grpSpLocks/>
          </p:cNvGrpSpPr>
          <p:nvPr/>
        </p:nvGrpSpPr>
        <p:grpSpPr bwMode="auto">
          <a:xfrm>
            <a:off x="0" y="0"/>
            <a:ext cx="9144000" cy="6858000"/>
            <a:chOff x="0" y="0"/>
            <a:chExt cx="9144000" cy="6858000"/>
          </a:xfrm>
        </p:grpSpPr>
        <p:grpSp>
          <p:nvGrpSpPr>
            <p:cNvPr id="49163" name="Group 19">
              <a:extLst>
                <a:ext uri="{FF2B5EF4-FFF2-40B4-BE49-F238E27FC236}">
                  <a16:creationId xmlns:a16="http://schemas.microsoft.com/office/drawing/2014/main" id="{058D2B3A-89A4-6122-730A-5B7BC2333BC2}"/>
                </a:ext>
              </a:extLst>
            </p:cNvPr>
            <p:cNvGrpSpPr>
              <a:grpSpLocks/>
            </p:cNvGrpSpPr>
            <p:nvPr/>
          </p:nvGrpSpPr>
          <p:grpSpPr bwMode="auto">
            <a:xfrm>
              <a:off x="0" y="0"/>
              <a:ext cx="9144000" cy="6858000"/>
              <a:chOff x="0" y="0"/>
              <a:chExt cx="9144000" cy="6858000"/>
            </a:xfrm>
          </p:grpSpPr>
          <p:grpSp>
            <p:nvGrpSpPr>
              <p:cNvPr id="49165" name="Group 8">
                <a:extLst>
                  <a:ext uri="{FF2B5EF4-FFF2-40B4-BE49-F238E27FC236}">
                    <a16:creationId xmlns:a16="http://schemas.microsoft.com/office/drawing/2014/main" id="{B6ABED5D-78B7-A899-7610-8FFBD2183465}"/>
                  </a:ext>
                </a:extLst>
              </p:cNvPr>
              <p:cNvGrpSpPr>
                <a:grpSpLocks/>
              </p:cNvGrpSpPr>
              <p:nvPr/>
            </p:nvGrpSpPr>
            <p:grpSpPr bwMode="auto">
              <a:xfrm>
                <a:off x="0" y="0"/>
                <a:ext cx="9144000" cy="6858000"/>
                <a:chOff x="0" y="0"/>
                <a:chExt cx="5760" cy="4320"/>
              </a:xfrm>
            </p:grpSpPr>
            <p:grpSp>
              <p:nvGrpSpPr>
                <p:cNvPr id="49167" name="Group 9">
                  <a:extLst>
                    <a:ext uri="{FF2B5EF4-FFF2-40B4-BE49-F238E27FC236}">
                      <a16:creationId xmlns:a16="http://schemas.microsoft.com/office/drawing/2014/main" id="{589FBCA5-D8C0-8290-0A9F-0DE63AF79FD7}"/>
                    </a:ext>
                  </a:extLst>
                </p:cNvPr>
                <p:cNvGrpSpPr>
                  <a:grpSpLocks/>
                </p:cNvGrpSpPr>
                <p:nvPr/>
              </p:nvGrpSpPr>
              <p:grpSpPr bwMode="auto">
                <a:xfrm>
                  <a:off x="0" y="0"/>
                  <a:ext cx="192" cy="4320"/>
                  <a:chOff x="0" y="-48"/>
                  <a:chExt cx="144" cy="4368"/>
                </a:xfrm>
              </p:grpSpPr>
              <p:sp>
                <p:nvSpPr>
                  <p:cNvPr id="49177" name="Rectangle 10">
                    <a:extLst>
                      <a:ext uri="{FF2B5EF4-FFF2-40B4-BE49-F238E27FC236}">
                        <a16:creationId xmlns:a16="http://schemas.microsoft.com/office/drawing/2014/main" id="{FB23EE46-B099-7721-0016-B15647E7ED1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8" name="Rectangle 11">
                    <a:extLst>
                      <a:ext uri="{FF2B5EF4-FFF2-40B4-BE49-F238E27FC236}">
                        <a16:creationId xmlns:a16="http://schemas.microsoft.com/office/drawing/2014/main" id="{56F9D28D-6C24-52C7-8D18-3B2A2357028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9168" name="Group 12">
                  <a:extLst>
                    <a:ext uri="{FF2B5EF4-FFF2-40B4-BE49-F238E27FC236}">
                      <a16:creationId xmlns:a16="http://schemas.microsoft.com/office/drawing/2014/main" id="{C4C5DF02-3C69-0C9F-C3F6-D46F7DF7A080}"/>
                    </a:ext>
                  </a:extLst>
                </p:cNvPr>
                <p:cNvGrpSpPr>
                  <a:grpSpLocks/>
                </p:cNvGrpSpPr>
                <p:nvPr/>
              </p:nvGrpSpPr>
              <p:grpSpPr bwMode="auto">
                <a:xfrm>
                  <a:off x="5674" y="24"/>
                  <a:ext cx="86" cy="4296"/>
                  <a:chOff x="5616" y="-48"/>
                  <a:chExt cx="144" cy="4368"/>
                </a:xfrm>
              </p:grpSpPr>
              <p:sp>
                <p:nvSpPr>
                  <p:cNvPr id="49175" name="Rectangle 13">
                    <a:extLst>
                      <a:ext uri="{FF2B5EF4-FFF2-40B4-BE49-F238E27FC236}">
                        <a16:creationId xmlns:a16="http://schemas.microsoft.com/office/drawing/2014/main" id="{74CFCE8D-17B6-01F5-3B13-1E5E4F7E500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6" name="Rectangle 14">
                    <a:extLst>
                      <a:ext uri="{FF2B5EF4-FFF2-40B4-BE49-F238E27FC236}">
                        <a16:creationId xmlns:a16="http://schemas.microsoft.com/office/drawing/2014/main" id="{9851209E-A507-7177-1A83-208EF646857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9169" name="Group 15">
                  <a:extLst>
                    <a:ext uri="{FF2B5EF4-FFF2-40B4-BE49-F238E27FC236}">
                      <a16:creationId xmlns:a16="http://schemas.microsoft.com/office/drawing/2014/main" id="{387BCE96-B476-E21B-8373-A8A8CC923B81}"/>
                    </a:ext>
                  </a:extLst>
                </p:cNvPr>
                <p:cNvGrpSpPr>
                  <a:grpSpLocks/>
                </p:cNvGrpSpPr>
                <p:nvPr/>
              </p:nvGrpSpPr>
              <p:grpSpPr bwMode="auto">
                <a:xfrm>
                  <a:off x="144" y="0"/>
                  <a:ext cx="5616" cy="144"/>
                  <a:chOff x="96" y="-48"/>
                  <a:chExt cx="5520" cy="144"/>
                </a:xfrm>
              </p:grpSpPr>
              <p:sp>
                <p:nvSpPr>
                  <p:cNvPr id="49173" name="Rectangle 16">
                    <a:extLst>
                      <a:ext uri="{FF2B5EF4-FFF2-40B4-BE49-F238E27FC236}">
                        <a16:creationId xmlns:a16="http://schemas.microsoft.com/office/drawing/2014/main" id="{118A86E3-0B6B-BBEC-1C18-CA004FE69FE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4" name="Rectangle 17">
                    <a:extLst>
                      <a:ext uri="{FF2B5EF4-FFF2-40B4-BE49-F238E27FC236}">
                        <a16:creationId xmlns:a16="http://schemas.microsoft.com/office/drawing/2014/main" id="{7D27613D-0405-B002-BABC-A0491568331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9170" name="Group 18">
                  <a:extLst>
                    <a:ext uri="{FF2B5EF4-FFF2-40B4-BE49-F238E27FC236}">
                      <a16:creationId xmlns:a16="http://schemas.microsoft.com/office/drawing/2014/main" id="{3351E853-95CC-DDA9-5D94-50D7543A6CD0}"/>
                    </a:ext>
                  </a:extLst>
                </p:cNvPr>
                <p:cNvGrpSpPr>
                  <a:grpSpLocks/>
                </p:cNvGrpSpPr>
                <p:nvPr/>
              </p:nvGrpSpPr>
              <p:grpSpPr bwMode="auto">
                <a:xfrm>
                  <a:off x="144" y="4234"/>
                  <a:ext cx="5616" cy="86"/>
                  <a:chOff x="96" y="4176"/>
                  <a:chExt cx="5520" cy="144"/>
                </a:xfrm>
              </p:grpSpPr>
              <p:sp>
                <p:nvSpPr>
                  <p:cNvPr id="49171" name="Rectangle 19">
                    <a:extLst>
                      <a:ext uri="{FF2B5EF4-FFF2-40B4-BE49-F238E27FC236}">
                        <a16:creationId xmlns:a16="http://schemas.microsoft.com/office/drawing/2014/main" id="{4BAA2341-A81E-55D9-E22B-411D03B79E1A}"/>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72" name="Rectangle 20">
                    <a:extLst>
                      <a:ext uri="{FF2B5EF4-FFF2-40B4-BE49-F238E27FC236}">
                        <a16:creationId xmlns:a16="http://schemas.microsoft.com/office/drawing/2014/main" id="{0313D83C-BB65-65EE-CF83-21FEB455578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0" name="Rectangle 21">
                <a:extLst>
                  <a:ext uri="{FF2B5EF4-FFF2-40B4-BE49-F238E27FC236}">
                    <a16:creationId xmlns:a16="http://schemas.microsoft.com/office/drawing/2014/main" id="{3B706C1A-9A38-7E9E-77D1-EC4612E74A1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9164" name="Picture 42" descr="A picture containing shape&#10;&#10;Description automatically generated">
              <a:extLst>
                <a:ext uri="{FF2B5EF4-FFF2-40B4-BE49-F238E27FC236}">
                  <a16:creationId xmlns:a16="http://schemas.microsoft.com/office/drawing/2014/main" id="{D09EDB10-A349-6B12-9BD4-EB8322CF1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a:extLst>
              <a:ext uri="{FF2B5EF4-FFF2-40B4-BE49-F238E27FC236}">
                <a16:creationId xmlns:a16="http://schemas.microsoft.com/office/drawing/2014/main" id="{B8BC6C9E-1478-E320-E201-E2187C4FD431}"/>
              </a:ext>
            </a:extLst>
          </p:cNvPr>
          <p:cNvSpPr txBox="1">
            <a:spLocks noChangeArrowheads="1"/>
          </p:cNvSpPr>
          <p:nvPr/>
        </p:nvSpPr>
        <p:spPr bwMode="auto">
          <a:xfrm>
            <a:off x="879475" y="4557713"/>
            <a:ext cx="59483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Power required to overcome rolling resistance: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DA9AC7B2-322A-0164-7199-C70800271D43}"/>
              </a:ext>
            </a:extLst>
          </p:cNvPr>
          <p:cNvSpPr>
            <a:spLocks noGrp="1" noChangeArrowheads="1"/>
          </p:cNvSpPr>
          <p:nvPr>
            <p:ph type="title"/>
          </p:nvPr>
        </p:nvSpPr>
        <p:spPr>
          <a:xfrm>
            <a:off x="6350" y="311150"/>
            <a:ext cx="8229600" cy="685800"/>
          </a:xfrm>
        </p:spPr>
        <p:txBody>
          <a:bodyPr/>
          <a:lstStyle/>
          <a:p>
            <a:r>
              <a:rPr lang="en-US" altLang="en-US" sz="2800" dirty="0"/>
              <a:t>Effect of Road Condition on </a:t>
            </a:r>
            <a:r>
              <a:rPr lang="en-US" altLang="en-US" sz="2800" i="1" dirty="0" err="1"/>
              <a:t>C</a:t>
            </a:r>
            <a:r>
              <a:rPr lang="en-US" altLang="en-US" sz="2800" i="1" baseline="-25000" dirty="0" err="1"/>
              <a:t>rr</a:t>
            </a:r>
            <a:endParaRPr lang="en-US" altLang="en-US" sz="2800" i="1" baseline="-25000" dirty="0"/>
          </a:p>
        </p:txBody>
      </p:sp>
      <p:pic>
        <p:nvPicPr>
          <p:cNvPr id="51203" name="Picture 4">
            <a:extLst>
              <a:ext uri="{FF2B5EF4-FFF2-40B4-BE49-F238E27FC236}">
                <a16:creationId xmlns:a16="http://schemas.microsoft.com/office/drawing/2014/main" id="{630E012C-2FA2-F2A7-CD5A-FD395B0A1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9350"/>
            <a:ext cx="808355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4" name="Group 38">
            <a:extLst>
              <a:ext uri="{FF2B5EF4-FFF2-40B4-BE49-F238E27FC236}">
                <a16:creationId xmlns:a16="http://schemas.microsoft.com/office/drawing/2014/main" id="{950F66E5-14B0-3E69-4F2A-9B1768F80A26}"/>
              </a:ext>
            </a:extLst>
          </p:cNvPr>
          <p:cNvGrpSpPr>
            <a:grpSpLocks/>
          </p:cNvGrpSpPr>
          <p:nvPr/>
        </p:nvGrpSpPr>
        <p:grpSpPr bwMode="auto">
          <a:xfrm>
            <a:off x="0" y="0"/>
            <a:ext cx="9144000" cy="6858000"/>
            <a:chOff x="0" y="0"/>
            <a:chExt cx="9144000" cy="6858000"/>
          </a:xfrm>
        </p:grpSpPr>
        <p:grpSp>
          <p:nvGrpSpPr>
            <p:cNvPr id="51205" name="Group 19">
              <a:extLst>
                <a:ext uri="{FF2B5EF4-FFF2-40B4-BE49-F238E27FC236}">
                  <a16:creationId xmlns:a16="http://schemas.microsoft.com/office/drawing/2014/main" id="{A932BDC9-8FAA-2A61-C099-3F0C2CCCE9AC}"/>
                </a:ext>
              </a:extLst>
            </p:cNvPr>
            <p:cNvGrpSpPr>
              <a:grpSpLocks/>
            </p:cNvGrpSpPr>
            <p:nvPr/>
          </p:nvGrpSpPr>
          <p:grpSpPr bwMode="auto">
            <a:xfrm>
              <a:off x="0" y="0"/>
              <a:ext cx="9144000" cy="6858000"/>
              <a:chOff x="0" y="0"/>
              <a:chExt cx="9144000" cy="6858000"/>
            </a:xfrm>
          </p:grpSpPr>
          <p:grpSp>
            <p:nvGrpSpPr>
              <p:cNvPr id="51207" name="Group 8">
                <a:extLst>
                  <a:ext uri="{FF2B5EF4-FFF2-40B4-BE49-F238E27FC236}">
                    <a16:creationId xmlns:a16="http://schemas.microsoft.com/office/drawing/2014/main" id="{1C9F9C70-F081-A111-9C35-C719634F6F63}"/>
                  </a:ext>
                </a:extLst>
              </p:cNvPr>
              <p:cNvGrpSpPr>
                <a:grpSpLocks/>
              </p:cNvGrpSpPr>
              <p:nvPr/>
            </p:nvGrpSpPr>
            <p:grpSpPr bwMode="auto">
              <a:xfrm>
                <a:off x="0" y="0"/>
                <a:ext cx="9144000" cy="6858000"/>
                <a:chOff x="0" y="0"/>
                <a:chExt cx="5760" cy="4320"/>
              </a:xfrm>
            </p:grpSpPr>
            <p:grpSp>
              <p:nvGrpSpPr>
                <p:cNvPr id="51209" name="Group 9">
                  <a:extLst>
                    <a:ext uri="{FF2B5EF4-FFF2-40B4-BE49-F238E27FC236}">
                      <a16:creationId xmlns:a16="http://schemas.microsoft.com/office/drawing/2014/main" id="{5B2E7686-63BC-6073-D50F-739DC49883A1}"/>
                    </a:ext>
                  </a:extLst>
                </p:cNvPr>
                <p:cNvGrpSpPr>
                  <a:grpSpLocks/>
                </p:cNvGrpSpPr>
                <p:nvPr/>
              </p:nvGrpSpPr>
              <p:grpSpPr bwMode="auto">
                <a:xfrm>
                  <a:off x="0" y="0"/>
                  <a:ext cx="192" cy="4320"/>
                  <a:chOff x="0" y="-48"/>
                  <a:chExt cx="144" cy="4368"/>
                </a:xfrm>
              </p:grpSpPr>
              <p:sp>
                <p:nvSpPr>
                  <p:cNvPr id="51219" name="Rectangle 10">
                    <a:extLst>
                      <a:ext uri="{FF2B5EF4-FFF2-40B4-BE49-F238E27FC236}">
                        <a16:creationId xmlns:a16="http://schemas.microsoft.com/office/drawing/2014/main" id="{2616C9FF-8D41-8595-8763-181A76067A2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20" name="Rectangle 11">
                    <a:extLst>
                      <a:ext uri="{FF2B5EF4-FFF2-40B4-BE49-F238E27FC236}">
                        <a16:creationId xmlns:a16="http://schemas.microsoft.com/office/drawing/2014/main" id="{0B20E9AF-8449-E352-3B68-BFE0F2F5CF4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1210" name="Group 12">
                  <a:extLst>
                    <a:ext uri="{FF2B5EF4-FFF2-40B4-BE49-F238E27FC236}">
                      <a16:creationId xmlns:a16="http://schemas.microsoft.com/office/drawing/2014/main" id="{AD5D5ECD-904E-056D-B746-6EDB077F55EA}"/>
                    </a:ext>
                  </a:extLst>
                </p:cNvPr>
                <p:cNvGrpSpPr>
                  <a:grpSpLocks/>
                </p:cNvGrpSpPr>
                <p:nvPr/>
              </p:nvGrpSpPr>
              <p:grpSpPr bwMode="auto">
                <a:xfrm>
                  <a:off x="5674" y="24"/>
                  <a:ext cx="86" cy="4296"/>
                  <a:chOff x="5616" y="-48"/>
                  <a:chExt cx="144" cy="4368"/>
                </a:xfrm>
              </p:grpSpPr>
              <p:sp>
                <p:nvSpPr>
                  <p:cNvPr id="51217" name="Rectangle 13">
                    <a:extLst>
                      <a:ext uri="{FF2B5EF4-FFF2-40B4-BE49-F238E27FC236}">
                        <a16:creationId xmlns:a16="http://schemas.microsoft.com/office/drawing/2014/main" id="{23452EE8-5EE7-B84B-7C3D-41DDAF1385C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18" name="Rectangle 14">
                    <a:extLst>
                      <a:ext uri="{FF2B5EF4-FFF2-40B4-BE49-F238E27FC236}">
                        <a16:creationId xmlns:a16="http://schemas.microsoft.com/office/drawing/2014/main" id="{6B87979B-C897-40EA-6975-8CF19DDF4B1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1211" name="Group 15">
                  <a:extLst>
                    <a:ext uri="{FF2B5EF4-FFF2-40B4-BE49-F238E27FC236}">
                      <a16:creationId xmlns:a16="http://schemas.microsoft.com/office/drawing/2014/main" id="{AA79D2B2-44AA-54A4-081C-ED5040390B4A}"/>
                    </a:ext>
                  </a:extLst>
                </p:cNvPr>
                <p:cNvGrpSpPr>
                  <a:grpSpLocks/>
                </p:cNvGrpSpPr>
                <p:nvPr/>
              </p:nvGrpSpPr>
              <p:grpSpPr bwMode="auto">
                <a:xfrm>
                  <a:off x="144" y="0"/>
                  <a:ext cx="5616" cy="144"/>
                  <a:chOff x="96" y="-48"/>
                  <a:chExt cx="5520" cy="144"/>
                </a:xfrm>
              </p:grpSpPr>
              <p:sp>
                <p:nvSpPr>
                  <p:cNvPr id="51215" name="Rectangle 16">
                    <a:extLst>
                      <a:ext uri="{FF2B5EF4-FFF2-40B4-BE49-F238E27FC236}">
                        <a16:creationId xmlns:a16="http://schemas.microsoft.com/office/drawing/2014/main" id="{E09AA25A-9191-71BA-8DB9-EAEC0DA0223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16" name="Rectangle 17">
                    <a:extLst>
                      <a:ext uri="{FF2B5EF4-FFF2-40B4-BE49-F238E27FC236}">
                        <a16:creationId xmlns:a16="http://schemas.microsoft.com/office/drawing/2014/main" id="{9EB170C2-4E1A-B2FA-05EE-72148930F2E0}"/>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1212" name="Group 18">
                  <a:extLst>
                    <a:ext uri="{FF2B5EF4-FFF2-40B4-BE49-F238E27FC236}">
                      <a16:creationId xmlns:a16="http://schemas.microsoft.com/office/drawing/2014/main" id="{5AA759B3-8428-E485-36BF-8DF5017D3E2E}"/>
                    </a:ext>
                  </a:extLst>
                </p:cNvPr>
                <p:cNvGrpSpPr>
                  <a:grpSpLocks/>
                </p:cNvGrpSpPr>
                <p:nvPr/>
              </p:nvGrpSpPr>
              <p:grpSpPr bwMode="auto">
                <a:xfrm>
                  <a:off x="144" y="4234"/>
                  <a:ext cx="5616" cy="86"/>
                  <a:chOff x="96" y="4176"/>
                  <a:chExt cx="5520" cy="144"/>
                </a:xfrm>
              </p:grpSpPr>
              <p:sp>
                <p:nvSpPr>
                  <p:cNvPr id="51213" name="Rectangle 19">
                    <a:extLst>
                      <a:ext uri="{FF2B5EF4-FFF2-40B4-BE49-F238E27FC236}">
                        <a16:creationId xmlns:a16="http://schemas.microsoft.com/office/drawing/2014/main" id="{BC6BF434-8DE2-F48E-76AA-48108CF99645}"/>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1214" name="Rectangle 20">
                    <a:extLst>
                      <a:ext uri="{FF2B5EF4-FFF2-40B4-BE49-F238E27FC236}">
                        <a16:creationId xmlns:a16="http://schemas.microsoft.com/office/drawing/2014/main" id="{E137468B-B6C0-CCC7-0B3A-E183CD7271E3}"/>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401F306B-DB0C-63A2-7C6F-50BA5DF7199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1206" name="Picture 42" descr="A picture containing shape&#10;&#10;Description automatically generated">
              <a:extLst>
                <a:ext uri="{FF2B5EF4-FFF2-40B4-BE49-F238E27FC236}">
                  <a16:creationId xmlns:a16="http://schemas.microsoft.com/office/drawing/2014/main" id="{179BF8E0-115A-8397-31C6-80F343245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334957A-09BE-E88A-AE62-EDF10DFF885B}"/>
              </a:ext>
            </a:extLst>
          </p:cNvPr>
          <p:cNvGraphicFramePr>
            <a:graphicFrameLocks noGrp="1"/>
          </p:cNvGraphicFramePr>
          <p:nvPr/>
        </p:nvGraphicFramePr>
        <p:xfrm>
          <a:off x="533400" y="1066800"/>
          <a:ext cx="7924800" cy="5722939"/>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838274">
                <a:tc>
                  <a:txBody>
                    <a:bodyPr/>
                    <a:lstStyle/>
                    <a:p>
                      <a:r>
                        <a:rPr lang="en-US" sz="2000" dirty="0"/>
                        <a:t>Contact Type</a:t>
                      </a:r>
                    </a:p>
                  </a:txBody>
                  <a:tcPr marL="19050" marR="19050" marT="19052" marB="19052"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000" i="1" dirty="0" err="1"/>
                        <a:t>C</a:t>
                      </a:r>
                      <a:r>
                        <a:rPr lang="en-US" sz="2000" i="1" baseline="-25000" dirty="0" err="1"/>
                        <a:t>rr</a:t>
                      </a:r>
                      <a:endParaRPr lang="en-US" sz="2000" i="1" baseline="-25000" dirty="0"/>
                    </a:p>
                  </a:txBody>
                  <a:tcPr marT="45724" marB="45724">
                    <a:lnL>
                      <a:noFill/>
                    </a:ln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542741">
                <a:tc>
                  <a:txBody>
                    <a:bodyPr/>
                    <a:lstStyle/>
                    <a:p>
                      <a:pPr rtl="0"/>
                      <a:r>
                        <a:rPr lang="en-US" sz="2000"/>
                        <a:t>Steel wheel on rail </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dirty="0"/>
                        <a:t>0.0002...0.0010</a:t>
                      </a:r>
                    </a:p>
                  </a:txBody>
                  <a:tcPr marL="0" marR="0" marT="0" marB="0" anchor="ctr">
                    <a:lnL>
                      <a:noFill/>
                    </a:lnL>
                    <a:lnR>
                      <a:noFill/>
                    </a:lnR>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542741">
                <a:tc>
                  <a:txBody>
                    <a:bodyPr/>
                    <a:lstStyle/>
                    <a:p>
                      <a:pPr rtl="0"/>
                      <a:r>
                        <a:rPr lang="en-US" sz="2000" dirty="0"/>
                        <a:t>Car tire on road </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dirty="0"/>
                        <a:t>0.010...0.035</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542741">
                <a:tc>
                  <a:txBody>
                    <a:bodyPr/>
                    <a:lstStyle/>
                    <a:p>
                      <a:pPr rtl="0"/>
                      <a:r>
                        <a:rPr lang="en-US" sz="2000"/>
                        <a:t>Car tire energy safe </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a:t>0.006...0.009</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542741">
                <a:tc>
                  <a:txBody>
                    <a:bodyPr/>
                    <a:lstStyle/>
                    <a:p>
                      <a:pPr rtl="0"/>
                      <a:r>
                        <a:rPr lang="en-US" sz="2000"/>
                        <a:t>Tube 22mm, 8 bar </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dirty="0"/>
                        <a:t>0.002</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542741">
                <a:tc>
                  <a:txBody>
                    <a:bodyPr/>
                    <a:lstStyle/>
                    <a:p>
                      <a:pPr rtl="0"/>
                      <a:r>
                        <a:rPr lang="en-US" sz="2000"/>
                        <a:t>Race tyre 23 mm, 7 bar </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a:t>0.003</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542741">
                <a:tc>
                  <a:txBody>
                    <a:bodyPr/>
                    <a:lstStyle/>
                    <a:p>
                      <a:pPr rtl="0"/>
                      <a:r>
                        <a:rPr lang="en-US" sz="2000"/>
                        <a:t>Touring 32 mm, 5 bar </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dirty="0"/>
                        <a:t>0.005</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1628219">
                <a:tc>
                  <a:txBody>
                    <a:bodyPr/>
                    <a:lstStyle/>
                    <a:p>
                      <a:pPr rtl="0"/>
                      <a:r>
                        <a:rPr lang="en-US" sz="2000"/>
                        <a:t>Tyre with leak protection 37 mm, 5 bar / 3 bar</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rtl="0"/>
                      <a:r>
                        <a:rPr lang="en-US" sz="2000" dirty="0"/>
                        <a:t>0.007 / 0.01</a:t>
                      </a:r>
                    </a:p>
                  </a:txBody>
                  <a:tcPr marL="0" marR="0" marT="0" marB="0"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bl>
          </a:graphicData>
        </a:graphic>
      </p:graphicFrame>
      <p:sp>
        <p:nvSpPr>
          <p:cNvPr id="50198" name="Title 2">
            <a:extLst>
              <a:ext uri="{FF2B5EF4-FFF2-40B4-BE49-F238E27FC236}">
                <a16:creationId xmlns:a16="http://schemas.microsoft.com/office/drawing/2014/main" id="{31142236-2818-656B-7473-3B1E1B1E4668}"/>
              </a:ext>
            </a:extLst>
          </p:cNvPr>
          <p:cNvSpPr>
            <a:spLocks noGrp="1" noChangeArrowheads="1"/>
          </p:cNvSpPr>
          <p:nvPr>
            <p:ph type="title"/>
          </p:nvPr>
        </p:nvSpPr>
        <p:spPr>
          <a:xfrm>
            <a:off x="457200" y="274638"/>
            <a:ext cx="6477000" cy="669925"/>
          </a:xfrm>
        </p:spPr>
        <p:txBody>
          <a:bodyPr/>
          <a:lstStyle/>
          <a:p>
            <a:r>
              <a:rPr lang="en-US" altLang="en-US" sz="2800" dirty="0"/>
              <a:t>Typical Values of Coefficient of Rolling Resistance</a:t>
            </a:r>
          </a:p>
        </p:txBody>
      </p:sp>
      <mc:AlternateContent xmlns:mc="http://schemas.openxmlformats.org/markup-compatibility/2006" xmlns:a14="http://schemas.microsoft.com/office/drawing/2010/main">
        <mc:Choice Requires="a14">
          <p:sp>
            <p:nvSpPr>
              <p:cNvPr id="17" name="Object 4">
                <a:extLst>
                  <a:ext uri="{FF2B5EF4-FFF2-40B4-BE49-F238E27FC236}">
                    <a16:creationId xmlns:a16="http://schemas.microsoft.com/office/drawing/2014/main" id="{B7311C1F-2025-366D-BF00-A6FCD853F99A}"/>
                  </a:ext>
                </a:extLst>
              </p:cNvPr>
              <p:cNvSpPr txBox="1"/>
              <p:nvPr/>
            </p:nvSpPr>
            <p:spPr bwMode="auto">
              <a:xfrm>
                <a:off x="5486400" y="3956050"/>
                <a:ext cx="3017838" cy="1081088"/>
              </a:xfrm>
              <a:prstGeom prst="rect">
                <a:avLst/>
              </a:prstGeom>
              <a:solidFill>
                <a:schemeClr val="bg1"/>
              </a:solid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𝐶</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=0.01</m:t>
                      </m:r>
                      <m:d>
                        <m:dPr>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1+</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𝑉</m:t>
                              </m:r>
                            </m:num>
                            <m:den>
                              <m:r>
                                <a:rPr lang="en-IN" i="1">
                                  <a:solidFill>
                                    <a:srgbClr val="000000"/>
                                  </a:solidFill>
                                  <a:latin typeface="Cambria Math" panose="02040503050406030204" pitchFamily="18" charset="0"/>
                                </a:rPr>
                                <m:t>147</m:t>
                              </m:r>
                            </m:den>
                          </m:f>
                        </m:e>
                      </m:d>
                    </m:oMath>
                  </m:oMathPara>
                </a14:m>
                <a:endParaRPr lang="en-IN"/>
              </a:p>
            </p:txBody>
          </p:sp>
        </mc:Choice>
        <mc:Fallback xmlns="">
          <p:sp>
            <p:nvSpPr>
              <p:cNvPr id="17" name="Object 4">
                <a:extLst>
                  <a:ext uri="{FF2B5EF4-FFF2-40B4-BE49-F238E27FC236}">
                    <a16:creationId xmlns:a16="http://schemas.microsoft.com/office/drawing/2014/main" id="{B7311C1F-2025-366D-BF00-A6FCD853F99A}"/>
                  </a:ext>
                </a:extLst>
              </p:cNvPr>
              <p:cNvSpPr txBox="1">
                <a:spLocks noRot="1" noChangeAspect="1" noMove="1" noResize="1" noEditPoints="1" noAdjustHandles="1" noChangeArrowheads="1" noChangeShapeType="1" noTextEdit="1"/>
              </p:cNvSpPr>
              <p:nvPr/>
            </p:nvSpPr>
            <p:spPr bwMode="auto">
              <a:xfrm>
                <a:off x="5486400" y="3956050"/>
                <a:ext cx="3017838" cy="1081088"/>
              </a:xfrm>
              <a:prstGeom prst="rect">
                <a:avLst/>
              </a:prstGeom>
              <a:blipFill>
                <a:blip r:embed="rId2"/>
                <a:stretch>
                  <a:fillRect/>
                </a:stretch>
              </a:blipFill>
              <a:ln>
                <a:noFill/>
              </a:ln>
            </p:spPr>
            <p:txBody>
              <a:bodyPr/>
              <a:lstStyle/>
              <a:p>
                <a:r>
                  <a:rPr lang="en-IN">
                    <a:noFill/>
                  </a:rPr>
                  <a:t> </a:t>
                </a:r>
              </a:p>
            </p:txBody>
          </p:sp>
        </mc:Fallback>
      </mc:AlternateContent>
      <p:grpSp>
        <p:nvGrpSpPr>
          <p:cNvPr id="50200" name="Group 38">
            <a:extLst>
              <a:ext uri="{FF2B5EF4-FFF2-40B4-BE49-F238E27FC236}">
                <a16:creationId xmlns:a16="http://schemas.microsoft.com/office/drawing/2014/main" id="{F4578B05-D692-2D70-9082-C638E4288B96}"/>
              </a:ext>
            </a:extLst>
          </p:cNvPr>
          <p:cNvGrpSpPr>
            <a:grpSpLocks/>
          </p:cNvGrpSpPr>
          <p:nvPr/>
        </p:nvGrpSpPr>
        <p:grpSpPr bwMode="auto">
          <a:xfrm>
            <a:off x="0" y="0"/>
            <a:ext cx="9144000" cy="6858000"/>
            <a:chOff x="0" y="0"/>
            <a:chExt cx="9144000" cy="6858000"/>
          </a:xfrm>
        </p:grpSpPr>
        <p:grpSp>
          <p:nvGrpSpPr>
            <p:cNvPr id="50201" name="Group 19">
              <a:extLst>
                <a:ext uri="{FF2B5EF4-FFF2-40B4-BE49-F238E27FC236}">
                  <a16:creationId xmlns:a16="http://schemas.microsoft.com/office/drawing/2014/main" id="{4482EA27-C39A-3A82-5D63-19AD4F07FAF3}"/>
                </a:ext>
              </a:extLst>
            </p:cNvPr>
            <p:cNvGrpSpPr>
              <a:grpSpLocks/>
            </p:cNvGrpSpPr>
            <p:nvPr/>
          </p:nvGrpSpPr>
          <p:grpSpPr bwMode="auto">
            <a:xfrm>
              <a:off x="0" y="0"/>
              <a:ext cx="9144000" cy="6858000"/>
              <a:chOff x="0" y="0"/>
              <a:chExt cx="9144000" cy="6858000"/>
            </a:xfrm>
          </p:grpSpPr>
          <p:grpSp>
            <p:nvGrpSpPr>
              <p:cNvPr id="50203" name="Group 8">
                <a:extLst>
                  <a:ext uri="{FF2B5EF4-FFF2-40B4-BE49-F238E27FC236}">
                    <a16:creationId xmlns:a16="http://schemas.microsoft.com/office/drawing/2014/main" id="{DA963C9E-2046-756D-01EF-E8B4CFD65BBA}"/>
                  </a:ext>
                </a:extLst>
              </p:cNvPr>
              <p:cNvGrpSpPr>
                <a:grpSpLocks/>
              </p:cNvGrpSpPr>
              <p:nvPr/>
            </p:nvGrpSpPr>
            <p:grpSpPr bwMode="auto">
              <a:xfrm>
                <a:off x="0" y="0"/>
                <a:ext cx="9144000" cy="6858000"/>
                <a:chOff x="0" y="0"/>
                <a:chExt cx="5760" cy="4320"/>
              </a:xfrm>
            </p:grpSpPr>
            <p:grpSp>
              <p:nvGrpSpPr>
                <p:cNvPr id="50205" name="Group 9">
                  <a:extLst>
                    <a:ext uri="{FF2B5EF4-FFF2-40B4-BE49-F238E27FC236}">
                      <a16:creationId xmlns:a16="http://schemas.microsoft.com/office/drawing/2014/main" id="{5AFCDD3E-D0A7-9293-CF3E-F21475CFC129}"/>
                    </a:ext>
                  </a:extLst>
                </p:cNvPr>
                <p:cNvGrpSpPr>
                  <a:grpSpLocks/>
                </p:cNvGrpSpPr>
                <p:nvPr/>
              </p:nvGrpSpPr>
              <p:grpSpPr bwMode="auto">
                <a:xfrm>
                  <a:off x="0" y="0"/>
                  <a:ext cx="192" cy="4320"/>
                  <a:chOff x="0" y="-48"/>
                  <a:chExt cx="144" cy="4368"/>
                </a:xfrm>
              </p:grpSpPr>
              <p:sp>
                <p:nvSpPr>
                  <p:cNvPr id="50215" name="Rectangle 10">
                    <a:extLst>
                      <a:ext uri="{FF2B5EF4-FFF2-40B4-BE49-F238E27FC236}">
                        <a16:creationId xmlns:a16="http://schemas.microsoft.com/office/drawing/2014/main" id="{A89E0F71-0B16-54AA-56D7-79083C25A75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6" name="Rectangle 11">
                    <a:extLst>
                      <a:ext uri="{FF2B5EF4-FFF2-40B4-BE49-F238E27FC236}">
                        <a16:creationId xmlns:a16="http://schemas.microsoft.com/office/drawing/2014/main" id="{C9A77374-12F9-7D8F-88BA-21C9170148B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0206" name="Group 12">
                  <a:extLst>
                    <a:ext uri="{FF2B5EF4-FFF2-40B4-BE49-F238E27FC236}">
                      <a16:creationId xmlns:a16="http://schemas.microsoft.com/office/drawing/2014/main" id="{9BA87E75-0154-811B-AB59-D7C1EC4F11BD}"/>
                    </a:ext>
                  </a:extLst>
                </p:cNvPr>
                <p:cNvGrpSpPr>
                  <a:grpSpLocks/>
                </p:cNvGrpSpPr>
                <p:nvPr/>
              </p:nvGrpSpPr>
              <p:grpSpPr bwMode="auto">
                <a:xfrm>
                  <a:off x="5674" y="24"/>
                  <a:ext cx="86" cy="4296"/>
                  <a:chOff x="5616" y="-48"/>
                  <a:chExt cx="144" cy="4368"/>
                </a:xfrm>
              </p:grpSpPr>
              <p:sp>
                <p:nvSpPr>
                  <p:cNvPr id="50213" name="Rectangle 13">
                    <a:extLst>
                      <a:ext uri="{FF2B5EF4-FFF2-40B4-BE49-F238E27FC236}">
                        <a16:creationId xmlns:a16="http://schemas.microsoft.com/office/drawing/2014/main" id="{CE97F1E2-C943-6C9F-8F92-22CF61BD1CB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4" name="Rectangle 14">
                    <a:extLst>
                      <a:ext uri="{FF2B5EF4-FFF2-40B4-BE49-F238E27FC236}">
                        <a16:creationId xmlns:a16="http://schemas.microsoft.com/office/drawing/2014/main" id="{CE1ED702-76D4-BD3F-3E7B-296B2842700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0207" name="Group 15">
                  <a:extLst>
                    <a:ext uri="{FF2B5EF4-FFF2-40B4-BE49-F238E27FC236}">
                      <a16:creationId xmlns:a16="http://schemas.microsoft.com/office/drawing/2014/main" id="{BE2571EF-89F7-8C34-3CC6-D936AB5BC88C}"/>
                    </a:ext>
                  </a:extLst>
                </p:cNvPr>
                <p:cNvGrpSpPr>
                  <a:grpSpLocks/>
                </p:cNvGrpSpPr>
                <p:nvPr/>
              </p:nvGrpSpPr>
              <p:grpSpPr bwMode="auto">
                <a:xfrm>
                  <a:off x="144" y="0"/>
                  <a:ext cx="5616" cy="144"/>
                  <a:chOff x="96" y="-48"/>
                  <a:chExt cx="5520" cy="144"/>
                </a:xfrm>
              </p:grpSpPr>
              <p:sp>
                <p:nvSpPr>
                  <p:cNvPr id="50211" name="Rectangle 16">
                    <a:extLst>
                      <a:ext uri="{FF2B5EF4-FFF2-40B4-BE49-F238E27FC236}">
                        <a16:creationId xmlns:a16="http://schemas.microsoft.com/office/drawing/2014/main" id="{91B98554-9882-8730-68FC-CF605C42860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2" name="Rectangle 17">
                    <a:extLst>
                      <a:ext uri="{FF2B5EF4-FFF2-40B4-BE49-F238E27FC236}">
                        <a16:creationId xmlns:a16="http://schemas.microsoft.com/office/drawing/2014/main" id="{8F3C188C-6F08-A20F-6BA1-43E85444D9A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0208" name="Group 18">
                  <a:extLst>
                    <a:ext uri="{FF2B5EF4-FFF2-40B4-BE49-F238E27FC236}">
                      <a16:creationId xmlns:a16="http://schemas.microsoft.com/office/drawing/2014/main" id="{9DA56064-91EA-481B-1D4A-58DF4AE1E36D}"/>
                    </a:ext>
                  </a:extLst>
                </p:cNvPr>
                <p:cNvGrpSpPr>
                  <a:grpSpLocks/>
                </p:cNvGrpSpPr>
                <p:nvPr/>
              </p:nvGrpSpPr>
              <p:grpSpPr bwMode="auto">
                <a:xfrm>
                  <a:off x="144" y="4234"/>
                  <a:ext cx="5616" cy="86"/>
                  <a:chOff x="96" y="4176"/>
                  <a:chExt cx="5520" cy="144"/>
                </a:xfrm>
              </p:grpSpPr>
              <p:sp>
                <p:nvSpPr>
                  <p:cNvPr id="50209" name="Rectangle 19">
                    <a:extLst>
                      <a:ext uri="{FF2B5EF4-FFF2-40B4-BE49-F238E27FC236}">
                        <a16:creationId xmlns:a16="http://schemas.microsoft.com/office/drawing/2014/main" id="{7F9113CF-B134-2C78-94FF-43A9C478C69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0210" name="Rectangle 20">
                    <a:extLst>
                      <a:ext uri="{FF2B5EF4-FFF2-40B4-BE49-F238E27FC236}">
                        <a16:creationId xmlns:a16="http://schemas.microsoft.com/office/drawing/2014/main" id="{75D171D8-9F5F-FE9F-08F5-FD2537F7E93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6" name="Rectangle 21">
                <a:extLst>
                  <a:ext uri="{FF2B5EF4-FFF2-40B4-BE49-F238E27FC236}">
                    <a16:creationId xmlns:a16="http://schemas.microsoft.com/office/drawing/2014/main" id="{42064504-529E-A276-6E2B-6173E8F9222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0202" name="Picture 42" descr="A picture containing shape&#10;&#10;Description automatically generated">
              <a:extLst>
                <a:ext uri="{FF2B5EF4-FFF2-40B4-BE49-F238E27FC236}">
                  <a16:creationId xmlns:a16="http://schemas.microsoft.com/office/drawing/2014/main" id="{5C826187-BD4F-2AB5-C07B-A1EE1B70E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73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3491B1A1-C4D8-5201-D182-2052E03873E0}"/>
              </a:ext>
            </a:extLst>
          </p:cNvPr>
          <p:cNvPicPr>
            <a:picLocks noChangeAspect="1" noChangeArrowheads="1"/>
          </p:cNvPicPr>
          <p:nvPr/>
        </p:nvPicPr>
        <p:blipFill>
          <a:blip r:embed="rId2">
            <a:lum bright="-42000" contrast="58000"/>
            <a:extLst>
              <a:ext uri="{28A0092B-C50C-407E-A947-70E740481C1C}">
                <a14:useLocalDpi xmlns:a14="http://schemas.microsoft.com/office/drawing/2010/main" val="0"/>
              </a:ext>
            </a:extLst>
          </a:blip>
          <a:srcRect/>
          <a:stretch>
            <a:fillRect/>
          </a:stretch>
        </p:blipFill>
        <p:spPr bwMode="auto">
          <a:xfrm>
            <a:off x="117475" y="1066800"/>
            <a:ext cx="8950325"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2">
            <a:extLst>
              <a:ext uri="{FF2B5EF4-FFF2-40B4-BE49-F238E27FC236}">
                <a16:creationId xmlns:a16="http://schemas.microsoft.com/office/drawing/2014/main" id="{463CD026-50B8-FC2D-8890-6BB5002FD451}"/>
              </a:ext>
            </a:extLst>
          </p:cNvPr>
          <p:cNvSpPr>
            <a:spLocks noGrp="1" noChangeArrowheads="1"/>
          </p:cNvSpPr>
          <p:nvPr>
            <p:ph type="title"/>
          </p:nvPr>
        </p:nvSpPr>
        <p:spPr>
          <a:xfrm>
            <a:off x="319088" y="228600"/>
            <a:ext cx="6843712" cy="762000"/>
          </a:xfrm>
        </p:spPr>
        <p:txBody>
          <a:bodyPr/>
          <a:lstStyle/>
          <a:p>
            <a:r>
              <a:rPr lang="en-US" altLang="en-US" sz="2800" dirty="0"/>
              <a:t>Rolling Resistance And Drag Forces Versus Velocity on A Good Road </a:t>
            </a:r>
          </a:p>
        </p:txBody>
      </p:sp>
      <p:grpSp>
        <p:nvGrpSpPr>
          <p:cNvPr id="52228" name="Group 38">
            <a:extLst>
              <a:ext uri="{FF2B5EF4-FFF2-40B4-BE49-F238E27FC236}">
                <a16:creationId xmlns:a16="http://schemas.microsoft.com/office/drawing/2014/main" id="{6E3F6592-7933-D2B0-74A8-5F4B3EB06595}"/>
              </a:ext>
            </a:extLst>
          </p:cNvPr>
          <p:cNvGrpSpPr>
            <a:grpSpLocks/>
          </p:cNvGrpSpPr>
          <p:nvPr/>
        </p:nvGrpSpPr>
        <p:grpSpPr bwMode="auto">
          <a:xfrm>
            <a:off x="0" y="0"/>
            <a:ext cx="9144000" cy="6858000"/>
            <a:chOff x="0" y="0"/>
            <a:chExt cx="9144000" cy="6858000"/>
          </a:xfrm>
        </p:grpSpPr>
        <p:grpSp>
          <p:nvGrpSpPr>
            <p:cNvPr id="52229" name="Group 19">
              <a:extLst>
                <a:ext uri="{FF2B5EF4-FFF2-40B4-BE49-F238E27FC236}">
                  <a16:creationId xmlns:a16="http://schemas.microsoft.com/office/drawing/2014/main" id="{8682ED5B-6B85-77A9-F437-61FD0EB244AA}"/>
                </a:ext>
              </a:extLst>
            </p:cNvPr>
            <p:cNvGrpSpPr>
              <a:grpSpLocks/>
            </p:cNvGrpSpPr>
            <p:nvPr/>
          </p:nvGrpSpPr>
          <p:grpSpPr bwMode="auto">
            <a:xfrm>
              <a:off x="0" y="0"/>
              <a:ext cx="9144000" cy="6858000"/>
              <a:chOff x="0" y="0"/>
              <a:chExt cx="9144000" cy="6858000"/>
            </a:xfrm>
          </p:grpSpPr>
          <p:grpSp>
            <p:nvGrpSpPr>
              <p:cNvPr id="52231" name="Group 8">
                <a:extLst>
                  <a:ext uri="{FF2B5EF4-FFF2-40B4-BE49-F238E27FC236}">
                    <a16:creationId xmlns:a16="http://schemas.microsoft.com/office/drawing/2014/main" id="{13334F4D-F0A2-93F5-6F4E-20BFABCC0990}"/>
                  </a:ext>
                </a:extLst>
              </p:cNvPr>
              <p:cNvGrpSpPr>
                <a:grpSpLocks/>
              </p:cNvGrpSpPr>
              <p:nvPr/>
            </p:nvGrpSpPr>
            <p:grpSpPr bwMode="auto">
              <a:xfrm>
                <a:off x="0" y="0"/>
                <a:ext cx="9144000" cy="6858000"/>
                <a:chOff x="0" y="0"/>
                <a:chExt cx="5760" cy="4320"/>
              </a:xfrm>
            </p:grpSpPr>
            <p:grpSp>
              <p:nvGrpSpPr>
                <p:cNvPr id="52233" name="Group 9">
                  <a:extLst>
                    <a:ext uri="{FF2B5EF4-FFF2-40B4-BE49-F238E27FC236}">
                      <a16:creationId xmlns:a16="http://schemas.microsoft.com/office/drawing/2014/main" id="{76A7AE88-532F-2832-65EB-3D411E7D9352}"/>
                    </a:ext>
                  </a:extLst>
                </p:cNvPr>
                <p:cNvGrpSpPr>
                  <a:grpSpLocks/>
                </p:cNvGrpSpPr>
                <p:nvPr/>
              </p:nvGrpSpPr>
              <p:grpSpPr bwMode="auto">
                <a:xfrm>
                  <a:off x="0" y="0"/>
                  <a:ext cx="192" cy="4320"/>
                  <a:chOff x="0" y="-48"/>
                  <a:chExt cx="144" cy="4368"/>
                </a:xfrm>
              </p:grpSpPr>
              <p:sp>
                <p:nvSpPr>
                  <p:cNvPr id="52243" name="Rectangle 10">
                    <a:extLst>
                      <a:ext uri="{FF2B5EF4-FFF2-40B4-BE49-F238E27FC236}">
                        <a16:creationId xmlns:a16="http://schemas.microsoft.com/office/drawing/2014/main" id="{42408953-6033-9304-F484-B28E4D4B4912}"/>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44" name="Rectangle 11">
                    <a:extLst>
                      <a:ext uri="{FF2B5EF4-FFF2-40B4-BE49-F238E27FC236}">
                        <a16:creationId xmlns:a16="http://schemas.microsoft.com/office/drawing/2014/main" id="{B0507857-E9A1-4C87-2CBC-49FC3036521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2234" name="Group 12">
                  <a:extLst>
                    <a:ext uri="{FF2B5EF4-FFF2-40B4-BE49-F238E27FC236}">
                      <a16:creationId xmlns:a16="http://schemas.microsoft.com/office/drawing/2014/main" id="{91033544-D3F9-E7E4-D5C3-64EA56355D2A}"/>
                    </a:ext>
                  </a:extLst>
                </p:cNvPr>
                <p:cNvGrpSpPr>
                  <a:grpSpLocks/>
                </p:cNvGrpSpPr>
                <p:nvPr/>
              </p:nvGrpSpPr>
              <p:grpSpPr bwMode="auto">
                <a:xfrm>
                  <a:off x="5674" y="24"/>
                  <a:ext cx="86" cy="4296"/>
                  <a:chOff x="5616" y="-48"/>
                  <a:chExt cx="144" cy="4368"/>
                </a:xfrm>
              </p:grpSpPr>
              <p:sp>
                <p:nvSpPr>
                  <p:cNvPr id="52241" name="Rectangle 13">
                    <a:extLst>
                      <a:ext uri="{FF2B5EF4-FFF2-40B4-BE49-F238E27FC236}">
                        <a16:creationId xmlns:a16="http://schemas.microsoft.com/office/drawing/2014/main" id="{ECFCC7A0-1907-B9B3-F677-30F44F5A735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42" name="Rectangle 14">
                    <a:extLst>
                      <a:ext uri="{FF2B5EF4-FFF2-40B4-BE49-F238E27FC236}">
                        <a16:creationId xmlns:a16="http://schemas.microsoft.com/office/drawing/2014/main" id="{0EFB3CE6-CDC4-16FF-08E7-FB0799DA268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2235" name="Group 15">
                  <a:extLst>
                    <a:ext uri="{FF2B5EF4-FFF2-40B4-BE49-F238E27FC236}">
                      <a16:creationId xmlns:a16="http://schemas.microsoft.com/office/drawing/2014/main" id="{353DF4B9-270F-FAB9-B006-A22EA907BD34}"/>
                    </a:ext>
                  </a:extLst>
                </p:cNvPr>
                <p:cNvGrpSpPr>
                  <a:grpSpLocks/>
                </p:cNvGrpSpPr>
                <p:nvPr/>
              </p:nvGrpSpPr>
              <p:grpSpPr bwMode="auto">
                <a:xfrm>
                  <a:off x="144" y="0"/>
                  <a:ext cx="5616" cy="144"/>
                  <a:chOff x="96" y="-48"/>
                  <a:chExt cx="5520" cy="144"/>
                </a:xfrm>
              </p:grpSpPr>
              <p:sp>
                <p:nvSpPr>
                  <p:cNvPr id="52239" name="Rectangle 16">
                    <a:extLst>
                      <a:ext uri="{FF2B5EF4-FFF2-40B4-BE49-F238E27FC236}">
                        <a16:creationId xmlns:a16="http://schemas.microsoft.com/office/drawing/2014/main" id="{FACFDB02-ADF0-031E-9D32-C39F8786464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40" name="Rectangle 17">
                    <a:extLst>
                      <a:ext uri="{FF2B5EF4-FFF2-40B4-BE49-F238E27FC236}">
                        <a16:creationId xmlns:a16="http://schemas.microsoft.com/office/drawing/2014/main" id="{7C34FF7F-AA69-A4AF-C7B8-38D0E807A44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2236" name="Group 18">
                  <a:extLst>
                    <a:ext uri="{FF2B5EF4-FFF2-40B4-BE49-F238E27FC236}">
                      <a16:creationId xmlns:a16="http://schemas.microsoft.com/office/drawing/2014/main" id="{4D3F3CD0-2A57-74EA-5794-AF222017329B}"/>
                    </a:ext>
                  </a:extLst>
                </p:cNvPr>
                <p:cNvGrpSpPr>
                  <a:grpSpLocks/>
                </p:cNvGrpSpPr>
                <p:nvPr/>
              </p:nvGrpSpPr>
              <p:grpSpPr bwMode="auto">
                <a:xfrm>
                  <a:off x="144" y="4234"/>
                  <a:ext cx="5616" cy="86"/>
                  <a:chOff x="96" y="4176"/>
                  <a:chExt cx="5520" cy="144"/>
                </a:xfrm>
              </p:grpSpPr>
              <p:sp>
                <p:nvSpPr>
                  <p:cNvPr id="52237" name="Rectangle 19">
                    <a:extLst>
                      <a:ext uri="{FF2B5EF4-FFF2-40B4-BE49-F238E27FC236}">
                        <a16:creationId xmlns:a16="http://schemas.microsoft.com/office/drawing/2014/main" id="{E1A7F1D4-AFB0-A011-56C6-11E2AD849B2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38" name="Rectangle 20">
                    <a:extLst>
                      <a:ext uri="{FF2B5EF4-FFF2-40B4-BE49-F238E27FC236}">
                        <a16:creationId xmlns:a16="http://schemas.microsoft.com/office/drawing/2014/main" id="{B8227625-D286-6E18-C9F8-9269E0CBD5F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B61E35C8-F22C-5F0A-5C65-E005D3AC9A9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2230" name="Picture 42" descr="A picture containing shape&#10;&#10;Description automatically generated">
              <a:extLst>
                <a:ext uri="{FF2B5EF4-FFF2-40B4-BE49-F238E27FC236}">
                  <a16:creationId xmlns:a16="http://schemas.microsoft.com/office/drawing/2014/main" id="{DA48F8D4-0FB9-F2EC-CDEF-AE54FFA39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799AAEC-849F-E252-F2B1-C6BB906146F8}"/>
              </a:ext>
            </a:extLst>
          </p:cNvPr>
          <p:cNvSpPr>
            <a:spLocks noGrp="1" noChangeArrowheads="1"/>
          </p:cNvSpPr>
          <p:nvPr>
            <p:ph type="title"/>
          </p:nvPr>
        </p:nvSpPr>
        <p:spPr>
          <a:xfrm>
            <a:off x="762000" y="228600"/>
            <a:ext cx="7772400" cy="609600"/>
          </a:xfrm>
        </p:spPr>
        <p:txBody>
          <a:bodyPr/>
          <a:lstStyle/>
          <a:p>
            <a:r>
              <a:rPr lang="en-US" altLang="en-US" sz="2800" dirty="0"/>
              <a:t>Grade Resistance</a:t>
            </a:r>
          </a:p>
        </p:txBody>
      </p:sp>
      <p:sp>
        <p:nvSpPr>
          <p:cNvPr id="3" name="Content Placeholder 2">
            <a:extLst>
              <a:ext uri="{FF2B5EF4-FFF2-40B4-BE49-F238E27FC236}">
                <a16:creationId xmlns:a16="http://schemas.microsoft.com/office/drawing/2014/main" id="{76858E83-D472-4A5A-AF48-73B132339919}"/>
              </a:ext>
            </a:extLst>
          </p:cNvPr>
          <p:cNvSpPr>
            <a:spLocks noGrp="1" noChangeArrowheads="1"/>
          </p:cNvSpPr>
          <p:nvPr>
            <p:ph idx="1"/>
          </p:nvPr>
        </p:nvSpPr>
        <p:spPr>
          <a:xfrm>
            <a:off x="415925" y="1062038"/>
            <a:ext cx="7772400" cy="565150"/>
          </a:xfrm>
        </p:spPr>
        <p:txBody>
          <a:bodyPr/>
          <a:lstStyle/>
          <a:p>
            <a:pPr>
              <a:buFontTx/>
              <a:buNone/>
            </a:pPr>
            <a:r>
              <a:rPr lang="en-US" altLang="en-US" sz="2400"/>
              <a:t>Composed of Gravitational force acting on the vehicle</a:t>
            </a:r>
          </a:p>
        </p:txBody>
      </p:sp>
      <p:pic>
        <p:nvPicPr>
          <p:cNvPr id="53252" name="Picture 20" descr="mustang">
            <a:extLst>
              <a:ext uri="{FF2B5EF4-FFF2-40B4-BE49-F238E27FC236}">
                <a16:creationId xmlns:a16="http://schemas.microsoft.com/office/drawing/2014/main" id="{6121AB54-9407-379F-B455-90F9557C734C}"/>
              </a:ext>
            </a:extLst>
          </p:cNvPr>
          <p:cNvPicPr>
            <a:picLocks noChangeAspect="1" noChangeArrowheads="1"/>
          </p:cNvPicPr>
          <p:nvPr/>
        </p:nvPicPr>
        <p:blipFill>
          <a:blip r:embed="rId2">
            <a:lum bright="58000" contrast="-58000"/>
            <a:extLst>
              <a:ext uri="{28A0092B-C50C-407E-A947-70E740481C1C}">
                <a14:useLocalDpi xmlns:a14="http://schemas.microsoft.com/office/drawing/2010/main" val="0"/>
              </a:ext>
            </a:extLst>
          </a:blip>
          <a:srcRect/>
          <a:stretch>
            <a:fillRect/>
          </a:stretch>
        </p:blipFill>
        <p:spPr bwMode="auto">
          <a:xfrm rot="-1059930">
            <a:off x="4097338" y="1976438"/>
            <a:ext cx="42037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Object 2">
                <a:extLst>
                  <a:ext uri="{FF2B5EF4-FFF2-40B4-BE49-F238E27FC236}">
                    <a16:creationId xmlns:a16="http://schemas.microsoft.com/office/drawing/2014/main" id="{3328B489-45DE-7518-3E84-DE44211F98D5}"/>
                  </a:ext>
                </a:extLst>
              </p:cNvPr>
              <p:cNvSpPr txBox="1"/>
              <p:nvPr/>
            </p:nvSpPr>
            <p:spPr bwMode="auto">
              <a:xfrm>
                <a:off x="1062038" y="1611313"/>
                <a:ext cx="2513012" cy="6667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𝑔</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𝑚𝑔</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sin</m:t>
                          </m:r>
                        </m:fNa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𝜃</m:t>
                              </m:r>
                            </m:e>
                            <m:sub>
                              <m:r>
                                <a:rPr lang="en-IN" i="1">
                                  <a:solidFill>
                                    <a:srgbClr val="000000"/>
                                  </a:solidFill>
                                  <a:latin typeface="Cambria Math" panose="02040503050406030204" pitchFamily="18" charset="0"/>
                                </a:rPr>
                                <m:t>𝑔</m:t>
                              </m:r>
                            </m:sub>
                          </m:sSub>
                        </m:e>
                      </m:func>
                    </m:oMath>
                  </m:oMathPara>
                </a14:m>
                <a:endParaRPr lang="en-IN"/>
              </a:p>
            </p:txBody>
          </p:sp>
        </mc:Choice>
        <mc:Fallback xmlns="">
          <p:sp>
            <p:nvSpPr>
              <p:cNvPr id="5" name="Object 2">
                <a:extLst>
                  <a:ext uri="{FF2B5EF4-FFF2-40B4-BE49-F238E27FC236}">
                    <a16:creationId xmlns:a16="http://schemas.microsoft.com/office/drawing/2014/main" id="{3328B489-45DE-7518-3E84-DE44211F98D5}"/>
                  </a:ext>
                </a:extLst>
              </p:cNvPr>
              <p:cNvSpPr txBox="1">
                <a:spLocks noRot="1" noChangeAspect="1" noMove="1" noResize="1" noEditPoints="1" noAdjustHandles="1" noChangeArrowheads="1" noChangeShapeType="1" noTextEdit="1"/>
              </p:cNvSpPr>
              <p:nvPr/>
            </p:nvSpPr>
            <p:spPr bwMode="auto">
              <a:xfrm>
                <a:off x="1062038" y="1611313"/>
                <a:ext cx="2513012" cy="666750"/>
              </a:xfrm>
              <a:prstGeom prst="rect">
                <a:avLst/>
              </a:prstGeom>
              <a:blipFill>
                <a:blip r:embed="rId3"/>
                <a:stretch>
                  <a:fillRect l="-485"/>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Object 3">
                <a:extLst>
                  <a:ext uri="{FF2B5EF4-FFF2-40B4-BE49-F238E27FC236}">
                    <a16:creationId xmlns:a16="http://schemas.microsoft.com/office/drawing/2014/main" id="{3AD0EB4C-A8CB-E6A4-D4A6-612659F2CAC6}"/>
                  </a:ext>
                </a:extLst>
              </p:cNvPr>
              <p:cNvSpPr txBox="1"/>
              <p:nvPr/>
            </p:nvSpPr>
            <p:spPr bwMode="auto">
              <a:xfrm>
                <a:off x="982663" y="3022600"/>
                <a:ext cx="1778000" cy="484188"/>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sin</m:t>
                          </m:r>
                        </m:fNa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𝜃</m:t>
                              </m:r>
                            </m:e>
                            <m:sub>
                              <m:r>
                                <a:rPr lang="en-IN" i="1">
                                  <a:solidFill>
                                    <a:srgbClr val="000000"/>
                                  </a:solidFill>
                                  <a:latin typeface="Cambria Math" panose="02040503050406030204" pitchFamily="18" charset="0"/>
                                </a:rPr>
                                <m:t>𝑔</m:t>
                              </m:r>
                            </m:sub>
                          </m:sSub>
                        </m:e>
                      </m:func>
                      <m:r>
                        <a:rPr lang="en-IN" i="1">
                          <a:solidFill>
                            <a:srgbClr val="000000"/>
                          </a:solidFill>
                          <a:latin typeface="Cambria Math" panose="02040503050406030204" pitchFamily="18" charset="0"/>
                        </a:rPr>
                        <m:t>≈</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tan</m:t>
                          </m:r>
                        </m:fNa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𝜃</m:t>
                              </m:r>
                            </m:e>
                            <m:sub>
                              <m:r>
                                <a:rPr lang="en-IN" i="1">
                                  <a:solidFill>
                                    <a:srgbClr val="000000"/>
                                  </a:solidFill>
                                  <a:latin typeface="Cambria Math" panose="02040503050406030204" pitchFamily="18" charset="0"/>
                                </a:rPr>
                                <m:t>𝑔</m:t>
                              </m:r>
                            </m:sub>
                          </m:sSub>
                        </m:e>
                      </m:func>
                    </m:oMath>
                  </m:oMathPara>
                </a14:m>
                <a:endParaRPr lang="en-IN"/>
              </a:p>
            </p:txBody>
          </p:sp>
        </mc:Choice>
        <mc:Fallback xmlns="">
          <p:sp>
            <p:nvSpPr>
              <p:cNvPr id="6" name="Object 3">
                <a:extLst>
                  <a:ext uri="{FF2B5EF4-FFF2-40B4-BE49-F238E27FC236}">
                    <a16:creationId xmlns:a16="http://schemas.microsoft.com/office/drawing/2014/main" id="{3AD0EB4C-A8CB-E6A4-D4A6-612659F2CAC6}"/>
                  </a:ext>
                </a:extLst>
              </p:cNvPr>
              <p:cNvSpPr txBox="1">
                <a:spLocks noRot="1" noChangeAspect="1" noMove="1" noResize="1" noEditPoints="1" noAdjustHandles="1" noChangeArrowheads="1" noChangeShapeType="1" noTextEdit="1"/>
              </p:cNvSpPr>
              <p:nvPr/>
            </p:nvSpPr>
            <p:spPr bwMode="auto">
              <a:xfrm>
                <a:off x="982663" y="3022600"/>
                <a:ext cx="1778000" cy="484188"/>
              </a:xfrm>
              <a:prstGeom prst="rect">
                <a:avLst/>
              </a:prstGeom>
              <a:blipFill>
                <a:blip r:embed="rId4"/>
                <a:stretch>
                  <a:fillRect/>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Object 4">
                <a:extLst>
                  <a:ext uri="{FF2B5EF4-FFF2-40B4-BE49-F238E27FC236}">
                    <a16:creationId xmlns:a16="http://schemas.microsoft.com/office/drawing/2014/main" id="{165D8DD6-3D27-9E9A-2B56-ADC180570C8C}"/>
                  </a:ext>
                </a:extLst>
              </p:cNvPr>
              <p:cNvSpPr txBox="1"/>
              <p:nvPr/>
            </p:nvSpPr>
            <p:spPr bwMode="auto">
              <a:xfrm>
                <a:off x="801688" y="3624263"/>
                <a:ext cx="2547937" cy="6667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𝑔</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𝑚𝑔</m:t>
                      </m:r>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tan</m:t>
                          </m:r>
                        </m:fNa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𝜃</m:t>
                              </m:r>
                            </m:e>
                            <m:sub>
                              <m:r>
                                <a:rPr lang="en-IN" i="1">
                                  <a:solidFill>
                                    <a:srgbClr val="000000"/>
                                  </a:solidFill>
                                  <a:latin typeface="Cambria Math" panose="02040503050406030204" pitchFamily="18" charset="0"/>
                                </a:rPr>
                                <m:t>𝑔</m:t>
                              </m:r>
                            </m:sub>
                          </m:sSub>
                        </m:e>
                      </m:func>
                    </m:oMath>
                  </m:oMathPara>
                </a14:m>
                <a:endParaRPr lang="en-IN"/>
              </a:p>
            </p:txBody>
          </p:sp>
        </mc:Choice>
        <mc:Fallback xmlns="">
          <p:sp>
            <p:nvSpPr>
              <p:cNvPr id="7" name="Object 4">
                <a:extLst>
                  <a:ext uri="{FF2B5EF4-FFF2-40B4-BE49-F238E27FC236}">
                    <a16:creationId xmlns:a16="http://schemas.microsoft.com/office/drawing/2014/main" id="{165D8DD6-3D27-9E9A-2B56-ADC180570C8C}"/>
                  </a:ext>
                </a:extLst>
              </p:cNvPr>
              <p:cNvSpPr txBox="1">
                <a:spLocks noRot="1" noChangeAspect="1" noMove="1" noResize="1" noEditPoints="1" noAdjustHandles="1" noChangeArrowheads="1" noChangeShapeType="1" noTextEdit="1"/>
              </p:cNvSpPr>
              <p:nvPr/>
            </p:nvSpPr>
            <p:spPr bwMode="auto">
              <a:xfrm>
                <a:off x="801688" y="3624263"/>
                <a:ext cx="2547937" cy="666750"/>
              </a:xfrm>
              <a:prstGeom prst="rect">
                <a:avLst/>
              </a:prstGeom>
              <a:blipFill>
                <a:blip r:embed="rId5"/>
                <a:stretch>
                  <a:fillRect l="-719"/>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Object 5">
                <a:extLst>
                  <a:ext uri="{FF2B5EF4-FFF2-40B4-BE49-F238E27FC236}">
                    <a16:creationId xmlns:a16="http://schemas.microsoft.com/office/drawing/2014/main" id="{C79AD20A-FB17-1994-C1A9-B134B0F76B7C}"/>
                  </a:ext>
                </a:extLst>
              </p:cNvPr>
              <p:cNvSpPr txBox="1"/>
              <p:nvPr/>
            </p:nvSpPr>
            <p:spPr bwMode="auto">
              <a:xfrm>
                <a:off x="846138" y="4313238"/>
                <a:ext cx="1989137" cy="7159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unc>
                        <m:funcPr>
                          <m:ctrlPr>
                            <a:rPr lang="en-IN" i="1">
                              <a:solidFill>
                                <a:srgbClr val="000000"/>
                              </a:solidFill>
                              <a:latin typeface="Cambria Math" panose="02040503050406030204" pitchFamily="18" charset="0"/>
                            </a:rPr>
                          </m:ctrlPr>
                        </m:funcPr>
                        <m:fName>
                          <m:r>
                            <m:rPr>
                              <m:sty m:val="p"/>
                            </m:rPr>
                            <a:rPr lang="en-IN" i="0">
                              <a:solidFill>
                                <a:srgbClr val="000000"/>
                              </a:solidFill>
                              <a:latin typeface="Cambria Math" panose="02040503050406030204" pitchFamily="18" charset="0"/>
                            </a:rPr>
                            <m:t>tan</m:t>
                          </m:r>
                        </m:fName>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𝜃</m:t>
                              </m:r>
                            </m:e>
                            <m:sub>
                              <m:r>
                                <a:rPr lang="en-IN" i="1">
                                  <a:solidFill>
                                    <a:srgbClr val="000000"/>
                                  </a:solidFill>
                                  <a:latin typeface="Cambria Math" panose="02040503050406030204" pitchFamily="18" charset="0"/>
                                </a:rPr>
                                <m:t>𝑔</m:t>
                              </m:r>
                            </m:sub>
                          </m:sSub>
                        </m:e>
                      </m:func>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𝐺</m:t>
                      </m:r>
                    </m:oMath>
                  </m:oMathPara>
                </a14:m>
                <a:endParaRPr lang="en-IN"/>
              </a:p>
            </p:txBody>
          </p:sp>
        </mc:Choice>
        <mc:Fallback xmlns="">
          <p:sp>
            <p:nvSpPr>
              <p:cNvPr id="8" name="Object 5">
                <a:extLst>
                  <a:ext uri="{FF2B5EF4-FFF2-40B4-BE49-F238E27FC236}">
                    <a16:creationId xmlns:a16="http://schemas.microsoft.com/office/drawing/2014/main" id="{C79AD20A-FB17-1994-C1A9-B134B0F76B7C}"/>
                  </a:ext>
                </a:extLst>
              </p:cNvPr>
              <p:cNvSpPr txBox="1">
                <a:spLocks noRot="1" noChangeAspect="1" noMove="1" noResize="1" noEditPoints="1" noAdjustHandles="1" noChangeArrowheads="1" noChangeShapeType="1" noTextEdit="1"/>
              </p:cNvSpPr>
              <p:nvPr/>
            </p:nvSpPr>
            <p:spPr bwMode="auto">
              <a:xfrm>
                <a:off x="846138" y="4313238"/>
                <a:ext cx="1989137" cy="715962"/>
              </a:xfrm>
              <a:prstGeom prst="rect">
                <a:avLst/>
              </a:prstGeom>
              <a:blipFill>
                <a:blip r:embed="rId6"/>
                <a:stretch>
                  <a:fillRect l="-307"/>
                </a:stretch>
              </a:blipFill>
              <a:ln>
                <a:noFill/>
              </a:ln>
              <a:effectLst/>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Object 6">
                <a:extLst>
                  <a:ext uri="{FF2B5EF4-FFF2-40B4-BE49-F238E27FC236}">
                    <a16:creationId xmlns:a16="http://schemas.microsoft.com/office/drawing/2014/main" id="{4BFFCAD3-84BB-A0F1-B9A7-722AE603F557}"/>
                  </a:ext>
                </a:extLst>
              </p:cNvPr>
              <p:cNvSpPr txBox="1"/>
              <p:nvPr/>
            </p:nvSpPr>
            <p:spPr bwMode="auto">
              <a:xfrm>
                <a:off x="4206875" y="4167188"/>
                <a:ext cx="1816100" cy="6667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𝑔</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𝑚𝑔𝐺</m:t>
                      </m:r>
                    </m:oMath>
                  </m:oMathPara>
                </a14:m>
                <a:endParaRPr lang="en-IN"/>
              </a:p>
            </p:txBody>
          </p:sp>
        </mc:Choice>
        <mc:Fallback xmlns="">
          <p:sp>
            <p:nvSpPr>
              <p:cNvPr id="9" name="Object 6">
                <a:extLst>
                  <a:ext uri="{FF2B5EF4-FFF2-40B4-BE49-F238E27FC236}">
                    <a16:creationId xmlns:a16="http://schemas.microsoft.com/office/drawing/2014/main" id="{4BFFCAD3-84BB-A0F1-B9A7-722AE603F557}"/>
                  </a:ext>
                </a:extLst>
              </p:cNvPr>
              <p:cNvSpPr txBox="1">
                <a:spLocks noRot="1" noChangeAspect="1" noMove="1" noResize="1" noEditPoints="1" noAdjustHandles="1" noChangeArrowheads="1" noChangeShapeType="1" noTextEdit="1"/>
              </p:cNvSpPr>
              <p:nvPr/>
            </p:nvSpPr>
            <p:spPr bwMode="auto">
              <a:xfrm>
                <a:off x="4206875" y="4167188"/>
                <a:ext cx="1816100" cy="666750"/>
              </a:xfrm>
              <a:prstGeom prst="rect">
                <a:avLst/>
              </a:prstGeom>
              <a:blipFill>
                <a:blip r:embed="rId7"/>
                <a:stretch>
                  <a:fillRect l="-671"/>
                </a:stretch>
              </a:blipFill>
              <a:ln>
                <a:noFill/>
              </a:ln>
              <a:effectLst/>
            </p:spPr>
            <p:txBody>
              <a:bodyPr/>
              <a:lstStyle/>
              <a:p>
                <a:r>
                  <a:rPr lang="en-IN">
                    <a:noFill/>
                  </a:rPr>
                  <a:t> </a:t>
                </a:r>
              </a:p>
            </p:txBody>
          </p:sp>
        </mc:Fallback>
      </mc:AlternateContent>
      <p:sp>
        <p:nvSpPr>
          <p:cNvPr id="10" name="Text Box 11">
            <a:extLst>
              <a:ext uri="{FF2B5EF4-FFF2-40B4-BE49-F238E27FC236}">
                <a16:creationId xmlns:a16="http://schemas.microsoft.com/office/drawing/2014/main" id="{C9B8A538-571A-9872-C4B1-31A0B8C6CABB}"/>
              </a:ext>
            </a:extLst>
          </p:cNvPr>
          <p:cNvSpPr txBox="1">
            <a:spLocks noChangeArrowheads="1"/>
          </p:cNvSpPr>
          <p:nvPr/>
        </p:nvSpPr>
        <p:spPr bwMode="auto">
          <a:xfrm>
            <a:off x="838200" y="2411413"/>
            <a:ext cx="312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For small angles,  </a:t>
            </a:r>
          </a:p>
        </p:txBody>
      </p:sp>
      <p:sp>
        <p:nvSpPr>
          <p:cNvPr id="53259" name="Text Box 12">
            <a:extLst>
              <a:ext uri="{FF2B5EF4-FFF2-40B4-BE49-F238E27FC236}">
                <a16:creationId xmlns:a16="http://schemas.microsoft.com/office/drawing/2014/main" id="{3C119C7F-94B0-802C-79A6-DA0F5AF664EE}"/>
              </a:ext>
            </a:extLst>
          </p:cNvPr>
          <p:cNvSpPr txBox="1">
            <a:spLocks noChangeArrowheads="1"/>
          </p:cNvSpPr>
          <p:nvPr/>
        </p:nvSpPr>
        <p:spPr bwMode="auto">
          <a:xfrm>
            <a:off x="838200" y="5029200"/>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baseline="-25000">
                <a:latin typeface="Arial" panose="020B0604020202020204" pitchFamily="34" charset="0"/>
              </a:rPr>
              <a:t>  </a:t>
            </a:r>
          </a:p>
        </p:txBody>
      </p:sp>
      <p:sp>
        <p:nvSpPr>
          <p:cNvPr id="53260" name="Line 13">
            <a:extLst>
              <a:ext uri="{FF2B5EF4-FFF2-40B4-BE49-F238E27FC236}">
                <a16:creationId xmlns:a16="http://schemas.microsoft.com/office/drawing/2014/main" id="{EE41936A-1202-6CB0-104A-BEBACC4E8E7E}"/>
              </a:ext>
            </a:extLst>
          </p:cNvPr>
          <p:cNvSpPr>
            <a:spLocks noChangeShapeType="1"/>
          </p:cNvSpPr>
          <p:nvPr/>
        </p:nvSpPr>
        <p:spPr bwMode="auto">
          <a:xfrm flipH="1">
            <a:off x="3916363" y="4019550"/>
            <a:ext cx="40909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IN"/>
          </a:p>
        </p:txBody>
      </p:sp>
      <p:sp>
        <p:nvSpPr>
          <p:cNvPr id="53261" name="Line 14">
            <a:extLst>
              <a:ext uri="{FF2B5EF4-FFF2-40B4-BE49-F238E27FC236}">
                <a16:creationId xmlns:a16="http://schemas.microsoft.com/office/drawing/2014/main" id="{E0197B37-3039-72D9-267E-F4549E171F7F}"/>
              </a:ext>
            </a:extLst>
          </p:cNvPr>
          <p:cNvSpPr>
            <a:spLocks noChangeShapeType="1"/>
          </p:cNvSpPr>
          <p:nvPr/>
        </p:nvSpPr>
        <p:spPr bwMode="auto">
          <a:xfrm flipV="1">
            <a:off x="3905250" y="2511425"/>
            <a:ext cx="4719638" cy="15192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2" name="Arc 15">
            <a:extLst>
              <a:ext uri="{FF2B5EF4-FFF2-40B4-BE49-F238E27FC236}">
                <a16:creationId xmlns:a16="http://schemas.microsoft.com/office/drawing/2014/main" id="{FCD4AC31-31AE-4EDA-02FF-17C19AA8FE8C}"/>
              </a:ext>
            </a:extLst>
          </p:cNvPr>
          <p:cNvSpPr>
            <a:spLocks/>
          </p:cNvSpPr>
          <p:nvPr/>
        </p:nvSpPr>
        <p:spPr bwMode="auto">
          <a:xfrm rot="1902938">
            <a:off x="5275263" y="3636963"/>
            <a:ext cx="358775" cy="29527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53263" name="Text Box 16">
            <a:extLst>
              <a:ext uri="{FF2B5EF4-FFF2-40B4-BE49-F238E27FC236}">
                <a16:creationId xmlns:a16="http://schemas.microsoft.com/office/drawing/2014/main" id="{02C1329F-CA39-3CBA-58C4-1B1245973A22}"/>
              </a:ext>
            </a:extLst>
          </p:cNvPr>
          <p:cNvSpPr txBox="1">
            <a:spLocks noChangeArrowheads="1"/>
          </p:cNvSpPr>
          <p:nvPr/>
        </p:nvSpPr>
        <p:spPr bwMode="auto">
          <a:xfrm>
            <a:off x="5564188" y="35052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n-US" sz="2400" baseline="-25000">
                <a:latin typeface="Arial" panose="020B0604020202020204" pitchFamily="34" charset="0"/>
                <a:cs typeface="Times New Roman" panose="02020603050405020304" pitchFamily="18" charset="0"/>
              </a:rPr>
              <a:t>θ</a:t>
            </a:r>
            <a:r>
              <a:rPr lang="en-US" altLang="en-US" sz="2400" baseline="-25000">
                <a:latin typeface="Arial" panose="020B0604020202020204" pitchFamily="34" charset="0"/>
                <a:cs typeface="Times New Roman" panose="02020603050405020304" pitchFamily="18" charset="0"/>
              </a:rPr>
              <a:t>g</a:t>
            </a:r>
            <a:endParaRPr lang="el-GR" altLang="en-US" sz="2400" baseline="-25000">
              <a:latin typeface="Arial" panose="020B0604020202020204" pitchFamily="34" charset="0"/>
              <a:cs typeface="Times New Roman" panose="02020603050405020304" pitchFamily="18" charset="0"/>
            </a:endParaRPr>
          </a:p>
        </p:txBody>
      </p:sp>
      <p:sp>
        <p:nvSpPr>
          <p:cNvPr id="53264" name="Line 17">
            <a:extLst>
              <a:ext uri="{FF2B5EF4-FFF2-40B4-BE49-F238E27FC236}">
                <a16:creationId xmlns:a16="http://schemas.microsoft.com/office/drawing/2014/main" id="{1D0A75A5-E0A0-73C2-E645-E8B235DC416D}"/>
              </a:ext>
            </a:extLst>
          </p:cNvPr>
          <p:cNvSpPr>
            <a:spLocks noChangeShapeType="1"/>
          </p:cNvSpPr>
          <p:nvPr/>
        </p:nvSpPr>
        <p:spPr bwMode="auto">
          <a:xfrm>
            <a:off x="8020050" y="2708275"/>
            <a:ext cx="11113" cy="13223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IN"/>
          </a:p>
        </p:txBody>
      </p:sp>
      <p:sp>
        <p:nvSpPr>
          <p:cNvPr id="53265" name="Line 18">
            <a:extLst>
              <a:ext uri="{FF2B5EF4-FFF2-40B4-BE49-F238E27FC236}">
                <a16:creationId xmlns:a16="http://schemas.microsoft.com/office/drawing/2014/main" id="{13F6C12A-9E67-5F07-E09B-A3C081B21141}"/>
              </a:ext>
            </a:extLst>
          </p:cNvPr>
          <p:cNvSpPr>
            <a:spLocks noChangeShapeType="1"/>
          </p:cNvSpPr>
          <p:nvPr/>
        </p:nvSpPr>
        <p:spPr bwMode="auto">
          <a:xfrm flipH="1">
            <a:off x="7834313" y="3857625"/>
            <a:ext cx="185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6" name="Line 19">
            <a:extLst>
              <a:ext uri="{FF2B5EF4-FFF2-40B4-BE49-F238E27FC236}">
                <a16:creationId xmlns:a16="http://schemas.microsoft.com/office/drawing/2014/main" id="{E1F1AEBB-B826-DC8E-4CEE-30DA8CE999F5}"/>
              </a:ext>
            </a:extLst>
          </p:cNvPr>
          <p:cNvSpPr>
            <a:spLocks noChangeShapeType="1"/>
          </p:cNvSpPr>
          <p:nvPr/>
        </p:nvSpPr>
        <p:spPr bwMode="auto">
          <a:xfrm>
            <a:off x="7834313" y="3870325"/>
            <a:ext cx="0" cy="149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53267" name="Line 21">
            <a:extLst>
              <a:ext uri="{FF2B5EF4-FFF2-40B4-BE49-F238E27FC236}">
                <a16:creationId xmlns:a16="http://schemas.microsoft.com/office/drawing/2014/main" id="{83CD0200-DCCF-56D7-8580-4189516D0CEE}"/>
              </a:ext>
            </a:extLst>
          </p:cNvPr>
          <p:cNvSpPr>
            <a:spLocks noChangeShapeType="1"/>
          </p:cNvSpPr>
          <p:nvPr/>
        </p:nvSpPr>
        <p:spPr bwMode="auto">
          <a:xfrm>
            <a:off x="6364288" y="2646363"/>
            <a:ext cx="11112" cy="965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53268" name="Line 22">
            <a:extLst>
              <a:ext uri="{FF2B5EF4-FFF2-40B4-BE49-F238E27FC236}">
                <a16:creationId xmlns:a16="http://schemas.microsoft.com/office/drawing/2014/main" id="{13D4ECC5-C307-13C1-3022-4BFDD6B11E7D}"/>
              </a:ext>
            </a:extLst>
          </p:cNvPr>
          <p:cNvSpPr>
            <a:spLocks noChangeShapeType="1"/>
          </p:cNvSpPr>
          <p:nvPr/>
        </p:nvSpPr>
        <p:spPr bwMode="auto">
          <a:xfrm>
            <a:off x="6388100" y="2635250"/>
            <a:ext cx="333375" cy="852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53269" name="Line 23">
            <a:extLst>
              <a:ext uri="{FF2B5EF4-FFF2-40B4-BE49-F238E27FC236}">
                <a16:creationId xmlns:a16="http://schemas.microsoft.com/office/drawing/2014/main" id="{1D499F73-B329-6FA3-A995-34EB48935D32}"/>
              </a:ext>
            </a:extLst>
          </p:cNvPr>
          <p:cNvSpPr>
            <a:spLocks noChangeShapeType="1"/>
          </p:cNvSpPr>
          <p:nvPr/>
        </p:nvSpPr>
        <p:spPr bwMode="auto">
          <a:xfrm flipH="1">
            <a:off x="6042025" y="2635250"/>
            <a:ext cx="346075" cy="1349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53270" name="Line 24">
            <a:extLst>
              <a:ext uri="{FF2B5EF4-FFF2-40B4-BE49-F238E27FC236}">
                <a16:creationId xmlns:a16="http://schemas.microsoft.com/office/drawing/2014/main" id="{D609682B-99AC-F624-4831-DC60AA8EA953}"/>
              </a:ext>
            </a:extLst>
          </p:cNvPr>
          <p:cNvSpPr>
            <a:spLocks noChangeShapeType="1"/>
          </p:cNvSpPr>
          <p:nvPr/>
        </p:nvSpPr>
        <p:spPr bwMode="auto">
          <a:xfrm flipH="1">
            <a:off x="6388100" y="3475038"/>
            <a:ext cx="309563" cy="11112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N"/>
          </a:p>
        </p:txBody>
      </p:sp>
      <p:sp>
        <p:nvSpPr>
          <p:cNvPr id="53271" name="Line 25">
            <a:extLst>
              <a:ext uri="{FF2B5EF4-FFF2-40B4-BE49-F238E27FC236}">
                <a16:creationId xmlns:a16="http://schemas.microsoft.com/office/drawing/2014/main" id="{E64C3BBE-C355-6EB9-BAAC-837AF13E967D}"/>
              </a:ext>
            </a:extLst>
          </p:cNvPr>
          <p:cNvSpPr>
            <a:spLocks noChangeShapeType="1"/>
          </p:cNvSpPr>
          <p:nvPr/>
        </p:nvSpPr>
        <p:spPr bwMode="auto">
          <a:xfrm flipH="1" flipV="1">
            <a:off x="6054725" y="2770188"/>
            <a:ext cx="320675" cy="8413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IN"/>
          </a:p>
        </p:txBody>
      </p:sp>
      <p:sp>
        <p:nvSpPr>
          <p:cNvPr id="53272" name="Text Box 26">
            <a:extLst>
              <a:ext uri="{FF2B5EF4-FFF2-40B4-BE49-F238E27FC236}">
                <a16:creationId xmlns:a16="http://schemas.microsoft.com/office/drawing/2014/main" id="{CA58465C-BFA8-AFFE-8FAC-7C00013E3057}"/>
              </a:ext>
            </a:extLst>
          </p:cNvPr>
          <p:cNvSpPr txBox="1">
            <a:spLocks noChangeArrowheads="1"/>
          </p:cNvSpPr>
          <p:nvPr/>
        </p:nvSpPr>
        <p:spPr bwMode="auto">
          <a:xfrm>
            <a:off x="6132513" y="3530600"/>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25000">
                <a:latin typeface="Arial" panose="020B0604020202020204" pitchFamily="34" charset="0"/>
              </a:rPr>
              <a:t>mg</a:t>
            </a:r>
          </a:p>
        </p:txBody>
      </p:sp>
      <p:sp>
        <p:nvSpPr>
          <p:cNvPr id="53273" name="Arc 27">
            <a:extLst>
              <a:ext uri="{FF2B5EF4-FFF2-40B4-BE49-F238E27FC236}">
                <a16:creationId xmlns:a16="http://schemas.microsoft.com/office/drawing/2014/main" id="{6277DEFB-FBD2-325C-1421-952CD4C85490}"/>
              </a:ext>
            </a:extLst>
          </p:cNvPr>
          <p:cNvSpPr>
            <a:spLocks/>
          </p:cNvSpPr>
          <p:nvPr/>
        </p:nvSpPr>
        <p:spPr bwMode="auto">
          <a:xfrm flipV="1">
            <a:off x="6462713" y="1770063"/>
            <a:ext cx="542925" cy="119856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N"/>
          </a:p>
        </p:txBody>
      </p:sp>
      <p:sp>
        <p:nvSpPr>
          <p:cNvPr id="53274" name="Text Box 28">
            <a:extLst>
              <a:ext uri="{FF2B5EF4-FFF2-40B4-BE49-F238E27FC236}">
                <a16:creationId xmlns:a16="http://schemas.microsoft.com/office/drawing/2014/main" id="{76993911-BFCB-4AEA-5BE7-B2A680EB7130}"/>
              </a:ext>
            </a:extLst>
          </p:cNvPr>
          <p:cNvSpPr txBox="1">
            <a:spLocks noChangeArrowheads="1"/>
          </p:cNvSpPr>
          <p:nvPr/>
        </p:nvSpPr>
        <p:spPr bwMode="auto">
          <a:xfrm>
            <a:off x="6853238" y="1371600"/>
            <a:ext cx="43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n-US" sz="2400" baseline="-25000">
                <a:latin typeface="Arial" panose="020B0604020202020204" pitchFamily="34" charset="0"/>
                <a:cs typeface="Times New Roman" panose="02020603050405020304" pitchFamily="18" charset="0"/>
              </a:rPr>
              <a:t>θ</a:t>
            </a:r>
            <a:r>
              <a:rPr lang="en-US" altLang="en-US" sz="2400" baseline="-25000">
                <a:latin typeface="Arial" panose="020B0604020202020204" pitchFamily="34" charset="0"/>
                <a:cs typeface="Times New Roman" panose="02020603050405020304" pitchFamily="18" charset="0"/>
              </a:rPr>
              <a:t>g</a:t>
            </a:r>
            <a:endParaRPr lang="el-GR" altLang="en-US" sz="2400" baseline="-25000">
              <a:latin typeface="Arial" panose="020B0604020202020204" pitchFamily="34" charset="0"/>
              <a:cs typeface="Times New Roman" panose="02020603050405020304" pitchFamily="18" charset="0"/>
            </a:endParaRPr>
          </a:p>
        </p:txBody>
      </p:sp>
      <p:sp>
        <p:nvSpPr>
          <p:cNvPr id="53275" name="Text Box 31">
            <a:extLst>
              <a:ext uri="{FF2B5EF4-FFF2-40B4-BE49-F238E27FC236}">
                <a16:creationId xmlns:a16="http://schemas.microsoft.com/office/drawing/2014/main" id="{B0A0B51F-5D38-4D69-A2C3-C8D7A7433F15}"/>
              </a:ext>
            </a:extLst>
          </p:cNvPr>
          <p:cNvSpPr txBox="1">
            <a:spLocks noChangeArrowheads="1"/>
          </p:cNvSpPr>
          <p:nvPr/>
        </p:nvSpPr>
        <p:spPr bwMode="auto">
          <a:xfrm>
            <a:off x="5675313" y="2505075"/>
            <a:ext cx="45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aseline="-25000">
                <a:solidFill>
                  <a:srgbClr val="FF0000"/>
                </a:solidFill>
                <a:latin typeface="Arial" panose="020B0604020202020204" pitchFamily="34" charset="0"/>
              </a:rPr>
              <a:t>Fg</a:t>
            </a:r>
          </a:p>
        </p:txBody>
      </p:sp>
      <p:sp>
        <p:nvSpPr>
          <p:cNvPr id="2" name="Rectangle 1">
            <a:extLst>
              <a:ext uri="{FF2B5EF4-FFF2-40B4-BE49-F238E27FC236}">
                <a16:creationId xmlns:a16="http://schemas.microsoft.com/office/drawing/2014/main" id="{FE14CA3B-4DF5-BF9D-347A-5C5A5FF1AA2C}"/>
              </a:ext>
            </a:extLst>
          </p:cNvPr>
          <p:cNvSpPr>
            <a:spLocks noChangeArrowheads="1"/>
          </p:cNvSpPr>
          <p:nvPr/>
        </p:nvSpPr>
        <p:spPr bwMode="auto">
          <a:xfrm>
            <a:off x="457200" y="5029200"/>
            <a:ext cx="8426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altLang="en-US" sz="2400" dirty="0"/>
              <a:t>The </a:t>
            </a:r>
            <a:r>
              <a:rPr lang="en-IN" altLang="en-US" sz="2400" b="1" dirty="0"/>
              <a:t>slope</a:t>
            </a:r>
            <a:r>
              <a:rPr lang="en-IN" altLang="en-US" sz="2400" dirty="0"/>
              <a:t> of the </a:t>
            </a:r>
            <a:r>
              <a:rPr lang="en-IN" altLang="en-US" sz="2400" b="1" dirty="0"/>
              <a:t>flyover ramp</a:t>
            </a:r>
            <a:r>
              <a:rPr lang="en-IN" altLang="en-US" sz="2400" dirty="0"/>
              <a:t> is considered as 1:20 </a:t>
            </a:r>
            <a:r>
              <a:rPr lang="en-IN" altLang="en-US" sz="2400" b="1" dirty="0"/>
              <a:t>gradient</a:t>
            </a:r>
            <a:r>
              <a:rPr lang="en-IN" altLang="en-US" sz="2400" dirty="0"/>
              <a:t>, with reference to a truck. </a:t>
            </a:r>
          </a:p>
          <a:p>
            <a:pPr>
              <a:spcBef>
                <a:spcPct val="0"/>
              </a:spcBef>
              <a:buFontTx/>
              <a:buNone/>
            </a:pPr>
            <a:r>
              <a:rPr lang="en-IN" altLang="en-US" sz="2400" dirty="0"/>
              <a:t>However, a </a:t>
            </a:r>
            <a:r>
              <a:rPr lang="en-IN" altLang="en-US" sz="2400" b="1" dirty="0"/>
              <a:t>slope</a:t>
            </a:r>
            <a:r>
              <a:rPr lang="en-IN" altLang="en-US" sz="2400" dirty="0"/>
              <a:t> of 1:10 would provide comfortable access for cars.</a:t>
            </a:r>
          </a:p>
        </p:txBody>
      </p:sp>
      <p:grpSp>
        <p:nvGrpSpPr>
          <p:cNvPr id="53277" name="Group 38">
            <a:extLst>
              <a:ext uri="{FF2B5EF4-FFF2-40B4-BE49-F238E27FC236}">
                <a16:creationId xmlns:a16="http://schemas.microsoft.com/office/drawing/2014/main" id="{AE7D5B1B-6C21-ACC2-E4A4-EC0E09EF215F}"/>
              </a:ext>
            </a:extLst>
          </p:cNvPr>
          <p:cNvGrpSpPr>
            <a:grpSpLocks/>
          </p:cNvGrpSpPr>
          <p:nvPr/>
        </p:nvGrpSpPr>
        <p:grpSpPr bwMode="auto">
          <a:xfrm>
            <a:off x="0" y="0"/>
            <a:ext cx="9144000" cy="6858000"/>
            <a:chOff x="0" y="0"/>
            <a:chExt cx="9144000" cy="6858000"/>
          </a:xfrm>
        </p:grpSpPr>
        <p:grpSp>
          <p:nvGrpSpPr>
            <p:cNvPr id="53278" name="Group 19">
              <a:extLst>
                <a:ext uri="{FF2B5EF4-FFF2-40B4-BE49-F238E27FC236}">
                  <a16:creationId xmlns:a16="http://schemas.microsoft.com/office/drawing/2014/main" id="{B3F8E553-F430-4846-CFB4-80AF9E71DB94}"/>
                </a:ext>
              </a:extLst>
            </p:cNvPr>
            <p:cNvGrpSpPr>
              <a:grpSpLocks/>
            </p:cNvGrpSpPr>
            <p:nvPr/>
          </p:nvGrpSpPr>
          <p:grpSpPr bwMode="auto">
            <a:xfrm>
              <a:off x="0" y="0"/>
              <a:ext cx="9144000" cy="6858000"/>
              <a:chOff x="0" y="0"/>
              <a:chExt cx="9144000" cy="6858000"/>
            </a:xfrm>
          </p:grpSpPr>
          <p:grpSp>
            <p:nvGrpSpPr>
              <p:cNvPr id="53280" name="Group 8">
                <a:extLst>
                  <a:ext uri="{FF2B5EF4-FFF2-40B4-BE49-F238E27FC236}">
                    <a16:creationId xmlns:a16="http://schemas.microsoft.com/office/drawing/2014/main" id="{633E259E-58A2-8B03-E020-A4D03BFD2DD7}"/>
                  </a:ext>
                </a:extLst>
              </p:cNvPr>
              <p:cNvGrpSpPr>
                <a:grpSpLocks/>
              </p:cNvGrpSpPr>
              <p:nvPr/>
            </p:nvGrpSpPr>
            <p:grpSpPr bwMode="auto">
              <a:xfrm>
                <a:off x="0" y="0"/>
                <a:ext cx="9144000" cy="6858000"/>
                <a:chOff x="0" y="0"/>
                <a:chExt cx="5760" cy="4320"/>
              </a:xfrm>
            </p:grpSpPr>
            <p:grpSp>
              <p:nvGrpSpPr>
                <p:cNvPr id="53282" name="Group 9">
                  <a:extLst>
                    <a:ext uri="{FF2B5EF4-FFF2-40B4-BE49-F238E27FC236}">
                      <a16:creationId xmlns:a16="http://schemas.microsoft.com/office/drawing/2014/main" id="{B8854775-0F9B-3BAD-A3A7-59A48B51E3F0}"/>
                    </a:ext>
                  </a:extLst>
                </p:cNvPr>
                <p:cNvGrpSpPr>
                  <a:grpSpLocks/>
                </p:cNvGrpSpPr>
                <p:nvPr/>
              </p:nvGrpSpPr>
              <p:grpSpPr bwMode="auto">
                <a:xfrm>
                  <a:off x="0" y="0"/>
                  <a:ext cx="192" cy="4320"/>
                  <a:chOff x="0" y="-48"/>
                  <a:chExt cx="144" cy="4368"/>
                </a:xfrm>
              </p:grpSpPr>
              <p:sp>
                <p:nvSpPr>
                  <p:cNvPr id="53292" name="Rectangle 10">
                    <a:extLst>
                      <a:ext uri="{FF2B5EF4-FFF2-40B4-BE49-F238E27FC236}">
                        <a16:creationId xmlns:a16="http://schemas.microsoft.com/office/drawing/2014/main" id="{54424A95-84D2-D197-36C3-5D08D3417A2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93" name="Rectangle 11">
                    <a:extLst>
                      <a:ext uri="{FF2B5EF4-FFF2-40B4-BE49-F238E27FC236}">
                        <a16:creationId xmlns:a16="http://schemas.microsoft.com/office/drawing/2014/main" id="{78A22E5F-0DA0-9E48-2D3A-F63CCE9DF0A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3283" name="Group 12">
                  <a:extLst>
                    <a:ext uri="{FF2B5EF4-FFF2-40B4-BE49-F238E27FC236}">
                      <a16:creationId xmlns:a16="http://schemas.microsoft.com/office/drawing/2014/main" id="{67D96C8B-1AA9-6D79-AF6C-A10BFF77546B}"/>
                    </a:ext>
                  </a:extLst>
                </p:cNvPr>
                <p:cNvGrpSpPr>
                  <a:grpSpLocks/>
                </p:cNvGrpSpPr>
                <p:nvPr/>
              </p:nvGrpSpPr>
              <p:grpSpPr bwMode="auto">
                <a:xfrm>
                  <a:off x="5674" y="24"/>
                  <a:ext cx="86" cy="4296"/>
                  <a:chOff x="5616" y="-48"/>
                  <a:chExt cx="144" cy="4368"/>
                </a:xfrm>
              </p:grpSpPr>
              <p:sp>
                <p:nvSpPr>
                  <p:cNvPr id="53290" name="Rectangle 13">
                    <a:extLst>
                      <a:ext uri="{FF2B5EF4-FFF2-40B4-BE49-F238E27FC236}">
                        <a16:creationId xmlns:a16="http://schemas.microsoft.com/office/drawing/2014/main" id="{5029F688-1DD6-0306-20E5-34DFD17402D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91" name="Rectangle 14">
                    <a:extLst>
                      <a:ext uri="{FF2B5EF4-FFF2-40B4-BE49-F238E27FC236}">
                        <a16:creationId xmlns:a16="http://schemas.microsoft.com/office/drawing/2014/main" id="{558E6C64-2E2F-EA38-7FF1-49A0D44D3A2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3284" name="Group 15">
                  <a:extLst>
                    <a:ext uri="{FF2B5EF4-FFF2-40B4-BE49-F238E27FC236}">
                      <a16:creationId xmlns:a16="http://schemas.microsoft.com/office/drawing/2014/main" id="{9C5CB56A-2FF9-BB98-8A63-C97D177098E8}"/>
                    </a:ext>
                  </a:extLst>
                </p:cNvPr>
                <p:cNvGrpSpPr>
                  <a:grpSpLocks/>
                </p:cNvGrpSpPr>
                <p:nvPr/>
              </p:nvGrpSpPr>
              <p:grpSpPr bwMode="auto">
                <a:xfrm>
                  <a:off x="144" y="0"/>
                  <a:ext cx="5616" cy="144"/>
                  <a:chOff x="96" y="-48"/>
                  <a:chExt cx="5520" cy="144"/>
                </a:xfrm>
              </p:grpSpPr>
              <p:sp>
                <p:nvSpPr>
                  <p:cNvPr id="53288" name="Rectangle 16">
                    <a:extLst>
                      <a:ext uri="{FF2B5EF4-FFF2-40B4-BE49-F238E27FC236}">
                        <a16:creationId xmlns:a16="http://schemas.microsoft.com/office/drawing/2014/main" id="{9F60F2CD-F2C1-A8B8-AE49-F3F8C9B5B553}"/>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89" name="Rectangle 17">
                    <a:extLst>
                      <a:ext uri="{FF2B5EF4-FFF2-40B4-BE49-F238E27FC236}">
                        <a16:creationId xmlns:a16="http://schemas.microsoft.com/office/drawing/2014/main" id="{19F2E6DC-8B27-48DB-F5B5-81AE56C8BB8F}"/>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3285" name="Group 18">
                  <a:extLst>
                    <a:ext uri="{FF2B5EF4-FFF2-40B4-BE49-F238E27FC236}">
                      <a16:creationId xmlns:a16="http://schemas.microsoft.com/office/drawing/2014/main" id="{81C3D14C-4036-231E-1CD7-7B65721636AA}"/>
                    </a:ext>
                  </a:extLst>
                </p:cNvPr>
                <p:cNvGrpSpPr>
                  <a:grpSpLocks/>
                </p:cNvGrpSpPr>
                <p:nvPr/>
              </p:nvGrpSpPr>
              <p:grpSpPr bwMode="auto">
                <a:xfrm>
                  <a:off x="144" y="4234"/>
                  <a:ext cx="5616" cy="86"/>
                  <a:chOff x="96" y="4176"/>
                  <a:chExt cx="5520" cy="144"/>
                </a:xfrm>
              </p:grpSpPr>
              <p:sp>
                <p:nvSpPr>
                  <p:cNvPr id="53286" name="Rectangle 19">
                    <a:extLst>
                      <a:ext uri="{FF2B5EF4-FFF2-40B4-BE49-F238E27FC236}">
                        <a16:creationId xmlns:a16="http://schemas.microsoft.com/office/drawing/2014/main" id="{EEFFD69C-D877-A778-B287-086F2FFEA69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287" name="Rectangle 20">
                    <a:extLst>
                      <a:ext uri="{FF2B5EF4-FFF2-40B4-BE49-F238E27FC236}">
                        <a16:creationId xmlns:a16="http://schemas.microsoft.com/office/drawing/2014/main" id="{DE72A986-189D-66D9-50EF-99A2A98FD69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50" name="Rectangle 21">
                <a:extLst>
                  <a:ext uri="{FF2B5EF4-FFF2-40B4-BE49-F238E27FC236}">
                    <a16:creationId xmlns:a16="http://schemas.microsoft.com/office/drawing/2014/main" id="{53901C8E-951D-E186-1701-FAF4C6698C5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3279" name="Picture 42" descr="A picture containing shape&#10;&#10;Description automatically generated">
              <a:extLst>
                <a:ext uri="{FF2B5EF4-FFF2-40B4-BE49-F238E27FC236}">
                  <a16:creationId xmlns:a16="http://schemas.microsoft.com/office/drawing/2014/main" id="{81A84474-A6A6-5BE2-BB7E-714D6D248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ssolv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ssolv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46A4AF9-2B00-CFE6-8237-197133CDCCB2}"/>
              </a:ext>
            </a:extLst>
          </p:cNvPr>
          <p:cNvSpPr>
            <a:spLocks noGrp="1" noChangeArrowheads="1"/>
          </p:cNvSpPr>
          <p:nvPr>
            <p:ph type="title"/>
          </p:nvPr>
        </p:nvSpPr>
        <p:spPr>
          <a:xfrm>
            <a:off x="52388" y="184150"/>
            <a:ext cx="7772400" cy="1143000"/>
          </a:xfrm>
        </p:spPr>
        <p:txBody>
          <a:bodyPr/>
          <a:lstStyle/>
          <a:p>
            <a:r>
              <a:rPr lang="en-US" altLang="en-US" sz="2800"/>
              <a:t>Resistance Forces on A Vehicle</a:t>
            </a:r>
          </a:p>
        </p:txBody>
      </p:sp>
      <p:sp>
        <p:nvSpPr>
          <p:cNvPr id="3" name="Content Placeholder 2">
            <a:extLst>
              <a:ext uri="{FF2B5EF4-FFF2-40B4-BE49-F238E27FC236}">
                <a16:creationId xmlns:a16="http://schemas.microsoft.com/office/drawing/2014/main" id="{1AFD1F0F-8CC1-862F-DEA9-A14DB4D60480}"/>
              </a:ext>
            </a:extLst>
          </p:cNvPr>
          <p:cNvSpPr>
            <a:spLocks noGrp="1" noChangeArrowheads="1"/>
          </p:cNvSpPr>
          <p:nvPr>
            <p:ph idx="1"/>
          </p:nvPr>
        </p:nvSpPr>
        <p:spPr>
          <a:xfrm>
            <a:off x="609600" y="1630363"/>
            <a:ext cx="8229600" cy="2255837"/>
          </a:xfrm>
        </p:spPr>
        <p:txBody>
          <a:bodyPr/>
          <a:lstStyle/>
          <a:p>
            <a:pPr eaLnBrk="1" hangingPunct="1">
              <a:lnSpc>
                <a:spcPct val="80000"/>
              </a:lnSpc>
            </a:pPr>
            <a:r>
              <a:rPr lang="en-US" altLang="en-US" sz="2400"/>
              <a:t>The major components of the resisting forces to motion are comprised of :</a:t>
            </a:r>
          </a:p>
          <a:p>
            <a:pPr eaLnBrk="1" hangingPunct="1">
              <a:lnSpc>
                <a:spcPct val="80000"/>
              </a:lnSpc>
            </a:pPr>
            <a:r>
              <a:rPr lang="en-US" altLang="en-US" sz="2400"/>
              <a:t>Aerodynamic loads (</a:t>
            </a:r>
            <a:r>
              <a:rPr lang="en-US" altLang="en-US" sz="2400" i="1"/>
              <a:t>F</a:t>
            </a:r>
            <a:r>
              <a:rPr lang="en-US" altLang="en-US" sz="2400" i="1" baseline="-25000"/>
              <a:t>aero</a:t>
            </a:r>
            <a:r>
              <a:rPr lang="en-US" altLang="en-US" sz="2400"/>
              <a:t>) </a:t>
            </a:r>
          </a:p>
          <a:p>
            <a:pPr eaLnBrk="1" hangingPunct="1">
              <a:lnSpc>
                <a:spcPct val="80000"/>
              </a:lnSpc>
            </a:pPr>
            <a:r>
              <a:rPr lang="en-US" altLang="en-US" sz="2400"/>
              <a:t>Rolling Resistance (</a:t>
            </a:r>
            <a:r>
              <a:rPr lang="en-US" altLang="en-US" sz="2400" i="1"/>
              <a:t>F</a:t>
            </a:r>
            <a:r>
              <a:rPr lang="en-US" altLang="en-US" sz="2400" i="1" baseline="-25000"/>
              <a:t>roll resist</a:t>
            </a:r>
            <a:r>
              <a:rPr lang="en-US" altLang="en-US" sz="2400"/>
              <a:t> )</a:t>
            </a:r>
          </a:p>
          <a:p>
            <a:pPr eaLnBrk="1" hangingPunct="1">
              <a:lnSpc>
                <a:spcPct val="80000"/>
              </a:lnSpc>
            </a:pPr>
            <a:r>
              <a:rPr lang="en-US" altLang="en-US" sz="2400"/>
              <a:t>Gradeability requirements (</a:t>
            </a:r>
            <a:r>
              <a:rPr lang="en-US" altLang="en-US" sz="2400" i="1"/>
              <a:t>F</a:t>
            </a:r>
            <a:r>
              <a:rPr lang="en-US" altLang="en-US" sz="2400" i="1" baseline="-25000"/>
              <a:t>grade</a:t>
            </a:r>
            <a:r>
              <a:rPr lang="en-US" altLang="en-US" sz="2400"/>
              <a:t>)</a:t>
            </a:r>
          </a:p>
          <a:p>
            <a:pPr eaLnBrk="1" hangingPunct="1">
              <a:lnSpc>
                <a:spcPct val="80000"/>
              </a:lnSpc>
            </a:pPr>
            <a:r>
              <a:rPr lang="en-US" altLang="en-US" sz="2400"/>
              <a:t>Acceleration forces (</a:t>
            </a:r>
            <a:r>
              <a:rPr lang="en-US" altLang="en-US" sz="2400" i="1"/>
              <a:t>F</a:t>
            </a:r>
            <a:r>
              <a:rPr lang="en-US" altLang="en-US" sz="2400" i="1" baseline="-25000"/>
              <a:t>accel</a:t>
            </a:r>
            <a:r>
              <a:rPr lang="en-US" altLang="en-US" sz="2400" i="1"/>
              <a:t> </a:t>
            </a:r>
            <a:r>
              <a:rPr lang="en-US" altLang="en-US" sz="2400"/>
              <a:t>= m</a:t>
            </a:r>
            <a:r>
              <a:rPr lang="en-US" altLang="en-US" sz="2400" i="1"/>
              <a:t>a </a:t>
            </a:r>
            <a:r>
              <a:rPr lang="en-US" altLang="en-US" sz="2400"/>
              <a:t>&amp; </a:t>
            </a:r>
            <a:r>
              <a:rPr lang="en-US" altLang="en-US" sz="2400" i="1"/>
              <a:t>I</a:t>
            </a:r>
            <a:r>
              <a:rPr lang="en-US" altLang="en-US" sz="2400" i="1">
                <a:sym typeface="Symbol" panose="05050102010706020507" pitchFamily="18" charset="2"/>
              </a:rPr>
              <a:t></a:t>
            </a:r>
            <a:r>
              <a:rPr lang="en-US" altLang="en-US" sz="2400"/>
              <a:t> forces)</a:t>
            </a:r>
          </a:p>
        </p:txBody>
      </p:sp>
      <mc:AlternateContent xmlns:mc="http://schemas.openxmlformats.org/markup-compatibility/2006" xmlns:a14="http://schemas.microsoft.com/office/drawing/2010/main">
        <mc:Choice Requires="a14">
          <p:sp>
            <p:nvSpPr>
              <p:cNvPr id="66562" name="Object 2">
                <a:extLst>
                  <a:ext uri="{FF2B5EF4-FFF2-40B4-BE49-F238E27FC236}">
                    <a16:creationId xmlns:a16="http://schemas.microsoft.com/office/drawing/2014/main" id="{6C3D7E1B-43F4-4222-4F20-01CCD63EB1E2}"/>
                  </a:ext>
                </a:extLst>
              </p:cNvPr>
              <p:cNvSpPr txBox="1"/>
              <p:nvPr/>
            </p:nvSpPr>
            <p:spPr bwMode="auto">
              <a:xfrm>
                <a:off x="1816100" y="4397375"/>
                <a:ext cx="5194300" cy="6715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𝑑𝑟𝑖𝑣𝑖𝑛𝑔</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𝑎𝑐𝑐𝑒𝑙</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𝑎𝑒𝑟𝑜</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𝑔</m:t>
                          </m:r>
                        </m:sub>
                      </m:sSub>
                    </m:oMath>
                  </m:oMathPara>
                </a14:m>
                <a:endParaRPr lang="en-IN"/>
              </a:p>
            </p:txBody>
          </p:sp>
        </mc:Choice>
        <mc:Fallback xmlns="">
          <p:sp>
            <p:nvSpPr>
              <p:cNvPr id="66562" name="Object 2">
                <a:extLst>
                  <a:ext uri="{FF2B5EF4-FFF2-40B4-BE49-F238E27FC236}">
                    <a16:creationId xmlns:a16="http://schemas.microsoft.com/office/drawing/2014/main" id="{6C3D7E1B-43F4-4222-4F20-01CCD63EB1E2}"/>
                  </a:ext>
                </a:extLst>
              </p:cNvPr>
              <p:cNvSpPr txBox="1">
                <a:spLocks noRot="1" noChangeAspect="1" noMove="1" noResize="1" noEditPoints="1" noAdjustHandles="1" noChangeArrowheads="1" noChangeShapeType="1" noTextEdit="1"/>
              </p:cNvSpPr>
              <p:nvPr/>
            </p:nvSpPr>
            <p:spPr bwMode="auto">
              <a:xfrm>
                <a:off x="1816100" y="4397375"/>
                <a:ext cx="5194300" cy="671513"/>
              </a:xfrm>
              <a:prstGeom prst="rect">
                <a:avLst/>
              </a:prstGeom>
              <a:blipFill>
                <a:blip r:embed="rId2"/>
                <a:stretch>
                  <a:fillRect l="-352"/>
                </a:stretch>
              </a:blipFill>
              <a:ln>
                <a:noFill/>
              </a:ln>
              <a:effectLst/>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147" name="Ink 7">
                <a:extLst>
                  <a:ext uri="{FF2B5EF4-FFF2-40B4-BE49-F238E27FC236}">
                    <a16:creationId xmlns:a16="http://schemas.microsoft.com/office/drawing/2014/main" id="{90C1EC31-92B4-FF26-D06F-B0414DDF15C4}"/>
                  </a:ext>
                </a:extLst>
              </p14:cNvPr>
              <p14:cNvContentPartPr>
                <a14:cpLocks xmlns:a14="http://schemas.microsoft.com/office/drawing/2010/main" noRot="1" noChangeAspect="1" noEditPoints="1" noChangeArrowheads="1" noChangeShapeType="1"/>
              </p14:cNvContentPartPr>
              <p14:nvPr/>
            </p14:nvContentPartPr>
            <p14:xfrm>
              <a:off x="5478463" y="3195638"/>
              <a:ext cx="7937" cy="3175"/>
            </p14:xfrm>
          </p:contentPart>
        </mc:Choice>
        <mc:Fallback xmlns="">
          <p:pic>
            <p:nvPicPr>
              <p:cNvPr id="6147" name="Ink 7">
                <a:extLst>
                  <a:ext uri="{FF2B5EF4-FFF2-40B4-BE49-F238E27FC236}">
                    <a16:creationId xmlns:a16="http://schemas.microsoft.com/office/drawing/2014/main" id="{90C1EC31-92B4-FF26-D06F-B0414DDF15C4}"/>
                  </a:ext>
                </a:extLst>
              </p:cNvPr>
              <p:cNvPicPr>
                <a:picLocks noRot="1" noChangeAspect="1" noEditPoints="1" noChangeArrowheads="1" noChangeShapeType="1"/>
              </p:cNvPicPr>
              <p:nvPr/>
            </p:nvPicPr>
            <p:blipFill>
              <a:blip r:embed="rId4"/>
              <a:stretch>
                <a:fillRect/>
              </a:stretch>
            </p:blipFill>
            <p:spPr>
              <a:xfrm>
                <a:off x="5471093" y="3190479"/>
                <a:ext cx="22677" cy="134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53" name="Ink 11">
                <a:extLst>
                  <a:ext uri="{FF2B5EF4-FFF2-40B4-BE49-F238E27FC236}">
                    <a16:creationId xmlns:a16="http://schemas.microsoft.com/office/drawing/2014/main" id="{6FDA9B7F-992A-97C3-E914-E8721C17E94A}"/>
                  </a:ext>
                </a:extLst>
              </p14:cNvPr>
              <p14:cNvContentPartPr>
                <a14:cpLocks xmlns:a14="http://schemas.microsoft.com/office/drawing/2010/main" noRot="1" noChangeAspect="1" noEditPoints="1" noChangeArrowheads="1" noChangeShapeType="1"/>
              </p14:cNvContentPartPr>
              <p14:nvPr/>
            </p14:nvContentPartPr>
            <p14:xfrm>
              <a:off x="8264525" y="5664200"/>
              <a:ext cx="7938" cy="4763"/>
            </p14:xfrm>
          </p:contentPart>
        </mc:Choice>
        <mc:Fallback xmlns="">
          <p:pic>
            <p:nvPicPr>
              <p:cNvPr id="6153" name="Ink 11">
                <a:extLst>
                  <a:ext uri="{FF2B5EF4-FFF2-40B4-BE49-F238E27FC236}">
                    <a16:creationId xmlns:a16="http://schemas.microsoft.com/office/drawing/2014/main" id="{6FDA9B7F-992A-97C3-E914-E8721C17E94A}"/>
                  </a:ext>
                </a:extLst>
              </p:cNvPr>
              <p:cNvPicPr>
                <a:picLocks noRot="1" noChangeAspect="1" noEditPoints="1" noChangeArrowheads="1" noChangeShapeType="1"/>
              </p:cNvPicPr>
              <p:nvPr/>
            </p:nvPicPr>
            <p:blipFill>
              <a:blip r:embed="rId6"/>
              <a:stretch>
                <a:fillRect/>
              </a:stretch>
            </p:blipFill>
            <p:spPr>
              <a:xfrm>
                <a:off x="8255552" y="5656460"/>
                <a:ext cx="25885" cy="20243"/>
              </a:xfrm>
              <a:prstGeom prst="rect">
                <a:avLst/>
              </a:prstGeom>
            </p:spPr>
          </p:pic>
        </mc:Fallback>
      </mc:AlternateContent>
      <p:grpSp>
        <p:nvGrpSpPr>
          <p:cNvPr id="39943" name="Group 38">
            <a:extLst>
              <a:ext uri="{FF2B5EF4-FFF2-40B4-BE49-F238E27FC236}">
                <a16:creationId xmlns:a16="http://schemas.microsoft.com/office/drawing/2014/main" id="{129A890F-8509-C840-9237-52C2967FA576}"/>
              </a:ext>
            </a:extLst>
          </p:cNvPr>
          <p:cNvGrpSpPr>
            <a:grpSpLocks/>
          </p:cNvGrpSpPr>
          <p:nvPr/>
        </p:nvGrpSpPr>
        <p:grpSpPr bwMode="auto">
          <a:xfrm>
            <a:off x="0" y="0"/>
            <a:ext cx="9144000" cy="6858000"/>
            <a:chOff x="0" y="0"/>
            <a:chExt cx="9144000" cy="6858000"/>
          </a:xfrm>
        </p:grpSpPr>
        <p:grpSp>
          <p:nvGrpSpPr>
            <p:cNvPr id="39944" name="Group 19">
              <a:extLst>
                <a:ext uri="{FF2B5EF4-FFF2-40B4-BE49-F238E27FC236}">
                  <a16:creationId xmlns:a16="http://schemas.microsoft.com/office/drawing/2014/main" id="{C31DF18B-2468-632F-CB83-2658DE404DA4}"/>
                </a:ext>
              </a:extLst>
            </p:cNvPr>
            <p:cNvGrpSpPr>
              <a:grpSpLocks/>
            </p:cNvGrpSpPr>
            <p:nvPr/>
          </p:nvGrpSpPr>
          <p:grpSpPr bwMode="auto">
            <a:xfrm>
              <a:off x="0" y="0"/>
              <a:ext cx="9144000" cy="6858000"/>
              <a:chOff x="0" y="0"/>
              <a:chExt cx="9144000" cy="6858000"/>
            </a:xfrm>
          </p:grpSpPr>
          <p:grpSp>
            <p:nvGrpSpPr>
              <p:cNvPr id="39946" name="Group 8">
                <a:extLst>
                  <a:ext uri="{FF2B5EF4-FFF2-40B4-BE49-F238E27FC236}">
                    <a16:creationId xmlns:a16="http://schemas.microsoft.com/office/drawing/2014/main" id="{5C18AD88-6478-FF3B-FB8C-92FC86949B5E}"/>
                  </a:ext>
                </a:extLst>
              </p:cNvPr>
              <p:cNvGrpSpPr>
                <a:grpSpLocks/>
              </p:cNvGrpSpPr>
              <p:nvPr/>
            </p:nvGrpSpPr>
            <p:grpSpPr bwMode="auto">
              <a:xfrm>
                <a:off x="0" y="0"/>
                <a:ext cx="9144000" cy="6858000"/>
                <a:chOff x="0" y="0"/>
                <a:chExt cx="5760" cy="4320"/>
              </a:xfrm>
            </p:grpSpPr>
            <p:grpSp>
              <p:nvGrpSpPr>
                <p:cNvPr id="39948" name="Group 9">
                  <a:extLst>
                    <a:ext uri="{FF2B5EF4-FFF2-40B4-BE49-F238E27FC236}">
                      <a16:creationId xmlns:a16="http://schemas.microsoft.com/office/drawing/2014/main" id="{1A2A39AC-6363-C5BB-DA32-2B20656BD74F}"/>
                    </a:ext>
                  </a:extLst>
                </p:cNvPr>
                <p:cNvGrpSpPr>
                  <a:grpSpLocks/>
                </p:cNvGrpSpPr>
                <p:nvPr/>
              </p:nvGrpSpPr>
              <p:grpSpPr bwMode="auto">
                <a:xfrm>
                  <a:off x="0" y="0"/>
                  <a:ext cx="192" cy="4320"/>
                  <a:chOff x="0" y="-48"/>
                  <a:chExt cx="144" cy="4368"/>
                </a:xfrm>
              </p:grpSpPr>
              <p:sp>
                <p:nvSpPr>
                  <p:cNvPr id="39958" name="Rectangle 10">
                    <a:extLst>
                      <a:ext uri="{FF2B5EF4-FFF2-40B4-BE49-F238E27FC236}">
                        <a16:creationId xmlns:a16="http://schemas.microsoft.com/office/drawing/2014/main" id="{6F958EFE-80E8-019D-7496-FEE2EED17D4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9" name="Rectangle 11">
                    <a:extLst>
                      <a:ext uri="{FF2B5EF4-FFF2-40B4-BE49-F238E27FC236}">
                        <a16:creationId xmlns:a16="http://schemas.microsoft.com/office/drawing/2014/main" id="{DEE652CF-623B-887E-9B8D-42EED9223707}"/>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49" name="Group 12">
                  <a:extLst>
                    <a:ext uri="{FF2B5EF4-FFF2-40B4-BE49-F238E27FC236}">
                      <a16:creationId xmlns:a16="http://schemas.microsoft.com/office/drawing/2014/main" id="{A510A1FD-C1AB-687C-415C-C79B9AA8E2EF}"/>
                    </a:ext>
                  </a:extLst>
                </p:cNvPr>
                <p:cNvGrpSpPr>
                  <a:grpSpLocks/>
                </p:cNvGrpSpPr>
                <p:nvPr/>
              </p:nvGrpSpPr>
              <p:grpSpPr bwMode="auto">
                <a:xfrm>
                  <a:off x="5674" y="24"/>
                  <a:ext cx="86" cy="4296"/>
                  <a:chOff x="5616" y="-48"/>
                  <a:chExt cx="144" cy="4368"/>
                </a:xfrm>
              </p:grpSpPr>
              <p:sp>
                <p:nvSpPr>
                  <p:cNvPr id="39956" name="Rectangle 13">
                    <a:extLst>
                      <a:ext uri="{FF2B5EF4-FFF2-40B4-BE49-F238E27FC236}">
                        <a16:creationId xmlns:a16="http://schemas.microsoft.com/office/drawing/2014/main" id="{E4BDA155-44AE-4DC2-614F-9081D33A43A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7" name="Rectangle 14">
                    <a:extLst>
                      <a:ext uri="{FF2B5EF4-FFF2-40B4-BE49-F238E27FC236}">
                        <a16:creationId xmlns:a16="http://schemas.microsoft.com/office/drawing/2014/main" id="{EC652D35-02A5-F868-27BB-8B50D98315E4}"/>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0" name="Group 15">
                  <a:extLst>
                    <a:ext uri="{FF2B5EF4-FFF2-40B4-BE49-F238E27FC236}">
                      <a16:creationId xmlns:a16="http://schemas.microsoft.com/office/drawing/2014/main" id="{587131FE-68FB-1A7B-FCE3-21A30F4ABE2B}"/>
                    </a:ext>
                  </a:extLst>
                </p:cNvPr>
                <p:cNvGrpSpPr>
                  <a:grpSpLocks/>
                </p:cNvGrpSpPr>
                <p:nvPr/>
              </p:nvGrpSpPr>
              <p:grpSpPr bwMode="auto">
                <a:xfrm>
                  <a:off x="144" y="0"/>
                  <a:ext cx="5616" cy="144"/>
                  <a:chOff x="96" y="-48"/>
                  <a:chExt cx="5520" cy="144"/>
                </a:xfrm>
              </p:grpSpPr>
              <p:sp>
                <p:nvSpPr>
                  <p:cNvPr id="39954" name="Rectangle 16">
                    <a:extLst>
                      <a:ext uri="{FF2B5EF4-FFF2-40B4-BE49-F238E27FC236}">
                        <a16:creationId xmlns:a16="http://schemas.microsoft.com/office/drawing/2014/main" id="{1ABB8FD8-86F4-9543-2DB4-532B61F387D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5" name="Rectangle 17">
                    <a:extLst>
                      <a:ext uri="{FF2B5EF4-FFF2-40B4-BE49-F238E27FC236}">
                        <a16:creationId xmlns:a16="http://schemas.microsoft.com/office/drawing/2014/main" id="{D16ED4F8-EDB9-1A3F-584A-84863A5B48B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1" name="Group 18">
                  <a:extLst>
                    <a:ext uri="{FF2B5EF4-FFF2-40B4-BE49-F238E27FC236}">
                      <a16:creationId xmlns:a16="http://schemas.microsoft.com/office/drawing/2014/main" id="{A2B077FC-CEFF-A3C9-CC2A-7BBD8DC01986}"/>
                    </a:ext>
                  </a:extLst>
                </p:cNvPr>
                <p:cNvGrpSpPr>
                  <a:grpSpLocks/>
                </p:cNvGrpSpPr>
                <p:nvPr/>
              </p:nvGrpSpPr>
              <p:grpSpPr bwMode="auto">
                <a:xfrm>
                  <a:off x="144" y="4234"/>
                  <a:ext cx="5616" cy="86"/>
                  <a:chOff x="96" y="4176"/>
                  <a:chExt cx="5520" cy="144"/>
                </a:xfrm>
              </p:grpSpPr>
              <p:sp>
                <p:nvSpPr>
                  <p:cNvPr id="39952" name="Rectangle 19">
                    <a:extLst>
                      <a:ext uri="{FF2B5EF4-FFF2-40B4-BE49-F238E27FC236}">
                        <a16:creationId xmlns:a16="http://schemas.microsoft.com/office/drawing/2014/main" id="{48673C29-A1D9-7B4A-3302-5EC93EAC005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3" name="Rectangle 20">
                    <a:extLst>
                      <a:ext uri="{FF2B5EF4-FFF2-40B4-BE49-F238E27FC236}">
                        <a16:creationId xmlns:a16="http://schemas.microsoft.com/office/drawing/2014/main" id="{7BA6E665-698D-4C54-172A-C956B440B37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0" name="Rectangle 21">
                <a:extLst>
                  <a:ext uri="{FF2B5EF4-FFF2-40B4-BE49-F238E27FC236}">
                    <a16:creationId xmlns:a16="http://schemas.microsoft.com/office/drawing/2014/main" id="{72F08149-E10A-2E63-757F-EE6AFBD8A2F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9945" name="Picture 42" descr="A picture containing shape&#10;&#10;Description automatically generated">
              <a:extLst>
                <a:ext uri="{FF2B5EF4-FFF2-40B4-BE49-F238E27FC236}">
                  <a16:creationId xmlns:a16="http://schemas.microsoft.com/office/drawing/2014/main" id="{2E4451FF-AEB0-7AB6-68D4-4422B278A3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8DEF0229-4C57-72A9-DDF4-B1B3A735A478}"/>
              </a:ext>
            </a:extLst>
          </p:cNvPr>
          <p:cNvCxnSpPr/>
          <p:nvPr/>
        </p:nvCxnSpPr>
        <p:spPr>
          <a:xfrm flipV="1">
            <a:off x="457200" y="6019800"/>
            <a:ext cx="7924800" cy="762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E173593-71CB-2E2C-0B4B-D4CE15FE4535}"/>
              </a:ext>
            </a:extLst>
          </p:cNvPr>
          <p:cNvCxnSpPr/>
          <p:nvPr/>
        </p:nvCxnSpPr>
        <p:spPr>
          <a:xfrm flipH="1" flipV="1">
            <a:off x="1143000" y="457200"/>
            <a:ext cx="76200" cy="63246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C147121-282F-B386-C1C3-8EAFD2BF6227}"/>
              </a:ext>
            </a:extLst>
          </p:cNvPr>
          <p:cNvSpPr/>
          <p:nvPr/>
        </p:nvSpPr>
        <p:spPr>
          <a:xfrm>
            <a:off x="2005013" y="1565275"/>
            <a:ext cx="4589462" cy="4411663"/>
          </a:xfrm>
          <a:custGeom>
            <a:avLst/>
            <a:gdLst>
              <a:gd name="connsiteX0" fmla="*/ 55809 w 4589172"/>
              <a:gd name="connsiteY0" fmla="*/ 4391696 h 4411014"/>
              <a:gd name="connsiteX1" fmla="*/ 107324 w 4589172"/>
              <a:gd name="connsiteY1" fmla="*/ 4391696 h 4411014"/>
              <a:gd name="connsiteX2" fmla="*/ 699752 w 4589172"/>
              <a:gd name="connsiteY2" fmla="*/ 4275786 h 4411014"/>
              <a:gd name="connsiteX3" fmla="*/ 1420969 w 4589172"/>
              <a:gd name="connsiteY3" fmla="*/ 3940936 h 4411014"/>
              <a:gd name="connsiteX4" fmla="*/ 2412643 w 4589172"/>
              <a:gd name="connsiteY4" fmla="*/ 3129567 h 4411014"/>
              <a:gd name="connsiteX5" fmla="*/ 3224012 w 4589172"/>
              <a:gd name="connsiteY5" fmla="*/ 2331076 h 4411014"/>
              <a:gd name="connsiteX6" fmla="*/ 3649014 w 4589172"/>
              <a:gd name="connsiteY6" fmla="*/ 1777285 h 4411014"/>
              <a:gd name="connsiteX7" fmla="*/ 4138412 w 4589172"/>
              <a:gd name="connsiteY7" fmla="*/ 978795 h 4411014"/>
              <a:gd name="connsiteX8" fmla="*/ 4589172 w 4589172"/>
              <a:gd name="connsiteY8" fmla="*/ 0 h 441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172" h="4411014">
                <a:moveTo>
                  <a:pt x="55809" y="4391696"/>
                </a:moveTo>
                <a:cubicBezTo>
                  <a:pt x="27904" y="4401355"/>
                  <a:pt x="0" y="4411014"/>
                  <a:pt x="107324" y="4391696"/>
                </a:cubicBezTo>
                <a:cubicBezTo>
                  <a:pt x="214648" y="4372378"/>
                  <a:pt x="480811" y="4350913"/>
                  <a:pt x="699752" y="4275786"/>
                </a:cubicBezTo>
                <a:cubicBezTo>
                  <a:pt x="918693" y="4200659"/>
                  <a:pt x="1135487" y="4131972"/>
                  <a:pt x="1420969" y="3940936"/>
                </a:cubicBezTo>
                <a:cubicBezTo>
                  <a:pt x="1706451" y="3749900"/>
                  <a:pt x="2112136" y="3397877"/>
                  <a:pt x="2412643" y="3129567"/>
                </a:cubicBezTo>
                <a:cubicBezTo>
                  <a:pt x="2713150" y="2861257"/>
                  <a:pt x="3017950" y="2556456"/>
                  <a:pt x="3224012" y="2331076"/>
                </a:cubicBezTo>
                <a:cubicBezTo>
                  <a:pt x="3430074" y="2105696"/>
                  <a:pt x="3496614" y="2002665"/>
                  <a:pt x="3649014" y="1777285"/>
                </a:cubicBezTo>
                <a:cubicBezTo>
                  <a:pt x="3801414" y="1551905"/>
                  <a:pt x="3981719" y="1275009"/>
                  <a:pt x="4138412" y="978795"/>
                </a:cubicBezTo>
                <a:cubicBezTo>
                  <a:pt x="4295105" y="682581"/>
                  <a:pt x="4442138" y="341290"/>
                  <a:pt x="4589172" y="0"/>
                </a:cubicBezTo>
              </a:path>
            </a:pathLst>
          </a:custGeom>
          <a:ln w="476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4277" name="Rectangle 9">
            <a:extLst>
              <a:ext uri="{FF2B5EF4-FFF2-40B4-BE49-F238E27FC236}">
                <a16:creationId xmlns:a16="http://schemas.microsoft.com/office/drawing/2014/main" id="{FCAE3ABF-B241-004D-3C31-E47373540BD5}"/>
              </a:ext>
            </a:extLst>
          </p:cNvPr>
          <p:cNvSpPr>
            <a:spLocks noChangeArrowheads="1"/>
          </p:cNvSpPr>
          <p:nvPr/>
        </p:nvSpPr>
        <p:spPr bwMode="auto">
          <a:xfrm rot="-5400000">
            <a:off x="-59531" y="3194844"/>
            <a:ext cx="1709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Resistance</a:t>
            </a:r>
          </a:p>
        </p:txBody>
      </p:sp>
      <p:sp>
        <p:nvSpPr>
          <p:cNvPr id="54278" name="Rectangle 10">
            <a:extLst>
              <a:ext uri="{FF2B5EF4-FFF2-40B4-BE49-F238E27FC236}">
                <a16:creationId xmlns:a16="http://schemas.microsoft.com/office/drawing/2014/main" id="{44FF4F90-40FF-2E50-90AE-EB872F0AA5D1}"/>
              </a:ext>
            </a:extLst>
          </p:cNvPr>
          <p:cNvSpPr>
            <a:spLocks noChangeArrowheads="1"/>
          </p:cNvSpPr>
          <p:nvPr/>
        </p:nvSpPr>
        <p:spPr bwMode="auto">
          <a:xfrm>
            <a:off x="3810000" y="6096000"/>
            <a:ext cx="216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Vehicle Speed</a:t>
            </a:r>
          </a:p>
        </p:txBody>
      </p:sp>
      <p:sp>
        <p:nvSpPr>
          <p:cNvPr id="54279" name="Title 11">
            <a:extLst>
              <a:ext uri="{FF2B5EF4-FFF2-40B4-BE49-F238E27FC236}">
                <a16:creationId xmlns:a16="http://schemas.microsoft.com/office/drawing/2014/main" id="{05CCA5BE-1826-8620-243B-429114475D92}"/>
              </a:ext>
            </a:extLst>
          </p:cNvPr>
          <p:cNvSpPr>
            <a:spLocks noGrp="1" noChangeArrowheads="1"/>
          </p:cNvSpPr>
          <p:nvPr>
            <p:ph type="title"/>
          </p:nvPr>
        </p:nvSpPr>
        <p:spPr>
          <a:xfrm>
            <a:off x="930275" y="0"/>
            <a:ext cx="7772400" cy="914400"/>
          </a:xfrm>
        </p:spPr>
        <p:txBody>
          <a:bodyPr/>
          <a:lstStyle/>
          <a:p>
            <a:r>
              <a:rPr lang="en-US" altLang="en-US" sz="2800" dirty="0"/>
              <a:t>Steady Speed Resistance Curve</a:t>
            </a:r>
          </a:p>
        </p:txBody>
      </p:sp>
      <p:grpSp>
        <p:nvGrpSpPr>
          <p:cNvPr id="54280" name="Group 38">
            <a:extLst>
              <a:ext uri="{FF2B5EF4-FFF2-40B4-BE49-F238E27FC236}">
                <a16:creationId xmlns:a16="http://schemas.microsoft.com/office/drawing/2014/main" id="{C8D0940A-40DE-9C4E-8053-A57D9D7B3ABD}"/>
              </a:ext>
            </a:extLst>
          </p:cNvPr>
          <p:cNvGrpSpPr>
            <a:grpSpLocks/>
          </p:cNvGrpSpPr>
          <p:nvPr/>
        </p:nvGrpSpPr>
        <p:grpSpPr bwMode="auto">
          <a:xfrm>
            <a:off x="0" y="0"/>
            <a:ext cx="9144000" cy="6858000"/>
            <a:chOff x="0" y="0"/>
            <a:chExt cx="9144000" cy="6858000"/>
          </a:xfrm>
        </p:grpSpPr>
        <p:grpSp>
          <p:nvGrpSpPr>
            <p:cNvPr id="54281" name="Group 19">
              <a:extLst>
                <a:ext uri="{FF2B5EF4-FFF2-40B4-BE49-F238E27FC236}">
                  <a16:creationId xmlns:a16="http://schemas.microsoft.com/office/drawing/2014/main" id="{668B2B56-9FAC-6AF1-A86B-FD6011047FB7}"/>
                </a:ext>
              </a:extLst>
            </p:cNvPr>
            <p:cNvGrpSpPr>
              <a:grpSpLocks/>
            </p:cNvGrpSpPr>
            <p:nvPr/>
          </p:nvGrpSpPr>
          <p:grpSpPr bwMode="auto">
            <a:xfrm>
              <a:off x="0" y="0"/>
              <a:ext cx="9144000" cy="6858000"/>
              <a:chOff x="0" y="0"/>
              <a:chExt cx="9144000" cy="6858000"/>
            </a:xfrm>
          </p:grpSpPr>
          <p:grpSp>
            <p:nvGrpSpPr>
              <p:cNvPr id="54283" name="Group 8">
                <a:extLst>
                  <a:ext uri="{FF2B5EF4-FFF2-40B4-BE49-F238E27FC236}">
                    <a16:creationId xmlns:a16="http://schemas.microsoft.com/office/drawing/2014/main" id="{A227D309-D6B0-3D76-5744-AD3C323B9EEF}"/>
                  </a:ext>
                </a:extLst>
              </p:cNvPr>
              <p:cNvGrpSpPr>
                <a:grpSpLocks/>
              </p:cNvGrpSpPr>
              <p:nvPr/>
            </p:nvGrpSpPr>
            <p:grpSpPr bwMode="auto">
              <a:xfrm>
                <a:off x="0" y="0"/>
                <a:ext cx="9144000" cy="6858000"/>
                <a:chOff x="0" y="0"/>
                <a:chExt cx="5760" cy="4320"/>
              </a:xfrm>
            </p:grpSpPr>
            <p:grpSp>
              <p:nvGrpSpPr>
                <p:cNvPr id="54285" name="Group 9">
                  <a:extLst>
                    <a:ext uri="{FF2B5EF4-FFF2-40B4-BE49-F238E27FC236}">
                      <a16:creationId xmlns:a16="http://schemas.microsoft.com/office/drawing/2014/main" id="{0D467564-AD4E-5061-7E5D-F0A27418C116}"/>
                    </a:ext>
                  </a:extLst>
                </p:cNvPr>
                <p:cNvGrpSpPr>
                  <a:grpSpLocks/>
                </p:cNvGrpSpPr>
                <p:nvPr/>
              </p:nvGrpSpPr>
              <p:grpSpPr bwMode="auto">
                <a:xfrm>
                  <a:off x="0" y="0"/>
                  <a:ext cx="192" cy="4320"/>
                  <a:chOff x="0" y="-48"/>
                  <a:chExt cx="144" cy="4368"/>
                </a:xfrm>
              </p:grpSpPr>
              <p:sp>
                <p:nvSpPr>
                  <p:cNvPr id="54295" name="Rectangle 10">
                    <a:extLst>
                      <a:ext uri="{FF2B5EF4-FFF2-40B4-BE49-F238E27FC236}">
                        <a16:creationId xmlns:a16="http://schemas.microsoft.com/office/drawing/2014/main" id="{323D71C1-FB96-1B86-3A74-1258D7B40C0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96" name="Rectangle 11">
                    <a:extLst>
                      <a:ext uri="{FF2B5EF4-FFF2-40B4-BE49-F238E27FC236}">
                        <a16:creationId xmlns:a16="http://schemas.microsoft.com/office/drawing/2014/main" id="{6A92B1BA-AD42-5029-DDE2-BE7216402F9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4286" name="Group 12">
                  <a:extLst>
                    <a:ext uri="{FF2B5EF4-FFF2-40B4-BE49-F238E27FC236}">
                      <a16:creationId xmlns:a16="http://schemas.microsoft.com/office/drawing/2014/main" id="{8C0BB9C0-E5F3-79D4-8622-CB3D94691E79}"/>
                    </a:ext>
                  </a:extLst>
                </p:cNvPr>
                <p:cNvGrpSpPr>
                  <a:grpSpLocks/>
                </p:cNvGrpSpPr>
                <p:nvPr/>
              </p:nvGrpSpPr>
              <p:grpSpPr bwMode="auto">
                <a:xfrm>
                  <a:off x="5674" y="24"/>
                  <a:ext cx="86" cy="4296"/>
                  <a:chOff x="5616" y="-48"/>
                  <a:chExt cx="144" cy="4368"/>
                </a:xfrm>
              </p:grpSpPr>
              <p:sp>
                <p:nvSpPr>
                  <p:cNvPr id="54293" name="Rectangle 13">
                    <a:extLst>
                      <a:ext uri="{FF2B5EF4-FFF2-40B4-BE49-F238E27FC236}">
                        <a16:creationId xmlns:a16="http://schemas.microsoft.com/office/drawing/2014/main" id="{D881B0E0-4554-4F81-85EB-988BE009CCB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94" name="Rectangle 14">
                    <a:extLst>
                      <a:ext uri="{FF2B5EF4-FFF2-40B4-BE49-F238E27FC236}">
                        <a16:creationId xmlns:a16="http://schemas.microsoft.com/office/drawing/2014/main" id="{E827D374-18D3-EC9E-5FC3-A46FF38C10D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4287" name="Group 15">
                  <a:extLst>
                    <a:ext uri="{FF2B5EF4-FFF2-40B4-BE49-F238E27FC236}">
                      <a16:creationId xmlns:a16="http://schemas.microsoft.com/office/drawing/2014/main" id="{1E68B247-B298-8AD8-E820-B236269A53C5}"/>
                    </a:ext>
                  </a:extLst>
                </p:cNvPr>
                <p:cNvGrpSpPr>
                  <a:grpSpLocks/>
                </p:cNvGrpSpPr>
                <p:nvPr/>
              </p:nvGrpSpPr>
              <p:grpSpPr bwMode="auto">
                <a:xfrm>
                  <a:off x="144" y="0"/>
                  <a:ext cx="5616" cy="144"/>
                  <a:chOff x="96" y="-48"/>
                  <a:chExt cx="5520" cy="144"/>
                </a:xfrm>
              </p:grpSpPr>
              <p:sp>
                <p:nvSpPr>
                  <p:cNvPr id="54291" name="Rectangle 16">
                    <a:extLst>
                      <a:ext uri="{FF2B5EF4-FFF2-40B4-BE49-F238E27FC236}">
                        <a16:creationId xmlns:a16="http://schemas.microsoft.com/office/drawing/2014/main" id="{9D053C7D-7A5C-DE11-1FF8-B125149F8E6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92" name="Rectangle 17">
                    <a:extLst>
                      <a:ext uri="{FF2B5EF4-FFF2-40B4-BE49-F238E27FC236}">
                        <a16:creationId xmlns:a16="http://schemas.microsoft.com/office/drawing/2014/main" id="{2605E907-3657-94DF-05F7-4BC3AFA1A41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4288" name="Group 18">
                  <a:extLst>
                    <a:ext uri="{FF2B5EF4-FFF2-40B4-BE49-F238E27FC236}">
                      <a16:creationId xmlns:a16="http://schemas.microsoft.com/office/drawing/2014/main" id="{2B3CFBFD-AC90-BB3D-C1FA-79BE3122F50C}"/>
                    </a:ext>
                  </a:extLst>
                </p:cNvPr>
                <p:cNvGrpSpPr>
                  <a:grpSpLocks/>
                </p:cNvGrpSpPr>
                <p:nvPr/>
              </p:nvGrpSpPr>
              <p:grpSpPr bwMode="auto">
                <a:xfrm>
                  <a:off x="144" y="4234"/>
                  <a:ext cx="5616" cy="86"/>
                  <a:chOff x="96" y="4176"/>
                  <a:chExt cx="5520" cy="144"/>
                </a:xfrm>
              </p:grpSpPr>
              <p:sp>
                <p:nvSpPr>
                  <p:cNvPr id="54289" name="Rectangle 19">
                    <a:extLst>
                      <a:ext uri="{FF2B5EF4-FFF2-40B4-BE49-F238E27FC236}">
                        <a16:creationId xmlns:a16="http://schemas.microsoft.com/office/drawing/2014/main" id="{2129FCBD-DC26-A204-93A2-4F4E0A97237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290" name="Rectangle 20">
                    <a:extLst>
                      <a:ext uri="{FF2B5EF4-FFF2-40B4-BE49-F238E27FC236}">
                        <a16:creationId xmlns:a16="http://schemas.microsoft.com/office/drawing/2014/main" id="{EDF334B3-698C-E542-F0BB-F9B2E7FA4EA6}"/>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9" name="Rectangle 21">
                <a:extLst>
                  <a:ext uri="{FF2B5EF4-FFF2-40B4-BE49-F238E27FC236}">
                    <a16:creationId xmlns:a16="http://schemas.microsoft.com/office/drawing/2014/main" id="{A5D57A5B-6674-1740-3600-18C6AE72CD5D}"/>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4282" name="Picture 42" descr="A picture containing shape&#10;&#10;Description automatically generated">
              <a:extLst>
                <a:ext uri="{FF2B5EF4-FFF2-40B4-BE49-F238E27FC236}">
                  <a16:creationId xmlns:a16="http://schemas.microsoft.com/office/drawing/2014/main" id="{1CEB4F1A-A564-407F-06FD-E0ACBE4C0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42DE49F-8EFA-379D-BBD5-FD8DA7BB87C2}"/>
              </a:ext>
            </a:extLst>
          </p:cNvPr>
          <p:cNvSpPr>
            <a:spLocks noGrp="1" noChangeArrowheads="1"/>
          </p:cNvSpPr>
          <p:nvPr>
            <p:ph type="title"/>
          </p:nvPr>
        </p:nvSpPr>
        <p:spPr>
          <a:xfrm>
            <a:off x="687388" y="147638"/>
            <a:ext cx="7772400" cy="1143000"/>
          </a:xfrm>
        </p:spPr>
        <p:txBody>
          <a:bodyPr/>
          <a:lstStyle/>
          <a:p>
            <a:r>
              <a:rPr lang="en-US" altLang="en-US" sz="2800" dirty="0"/>
              <a:t>Inertial or Transient Forces</a:t>
            </a:r>
          </a:p>
        </p:txBody>
      </p:sp>
      <p:sp>
        <p:nvSpPr>
          <p:cNvPr id="25603" name="Content Placeholder 2">
            <a:extLst>
              <a:ext uri="{FF2B5EF4-FFF2-40B4-BE49-F238E27FC236}">
                <a16:creationId xmlns:a16="http://schemas.microsoft.com/office/drawing/2014/main" id="{37EAE3A9-1AAD-C731-99D2-76039D7564E8}"/>
              </a:ext>
            </a:extLst>
          </p:cNvPr>
          <p:cNvSpPr>
            <a:spLocks noGrp="1" noChangeArrowheads="1"/>
          </p:cNvSpPr>
          <p:nvPr>
            <p:ph idx="1"/>
          </p:nvPr>
        </p:nvSpPr>
        <p:spPr>
          <a:xfrm>
            <a:off x="533400" y="1290638"/>
            <a:ext cx="8229600" cy="4368800"/>
          </a:xfrm>
        </p:spPr>
        <p:txBody>
          <a:bodyPr/>
          <a:lstStyle/>
          <a:p>
            <a:pPr eaLnBrk="1" hangingPunct="1">
              <a:lnSpc>
                <a:spcPct val="90000"/>
              </a:lnSpc>
            </a:pPr>
            <a:r>
              <a:rPr lang="en-US" altLang="en-US" sz="2400">
                <a:cs typeface="Times New Roman" panose="02020603050405020304" pitchFamily="18" charset="0"/>
              </a:rPr>
              <a:t>Transient forces are primarily comprised of acceleration related forces where a change in velocity is required.  </a:t>
            </a:r>
          </a:p>
          <a:p>
            <a:pPr eaLnBrk="1" hangingPunct="1">
              <a:lnSpc>
                <a:spcPct val="90000"/>
              </a:lnSpc>
            </a:pPr>
            <a:r>
              <a:rPr lang="en-US" altLang="en-US" sz="2400">
                <a:cs typeface="Times New Roman" panose="02020603050405020304" pitchFamily="18" charset="0"/>
              </a:rPr>
              <a:t>These include:</a:t>
            </a:r>
          </a:p>
          <a:p>
            <a:pPr eaLnBrk="1" hangingPunct="1">
              <a:lnSpc>
                <a:spcPct val="90000"/>
              </a:lnSpc>
            </a:pPr>
            <a:r>
              <a:rPr lang="en-US" altLang="en-US" sz="2400">
                <a:cs typeface="Times New Roman" panose="02020603050405020304" pitchFamily="18" charset="0"/>
              </a:rPr>
              <a:t>The rotational inertia requirements (F</a:t>
            </a:r>
            <a:r>
              <a:rPr lang="en-US" altLang="en-US" sz="2400" baseline="-25000">
                <a:cs typeface="Times New Roman" panose="02020603050405020304" pitchFamily="18" charset="0"/>
              </a:rPr>
              <a:t>I</a:t>
            </a:r>
            <a:r>
              <a:rPr lang="en-US" altLang="en-US" sz="2400" baseline="-25000">
                <a:cs typeface="Times New Roman" panose="02020603050405020304" pitchFamily="18" charset="0"/>
                <a:sym typeface="Symbol" panose="05050102010706020507" pitchFamily="18" charset="2"/>
              </a:rPr>
              <a:t></a:t>
            </a:r>
            <a:r>
              <a:rPr lang="en-US" altLang="en-US" sz="2400">
                <a:cs typeface="Times New Roman" panose="02020603050405020304" pitchFamily="18" charset="0"/>
              </a:rPr>
              <a:t> ) and </a:t>
            </a:r>
          </a:p>
          <a:p>
            <a:pPr eaLnBrk="1" hangingPunct="1">
              <a:lnSpc>
                <a:spcPct val="90000"/>
              </a:lnSpc>
            </a:pPr>
            <a:r>
              <a:rPr lang="en-US" altLang="en-US" sz="2400">
                <a:cs typeface="Times New Roman" panose="02020603050405020304" pitchFamily="18" charset="0"/>
              </a:rPr>
              <a:t>the translational mass (F</a:t>
            </a:r>
            <a:r>
              <a:rPr lang="en-US" altLang="en-US" sz="2400" baseline="-25000">
                <a:cs typeface="Times New Roman" panose="02020603050405020304" pitchFamily="18" charset="0"/>
              </a:rPr>
              <a:t>ma</a:t>
            </a:r>
            <a:r>
              <a:rPr lang="en-US" altLang="en-US" sz="2400">
                <a:cs typeface="Times New Roman" panose="02020603050405020304" pitchFamily="18" charset="0"/>
              </a:rPr>
              <a:t>). </a:t>
            </a:r>
          </a:p>
          <a:p>
            <a:pPr eaLnBrk="1" hangingPunct="1">
              <a:lnSpc>
                <a:spcPct val="90000"/>
              </a:lnSpc>
            </a:pPr>
            <a:r>
              <a:rPr lang="en-US" altLang="en-US" sz="2400">
                <a:cs typeface="Times New Roman" panose="02020603050405020304" pitchFamily="18" charset="0"/>
              </a:rPr>
              <a:t>If rotational mass is added to a translating vehicle, it adds not only rotational inertia but also translational inertia. </a:t>
            </a:r>
          </a:p>
          <a:p>
            <a:endParaRPr lang="en-US" altLang="en-US" sz="2400">
              <a:cs typeface="Times New Roman" panose="02020603050405020304" pitchFamily="18" charset="0"/>
            </a:endParaRPr>
          </a:p>
        </p:txBody>
      </p:sp>
      <p:grpSp>
        <p:nvGrpSpPr>
          <p:cNvPr id="55300" name="Group 38">
            <a:extLst>
              <a:ext uri="{FF2B5EF4-FFF2-40B4-BE49-F238E27FC236}">
                <a16:creationId xmlns:a16="http://schemas.microsoft.com/office/drawing/2014/main" id="{0C1E837C-7914-40EE-0405-7B92220B15FB}"/>
              </a:ext>
            </a:extLst>
          </p:cNvPr>
          <p:cNvGrpSpPr>
            <a:grpSpLocks/>
          </p:cNvGrpSpPr>
          <p:nvPr/>
        </p:nvGrpSpPr>
        <p:grpSpPr bwMode="auto">
          <a:xfrm>
            <a:off x="0" y="0"/>
            <a:ext cx="9144000" cy="6858000"/>
            <a:chOff x="0" y="0"/>
            <a:chExt cx="9144000" cy="6858000"/>
          </a:xfrm>
        </p:grpSpPr>
        <p:grpSp>
          <p:nvGrpSpPr>
            <p:cNvPr id="55301" name="Group 19">
              <a:extLst>
                <a:ext uri="{FF2B5EF4-FFF2-40B4-BE49-F238E27FC236}">
                  <a16:creationId xmlns:a16="http://schemas.microsoft.com/office/drawing/2014/main" id="{280AA8E2-128F-140D-3785-21D3A74D252C}"/>
                </a:ext>
              </a:extLst>
            </p:cNvPr>
            <p:cNvGrpSpPr>
              <a:grpSpLocks/>
            </p:cNvGrpSpPr>
            <p:nvPr/>
          </p:nvGrpSpPr>
          <p:grpSpPr bwMode="auto">
            <a:xfrm>
              <a:off x="0" y="0"/>
              <a:ext cx="9144000" cy="6858000"/>
              <a:chOff x="0" y="0"/>
              <a:chExt cx="9144000" cy="6858000"/>
            </a:xfrm>
          </p:grpSpPr>
          <p:grpSp>
            <p:nvGrpSpPr>
              <p:cNvPr id="55303" name="Group 8">
                <a:extLst>
                  <a:ext uri="{FF2B5EF4-FFF2-40B4-BE49-F238E27FC236}">
                    <a16:creationId xmlns:a16="http://schemas.microsoft.com/office/drawing/2014/main" id="{826BD863-4AE5-7AC2-B78F-C8257797E082}"/>
                  </a:ext>
                </a:extLst>
              </p:cNvPr>
              <p:cNvGrpSpPr>
                <a:grpSpLocks/>
              </p:cNvGrpSpPr>
              <p:nvPr/>
            </p:nvGrpSpPr>
            <p:grpSpPr bwMode="auto">
              <a:xfrm>
                <a:off x="0" y="0"/>
                <a:ext cx="9144000" cy="6858000"/>
                <a:chOff x="0" y="0"/>
                <a:chExt cx="5760" cy="4320"/>
              </a:xfrm>
            </p:grpSpPr>
            <p:grpSp>
              <p:nvGrpSpPr>
                <p:cNvPr id="55305" name="Group 9">
                  <a:extLst>
                    <a:ext uri="{FF2B5EF4-FFF2-40B4-BE49-F238E27FC236}">
                      <a16:creationId xmlns:a16="http://schemas.microsoft.com/office/drawing/2014/main" id="{A9068A0A-4554-3E40-4942-FF86DF5B97B3}"/>
                    </a:ext>
                  </a:extLst>
                </p:cNvPr>
                <p:cNvGrpSpPr>
                  <a:grpSpLocks/>
                </p:cNvGrpSpPr>
                <p:nvPr/>
              </p:nvGrpSpPr>
              <p:grpSpPr bwMode="auto">
                <a:xfrm>
                  <a:off x="0" y="0"/>
                  <a:ext cx="192" cy="4320"/>
                  <a:chOff x="0" y="-48"/>
                  <a:chExt cx="144" cy="4368"/>
                </a:xfrm>
              </p:grpSpPr>
              <p:sp>
                <p:nvSpPr>
                  <p:cNvPr id="55315" name="Rectangle 10">
                    <a:extLst>
                      <a:ext uri="{FF2B5EF4-FFF2-40B4-BE49-F238E27FC236}">
                        <a16:creationId xmlns:a16="http://schemas.microsoft.com/office/drawing/2014/main" id="{1EC85FFB-0EB1-58E1-12F3-216CF2DD75F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16" name="Rectangle 11">
                    <a:extLst>
                      <a:ext uri="{FF2B5EF4-FFF2-40B4-BE49-F238E27FC236}">
                        <a16:creationId xmlns:a16="http://schemas.microsoft.com/office/drawing/2014/main" id="{72798F0C-489C-6B67-749A-8F546E55D63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5306" name="Group 12">
                  <a:extLst>
                    <a:ext uri="{FF2B5EF4-FFF2-40B4-BE49-F238E27FC236}">
                      <a16:creationId xmlns:a16="http://schemas.microsoft.com/office/drawing/2014/main" id="{C24DAE53-C6C2-E899-6600-0221238D8D46}"/>
                    </a:ext>
                  </a:extLst>
                </p:cNvPr>
                <p:cNvGrpSpPr>
                  <a:grpSpLocks/>
                </p:cNvGrpSpPr>
                <p:nvPr/>
              </p:nvGrpSpPr>
              <p:grpSpPr bwMode="auto">
                <a:xfrm>
                  <a:off x="5674" y="24"/>
                  <a:ext cx="86" cy="4296"/>
                  <a:chOff x="5616" y="-48"/>
                  <a:chExt cx="144" cy="4368"/>
                </a:xfrm>
              </p:grpSpPr>
              <p:sp>
                <p:nvSpPr>
                  <p:cNvPr id="55313" name="Rectangle 13">
                    <a:extLst>
                      <a:ext uri="{FF2B5EF4-FFF2-40B4-BE49-F238E27FC236}">
                        <a16:creationId xmlns:a16="http://schemas.microsoft.com/office/drawing/2014/main" id="{BA706CEE-F7C8-2BCF-A4CE-87C9620F2F1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14" name="Rectangle 14">
                    <a:extLst>
                      <a:ext uri="{FF2B5EF4-FFF2-40B4-BE49-F238E27FC236}">
                        <a16:creationId xmlns:a16="http://schemas.microsoft.com/office/drawing/2014/main" id="{0FC8EC3F-2526-DDEE-AA0F-E2FE0EBE858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5307" name="Group 15">
                  <a:extLst>
                    <a:ext uri="{FF2B5EF4-FFF2-40B4-BE49-F238E27FC236}">
                      <a16:creationId xmlns:a16="http://schemas.microsoft.com/office/drawing/2014/main" id="{E2972BD1-D1B0-2B32-34EB-82EF8FF22A7D}"/>
                    </a:ext>
                  </a:extLst>
                </p:cNvPr>
                <p:cNvGrpSpPr>
                  <a:grpSpLocks/>
                </p:cNvGrpSpPr>
                <p:nvPr/>
              </p:nvGrpSpPr>
              <p:grpSpPr bwMode="auto">
                <a:xfrm>
                  <a:off x="144" y="0"/>
                  <a:ext cx="5616" cy="144"/>
                  <a:chOff x="96" y="-48"/>
                  <a:chExt cx="5520" cy="144"/>
                </a:xfrm>
              </p:grpSpPr>
              <p:sp>
                <p:nvSpPr>
                  <p:cNvPr id="55311" name="Rectangle 16">
                    <a:extLst>
                      <a:ext uri="{FF2B5EF4-FFF2-40B4-BE49-F238E27FC236}">
                        <a16:creationId xmlns:a16="http://schemas.microsoft.com/office/drawing/2014/main" id="{335E099A-3A15-A16F-F8A2-CE972E214D6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12" name="Rectangle 17">
                    <a:extLst>
                      <a:ext uri="{FF2B5EF4-FFF2-40B4-BE49-F238E27FC236}">
                        <a16:creationId xmlns:a16="http://schemas.microsoft.com/office/drawing/2014/main" id="{97004C29-7CB2-1C5C-017D-29A089CD693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5308" name="Group 18">
                  <a:extLst>
                    <a:ext uri="{FF2B5EF4-FFF2-40B4-BE49-F238E27FC236}">
                      <a16:creationId xmlns:a16="http://schemas.microsoft.com/office/drawing/2014/main" id="{4A534D99-021B-4CC0-305D-05B1D9753F37}"/>
                    </a:ext>
                  </a:extLst>
                </p:cNvPr>
                <p:cNvGrpSpPr>
                  <a:grpSpLocks/>
                </p:cNvGrpSpPr>
                <p:nvPr/>
              </p:nvGrpSpPr>
              <p:grpSpPr bwMode="auto">
                <a:xfrm>
                  <a:off x="144" y="4234"/>
                  <a:ext cx="5616" cy="86"/>
                  <a:chOff x="96" y="4176"/>
                  <a:chExt cx="5520" cy="144"/>
                </a:xfrm>
              </p:grpSpPr>
              <p:sp>
                <p:nvSpPr>
                  <p:cNvPr id="55309" name="Rectangle 19">
                    <a:extLst>
                      <a:ext uri="{FF2B5EF4-FFF2-40B4-BE49-F238E27FC236}">
                        <a16:creationId xmlns:a16="http://schemas.microsoft.com/office/drawing/2014/main" id="{E76467E8-734D-82BB-7539-DBA18D9B6EB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10" name="Rectangle 20">
                    <a:extLst>
                      <a:ext uri="{FF2B5EF4-FFF2-40B4-BE49-F238E27FC236}">
                        <a16:creationId xmlns:a16="http://schemas.microsoft.com/office/drawing/2014/main" id="{95EF4402-F281-6E3F-820F-00502EF4194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95E67D01-6B3B-4F1F-D07E-0DBF932F4EA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5302" name="Picture 42" descr="A picture containing shape&#10;&#10;Description automatically generated">
              <a:extLst>
                <a:ext uri="{FF2B5EF4-FFF2-40B4-BE49-F238E27FC236}">
                  <a16:creationId xmlns:a16="http://schemas.microsoft.com/office/drawing/2014/main" id="{8D486DEE-AEC1-F234-67D8-FB9A03C6F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dissolv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dissolve">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dissolve">
                                      <p:cBhvr>
                                        <p:cTn id="17" dur="5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dissolve">
                                      <p:cBhvr>
                                        <p:cTn id="22" dur="500"/>
                                        <p:tgtEl>
                                          <p:spTgt spid="256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dissolve">
                                      <p:cBhvr>
                                        <p:cTn id="27"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EA2C528-B03E-A328-499F-89CCB9666DA2}"/>
              </a:ext>
            </a:extLst>
          </p:cNvPr>
          <p:cNvSpPr>
            <a:spLocks noGrp="1" noChangeArrowheads="1"/>
          </p:cNvSpPr>
          <p:nvPr>
            <p:ph type="title"/>
          </p:nvPr>
        </p:nvSpPr>
        <p:spPr>
          <a:xfrm>
            <a:off x="-182563" y="38100"/>
            <a:ext cx="7772401" cy="1143000"/>
          </a:xfrm>
        </p:spPr>
        <p:txBody>
          <a:bodyPr/>
          <a:lstStyle/>
          <a:p>
            <a:r>
              <a:rPr lang="en-US" altLang="en-US" sz="2800" dirty="0"/>
              <a:t>Overall Inertial Resistance of A vehicle</a:t>
            </a:r>
          </a:p>
        </p:txBody>
      </p:sp>
      <p:graphicFrame>
        <p:nvGraphicFramePr>
          <p:cNvPr id="16386" name="Object 2">
            <a:extLst>
              <a:ext uri="{FF2B5EF4-FFF2-40B4-BE49-F238E27FC236}">
                <a16:creationId xmlns:a16="http://schemas.microsoft.com/office/drawing/2014/main" id="{4AB5A91B-8297-B085-FAD2-52C3ED9CACB1}"/>
              </a:ext>
            </a:extLst>
          </p:cNvPr>
          <p:cNvGraphicFramePr>
            <a:graphicFrameLocks noChangeAspect="1"/>
          </p:cNvGraphicFramePr>
          <p:nvPr/>
        </p:nvGraphicFramePr>
        <p:xfrm>
          <a:off x="2667000" y="1611313"/>
          <a:ext cx="3179763" cy="685800"/>
        </p:xfrm>
        <a:graphic>
          <a:graphicData uri="http://schemas.openxmlformats.org/presentationml/2006/ole">
            <mc:AlternateContent xmlns:mc="http://schemas.openxmlformats.org/markup-compatibility/2006">
              <mc:Choice xmlns:v="urn:schemas-microsoft-com:vml" Requires="v">
                <p:oleObj name="Equation" r:id="rId2" imgW="1091726" imgH="241195" progId="Equation.3">
                  <p:embed/>
                </p:oleObj>
              </mc:Choice>
              <mc:Fallback>
                <p:oleObj name="Equation" r:id="rId2" imgW="1091726" imgH="241195"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11313"/>
                        <a:ext cx="3179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8" name="Rectangle 4">
            <a:extLst>
              <a:ext uri="{FF2B5EF4-FFF2-40B4-BE49-F238E27FC236}">
                <a16:creationId xmlns:a16="http://schemas.microsoft.com/office/drawing/2014/main" id="{866B074E-5759-2588-3EC9-93905A137D27}"/>
              </a:ext>
            </a:extLst>
          </p:cNvPr>
          <p:cNvSpPr>
            <a:spLocks noChangeArrowheads="1"/>
          </p:cNvSpPr>
          <p:nvPr/>
        </p:nvSpPr>
        <p:spPr bwMode="auto">
          <a:xfrm>
            <a:off x="152400" y="2649538"/>
            <a:ext cx="87503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cs typeface="Times New Roman" panose="02020603050405020304" pitchFamily="18" charset="0"/>
              </a:rPr>
              <a:t>where:</a:t>
            </a:r>
          </a:p>
          <a:p>
            <a:pPr>
              <a:spcBef>
                <a:spcPct val="0"/>
              </a:spcBef>
              <a:buFontTx/>
              <a:buNone/>
            </a:pPr>
            <a:r>
              <a:rPr lang="en-US" altLang="en-US" sz="2400">
                <a:cs typeface="Times New Roman" panose="02020603050405020304" pitchFamily="18" charset="0"/>
              </a:rPr>
              <a:t>F</a:t>
            </a:r>
            <a:r>
              <a:rPr lang="en-US" altLang="en-US" sz="2400" i="1" baseline="-25000">
                <a:cs typeface="Times New Roman" panose="02020603050405020304" pitchFamily="18" charset="0"/>
              </a:rPr>
              <a:t>IR</a:t>
            </a:r>
            <a:r>
              <a:rPr lang="en-US" altLang="en-US" sz="2400">
                <a:cs typeface="Times New Roman" panose="02020603050405020304" pitchFamily="18" charset="0"/>
              </a:rPr>
              <a:t> = inertia resistance [N]         </a:t>
            </a:r>
          </a:p>
          <a:p>
            <a:pPr>
              <a:spcBef>
                <a:spcPct val="0"/>
              </a:spcBef>
              <a:buFontTx/>
              <a:buNone/>
            </a:pPr>
            <a:r>
              <a:rPr lang="en-US" altLang="en-US" sz="2400" i="1">
                <a:cs typeface="Times New Roman" panose="02020603050405020304" pitchFamily="18" charset="0"/>
              </a:rPr>
              <a:t>m</a:t>
            </a:r>
            <a:r>
              <a:rPr lang="en-US" altLang="en-US" sz="2400" i="1" baseline="-25000">
                <a:cs typeface="Times New Roman" panose="02020603050405020304" pitchFamily="18" charset="0"/>
              </a:rPr>
              <a:t>eff-vehicle</a:t>
            </a:r>
            <a:r>
              <a:rPr lang="en-US" altLang="en-US" sz="2400">
                <a:cs typeface="Times New Roman" panose="02020603050405020304" pitchFamily="18" charset="0"/>
              </a:rPr>
              <a:t> = Vehicle mass + Equivalent mass of rotating parts [kg]</a:t>
            </a:r>
          </a:p>
          <a:p>
            <a:pPr>
              <a:spcBef>
                <a:spcPct val="0"/>
              </a:spcBef>
              <a:buFontTx/>
              <a:buNone/>
            </a:pPr>
            <a:r>
              <a:rPr lang="en-US" altLang="en-US" sz="2400" i="1">
                <a:cs typeface="Times New Roman" panose="02020603050405020304" pitchFamily="18" charset="0"/>
              </a:rPr>
              <a:t>a</a:t>
            </a:r>
            <a:r>
              <a:rPr lang="en-US" altLang="en-US" sz="2400">
                <a:cs typeface="Times New Roman" panose="02020603050405020304" pitchFamily="18" charset="0"/>
              </a:rPr>
              <a:t> = car acceleration [m/s</a:t>
            </a:r>
            <a:r>
              <a:rPr lang="en-US" altLang="en-US" sz="2400" baseline="30000">
                <a:cs typeface="Times New Roman" panose="02020603050405020304" pitchFamily="18" charset="0"/>
              </a:rPr>
              <a:t>2</a:t>
            </a:r>
            <a:r>
              <a:rPr lang="en-US" altLang="en-US" sz="2400">
                <a:cs typeface="Times New Roman" panose="02020603050405020304" pitchFamily="18" charset="0"/>
              </a:rPr>
              <a:t>], </a:t>
            </a:r>
          </a:p>
          <a:p>
            <a:pPr>
              <a:spcBef>
                <a:spcPct val="0"/>
              </a:spcBef>
              <a:buFontTx/>
              <a:buNone/>
            </a:pPr>
            <a:r>
              <a:rPr lang="en-US" altLang="en-US" sz="2400">
                <a:cs typeface="Times New Roman" panose="02020603050405020304" pitchFamily="18" charset="0"/>
              </a:rPr>
              <a:t>(from 0 to 100 km/h in: 6 s (4.63 m/s</a:t>
            </a:r>
            <a:r>
              <a:rPr lang="en-US" altLang="en-US" sz="2400" baseline="30000">
                <a:cs typeface="Times New Roman" panose="02020603050405020304" pitchFamily="18" charset="0"/>
              </a:rPr>
              <a:t>2</a:t>
            </a:r>
            <a:r>
              <a:rPr lang="en-US" altLang="en-US" sz="2400">
                <a:cs typeface="Times New Roman" panose="02020603050405020304" pitchFamily="18" charset="0"/>
              </a:rPr>
              <a:t>), 18 s (1.543 m/s</a:t>
            </a:r>
            <a:r>
              <a:rPr lang="en-US" altLang="en-US" sz="2400" baseline="30000">
                <a:cs typeface="Times New Roman" panose="02020603050405020304" pitchFamily="18" charset="0"/>
              </a:rPr>
              <a:t>2</a:t>
            </a:r>
            <a:r>
              <a:rPr lang="en-US" altLang="en-US" sz="2400">
                <a:cs typeface="Times New Roman" panose="02020603050405020304" pitchFamily="18" charset="0"/>
              </a:rPr>
              <a:t>))</a:t>
            </a:r>
          </a:p>
          <a:p>
            <a:pPr>
              <a:spcBef>
                <a:spcPct val="0"/>
              </a:spcBef>
              <a:buFontTx/>
              <a:buNone/>
            </a:pPr>
            <a:endParaRPr lang="en-US" altLang="en-US" sz="2400">
              <a:cs typeface="Times New Roman" panose="02020603050405020304" pitchFamily="18" charset="0"/>
            </a:endParaRPr>
          </a:p>
          <a:p>
            <a:pPr>
              <a:spcBef>
                <a:spcPct val="0"/>
              </a:spcBef>
              <a:buFontTx/>
              <a:buNone/>
            </a:pPr>
            <a:endParaRPr lang="en-US" altLang="en-US" sz="2400">
              <a:cs typeface="Times New Roman" panose="02020603050405020304" pitchFamily="18" charset="0"/>
            </a:endParaRPr>
          </a:p>
        </p:txBody>
      </p:sp>
      <p:grpSp>
        <p:nvGrpSpPr>
          <p:cNvPr id="56325" name="Group 38">
            <a:extLst>
              <a:ext uri="{FF2B5EF4-FFF2-40B4-BE49-F238E27FC236}">
                <a16:creationId xmlns:a16="http://schemas.microsoft.com/office/drawing/2014/main" id="{E8441A8D-FBF9-1726-6E81-012F01C3994A}"/>
              </a:ext>
            </a:extLst>
          </p:cNvPr>
          <p:cNvGrpSpPr>
            <a:grpSpLocks/>
          </p:cNvGrpSpPr>
          <p:nvPr/>
        </p:nvGrpSpPr>
        <p:grpSpPr bwMode="auto">
          <a:xfrm>
            <a:off x="0" y="0"/>
            <a:ext cx="9144000" cy="6858000"/>
            <a:chOff x="0" y="0"/>
            <a:chExt cx="9144000" cy="6858000"/>
          </a:xfrm>
        </p:grpSpPr>
        <p:grpSp>
          <p:nvGrpSpPr>
            <p:cNvPr id="56326" name="Group 19">
              <a:extLst>
                <a:ext uri="{FF2B5EF4-FFF2-40B4-BE49-F238E27FC236}">
                  <a16:creationId xmlns:a16="http://schemas.microsoft.com/office/drawing/2014/main" id="{DCF34FEC-95AB-2461-D3F5-D4AB365B5615}"/>
                </a:ext>
              </a:extLst>
            </p:cNvPr>
            <p:cNvGrpSpPr>
              <a:grpSpLocks/>
            </p:cNvGrpSpPr>
            <p:nvPr/>
          </p:nvGrpSpPr>
          <p:grpSpPr bwMode="auto">
            <a:xfrm>
              <a:off x="0" y="0"/>
              <a:ext cx="9144000" cy="6858000"/>
              <a:chOff x="0" y="0"/>
              <a:chExt cx="9144000" cy="6858000"/>
            </a:xfrm>
          </p:grpSpPr>
          <p:grpSp>
            <p:nvGrpSpPr>
              <p:cNvPr id="56328" name="Group 8">
                <a:extLst>
                  <a:ext uri="{FF2B5EF4-FFF2-40B4-BE49-F238E27FC236}">
                    <a16:creationId xmlns:a16="http://schemas.microsoft.com/office/drawing/2014/main" id="{9EFEB4DE-380C-265A-B496-522D40F9EABD}"/>
                  </a:ext>
                </a:extLst>
              </p:cNvPr>
              <p:cNvGrpSpPr>
                <a:grpSpLocks/>
              </p:cNvGrpSpPr>
              <p:nvPr/>
            </p:nvGrpSpPr>
            <p:grpSpPr bwMode="auto">
              <a:xfrm>
                <a:off x="0" y="0"/>
                <a:ext cx="9144000" cy="6858000"/>
                <a:chOff x="0" y="0"/>
                <a:chExt cx="5760" cy="4320"/>
              </a:xfrm>
            </p:grpSpPr>
            <p:grpSp>
              <p:nvGrpSpPr>
                <p:cNvPr id="56330" name="Group 9">
                  <a:extLst>
                    <a:ext uri="{FF2B5EF4-FFF2-40B4-BE49-F238E27FC236}">
                      <a16:creationId xmlns:a16="http://schemas.microsoft.com/office/drawing/2014/main" id="{7267041D-4317-C4BD-7C5F-F159CB92697E}"/>
                    </a:ext>
                  </a:extLst>
                </p:cNvPr>
                <p:cNvGrpSpPr>
                  <a:grpSpLocks/>
                </p:cNvGrpSpPr>
                <p:nvPr/>
              </p:nvGrpSpPr>
              <p:grpSpPr bwMode="auto">
                <a:xfrm>
                  <a:off x="0" y="0"/>
                  <a:ext cx="192" cy="4320"/>
                  <a:chOff x="0" y="-48"/>
                  <a:chExt cx="144" cy="4368"/>
                </a:xfrm>
              </p:grpSpPr>
              <p:sp>
                <p:nvSpPr>
                  <p:cNvPr id="56340" name="Rectangle 10">
                    <a:extLst>
                      <a:ext uri="{FF2B5EF4-FFF2-40B4-BE49-F238E27FC236}">
                        <a16:creationId xmlns:a16="http://schemas.microsoft.com/office/drawing/2014/main" id="{833859C5-24FE-ACB6-B45D-A764B6033AA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41" name="Rectangle 11">
                    <a:extLst>
                      <a:ext uri="{FF2B5EF4-FFF2-40B4-BE49-F238E27FC236}">
                        <a16:creationId xmlns:a16="http://schemas.microsoft.com/office/drawing/2014/main" id="{24D902D6-1A85-95B4-F8F9-E1AAD1DA603F}"/>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6331" name="Group 12">
                  <a:extLst>
                    <a:ext uri="{FF2B5EF4-FFF2-40B4-BE49-F238E27FC236}">
                      <a16:creationId xmlns:a16="http://schemas.microsoft.com/office/drawing/2014/main" id="{F203F0BC-EDBD-000C-BF2F-3D998F4863C5}"/>
                    </a:ext>
                  </a:extLst>
                </p:cNvPr>
                <p:cNvGrpSpPr>
                  <a:grpSpLocks/>
                </p:cNvGrpSpPr>
                <p:nvPr/>
              </p:nvGrpSpPr>
              <p:grpSpPr bwMode="auto">
                <a:xfrm>
                  <a:off x="5674" y="24"/>
                  <a:ext cx="86" cy="4296"/>
                  <a:chOff x="5616" y="-48"/>
                  <a:chExt cx="144" cy="4368"/>
                </a:xfrm>
              </p:grpSpPr>
              <p:sp>
                <p:nvSpPr>
                  <p:cNvPr id="56338" name="Rectangle 13">
                    <a:extLst>
                      <a:ext uri="{FF2B5EF4-FFF2-40B4-BE49-F238E27FC236}">
                        <a16:creationId xmlns:a16="http://schemas.microsoft.com/office/drawing/2014/main" id="{5321D768-0FD4-0245-910E-91E04E114FF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39" name="Rectangle 14">
                    <a:extLst>
                      <a:ext uri="{FF2B5EF4-FFF2-40B4-BE49-F238E27FC236}">
                        <a16:creationId xmlns:a16="http://schemas.microsoft.com/office/drawing/2014/main" id="{E191BB85-DEC9-0547-D884-E42AA1C8E3A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6332" name="Group 15">
                  <a:extLst>
                    <a:ext uri="{FF2B5EF4-FFF2-40B4-BE49-F238E27FC236}">
                      <a16:creationId xmlns:a16="http://schemas.microsoft.com/office/drawing/2014/main" id="{A1C94656-192B-A3A5-3E12-6FF3EDAD54FF}"/>
                    </a:ext>
                  </a:extLst>
                </p:cNvPr>
                <p:cNvGrpSpPr>
                  <a:grpSpLocks/>
                </p:cNvGrpSpPr>
                <p:nvPr/>
              </p:nvGrpSpPr>
              <p:grpSpPr bwMode="auto">
                <a:xfrm>
                  <a:off x="144" y="0"/>
                  <a:ext cx="5616" cy="144"/>
                  <a:chOff x="96" y="-48"/>
                  <a:chExt cx="5520" cy="144"/>
                </a:xfrm>
              </p:grpSpPr>
              <p:sp>
                <p:nvSpPr>
                  <p:cNvPr id="56336" name="Rectangle 16">
                    <a:extLst>
                      <a:ext uri="{FF2B5EF4-FFF2-40B4-BE49-F238E27FC236}">
                        <a16:creationId xmlns:a16="http://schemas.microsoft.com/office/drawing/2014/main" id="{AF3FFA1B-9657-0F07-FCD3-8B28B67A0CC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37" name="Rectangle 17">
                    <a:extLst>
                      <a:ext uri="{FF2B5EF4-FFF2-40B4-BE49-F238E27FC236}">
                        <a16:creationId xmlns:a16="http://schemas.microsoft.com/office/drawing/2014/main" id="{4A78ABE9-EA76-B6F1-2592-0D0ACBD8F3B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6333" name="Group 18">
                  <a:extLst>
                    <a:ext uri="{FF2B5EF4-FFF2-40B4-BE49-F238E27FC236}">
                      <a16:creationId xmlns:a16="http://schemas.microsoft.com/office/drawing/2014/main" id="{11461A7F-7EEC-1711-86A0-4E50BF543B71}"/>
                    </a:ext>
                  </a:extLst>
                </p:cNvPr>
                <p:cNvGrpSpPr>
                  <a:grpSpLocks/>
                </p:cNvGrpSpPr>
                <p:nvPr/>
              </p:nvGrpSpPr>
              <p:grpSpPr bwMode="auto">
                <a:xfrm>
                  <a:off x="144" y="4234"/>
                  <a:ext cx="5616" cy="86"/>
                  <a:chOff x="96" y="4176"/>
                  <a:chExt cx="5520" cy="144"/>
                </a:xfrm>
              </p:grpSpPr>
              <p:sp>
                <p:nvSpPr>
                  <p:cNvPr id="56334" name="Rectangle 19">
                    <a:extLst>
                      <a:ext uri="{FF2B5EF4-FFF2-40B4-BE49-F238E27FC236}">
                        <a16:creationId xmlns:a16="http://schemas.microsoft.com/office/drawing/2014/main" id="{79E9BCC4-7157-FF9A-C4DD-EA2C086194F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6335" name="Rectangle 20">
                    <a:extLst>
                      <a:ext uri="{FF2B5EF4-FFF2-40B4-BE49-F238E27FC236}">
                        <a16:creationId xmlns:a16="http://schemas.microsoft.com/office/drawing/2014/main" id="{FD8D295A-32E2-CA62-6E30-2E2877660F1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7" name="Rectangle 21">
                <a:extLst>
                  <a:ext uri="{FF2B5EF4-FFF2-40B4-BE49-F238E27FC236}">
                    <a16:creationId xmlns:a16="http://schemas.microsoft.com/office/drawing/2014/main" id="{B673DB3A-5067-6581-45C5-5758C974CC2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6327" name="Picture 42" descr="A picture containing shape&#10;&#10;Description automatically generated">
              <a:extLst>
                <a:ext uri="{FF2B5EF4-FFF2-40B4-BE49-F238E27FC236}">
                  <a16:creationId xmlns:a16="http://schemas.microsoft.com/office/drawing/2014/main" id="{64C13AA4-606F-ABA8-3A41-0A76B7495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2708">
                                            <p:txEl>
                                              <p:pRg st="0" end="0"/>
                                            </p:txEl>
                                          </p:spTgt>
                                        </p:tgtEl>
                                        <p:attrNameLst>
                                          <p:attrName>style.visibility</p:attrName>
                                        </p:attrNameLst>
                                      </p:cBhvr>
                                      <p:to>
                                        <p:strVal val="visible"/>
                                      </p:to>
                                    </p:set>
                                    <p:animEffect transition="in" filter="dissolve">
                                      <p:cBhvr>
                                        <p:cTn id="12" dur="500"/>
                                        <p:tgtEl>
                                          <p:spTgt spid="727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708">
                                            <p:txEl>
                                              <p:pRg st="1" end="1"/>
                                            </p:txEl>
                                          </p:spTgt>
                                        </p:tgtEl>
                                        <p:attrNameLst>
                                          <p:attrName>style.visibility</p:attrName>
                                        </p:attrNameLst>
                                      </p:cBhvr>
                                      <p:to>
                                        <p:strVal val="visible"/>
                                      </p:to>
                                    </p:set>
                                    <p:animEffect transition="in" filter="dissolve">
                                      <p:cBhvr>
                                        <p:cTn id="17" dur="500"/>
                                        <p:tgtEl>
                                          <p:spTgt spid="7270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2708">
                                            <p:txEl>
                                              <p:pRg st="2" end="2"/>
                                            </p:txEl>
                                          </p:spTgt>
                                        </p:tgtEl>
                                        <p:attrNameLst>
                                          <p:attrName>style.visibility</p:attrName>
                                        </p:attrNameLst>
                                      </p:cBhvr>
                                      <p:to>
                                        <p:strVal val="visible"/>
                                      </p:to>
                                    </p:set>
                                    <p:animEffect transition="in" filter="dissolve">
                                      <p:cBhvr>
                                        <p:cTn id="22" dur="500"/>
                                        <p:tgtEl>
                                          <p:spTgt spid="72708">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2708">
                                            <p:txEl>
                                              <p:pRg st="3" end="3"/>
                                            </p:txEl>
                                          </p:spTgt>
                                        </p:tgtEl>
                                        <p:attrNameLst>
                                          <p:attrName>style.visibility</p:attrName>
                                        </p:attrNameLst>
                                      </p:cBhvr>
                                      <p:to>
                                        <p:strVal val="visible"/>
                                      </p:to>
                                    </p:set>
                                    <p:animEffect transition="in" filter="dissolve">
                                      <p:cBhvr>
                                        <p:cTn id="27" dur="500"/>
                                        <p:tgtEl>
                                          <p:spTgt spid="72708">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2708">
                                            <p:txEl>
                                              <p:pRg st="4" end="4"/>
                                            </p:txEl>
                                          </p:spTgt>
                                        </p:tgtEl>
                                        <p:attrNameLst>
                                          <p:attrName>style.visibility</p:attrName>
                                        </p:attrNameLst>
                                      </p:cBhvr>
                                      <p:to>
                                        <p:strVal val="visible"/>
                                      </p:to>
                                    </p:set>
                                    <p:animEffect transition="in" filter="dissolve">
                                      <p:cBhvr>
                                        <p:cTn id="32" dur="500"/>
                                        <p:tgtEl>
                                          <p:spTgt spid="727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C0AD4968-64AF-0724-5EED-1FA93C0F5A52}"/>
              </a:ext>
            </a:extLst>
          </p:cNvPr>
          <p:cNvSpPr>
            <a:spLocks noChangeArrowheads="1"/>
          </p:cNvSpPr>
          <p:nvPr/>
        </p:nvSpPr>
        <p:spPr bwMode="auto">
          <a:xfrm>
            <a:off x="2886075"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baseline="-25000">
              <a:latin typeface="Arial" panose="020B0604020202020204" pitchFamily="34" charset="0"/>
            </a:endParaRPr>
          </a:p>
        </p:txBody>
      </p:sp>
      <p:sp>
        <p:nvSpPr>
          <p:cNvPr id="57347" name="Title 7">
            <a:extLst>
              <a:ext uri="{FF2B5EF4-FFF2-40B4-BE49-F238E27FC236}">
                <a16:creationId xmlns:a16="http://schemas.microsoft.com/office/drawing/2014/main" id="{CCCFCB05-7F76-9B22-39EB-450502E4DB20}"/>
              </a:ext>
            </a:extLst>
          </p:cNvPr>
          <p:cNvSpPr>
            <a:spLocks noGrp="1" noChangeArrowheads="1"/>
          </p:cNvSpPr>
          <p:nvPr>
            <p:ph type="title"/>
          </p:nvPr>
        </p:nvSpPr>
        <p:spPr>
          <a:xfrm>
            <a:off x="769938" y="242888"/>
            <a:ext cx="7772400" cy="595312"/>
          </a:xfrm>
        </p:spPr>
        <p:txBody>
          <a:bodyPr/>
          <a:lstStyle/>
          <a:p>
            <a:r>
              <a:rPr lang="en-US" altLang="en-US" sz="2800" dirty="0"/>
              <a:t>Effective Mass of A Vehicle </a:t>
            </a:r>
          </a:p>
        </p:txBody>
      </p:sp>
      <p:graphicFrame>
        <p:nvGraphicFramePr>
          <p:cNvPr id="24" name="Object 2">
            <a:extLst>
              <a:ext uri="{FF2B5EF4-FFF2-40B4-BE49-F238E27FC236}">
                <a16:creationId xmlns:a16="http://schemas.microsoft.com/office/drawing/2014/main" id="{2FD2F6E7-1AF3-C4D2-9946-15323CAA9437}"/>
              </a:ext>
            </a:extLst>
          </p:cNvPr>
          <p:cNvGraphicFramePr>
            <a:graphicFrameLocks noChangeAspect="1"/>
          </p:cNvGraphicFramePr>
          <p:nvPr/>
        </p:nvGraphicFramePr>
        <p:xfrm>
          <a:off x="2203450" y="1433513"/>
          <a:ext cx="3867150" cy="776287"/>
        </p:xfrm>
        <a:graphic>
          <a:graphicData uri="http://schemas.openxmlformats.org/presentationml/2006/ole">
            <mc:AlternateContent xmlns:mc="http://schemas.openxmlformats.org/markup-compatibility/2006">
              <mc:Choice xmlns:v="urn:schemas-microsoft-com:vml" Requires="v">
                <p:oleObj name="Equation" r:id="rId2" imgW="1422400" imgH="241300" progId="Equation.3">
                  <p:embed/>
                </p:oleObj>
              </mc:Choice>
              <mc:Fallback>
                <p:oleObj name="Equation" r:id="rId2" imgW="1422400" imgH="241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1433513"/>
                        <a:ext cx="38671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Rectangle 4">
            <a:extLst>
              <a:ext uri="{FF2B5EF4-FFF2-40B4-BE49-F238E27FC236}">
                <a16:creationId xmlns:a16="http://schemas.microsoft.com/office/drawing/2014/main" id="{6E1B48D5-65C6-3AF6-C20A-E3DB691C461D}"/>
              </a:ext>
            </a:extLst>
          </p:cNvPr>
          <p:cNvSpPr>
            <a:spLocks noChangeArrowheads="1"/>
          </p:cNvSpPr>
          <p:nvPr/>
        </p:nvSpPr>
        <p:spPr bwMode="auto">
          <a:xfrm>
            <a:off x="898525" y="2322513"/>
            <a:ext cx="73310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cs typeface="Times New Roman" panose="02020603050405020304" pitchFamily="18" charset="0"/>
              </a:rPr>
              <a:t>where: </a:t>
            </a:r>
            <a:r>
              <a:rPr lang="en-US" altLang="en-US" sz="2400" i="1">
                <a:cs typeface="Times New Roman" panose="02020603050405020304" pitchFamily="18" charset="0"/>
              </a:rPr>
              <a:t>m</a:t>
            </a:r>
            <a:r>
              <a:rPr lang="en-US" altLang="en-US" sz="2400" i="1" baseline="-25000">
                <a:cs typeface="Times New Roman" panose="02020603050405020304" pitchFamily="18" charset="0"/>
              </a:rPr>
              <a:t>vehicle</a:t>
            </a:r>
            <a:r>
              <a:rPr lang="en-US" altLang="en-US" sz="2400">
                <a:cs typeface="Times New Roman" panose="02020603050405020304" pitchFamily="18" charset="0"/>
              </a:rPr>
              <a:t> = Vehicle mass [kg] </a:t>
            </a:r>
          </a:p>
          <a:p>
            <a:pPr>
              <a:spcBef>
                <a:spcPct val="0"/>
              </a:spcBef>
              <a:buFontTx/>
              <a:buNone/>
            </a:pPr>
            <a:r>
              <a:rPr lang="en-US" altLang="en-US" sz="2400">
                <a:cs typeface="Times New Roman" panose="02020603050405020304" pitchFamily="18" charset="0"/>
              </a:rPr>
              <a:t> </a:t>
            </a:r>
            <a:r>
              <a:rPr lang="en-US" altLang="en-US" sz="2400" i="1">
                <a:cs typeface="Times New Roman" panose="02020603050405020304" pitchFamily="18" charset="0"/>
              </a:rPr>
              <a:t>m</a:t>
            </a:r>
            <a:r>
              <a:rPr lang="en-US" altLang="en-US" sz="2400" i="1" baseline="-25000">
                <a:cs typeface="Times New Roman" panose="02020603050405020304" pitchFamily="18" charset="0"/>
              </a:rPr>
              <a:t>eq</a:t>
            </a:r>
            <a:r>
              <a:rPr lang="en-US" altLang="en-US" sz="2400">
                <a:cs typeface="Times New Roman" panose="02020603050405020304" pitchFamily="18" charset="0"/>
              </a:rPr>
              <a:t> = Equivalent mass of rotating parts [kg]</a:t>
            </a:r>
          </a:p>
          <a:p>
            <a:pPr>
              <a:spcBef>
                <a:spcPct val="0"/>
              </a:spcBef>
              <a:buFontTx/>
              <a:buNone/>
            </a:pPr>
            <a:endParaRPr lang="en-US" altLang="en-US" sz="2400">
              <a:cs typeface="Times New Roman" panose="02020603050405020304" pitchFamily="18" charset="0"/>
            </a:endParaRPr>
          </a:p>
          <a:p>
            <a:pPr>
              <a:spcBef>
                <a:spcPct val="0"/>
              </a:spcBef>
              <a:buFontTx/>
              <a:buNone/>
            </a:pPr>
            <a:r>
              <a:rPr lang="en-US" altLang="en-US" sz="2400">
                <a:cs typeface="Times New Roman" panose="02020603050405020304" pitchFamily="18" charset="0"/>
              </a:rPr>
              <a:t>Generatl Rotating Parts:</a:t>
            </a:r>
          </a:p>
          <a:p>
            <a:pPr>
              <a:spcBef>
                <a:spcPct val="0"/>
              </a:spcBef>
              <a:buFontTx/>
              <a:buNone/>
            </a:pPr>
            <a:r>
              <a:rPr lang="en-US" altLang="en-US" sz="2400">
                <a:cs typeface="Times New Roman" panose="02020603050405020304" pitchFamily="18" charset="0"/>
              </a:rPr>
              <a:t>Wheels &amp; Axles</a:t>
            </a:r>
          </a:p>
          <a:p>
            <a:pPr>
              <a:spcBef>
                <a:spcPct val="0"/>
              </a:spcBef>
              <a:buFontTx/>
              <a:buNone/>
            </a:pPr>
            <a:r>
              <a:rPr lang="en-US" altLang="en-US" sz="2400">
                <a:cs typeface="Times New Roman" panose="02020603050405020304" pitchFamily="18" charset="0"/>
              </a:rPr>
              <a:t>Propeller Shaft</a:t>
            </a:r>
          </a:p>
          <a:p>
            <a:pPr>
              <a:spcBef>
                <a:spcPct val="0"/>
              </a:spcBef>
              <a:buFontTx/>
              <a:buNone/>
            </a:pPr>
            <a:r>
              <a:rPr lang="en-US" altLang="en-US" sz="2400">
                <a:cs typeface="Times New Roman" panose="02020603050405020304" pitchFamily="18" charset="0"/>
              </a:rPr>
              <a:t>Transmission gears</a:t>
            </a:r>
          </a:p>
          <a:p>
            <a:pPr>
              <a:spcBef>
                <a:spcPct val="0"/>
              </a:spcBef>
              <a:buFontTx/>
              <a:buNone/>
            </a:pPr>
            <a:r>
              <a:rPr lang="en-US" altLang="en-US" sz="2400">
                <a:cs typeface="Times New Roman" panose="02020603050405020304" pitchFamily="18" charset="0"/>
              </a:rPr>
              <a:t>Engine Crankshaft and camshaft</a:t>
            </a:r>
          </a:p>
          <a:p>
            <a:pPr>
              <a:spcBef>
                <a:spcPct val="0"/>
              </a:spcBef>
              <a:buFontTx/>
              <a:buNone/>
            </a:pPr>
            <a:r>
              <a:rPr lang="en-US" altLang="en-US" sz="2400">
                <a:cs typeface="Times New Roman" panose="02020603050405020304" pitchFamily="18" charset="0"/>
              </a:rPr>
              <a:t>Clutch</a:t>
            </a:r>
          </a:p>
          <a:p>
            <a:pPr>
              <a:spcBef>
                <a:spcPct val="0"/>
              </a:spcBef>
              <a:buFontTx/>
              <a:buNone/>
            </a:pPr>
            <a:r>
              <a:rPr lang="en-US" altLang="en-US" sz="2400">
                <a:cs typeface="Times New Roman" panose="02020603050405020304" pitchFamily="18" charset="0"/>
              </a:rPr>
              <a:t>Flywheel</a:t>
            </a:r>
          </a:p>
          <a:p>
            <a:pPr>
              <a:spcBef>
                <a:spcPct val="0"/>
              </a:spcBef>
              <a:buFontTx/>
              <a:buNone/>
            </a:pPr>
            <a:endParaRPr lang="en-US" altLang="en-US" sz="2400">
              <a:cs typeface="Times New Roman" panose="02020603050405020304" pitchFamily="18" charset="0"/>
            </a:endParaRPr>
          </a:p>
        </p:txBody>
      </p:sp>
      <p:grpSp>
        <p:nvGrpSpPr>
          <p:cNvPr id="57350" name="Group 38">
            <a:extLst>
              <a:ext uri="{FF2B5EF4-FFF2-40B4-BE49-F238E27FC236}">
                <a16:creationId xmlns:a16="http://schemas.microsoft.com/office/drawing/2014/main" id="{7ABE75F4-DDB3-2DCE-AEB7-67FF2978421E}"/>
              </a:ext>
            </a:extLst>
          </p:cNvPr>
          <p:cNvGrpSpPr>
            <a:grpSpLocks/>
          </p:cNvGrpSpPr>
          <p:nvPr/>
        </p:nvGrpSpPr>
        <p:grpSpPr bwMode="auto">
          <a:xfrm>
            <a:off x="0" y="0"/>
            <a:ext cx="9144000" cy="6858000"/>
            <a:chOff x="0" y="0"/>
            <a:chExt cx="9144000" cy="6858000"/>
          </a:xfrm>
        </p:grpSpPr>
        <p:grpSp>
          <p:nvGrpSpPr>
            <p:cNvPr id="57351" name="Group 19">
              <a:extLst>
                <a:ext uri="{FF2B5EF4-FFF2-40B4-BE49-F238E27FC236}">
                  <a16:creationId xmlns:a16="http://schemas.microsoft.com/office/drawing/2014/main" id="{335BE91E-29E9-CED9-0106-FB0C4E938C98}"/>
                </a:ext>
              </a:extLst>
            </p:cNvPr>
            <p:cNvGrpSpPr>
              <a:grpSpLocks/>
            </p:cNvGrpSpPr>
            <p:nvPr/>
          </p:nvGrpSpPr>
          <p:grpSpPr bwMode="auto">
            <a:xfrm>
              <a:off x="0" y="0"/>
              <a:ext cx="9144000" cy="6858000"/>
              <a:chOff x="0" y="0"/>
              <a:chExt cx="9144000" cy="6858000"/>
            </a:xfrm>
          </p:grpSpPr>
          <p:grpSp>
            <p:nvGrpSpPr>
              <p:cNvPr id="57353" name="Group 8">
                <a:extLst>
                  <a:ext uri="{FF2B5EF4-FFF2-40B4-BE49-F238E27FC236}">
                    <a16:creationId xmlns:a16="http://schemas.microsoft.com/office/drawing/2014/main" id="{510FFC45-C3C8-D2F4-A4F8-78BBB79A6690}"/>
                  </a:ext>
                </a:extLst>
              </p:cNvPr>
              <p:cNvGrpSpPr>
                <a:grpSpLocks/>
              </p:cNvGrpSpPr>
              <p:nvPr/>
            </p:nvGrpSpPr>
            <p:grpSpPr bwMode="auto">
              <a:xfrm>
                <a:off x="0" y="0"/>
                <a:ext cx="9144000" cy="6858000"/>
                <a:chOff x="0" y="0"/>
                <a:chExt cx="5760" cy="4320"/>
              </a:xfrm>
            </p:grpSpPr>
            <p:grpSp>
              <p:nvGrpSpPr>
                <p:cNvPr id="57355" name="Group 9">
                  <a:extLst>
                    <a:ext uri="{FF2B5EF4-FFF2-40B4-BE49-F238E27FC236}">
                      <a16:creationId xmlns:a16="http://schemas.microsoft.com/office/drawing/2014/main" id="{5795CC19-6452-EE24-E02E-00C68C9B8639}"/>
                    </a:ext>
                  </a:extLst>
                </p:cNvPr>
                <p:cNvGrpSpPr>
                  <a:grpSpLocks/>
                </p:cNvGrpSpPr>
                <p:nvPr/>
              </p:nvGrpSpPr>
              <p:grpSpPr bwMode="auto">
                <a:xfrm>
                  <a:off x="0" y="0"/>
                  <a:ext cx="192" cy="4320"/>
                  <a:chOff x="0" y="-48"/>
                  <a:chExt cx="144" cy="4368"/>
                </a:xfrm>
              </p:grpSpPr>
              <p:sp>
                <p:nvSpPr>
                  <p:cNvPr id="57365" name="Rectangle 10">
                    <a:extLst>
                      <a:ext uri="{FF2B5EF4-FFF2-40B4-BE49-F238E27FC236}">
                        <a16:creationId xmlns:a16="http://schemas.microsoft.com/office/drawing/2014/main" id="{8934D2F6-C936-394F-7A46-757F7FC693EC}"/>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7366" name="Rectangle 11">
                    <a:extLst>
                      <a:ext uri="{FF2B5EF4-FFF2-40B4-BE49-F238E27FC236}">
                        <a16:creationId xmlns:a16="http://schemas.microsoft.com/office/drawing/2014/main" id="{44A6ADB0-F4DF-0677-F723-40D8A58E804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7356" name="Group 12">
                  <a:extLst>
                    <a:ext uri="{FF2B5EF4-FFF2-40B4-BE49-F238E27FC236}">
                      <a16:creationId xmlns:a16="http://schemas.microsoft.com/office/drawing/2014/main" id="{B2951315-CFD0-4DC1-B93A-202896368F32}"/>
                    </a:ext>
                  </a:extLst>
                </p:cNvPr>
                <p:cNvGrpSpPr>
                  <a:grpSpLocks/>
                </p:cNvGrpSpPr>
                <p:nvPr/>
              </p:nvGrpSpPr>
              <p:grpSpPr bwMode="auto">
                <a:xfrm>
                  <a:off x="5674" y="24"/>
                  <a:ext cx="86" cy="4296"/>
                  <a:chOff x="5616" y="-48"/>
                  <a:chExt cx="144" cy="4368"/>
                </a:xfrm>
              </p:grpSpPr>
              <p:sp>
                <p:nvSpPr>
                  <p:cNvPr id="57363" name="Rectangle 13">
                    <a:extLst>
                      <a:ext uri="{FF2B5EF4-FFF2-40B4-BE49-F238E27FC236}">
                        <a16:creationId xmlns:a16="http://schemas.microsoft.com/office/drawing/2014/main" id="{1BC84261-9C83-A67B-5801-BB7C2B86C6E4}"/>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7364" name="Rectangle 14">
                    <a:extLst>
                      <a:ext uri="{FF2B5EF4-FFF2-40B4-BE49-F238E27FC236}">
                        <a16:creationId xmlns:a16="http://schemas.microsoft.com/office/drawing/2014/main" id="{F05A1F86-E440-D08D-0F4B-BE6C68DFAB4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7357" name="Group 15">
                  <a:extLst>
                    <a:ext uri="{FF2B5EF4-FFF2-40B4-BE49-F238E27FC236}">
                      <a16:creationId xmlns:a16="http://schemas.microsoft.com/office/drawing/2014/main" id="{51E58633-026C-5803-5FE8-E622E66E84ED}"/>
                    </a:ext>
                  </a:extLst>
                </p:cNvPr>
                <p:cNvGrpSpPr>
                  <a:grpSpLocks/>
                </p:cNvGrpSpPr>
                <p:nvPr/>
              </p:nvGrpSpPr>
              <p:grpSpPr bwMode="auto">
                <a:xfrm>
                  <a:off x="144" y="0"/>
                  <a:ext cx="5616" cy="144"/>
                  <a:chOff x="96" y="-48"/>
                  <a:chExt cx="5520" cy="144"/>
                </a:xfrm>
              </p:grpSpPr>
              <p:sp>
                <p:nvSpPr>
                  <p:cNvPr id="57361" name="Rectangle 16">
                    <a:extLst>
                      <a:ext uri="{FF2B5EF4-FFF2-40B4-BE49-F238E27FC236}">
                        <a16:creationId xmlns:a16="http://schemas.microsoft.com/office/drawing/2014/main" id="{9E6A81B2-FABF-96E1-6F11-1CED8DF4DA4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7362" name="Rectangle 17">
                    <a:extLst>
                      <a:ext uri="{FF2B5EF4-FFF2-40B4-BE49-F238E27FC236}">
                        <a16:creationId xmlns:a16="http://schemas.microsoft.com/office/drawing/2014/main" id="{7AC0E1D7-1B75-6DE6-408C-F4822BEFB55E}"/>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7358" name="Group 18">
                  <a:extLst>
                    <a:ext uri="{FF2B5EF4-FFF2-40B4-BE49-F238E27FC236}">
                      <a16:creationId xmlns:a16="http://schemas.microsoft.com/office/drawing/2014/main" id="{7866446F-A139-38D9-5C38-85113DADEA8F}"/>
                    </a:ext>
                  </a:extLst>
                </p:cNvPr>
                <p:cNvGrpSpPr>
                  <a:grpSpLocks/>
                </p:cNvGrpSpPr>
                <p:nvPr/>
              </p:nvGrpSpPr>
              <p:grpSpPr bwMode="auto">
                <a:xfrm>
                  <a:off x="144" y="4234"/>
                  <a:ext cx="5616" cy="86"/>
                  <a:chOff x="96" y="4176"/>
                  <a:chExt cx="5520" cy="144"/>
                </a:xfrm>
              </p:grpSpPr>
              <p:sp>
                <p:nvSpPr>
                  <p:cNvPr id="57359" name="Rectangle 19">
                    <a:extLst>
                      <a:ext uri="{FF2B5EF4-FFF2-40B4-BE49-F238E27FC236}">
                        <a16:creationId xmlns:a16="http://schemas.microsoft.com/office/drawing/2014/main" id="{55936B19-31FE-179E-57F6-208C117BB61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7360" name="Rectangle 20">
                    <a:extLst>
                      <a:ext uri="{FF2B5EF4-FFF2-40B4-BE49-F238E27FC236}">
                        <a16:creationId xmlns:a16="http://schemas.microsoft.com/office/drawing/2014/main" id="{4D6EF871-E4C5-E160-09F2-3EA09415C08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9" name="Rectangle 21">
                <a:extLst>
                  <a:ext uri="{FF2B5EF4-FFF2-40B4-BE49-F238E27FC236}">
                    <a16:creationId xmlns:a16="http://schemas.microsoft.com/office/drawing/2014/main" id="{348E09CA-95A5-7736-3766-F30845B47F9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7352" name="Picture 42" descr="A picture containing shape&#10;&#10;Description automatically generated">
              <a:extLst>
                <a:ext uri="{FF2B5EF4-FFF2-40B4-BE49-F238E27FC236}">
                  <a16:creationId xmlns:a16="http://schemas.microsoft.com/office/drawing/2014/main" id="{1F0578E1-06EF-9F00-FAF4-A00405F0A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dissolve">
                                      <p:cBhvr>
                                        <p:cTn id="12" dur="500"/>
                                        <p:tgtEl>
                                          <p:spTgt spid="2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dissolve">
                                      <p:cBhvr>
                                        <p:cTn id="17" dur="500"/>
                                        <p:tgtEl>
                                          <p:spTgt spid="2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dissolve">
                                      <p:cBhvr>
                                        <p:cTn id="22" dur="500"/>
                                        <p:tgtEl>
                                          <p:spTgt spid="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dissolve">
                                      <p:cBhvr>
                                        <p:cTn id="27" dur="500"/>
                                        <p:tgtEl>
                                          <p:spTgt spid="2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Effect transition="in" filter="dissolve">
                                      <p:cBhvr>
                                        <p:cTn id="32" dur="500"/>
                                        <p:tgtEl>
                                          <p:spTgt spid="2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5">
                                            <p:txEl>
                                              <p:pRg st="6" end="6"/>
                                            </p:txEl>
                                          </p:spTgt>
                                        </p:tgtEl>
                                        <p:attrNameLst>
                                          <p:attrName>style.visibility</p:attrName>
                                        </p:attrNameLst>
                                      </p:cBhvr>
                                      <p:to>
                                        <p:strVal val="visible"/>
                                      </p:to>
                                    </p:set>
                                    <p:animEffect transition="in" filter="dissolve">
                                      <p:cBhvr>
                                        <p:cTn id="37" dur="500"/>
                                        <p:tgtEl>
                                          <p:spTgt spid="2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5">
                                            <p:txEl>
                                              <p:pRg st="7" end="7"/>
                                            </p:txEl>
                                          </p:spTgt>
                                        </p:tgtEl>
                                        <p:attrNameLst>
                                          <p:attrName>style.visibility</p:attrName>
                                        </p:attrNameLst>
                                      </p:cBhvr>
                                      <p:to>
                                        <p:strVal val="visible"/>
                                      </p:to>
                                    </p:set>
                                    <p:animEffect transition="in" filter="dissolve">
                                      <p:cBhvr>
                                        <p:cTn id="42" dur="500"/>
                                        <p:tgtEl>
                                          <p:spTgt spid="2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5">
                                            <p:txEl>
                                              <p:pRg st="8" end="8"/>
                                            </p:txEl>
                                          </p:spTgt>
                                        </p:tgtEl>
                                        <p:attrNameLst>
                                          <p:attrName>style.visibility</p:attrName>
                                        </p:attrNameLst>
                                      </p:cBhvr>
                                      <p:to>
                                        <p:strVal val="visible"/>
                                      </p:to>
                                    </p:set>
                                    <p:animEffect transition="in" filter="dissolve">
                                      <p:cBhvr>
                                        <p:cTn id="47" dur="500"/>
                                        <p:tgtEl>
                                          <p:spTgt spid="2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5">
                                            <p:txEl>
                                              <p:pRg st="9" end="9"/>
                                            </p:txEl>
                                          </p:spTgt>
                                        </p:tgtEl>
                                        <p:attrNameLst>
                                          <p:attrName>style.visibility</p:attrName>
                                        </p:attrNameLst>
                                      </p:cBhvr>
                                      <p:to>
                                        <p:strVal val="visible"/>
                                      </p:to>
                                    </p:set>
                                    <p:animEffect transition="in" filter="dissolve">
                                      <p:cBhvr>
                                        <p:cTn id="52" dur="500"/>
                                        <p:tgtEl>
                                          <p:spTgt spid="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34CC5CF1-26D8-1AA6-036C-63E853BF1D18}"/>
              </a:ext>
            </a:extLst>
          </p:cNvPr>
          <p:cNvSpPr>
            <a:spLocks noChangeArrowheads="1"/>
          </p:cNvSpPr>
          <p:nvPr/>
        </p:nvSpPr>
        <p:spPr bwMode="auto">
          <a:xfrm>
            <a:off x="2886075"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baseline="-25000">
              <a:latin typeface="Arial" panose="020B0604020202020204" pitchFamily="34" charset="0"/>
            </a:endParaRPr>
          </a:p>
        </p:txBody>
      </p:sp>
      <p:sp>
        <p:nvSpPr>
          <p:cNvPr id="58371" name="Rectangle 7">
            <a:extLst>
              <a:ext uri="{FF2B5EF4-FFF2-40B4-BE49-F238E27FC236}">
                <a16:creationId xmlns:a16="http://schemas.microsoft.com/office/drawing/2014/main" id="{B3C48BE2-710A-3BF2-B3DC-3410360D07B3}"/>
              </a:ext>
            </a:extLst>
          </p:cNvPr>
          <p:cNvSpPr>
            <a:spLocks noChangeArrowheads="1"/>
          </p:cNvSpPr>
          <p:nvPr/>
        </p:nvSpPr>
        <p:spPr bwMode="auto">
          <a:xfrm>
            <a:off x="3186113" y="3171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200" baseline="-25000">
              <a:latin typeface="Arial" panose="020B0604020202020204" pitchFamily="34" charset="0"/>
            </a:endParaRPr>
          </a:p>
        </p:txBody>
      </p:sp>
      <p:sp>
        <p:nvSpPr>
          <p:cNvPr id="4" name="Rectangle 8">
            <a:extLst>
              <a:ext uri="{FF2B5EF4-FFF2-40B4-BE49-F238E27FC236}">
                <a16:creationId xmlns:a16="http://schemas.microsoft.com/office/drawing/2014/main" id="{E08914D2-CA2A-2CA4-65F9-EF6FC2D26144}"/>
              </a:ext>
            </a:extLst>
          </p:cNvPr>
          <p:cNvSpPr>
            <a:spLocks noChangeArrowheads="1"/>
          </p:cNvSpPr>
          <p:nvPr/>
        </p:nvSpPr>
        <p:spPr bwMode="auto">
          <a:xfrm>
            <a:off x="419100" y="3810000"/>
            <a:ext cx="6705600" cy="461963"/>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Symbol" panose="05050102010706020507" pitchFamily="18" charset="2"/>
              <a:buChar char="a"/>
              <a:defRPr/>
            </a:pPr>
            <a:r>
              <a:rPr lang="en-US" sz="2400" dirty="0">
                <a:latin typeface="+mn-lt"/>
                <a:cs typeface="Times New Roman" panose="02020603050405020304" pitchFamily="18" charset="0"/>
              </a:rPr>
              <a:t>= angular acceleration</a:t>
            </a:r>
            <a:r>
              <a:rPr lang="en-US" sz="2400" dirty="0">
                <a:latin typeface="+mn-lt"/>
                <a:cs typeface="Times New Roman" panose="02020603050405020304" pitchFamily="18" charset="0"/>
                <a:sym typeface="Symbol" panose="05050102010706020507" pitchFamily="18" charset="2"/>
              </a:rPr>
              <a:t>	</a:t>
            </a:r>
            <a:r>
              <a:rPr lang="en-US" sz="2400" i="1" dirty="0">
                <a:latin typeface="+mn-lt"/>
                <a:cs typeface="Times New Roman" panose="02020603050405020304" pitchFamily="18" charset="0"/>
                <a:sym typeface="Symbol" panose="05050102010706020507" pitchFamily="18" charset="2"/>
              </a:rPr>
              <a:t>k</a:t>
            </a:r>
            <a:r>
              <a:rPr lang="en-US" sz="2400" dirty="0">
                <a:latin typeface="+mn-lt"/>
                <a:cs typeface="Times New Roman" panose="02020603050405020304" pitchFamily="18" charset="0"/>
                <a:sym typeface="Symbol" panose="05050102010706020507" pitchFamily="18" charset="2"/>
              </a:rPr>
              <a:t> = radius of gyration</a:t>
            </a:r>
          </a:p>
        </p:txBody>
      </p:sp>
      <p:sp>
        <p:nvSpPr>
          <p:cNvPr id="58373" name="Title 7">
            <a:extLst>
              <a:ext uri="{FF2B5EF4-FFF2-40B4-BE49-F238E27FC236}">
                <a16:creationId xmlns:a16="http://schemas.microsoft.com/office/drawing/2014/main" id="{EC82C258-AC4C-5E20-8949-317DBC04B911}"/>
              </a:ext>
            </a:extLst>
          </p:cNvPr>
          <p:cNvSpPr>
            <a:spLocks noGrp="1" noChangeArrowheads="1"/>
          </p:cNvSpPr>
          <p:nvPr>
            <p:ph type="title"/>
          </p:nvPr>
        </p:nvSpPr>
        <p:spPr>
          <a:xfrm>
            <a:off x="769938" y="242888"/>
            <a:ext cx="7772400" cy="595312"/>
          </a:xfrm>
        </p:spPr>
        <p:txBody>
          <a:bodyPr/>
          <a:lstStyle/>
          <a:p>
            <a:r>
              <a:rPr lang="en-US" altLang="en-US" sz="2800" dirty="0"/>
              <a:t>Equivalent Mass of A Wheel </a:t>
            </a:r>
          </a:p>
        </p:txBody>
      </p:sp>
      <p:sp>
        <p:nvSpPr>
          <p:cNvPr id="9" name="Rectangle 8">
            <a:extLst>
              <a:ext uri="{FF2B5EF4-FFF2-40B4-BE49-F238E27FC236}">
                <a16:creationId xmlns:a16="http://schemas.microsoft.com/office/drawing/2014/main" id="{20DB8D18-96D1-21B6-A6C5-D49577DB92D2}"/>
              </a:ext>
            </a:extLst>
          </p:cNvPr>
          <p:cNvSpPr>
            <a:spLocks noChangeArrowheads="1"/>
          </p:cNvSpPr>
          <p:nvPr/>
        </p:nvSpPr>
        <p:spPr bwMode="auto">
          <a:xfrm>
            <a:off x="506413" y="1219200"/>
            <a:ext cx="393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sym typeface="Symbol" panose="05050102010706020507" pitchFamily="18" charset="2"/>
              </a:rPr>
              <a:t> Inertial torque due to a Wheel</a:t>
            </a:r>
            <a:endParaRPr lang="en-US" altLang="en-US" sz="2400" baseline="-25000">
              <a:cs typeface="Times New Roman" panose="02020603050405020304" pitchFamily="18" charset="0"/>
            </a:endParaRPr>
          </a:p>
        </p:txBody>
      </p:sp>
      <p:graphicFrame>
        <p:nvGraphicFramePr>
          <p:cNvPr id="9220" name="Object 4">
            <a:extLst>
              <a:ext uri="{FF2B5EF4-FFF2-40B4-BE49-F238E27FC236}">
                <a16:creationId xmlns:a16="http://schemas.microsoft.com/office/drawing/2014/main" id="{A7887962-0623-2C13-DF7A-830F95FDBDDE}"/>
              </a:ext>
            </a:extLst>
          </p:cNvPr>
          <p:cNvGraphicFramePr>
            <a:graphicFrameLocks noChangeAspect="1"/>
          </p:cNvGraphicFramePr>
          <p:nvPr/>
        </p:nvGraphicFramePr>
        <p:xfrm>
          <a:off x="2012950" y="1676400"/>
          <a:ext cx="4845050" cy="993775"/>
        </p:xfrm>
        <a:graphic>
          <a:graphicData uri="http://schemas.openxmlformats.org/presentationml/2006/ole">
            <mc:AlternateContent xmlns:mc="http://schemas.openxmlformats.org/markup-compatibility/2006">
              <mc:Choice xmlns:v="urn:schemas-microsoft-com:vml" Requires="v">
                <p:oleObj name="Equation" r:id="rId2" imgW="1916868" imgH="393529" progId="Equation.3">
                  <p:embed/>
                </p:oleObj>
              </mc:Choice>
              <mc:Fallback>
                <p:oleObj name="Equation" r:id="rId2" imgW="1916868" imgH="393529"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1676400"/>
                        <a:ext cx="48450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4">
            <a:extLst>
              <a:ext uri="{FF2B5EF4-FFF2-40B4-BE49-F238E27FC236}">
                <a16:creationId xmlns:a16="http://schemas.microsoft.com/office/drawing/2014/main" id="{6D0AD158-E231-147D-9C83-F69B75218C43}"/>
              </a:ext>
            </a:extLst>
          </p:cNvPr>
          <p:cNvGraphicFramePr>
            <a:graphicFrameLocks noChangeAspect="1"/>
          </p:cNvGraphicFramePr>
          <p:nvPr/>
        </p:nvGraphicFramePr>
        <p:xfrm>
          <a:off x="1795463" y="2895600"/>
          <a:ext cx="3305175" cy="608013"/>
        </p:xfrm>
        <a:graphic>
          <a:graphicData uri="http://schemas.openxmlformats.org/presentationml/2006/ole">
            <mc:AlternateContent xmlns:mc="http://schemas.openxmlformats.org/markup-compatibility/2006">
              <mc:Choice xmlns:v="urn:schemas-microsoft-com:vml" Requires="v">
                <p:oleObj name="Equation" r:id="rId4" imgW="1308100" imgH="241300" progId="Equation.3">
                  <p:embed/>
                </p:oleObj>
              </mc:Choice>
              <mc:Fallback>
                <p:oleObj name="Equation" r:id="rId4" imgW="1308100" imgH="2413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463" y="2895600"/>
                        <a:ext cx="330517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4">
            <a:extLst>
              <a:ext uri="{FF2B5EF4-FFF2-40B4-BE49-F238E27FC236}">
                <a16:creationId xmlns:a16="http://schemas.microsoft.com/office/drawing/2014/main" id="{3A873185-D2B8-585E-65B5-279BFDA5D67A}"/>
              </a:ext>
            </a:extLst>
          </p:cNvPr>
          <p:cNvGraphicFramePr>
            <a:graphicFrameLocks noChangeAspect="1"/>
          </p:cNvGraphicFramePr>
          <p:nvPr/>
        </p:nvGraphicFramePr>
        <p:xfrm>
          <a:off x="5751513" y="2752725"/>
          <a:ext cx="2630487" cy="1057275"/>
        </p:xfrm>
        <a:graphic>
          <a:graphicData uri="http://schemas.openxmlformats.org/presentationml/2006/ole">
            <mc:AlternateContent xmlns:mc="http://schemas.openxmlformats.org/markup-compatibility/2006">
              <mc:Choice xmlns:v="urn:schemas-microsoft-com:vml" Requires="v">
                <p:oleObj name="Equation" r:id="rId6" imgW="1040948" imgH="418918" progId="Equation.3">
                  <p:embed/>
                </p:oleObj>
              </mc:Choice>
              <mc:Fallback>
                <p:oleObj name="Equation" r:id="rId6" imgW="1040948" imgH="418918"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1513" y="2752725"/>
                        <a:ext cx="26304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5" name="Rectangle 7">
            <a:extLst>
              <a:ext uri="{FF2B5EF4-FFF2-40B4-BE49-F238E27FC236}">
                <a16:creationId xmlns:a16="http://schemas.microsoft.com/office/drawing/2014/main" id="{F51F32F5-0C9C-BCE0-F938-378164CA822F}"/>
              </a:ext>
            </a:extLst>
          </p:cNvPr>
          <p:cNvSpPr>
            <a:spLocks noChangeArrowheads="1"/>
          </p:cNvSpPr>
          <p:nvPr/>
        </p:nvSpPr>
        <p:spPr bwMode="auto">
          <a:xfrm>
            <a:off x="1073150" y="5256213"/>
            <a:ext cx="6127750" cy="1200150"/>
          </a:xfrm>
          <a:prstGeom prst="rect">
            <a:avLst/>
          </a:prstGeom>
          <a:noFill/>
          <a:ln>
            <a:noFill/>
          </a:ln>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sz="2400" dirty="0">
                <a:latin typeface="+mn-lt"/>
                <a:cs typeface="Times New Roman" panose="02020603050405020304" pitchFamily="18" charset="0"/>
              </a:rPr>
              <a:t>wheels and axles = 78% of total polar inertia</a:t>
            </a:r>
            <a:endParaRPr lang="en-US" sz="2400" dirty="0">
              <a:latin typeface="+mn-lt"/>
            </a:endParaRPr>
          </a:p>
          <a:p>
            <a:pPr>
              <a:spcBef>
                <a:spcPct val="0"/>
              </a:spcBef>
              <a:buFontTx/>
              <a:buNone/>
              <a:defRPr/>
            </a:pPr>
            <a:r>
              <a:rPr lang="en-US" sz="2400" dirty="0">
                <a:latin typeface="+mn-lt"/>
                <a:cs typeface="Times New Roman" panose="02020603050405020304" pitchFamily="18" charset="0"/>
              </a:rPr>
              <a:t> propeller shaft = 1.5%</a:t>
            </a:r>
            <a:endParaRPr lang="en-US" sz="2400" dirty="0">
              <a:latin typeface="+mn-lt"/>
            </a:endParaRPr>
          </a:p>
          <a:p>
            <a:pPr>
              <a:spcBef>
                <a:spcPct val="0"/>
              </a:spcBef>
              <a:buFontTx/>
              <a:buNone/>
              <a:defRPr/>
            </a:pPr>
            <a:r>
              <a:rPr lang="en-US" sz="2400" dirty="0">
                <a:latin typeface="+mn-lt"/>
                <a:cs typeface="Times New Roman" panose="02020603050405020304" pitchFamily="18" charset="0"/>
              </a:rPr>
              <a:t>Engine = 6% &amp; Flywheel and clutch =14.5%</a:t>
            </a:r>
            <a:endParaRPr lang="en-US" sz="2400" dirty="0">
              <a:latin typeface="+mn-lt"/>
            </a:endParaRPr>
          </a:p>
        </p:txBody>
      </p:sp>
      <p:sp>
        <p:nvSpPr>
          <p:cNvPr id="5" name="Rectangle 4">
            <a:extLst>
              <a:ext uri="{FF2B5EF4-FFF2-40B4-BE49-F238E27FC236}">
                <a16:creationId xmlns:a16="http://schemas.microsoft.com/office/drawing/2014/main" id="{8208B9F8-D30C-30E5-F557-3518481238DC}"/>
              </a:ext>
            </a:extLst>
          </p:cNvPr>
          <p:cNvSpPr>
            <a:spLocks noChangeArrowheads="1"/>
          </p:cNvSpPr>
          <p:nvPr/>
        </p:nvSpPr>
        <p:spPr bwMode="auto">
          <a:xfrm>
            <a:off x="779463" y="4491038"/>
            <a:ext cx="3792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Equivalent Mass of A Wheel </a:t>
            </a:r>
            <a:endParaRPr lang="en-IN" altLang="en-US" sz="2400"/>
          </a:p>
        </p:txBody>
      </p:sp>
      <mc:AlternateContent xmlns:mc="http://schemas.openxmlformats.org/markup-compatibility/2006" xmlns:a14="http://schemas.microsoft.com/office/drawing/2010/main">
        <mc:Choice Requires="a14">
          <p:sp>
            <p:nvSpPr>
              <p:cNvPr id="27" name="Object 4">
                <a:extLst>
                  <a:ext uri="{FF2B5EF4-FFF2-40B4-BE49-F238E27FC236}">
                    <a16:creationId xmlns:a16="http://schemas.microsoft.com/office/drawing/2014/main" id="{7F77C13D-057F-D4EF-3917-E8A26A92A463}"/>
                  </a:ext>
                </a:extLst>
              </p:cNvPr>
              <p:cNvSpPr txBox="1"/>
              <p:nvPr/>
            </p:nvSpPr>
            <p:spPr bwMode="auto">
              <a:xfrm>
                <a:off x="5095875" y="4105275"/>
                <a:ext cx="2503488" cy="1087438"/>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 </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𝑚</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 =</m:t>
                      </m:r>
                      <m:f>
                        <m:fPr>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𝐼</m:t>
                              </m:r>
                            </m:e>
                            <m:sub>
                              <m:r>
                                <a:rPr lang="en-IN" i="1">
                                  <a:solidFill>
                                    <a:srgbClr val="000000"/>
                                  </a:solidFill>
                                  <a:latin typeface="Cambria Math" panose="02040503050406030204" pitchFamily="18" charset="0"/>
                                </a:rPr>
                                <m:t>𝑤h𝑒𝑒𝑙</m:t>
                              </m:r>
                            </m:sub>
                          </m:sSub>
                        </m:num>
                        <m:den>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𝑘</m:t>
                              </m:r>
                            </m:e>
                            <m:sub>
                              <m:r>
                                <a:rPr lang="en-IN" i="1">
                                  <a:solidFill>
                                    <a:srgbClr val="000000"/>
                                  </a:solidFill>
                                  <a:latin typeface="Cambria Math" panose="02040503050406030204" pitchFamily="18" charset="0"/>
                                </a:rPr>
                                <m:t>𝑤h𝑒𝑒𝑙</m:t>
                              </m:r>
                            </m:sub>
                            <m:sup>
                              <m:r>
                                <a:rPr lang="en-IN" i="1">
                                  <a:solidFill>
                                    <a:srgbClr val="000000"/>
                                  </a:solidFill>
                                  <a:latin typeface="Cambria Math" panose="02040503050406030204" pitchFamily="18" charset="0"/>
                                </a:rPr>
                                <m:t>2</m:t>
                              </m:r>
                            </m:sup>
                          </m:sSubSup>
                        </m:den>
                      </m:f>
                      <m:r>
                        <a:rPr lang="en-IN" i="1">
                          <a:solidFill>
                            <a:srgbClr val="000000"/>
                          </a:solidFill>
                          <a:latin typeface="Cambria Math" panose="02040503050406030204" pitchFamily="18" charset="0"/>
                        </a:rPr>
                        <m:t>  </m:t>
                      </m:r>
                    </m:oMath>
                  </m:oMathPara>
                </a14:m>
                <a:endParaRPr lang="en-IN"/>
              </a:p>
            </p:txBody>
          </p:sp>
        </mc:Choice>
        <mc:Fallback xmlns="">
          <p:sp>
            <p:nvSpPr>
              <p:cNvPr id="27" name="Object 4">
                <a:extLst>
                  <a:ext uri="{FF2B5EF4-FFF2-40B4-BE49-F238E27FC236}">
                    <a16:creationId xmlns:a16="http://schemas.microsoft.com/office/drawing/2014/main" id="{7F77C13D-057F-D4EF-3917-E8A26A92A463}"/>
                  </a:ext>
                </a:extLst>
              </p:cNvPr>
              <p:cNvSpPr txBox="1">
                <a:spLocks noRot="1" noChangeAspect="1" noMove="1" noResize="1" noEditPoints="1" noAdjustHandles="1" noChangeArrowheads="1" noChangeShapeType="1" noTextEdit="1"/>
              </p:cNvSpPr>
              <p:nvPr/>
            </p:nvSpPr>
            <p:spPr bwMode="auto">
              <a:xfrm>
                <a:off x="5095875" y="4105275"/>
                <a:ext cx="2503488" cy="1087438"/>
              </a:xfrm>
              <a:prstGeom prst="rect">
                <a:avLst/>
              </a:prstGeom>
              <a:blipFill>
                <a:blip r:embed="rId8"/>
                <a:stretch>
                  <a:fillRect/>
                </a:stretch>
              </a:blipFill>
              <a:ln>
                <a:noFill/>
              </a:ln>
            </p:spPr>
            <p:txBody>
              <a:bodyPr/>
              <a:lstStyle/>
              <a:p>
                <a:r>
                  <a:rPr lang="en-IN">
                    <a:noFill/>
                  </a:rPr>
                  <a:t> </a:t>
                </a:r>
              </a:p>
            </p:txBody>
          </p:sp>
        </mc:Fallback>
      </mc:AlternateContent>
      <p:grpSp>
        <p:nvGrpSpPr>
          <p:cNvPr id="58381" name="Group 38">
            <a:extLst>
              <a:ext uri="{FF2B5EF4-FFF2-40B4-BE49-F238E27FC236}">
                <a16:creationId xmlns:a16="http://schemas.microsoft.com/office/drawing/2014/main" id="{486B50E6-42DD-8796-DBE7-5AEC9702ECE4}"/>
              </a:ext>
            </a:extLst>
          </p:cNvPr>
          <p:cNvGrpSpPr>
            <a:grpSpLocks/>
          </p:cNvGrpSpPr>
          <p:nvPr/>
        </p:nvGrpSpPr>
        <p:grpSpPr bwMode="auto">
          <a:xfrm>
            <a:off x="0" y="0"/>
            <a:ext cx="9144000" cy="6858000"/>
            <a:chOff x="0" y="0"/>
            <a:chExt cx="9144000" cy="6858000"/>
          </a:xfrm>
        </p:grpSpPr>
        <p:grpSp>
          <p:nvGrpSpPr>
            <p:cNvPr id="58382" name="Group 19">
              <a:extLst>
                <a:ext uri="{FF2B5EF4-FFF2-40B4-BE49-F238E27FC236}">
                  <a16:creationId xmlns:a16="http://schemas.microsoft.com/office/drawing/2014/main" id="{7B851FEF-E031-0387-732D-69CC0F74893B}"/>
                </a:ext>
              </a:extLst>
            </p:cNvPr>
            <p:cNvGrpSpPr>
              <a:grpSpLocks/>
            </p:cNvGrpSpPr>
            <p:nvPr/>
          </p:nvGrpSpPr>
          <p:grpSpPr bwMode="auto">
            <a:xfrm>
              <a:off x="0" y="0"/>
              <a:ext cx="9144000" cy="6858000"/>
              <a:chOff x="0" y="0"/>
              <a:chExt cx="9144000" cy="6858000"/>
            </a:xfrm>
          </p:grpSpPr>
          <p:grpSp>
            <p:nvGrpSpPr>
              <p:cNvPr id="58384" name="Group 8">
                <a:extLst>
                  <a:ext uri="{FF2B5EF4-FFF2-40B4-BE49-F238E27FC236}">
                    <a16:creationId xmlns:a16="http://schemas.microsoft.com/office/drawing/2014/main" id="{86814AC4-022F-554F-DDF9-EBE764776779}"/>
                  </a:ext>
                </a:extLst>
              </p:cNvPr>
              <p:cNvGrpSpPr>
                <a:grpSpLocks/>
              </p:cNvGrpSpPr>
              <p:nvPr/>
            </p:nvGrpSpPr>
            <p:grpSpPr bwMode="auto">
              <a:xfrm>
                <a:off x="0" y="0"/>
                <a:ext cx="9144000" cy="6858000"/>
                <a:chOff x="0" y="0"/>
                <a:chExt cx="5760" cy="4320"/>
              </a:xfrm>
            </p:grpSpPr>
            <p:grpSp>
              <p:nvGrpSpPr>
                <p:cNvPr id="58386" name="Group 9">
                  <a:extLst>
                    <a:ext uri="{FF2B5EF4-FFF2-40B4-BE49-F238E27FC236}">
                      <a16:creationId xmlns:a16="http://schemas.microsoft.com/office/drawing/2014/main" id="{488E0A09-6671-361B-8C9A-C1CC2C56DEE5}"/>
                    </a:ext>
                  </a:extLst>
                </p:cNvPr>
                <p:cNvGrpSpPr>
                  <a:grpSpLocks/>
                </p:cNvGrpSpPr>
                <p:nvPr/>
              </p:nvGrpSpPr>
              <p:grpSpPr bwMode="auto">
                <a:xfrm>
                  <a:off x="0" y="0"/>
                  <a:ext cx="192" cy="4320"/>
                  <a:chOff x="0" y="-48"/>
                  <a:chExt cx="144" cy="4368"/>
                </a:xfrm>
              </p:grpSpPr>
              <p:sp>
                <p:nvSpPr>
                  <p:cNvPr id="58396" name="Rectangle 10">
                    <a:extLst>
                      <a:ext uri="{FF2B5EF4-FFF2-40B4-BE49-F238E27FC236}">
                        <a16:creationId xmlns:a16="http://schemas.microsoft.com/office/drawing/2014/main" id="{CF53B593-7653-3416-86C5-FADA9EEC914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8397" name="Rectangle 11">
                    <a:extLst>
                      <a:ext uri="{FF2B5EF4-FFF2-40B4-BE49-F238E27FC236}">
                        <a16:creationId xmlns:a16="http://schemas.microsoft.com/office/drawing/2014/main" id="{D9647BF9-BA06-0865-1364-B44669DBE288}"/>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8387" name="Group 12">
                  <a:extLst>
                    <a:ext uri="{FF2B5EF4-FFF2-40B4-BE49-F238E27FC236}">
                      <a16:creationId xmlns:a16="http://schemas.microsoft.com/office/drawing/2014/main" id="{B068B5F5-4B99-174C-BECA-16B1D5CD679D}"/>
                    </a:ext>
                  </a:extLst>
                </p:cNvPr>
                <p:cNvGrpSpPr>
                  <a:grpSpLocks/>
                </p:cNvGrpSpPr>
                <p:nvPr/>
              </p:nvGrpSpPr>
              <p:grpSpPr bwMode="auto">
                <a:xfrm>
                  <a:off x="5674" y="24"/>
                  <a:ext cx="86" cy="4296"/>
                  <a:chOff x="5616" y="-48"/>
                  <a:chExt cx="144" cy="4368"/>
                </a:xfrm>
              </p:grpSpPr>
              <p:sp>
                <p:nvSpPr>
                  <p:cNvPr id="58394" name="Rectangle 13">
                    <a:extLst>
                      <a:ext uri="{FF2B5EF4-FFF2-40B4-BE49-F238E27FC236}">
                        <a16:creationId xmlns:a16="http://schemas.microsoft.com/office/drawing/2014/main" id="{2DC7E810-BA85-9AF0-2383-7C95F825C95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8395" name="Rectangle 14">
                    <a:extLst>
                      <a:ext uri="{FF2B5EF4-FFF2-40B4-BE49-F238E27FC236}">
                        <a16:creationId xmlns:a16="http://schemas.microsoft.com/office/drawing/2014/main" id="{EC801A71-2531-98C6-62F5-C1D106EC9509}"/>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8388" name="Group 15">
                  <a:extLst>
                    <a:ext uri="{FF2B5EF4-FFF2-40B4-BE49-F238E27FC236}">
                      <a16:creationId xmlns:a16="http://schemas.microsoft.com/office/drawing/2014/main" id="{FDF394CF-CC38-0346-CED7-B82361E5F84E}"/>
                    </a:ext>
                  </a:extLst>
                </p:cNvPr>
                <p:cNvGrpSpPr>
                  <a:grpSpLocks/>
                </p:cNvGrpSpPr>
                <p:nvPr/>
              </p:nvGrpSpPr>
              <p:grpSpPr bwMode="auto">
                <a:xfrm>
                  <a:off x="144" y="0"/>
                  <a:ext cx="5616" cy="144"/>
                  <a:chOff x="96" y="-48"/>
                  <a:chExt cx="5520" cy="144"/>
                </a:xfrm>
              </p:grpSpPr>
              <p:sp>
                <p:nvSpPr>
                  <p:cNvPr id="58392" name="Rectangle 16">
                    <a:extLst>
                      <a:ext uri="{FF2B5EF4-FFF2-40B4-BE49-F238E27FC236}">
                        <a16:creationId xmlns:a16="http://schemas.microsoft.com/office/drawing/2014/main" id="{D0ECCD5F-E638-6E40-6D99-FF7ABE37B69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8393" name="Rectangle 17">
                    <a:extLst>
                      <a:ext uri="{FF2B5EF4-FFF2-40B4-BE49-F238E27FC236}">
                        <a16:creationId xmlns:a16="http://schemas.microsoft.com/office/drawing/2014/main" id="{8ABC3E46-7B19-2938-A69E-7970553F7D8C}"/>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8389" name="Group 18">
                  <a:extLst>
                    <a:ext uri="{FF2B5EF4-FFF2-40B4-BE49-F238E27FC236}">
                      <a16:creationId xmlns:a16="http://schemas.microsoft.com/office/drawing/2014/main" id="{B67BA1B6-64AC-E236-4828-5A26DFA1EBB7}"/>
                    </a:ext>
                  </a:extLst>
                </p:cNvPr>
                <p:cNvGrpSpPr>
                  <a:grpSpLocks/>
                </p:cNvGrpSpPr>
                <p:nvPr/>
              </p:nvGrpSpPr>
              <p:grpSpPr bwMode="auto">
                <a:xfrm>
                  <a:off x="144" y="4234"/>
                  <a:ext cx="5616" cy="86"/>
                  <a:chOff x="96" y="4176"/>
                  <a:chExt cx="5520" cy="144"/>
                </a:xfrm>
              </p:grpSpPr>
              <p:sp>
                <p:nvSpPr>
                  <p:cNvPr id="58390" name="Rectangle 19">
                    <a:extLst>
                      <a:ext uri="{FF2B5EF4-FFF2-40B4-BE49-F238E27FC236}">
                        <a16:creationId xmlns:a16="http://schemas.microsoft.com/office/drawing/2014/main" id="{1732B33D-FE8B-F620-C5A9-C9F58A4B413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8391" name="Rectangle 20">
                    <a:extLst>
                      <a:ext uri="{FF2B5EF4-FFF2-40B4-BE49-F238E27FC236}">
                        <a16:creationId xmlns:a16="http://schemas.microsoft.com/office/drawing/2014/main" id="{671B2DB7-EE38-4C46-78A6-6F70539BA43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4" name="Rectangle 21">
                <a:extLst>
                  <a:ext uri="{FF2B5EF4-FFF2-40B4-BE49-F238E27FC236}">
                    <a16:creationId xmlns:a16="http://schemas.microsoft.com/office/drawing/2014/main" id="{E45842F4-BC65-46E8-31BA-9E9B459C05B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8383" name="Picture 42" descr="A picture containing shape&#10;&#10;Description automatically generated">
              <a:extLst>
                <a:ext uri="{FF2B5EF4-FFF2-40B4-BE49-F238E27FC236}">
                  <a16:creationId xmlns:a16="http://schemas.microsoft.com/office/drawing/2014/main" id="{E2B07A05-AA9C-1563-8E6B-0040994240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dissolve">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3735">
                                            <p:txEl>
                                              <p:pRg st="0" end="0"/>
                                            </p:txEl>
                                          </p:spTgt>
                                        </p:tgtEl>
                                        <p:attrNameLst>
                                          <p:attrName>style.visibility</p:attrName>
                                        </p:attrNameLst>
                                      </p:cBhvr>
                                      <p:to>
                                        <p:strVal val="visible"/>
                                      </p:to>
                                    </p:set>
                                    <p:animEffect transition="in" filter="dissolve">
                                      <p:cBhvr>
                                        <p:cTn id="37" dur="500"/>
                                        <p:tgtEl>
                                          <p:spTgt spid="7373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73735">
                                            <p:txEl>
                                              <p:pRg st="1" end="1"/>
                                            </p:txEl>
                                          </p:spTgt>
                                        </p:tgtEl>
                                        <p:attrNameLst>
                                          <p:attrName>style.visibility</p:attrName>
                                        </p:attrNameLst>
                                      </p:cBhvr>
                                      <p:to>
                                        <p:strVal val="visible"/>
                                      </p:to>
                                    </p:set>
                                    <p:animEffect transition="in" filter="dissolve">
                                      <p:cBhvr>
                                        <p:cTn id="42" dur="500"/>
                                        <p:tgtEl>
                                          <p:spTgt spid="73735">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73735">
                                            <p:txEl>
                                              <p:pRg st="2" end="2"/>
                                            </p:txEl>
                                          </p:spTgt>
                                        </p:tgtEl>
                                        <p:attrNameLst>
                                          <p:attrName>style.visibility</p:attrName>
                                        </p:attrNameLst>
                                      </p:cBhvr>
                                      <p:to>
                                        <p:strVal val="visible"/>
                                      </p:to>
                                    </p:set>
                                    <p:animEffect transition="in" filter="dissolve">
                                      <p:cBhvr>
                                        <p:cTn id="47" dur="500"/>
                                        <p:tgtEl>
                                          <p:spTgt spid="737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9" grpId="0" autoUpdateAnimBg="0"/>
      <p:bldP spid="73735"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22EFF47D-483F-180D-E38F-672B1B73297D}"/>
              </a:ext>
            </a:extLst>
          </p:cNvPr>
          <p:cNvSpPr>
            <a:spLocks noChangeArrowheads="1"/>
          </p:cNvSpPr>
          <p:nvPr/>
        </p:nvSpPr>
        <p:spPr bwMode="auto">
          <a:xfrm>
            <a:off x="457200" y="1371600"/>
            <a:ext cx="807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just" eaLnBrk="1" hangingPunct="1">
              <a:spcBef>
                <a:spcPct val="0"/>
              </a:spcBef>
              <a:buFontTx/>
              <a:buNone/>
            </a:pPr>
            <a:r>
              <a:rPr lang="en-US" altLang="en-US" sz="2400">
                <a:cs typeface="Times New Roman" panose="02020603050405020304" pitchFamily="18" charset="0"/>
              </a:rPr>
              <a:t>Therefore the equivalent mass of all rotational parts including losses is represented as:</a:t>
            </a:r>
          </a:p>
          <a:p>
            <a:pPr>
              <a:spcBef>
                <a:spcPct val="0"/>
              </a:spcBef>
              <a:buFontTx/>
              <a:buNone/>
            </a:pPr>
            <a:endParaRPr lang="en-US" altLang="en-US" sz="2400" baseline="-2500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Object 2">
                <a:extLst>
                  <a:ext uri="{FF2B5EF4-FFF2-40B4-BE49-F238E27FC236}">
                    <a16:creationId xmlns:a16="http://schemas.microsoft.com/office/drawing/2014/main" id="{127F8A6B-5EFF-D30C-1C1D-1EE061E0813C}"/>
                  </a:ext>
                </a:extLst>
              </p:cNvPr>
              <p:cNvSpPr txBox="1"/>
              <p:nvPr/>
            </p:nvSpPr>
            <p:spPr bwMode="auto">
              <a:xfrm>
                <a:off x="2836863" y="2514600"/>
                <a:ext cx="3621087" cy="847725"/>
              </a:xfrm>
              <a:prstGeom prst="rect">
                <a:avLst/>
              </a:prstGeom>
              <a:noFill/>
              <a:ln>
                <a:noFill/>
              </a:ln>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𝑚</m:t>
                          </m:r>
                        </m:e>
                        <m:sub>
                          <m:r>
                            <a:rPr lang="en-IN" i="1">
                              <a:solidFill>
                                <a:srgbClr val="000000"/>
                              </a:solidFill>
                              <a:latin typeface="Cambria Math" panose="02040503050406030204" pitchFamily="18" charset="0"/>
                            </a:rPr>
                            <m:t>𝑒𝑞</m:t>
                          </m:r>
                        </m:sub>
                      </m:sSub>
                      <m:r>
                        <a:rPr lang="en-IN" i="1">
                          <a:solidFill>
                            <a:srgbClr val="000000"/>
                          </a:solidFill>
                          <a:latin typeface="Cambria Math" panose="02040503050406030204" pitchFamily="18" charset="0"/>
                        </a:rPr>
                        <m:t>=</m:t>
                      </m:r>
                      <m:nary>
                        <m:naryPr>
                          <m:chr m:val="∑"/>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𝑖</m:t>
                          </m:r>
                          <m:r>
                            <a:rPr lang="en-IN" i="1">
                              <a:solidFill>
                                <a:srgbClr val="000000"/>
                              </a:solidFill>
                              <a:latin typeface="Cambria Math" panose="02040503050406030204" pitchFamily="18" charset="0"/>
                            </a:rPr>
                            <m:t>=1</m:t>
                          </m:r>
                        </m:sub>
                        <m:sup>
                          <m:r>
                            <a:rPr lang="en-IN" i="1">
                              <a:solidFill>
                                <a:srgbClr val="000000"/>
                              </a:solidFill>
                              <a:latin typeface="Cambria Math" panose="02040503050406030204" pitchFamily="18" charset="0"/>
                            </a:rPr>
                            <m:t>𝑛</m:t>
                          </m:r>
                        </m:sup>
                        <m:e>
                          <m:f>
                            <m:fPr>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𝐼</m:t>
                                  </m:r>
                                </m:e>
                                <m:sub>
                                  <m:r>
                                    <a:rPr lang="en-IN" i="1">
                                      <a:solidFill>
                                        <a:srgbClr val="000000"/>
                                      </a:solidFill>
                                      <a:latin typeface="Cambria Math" panose="02040503050406030204" pitchFamily="18" charset="0"/>
                                    </a:rPr>
                                    <m:t>𝑖</m:t>
                                  </m:r>
                                </m:sub>
                              </m:sSub>
                            </m:num>
                            <m:den>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𝑘</m:t>
                                  </m:r>
                                </m:e>
                                <m:sub>
                                  <m:r>
                                    <a:rPr lang="en-IN" i="1">
                                      <a:solidFill>
                                        <a:srgbClr val="000000"/>
                                      </a:solidFill>
                                      <a:latin typeface="Cambria Math" panose="02040503050406030204" pitchFamily="18" charset="0"/>
                                    </a:rPr>
                                    <m:t>𝑖</m:t>
                                  </m:r>
                                </m:sub>
                                <m:sup>
                                  <m:r>
                                    <a:rPr lang="en-IN" i="1">
                                      <a:solidFill>
                                        <a:srgbClr val="000000"/>
                                      </a:solidFill>
                                      <a:latin typeface="Cambria Math" panose="02040503050406030204" pitchFamily="18" charset="0"/>
                                    </a:rPr>
                                    <m:t>2</m:t>
                                  </m:r>
                                </m:sup>
                              </m:sSubSup>
                            </m:den>
                          </m:f>
                        </m:e>
                      </m:nary>
                      <m:r>
                        <a:rPr lang="en-IN" i="1">
                          <a:solidFill>
                            <a:srgbClr val="000000"/>
                          </a:solidFill>
                          <a:latin typeface="Cambria Math" panose="02040503050406030204" pitchFamily="18" charset="0"/>
                        </a:rPr>
                        <m:t>+×</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up>
                          <m:r>
                            <a:rPr lang="en-IN" i="1">
                              <a:solidFill>
                                <a:srgbClr val="000000"/>
                              </a:solidFill>
                              <a:latin typeface="Cambria Math" panose="02040503050406030204" pitchFamily="18" charset="0"/>
                            </a:rPr>
                            <m:t>2</m:t>
                          </m:r>
                        </m:sup>
                      </m:sSubSup>
                      <m:r>
                        <a:rPr lang="en-IN" i="1">
                          <a:solidFill>
                            <a:srgbClr val="000000"/>
                          </a:solidFill>
                          <a:latin typeface="Cambria Math" panose="02040503050406030204" pitchFamily="18" charset="0"/>
                        </a:rPr>
                        <m:t>×</m:t>
                      </m:r>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up>
                          <m:r>
                            <a:rPr lang="en-IN" i="1">
                              <a:solidFill>
                                <a:srgbClr val="000000"/>
                              </a:solidFill>
                              <a:latin typeface="Cambria Math" panose="02040503050406030204" pitchFamily="18" charset="0"/>
                            </a:rPr>
                            <m:t>2</m:t>
                          </m:r>
                        </m:sup>
                      </m:sSubSup>
                      <m:nary>
                        <m:naryPr>
                          <m:chr m:val="∑"/>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𝑖</m:t>
                          </m:r>
                          <m:r>
                            <a:rPr lang="en-IN" i="1">
                              <a:solidFill>
                                <a:srgbClr val="000000"/>
                              </a:solidFill>
                              <a:latin typeface="Cambria Math" panose="02040503050406030204" pitchFamily="18" charset="0"/>
                            </a:rPr>
                            <m:t>=1</m:t>
                          </m:r>
                        </m:sub>
                        <m:sup>
                          <m:r>
                            <a:rPr lang="en-IN" i="1">
                              <a:solidFill>
                                <a:srgbClr val="000000"/>
                              </a:solidFill>
                              <a:latin typeface="Cambria Math" panose="02040503050406030204" pitchFamily="18" charset="0"/>
                            </a:rPr>
                            <m:t>𝑛</m:t>
                          </m:r>
                        </m:sup>
                        <m:e>
                          <m:f>
                            <m:fPr>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𝐼</m:t>
                                  </m:r>
                                </m:e>
                                <m:sub>
                                  <m:r>
                                    <a:rPr lang="en-IN" i="1">
                                      <a:solidFill>
                                        <a:srgbClr val="000000"/>
                                      </a:solidFill>
                                      <a:latin typeface="Cambria Math" panose="02040503050406030204" pitchFamily="18" charset="0"/>
                                    </a:rPr>
                                    <m:t>𝑖</m:t>
                                  </m:r>
                                </m:sub>
                              </m:sSub>
                            </m:num>
                            <m:den>
                              <m:sSubSup>
                                <m:sSubSupPr>
                                  <m:ctrlPr>
                                    <a:rPr lang="en-IN" i="1">
                                      <a:solidFill>
                                        <a:srgbClr val="000000"/>
                                      </a:solidFill>
                                      <a:latin typeface="Cambria Math" panose="02040503050406030204" pitchFamily="18" charset="0"/>
                                    </a:rPr>
                                  </m:ctrlPr>
                                </m:sSubSupPr>
                                <m:e>
                                  <m:r>
                                    <a:rPr lang="en-IN" i="1">
                                      <a:solidFill>
                                        <a:srgbClr val="000000"/>
                                      </a:solidFill>
                                      <a:latin typeface="Cambria Math" panose="02040503050406030204" pitchFamily="18" charset="0"/>
                                    </a:rPr>
                                    <m:t>𝑘</m:t>
                                  </m:r>
                                </m:e>
                                <m:sub>
                                  <m:r>
                                    <a:rPr lang="en-IN" i="1">
                                      <a:solidFill>
                                        <a:srgbClr val="000000"/>
                                      </a:solidFill>
                                      <a:latin typeface="Cambria Math" panose="02040503050406030204" pitchFamily="18" charset="0"/>
                                    </a:rPr>
                                    <m:t>𝑖</m:t>
                                  </m:r>
                                </m:sub>
                                <m:sup>
                                  <m:r>
                                    <a:rPr lang="en-IN" i="1">
                                      <a:solidFill>
                                        <a:srgbClr val="000000"/>
                                      </a:solidFill>
                                      <a:latin typeface="Cambria Math" panose="02040503050406030204" pitchFamily="18" charset="0"/>
                                    </a:rPr>
                                    <m:t>2</m:t>
                                  </m:r>
                                </m:sup>
                              </m:sSubSup>
                            </m:den>
                          </m:f>
                        </m:e>
                      </m:nary>
                    </m:oMath>
                  </m:oMathPara>
                </a14:m>
                <a:endParaRPr lang="en-IN"/>
              </a:p>
            </p:txBody>
          </p:sp>
        </mc:Choice>
        <mc:Fallback xmlns="">
          <p:sp>
            <p:nvSpPr>
              <p:cNvPr id="3" name="Object 2">
                <a:extLst>
                  <a:ext uri="{FF2B5EF4-FFF2-40B4-BE49-F238E27FC236}">
                    <a16:creationId xmlns:a16="http://schemas.microsoft.com/office/drawing/2014/main" id="{127F8A6B-5EFF-D30C-1C1D-1EE061E0813C}"/>
                  </a:ext>
                </a:extLst>
              </p:cNvPr>
              <p:cNvSpPr txBox="1">
                <a:spLocks noRot="1" noChangeAspect="1" noMove="1" noResize="1" noEditPoints="1" noAdjustHandles="1" noChangeArrowheads="1" noChangeShapeType="1" noTextEdit="1"/>
              </p:cNvSpPr>
              <p:nvPr/>
            </p:nvSpPr>
            <p:spPr bwMode="auto">
              <a:xfrm>
                <a:off x="2836863" y="2514600"/>
                <a:ext cx="3621087" cy="847725"/>
              </a:xfrm>
              <a:prstGeom prst="rect">
                <a:avLst/>
              </a:prstGeom>
              <a:blipFill>
                <a:blip r:embed="rId2"/>
                <a:stretch>
                  <a:fillRect/>
                </a:stretch>
              </a:blipFill>
              <a:ln>
                <a:noFill/>
              </a:ln>
            </p:spPr>
            <p:txBody>
              <a:bodyPr/>
              <a:lstStyle/>
              <a:p>
                <a:r>
                  <a:rPr lang="en-IN">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11267" name="Ink 16">
                <a:extLst>
                  <a:ext uri="{FF2B5EF4-FFF2-40B4-BE49-F238E27FC236}">
                    <a16:creationId xmlns:a16="http://schemas.microsoft.com/office/drawing/2014/main" id="{60284E1B-672F-3411-73C3-C6D5EEAC3DC5}"/>
                  </a:ext>
                </a:extLst>
              </p14:cNvPr>
              <p14:cNvContentPartPr>
                <a14:cpLocks xmlns:a14="http://schemas.microsoft.com/office/drawing/2010/main" noRot="1" noChangeAspect="1" noEditPoints="1" noChangeArrowheads="1" noChangeShapeType="1"/>
              </p14:cNvContentPartPr>
              <p14:nvPr/>
            </p14:nvContentPartPr>
            <p14:xfrm>
              <a:off x="3914775" y="4446588"/>
              <a:ext cx="6350" cy="1587"/>
            </p14:xfrm>
          </p:contentPart>
        </mc:Choice>
        <mc:Fallback xmlns="">
          <p:pic>
            <p:nvPicPr>
              <p:cNvPr id="11267" name="Ink 16">
                <a:extLst>
                  <a:ext uri="{FF2B5EF4-FFF2-40B4-BE49-F238E27FC236}">
                    <a16:creationId xmlns:a16="http://schemas.microsoft.com/office/drawing/2014/main" id="{60284E1B-672F-3411-73C3-C6D5EEAC3DC5}"/>
                  </a:ext>
                </a:extLst>
              </p:cNvPr>
              <p:cNvPicPr>
                <a:picLocks noRot="1" noChangeAspect="1" noEditPoints="1" noChangeArrowheads="1" noChangeShapeType="1"/>
              </p:cNvPicPr>
              <p:nvPr/>
            </p:nvPicPr>
            <p:blipFill>
              <a:blip r:embed="rId4"/>
              <a:stretch>
                <a:fillRect/>
              </a:stretch>
            </p:blipFill>
            <p:spPr>
              <a:xfrm>
                <a:off x="3905603" y="4436272"/>
                <a:ext cx="24694" cy="222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8" name="Ink 12">
                <a:extLst>
                  <a:ext uri="{FF2B5EF4-FFF2-40B4-BE49-F238E27FC236}">
                    <a16:creationId xmlns:a16="http://schemas.microsoft.com/office/drawing/2014/main" id="{CD090AB2-DE90-3AA3-7DEB-BEDB8E9E1BFE}"/>
                  </a:ext>
                </a:extLst>
              </p14:cNvPr>
              <p14:cNvContentPartPr>
                <a14:cpLocks xmlns:a14="http://schemas.microsoft.com/office/drawing/2010/main" noRot="1" noChangeAspect="1" noEditPoints="1" noChangeArrowheads="1" noChangeShapeType="1"/>
              </p14:cNvContentPartPr>
              <p14:nvPr/>
            </p14:nvContentPartPr>
            <p14:xfrm>
              <a:off x="7000875" y="3883025"/>
              <a:ext cx="25400" cy="9525"/>
            </p14:xfrm>
          </p:contentPart>
        </mc:Choice>
        <mc:Fallback xmlns="">
          <p:pic>
            <p:nvPicPr>
              <p:cNvPr id="11268" name="Ink 12">
                <a:extLst>
                  <a:ext uri="{FF2B5EF4-FFF2-40B4-BE49-F238E27FC236}">
                    <a16:creationId xmlns:a16="http://schemas.microsoft.com/office/drawing/2014/main" id="{CD090AB2-DE90-3AA3-7DEB-BEDB8E9E1BFE}"/>
                  </a:ext>
                </a:extLst>
              </p:cNvPr>
              <p:cNvPicPr>
                <a:picLocks noRot="1" noChangeAspect="1" noEditPoints="1" noChangeArrowheads="1" noChangeShapeType="1"/>
              </p:cNvPicPr>
              <p:nvPr/>
            </p:nvPicPr>
            <p:blipFill>
              <a:blip r:embed="rId6"/>
              <a:stretch>
                <a:fillRect/>
              </a:stretch>
            </p:blipFill>
            <p:spPr>
              <a:xfrm>
                <a:off x="6991574" y="3873500"/>
                <a:ext cx="44003" cy="28575"/>
              </a:xfrm>
              <a:prstGeom prst="rect">
                <a:avLst/>
              </a:prstGeom>
            </p:spPr>
          </p:pic>
        </mc:Fallback>
      </mc:AlternateContent>
      <p:sp>
        <p:nvSpPr>
          <p:cNvPr id="59398" name="Title 1">
            <a:extLst>
              <a:ext uri="{FF2B5EF4-FFF2-40B4-BE49-F238E27FC236}">
                <a16:creationId xmlns:a16="http://schemas.microsoft.com/office/drawing/2014/main" id="{B3ECB9CF-F97D-4523-D72F-95D4109990A3}"/>
              </a:ext>
            </a:extLst>
          </p:cNvPr>
          <p:cNvSpPr>
            <a:spLocks noGrp="1" noChangeArrowheads="1"/>
          </p:cNvSpPr>
          <p:nvPr>
            <p:ph type="title"/>
          </p:nvPr>
        </p:nvSpPr>
        <p:spPr>
          <a:xfrm>
            <a:off x="28575" y="114300"/>
            <a:ext cx="6677025" cy="1143000"/>
          </a:xfrm>
        </p:spPr>
        <p:txBody>
          <a:bodyPr/>
          <a:lstStyle/>
          <a:p>
            <a:r>
              <a:rPr lang="en-IN" altLang="en-US" sz="2800" dirty="0"/>
              <a:t>General Equation of Equivalent Mass of Rotating Parts</a:t>
            </a:r>
          </a:p>
        </p:txBody>
      </p:sp>
      <mc:AlternateContent xmlns:mc="http://schemas.openxmlformats.org/markup-compatibility/2006" xmlns:a14="http://schemas.microsoft.com/office/drawing/2010/main">
        <mc:Choice Requires="a14">
          <p:sp>
            <p:nvSpPr>
              <p:cNvPr id="20" name="Object 2">
                <a:extLst>
                  <a:ext uri="{FF2B5EF4-FFF2-40B4-BE49-F238E27FC236}">
                    <a16:creationId xmlns:a16="http://schemas.microsoft.com/office/drawing/2014/main" id="{DDA6A686-0DE5-E32F-A219-248FBDA26D83}"/>
                  </a:ext>
                </a:extLst>
              </p:cNvPr>
              <p:cNvSpPr txBox="1"/>
              <p:nvPr/>
            </p:nvSpPr>
            <p:spPr bwMode="auto">
              <a:xfrm>
                <a:off x="1279525" y="5181600"/>
                <a:ext cx="6797675" cy="69532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IN" i="1">
                          <a:solidFill>
                            <a:srgbClr val="000000"/>
                          </a:solidFill>
                          <a:latin typeface="Cambria Math" panose="02040503050406030204" pitchFamily="18" charset="0"/>
                        </a:rPr>
                        <m:t>𝑃</m:t>
                      </m:r>
                      <m:d>
                        <m:dPr>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𝑡</m:t>
                          </m:r>
                        </m:e>
                      </m:d>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 </m:t>
                          </m:r>
                        </m:e>
                        <m:sub>
                          <m:r>
                            <a:rPr lang="en-IN" i="1">
                              <a:solidFill>
                                <a:srgbClr val="000000"/>
                              </a:solidFill>
                              <a:latin typeface="Cambria Math" panose="02040503050406030204" pitchFamily="18" charset="0"/>
                            </a:rPr>
                            <m:t>𝑑𝑒𝑚𝑎𝑛𝑑</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𝑣𝑒h𝑖𝑐𝑙𝑒</m:t>
                          </m:r>
                        </m:sub>
                      </m:sSub>
                      <m:r>
                        <a:rPr lang="en-IN" i="1">
                          <a:solidFill>
                            <a:srgbClr val="000000"/>
                          </a:solidFill>
                          <a:latin typeface="Cambria Math" panose="02040503050406030204" pitchFamily="18" charset="0"/>
                        </a:rPr>
                        <m:t>=</m:t>
                      </m:r>
                      <m:d>
                        <m:dPr>
                          <m:begChr m:val="{"/>
                          <m:endChr m:val="}"/>
                          <m:ctrlPr>
                            <a:rPr lang="en-IN" i="1">
                              <a:solidFill>
                                <a:srgbClr val="000000"/>
                              </a:solidFill>
                              <a:latin typeface="Cambria Math" panose="02040503050406030204" pitchFamily="18" charset="0"/>
                            </a:rPr>
                          </m:ctrlPr>
                        </m:dP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𝐼𝑅</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𝑎𝑒𝑟𝑜</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𝑟𝑟</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𝑔</m:t>
                              </m:r>
                            </m:sub>
                          </m:sSub>
                        </m:e>
                      </m:d>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𝑉</m:t>
                          </m:r>
                        </m:e>
                        <m:sub>
                          <m:r>
                            <a:rPr lang="en-IN" i="1">
                              <a:solidFill>
                                <a:srgbClr val="000000"/>
                              </a:solidFill>
                              <a:latin typeface="Cambria Math" panose="02040503050406030204" pitchFamily="18" charset="0"/>
                            </a:rPr>
                            <m:t>𝑣𝑒h𝑖𝑐𝑙𝑒</m:t>
                          </m:r>
                        </m:sub>
                      </m:sSub>
                    </m:oMath>
                  </m:oMathPara>
                </a14:m>
                <a:endParaRPr lang="en-IN"/>
              </a:p>
            </p:txBody>
          </p:sp>
        </mc:Choice>
        <mc:Fallback xmlns="">
          <p:sp>
            <p:nvSpPr>
              <p:cNvPr id="20" name="Object 2">
                <a:extLst>
                  <a:ext uri="{FF2B5EF4-FFF2-40B4-BE49-F238E27FC236}">
                    <a16:creationId xmlns:a16="http://schemas.microsoft.com/office/drawing/2014/main" id="{DDA6A686-0DE5-E32F-A219-248FBDA26D83}"/>
                  </a:ext>
                </a:extLst>
              </p:cNvPr>
              <p:cNvSpPr txBox="1">
                <a:spLocks noRot="1" noChangeAspect="1" noMove="1" noResize="1" noEditPoints="1" noAdjustHandles="1" noChangeArrowheads="1" noChangeShapeType="1" noTextEdit="1"/>
              </p:cNvSpPr>
              <p:nvPr/>
            </p:nvSpPr>
            <p:spPr bwMode="auto">
              <a:xfrm>
                <a:off x="1279525" y="5181600"/>
                <a:ext cx="6797675" cy="695325"/>
              </a:xfrm>
              <a:prstGeom prst="rect">
                <a:avLst/>
              </a:prstGeom>
              <a:blipFill>
                <a:blip r:embed="rId7"/>
                <a:stretch>
                  <a:fillRect/>
                </a:stretch>
              </a:blipFill>
              <a:ln>
                <a:noFill/>
              </a:ln>
            </p:spPr>
            <p:txBody>
              <a:bodyPr/>
              <a:lstStyle/>
              <a:p>
                <a:r>
                  <a:rPr lang="en-IN">
                    <a:noFill/>
                  </a:rPr>
                  <a:t> </a:t>
                </a:r>
              </a:p>
            </p:txBody>
          </p:sp>
        </mc:Fallback>
      </mc:AlternateContent>
      <p:graphicFrame>
        <p:nvGraphicFramePr>
          <p:cNvPr id="21" name="Object 2">
            <a:extLst>
              <a:ext uri="{FF2B5EF4-FFF2-40B4-BE49-F238E27FC236}">
                <a16:creationId xmlns:a16="http://schemas.microsoft.com/office/drawing/2014/main" id="{82ACC0CC-D5BC-B5A3-2E12-E6BD1944B343}"/>
              </a:ext>
            </a:extLst>
          </p:cNvPr>
          <p:cNvGraphicFramePr>
            <a:graphicFrameLocks noChangeAspect="1"/>
          </p:cNvGraphicFramePr>
          <p:nvPr/>
        </p:nvGraphicFramePr>
        <p:xfrm>
          <a:off x="2838450" y="3795713"/>
          <a:ext cx="3867150" cy="776287"/>
        </p:xfrm>
        <a:graphic>
          <a:graphicData uri="http://schemas.openxmlformats.org/presentationml/2006/ole">
            <mc:AlternateContent xmlns:mc="http://schemas.openxmlformats.org/markup-compatibility/2006">
              <mc:Choice xmlns:v="urn:schemas-microsoft-com:vml" Requires="v">
                <p:oleObj name="Equation" r:id="rId8" imgW="1422400" imgH="241300" progId="Equation.3">
                  <p:embed/>
                </p:oleObj>
              </mc:Choice>
              <mc:Fallback>
                <p:oleObj name="Equation" r:id="rId8" imgW="1422400" imgH="2413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8450" y="3795713"/>
                        <a:ext cx="38671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5C85A4C4-6F68-8588-46F8-4F1EEEEE594B}"/>
                  </a:ext>
                </a:extLst>
              </p14:cNvPr>
              <p14:cNvContentPartPr/>
              <p14:nvPr/>
            </p14:nvContentPartPr>
            <p14:xfrm>
              <a:off x="5707080" y="3537720"/>
              <a:ext cx="20520" cy="17640"/>
            </p14:xfrm>
          </p:contentPart>
        </mc:Choice>
        <mc:Fallback xmlns="">
          <p:pic>
            <p:nvPicPr>
              <p:cNvPr id="2" name="Ink 1">
                <a:extLst>
                  <a:ext uri="{FF2B5EF4-FFF2-40B4-BE49-F238E27FC236}">
                    <a16:creationId xmlns:a16="http://schemas.microsoft.com/office/drawing/2014/main" id="{5C85A4C4-6F68-8588-46F8-4F1EEEEE594B}"/>
                  </a:ext>
                </a:extLst>
              </p:cNvPr>
              <p:cNvPicPr/>
              <p:nvPr/>
            </p:nvPicPr>
            <p:blipFill>
              <a:blip r:embed="rId11"/>
              <a:stretch>
                <a:fillRect/>
              </a:stretch>
            </p:blipFill>
            <p:spPr>
              <a:xfrm>
                <a:off x="5697720" y="3528360"/>
                <a:ext cx="39240" cy="36360"/>
              </a:xfrm>
              <a:prstGeom prst="rect">
                <a:avLst/>
              </a:prstGeom>
            </p:spPr>
          </p:pic>
        </mc:Fallback>
      </mc:AlternateContent>
      <p:grpSp>
        <p:nvGrpSpPr>
          <p:cNvPr id="59402" name="Group 38">
            <a:extLst>
              <a:ext uri="{FF2B5EF4-FFF2-40B4-BE49-F238E27FC236}">
                <a16:creationId xmlns:a16="http://schemas.microsoft.com/office/drawing/2014/main" id="{3B745942-A33E-1EBE-AE58-DADBD7AC6EAC}"/>
              </a:ext>
            </a:extLst>
          </p:cNvPr>
          <p:cNvGrpSpPr>
            <a:grpSpLocks/>
          </p:cNvGrpSpPr>
          <p:nvPr/>
        </p:nvGrpSpPr>
        <p:grpSpPr bwMode="auto">
          <a:xfrm>
            <a:off x="0" y="0"/>
            <a:ext cx="9144000" cy="6858000"/>
            <a:chOff x="0" y="0"/>
            <a:chExt cx="9144000" cy="6858000"/>
          </a:xfrm>
        </p:grpSpPr>
        <p:grpSp>
          <p:nvGrpSpPr>
            <p:cNvPr id="59403" name="Group 19">
              <a:extLst>
                <a:ext uri="{FF2B5EF4-FFF2-40B4-BE49-F238E27FC236}">
                  <a16:creationId xmlns:a16="http://schemas.microsoft.com/office/drawing/2014/main" id="{743D779B-5954-98F7-2871-CED22A6A3642}"/>
                </a:ext>
              </a:extLst>
            </p:cNvPr>
            <p:cNvGrpSpPr>
              <a:grpSpLocks/>
            </p:cNvGrpSpPr>
            <p:nvPr/>
          </p:nvGrpSpPr>
          <p:grpSpPr bwMode="auto">
            <a:xfrm>
              <a:off x="0" y="0"/>
              <a:ext cx="9144000" cy="6858000"/>
              <a:chOff x="0" y="0"/>
              <a:chExt cx="9144000" cy="6858000"/>
            </a:xfrm>
          </p:grpSpPr>
          <p:grpSp>
            <p:nvGrpSpPr>
              <p:cNvPr id="59405" name="Group 8">
                <a:extLst>
                  <a:ext uri="{FF2B5EF4-FFF2-40B4-BE49-F238E27FC236}">
                    <a16:creationId xmlns:a16="http://schemas.microsoft.com/office/drawing/2014/main" id="{D1DC034C-9B01-C87E-58EB-C70F6B5015E9}"/>
                  </a:ext>
                </a:extLst>
              </p:cNvPr>
              <p:cNvGrpSpPr>
                <a:grpSpLocks/>
              </p:cNvGrpSpPr>
              <p:nvPr/>
            </p:nvGrpSpPr>
            <p:grpSpPr bwMode="auto">
              <a:xfrm>
                <a:off x="0" y="0"/>
                <a:ext cx="9144000" cy="6858000"/>
                <a:chOff x="0" y="0"/>
                <a:chExt cx="5760" cy="4320"/>
              </a:xfrm>
            </p:grpSpPr>
            <p:grpSp>
              <p:nvGrpSpPr>
                <p:cNvPr id="59407" name="Group 9">
                  <a:extLst>
                    <a:ext uri="{FF2B5EF4-FFF2-40B4-BE49-F238E27FC236}">
                      <a16:creationId xmlns:a16="http://schemas.microsoft.com/office/drawing/2014/main" id="{97035334-4137-80A7-4E7E-481F6697EB6D}"/>
                    </a:ext>
                  </a:extLst>
                </p:cNvPr>
                <p:cNvGrpSpPr>
                  <a:grpSpLocks/>
                </p:cNvGrpSpPr>
                <p:nvPr/>
              </p:nvGrpSpPr>
              <p:grpSpPr bwMode="auto">
                <a:xfrm>
                  <a:off x="0" y="0"/>
                  <a:ext cx="192" cy="4320"/>
                  <a:chOff x="0" y="-48"/>
                  <a:chExt cx="144" cy="4368"/>
                </a:xfrm>
              </p:grpSpPr>
              <p:sp>
                <p:nvSpPr>
                  <p:cNvPr id="59417" name="Rectangle 10">
                    <a:extLst>
                      <a:ext uri="{FF2B5EF4-FFF2-40B4-BE49-F238E27FC236}">
                        <a16:creationId xmlns:a16="http://schemas.microsoft.com/office/drawing/2014/main" id="{07F89019-4CD4-DDD1-DC8A-6070DCBC05B8}"/>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9418" name="Rectangle 11">
                    <a:extLst>
                      <a:ext uri="{FF2B5EF4-FFF2-40B4-BE49-F238E27FC236}">
                        <a16:creationId xmlns:a16="http://schemas.microsoft.com/office/drawing/2014/main" id="{A4B497B3-6B9D-2F34-4D0B-3E1B544D240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9408" name="Group 12">
                  <a:extLst>
                    <a:ext uri="{FF2B5EF4-FFF2-40B4-BE49-F238E27FC236}">
                      <a16:creationId xmlns:a16="http://schemas.microsoft.com/office/drawing/2014/main" id="{C8C07CDD-93FF-A34F-CF11-8207C9A5C6E5}"/>
                    </a:ext>
                  </a:extLst>
                </p:cNvPr>
                <p:cNvGrpSpPr>
                  <a:grpSpLocks/>
                </p:cNvGrpSpPr>
                <p:nvPr/>
              </p:nvGrpSpPr>
              <p:grpSpPr bwMode="auto">
                <a:xfrm>
                  <a:off x="5674" y="24"/>
                  <a:ext cx="86" cy="4296"/>
                  <a:chOff x="5616" y="-48"/>
                  <a:chExt cx="144" cy="4368"/>
                </a:xfrm>
              </p:grpSpPr>
              <p:sp>
                <p:nvSpPr>
                  <p:cNvPr id="59415" name="Rectangle 13">
                    <a:extLst>
                      <a:ext uri="{FF2B5EF4-FFF2-40B4-BE49-F238E27FC236}">
                        <a16:creationId xmlns:a16="http://schemas.microsoft.com/office/drawing/2014/main" id="{8D22E1C0-FC41-4EB4-FBD4-8B42912C67C6}"/>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9416" name="Rectangle 14">
                    <a:extLst>
                      <a:ext uri="{FF2B5EF4-FFF2-40B4-BE49-F238E27FC236}">
                        <a16:creationId xmlns:a16="http://schemas.microsoft.com/office/drawing/2014/main" id="{AEED930D-3F07-3DD5-B764-F3EBF734880F}"/>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9409" name="Group 15">
                  <a:extLst>
                    <a:ext uri="{FF2B5EF4-FFF2-40B4-BE49-F238E27FC236}">
                      <a16:creationId xmlns:a16="http://schemas.microsoft.com/office/drawing/2014/main" id="{2971D250-BCEE-37B4-B6A4-36FD2DB81833}"/>
                    </a:ext>
                  </a:extLst>
                </p:cNvPr>
                <p:cNvGrpSpPr>
                  <a:grpSpLocks/>
                </p:cNvGrpSpPr>
                <p:nvPr/>
              </p:nvGrpSpPr>
              <p:grpSpPr bwMode="auto">
                <a:xfrm>
                  <a:off x="144" y="0"/>
                  <a:ext cx="5616" cy="144"/>
                  <a:chOff x="96" y="-48"/>
                  <a:chExt cx="5520" cy="144"/>
                </a:xfrm>
              </p:grpSpPr>
              <p:sp>
                <p:nvSpPr>
                  <p:cNvPr id="59413" name="Rectangle 16">
                    <a:extLst>
                      <a:ext uri="{FF2B5EF4-FFF2-40B4-BE49-F238E27FC236}">
                        <a16:creationId xmlns:a16="http://schemas.microsoft.com/office/drawing/2014/main" id="{A82543CB-8DAF-35F4-7D19-465D38B580F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9414" name="Rectangle 17">
                    <a:extLst>
                      <a:ext uri="{FF2B5EF4-FFF2-40B4-BE49-F238E27FC236}">
                        <a16:creationId xmlns:a16="http://schemas.microsoft.com/office/drawing/2014/main" id="{D0F8B129-E64D-F3D6-6D53-E9346133A4F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59410" name="Group 18">
                  <a:extLst>
                    <a:ext uri="{FF2B5EF4-FFF2-40B4-BE49-F238E27FC236}">
                      <a16:creationId xmlns:a16="http://schemas.microsoft.com/office/drawing/2014/main" id="{5413A587-BB03-81BC-C5F5-5D282FD7C4D0}"/>
                    </a:ext>
                  </a:extLst>
                </p:cNvPr>
                <p:cNvGrpSpPr>
                  <a:grpSpLocks/>
                </p:cNvGrpSpPr>
                <p:nvPr/>
              </p:nvGrpSpPr>
              <p:grpSpPr bwMode="auto">
                <a:xfrm>
                  <a:off x="144" y="4234"/>
                  <a:ext cx="5616" cy="86"/>
                  <a:chOff x="96" y="4176"/>
                  <a:chExt cx="5520" cy="144"/>
                </a:xfrm>
              </p:grpSpPr>
              <p:sp>
                <p:nvSpPr>
                  <p:cNvPr id="59411" name="Rectangle 19">
                    <a:extLst>
                      <a:ext uri="{FF2B5EF4-FFF2-40B4-BE49-F238E27FC236}">
                        <a16:creationId xmlns:a16="http://schemas.microsoft.com/office/drawing/2014/main" id="{192F1744-0759-09EF-6217-C9AB40A2E95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9412" name="Rectangle 20">
                    <a:extLst>
                      <a:ext uri="{FF2B5EF4-FFF2-40B4-BE49-F238E27FC236}">
                        <a16:creationId xmlns:a16="http://schemas.microsoft.com/office/drawing/2014/main" id="{8AC9B0E8-B0D8-D018-0B71-FFF5A3255E8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0" name="Rectangle 21">
                <a:extLst>
                  <a:ext uri="{FF2B5EF4-FFF2-40B4-BE49-F238E27FC236}">
                    <a16:creationId xmlns:a16="http://schemas.microsoft.com/office/drawing/2014/main" id="{EF88371F-D744-8B9E-8BF3-6344F38AD82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59404" name="Picture 42" descr="A picture containing shape&#10;&#10;Description automatically generated">
              <a:extLst>
                <a:ext uri="{FF2B5EF4-FFF2-40B4-BE49-F238E27FC236}">
                  <a16:creationId xmlns:a16="http://schemas.microsoft.com/office/drawing/2014/main" id="{4C0D0EEB-D50F-1F35-A96D-C64C92C647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dissolv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7657F27-FDEA-EFA3-7CFD-EACF90AF3904}"/>
              </a:ext>
            </a:extLst>
          </p:cNvPr>
          <p:cNvSpPr>
            <a:spLocks noGrp="1" noChangeArrowheads="1"/>
          </p:cNvSpPr>
          <p:nvPr>
            <p:ph type="title"/>
          </p:nvPr>
        </p:nvSpPr>
        <p:spPr>
          <a:xfrm>
            <a:off x="762000" y="133350"/>
            <a:ext cx="6137275" cy="857250"/>
          </a:xfrm>
        </p:spPr>
        <p:txBody>
          <a:bodyPr/>
          <a:lstStyle/>
          <a:p>
            <a:r>
              <a:rPr lang="en-US" altLang="en-US" sz="2800" dirty="0"/>
              <a:t>Effect of Velocity on Instantaneous Power Demand</a:t>
            </a:r>
          </a:p>
        </p:txBody>
      </p:sp>
      <p:pic>
        <p:nvPicPr>
          <p:cNvPr id="35844" name="Picture 2">
            <a:extLst>
              <a:ext uri="{FF2B5EF4-FFF2-40B4-BE49-F238E27FC236}">
                <a16:creationId xmlns:a16="http://schemas.microsoft.com/office/drawing/2014/main" id="{9CA78B45-6F09-F939-ACB1-D6BC2DFEC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36638"/>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218" name="Ink 5">
                <a:extLst>
                  <a:ext uri="{FF2B5EF4-FFF2-40B4-BE49-F238E27FC236}">
                    <a16:creationId xmlns:a16="http://schemas.microsoft.com/office/drawing/2014/main" id="{74A1A3CD-892B-8936-72B8-151F114179B3}"/>
                  </a:ext>
                </a:extLst>
              </p14:cNvPr>
              <p14:cNvContentPartPr>
                <a14:cpLocks xmlns:a14="http://schemas.microsoft.com/office/drawing/2010/main" noRot="1" noChangeAspect="1" noEditPoints="1" noChangeArrowheads="1" noChangeShapeType="1"/>
              </p14:cNvContentPartPr>
              <p14:nvPr/>
            </p14:nvContentPartPr>
            <p14:xfrm>
              <a:off x="3392488" y="5507038"/>
              <a:ext cx="1587" cy="3175"/>
            </p14:xfrm>
          </p:contentPart>
        </mc:Choice>
        <mc:Fallback xmlns="">
          <p:pic>
            <p:nvPicPr>
              <p:cNvPr id="9218" name="Ink 5">
                <a:extLst>
                  <a:ext uri="{FF2B5EF4-FFF2-40B4-BE49-F238E27FC236}">
                    <a16:creationId xmlns:a16="http://schemas.microsoft.com/office/drawing/2014/main" id="{74A1A3CD-892B-8936-72B8-151F114179B3}"/>
                  </a:ext>
                </a:extLst>
              </p:cNvPr>
              <p:cNvPicPr>
                <a:picLocks noRot="1" noChangeAspect="1" noEditPoints="1" noChangeArrowheads="1" noChangeShapeType="1"/>
              </p:cNvPicPr>
              <p:nvPr/>
            </p:nvPicPr>
            <p:blipFill>
              <a:blip r:embed="rId4"/>
              <a:stretch>
                <a:fillRect/>
              </a:stretch>
            </p:blipFill>
            <p:spPr>
              <a:xfrm>
                <a:off x="3351226" y="5497866"/>
                <a:ext cx="84111" cy="21519"/>
              </a:xfrm>
              <a:prstGeom prst="rect">
                <a:avLst/>
              </a:prstGeom>
            </p:spPr>
          </p:pic>
        </mc:Fallback>
      </mc:AlternateContent>
      <p:grpSp>
        <p:nvGrpSpPr>
          <p:cNvPr id="60421" name="Group 38">
            <a:extLst>
              <a:ext uri="{FF2B5EF4-FFF2-40B4-BE49-F238E27FC236}">
                <a16:creationId xmlns:a16="http://schemas.microsoft.com/office/drawing/2014/main" id="{185BCCEB-8CC3-F831-FE5E-64C09C5FFA6E}"/>
              </a:ext>
            </a:extLst>
          </p:cNvPr>
          <p:cNvGrpSpPr>
            <a:grpSpLocks/>
          </p:cNvGrpSpPr>
          <p:nvPr/>
        </p:nvGrpSpPr>
        <p:grpSpPr bwMode="auto">
          <a:xfrm>
            <a:off x="0" y="0"/>
            <a:ext cx="9144000" cy="6858000"/>
            <a:chOff x="0" y="0"/>
            <a:chExt cx="9144000" cy="6858000"/>
          </a:xfrm>
        </p:grpSpPr>
        <p:grpSp>
          <p:nvGrpSpPr>
            <p:cNvPr id="60422" name="Group 19">
              <a:extLst>
                <a:ext uri="{FF2B5EF4-FFF2-40B4-BE49-F238E27FC236}">
                  <a16:creationId xmlns:a16="http://schemas.microsoft.com/office/drawing/2014/main" id="{E61F505E-8D46-0928-C394-2A5A785BF622}"/>
                </a:ext>
              </a:extLst>
            </p:cNvPr>
            <p:cNvGrpSpPr>
              <a:grpSpLocks/>
            </p:cNvGrpSpPr>
            <p:nvPr/>
          </p:nvGrpSpPr>
          <p:grpSpPr bwMode="auto">
            <a:xfrm>
              <a:off x="0" y="0"/>
              <a:ext cx="9144000" cy="6858000"/>
              <a:chOff x="0" y="0"/>
              <a:chExt cx="9144000" cy="6858000"/>
            </a:xfrm>
          </p:grpSpPr>
          <p:grpSp>
            <p:nvGrpSpPr>
              <p:cNvPr id="60424" name="Group 8">
                <a:extLst>
                  <a:ext uri="{FF2B5EF4-FFF2-40B4-BE49-F238E27FC236}">
                    <a16:creationId xmlns:a16="http://schemas.microsoft.com/office/drawing/2014/main" id="{9EE1A799-3C32-F1A4-9F78-F19241C7ABC0}"/>
                  </a:ext>
                </a:extLst>
              </p:cNvPr>
              <p:cNvGrpSpPr>
                <a:grpSpLocks/>
              </p:cNvGrpSpPr>
              <p:nvPr/>
            </p:nvGrpSpPr>
            <p:grpSpPr bwMode="auto">
              <a:xfrm>
                <a:off x="0" y="0"/>
                <a:ext cx="9144000" cy="6858000"/>
                <a:chOff x="0" y="0"/>
                <a:chExt cx="5760" cy="4320"/>
              </a:xfrm>
            </p:grpSpPr>
            <p:grpSp>
              <p:nvGrpSpPr>
                <p:cNvPr id="60426" name="Group 9">
                  <a:extLst>
                    <a:ext uri="{FF2B5EF4-FFF2-40B4-BE49-F238E27FC236}">
                      <a16:creationId xmlns:a16="http://schemas.microsoft.com/office/drawing/2014/main" id="{BF9B493B-21D6-FBBD-FD5A-2216E1D350CA}"/>
                    </a:ext>
                  </a:extLst>
                </p:cNvPr>
                <p:cNvGrpSpPr>
                  <a:grpSpLocks/>
                </p:cNvGrpSpPr>
                <p:nvPr/>
              </p:nvGrpSpPr>
              <p:grpSpPr bwMode="auto">
                <a:xfrm>
                  <a:off x="0" y="0"/>
                  <a:ext cx="192" cy="4320"/>
                  <a:chOff x="0" y="-48"/>
                  <a:chExt cx="144" cy="4368"/>
                </a:xfrm>
              </p:grpSpPr>
              <p:sp>
                <p:nvSpPr>
                  <p:cNvPr id="60436" name="Rectangle 10">
                    <a:extLst>
                      <a:ext uri="{FF2B5EF4-FFF2-40B4-BE49-F238E27FC236}">
                        <a16:creationId xmlns:a16="http://schemas.microsoft.com/office/drawing/2014/main" id="{A2791C6E-96B1-36BA-3BF0-A1573D077ED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37" name="Rectangle 11">
                    <a:extLst>
                      <a:ext uri="{FF2B5EF4-FFF2-40B4-BE49-F238E27FC236}">
                        <a16:creationId xmlns:a16="http://schemas.microsoft.com/office/drawing/2014/main" id="{1F3AC00E-1908-43EF-C0DA-905EB479FA5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0427" name="Group 12">
                  <a:extLst>
                    <a:ext uri="{FF2B5EF4-FFF2-40B4-BE49-F238E27FC236}">
                      <a16:creationId xmlns:a16="http://schemas.microsoft.com/office/drawing/2014/main" id="{242B6580-0306-1F11-0E90-0EEA69725CBC}"/>
                    </a:ext>
                  </a:extLst>
                </p:cNvPr>
                <p:cNvGrpSpPr>
                  <a:grpSpLocks/>
                </p:cNvGrpSpPr>
                <p:nvPr/>
              </p:nvGrpSpPr>
              <p:grpSpPr bwMode="auto">
                <a:xfrm>
                  <a:off x="5674" y="24"/>
                  <a:ext cx="86" cy="4296"/>
                  <a:chOff x="5616" y="-48"/>
                  <a:chExt cx="144" cy="4368"/>
                </a:xfrm>
              </p:grpSpPr>
              <p:sp>
                <p:nvSpPr>
                  <p:cNvPr id="60434" name="Rectangle 13">
                    <a:extLst>
                      <a:ext uri="{FF2B5EF4-FFF2-40B4-BE49-F238E27FC236}">
                        <a16:creationId xmlns:a16="http://schemas.microsoft.com/office/drawing/2014/main" id="{51B37752-F043-3AE7-8E9C-656028848D0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35" name="Rectangle 14">
                    <a:extLst>
                      <a:ext uri="{FF2B5EF4-FFF2-40B4-BE49-F238E27FC236}">
                        <a16:creationId xmlns:a16="http://schemas.microsoft.com/office/drawing/2014/main" id="{50926234-9E56-19DF-197A-548D0C77943B}"/>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0428" name="Group 15">
                  <a:extLst>
                    <a:ext uri="{FF2B5EF4-FFF2-40B4-BE49-F238E27FC236}">
                      <a16:creationId xmlns:a16="http://schemas.microsoft.com/office/drawing/2014/main" id="{08DE80E1-D381-26E6-6735-E9474D77348C}"/>
                    </a:ext>
                  </a:extLst>
                </p:cNvPr>
                <p:cNvGrpSpPr>
                  <a:grpSpLocks/>
                </p:cNvGrpSpPr>
                <p:nvPr/>
              </p:nvGrpSpPr>
              <p:grpSpPr bwMode="auto">
                <a:xfrm>
                  <a:off x="144" y="0"/>
                  <a:ext cx="5616" cy="144"/>
                  <a:chOff x="96" y="-48"/>
                  <a:chExt cx="5520" cy="144"/>
                </a:xfrm>
              </p:grpSpPr>
              <p:sp>
                <p:nvSpPr>
                  <p:cNvPr id="60432" name="Rectangle 16">
                    <a:extLst>
                      <a:ext uri="{FF2B5EF4-FFF2-40B4-BE49-F238E27FC236}">
                        <a16:creationId xmlns:a16="http://schemas.microsoft.com/office/drawing/2014/main" id="{4AA6DA7C-801B-D2CC-CF53-4FB495DA09FE}"/>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33" name="Rectangle 17">
                    <a:extLst>
                      <a:ext uri="{FF2B5EF4-FFF2-40B4-BE49-F238E27FC236}">
                        <a16:creationId xmlns:a16="http://schemas.microsoft.com/office/drawing/2014/main" id="{077B3F9A-32CB-9F00-39EC-9A92EA55C10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0429" name="Group 18">
                  <a:extLst>
                    <a:ext uri="{FF2B5EF4-FFF2-40B4-BE49-F238E27FC236}">
                      <a16:creationId xmlns:a16="http://schemas.microsoft.com/office/drawing/2014/main" id="{FE573740-8210-40AE-7F5B-AB9E4274C72A}"/>
                    </a:ext>
                  </a:extLst>
                </p:cNvPr>
                <p:cNvGrpSpPr>
                  <a:grpSpLocks/>
                </p:cNvGrpSpPr>
                <p:nvPr/>
              </p:nvGrpSpPr>
              <p:grpSpPr bwMode="auto">
                <a:xfrm>
                  <a:off x="144" y="4234"/>
                  <a:ext cx="5616" cy="86"/>
                  <a:chOff x="96" y="4176"/>
                  <a:chExt cx="5520" cy="144"/>
                </a:xfrm>
              </p:grpSpPr>
              <p:sp>
                <p:nvSpPr>
                  <p:cNvPr id="60430" name="Rectangle 19">
                    <a:extLst>
                      <a:ext uri="{FF2B5EF4-FFF2-40B4-BE49-F238E27FC236}">
                        <a16:creationId xmlns:a16="http://schemas.microsoft.com/office/drawing/2014/main" id="{64D2EF00-4214-8721-2371-6300D612F5E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0431" name="Rectangle 20">
                    <a:extLst>
                      <a:ext uri="{FF2B5EF4-FFF2-40B4-BE49-F238E27FC236}">
                        <a16:creationId xmlns:a16="http://schemas.microsoft.com/office/drawing/2014/main" id="{4B381B26-6271-FC05-0DB4-10AB7BFD53F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6" name="Rectangle 21">
                <a:extLst>
                  <a:ext uri="{FF2B5EF4-FFF2-40B4-BE49-F238E27FC236}">
                    <a16:creationId xmlns:a16="http://schemas.microsoft.com/office/drawing/2014/main" id="{D5034156-E83B-3F93-B384-47040277732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0423" name="Picture 42" descr="A picture containing shape&#10;&#10;Description automatically generated">
              <a:extLst>
                <a:ext uri="{FF2B5EF4-FFF2-40B4-BE49-F238E27FC236}">
                  <a16:creationId xmlns:a16="http://schemas.microsoft.com/office/drawing/2014/main" id="{5546829A-6950-8893-09AD-4EFDBD1F3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4544D5A-1F02-21BE-E8A6-4F8E50216110}"/>
              </a:ext>
            </a:extLst>
          </p:cNvPr>
          <p:cNvSpPr>
            <a:spLocks noGrp="1" noChangeArrowheads="1"/>
          </p:cNvSpPr>
          <p:nvPr>
            <p:ph type="title"/>
          </p:nvPr>
        </p:nvSpPr>
        <p:spPr>
          <a:xfrm>
            <a:off x="26988" y="153988"/>
            <a:ext cx="8229600" cy="831850"/>
          </a:xfrm>
        </p:spPr>
        <p:txBody>
          <a:bodyPr/>
          <a:lstStyle/>
          <a:p>
            <a:r>
              <a:rPr lang="en-US" altLang="en-US" sz="2800" dirty="0"/>
              <a:t>Required Torque &amp; Power at Wheels</a:t>
            </a:r>
          </a:p>
        </p:txBody>
      </p:sp>
      <mc:AlternateContent xmlns:mc="http://schemas.openxmlformats.org/markup-compatibility/2006" xmlns:a14="http://schemas.microsoft.com/office/drawing/2010/main">
        <mc:Choice Requires="a14">
          <p:sp>
            <p:nvSpPr>
              <p:cNvPr id="5" name="Object 2">
                <a:extLst>
                  <a:ext uri="{FF2B5EF4-FFF2-40B4-BE49-F238E27FC236}">
                    <a16:creationId xmlns:a16="http://schemas.microsoft.com/office/drawing/2014/main" id="{D2965117-2156-101E-3A91-573D5D1E81A9}"/>
                  </a:ext>
                </a:extLst>
              </p:cNvPr>
              <p:cNvSpPr txBox="1"/>
              <p:nvPr/>
            </p:nvSpPr>
            <p:spPr bwMode="auto">
              <a:xfrm>
                <a:off x="508000" y="1336675"/>
                <a:ext cx="2379663" cy="822325"/>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IN" i="1">
                                  <a:solidFill>
                                    <a:srgbClr val="000000"/>
                                  </a:solidFill>
                                  <a:latin typeface="Cambria Math" panose="02040503050406030204" pitchFamily="18" charset="0"/>
                                </a:rPr>
                                <m:t>𝑑𝑒𝑚𝑎𝑛𝑑</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𝑣𝑒h𝑖𝑐𝑙𝑒</m:t>
                              </m:r>
                            </m:sub>
                          </m:sSub>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𝜔</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5" name="Object 2">
                <a:extLst>
                  <a:ext uri="{FF2B5EF4-FFF2-40B4-BE49-F238E27FC236}">
                    <a16:creationId xmlns:a16="http://schemas.microsoft.com/office/drawing/2014/main" id="{D2965117-2156-101E-3A91-573D5D1E81A9}"/>
                  </a:ext>
                </a:extLst>
              </p:cNvPr>
              <p:cNvSpPr txBox="1">
                <a:spLocks noRot="1" noChangeAspect="1" noMove="1" noResize="1" noEditPoints="1" noAdjustHandles="1" noChangeArrowheads="1" noChangeShapeType="1" noTextEdit="1"/>
              </p:cNvSpPr>
              <p:nvPr/>
            </p:nvSpPr>
            <p:spPr bwMode="auto">
              <a:xfrm>
                <a:off x="508000" y="1336675"/>
                <a:ext cx="2379663" cy="822325"/>
              </a:xfrm>
              <a:prstGeom prst="rect">
                <a:avLst/>
              </a:prstGeom>
              <a:blipFill>
                <a:blip r:embed="rId2"/>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Object 2">
                <a:extLst>
                  <a:ext uri="{FF2B5EF4-FFF2-40B4-BE49-F238E27FC236}">
                    <a16:creationId xmlns:a16="http://schemas.microsoft.com/office/drawing/2014/main" id="{0566E87A-ACAA-EA15-88AE-8CA3E8200ED9}"/>
                  </a:ext>
                </a:extLst>
              </p:cNvPr>
              <p:cNvSpPr txBox="1"/>
              <p:nvPr/>
            </p:nvSpPr>
            <p:spPr bwMode="auto">
              <a:xfrm>
                <a:off x="3095625" y="1322388"/>
                <a:ext cx="2901950" cy="823912"/>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IN" i="1">
                                  <a:solidFill>
                                    <a:srgbClr val="000000"/>
                                  </a:solidFill>
                                  <a:latin typeface="Cambria Math" panose="02040503050406030204" pitchFamily="18" charset="0"/>
                                </a:rPr>
                                <m:t>𝑑𝑒𝑚𝑎𝑛𝑑</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𝑣𝑒h𝑖𝑐𝑙𝑒</m:t>
                              </m:r>
                            </m:sub>
                          </m:sSub>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𝑁</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6" name="Object 2">
                <a:extLst>
                  <a:ext uri="{FF2B5EF4-FFF2-40B4-BE49-F238E27FC236}">
                    <a16:creationId xmlns:a16="http://schemas.microsoft.com/office/drawing/2014/main" id="{0566E87A-ACAA-EA15-88AE-8CA3E8200ED9}"/>
                  </a:ext>
                </a:extLst>
              </p:cNvPr>
              <p:cNvSpPr txBox="1">
                <a:spLocks noRot="1" noChangeAspect="1" noMove="1" noResize="1" noEditPoints="1" noAdjustHandles="1" noChangeArrowheads="1" noChangeShapeType="1" noTextEdit="1"/>
              </p:cNvSpPr>
              <p:nvPr/>
            </p:nvSpPr>
            <p:spPr bwMode="auto">
              <a:xfrm>
                <a:off x="3095625" y="1322388"/>
                <a:ext cx="2901950" cy="823912"/>
              </a:xfrm>
              <a:prstGeom prst="rect">
                <a:avLst/>
              </a:prstGeom>
              <a:blipFill>
                <a:blip r:embed="rId3"/>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Object 2">
                <a:extLst>
                  <a:ext uri="{FF2B5EF4-FFF2-40B4-BE49-F238E27FC236}">
                    <a16:creationId xmlns:a16="http://schemas.microsoft.com/office/drawing/2014/main" id="{C802665C-4B67-EC5C-9045-1CAC853FC8A5}"/>
                  </a:ext>
                </a:extLst>
              </p:cNvPr>
              <p:cNvSpPr txBox="1"/>
              <p:nvPr/>
            </p:nvSpPr>
            <p:spPr bwMode="auto">
              <a:xfrm>
                <a:off x="6013450" y="1473200"/>
                <a:ext cx="2803525" cy="871538"/>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IN" i="1" smtClean="0">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US" b="0" i="1" smtClean="0">
                                  <a:solidFill>
                                    <a:srgbClr val="000000"/>
                                  </a:solidFill>
                                  <a:latin typeface="Cambria Math" panose="02040503050406030204" pitchFamily="18" charset="0"/>
                                </a:rPr>
                                <m:t>𝑃𝑀</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sub>
                          </m:sSub>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𝑁</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7" name="Object 2">
                <a:extLst>
                  <a:ext uri="{FF2B5EF4-FFF2-40B4-BE49-F238E27FC236}">
                    <a16:creationId xmlns:a16="http://schemas.microsoft.com/office/drawing/2014/main" id="{C802665C-4B67-EC5C-9045-1CAC853FC8A5}"/>
                  </a:ext>
                </a:extLst>
              </p:cNvPr>
              <p:cNvSpPr txBox="1">
                <a:spLocks noRot="1" noChangeAspect="1" noMove="1" noResize="1" noEditPoints="1" noAdjustHandles="1" noChangeArrowheads="1" noChangeShapeType="1" noTextEdit="1"/>
              </p:cNvSpPr>
              <p:nvPr/>
            </p:nvSpPr>
            <p:spPr bwMode="auto">
              <a:xfrm>
                <a:off x="6013450" y="1473200"/>
                <a:ext cx="2803525" cy="871538"/>
              </a:xfrm>
              <a:prstGeom prst="rect">
                <a:avLst/>
              </a:prstGeom>
              <a:blipFill>
                <a:blip r:embed="rId4"/>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Object 2">
                <a:extLst>
                  <a:ext uri="{FF2B5EF4-FFF2-40B4-BE49-F238E27FC236}">
                    <a16:creationId xmlns:a16="http://schemas.microsoft.com/office/drawing/2014/main" id="{A4CA1823-FD4D-754C-881E-FE1C5D9F4C74}"/>
                  </a:ext>
                </a:extLst>
              </p:cNvPr>
              <p:cNvSpPr txBox="1"/>
              <p:nvPr/>
            </p:nvSpPr>
            <p:spPr bwMode="auto">
              <a:xfrm>
                <a:off x="609600" y="2730500"/>
                <a:ext cx="3398838" cy="123507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IN" i="1" smtClean="0">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𝑝</m:t>
                              </m:r>
                            </m:e>
                            <m:sub>
                              <m:r>
                                <a:rPr lang="en-US" b="0" i="1" smtClean="0">
                                  <a:solidFill>
                                    <a:srgbClr val="000000"/>
                                  </a:solidFill>
                                  <a:latin typeface="Cambria Math" panose="02040503050406030204" pitchFamily="18" charset="0"/>
                                </a:rPr>
                                <m:t>𝑃𝑀</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sub>
                          </m:sSub>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d>
                            <m:dPr>
                              <m:begChr m:val="["/>
                              <m:endChr m:val="]"/>
                              <m:ctrlPr>
                                <a:rPr lang="en-IN" i="1">
                                  <a:solidFill>
                                    <a:srgbClr val="000000"/>
                                  </a:solidFill>
                                  <a:latin typeface="Cambria Math" panose="02040503050406030204" pitchFamily="18" charset="0"/>
                                </a:rPr>
                              </m:ctrlPr>
                            </m:dPr>
                            <m:e>
                              <m:f>
                                <m:fPr>
                                  <m:type m:val="skw"/>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𝑁</m:t>
                                      </m:r>
                                    </m:e>
                                    <m:sub>
                                      <m:r>
                                        <a:rPr lang="en-US" b="0" i="1" smtClean="0">
                                          <a:solidFill>
                                            <a:srgbClr val="000000"/>
                                          </a:solidFill>
                                          <a:latin typeface="Cambria Math" panose="02040503050406030204" pitchFamily="18" charset="0"/>
                                        </a:rPr>
                                        <m:t>𝑃𝑀</m:t>
                                      </m:r>
                                    </m:sub>
                                  </m:sSub>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Sub>
                                </m:den>
                              </m:f>
                            </m:e>
                          </m:d>
                        </m:den>
                      </m:f>
                    </m:oMath>
                  </m:oMathPara>
                </a14:m>
                <a:endParaRPr lang="en-IN" dirty="0"/>
              </a:p>
            </p:txBody>
          </p:sp>
        </mc:Choice>
        <mc:Fallback xmlns="">
          <p:sp>
            <p:nvSpPr>
              <p:cNvPr id="8" name="Object 2">
                <a:extLst>
                  <a:ext uri="{FF2B5EF4-FFF2-40B4-BE49-F238E27FC236}">
                    <a16:creationId xmlns:a16="http://schemas.microsoft.com/office/drawing/2014/main" id="{A4CA1823-FD4D-754C-881E-FE1C5D9F4C74}"/>
                  </a:ext>
                </a:extLst>
              </p:cNvPr>
              <p:cNvSpPr txBox="1">
                <a:spLocks noRot="1" noChangeAspect="1" noMove="1" noResize="1" noEditPoints="1" noAdjustHandles="1" noChangeArrowheads="1" noChangeShapeType="1" noTextEdit="1"/>
              </p:cNvSpPr>
              <p:nvPr/>
            </p:nvSpPr>
            <p:spPr bwMode="auto">
              <a:xfrm>
                <a:off x="609600" y="2730500"/>
                <a:ext cx="3398838" cy="1235075"/>
              </a:xfrm>
              <a:prstGeom prst="rect">
                <a:avLst/>
              </a:prstGeom>
              <a:blipFill>
                <a:blip r:embed="rId5"/>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Object 2">
                <a:extLst>
                  <a:ext uri="{FF2B5EF4-FFF2-40B4-BE49-F238E27FC236}">
                    <a16:creationId xmlns:a16="http://schemas.microsoft.com/office/drawing/2014/main" id="{0985347F-BBC1-A75C-7E57-C4A9173B8A15}"/>
                  </a:ext>
                </a:extLst>
              </p:cNvPr>
              <p:cNvSpPr txBox="1"/>
              <p:nvPr/>
            </p:nvSpPr>
            <p:spPr bwMode="auto">
              <a:xfrm>
                <a:off x="4803775" y="2695575"/>
                <a:ext cx="3424238" cy="1235075"/>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IN" i="1" smtClean="0">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𝑝</m:t>
                              </m:r>
                            </m:e>
                            <m:sub>
                              <m:r>
                                <a:rPr lang="en-US" b="0" i="1" smtClean="0">
                                  <a:solidFill>
                                    <a:srgbClr val="000000"/>
                                  </a:solidFill>
                                  <a:latin typeface="Cambria Math" panose="02040503050406030204" pitchFamily="18" charset="0"/>
                                </a:rPr>
                                <m:t>𝑃𝑀</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sub>
                          </m:sSub>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𝜔</m:t>
                          </m:r>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d>
                            <m:dPr>
                              <m:begChr m:val="["/>
                              <m:endChr m:val="]"/>
                              <m:ctrlPr>
                                <a:rPr lang="en-IN" i="1">
                                  <a:solidFill>
                                    <a:srgbClr val="000000"/>
                                  </a:solidFill>
                                  <a:latin typeface="Cambria Math" panose="02040503050406030204" pitchFamily="18" charset="0"/>
                                </a:rPr>
                              </m:ctrlPr>
                            </m:dPr>
                            <m:e>
                              <m:f>
                                <m:fPr>
                                  <m:type m:val="skw"/>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𝑁</m:t>
                                      </m:r>
                                    </m:e>
                                    <m:sub>
                                      <m:r>
                                        <a:rPr lang="en-US" b="0" i="1" smtClean="0">
                                          <a:solidFill>
                                            <a:srgbClr val="000000"/>
                                          </a:solidFill>
                                          <a:latin typeface="Cambria Math" panose="02040503050406030204" pitchFamily="18" charset="0"/>
                                        </a:rPr>
                                        <m:t>𝑃𝑀</m:t>
                                      </m:r>
                                    </m:sub>
                                  </m:sSub>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Sub>
                                </m:den>
                              </m:f>
                            </m:e>
                          </m:d>
                        </m:den>
                      </m:f>
                    </m:oMath>
                  </m:oMathPara>
                </a14:m>
                <a:endParaRPr lang="en-IN" dirty="0"/>
              </a:p>
            </p:txBody>
          </p:sp>
        </mc:Choice>
        <mc:Fallback xmlns="">
          <p:sp>
            <p:nvSpPr>
              <p:cNvPr id="9" name="Object 2">
                <a:extLst>
                  <a:ext uri="{FF2B5EF4-FFF2-40B4-BE49-F238E27FC236}">
                    <a16:creationId xmlns:a16="http://schemas.microsoft.com/office/drawing/2014/main" id="{0985347F-BBC1-A75C-7E57-C4A9173B8A15}"/>
                  </a:ext>
                </a:extLst>
              </p:cNvPr>
              <p:cNvSpPr txBox="1">
                <a:spLocks noRot="1" noChangeAspect="1" noMove="1" noResize="1" noEditPoints="1" noAdjustHandles="1" noChangeArrowheads="1" noChangeShapeType="1" noTextEdit="1"/>
              </p:cNvSpPr>
              <p:nvPr/>
            </p:nvSpPr>
            <p:spPr bwMode="auto">
              <a:xfrm>
                <a:off x="4803775" y="2695575"/>
                <a:ext cx="3424238" cy="1235075"/>
              </a:xfrm>
              <a:prstGeom prst="rect">
                <a:avLst/>
              </a:prstGeom>
              <a:blipFill>
                <a:blip r:embed="rId6"/>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Object 2">
                <a:extLst>
                  <a:ext uri="{FF2B5EF4-FFF2-40B4-BE49-F238E27FC236}">
                    <a16:creationId xmlns:a16="http://schemas.microsoft.com/office/drawing/2014/main" id="{A913F2E5-C8D6-A3BF-D591-23FEF3E60EC4}"/>
                  </a:ext>
                </a:extLst>
              </p:cNvPr>
              <p:cNvSpPr txBox="1"/>
              <p:nvPr/>
            </p:nvSpPr>
            <p:spPr bwMode="auto">
              <a:xfrm>
                <a:off x="1379538" y="4111625"/>
                <a:ext cx="5522912" cy="742950"/>
              </a:xfrm>
              <a:prstGeom prst="rect">
                <a:avLst/>
              </a:prstGeom>
              <a:noFill/>
              <a:ln>
                <a:noFill/>
              </a:ln>
            </p:spPr>
            <p:txBody>
              <a:bodyPr>
                <a:normAutofit/>
              </a:bodyPr>
              <a:lstStyle/>
              <a:p>
                <a:pPr/>
                <a14:m>
                  <m:oMathPara xmlns:m="http://schemas.openxmlformats.org/officeDocument/2006/math">
                    <m:oMathParaPr>
                      <m:jc m:val="center"/>
                    </m:oMathParaPr>
                    <m:oMath xmlns:m="http://schemas.openxmlformats.org/officeDocument/2006/math">
                      <m:sSub>
                        <m:sSubPr>
                          <m:ctrlPr>
                            <a:rPr lang="en-IN" i="1" smtClean="0">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US" b="0" i="1" smtClean="0">
                              <a:solidFill>
                                <a:srgbClr val="000000"/>
                              </a:solidFill>
                              <a:latin typeface="Cambria Math" panose="02040503050406030204" pitchFamily="18" charset="0"/>
                            </a:rPr>
                            <m:t>𝑃𝑀</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sub>
                      </m:sSub>
                    </m:oMath>
                  </m:oMathPara>
                </a14:m>
                <a:endParaRPr lang="en-IN" dirty="0"/>
              </a:p>
            </p:txBody>
          </p:sp>
        </mc:Choice>
        <mc:Fallback xmlns="">
          <p:sp>
            <p:nvSpPr>
              <p:cNvPr id="2" name="Object 2">
                <a:extLst>
                  <a:ext uri="{FF2B5EF4-FFF2-40B4-BE49-F238E27FC236}">
                    <a16:creationId xmlns:a16="http://schemas.microsoft.com/office/drawing/2014/main" id="{A913F2E5-C8D6-A3BF-D591-23FEF3E60EC4}"/>
                  </a:ext>
                </a:extLst>
              </p:cNvPr>
              <p:cNvSpPr txBox="1">
                <a:spLocks noRot="1" noChangeAspect="1" noMove="1" noResize="1" noEditPoints="1" noAdjustHandles="1" noChangeArrowheads="1" noChangeShapeType="1" noTextEdit="1"/>
              </p:cNvSpPr>
              <p:nvPr/>
            </p:nvSpPr>
            <p:spPr bwMode="auto">
              <a:xfrm>
                <a:off x="1379538" y="4111625"/>
                <a:ext cx="5522912" cy="742950"/>
              </a:xfrm>
              <a:prstGeom prst="rect">
                <a:avLst/>
              </a:prstGeom>
              <a:blipFill>
                <a:blip r:embed="rId7"/>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Object 2">
                <a:extLst>
                  <a:ext uri="{FF2B5EF4-FFF2-40B4-BE49-F238E27FC236}">
                    <a16:creationId xmlns:a16="http://schemas.microsoft.com/office/drawing/2014/main" id="{F0C3610B-ECAE-9BD2-504D-EDE08F2E82C9}"/>
                  </a:ext>
                </a:extLst>
              </p:cNvPr>
              <p:cNvSpPr txBox="1"/>
              <p:nvPr/>
            </p:nvSpPr>
            <p:spPr bwMode="auto">
              <a:xfrm>
                <a:off x="874713" y="5518150"/>
                <a:ext cx="3267075" cy="11874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nary>
                        <m:naryPr>
                          <m:chr m:val="∑"/>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𝑖</m:t>
                          </m:r>
                          <m:r>
                            <a:rPr lang="en-IN" i="1">
                              <a:solidFill>
                                <a:srgbClr val="000000"/>
                              </a:solidFill>
                              <a:latin typeface="Cambria Math" panose="02040503050406030204" pitchFamily="18" charset="0"/>
                            </a:rPr>
                            <m:t>=1</m:t>
                          </m:r>
                        </m:sub>
                        <m:sup>
                          <m:r>
                            <a:rPr lang="en-IN" i="1">
                              <a:solidFill>
                                <a:srgbClr val="000000"/>
                              </a:solidFill>
                              <a:latin typeface="Cambria Math" panose="02040503050406030204" pitchFamily="18" charset="0"/>
                            </a:rPr>
                            <m:t>𝑛</m:t>
                          </m:r>
                        </m:sup>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𝑖</m:t>
                              </m:r>
                            </m:sub>
                          </m:sSub>
                        </m:e>
                      </m:nary>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𝐹</m:t>
                          </m:r>
                        </m:e>
                        <m:sub>
                          <m:r>
                            <a:rPr lang="en-IN" i="1">
                              <a:solidFill>
                                <a:srgbClr val="000000"/>
                              </a:solidFill>
                              <a:latin typeface="Cambria Math" panose="02040503050406030204" pitchFamily="18" charset="0"/>
                            </a:rPr>
                            <m:t>𝑇𝐸</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𝑟</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3" name="Object 2">
                <a:extLst>
                  <a:ext uri="{FF2B5EF4-FFF2-40B4-BE49-F238E27FC236}">
                    <a16:creationId xmlns:a16="http://schemas.microsoft.com/office/drawing/2014/main" id="{F0C3610B-ECAE-9BD2-504D-EDE08F2E82C9}"/>
                  </a:ext>
                </a:extLst>
              </p:cNvPr>
              <p:cNvSpPr txBox="1">
                <a:spLocks noRot="1" noChangeAspect="1" noMove="1" noResize="1" noEditPoints="1" noAdjustHandles="1" noChangeArrowheads="1" noChangeShapeType="1" noTextEdit="1"/>
              </p:cNvSpPr>
              <p:nvPr/>
            </p:nvSpPr>
            <p:spPr bwMode="auto">
              <a:xfrm>
                <a:off x="874713" y="5518150"/>
                <a:ext cx="3267075" cy="1187450"/>
              </a:xfrm>
              <a:prstGeom prst="rect">
                <a:avLst/>
              </a:prstGeom>
              <a:blipFill>
                <a:blip r:embed="rId8"/>
                <a:stretch>
                  <a:fillRect/>
                </a:stretch>
              </a:blipFill>
              <a:ln>
                <a:noFill/>
              </a:ln>
            </p:spPr>
            <p:txBody>
              <a:bodyPr/>
              <a:lstStyle/>
              <a:p>
                <a:r>
                  <a:rPr lang="en-IN">
                    <a:noFill/>
                  </a:rPr>
                  <a:t> </a:t>
                </a:r>
              </a:p>
            </p:txBody>
          </p:sp>
        </mc:Fallback>
      </mc:AlternateContent>
      <p:sp>
        <p:nvSpPr>
          <p:cNvPr id="11" name="Rectangle 10">
            <a:extLst>
              <a:ext uri="{FF2B5EF4-FFF2-40B4-BE49-F238E27FC236}">
                <a16:creationId xmlns:a16="http://schemas.microsoft.com/office/drawing/2014/main" id="{F8F1F3BE-4CCC-1EC7-E955-3D044DB72CB8}"/>
              </a:ext>
            </a:extLst>
          </p:cNvPr>
          <p:cNvSpPr>
            <a:spLocks noChangeArrowheads="1"/>
          </p:cNvSpPr>
          <p:nvPr/>
        </p:nvSpPr>
        <p:spPr bwMode="auto">
          <a:xfrm>
            <a:off x="519113" y="4999038"/>
            <a:ext cx="75199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Instantaneous Tractive Effort demanded by a vehicle :</a:t>
            </a:r>
          </a:p>
        </p:txBody>
      </p:sp>
      <mc:AlternateContent xmlns:mc="http://schemas.openxmlformats.org/markup-compatibility/2006" xmlns:a14="http://schemas.microsoft.com/office/drawing/2010/main">
        <mc:Choice Requires="a14">
          <p:sp>
            <p:nvSpPr>
              <p:cNvPr id="24" name="Object 23">
                <a:extLst>
                  <a:ext uri="{FF2B5EF4-FFF2-40B4-BE49-F238E27FC236}">
                    <a16:creationId xmlns:a16="http://schemas.microsoft.com/office/drawing/2014/main" id="{DC31E06F-BFD2-36A9-4EFE-4F5714AEC216}"/>
                  </a:ext>
                </a:extLst>
              </p:cNvPr>
              <p:cNvSpPr txBox="1"/>
              <p:nvPr/>
            </p:nvSpPr>
            <p:spPr bwMode="auto">
              <a:xfrm>
                <a:off x="4343400" y="5486400"/>
                <a:ext cx="3997325" cy="122078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IN" i="1" smtClean="0">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US" b="0" i="1" smtClean="0">
                                  <a:solidFill>
                                    <a:srgbClr val="000000"/>
                                  </a:solidFill>
                                  <a:latin typeface="Cambria Math" panose="02040503050406030204" pitchFamily="18" charset="0"/>
                                </a:rPr>
                                <m:t>𝑃𝑀</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sub>
                          </m:sSub>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𝑟</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24" name="Object 23">
                <a:extLst>
                  <a:ext uri="{FF2B5EF4-FFF2-40B4-BE49-F238E27FC236}">
                    <a16:creationId xmlns:a16="http://schemas.microsoft.com/office/drawing/2014/main" id="{DC31E06F-BFD2-36A9-4EFE-4F5714AEC216}"/>
                  </a:ext>
                </a:extLst>
              </p:cNvPr>
              <p:cNvSpPr txBox="1">
                <a:spLocks noRot="1" noChangeAspect="1" noMove="1" noResize="1" noEditPoints="1" noAdjustHandles="1" noChangeArrowheads="1" noChangeShapeType="1" noTextEdit="1"/>
              </p:cNvSpPr>
              <p:nvPr/>
            </p:nvSpPr>
            <p:spPr bwMode="auto">
              <a:xfrm>
                <a:off x="4343400" y="5486400"/>
                <a:ext cx="3997325" cy="1220787"/>
              </a:xfrm>
              <a:prstGeom prst="rect">
                <a:avLst/>
              </a:prstGeom>
              <a:blipFill>
                <a:blip r:embed="rId9"/>
                <a:stretch>
                  <a:fillRect/>
                </a:stretch>
              </a:blipFill>
              <a:ln>
                <a:noFill/>
              </a:ln>
            </p:spPr>
            <p:txBody>
              <a:bodyPr/>
              <a:lstStyle/>
              <a:p>
                <a:r>
                  <a:rPr lang="en-IN">
                    <a:noFill/>
                  </a:rPr>
                  <a:t> </a:t>
                </a:r>
              </a:p>
            </p:txBody>
          </p:sp>
        </mc:Fallback>
      </mc:AlternateContent>
      <p:grpSp>
        <p:nvGrpSpPr>
          <p:cNvPr id="61452" name="Group 38">
            <a:extLst>
              <a:ext uri="{FF2B5EF4-FFF2-40B4-BE49-F238E27FC236}">
                <a16:creationId xmlns:a16="http://schemas.microsoft.com/office/drawing/2014/main" id="{CCFB9B79-3357-94F4-B402-5710D310B12D}"/>
              </a:ext>
            </a:extLst>
          </p:cNvPr>
          <p:cNvGrpSpPr>
            <a:grpSpLocks/>
          </p:cNvGrpSpPr>
          <p:nvPr/>
        </p:nvGrpSpPr>
        <p:grpSpPr bwMode="auto">
          <a:xfrm>
            <a:off x="0" y="0"/>
            <a:ext cx="9144000" cy="6858000"/>
            <a:chOff x="0" y="0"/>
            <a:chExt cx="9144000" cy="6858000"/>
          </a:xfrm>
        </p:grpSpPr>
        <p:grpSp>
          <p:nvGrpSpPr>
            <p:cNvPr id="61453" name="Group 19">
              <a:extLst>
                <a:ext uri="{FF2B5EF4-FFF2-40B4-BE49-F238E27FC236}">
                  <a16:creationId xmlns:a16="http://schemas.microsoft.com/office/drawing/2014/main" id="{3200E2AE-F9EC-18DA-26BE-954A8B265850}"/>
                </a:ext>
              </a:extLst>
            </p:cNvPr>
            <p:cNvGrpSpPr>
              <a:grpSpLocks/>
            </p:cNvGrpSpPr>
            <p:nvPr/>
          </p:nvGrpSpPr>
          <p:grpSpPr bwMode="auto">
            <a:xfrm>
              <a:off x="0" y="0"/>
              <a:ext cx="9144000" cy="6858000"/>
              <a:chOff x="0" y="0"/>
              <a:chExt cx="9144000" cy="6858000"/>
            </a:xfrm>
          </p:grpSpPr>
          <p:grpSp>
            <p:nvGrpSpPr>
              <p:cNvPr id="61455" name="Group 8">
                <a:extLst>
                  <a:ext uri="{FF2B5EF4-FFF2-40B4-BE49-F238E27FC236}">
                    <a16:creationId xmlns:a16="http://schemas.microsoft.com/office/drawing/2014/main" id="{2D88D8DA-D685-49DE-917B-523530EC6EEA}"/>
                  </a:ext>
                </a:extLst>
              </p:cNvPr>
              <p:cNvGrpSpPr>
                <a:grpSpLocks/>
              </p:cNvGrpSpPr>
              <p:nvPr/>
            </p:nvGrpSpPr>
            <p:grpSpPr bwMode="auto">
              <a:xfrm>
                <a:off x="0" y="0"/>
                <a:ext cx="9144000" cy="6858000"/>
                <a:chOff x="0" y="0"/>
                <a:chExt cx="5760" cy="4320"/>
              </a:xfrm>
            </p:grpSpPr>
            <p:grpSp>
              <p:nvGrpSpPr>
                <p:cNvPr id="61457" name="Group 9">
                  <a:extLst>
                    <a:ext uri="{FF2B5EF4-FFF2-40B4-BE49-F238E27FC236}">
                      <a16:creationId xmlns:a16="http://schemas.microsoft.com/office/drawing/2014/main" id="{37C69DCA-D741-331E-2A70-7AEF103460EC}"/>
                    </a:ext>
                  </a:extLst>
                </p:cNvPr>
                <p:cNvGrpSpPr>
                  <a:grpSpLocks/>
                </p:cNvGrpSpPr>
                <p:nvPr/>
              </p:nvGrpSpPr>
              <p:grpSpPr bwMode="auto">
                <a:xfrm>
                  <a:off x="0" y="0"/>
                  <a:ext cx="192" cy="4320"/>
                  <a:chOff x="0" y="-48"/>
                  <a:chExt cx="144" cy="4368"/>
                </a:xfrm>
              </p:grpSpPr>
              <p:sp>
                <p:nvSpPr>
                  <p:cNvPr id="61467" name="Rectangle 10">
                    <a:extLst>
                      <a:ext uri="{FF2B5EF4-FFF2-40B4-BE49-F238E27FC236}">
                        <a16:creationId xmlns:a16="http://schemas.microsoft.com/office/drawing/2014/main" id="{7C61B212-E498-EA8A-5A61-5C3D4634335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8" name="Rectangle 11">
                    <a:extLst>
                      <a:ext uri="{FF2B5EF4-FFF2-40B4-BE49-F238E27FC236}">
                        <a16:creationId xmlns:a16="http://schemas.microsoft.com/office/drawing/2014/main" id="{2BE681B4-6AFC-6F02-D88E-C6965C72A76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458" name="Group 12">
                  <a:extLst>
                    <a:ext uri="{FF2B5EF4-FFF2-40B4-BE49-F238E27FC236}">
                      <a16:creationId xmlns:a16="http://schemas.microsoft.com/office/drawing/2014/main" id="{1EFB409E-8A29-EA06-36D3-8E58C447669A}"/>
                    </a:ext>
                  </a:extLst>
                </p:cNvPr>
                <p:cNvGrpSpPr>
                  <a:grpSpLocks/>
                </p:cNvGrpSpPr>
                <p:nvPr/>
              </p:nvGrpSpPr>
              <p:grpSpPr bwMode="auto">
                <a:xfrm>
                  <a:off x="5674" y="24"/>
                  <a:ext cx="86" cy="4296"/>
                  <a:chOff x="5616" y="-48"/>
                  <a:chExt cx="144" cy="4368"/>
                </a:xfrm>
              </p:grpSpPr>
              <p:sp>
                <p:nvSpPr>
                  <p:cNvPr id="61465" name="Rectangle 13">
                    <a:extLst>
                      <a:ext uri="{FF2B5EF4-FFF2-40B4-BE49-F238E27FC236}">
                        <a16:creationId xmlns:a16="http://schemas.microsoft.com/office/drawing/2014/main" id="{6FEC78DD-CDA4-3E48-E00A-F5244DFCAB1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6" name="Rectangle 14">
                    <a:extLst>
                      <a:ext uri="{FF2B5EF4-FFF2-40B4-BE49-F238E27FC236}">
                        <a16:creationId xmlns:a16="http://schemas.microsoft.com/office/drawing/2014/main" id="{E2F97E65-0BFF-0953-AF0F-5F49FD058EE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459" name="Group 15">
                  <a:extLst>
                    <a:ext uri="{FF2B5EF4-FFF2-40B4-BE49-F238E27FC236}">
                      <a16:creationId xmlns:a16="http://schemas.microsoft.com/office/drawing/2014/main" id="{CE7B0746-4B33-5FCD-286C-57CDBDE76FCE}"/>
                    </a:ext>
                  </a:extLst>
                </p:cNvPr>
                <p:cNvGrpSpPr>
                  <a:grpSpLocks/>
                </p:cNvGrpSpPr>
                <p:nvPr/>
              </p:nvGrpSpPr>
              <p:grpSpPr bwMode="auto">
                <a:xfrm>
                  <a:off x="144" y="0"/>
                  <a:ext cx="5616" cy="144"/>
                  <a:chOff x="96" y="-48"/>
                  <a:chExt cx="5520" cy="144"/>
                </a:xfrm>
              </p:grpSpPr>
              <p:sp>
                <p:nvSpPr>
                  <p:cNvPr id="61463" name="Rectangle 16">
                    <a:extLst>
                      <a:ext uri="{FF2B5EF4-FFF2-40B4-BE49-F238E27FC236}">
                        <a16:creationId xmlns:a16="http://schemas.microsoft.com/office/drawing/2014/main" id="{B6F4224C-2E40-CD6F-9FE7-D7A5A665673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4" name="Rectangle 17">
                    <a:extLst>
                      <a:ext uri="{FF2B5EF4-FFF2-40B4-BE49-F238E27FC236}">
                        <a16:creationId xmlns:a16="http://schemas.microsoft.com/office/drawing/2014/main" id="{9B15C6F3-649B-4761-4273-00A8D538B47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460" name="Group 18">
                  <a:extLst>
                    <a:ext uri="{FF2B5EF4-FFF2-40B4-BE49-F238E27FC236}">
                      <a16:creationId xmlns:a16="http://schemas.microsoft.com/office/drawing/2014/main" id="{2FC7EE4A-E525-1909-A948-390CD90941C9}"/>
                    </a:ext>
                  </a:extLst>
                </p:cNvPr>
                <p:cNvGrpSpPr>
                  <a:grpSpLocks/>
                </p:cNvGrpSpPr>
                <p:nvPr/>
              </p:nvGrpSpPr>
              <p:grpSpPr bwMode="auto">
                <a:xfrm>
                  <a:off x="144" y="4234"/>
                  <a:ext cx="5616" cy="86"/>
                  <a:chOff x="96" y="4176"/>
                  <a:chExt cx="5520" cy="144"/>
                </a:xfrm>
              </p:grpSpPr>
              <p:sp>
                <p:nvSpPr>
                  <p:cNvPr id="61461" name="Rectangle 19">
                    <a:extLst>
                      <a:ext uri="{FF2B5EF4-FFF2-40B4-BE49-F238E27FC236}">
                        <a16:creationId xmlns:a16="http://schemas.microsoft.com/office/drawing/2014/main" id="{27C1A58B-35D5-7DF4-B1A6-61FCF0DB7AA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2" name="Rectangle 20">
                    <a:extLst>
                      <a:ext uri="{FF2B5EF4-FFF2-40B4-BE49-F238E27FC236}">
                        <a16:creationId xmlns:a16="http://schemas.microsoft.com/office/drawing/2014/main" id="{C84455BF-4D54-284D-3A2A-C94DB2E98C9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3" name="Rectangle 21">
                <a:extLst>
                  <a:ext uri="{FF2B5EF4-FFF2-40B4-BE49-F238E27FC236}">
                    <a16:creationId xmlns:a16="http://schemas.microsoft.com/office/drawing/2014/main" id="{9AE923D4-1B62-586D-8C73-A93273492E1C}"/>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454" name="Picture 42" descr="A picture containing shape&#10;&#10;Description automatically generated">
              <a:extLst>
                <a:ext uri="{FF2B5EF4-FFF2-40B4-BE49-F238E27FC236}">
                  <a16:creationId xmlns:a16="http://schemas.microsoft.com/office/drawing/2014/main" id="{C64F0D05-24E9-80B7-3381-D4F9825FE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2" grpId="0"/>
      <p:bldP spid="3" grpId="0"/>
      <p:bldP spid="1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4544D5A-1F02-21BE-E8A6-4F8E50216110}"/>
              </a:ext>
            </a:extLst>
          </p:cNvPr>
          <p:cNvSpPr>
            <a:spLocks noGrp="1" noChangeArrowheads="1"/>
          </p:cNvSpPr>
          <p:nvPr>
            <p:ph type="title"/>
          </p:nvPr>
        </p:nvSpPr>
        <p:spPr>
          <a:xfrm>
            <a:off x="26988" y="153988"/>
            <a:ext cx="7292597" cy="831850"/>
          </a:xfrm>
        </p:spPr>
        <p:txBody>
          <a:bodyPr/>
          <a:lstStyle/>
          <a:p>
            <a:r>
              <a:rPr lang="en-US" altLang="en-US" sz="2800" dirty="0"/>
              <a:t>Required Torque &amp; Power at Wheels For An Advanced Hybrid Vehicles</a:t>
            </a:r>
          </a:p>
        </p:txBody>
      </p:sp>
      <mc:AlternateContent xmlns:mc="http://schemas.openxmlformats.org/markup-compatibility/2006" xmlns:a14="http://schemas.microsoft.com/office/drawing/2010/main">
        <mc:Choice Requires="a14">
          <p:sp>
            <p:nvSpPr>
              <p:cNvPr id="6" name="Object 2">
                <a:extLst>
                  <a:ext uri="{FF2B5EF4-FFF2-40B4-BE49-F238E27FC236}">
                    <a16:creationId xmlns:a16="http://schemas.microsoft.com/office/drawing/2014/main" id="{0566E87A-ACAA-EA15-88AE-8CA3E8200ED9}"/>
                  </a:ext>
                </a:extLst>
              </p:cNvPr>
              <p:cNvSpPr txBox="1"/>
              <p:nvPr/>
            </p:nvSpPr>
            <p:spPr bwMode="auto">
              <a:xfrm>
                <a:off x="2648380" y="1371600"/>
                <a:ext cx="4067176" cy="1041400"/>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IN" i="1">
                                  <a:solidFill>
                                    <a:srgbClr val="000000"/>
                                  </a:solidFill>
                                  <a:latin typeface="Cambria Math" panose="02040503050406030204" pitchFamily="18" charset="0"/>
                                </a:rPr>
                                <m:t>𝑑𝑒𝑚𝑎𝑛𝑑</m:t>
                              </m:r>
                              <m:r>
                                <a:rPr lang="en-IN" i="1">
                                  <a:solidFill>
                                    <a:srgbClr val="000000"/>
                                  </a:solidFill>
                                  <a:latin typeface="Cambria Math" panose="02040503050406030204" pitchFamily="18" charset="0"/>
                                </a:rPr>
                                <m:t>−</m:t>
                              </m:r>
                              <m:r>
                                <a:rPr lang="en-IN" i="1">
                                  <a:solidFill>
                                    <a:srgbClr val="000000"/>
                                  </a:solidFill>
                                  <a:latin typeface="Cambria Math" panose="02040503050406030204" pitchFamily="18" charset="0"/>
                                </a:rPr>
                                <m:t>𝑣𝑒h𝑖𝑐𝑙𝑒</m:t>
                              </m:r>
                            </m:sub>
                          </m:sSub>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𝑁</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6" name="Object 2">
                <a:extLst>
                  <a:ext uri="{FF2B5EF4-FFF2-40B4-BE49-F238E27FC236}">
                    <a16:creationId xmlns:a16="http://schemas.microsoft.com/office/drawing/2014/main" id="{0566E87A-ACAA-EA15-88AE-8CA3E8200ED9}"/>
                  </a:ext>
                </a:extLst>
              </p:cNvPr>
              <p:cNvSpPr txBox="1">
                <a:spLocks noRot="1" noChangeAspect="1" noMove="1" noResize="1" noEditPoints="1" noAdjustHandles="1" noChangeArrowheads="1" noChangeShapeType="1" noTextEdit="1"/>
              </p:cNvSpPr>
              <p:nvPr/>
            </p:nvSpPr>
            <p:spPr bwMode="auto">
              <a:xfrm>
                <a:off x="2648380" y="1371600"/>
                <a:ext cx="4067176" cy="1041400"/>
              </a:xfrm>
              <a:prstGeom prst="rect">
                <a:avLst/>
              </a:prstGeom>
              <a:blipFill>
                <a:blip r:embed="rId2"/>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Object 2">
                <a:extLst>
                  <a:ext uri="{FF2B5EF4-FFF2-40B4-BE49-F238E27FC236}">
                    <a16:creationId xmlns:a16="http://schemas.microsoft.com/office/drawing/2014/main" id="{C802665C-4B67-EC5C-9045-1CAC853FC8A5}"/>
                  </a:ext>
                </a:extLst>
              </p:cNvPr>
              <p:cNvSpPr txBox="1"/>
              <p:nvPr/>
            </p:nvSpPr>
            <p:spPr bwMode="auto">
              <a:xfrm>
                <a:off x="1447800" y="2667000"/>
                <a:ext cx="6019800" cy="1005516"/>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IN" i="1" smtClean="0">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d>
                            <m:dPr>
                              <m:begChr m:val="{"/>
                              <m:endChr m:val="}"/>
                              <m:ctrlPr>
                                <a:rPr lang="en-IN" i="1">
                                  <a:solidFill>
                                    <a:srgbClr val="000000"/>
                                  </a:solidFill>
                                  <a:latin typeface="Cambria Math" panose="02040503050406030204" pitchFamily="18" charset="0"/>
                                </a:rPr>
                              </m:ctrlPr>
                            </m:dP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𝑃𝑀</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𝑑</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𝑑</m:t>
                                  </m:r>
                                </m:sub>
                              </m:sSub>
                              <m:r>
                                <a:rPr lang="en-US" b="0" i="1" smtClean="0">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𝑃𝑀</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𝑡</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𝑡</m:t>
                                  </m:r>
                                </m:sub>
                              </m:sSub>
                            </m:e>
                          </m:d>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𝑁</m:t>
                              </m:r>
                            </m:e>
                            <m:sub>
                              <m:r>
                                <a:rPr lang="en-IN" i="1">
                                  <a:solidFill>
                                    <a:srgbClr val="000000"/>
                                  </a:solidFill>
                                  <a:latin typeface="Cambria Math" panose="02040503050406030204" pitchFamily="18" charset="0"/>
                                </a:rPr>
                                <m:t>𝑤h𝑒𝑒𝑙</m:t>
                              </m:r>
                            </m:sub>
                          </m:sSub>
                        </m:den>
                      </m:f>
                    </m:oMath>
                  </m:oMathPara>
                </a14:m>
                <a:endParaRPr lang="en-IN" dirty="0"/>
              </a:p>
            </p:txBody>
          </p:sp>
        </mc:Choice>
        <mc:Fallback xmlns="">
          <p:sp>
            <p:nvSpPr>
              <p:cNvPr id="7" name="Object 2">
                <a:extLst>
                  <a:ext uri="{FF2B5EF4-FFF2-40B4-BE49-F238E27FC236}">
                    <a16:creationId xmlns:a16="http://schemas.microsoft.com/office/drawing/2014/main" id="{C802665C-4B67-EC5C-9045-1CAC853FC8A5}"/>
                  </a:ext>
                </a:extLst>
              </p:cNvPr>
              <p:cNvSpPr txBox="1">
                <a:spLocks noRot="1" noChangeAspect="1" noMove="1" noResize="1" noEditPoints="1" noAdjustHandles="1" noChangeArrowheads="1" noChangeShapeType="1" noTextEdit="1"/>
              </p:cNvSpPr>
              <p:nvPr/>
            </p:nvSpPr>
            <p:spPr bwMode="auto">
              <a:xfrm>
                <a:off x="1447800" y="2667000"/>
                <a:ext cx="6019800" cy="1005516"/>
              </a:xfrm>
              <a:prstGeom prst="rect">
                <a:avLst/>
              </a:prstGeom>
              <a:blipFill>
                <a:blip r:embed="rId3"/>
                <a:stretch>
                  <a:fillRect/>
                </a:stretch>
              </a:blipFill>
              <a:ln>
                <a:noFill/>
              </a:ln>
            </p:spPr>
            <p:txBody>
              <a:bodyPr/>
              <a:lstStyle/>
              <a:p>
                <a:r>
                  <a:rPr lang="en-IN">
                    <a:noFill/>
                  </a:rPr>
                  <a:t> </a:t>
                </a:r>
              </a:p>
            </p:txBody>
          </p:sp>
        </mc:Fallback>
      </mc:AlternateContent>
      <p:grpSp>
        <p:nvGrpSpPr>
          <p:cNvPr id="61452" name="Group 38">
            <a:extLst>
              <a:ext uri="{FF2B5EF4-FFF2-40B4-BE49-F238E27FC236}">
                <a16:creationId xmlns:a16="http://schemas.microsoft.com/office/drawing/2014/main" id="{CCFB9B79-3357-94F4-B402-5710D310B12D}"/>
              </a:ext>
            </a:extLst>
          </p:cNvPr>
          <p:cNvGrpSpPr>
            <a:grpSpLocks/>
          </p:cNvGrpSpPr>
          <p:nvPr/>
        </p:nvGrpSpPr>
        <p:grpSpPr bwMode="auto">
          <a:xfrm>
            <a:off x="0" y="0"/>
            <a:ext cx="9144000" cy="6858000"/>
            <a:chOff x="0" y="0"/>
            <a:chExt cx="9144000" cy="6858000"/>
          </a:xfrm>
        </p:grpSpPr>
        <p:grpSp>
          <p:nvGrpSpPr>
            <p:cNvPr id="61453" name="Group 19">
              <a:extLst>
                <a:ext uri="{FF2B5EF4-FFF2-40B4-BE49-F238E27FC236}">
                  <a16:creationId xmlns:a16="http://schemas.microsoft.com/office/drawing/2014/main" id="{3200E2AE-F9EC-18DA-26BE-954A8B265850}"/>
                </a:ext>
              </a:extLst>
            </p:cNvPr>
            <p:cNvGrpSpPr>
              <a:grpSpLocks/>
            </p:cNvGrpSpPr>
            <p:nvPr/>
          </p:nvGrpSpPr>
          <p:grpSpPr bwMode="auto">
            <a:xfrm>
              <a:off x="0" y="0"/>
              <a:ext cx="9144000" cy="6858000"/>
              <a:chOff x="0" y="0"/>
              <a:chExt cx="9144000" cy="6858000"/>
            </a:xfrm>
          </p:grpSpPr>
          <p:grpSp>
            <p:nvGrpSpPr>
              <p:cNvPr id="61455" name="Group 8">
                <a:extLst>
                  <a:ext uri="{FF2B5EF4-FFF2-40B4-BE49-F238E27FC236}">
                    <a16:creationId xmlns:a16="http://schemas.microsoft.com/office/drawing/2014/main" id="{2D88D8DA-D685-49DE-917B-523530EC6EEA}"/>
                  </a:ext>
                </a:extLst>
              </p:cNvPr>
              <p:cNvGrpSpPr>
                <a:grpSpLocks/>
              </p:cNvGrpSpPr>
              <p:nvPr/>
            </p:nvGrpSpPr>
            <p:grpSpPr bwMode="auto">
              <a:xfrm>
                <a:off x="0" y="0"/>
                <a:ext cx="9144000" cy="6858000"/>
                <a:chOff x="0" y="0"/>
                <a:chExt cx="5760" cy="4320"/>
              </a:xfrm>
            </p:grpSpPr>
            <p:grpSp>
              <p:nvGrpSpPr>
                <p:cNvPr id="61457" name="Group 9">
                  <a:extLst>
                    <a:ext uri="{FF2B5EF4-FFF2-40B4-BE49-F238E27FC236}">
                      <a16:creationId xmlns:a16="http://schemas.microsoft.com/office/drawing/2014/main" id="{37C69DCA-D741-331E-2A70-7AEF103460EC}"/>
                    </a:ext>
                  </a:extLst>
                </p:cNvPr>
                <p:cNvGrpSpPr>
                  <a:grpSpLocks/>
                </p:cNvGrpSpPr>
                <p:nvPr/>
              </p:nvGrpSpPr>
              <p:grpSpPr bwMode="auto">
                <a:xfrm>
                  <a:off x="0" y="0"/>
                  <a:ext cx="192" cy="4320"/>
                  <a:chOff x="0" y="-48"/>
                  <a:chExt cx="144" cy="4368"/>
                </a:xfrm>
              </p:grpSpPr>
              <p:sp>
                <p:nvSpPr>
                  <p:cNvPr id="61467" name="Rectangle 10">
                    <a:extLst>
                      <a:ext uri="{FF2B5EF4-FFF2-40B4-BE49-F238E27FC236}">
                        <a16:creationId xmlns:a16="http://schemas.microsoft.com/office/drawing/2014/main" id="{7C61B212-E498-EA8A-5A61-5C3D4634335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8" name="Rectangle 11">
                    <a:extLst>
                      <a:ext uri="{FF2B5EF4-FFF2-40B4-BE49-F238E27FC236}">
                        <a16:creationId xmlns:a16="http://schemas.microsoft.com/office/drawing/2014/main" id="{2BE681B4-6AFC-6F02-D88E-C6965C72A76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458" name="Group 12">
                  <a:extLst>
                    <a:ext uri="{FF2B5EF4-FFF2-40B4-BE49-F238E27FC236}">
                      <a16:creationId xmlns:a16="http://schemas.microsoft.com/office/drawing/2014/main" id="{1EFB409E-8A29-EA06-36D3-8E58C447669A}"/>
                    </a:ext>
                  </a:extLst>
                </p:cNvPr>
                <p:cNvGrpSpPr>
                  <a:grpSpLocks/>
                </p:cNvGrpSpPr>
                <p:nvPr/>
              </p:nvGrpSpPr>
              <p:grpSpPr bwMode="auto">
                <a:xfrm>
                  <a:off x="5674" y="24"/>
                  <a:ext cx="86" cy="4296"/>
                  <a:chOff x="5616" y="-48"/>
                  <a:chExt cx="144" cy="4368"/>
                </a:xfrm>
              </p:grpSpPr>
              <p:sp>
                <p:nvSpPr>
                  <p:cNvPr id="61465" name="Rectangle 13">
                    <a:extLst>
                      <a:ext uri="{FF2B5EF4-FFF2-40B4-BE49-F238E27FC236}">
                        <a16:creationId xmlns:a16="http://schemas.microsoft.com/office/drawing/2014/main" id="{6FEC78DD-CDA4-3E48-E00A-F5244DFCAB1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6" name="Rectangle 14">
                    <a:extLst>
                      <a:ext uri="{FF2B5EF4-FFF2-40B4-BE49-F238E27FC236}">
                        <a16:creationId xmlns:a16="http://schemas.microsoft.com/office/drawing/2014/main" id="{E2F97E65-0BFF-0953-AF0F-5F49FD058EE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459" name="Group 15">
                  <a:extLst>
                    <a:ext uri="{FF2B5EF4-FFF2-40B4-BE49-F238E27FC236}">
                      <a16:creationId xmlns:a16="http://schemas.microsoft.com/office/drawing/2014/main" id="{CE7B0746-4B33-5FCD-286C-57CDBDE76FCE}"/>
                    </a:ext>
                  </a:extLst>
                </p:cNvPr>
                <p:cNvGrpSpPr>
                  <a:grpSpLocks/>
                </p:cNvGrpSpPr>
                <p:nvPr/>
              </p:nvGrpSpPr>
              <p:grpSpPr bwMode="auto">
                <a:xfrm>
                  <a:off x="144" y="0"/>
                  <a:ext cx="5616" cy="144"/>
                  <a:chOff x="96" y="-48"/>
                  <a:chExt cx="5520" cy="144"/>
                </a:xfrm>
              </p:grpSpPr>
              <p:sp>
                <p:nvSpPr>
                  <p:cNvPr id="61463" name="Rectangle 16">
                    <a:extLst>
                      <a:ext uri="{FF2B5EF4-FFF2-40B4-BE49-F238E27FC236}">
                        <a16:creationId xmlns:a16="http://schemas.microsoft.com/office/drawing/2014/main" id="{B6F4224C-2E40-CD6F-9FE7-D7A5A665673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4" name="Rectangle 17">
                    <a:extLst>
                      <a:ext uri="{FF2B5EF4-FFF2-40B4-BE49-F238E27FC236}">
                        <a16:creationId xmlns:a16="http://schemas.microsoft.com/office/drawing/2014/main" id="{9B15C6F3-649B-4761-4273-00A8D538B47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61460" name="Group 18">
                  <a:extLst>
                    <a:ext uri="{FF2B5EF4-FFF2-40B4-BE49-F238E27FC236}">
                      <a16:creationId xmlns:a16="http://schemas.microsoft.com/office/drawing/2014/main" id="{2FC7EE4A-E525-1909-A948-390CD90941C9}"/>
                    </a:ext>
                  </a:extLst>
                </p:cNvPr>
                <p:cNvGrpSpPr>
                  <a:grpSpLocks/>
                </p:cNvGrpSpPr>
                <p:nvPr/>
              </p:nvGrpSpPr>
              <p:grpSpPr bwMode="auto">
                <a:xfrm>
                  <a:off x="144" y="4234"/>
                  <a:ext cx="5616" cy="86"/>
                  <a:chOff x="96" y="4176"/>
                  <a:chExt cx="5520" cy="144"/>
                </a:xfrm>
              </p:grpSpPr>
              <p:sp>
                <p:nvSpPr>
                  <p:cNvPr id="61461" name="Rectangle 19">
                    <a:extLst>
                      <a:ext uri="{FF2B5EF4-FFF2-40B4-BE49-F238E27FC236}">
                        <a16:creationId xmlns:a16="http://schemas.microsoft.com/office/drawing/2014/main" id="{27C1A58B-35D5-7DF4-B1A6-61FCF0DB7AA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462" name="Rectangle 20">
                    <a:extLst>
                      <a:ext uri="{FF2B5EF4-FFF2-40B4-BE49-F238E27FC236}">
                        <a16:creationId xmlns:a16="http://schemas.microsoft.com/office/drawing/2014/main" id="{C84455BF-4D54-284D-3A2A-C94DB2E98C9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3" name="Rectangle 21">
                <a:extLst>
                  <a:ext uri="{FF2B5EF4-FFF2-40B4-BE49-F238E27FC236}">
                    <a16:creationId xmlns:a16="http://schemas.microsoft.com/office/drawing/2014/main" id="{9AE923D4-1B62-586D-8C73-A93273492E1C}"/>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61454" name="Picture 42" descr="A picture containing shape&#10;&#10;Description automatically generated">
              <a:extLst>
                <a:ext uri="{FF2B5EF4-FFF2-40B4-BE49-F238E27FC236}">
                  <a16:creationId xmlns:a16="http://schemas.microsoft.com/office/drawing/2014/main" id="{C64F0D05-24E9-80B7-3381-D4F9825FE7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10" name="Object 2">
                <a:extLst>
                  <a:ext uri="{FF2B5EF4-FFF2-40B4-BE49-F238E27FC236}">
                    <a16:creationId xmlns:a16="http://schemas.microsoft.com/office/drawing/2014/main" id="{F6C74594-C9D5-3011-1310-9558B3D3AB23}"/>
                  </a:ext>
                </a:extLst>
              </p:cNvPr>
              <p:cNvSpPr txBox="1"/>
              <p:nvPr/>
            </p:nvSpPr>
            <p:spPr bwMode="auto">
              <a:xfrm>
                <a:off x="1295910" y="4343400"/>
                <a:ext cx="6628890" cy="135000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IN" i="1" smtClean="0">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𝑇</m:t>
                          </m:r>
                        </m:e>
                        <m:sub>
                          <m:r>
                            <a:rPr lang="en-IN" i="1">
                              <a:solidFill>
                                <a:srgbClr val="000000"/>
                              </a:solidFill>
                              <a:latin typeface="Cambria Math" panose="02040503050406030204" pitchFamily="18" charset="0"/>
                            </a:rPr>
                            <m:t>𝑤h𝑒𝑒𝑙</m:t>
                          </m:r>
                        </m:sub>
                      </m:sSub>
                      <m:r>
                        <a:rPr lang="en-IN" i="1">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r>
                            <a:rPr lang="en-IN" i="1">
                              <a:solidFill>
                                <a:srgbClr val="000000"/>
                              </a:solidFill>
                              <a:latin typeface="Cambria Math" panose="02040503050406030204" pitchFamily="18" charset="0"/>
                            </a:rPr>
                            <m:t>60</m:t>
                          </m:r>
                        </m:num>
                        <m:den>
                          <m:r>
                            <a:rPr lang="en-IN" i="1">
                              <a:solidFill>
                                <a:srgbClr val="000000"/>
                              </a:solidFill>
                              <a:latin typeface="Cambria Math" panose="02040503050406030204" pitchFamily="18" charset="0"/>
                            </a:rPr>
                            <m:t>2</m:t>
                          </m:r>
                          <m:r>
                            <a:rPr lang="en-IN" i="1">
                              <a:solidFill>
                                <a:srgbClr val="000000"/>
                              </a:solidFill>
                              <a:latin typeface="Cambria Math" panose="02040503050406030204" pitchFamily="18" charset="0"/>
                            </a:rPr>
                            <m:t>𝜋</m:t>
                          </m:r>
                        </m:den>
                      </m:f>
                      <m:r>
                        <a:rPr lang="en-IN" i="1">
                          <a:solidFill>
                            <a:srgbClr val="000000"/>
                          </a:solidFill>
                          <a:latin typeface="Cambria Math" panose="02040503050406030204" pitchFamily="18" charset="0"/>
                        </a:rPr>
                        <m:t>×</m:t>
                      </m:r>
                      <m:d>
                        <m:dPr>
                          <m:begChr m:val="{"/>
                          <m:endChr m:val="}"/>
                          <m:ctrlPr>
                            <a:rPr lang="en-IN" i="1" smtClean="0">
                              <a:solidFill>
                                <a:srgbClr val="000000"/>
                              </a:solidFill>
                              <a:latin typeface="Cambria Math" panose="02040503050406030204" pitchFamily="18" charset="0"/>
                            </a:rPr>
                          </m:ctrlPr>
                        </m:dPr>
                        <m:e>
                          <m:f>
                            <m:fPr>
                              <m:ctrlPr>
                                <a:rPr lang="en-IN" i="1">
                                  <a:solidFill>
                                    <a:srgbClr val="000000"/>
                                  </a:solidFill>
                                  <a:latin typeface="Cambria Math" panose="02040503050406030204" pitchFamily="18" charset="0"/>
                                </a:rPr>
                              </m:ctrlPr>
                            </m:fPr>
                            <m:num>
                              <m:d>
                                <m:dPr>
                                  <m:begChr m:val="{"/>
                                  <m:endChr m:val="}"/>
                                  <m:ctrlPr>
                                    <a:rPr lang="en-IN" i="1" smtClean="0">
                                      <a:solidFill>
                                        <a:srgbClr val="000000"/>
                                      </a:solidFill>
                                      <a:latin typeface="Cambria Math" panose="02040503050406030204" pitchFamily="18" charset="0"/>
                                    </a:rPr>
                                  </m:ctrlPr>
                                </m:dP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𝑃𝑀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sub>
                                  </m:sSub>
                                </m:e>
                              </m:d>
                            </m:num>
                            <m:den>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f>
                                        <m:fPr>
                                          <m:type m:val="skw"/>
                                          <m:ctrlPr>
                                            <a:rPr lang="en-IN"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𝑁</m:t>
                                          </m:r>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Sub>
                                        </m:den>
                                      </m:f>
                                    </m:e>
                                  </m:d>
                                </m:e>
                                <m:sub>
                                  <m:r>
                                    <a:rPr lang="en-US" i="1">
                                      <a:solidFill>
                                        <a:srgbClr val="000000"/>
                                      </a:solidFill>
                                      <a:latin typeface="Cambria Math" panose="02040503050406030204" pitchFamily="18" charset="0"/>
                                    </a:rPr>
                                    <m:t>𝑃𝑀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𝐷</m:t>
                                  </m:r>
                                </m:sub>
                              </m:sSub>
                            </m:den>
                          </m:f>
                          <m:r>
                            <a:rPr lang="en-US" b="0" i="1" smtClean="0">
                              <a:solidFill>
                                <a:srgbClr val="000000"/>
                              </a:solidFill>
                              <a:latin typeface="Cambria Math" panose="02040503050406030204" pitchFamily="18" charset="0"/>
                            </a:rPr>
                            <m:t>+</m:t>
                          </m:r>
                          <m:f>
                            <m:fPr>
                              <m:ctrlPr>
                                <a:rPr lang="en-IN" i="1">
                                  <a:solidFill>
                                    <a:srgbClr val="000000"/>
                                  </a:solidFill>
                                  <a:latin typeface="Cambria Math" panose="02040503050406030204" pitchFamily="18" charset="0"/>
                                </a:rPr>
                              </m:ctrlPr>
                            </m:fPr>
                            <m:num>
                              <m:d>
                                <m:dPr>
                                  <m:begChr m:val="{"/>
                                  <m:endChr m:val="}"/>
                                  <m:ctrlPr>
                                    <a:rPr lang="en-IN" i="1" smtClean="0">
                                      <a:solidFill>
                                        <a:srgbClr val="000000"/>
                                      </a:solidFill>
                                      <a:latin typeface="Cambria Math" panose="02040503050406030204" pitchFamily="18" charset="0"/>
                                    </a:rPr>
                                  </m:ctrlPr>
                                </m:dPr>
                                <m:e>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𝑃</m:t>
                                      </m:r>
                                    </m:e>
                                    <m:sub>
                                      <m:r>
                                        <a:rPr lang="en-US" i="1">
                                          <a:solidFill>
                                            <a:srgbClr val="000000"/>
                                          </a:solidFill>
                                          <a:latin typeface="Cambria Math" panose="02040503050406030204" pitchFamily="18" charset="0"/>
                                        </a:rPr>
                                        <m:t>𝑃𝑀</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𝜂</m:t>
                                      </m:r>
                                    </m:e>
                                    <m:sub>
                                      <m:r>
                                        <a:rPr lang="en-IN" i="1">
                                          <a:solidFill>
                                            <a:srgbClr val="000000"/>
                                          </a:solidFill>
                                          <a:latin typeface="Cambria Math" panose="02040503050406030204" pitchFamily="18" charset="0"/>
                                        </a:rPr>
                                        <m:t>𝑚𝑡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m:t>
                                      </m:r>
                                    </m:sub>
                                  </m:sSub>
                                </m:e>
                              </m:d>
                            </m:num>
                            <m:den>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f>
                                        <m:fPr>
                                          <m:type m:val="skw"/>
                                          <m:ctrlPr>
                                            <a:rPr lang="en-IN"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𝑁</m:t>
                                          </m:r>
                                        </m:num>
                                        <m:den>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𝑔𝑏</m:t>
                                              </m:r>
                                            </m:sub>
                                          </m:sSub>
                                          <m:r>
                                            <a:rPr lang="en-IN" i="1">
                                              <a:solidFill>
                                                <a:srgbClr val="000000"/>
                                              </a:solidFill>
                                              <a:latin typeface="Cambria Math" panose="02040503050406030204" pitchFamily="18" charset="0"/>
                                            </a:rPr>
                                            <m:t>×</m:t>
                                          </m:r>
                                          <m:sSub>
                                            <m:sSubPr>
                                              <m:ctrlPr>
                                                <a:rPr lang="en-IN" i="1">
                                                  <a:solidFill>
                                                    <a:srgbClr val="000000"/>
                                                  </a:solidFill>
                                                  <a:latin typeface="Cambria Math" panose="02040503050406030204" pitchFamily="18" charset="0"/>
                                                </a:rPr>
                                              </m:ctrlPr>
                                            </m:sSubPr>
                                            <m:e>
                                              <m:r>
                                                <a:rPr lang="en-IN" i="1">
                                                  <a:solidFill>
                                                    <a:srgbClr val="000000"/>
                                                  </a:solidFill>
                                                  <a:latin typeface="Cambria Math" panose="02040503050406030204" pitchFamily="18" charset="0"/>
                                                </a:rPr>
                                                <m:t>𝐺</m:t>
                                              </m:r>
                                            </m:e>
                                            <m:sub>
                                              <m:r>
                                                <a:rPr lang="en-IN" i="1">
                                                  <a:solidFill>
                                                    <a:srgbClr val="000000"/>
                                                  </a:solidFill>
                                                  <a:latin typeface="Cambria Math" panose="02040503050406030204" pitchFamily="18" charset="0"/>
                                                </a:rPr>
                                                <m:t>𝑓</m:t>
                                              </m:r>
                                            </m:sub>
                                          </m:sSub>
                                        </m:den>
                                      </m:f>
                                    </m:e>
                                  </m:d>
                                </m:e>
                                <m:sub>
                                  <m:r>
                                    <a:rPr lang="en-US" i="1">
                                      <a:solidFill>
                                        <a:srgbClr val="000000"/>
                                      </a:solidFill>
                                      <a:latin typeface="Cambria Math" panose="02040503050406030204" pitchFamily="18" charset="0"/>
                                    </a:rPr>
                                    <m:t>𝑃𝑀</m:t>
                                  </m:r>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𝑡</m:t>
                                  </m:r>
                                </m:sub>
                              </m:sSub>
                            </m:den>
                          </m:f>
                        </m:e>
                      </m:d>
                    </m:oMath>
                  </m:oMathPara>
                </a14:m>
                <a:endParaRPr lang="en-IN" dirty="0"/>
              </a:p>
            </p:txBody>
          </p:sp>
        </mc:Choice>
        <mc:Fallback xmlns="">
          <p:sp>
            <p:nvSpPr>
              <p:cNvPr id="10" name="Object 2">
                <a:extLst>
                  <a:ext uri="{FF2B5EF4-FFF2-40B4-BE49-F238E27FC236}">
                    <a16:creationId xmlns:a16="http://schemas.microsoft.com/office/drawing/2014/main" id="{F6C74594-C9D5-3011-1310-9558B3D3AB23}"/>
                  </a:ext>
                </a:extLst>
              </p:cNvPr>
              <p:cNvSpPr txBox="1">
                <a:spLocks noRot="1" noChangeAspect="1" noMove="1" noResize="1" noEditPoints="1" noAdjustHandles="1" noChangeArrowheads="1" noChangeShapeType="1" noTextEdit="1"/>
              </p:cNvSpPr>
              <p:nvPr/>
            </p:nvSpPr>
            <p:spPr bwMode="auto">
              <a:xfrm>
                <a:off x="1295910" y="4343400"/>
                <a:ext cx="6628890" cy="1350000"/>
              </a:xfrm>
              <a:prstGeom prst="rect">
                <a:avLst/>
              </a:prstGeom>
              <a:blipFill>
                <a:blip r:embed="rId5"/>
                <a:stretch>
                  <a:fillRect/>
                </a:stretch>
              </a:blipFill>
              <a:ln>
                <a:noFill/>
              </a:ln>
            </p:spPr>
            <p:txBody>
              <a:bodyPr/>
              <a:lstStyle/>
              <a:p>
                <a:r>
                  <a:rPr lang="en-IN">
                    <a:noFill/>
                  </a:rPr>
                  <a:t> </a:t>
                </a:r>
              </a:p>
            </p:txBody>
          </p:sp>
        </mc:Fallback>
      </mc:AlternateContent>
    </p:spTree>
    <p:extLst>
      <p:ext uri="{BB962C8B-B14F-4D97-AF65-F5344CB8AC3E}">
        <p14:creationId xmlns:p14="http://schemas.microsoft.com/office/powerpoint/2010/main" val="128072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4624B90-9C5A-0922-84C9-A4D8F6A13172}"/>
              </a:ext>
            </a:extLst>
          </p:cNvPr>
          <p:cNvSpPr>
            <a:spLocks noGrp="1" noChangeArrowheads="1"/>
          </p:cNvSpPr>
          <p:nvPr>
            <p:ph type="title"/>
          </p:nvPr>
        </p:nvSpPr>
        <p:spPr>
          <a:xfrm>
            <a:off x="0" y="125413"/>
            <a:ext cx="7467600" cy="900112"/>
          </a:xfrm>
        </p:spPr>
        <p:txBody>
          <a:bodyPr/>
          <a:lstStyle/>
          <a:p>
            <a:r>
              <a:rPr lang="en-IN" altLang="en-US" sz="2800" dirty="0"/>
              <a:t>Prime Mover Options for Light Vehicles in 2020</a:t>
            </a:r>
          </a:p>
        </p:txBody>
      </p:sp>
      <p:pic>
        <p:nvPicPr>
          <p:cNvPr id="27651" name="Picture 2">
            <a:extLst>
              <a:ext uri="{FF2B5EF4-FFF2-40B4-BE49-F238E27FC236}">
                <a16:creationId xmlns:a16="http://schemas.microsoft.com/office/drawing/2014/main" id="{1F1D9288-B01C-B023-B686-E41011A7C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219200"/>
            <a:ext cx="81629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Group 38">
            <a:extLst>
              <a:ext uri="{FF2B5EF4-FFF2-40B4-BE49-F238E27FC236}">
                <a16:creationId xmlns:a16="http://schemas.microsoft.com/office/drawing/2014/main" id="{3871D262-0385-3B0C-7DA7-89FE9F289B30}"/>
              </a:ext>
            </a:extLst>
          </p:cNvPr>
          <p:cNvGrpSpPr>
            <a:grpSpLocks/>
          </p:cNvGrpSpPr>
          <p:nvPr/>
        </p:nvGrpSpPr>
        <p:grpSpPr bwMode="auto">
          <a:xfrm>
            <a:off x="0" y="0"/>
            <a:ext cx="9144000" cy="6858000"/>
            <a:chOff x="0" y="0"/>
            <a:chExt cx="9144000" cy="6858000"/>
          </a:xfrm>
        </p:grpSpPr>
        <p:grpSp>
          <p:nvGrpSpPr>
            <p:cNvPr id="27653" name="Group 19">
              <a:extLst>
                <a:ext uri="{FF2B5EF4-FFF2-40B4-BE49-F238E27FC236}">
                  <a16:creationId xmlns:a16="http://schemas.microsoft.com/office/drawing/2014/main" id="{473F6FDD-3389-AE99-7683-70E26AA1AB4E}"/>
                </a:ext>
              </a:extLst>
            </p:cNvPr>
            <p:cNvGrpSpPr>
              <a:grpSpLocks/>
            </p:cNvGrpSpPr>
            <p:nvPr/>
          </p:nvGrpSpPr>
          <p:grpSpPr bwMode="auto">
            <a:xfrm>
              <a:off x="0" y="0"/>
              <a:ext cx="9144000" cy="6858000"/>
              <a:chOff x="0" y="0"/>
              <a:chExt cx="9144000" cy="6858000"/>
            </a:xfrm>
          </p:grpSpPr>
          <p:grpSp>
            <p:nvGrpSpPr>
              <p:cNvPr id="27655" name="Group 8">
                <a:extLst>
                  <a:ext uri="{FF2B5EF4-FFF2-40B4-BE49-F238E27FC236}">
                    <a16:creationId xmlns:a16="http://schemas.microsoft.com/office/drawing/2014/main" id="{C28650FB-05B5-2155-7830-8522438C15F7}"/>
                  </a:ext>
                </a:extLst>
              </p:cNvPr>
              <p:cNvGrpSpPr>
                <a:grpSpLocks/>
              </p:cNvGrpSpPr>
              <p:nvPr/>
            </p:nvGrpSpPr>
            <p:grpSpPr bwMode="auto">
              <a:xfrm>
                <a:off x="0" y="0"/>
                <a:ext cx="9144000" cy="6858000"/>
                <a:chOff x="0" y="0"/>
                <a:chExt cx="5760" cy="4320"/>
              </a:xfrm>
            </p:grpSpPr>
            <p:grpSp>
              <p:nvGrpSpPr>
                <p:cNvPr id="27657" name="Group 9">
                  <a:extLst>
                    <a:ext uri="{FF2B5EF4-FFF2-40B4-BE49-F238E27FC236}">
                      <a16:creationId xmlns:a16="http://schemas.microsoft.com/office/drawing/2014/main" id="{459628CB-6B61-5326-261B-C49F75F8F5EC}"/>
                    </a:ext>
                  </a:extLst>
                </p:cNvPr>
                <p:cNvGrpSpPr>
                  <a:grpSpLocks/>
                </p:cNvGrpSpPr>
                <p:nvPr/>
              </p:nvGrpSpPr>
              <p:grpSpPr bwMode="auto">
                <a:xfrm>
                  <a:off x="0" y="0"/>
                  <a:ext cx="192" cy="4320"/>
                  <a:chOff x="0" y="-48"/>
                  <a:chExt cx="144" cy="4368"/>
                </a:xfrm>
              </p:grpSpPr>
              <p:sp>
                <p:nvSpPr>
                  <p:cNvPr id="27667" name="Rectangle 10">
                    <a:extLst>
                      <a:ext uri="{FF2B5EF4-FFF2-40B4-BE49-F238E27FC236}">
                        <a16:creationId xmlns:a16="http://schemas.microsoft.com/office/drawing/2014/main" id="{CCE422F4-0A28-148C-5332-F4D24F503B7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68" name="Rectangle 11">
                    <a:extLst>
                      <a:ext uri="{FF2B5EF4-FFF2-40B4-BE49-F238E27FC236}">
                        <a16:creationId xmlns:a16="http://schemas.microsoft.com/office/drawing/2014/main" id="{FF126EE1-417D-D22F-6315-277163E0D7F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7658" name="Group 12">
                  <a:extLst>
                    <a:ext uri="{FF2B5EF4-FFF2-40B4-BE49-F238E27FC236}">
                      <a16:creationId xmlns:a16="http://schemas.microsoft.com/office/drawing/2014/main" id="{9ADB713C-A745-AC0E-53A3-C362C871B297}"/>
                    </a:ext>
                  </a:extLst>
                </p:cNvPr>
                <p:cNvGrpSpPr>
                  <a:grpSpLocks/>
                </p:cNvGrpSpPr>
                <p:nvPr/>
              </p:nvGrpSpPr>
              <p:grpSpPr bwMode="auto">
                <a:xfrm>
                  <a:off x="5674" y="24"/>
                  <a:ext cx="86" cy="4296"/>
                  <a:chOff x="5616" y="-48"/>
                  <a:chExt cx="144" cy="4368"/>
                </a:xfrm>
              </p:grpSpPr>
              <p:sp>
                <p:nvSpPr>
                  <p:cNvPr id="27665" name="Rectangle 13">
                    <a:extLst>
                      <a:ext uri="{FF2B5EF4-FFF2-40B4-BE49-F238E27FC236}">
                        <a16:creationId xmlns:a16="http://schemas.microsoft.com/office/drawing/2014/main" id="{14B1CD9E-928B-9559-053C-08E5827EA356}"/>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66" name="Rectangle 14">
                    <a:extLst>
                      <a:ext uri="{FF2B5EF4-FFF2-40B4-BE49-F238E27FC236}">
                        <a16:creationId xmlns:a16="http://schemas.microsoft.com/office/drawing/2014/main" id="{9F05C04C-5497-9473-0F9E-22ED99D3448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7659" name="Group 15">
                  <a:extLst>
                    <a:ext uri="{FF2B5EF4-FFF2-40B4-BE49-F238E27FC236}">
                      <a16:creationId xmlns:a16="http://schemas.microsoft.com/office/drawing/2014/main" id="{4DB15861-FB67-BCB2-2052-33DCE61E2229}"/>
                    </a:ext>
                  </a:extLst>
                </p:cNvPr>
                <p:cNvGrpSpPr>
                  <a:grpSpLocks/>
                </p:cNvGrpSpPr>
                <p:nvPr/>
              </p:nvGrpSpPr>
              <p:grpSpPr bwMode="auto">
                <a:xfrm>
                  <a:off x="144" y="0"/>
                  <a:ext cx="5616" cy="144"/>
                  <a:chOff x="96" y="-48"/>
                  <a:chExt cx="5520" cy="144"/>
                </a:xfrm>
              </p:grpSpPr>
              <p:sp>
                <p:nvSpPr>
                  <p:cNvPr id="27663" name="Rectangle 16">
                    <a:extLst>
                      <a:ext uri="{FF2B5EF4-FFF2-40B4-BE49-F238E27FC236}">
                        <a16:creationId xmlns:a16="http://schemas.microsoft.com/office/drawing/2014/main" id="{1C98BD30-A7A6-0CEA-774D-01A01BD4E2F6}"/>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64" name="Rectangle 17">
                    <a:extLst>
                      <a:ext uri="{FF2B5EF4-FFF2-40B4-BE49-F238E27FC236}">
                        <a16:creationId xmlns:a16="http://schemas.microsoft.com/office/drawing/2014/main" id="{EE76FCC5-24FB-EAC6-521E-EC83299D5F6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7660" name="Group 18">
                  <a:extLst>
                    <a:ext uri="{FF2B5EF4-FFF2-40B4-BE49-F238E27FC236}">
                      <a16:creationId xmlns:a16="http://schemas.microsoft.com/office/drawing/2014/main" id="{43D4345D-E99B-23DE-CA0C-B0C418892F41}"/>
                    </a:ext>
                  </a:extLst>
                </p:cNvPr>
                <p:cNvGrpSpPr>
                  <a:grpSpLocks/>
                </p:cNvGrpSpPr>
                <p:nvPr/>
              </p:nvGrpSpPr>
              <p:grpSpPr bwMode="auto">
                <a:xfrm>
                  <a:off x="144" y="4234"/>
                  <a:ext cx="5616" cy="86"/>
                  <a:chOff x="96" y="4176"/>
                  <a:chExt cx="5520" cy="144"/>
                </a:xfrm>
              </p:grpSpPr>
              <p:sp>
                <p:nvSpPr>
                  <p:cNvPr id="27661" name="Rectangle 19">
                    <a:extLst>
                      <a:ext uri="{FF2B5EF4-FFF2-40B4-BE49-F238E27FC236}">
                        <a16:creationId xmlns:a16="http://schemas.microsoft.com/office/drawing/2014/main" id="{7DAA479E-C89F-8AF0-2BD1-05035F5CA60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62" name="Rectangle 20">
                    <a:extLst>
                      <a:ext uri="{FF2B5EF4-FFF2-40B4-BE49-F238E27FC236}">
                        <a16:creationId xmlns:a16="http://schemas.microsoft.com/office/drawing/2014/main" id="{4577F4FF-FDD5-40AE-D0BD-72C539EE3C85}"/>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5" name="Rectangle 21">
                <a:extLst>
                  <a:ext uri="{FF2B5EF4-FFF2-40B4-BE49-F238E27FC236}">
                    <a16:creationId xmlns:a16="http://schemas.microsoft.com/office/drawing/2014/main" id="{A61190CB-015C-AB74-7031-BB138E83FC6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7654" name="Picture 42" descr="A picture containing shape&#10;&#10;Description automatically generated">
              <a:extLst>
                <a:ext uri="{FF2B5EF4-FFF2-40B4-BE49-F238E27FC236}">
                  <a16:creationId xmlns:a16="http://schemas.microsoft.com/office/drawing/2014/main" id="{5F126A14-1E61-FB90-DA45-3E4A694E3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304800" y="76200"/>
            <a:ext cx="7772400" cy="1143000"/>
          </a:xfrm>
        </p:spPr>
        <p:txBody>
          <a:bodyPr/>
          <a:lstStyle/>
          <a:p>
            <a:r>
              <a:rPr lang="en-US" sz="2800" dirty="0"/>
              <a:t>CFD Analysis : Freestream vs Wake</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0A0527C1-16B4-E30B-25F7-FFA8545DF1D2}"/>
              </a:ext>
            </a:extLst>
          </p:cNvPr>
          <p:cNvPicPr>
            <a:picLocks noChangeAspect="1"/>
          </p:cNvPicPr>
          <p:nvPr/>
        </p:nvPicPr>
        <p:blipFill>
          <a:blip r:embed="rId3"/>
          <a:stretch>
            <a:fillRect/>
          </a:stretch>
        </p:blipFill>
        <p:spPr>
          <a:xfrm>
            <a:off x="356394" y="1386351"/>
            <a:ext cx="8458200" cy="2042649"/>
          </a:xfrm>
          <a:prstGeom prst="rect">
            <a:avLst/>
          </a:prstGeom>
        </p:spPr>
      </p:pic>
      <p:pic>
        <p:nvPicPr>
          <p:cNvPr id="23" name="Picture 22">
            <a:extLst>
              <a:ext uri="{FF2B5EF4-FFF2-40B4-BE49-F238E27FC236}">
                <a16:creationId xmlns:a16="http://schemas.microsoft.com/office/drawing/2014/main" id="{E86CB0D1-D964-F117-F799-49070B5749CB}"/>
              </a:ext>
            </a:extLst>
          </p:cNvPr>
          <p:cNvPicPr>
            <a:picLocks noChangeAspect="1"/>
          </p:cNvPicPr>
          <p:nvPr/>
        </p:nvPicPr>
        <p:blipFill>
          <a:blip r:embed="rId4"/>
          <a:stretch>
            <a:fillRect/>
          </a:stretch>
        </p:blipFill>
        <p:spPr>
          <a:xfrm>
            <a:off x="235528" y="3521075"/>
            <a:ext cx="8771948" cy="2457202"/>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E1590DC-FE65-F2CE-34E4-4EC56B02A1F7}"/>
                  </a:ext>
                </a:extLst>
              </p14:cNvPr>
              <p14:cNvContentPartPr/>
              <p14:nvPr/>
            </p14:nvContentPartPr>
            <p14:xfrm>
              <a:off x="1494000" y="5357880"/>
              <a:ext cx="5622480" cy="576360"/>
            </p14:xfrm>
          </p:contentPart>
        </mc:Choice>
        <mc:Fallback xmlns="">
          <p:pic>
            <p:nvPicPr>
              <p:cNvPr id="3" name="Ink 2">
                <a:extLst>
                  <a:ext uri="{FF2B5EF4-FFF2-40B4-BE49-F238E27FC236}">
                    <a16:creationId xmlns:a16="http://schemas.microsoft.com/office/drawing/2014/main" id="{3E1590DC-FE65-F2CE-34E4-4EC56B02A1F7}"/>
                  </a:ext>
                </a:extLst>
              </p:cNvPr>
              <p:cNvPicPr/>
              <p:nvPr/>
            </p:nvPicPr>
            <p:blipFill>
              <a:blip r:embed="rId6"/>
              <a:stretch>
                <a:fillRect/>
              </a:stretch>
            </p:blipFill>
            <p:spPr>
              <a:xfrm>
                <a:off x="1484640" y="5348520"/>
                <a:ext cx="5641200" cy="595080"/>
              </a:xfrm>
              <a:prstGeom prst="rect">
                <a:avLst/>
              </a:prstGeom>
            </p:spPr>
          </p:pic>
        </mc:Fallback>
      </mc:AlternateContent>
    </p:spTree>
    <p:extLst>
      <p:ext uri="{BB962C8B-B14F-4D97-AF65-F5344CB8AC3E}">
        <p14:creationId xmlns:p14="http://schemas.microsoft.com/office/powerpoint/2010/main" val="35707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304800" y="76200"/>
            <a:ext cx="6324600" cy="1143000"/>
          </a:xfrm>
        </p:spPr>
        <p:txBody>
          <a:bodyPr/>
          <a:lstStyle/>
          <a:p>
            <a:r>
              <a:rPr lang="en-US" sz="2800" b="0" i="0" u="none" strike="noStrike" baseline="0" dirty="0"/>
              <a:t>Major Car Elements Responsible for Downforce  &amp; Drag</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C9D8FAAC-CFAA-A247-A8DE-532973EA652E}"/>
              </a:ext>
            </a:extLst>
          </p:cNvPr>
          <p:cNvPicPr>
            <a:picLocks noChangeAspect="1"/>
          </p:cNvPicPr>
          <p:nvPr/>
        </p:nvPicPr>
        <p:blipFill>
          <a:blip r:embed="rId3"/>
          <a:stretch>
            <a:fillRect/>
          </a:stretch>
        </p:blipFill>
        <p:spPr>
          <a:xfrm>
            <a:off x="345996" y="1219200"/>
            <a:ext cx="8493204" cy="5349874"/>
          </a:xfrm>
          <a:prstGeom prst="rect">
            <a:avLst/>
          </a:prstGeom>
        </p:spPr>
      </p:pic>
    </p:spTree>
    <p:extLst>
      <p:ext uri="{BB962C8B-B14F-4D97-AF65-F5344CB8AC3E}">
        <p14:creationId xmlns:p14="http://schemas.microsoft.com/office/powerpoint/2010/main" val="21260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685800" y="76200"/>
            <a:ext cx="7772400" cy="1143000"/>
          </a:xfrm>
        </p:spPr>
        <p:txBody>
          <a:bodyPr/>
          <a:lstStyle/>
          <a:p>
            <a:r>
              <a:rPr lang="en-US" sz="2800" dirty="0"/>
              <a:t>Distribution of Downforce &amp; Drag</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09F081E9-99BA-70D6-EF64-7CE502161B30}"/>
              </a:ext>
            </a:extLst>
          </p:cNvPr>
          <p:cNvPicPr>
            <a:picLocks noChangeAspect="1"/>
          </p:cNvPicPr>
          <p:nvPr/>
        </p:nvPicPr>
        <p:blipFill>
          <a:blip r:embed="rId3"/>
          <a:stretch>
            <a:fillRect/>
          </a:stretch>
        </p:blipFill>
        <p:spPr>
          <a:xfrm>
            <a:off x="456729" y="1701218"/>
            <a:ext cx="8534871" cy="4470982"/>
          </a:xfrm>
          <a:prstGeom prst="rect">
            <a:avLst/>
          </a:prstGeom>
        </p:spPr>
      </p:pic>
    </p:spTree>
    <p:extLst>
      <p:ext uri="{BB962C8B-B14F-4D97-AF65-F5344CB8AC3E}">
        <p14:creationId xmlns:p14="http://schemas.microsoft.com/office/powerpoint/2010/main" val="9757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685800" y="76200"/>
            <a:ext cx="7772400" cy="1143000"/>
          </a:xfrm>
        </p:spPr>
        <p:txBody>
          <a:bodyPr/>
          <a:lstStyle/>
          <a:p>
            <a:r>
              <a:rPr lang="en-US" sz="2800" dirty="0"/>
              <a:t>Surface Pressure Distribution.</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257331DE-4813-9805-34F1-FC47B9196C5A}"/>
              </a:ext>
            </a:extLst>
          </p:cNvPr>
          <p:cNvPicPr>
            <a:picLocks noChangeAspect="1"/>
          </p:cNvPicPr>
          <p:nvPr/>
        </p:nvPicPr>
        <p:blipFill>
          <a:blip r:embed="rId3"/>
          <a:stretch>
            <a:fillRect/>
          </a:stretch>
        </p:blipFill>
        <p:spPr>
          <a:xfrm>
            <a:off x="457200" y="1446246"/>
            <a:ext cx="8467785" cy="495455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C41E56-5914-B9D0-3164-9225B96686AE}"/>
                  </a:ext>
                </a:extLst>
              </p14:cNvPr>
              <p14:cNvContentPartPr/>
              <p14:nvPr/>
            </p14:nvContentPartPr>
            <p14:xfrm>
              <a:off x="4841640" y="1278720"/>
              <a:ext cx="4114080" cy="4420800"/>
            </p14:xfrm>
          </p:contentPart>
        </mc:Choice>
        <mc:Fallback xmlns="">
          <p:pic>
            <p:nvPicPr>
              <p:cNvPr id="3" name="Ink 2">
                <a:extLst>
                  <a:ext uri="{FF2B5EF4-FFF2-40B4-BE49-F238E27FC236}">
                    <a16:creationId xmlns:a16="http://schemas.microsoft.com/office/drawing/2014/main" id="{AAC41E56-5914-B9D0-3164-9225B96686AE}"/>
                  </a:ext>
                </a:extLst>
              </p:cNvPr>
              <p:cNvPicPr/>
              <p:nvPr/>
            </p:nvPicPr>
            <p:blipFill>
              <a:blip r:embed="rId5"/>
              <a:stretch>
                <a:fillRect/>
              </a:stretch>
            </p:blipFill>
            <p:spPr>
              <a:xfrm>
                <a:off x="4832280" y="1269360"/>
                <a:ext cx="4132800" cy="4439520"/>
              </a:xfrm>
              <a:prstGeom prst="rect">
                <a:avLst/>
              </a:prstGeom>
            </p:spPr>
          </p:pic>
        </mc:Fallback>
      </mc:AlternateContent>
    </p:spTree>
    <p:extLst>
      <p:ext uri="{BB962C8B-B14F-4D97-AF65-F5344CB8AC3E}">
        <p14:creationId xmlns:p14="http://schemas.microsoft.com/office/powerpoint/2010/main" val="213372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610264" y="190499"/>
            <a:ext cx="7772400" cy="914399"/>
          </a:xfrm>
        </p:spPr>
        <p:txBody>
          <a:bodyPr/>
          <a:lstStyle/>
          <a:p>
            <a:r>
              <a:rPr lang="en-US" sz="2800" dirty="0"/>
              <a:t>Vorticity Contours</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4C3B131D-B0E3-54D3-70F9-842BA405C5AB}"/>
              </a:ext>
            </a:extLst>
          </p:cNvPr>
          <p:cNvPicPr>
            <a:picLocks noChangeAspect="1"/>
          </p:cNvPicPr>
          <p:nvPr/>
        </p:nvPicPr>
        <p:blipFill>
          <a:blip r:embed="rId3"/>
          <a:stretch>
            <a:fillRect/>
          </a:stretch>
        </p:blipFill>
        <p:spPr>
          <a:xfrm>
            <a:off x="328101" y="1332783"/>
            <a:ext cx="8679374" cy="4991613"/>
          </a:xfrm>
          <a:prstGeom prst="rect">
            <a:avLst/>
          </a:prstGeom>
        </p:spPr>
      </p:pic>
    </p:spTree>
    <p:extLst>
      <p:ext uri="{BB962C8B-B14F-4D97-AF65-F5344CB8AC3E}">
        <p14:creationId xmlns:p14="http://schemas.microsoft.com/office/powerpoint/2010/main" val="33926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304800" y="76200"/>
            <a:ext cx="7772400" cy="1143000"/>
          </a:xfrm>
        </p:spPr>
        <p:txBody>
          <a:bodyPr/>
          <a:lstStyle/>
          <a:p>
            <a:r>
              <a:rPr lang="en-US" sz="2800" dirty="0"/>
              <a:t>Turbulent Wake and Drag</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143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A7FF-E801-8571-9242-79154FB0512B}"/>
              </a:ext>
            </a:extLst>
          </p:cNvPr>
          <p:cNvSpPr>
            <a:spLocks noGrp="1"/>
          </p:cNvSpPr>
          <p:nvPr>
            <p:ph type="title"/>
          </p:nvPr>
        </p:nvSpPr>
        <p:spPr>
          <a:xfrm>
            <a:off x="685800" y="76200"/>
            <a:ext cx="7772400" cy="1143000"/>
          </a:xfrm>
        </p:spPr>
        <p:txBody>
          <a:bodyPr/>
          <a:lstStyle/>
          <a:p>
            <a:r>
              <a:rPr lang="en-US" sz="2800" dirty="0"/>
              <a:t>Distribution of Downforce &amp; Drag</a:t>
            </a:r>
            <a:endParaRPr lang="en-IN" sz="2800" dirty="0"/>
          </a:p>
        </p:txBody>
      </p:sp>
      <p:grpSp>
        <p:nvGrpSpPr>
          <p:cNvPr id="5" name="Group 38">
            <a:extLst>
              <a:ext uri="{FF2B5EF4-FFF2-40B4-BE49-F238E27FC236}">
                <a16:creationId xmlns:a16="http://schemas.microsoft.com/office/drawing/2014/main" id="{7E18792A-036C-78B9-BCAD-966DA40FE786}"/>
              </a:ext>
            </a:extLst>
          </p:cNvPr>
          <p:cNvGrpSpPr>
            <a:grpSpLocks/>
          </p:cNvGrpSpPr>
          <p:nvPr/>
        </p:nvGrpSpPr>
        <p:grpSpPr bwMode="auto">
          <a:xfrm>
            <a:off x="0" y="0"/>
            <a:ext cx="9144000" cy="6858000"/>
            <a:chOff x="0" y="0"/>
            <a:chExt cx="9144000" cy="6858000"/>
          </a:xfrm>
        </p:grpSpPr>
        <p:grpSp>
          <p:nvGrpSpPr>
            <p:cNvPr id="6" name="Group 19">
              <a:extLst>
                <a:ext uri="{FF2B5EF4-FFF2-40B4-BE49-F238E27FC236}">
                  <a16:creationId xmlns:a16="http://schemas.microsoft.com/office/drawing/2014/main" id="{2C1CA208-D1E5-BF27-9880-AB3F861E8176}"/>
                </a:ext>
              </a:extLst>
            </p:cNvPr>
            <p:cNvGrpSpPr>
              <a:grpSpLocks/>
            </p:cNvGrpSpPr>
            <p:nvPr/>
          </p:nvGrpSpPr>
          <p:grpSpPr bwMode="auto">
            <a:xfrm>
              <a:off x="0" y="0"/>
              <a:ext cx="9144000" cy="6858000"/>
              <a:chOff x="0" y="0"/>
              <a:chExt cx="9144000" cy="6858000"/>
            </a:xfrm>
          </p:grpSpPr>
          <p:grpSp>
            <p:nvGrpSpPr>
              <p:cNvPr id="8" name="Group 8">
                <a:extLst>
                  <a:ext uri="{FF2B5EF4-FFF2-40B4-BE49-F238E27FC236}">
                    <a16:creationId xmlns:a16="http://schemas.microsoft.com/office/drawing/2014/main" id="{C3A2E64B-47B7-8156-2DC9-D56E62564C08}"/>
                  </a:ext>
                </a:extLst>
              </p:cNvPr>
              <p:cNvGrpSpPr>
                <a:grpSpLocks/>
              </p:cNvGrpSpPr>
              <p:nvPr/>
            </p:nvGrpSpPr>
            <p:grpSpPr bwMode="auto">
              <a:xfrm>
                <a:off x="0" y="0"/>
                <a:ext cx="9144000" cy="6858000"/>
                <a:chOff x="0" y="0"/>
                <a:chExt cx="5760" cy="4320"/>
              </a:xfrm>
            </p:grpSpPr>
            <p:grpSp>
              <p:nvGrpSpPr>
                <p:cNvPr id="10" name="Group 9">
                  <a:extLst>
                    <a:ext uri="{FF2B5EF4-FFF2-40B4-BE49-F238E27FC236}">
                      <a16:creationId xmlns:a16="http://schemas.microsoft.com/office/drawing/2014/main" id="{B78AAB5B-49F8-1726-FC1B-0838855BCFB6}"/>
                    </a:ext>
                  </a:extLst>
                </p:cNvPr>
                <p:cNvGrpSpPr>
                  <a:grpSpLocks/>
                </p:cNvGrpSpPr>
                <p:nvPr/>
              </p:nvGrpSpPr>
              <p:grpSpPr bwMode="auto">
                <a:xfrm>
                  <a:off x="0" y="0"/>
                  <a:ext cx="192" cy="4320"/>
                  <a:chOff x="0" y="-48"/>
                  <a:chExt cx="144" cy="4368"/>
                </a:xfrm>
              </p:grpSpPr>
              <p:sp>
                <p:nvSpPr>
                  <p:cNvPr id="20" name="Rectangle 10">
                    <a:extLst>
                      <a:ext uri="{FF2B5EF4-FFF2-40B4-BE49-F238E27FC236}">
                        <a16:creationId xmlns:a16="http://schemas.microsoft.com/office/drawing/2014/main" id="{8A1B3950-5233-D7E3-5397-394714DEE21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 name="Rectangle 11">
                    <a:extLst>
                      <a:ext uri="{FF2B5EF4-FFF2-40B4-BE49-F238E27FC236}">
                        <a16:creationId xmlns:a16="http://schemas.microsoft.com/office/drawing/2014/main" id="{B38C6897-1007-9A2B-2CA5-AB3C5EFAC96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2">
                  <a:extLst>
                    <a:ext uri="{FF2B5EF4-FFF2-40B4-BE49-F238E27FC236}">
                      <a16:creationId xmlns:a16="http://schemas.microsoft.com/office/drawing/2014/main" id="{F2CC580D-D611-EEEC-91B3-530D6D5927B6}"/>
                    </a:ext>
                  </a:extLst>
                </p:cNvPr>
                <p:cNvGrpSpPr>
                  <a:grpSpLocks/>
                </p:cNvGrpSpPr>
                <p:nvPr/>
              </p:nvGrpSpPr>
              <p:grpSpPr bwMode="auto">
                <a:xfrm>
                  <a:off x="5674" y="24"/>
                  <a:ext cx="86" cy="4296"/>
                  <a:chOff x="5616" y="-48"/>
                  <a:chExt cx="144" cy="4368"/>
                </a:xfrm>
              </p:grpSpPr>
              <p:sp>
                <p:nvSpPr>
                  <p:cNvPr id="18" name="Rectangle 13">
                    <a:extLst>
                      <a:ext uri="{FF2B5EF4-FFF2-40B4-BE49-F238E27FC236}">
                        <a16:creationId xmlns:a16="http://schemas.microsoft.com/office/drawing/2014/main" id="{81C1159E-A369-299A-9CE3-1022EC0EE1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4">
                    <a:extLst>
                      <a:ext uri="{FF2B5EF4-FFF2-40B4-BE49-F238E27FC236}">
                        <a16:creationId xmlns:a16="http://schemas.microsoft.com/office/drawing/2014/main" id="{78736196-E168-C283-44AC-31A8DCE6C4F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2" name="Group 15">
                  <a:extLst>
                    <a:ext uri="{FF2B5EF4-FFF2-40B4-BE49-F238E27FC236}">
                      <a16:creationId xmlns:a16="http://schemas.microsoft.com/office/drawing/2014/main" id="{7BFA6B3E-D254-98CD-F023-B49A4A1DED36}"/>
                    </a:ext>
                  </a:extLst>
                </p:cNvPr>
                <p:cNvGrpSpPr>
                  <a:grpSpLocks/>
                </p:cNvGrpSpPr>
                <p:nvPr/>
              </p:nvGrpSpPr>
              <p:grpSpPr bwMode="auto">
                <a:xfrm>
                  <a:off x="144" y="0"/>
                  <a:ext cx="5616" cy="144"/>
                  <a:chOff x="96" y="-48"/>
                  <a:chExt cx="5520" cy="144"/>
                </a:xfrm>
              </p:grpSpPr>
              <p:sp>
                <p:nvSpPr>
                  <p:cNvPr id="16" name="Rectangle 16">
                    <a:extLst>
                      <a:ext uri="{FF2B5EF4-FFF2-40B4-BE49-F238E27FC236}">
                        <a16:creationId xmlns:a16="http://schemas.microsoft.com/office/drawing/2014/main" id="{42E193DB-BD7D-4BE9-8E83-DB942E4773C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7">
                    <a:extLst>
                      <a:ext uri="{FF2B5EF4-FFF2-40B4-BE49-F238E27FC236}">
                        <a16:creationId xmlns:a16="http://schemas.microsoft.com/office/drawing/2014/main" id="{E02EB83F-AFC2-BDFB-C936-B3F46BF4F6F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3" name="Group 18">
                  <a:extLst>
                    <a:ext uri="{FF2B5EF4-FFF2-40B4-BE49-F238E27FC236}">
                      <a16:creationId xmlns:a16="http://schemas.microsoft.com/office/drawing/2014/main" id="{26D9C226-A6C4-674C-05BB-45DAD87273F0}"/>
                    </a:ext>
                  </a:extLst>
                </p:cNvPr>
                <p:cNvGrpSpPr>
                  <a:grpSpLocks/>
                </p:cNvGrpSpPr>
                <p:nvPr/>
              </p:nvGrpSpPr>
              <p:grpSpPr bwMode="auto">
                <a:xfrm>
                  <a:off x="144" y="4234"/>
                  <a:ext cx="5616" cy="86"/>
                  <a:chOff x="96" y="4176"/>
                  <a:chExt cx="5520" cy="144"/>
                </a:xfrm>
              </p:grpSpPr>
              <p:sp>
                <p:nvSpPr>
                  <p:cNvPr id="14" name="Rectangle 19">
                    <a:extLst>
                      <a:ext uri="{FF2B5EF4-FFF2-40B4-BE49-F238E27FC236}">
                        <a16:creationId xmlns:a16="http://schemas.microsoft.com/office/drawing/2014/main" id="{D38D49FF-1682-4956-4D41-20BD8470C26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20">
                    <a:extLst>
                      <a:ext uri="{FF2B5EF4-FFF2-40B4-BE49-F238E27FC236}">
                        <a16:creationId xmlns:a16="http://schemas.microsoft.com/office/drawing/2014/main" id="{3C0D3692-EFC1-CB20-90CC-B29A075097F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9" name="Rectangle 21">
                <a:extLst>
                  <a:ext uri="{FF2B5EF4-FFF2-40B4-BE49-F238E27FC236}">
                    <a16:creationId xmlns:a16="http://schemas.microsoft.com/office/drawing/2014/main" id="{925909D0-6AC3-2F89-E133-CED36F01915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7" name="Picture 42" descr="A picture containing shape&#10;&#10;Description automatically generated">
              <a:extLst>
                <a:ext uri="{FF2B5EF4-FFF2-40B4-BE49-F238E27FC236}">
                  <a16:creationId xmlns:a16="http://schemas.microsoft.com/office/drawing/2014/main" id="{3B435D89-4F75-842B-BFEF-FA5B7E6B5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21">
            <a:extLst>
              <a:ext uri="{FF2B5EF4-FFF2-40B4-BE49-F238E27FC236}">
                <a16:creationId xmlns:a16="http://schemas.microsoft.com/office/drawing/2014/main" id="{3C2210AC-34A6-2658-AB7E-72CFD216B4DC}"/>
              </a:ext>
            </a:extLst>
          </p:cNvPr>
          <p:cNvPicPr>
            <a:picLocks noChangeAspect="1"/>
          </p:cNvPicPr>
          <p:nvPr/>
        </p:nvPicPr>
        <p:blipFill>
          <a:blip r:embed="rId3"/>
          <a:stretch>
            <a:fillRect/>
          </a:stretch>
        </p:blipFill>
        <p:spPr>
          <a:xfrm>
            <a:off x="457200" y="1331569"/>
            <a:ext cx="8458200" cy="4573404"/>
          </a:xfrm>
          <a:prstGeom prst="rect">
            <a:avLst/>
          </a:prstGeom>
        </p:spPr>
      </p:pic>
      <p:grpSp>
        <p:nvGrpSpPr>
          <p:cNvPr id="28" name="Group 27">
            <a:extLst>
              <a:ext uri="{FF2B5EF4-FFF2-40B4-BE49-F238E27FC236}">
                <a16:creationId xmlns:a16="http://schemas.microsoft.com/office/drawing/2014/main" id="{BF773188-D50B-18EF-A750-79EE626077A4}"/>
              </a:ext>
            </a:extLst>
          </p:cNvPr>
          <p:cNvGrpSpPr/>
          <p:nvPr/>
        </p:nvGrpSpPr>
        <p:grpSpPr>
          <a:xfrm>
            <a:off x="235528" y="3521075"/>
            <a:ext cx="8771948" cy="2615559"/>
            <a:chOff x="235528" y="3521075"/>
            <a:chExt cx="8771948" cy="2615559"/>
          </a:xfrm>
        </p:grpSpPr>
        <p:pic>
          <p:nvPicPr>
            <p:cNvPr id="3" name="Picture 2">
              <a:extLst>
                <a:ext uri="{FF2B5EF4-FFF2-40B4-BE49-F238E27FC236}">
                  <a16:creationId xmlns:a16="http://schemas.microsoft.com/office/drawing/2014/main" id="{4B1DE12C-A4B3-64F0-CD42-865811658F5A}"/>
                </a:ext>
              </a:extLst>
            </p:cNvPr>
            <p:cNvPicPr>
              <a:picLocks noChangeAspect="1"/>
            </p:cNvPicPr>
            <p:nvPr/>
          </p:nvPicPr>
          <p:blipFill>
            <a:blip r:embed="rId4"/>
            <a:stretch>
              <a:fillRect/>
            </a:stretch>
          </p:blipFill>
          <p:spPr>
            <a:xfrm>
              <a:off x="235528" y="3521075"/>
              <a:ext cx="8771948" cy="2457202"/>
            </a:xfrm>
            <a:prstGeom prst="rect">
              <a:avLst/>
            </a:prstGeom>
          </p:spPr>
        </p:pic>
        <p:cxnSp>
          <p:nvCxnSpPr>
            <p:cNvPr id="23" name="Straight Arrow Connector 22">
              <a:extLst>
                <a:ext uri="{FF2B5EF4-FFF2-40B4-BE49-F238E27FC236}">
                  <a16:creationId xmlns:a16="http://schemas.microsoft.com/office/drawing/2014/main" id="{F5A81A27-B378-0D9E-C583-05D20A2E568C}"/>
                </a:ext>
              </a:extLst>
            </p:cNvPr>
            <p:cNvCxnSpPr/>
            <p:nvPr/>
          </p:nvCxnSpPr>
          <p:spPr>
            <a:xfrm>
              <a:off x="1524000" y="5526431"/>
              <a:ext cx="1752600" cy="0"/>
            </a:xfrm>
            <a:prstGeom prst="straightConnector1">
              <a:avLst/>
            </a:prstGeom>
            <a:ln w="793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42F3566-FB65-9197-4BD7-8096139DFF65}"/>
                </a:ext>
              </a:extLst>
            </p:cNvPr>
            <p:cNvSpPr txBox="1"/>
            <p:nvPr/>
          </p:nvSpPr>
          <p:spPr>
            <a:xfrm>
              <a:off x="2209800" y="5638800"/>
              <a:ext cx="356188" cy="461665"/>
            </a:xfrm>
            <a:prstGeom prst="rect">
              <a:avLst/>
            </a:prstGeom>
            <a:noFill/>
          </p:spPr>
          <p:txBody>
            <a:bodyPr wrap="none" rtlCol="0">
              <a:spAutoFit/>
            </a:bodyPr>
            <a:lstStyle/>
            <a:p>
              <a:r>
                <a:rPr lang="en-US" i="1" dirty="0">
                  <a:solidFill>
                    <a:srgbClr val="00B050"/>
                  </a:solidFill>
                </a:rPr>
                <a:t>L</a:t>
              </a:r>
              <a:endParaRPr lang="en-IN" i="1" dirty="0">
                <a:solidFill>
                  <a:srgbClr val="00B050"/>
                </a:solidFill>
              </a:endParaRPr>
            </a:p>
          </p:txBody>
        </p:sp>
        <p:cxnSp>
          <p:nvCxnSpPr>
            <p:cNvPr id="25" name="Straight Arrow Connector 24">
              <a:extLst>
                <a:ext uri="{FF2B5EF4-FFF2-40B4-BE49-F238E27FC236}">
                  <a16:creationId xmlns:a16="http://schemas.microsoft.com/office/drawing/2014/main" id="{03FFC1F7-121F-A1B8-D755-4AC8A8D207CD}"/>
                </a:ext>
              </a:extLst>
            </p:cNvPr>
            <p:cNvCxnSpPr/>
            <p:nvPr/>
          </p:nvCxnSpPr>
          <p:spPr>
            <a:xfrm>
              <a:off x="5334000" y="5562600"/>
              <a:ext cx="1752600" cy="0"/>
            </a:xfrm>
            <a:prstGeom prst="straightConnector1">
              <a:avLst/>
            </a:prstGeom>
            <a:ln w="793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AE702DD-A1A6-B0DD-112C-274C6EFF8338}"/>
                </a:ext>
              </a:extLst>
            </p:cNvPr>
            <p:cNvSpPr txBox="1"/>
            <p:nvPr/>
          </p:nvSpPr>
          <p:spPr>
            <a:xfrm>
              <a:off x="6019800" y="5674969"/>
              <a:ext cx="356188" cy="461665"/>
            </a:xfrm>
            <a:prstGeom prst="rect">
              <a:avLst/>
            </a:prstGeom>
            <a:noFill/>
          </p:spPr>
          <p:txBody>
            <a:bodyPr wrap="none" rtlCol="0">
              <a:spAutoFit/>
            </a:bodyPr>
            <a:lstStyle/>
            <a:p>
              <a:r>
                <a:rPr lang="en-US" i="1" dirty="0">
                  <a:solidFill>
                    <a:srgbClr val="00B050"/>
                  </a:solidFill>
                </a:rPr>
                <a:t>L</a:t>
              </a:r>
              <a:endParaRPr lang="en-IN" i="1" dirty="0">
                <a:solidFill>
                  <a:srgbClr val="00B050"/>
                </a:solidFill>
              </a:endParaRPr>
            </a:p>
          </p:txBody>
        </p:sp>
        <p:sp>
          <p:nvSpPr>
            <p:cNvPr id="27" name="TextBox 26">
              <a:extLst>
                <a:ext uri="{FF2B5EF4-FFF2-40B4-BE49-F238E27FC236}">
                  <a16:creationId xmlns:a16="http://schemas.microsoft.com/office/drawing/2014/main" id="{CD75A337-7663-6330-57C6-27CC926586EC}"/>
                </a:ext>
              </a:extLst>
            </p:cNvPr>
            <p:cNvSpPr txBox="1"/>
            <p:nvPr/>
          </p:nvSpPr>
          <p:spPr>
            <a:xfrm>
              <a:off x="4191000" y="5562600"/>
              <a:ext cx="436338" cy="461665"/>
            </a:xfrm>
            <a:prstGeom prst="rect">
              <a:avLst/>
            </a:prstGeom>
            <a:solidFill>
              <a:schemeClr val="bg1"/>
            </a:solidFill>
          </p:spPr>
          <p:txBody>
            <a:bodyPr wrap="none" rtlCol="0">
              <a:spAutoFit/>
            </a:bodyPr>
            <a:lstStyle/>
            <a:p>
              <a:r>
                <a:rPr lang="en-US" i="1" dirty="0">
                  <a:solidFill>
                    <a:srgbClr val="00B050"/>
                  </a:solidFill>
                </a:rPr>
                <a:t>L</a:t>
              </a:r>
              <a:r>
                <a:rPr lang="en-US" i="1" baseline="-25000" dirty="0">
                  <a:solidFill>
                    <a:srgbClr val="00B050"/>
                  </a:solidFill>
                </a:rPr>
                <a:t>s</a:t>
              </a:r>
              <a:endParaRPr lang="en-IN" i="1" baseline="-25000" dirty="0">
                <a:solidFill>
                  <a:srgbClr val="00B050"/>
                </a:solidFill>
              </a:endParaRPr>
            </a:p>
          </p:txBody>
        </p:sp>
      </p:grpSp>
    </p:spTree>
    <p:extLst>
      <p:ext uri="{BB962C8B-B14F-4D97-AF65-F5344CB8AC3E}">
        <p14:creationId xmlns:p14="http://schemas.microsoft.com/office/powerpoint/2010/main" val="191791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5771</TotalTime>
  <Words>851</Words>
  <Application>Microsoft Office PowerPoint</Application>
  <PresentationFormat>On-screen Show (4:3)</PresentationFormat>
  <Paragraphs>136</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Cambria Math</vt:lpstr>
      <vt:lpstr>CommercialScript BT</vt:lpstr>
      <vt:lpstr>Script MT Bold</vt:lpstr>
      <vt:lpstr>Symbol</vt:lpstr>
      <vt:lpstr>Tempus Sans ITC</vt:lpstr>
      <vt:lpstr>Times New Roman</vt:lpstr>
      <vt:lpstr>Default Design</vt:lpstr>
      <vt:lpstr>Equation</vt:lpstr>
      <vt:lpstr>Estimation of Forces Acting on of A Moving Vehicle</vt:lpstr>
      <vt:lpstr>Resistance Forces on A Vehicle</vt:lpstr>
      <vt:lpstr>CFD Analysis : Freestream vs Wake</vt:lpstr>
      <vt:lpstr>Major Car Elements Responsible for Downforce  &amp; Drag</vt:lpstr>
      <vt:lpstr>Distribution of Downforce &amp; Drag</vt:lpstr>
      <vt:lpstr>Surface Pressure Distribution.</vt:lpstr>
      <vt:lpstr>Vorticity Contours</vt:lpstr>
      <vt:lpstr>Turbulent Wake and Drag</vt:lpstr>
      <vt:lpstr>Distribution of Downforce &amp; Drag</vt:lpstr>
      <vt:lpstr>Car in Turbulent Wake</vt:lpstr>
      <vt:lpstr>Resistance Forces on A Vehicle</vt:lpstr>
      <vt:lpstr>Force System on A Rolling Wheel</vt:lpstr>
      <vt:lpstr>Road Conditions &amp; Rolling Resistance</vt:lpstr>
      <vt:lpstr>Rolling Resistance</vt:lpstr>
      <vt:lpstr>Model to Estimate Rolling Resistance</vt:lpstr>
      <vt:lpstr>Effect of Road Condition on Crr</vt:lpstr>
      <vt:lpstr>Typical Values of Coefficient of Rolling Resistance</vt:lpstr>
      <vt:lpstr>Rolling Resistance And Drag Forces Versus Velocity on A Good Road </vt:lpstr>
      <vt:lpstr>Grade Resistance</vt:lpstr>
      <vt:lpstr>Steady Speed Resistance Curve</vt:lpstr>
      <vt:lpstr>Inertial or Transient Forces</vt:lpstr>
      <vt:lpstr>Overall Inertial Resistance of A vehicle</vt:lpstr>
      <vt:lpstr>Effective Mass of A Vehicle </vt:lpstr>
      <vt:lpstr>Equivalent Mass of A Wheel </vt:lpstr>
      <vt:lpstr>General Equation of Equivalent Mass of Rotating Parts</vt:lpstr>
      <vt:lpstr>Effect of Velocity on Instantaneous Power Demand</vt:lpstr>
      <vt:lpstr>Required Torque &amp; Power at Wheels</vt:lpstr>
      <vt:lpstr>Required Torque &amp; Power at Wheels For An Advanced Hybrid Vehicles</vt:lpstr>
      <vt:lpstr>Prime Mover Options for Light Vehicles in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P M V Subbarao</cp:lastModifiedBy>
  <cp:revision>397</cp:revision>
  <dcterms:created xsi:type="dcterms:W3CDTF">2003-07-30T05:45:36Z</dcterms:created>
  <dcterms:modified xsi:type="dcterms:W3CDTF">2023-08-10T01:43:04Z</dcterms:modified>
</cp:coreProperties>
</file>