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158" r:id="rId2"/>
    <p:sldId id="545" r:id="rId3"/>
    <p:sldId id="1163" r:id="rId4"/>
    <p:sldId id="1164" r:id="rId5"/>
    <p:sldId id="1188" r:id="rId6"/>
    <p:sldId id="1165" r:id="rId7"/>
    <p:sldId id="393" r:id="rId8"/>
    <p:sldId id="1190" r:id="rId9"/>
    <p:sldId id="1191" r:id="rId10"/>
    <p:sldId id="546" r:id="rId11"/>
    <p:sldId id="275" r:id="rId12"/>
    <p:sldId id="320" r:id="rId13"/>
    <p:sldId id="32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529" autoAdjust="0"/>
    <p:restoredTop sz="93969" autoAdjust="0"/>
  </p:normalViewPr>
  <p:slideViewPr>
    <p:cSldViewPr>
      <p:cViewPr varScale="1">
        <p:scale>
          <a:sx n="69" d="100"/>
          <a:sy n="69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673598-3C6E-5558-5C98-163DC46F59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E6980E-9924-40CF-8CDE-1F6CC15B3B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278945-4154-2EBC-30D1-2A1D86B68D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2CDB357-52D4-16F4-4486-6564A00821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079C41-A127-4A2F-BC30-EC86AABD9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7-24T06:30:47.9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12T06:34:06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22770 18156 2120 0,'-3'-3'47'0,"-3"-2"9"0,3-1 3 15,-3 1 0-15,0-5-47 0,0 2-12 0,3 2 0 0,-3 1 0 0,3 0 32 0,-2 2 5 16,5 3 1-16,0 0 0 0,0 0-38 0,-3-2-21 16,3 2 2-16,0 0 1 0,0 0 18 0,-6-3 0 15,6 3 0-15,0 0 0 0,0 0 0 0,0 0 0 0,0 0-8 0</inkml:trace>
  <inkml:trace contextRef="#ctx0" brushRef="#br0" timeOffset="1638.07">23571 17748 622 0,'0'0'13'0,"0"0"3"0,0 0 1 0,-3-5 2 0</inkml:trace>
  <inkml:trace contextRef="#ctx0" brushRef="#br0" timeOffset="1696.04">23618 17724 952 0,'0'0'27'0,"0"0"5"0,0 0-32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8-11T06:37:40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12499 3407 58 0,'0'0'36'0,"0"-16"-4"16,0 16-2-16,2-15-2 15,-2 15-3-15,2-12 0 16,-2 12-2-16,0 0 0 16,1-14-6-16,-1 14-4 15,0 0-3-15,0 0-3 16,0 0-1-16,0 0 0 15,0 0 0-15,6 12-1 16,-4 2 1-16,2 3 2 16,1 6 3-16,0 6 2 15,0 5-1-15,0 6-1 16,-1 6 0-16,0 5-7 16,-1 2 5-16,-2 3-7 15,-1 1 2-15,0 2-3 0,0-1 3 16,0 0-2-16,-3-3 4 15,3-1 4-15,-1-1-2 16,1-2 2-16,0-3-2 16,1-5 4-16,-2-5 0 15,1 0-8-15,1-6 3 16,-1-4-8-16,2-5 1 16,-2-4-13-16,2-4-8 15,-2-15-31-15,-4 15-53 16,4-15 3-16,0 0-4 15,0 0 5-15,-18-21 78 16</inkml:trace>
  <inkml:trace contextRef="#ctx0" brushRef="#br0" timeOffset="1184.81">12486 3642 103 0,'0'-19'51'15,"0"19"-5"-15,2-19-11 16,-2 19-7-16,4-17-5 16,-4 17-2-16,2-12-3 15,-2 12 1-15,0-12-1 16,0 12 2-16,0-11 1 16,0 11-3-16,0-14-2 15,0 14-1-15,1-18-2 16,2 7-1-16,-1-2 0 15,3 0-4-15,2-2-2 16,3 0 1-16,0 1-3 16,1 0-1-16,2 2-2 15,2 1-1-15,2 0-1 16,3 3 0-16,-1 2-1 16,1 0 0-16,3 0 0 0,0 2 0 15,1 2 1-15,0 2-1 16,-4 3-1-16,-1 1 2 15,-2 3 0-15,-1 3-1 16,-3 5 1-16,-2 0-1 0,-1 2 0 0,-4 2 0 16,0 0 2-16,-4 2-1 31,0-1 0-31,-2 0 2 16,-3-1-1-16,0-1 2 15,-4 0-2-15,1-2 3 16,-2 0 2-16,-2 0-3 0,-1-3 1 15,-1 2 1-15,-2-1 3 16,0-2-7-16,-1 2 9 16,-2-2-8-16,1 1 3 15,-2 1-3-15,0-3 6 16,-1 1-9-16,0-3 5 16,-1 5-1-16,-2-6-1 15,3 4 1-15,-2-4-1 16,5-1-1-16,0-1 2 15,4 0 1-15,12-6-2 16,-16 5 1-16,16-5-8 16,0 0-19-16,0 0-55 15,0 0-24-15,-11-1-3 16,11 1-1-16,0 0-4 0</inkml:trace>
  <inkml:trace contextRef="#ctx0" brushRef="#br0" timeOffset="2687.34">10397 3760 123 0,'0'-21'75'0,"1"7"-15"15,3 2-2-15,-3-4-7 0,4 5-3 16,-2-4-13-16,4 4-2 15,-5-1-13-15,-2 12-3 16,8-15-7-16,-8 15-5 16,0 0-1-16,0 0 0 15,0 0-2-15,0 0-1 16,0 0 0-16,0 0 2 16,13 26 0-16,-9 0-4 15,-1 8 3-15,2 7 0 16,-1 9 2-16,1 6-1 15,-3 2 1-15,-1-2-5 16,-1-4 2-16,0-4 1 16,-1-11-1-16,1-6 3 15,-1-9 5-15,3-4 6 0,-2-18 1 16,0 0 1-16,2-17 1 16,3-4-2-16,-3-10-1 15,4-7-3-15,-3-7-3 16,1-7-9-16,0 1 2 15,0 0 0-15,-2 7-5 16,1 7 4-16,-2 9-1 16,-1 5-7-16,1 12 3 15,-1 11 0-15,0 0-2 16,12 23-1-16,-6-3 4 16,3 2-4-16,3 1 4 15,4 4 4-15,1-4 1 16,3-4-1-16,2-5 0 0,3-8 2 15,5-6 1-15,2-9 0 16,4-6-1-16,1-8 2 16,2-9-6-16,-2-2 6 15,1-4-5-15,-5 3 4 16,-5 2-4-16,-6 5 1 16,-5 8-4-16,-4 4 2 15,-13 16-2-15,9-11-1 16,-9 11 2-16,0 11-4 15,0 0 2-15,-1 2 5 16,1 6-1-16,1 0-3 0,3 4 6 16,0 2-5-1,2 2 4-15,0 2-3 0,2 2 4 16,1 4-6-16,-1-1 4 16,2 5 3-16,-2 3-4 15,-2 2 2-15,0 1-1 16,-1-2 2-16,-2-2-2 15,0-6 0-15,-2-5-2 16,0-8-9-16,2-4-11 16,-3-18-63-16,0 0-37 15,12-5 0-15,-2-17-1 16,-1-7-2-16,2-10 44 16</inkml:trace>
  <inkml:trace contextRef="#ctx0" brushRef="#br0" timeOffset="3050.01">11610 3609 281 0,'0'0'104'15,"0"0"-9"-15,10 11-84 16,-10-11 2-16,-2 19 5 15,3-4-9-15,-1 3-10 16,4 4 5-16,-2 3-6 16,3 4 5-16,-1 4-4 0,2 4 6 0,1 5-6 15,-2 3 4-15,1 3 2 32,-4 5 0-32,1 0 3 0,-3-1 0 15,0 0-1-15,-3-3-3 16,1-6 2-16,-3-5 3 15,4-7-1-15,-2-7-3 16,2-9-16-16,1-15-48 16,0 0-49-16,8-15 0 15,-5-14-4-15,0-15-3 16,-1-8 23-16</inkml:trace>
  <inkml:trace contextRef="#ctx0" brushRef="#br0" timeOffset="3400.93">11654 3673 102 0,'-7'12'91'0,"7"-12"-3"15,-16 21-44-15,14-7-8 16,2-14 5-16,-4 21-11 15,4-21-9-15,9 13-3 16,-9-13-1-16,23 8-1 16,-7-10 0-16,7-2-1 15,5-4-2-15,4 0-2 16,3-4-10-16,-1 1 7 16,0-1-12-16,-2 1 8 15,-4 0-8-15,-3 4 6 16,-7 0-13-16,-2 1-4 0,-4 6-20 15,-12 0-37-15,13-6-31 16,-13 6-5-16,0 0 6 16,0 0-6-16,4 15 97 15</inkml:trace>
  <inkml:trace contextRef="#ctx0" brushRef="#br0" timeOffset="3665.69">11765 4068 315 0,'0'0'88'0,"0"0"-6"16,0 0-13-16,22-11-21 16,-9-4-27-16,2 1-13 15,3-5-6-15,2 0-7 16,3 2-4-16,-1-1-9 15,0 6-9-15,-5-3-18 16,3 13-25-16,-8-1-33 16,0 7-11-16,-12-4 2 15,9 22 6-15,-13-3 83 16</inkml:trace>
  <inkml:trace contextRef="#ctx0" brushRef="#br0" timeOffset="3866.95">11818 4263 165 0,'-10'18'106'16,"4"-3"-13"-16,6-15-16 16,-4 12-11-16,4-12-18 15,16-7-13-15,-2-1-12 16,5 2-11-16,6-1-10 16,1-4-13-16,10 4-24 15,-3-5-61-15,5 2-19 16,1 1-2-16,0-1 0 15,0 1-4-15</inkml:trace>
  <inkml:trace contextRef="#ctx0" brushRef="#br0" timeOffset="7450.01">13389 3826 73 0,'0'0'98'0,"0"0"-3"16,0 0-37-16,0 0-20 16,0 0 0-16,0 0-1 15,0 0 0-15,0 0-15 16,0 0-11-16,0 0-2 15,12-10 0-15,1 5-1 16,4 1 1-16,7-2-2 16,5-1-6-16,4-1-11 15,8 2-14-15,-2-5-19 0,5 7-38 16,-6 2-22-16,-5-1-2 16,-5 5 1-16,-11 3 25 15</inkml:trace>
  <inkml:trace contextRef="#ctx0" brushRef="#br0" timeOffset="7650.04">13446 4059 169 0,'-7'13'67'16,"7"-13"-3"-16,11 11-11 0,11-9-11 15,8-12-9-15,14 0-17 16,10-2-38-16,3-1-55 15,6-4-16-15,-1 2-2 16,-4-1-3-16,-4 3 40 16</inkml:trace>
  <inkml:trace contextRef="#ctx0" brushRef="#br0" timeOffset="8650.03">15077 2757 113 0,'-4'-15'77'0,"7"2"-10"16,-5 2-21-16,1-1-4 15,1 12-11-15,-1-20-7 0,1 20-8 16,-3-16-2-1,3 16-3-15,0 0-2 0,0 0-4 16,0 0-4-16,0 0-5 141,-10 7-1-141,3 3 2 0,1 7-1 0,-2 3 3 0,-1 7 1 0,3 3 4 15,-1 6-1-15,6 3 2 0,1 7-2 0,7 8-6 0,3 2 4 0,4 7-5 0,3 5 5 0,2 9-6 0,-1 5 5 16,-2 4-4-16,-5 0 10 0,-3 0-2 0,-9-4 8 0,-4-4-5 0,-8-8 7 0,-3-10-4 16,-7-10 8-16,1-6-6 15,-4-15 4-15,1-8-1 16,-2-14-7-16,4-12-12 0,1-8-30 15,-2-12-67-15,6-10-7 16,2-11 1-16,2-6-6 16,3-4 19-16</inkml:trace>
  <inkml:trace contextRef="#ctx0" brushRef="#br0" timeOffset="9184.03">15159 3104 223 0,'-7'-16'105'16,"0"3"-40"-16,7 13-12 15,-17-21-18-15,17 21-5 16,-16-15-17-16,16 15 1 15,-22-9-11-15,9 4-4 16,-2 2-3-16,-4 3 0 16,-3 5 0-16,-3 1-8 15,-3 8 8-15,0 3-7 16,-1 5 7-16,0 5-5 16,0 7 7-16,3 4-4 15,2 7 6-15,5 5 1 0,4 2 1 16,5 0 2-16,6 0 2 15,7-1 1-15,8-7 1 16,9-5 1-16,7-14 0 16,8-5-1-16,8-13 1 15,8-8-1-15,3-11 1 16,3-10-1-16,-1-12 1 16,-3-6-1-16,-7-9 1 15,-7-2-1-15,-10-6 1 16,-8-2-2-16,-12 1 1 15,-8 5 2-15,-7 8-7 16,-4 8 4-16,-6 9-14 16,-5 6-1-16,3 16-36 15,-6 8-63-15,5 6-9 16,6 3-6-16,7 0 6 0,5-1-6 16</inkml:trace>
  <inkml:trace contextRef="#ctx0" brushRef="#br0" timeOffset="9734.03">15771 2776 171 0,'2'-25'87'0,"-6"-2"4"0,0 5-48 15,2 9-6-15,-4-1-12 16,6 14-9-16,-6-15-7 16,6 15-3-16,0 0-5 15,0 0-1-15,-14 3 0 16,14-3 0-16,-12 28-2 16,5-4 1-16,-2 5 0 15,-1 10 2-15,2 4 0 16,-1 8 1-16,3 5-1 15,2 2-3-15,4 0 3 16,5 3-4-16,3 0 3 16,3 2-4-1,1 1 5-15,4-1-5 0,-2-1 5 16,0-5 1-16,-3-2 0 16,-6-4 3-16,-4-10 3 15,-4-6 6-15,-6-9 1 0,-2-6 6 16,-8-9 1-16,4-2 1 15,-6-11-2-15,5-1 4 16,-4-12-7-16,7-3-5 16,0-11-1-16,6-6-10 15,5-9 0-15,4-2-4 16,8 1-5-16,1-1-12 16,5 11-11-16,-3-3-24 15,9 15-54-15,-2 4-10 16,2 6-2-16,0 6 3 15,-3 1 11-15</inkml:trace>
  <inkml:trace contextRef="#ctx0" brushRef="#br0" timeOffset="10400.44">16081 2947 193 0,'4'-14'61'0,"-4"14"-6"15,0 0-11-15,0 0-21 16,0 0-14-16,0 0-7 0,0 0-4 16,0 0 1-16,1 11-1 15,-1 3-1-15,0 7 1 16,-1 7 1-16,-1 7 0 0,0 6 7 0,1 5-3 15,-1 3 4-15,0 4-3 16,2 1 4 0,0-3-3-1,4-5 2-15,5-5 6 16,-2-8 2-16,5-5 3 16,-1-14 1-16,9-5 2 15,-4-14 0-15,7-5-1 16,-5-14 1-16,4-3-6 15,-2-10-4-15,-1-2-5 16,-2-1 1-16,-3 3-2 0,-6 5 0 16,1 6-1-1,-4 5-4-15,-4 8-2 0,-1 13 0 16,0 0 0-16,3 11-2 16,0 1 0-16,1 4 0 15,0 0 2-15,4-1 4 16,2 1 3-16,1-6 1 15,3-5 3-15,4-9 1 16,4-6 0-16,2-11 1 16,1-6-1-16,0-12 1 15,0-2 3-15,-4-7-5 16,-3 0 2-16,-7 2-6 0,-6 3 3 16,-12 7-7-1,-9 4 5-15,-10 12-6 0,-5 6-4 16,-6 13-11-16,-6 2-22 15,3 10-80-15,-5 6-5 16,5 4 3-16,3 1-7 16,5 2-3-16</inkml:trace>
  <inkml:trace contextRef="#ctx0" brushRef="#br0" timeOffset="11407.53">14242 4592 124 0,'2'-11'74'0,"-2"11"3"31,14-10-58-31,-14 10-1 16,16-11-4-16,-16 11 1 16,22-12-1-16,-9 4 2 15,5 3-3-15,3-2-2 16,5 1-5-16,3-1-5 15,5 4 0-15,4-1-1 0,4 2 0 16,5 2 1 0,6-1 5-16,3 1 1 0,10 0 5 15,8-3 0-15,12-1 7 16,9 0-5-16,15-2 3 16,6-5 1-16,15-1 3 15,7-4-11-15,6 2 5 16,0-1-4-16,3 1-2 15,-6-2-1-15,-3 3 3 16,-7-3-5-16,-11 4-1 16,-12-1 6-16,-9 2 0 15,-13-4 0-15,-12 2 1 0,-13 0-1 16,-10 2 1 0,-14 1-4-16,-9 3 1 15,-7 1-4-15,-9 1-5 0,-12 5-1 16,0 0-7-16,0 0-3 15,0 0-13-15,0 0-21 16,-16 8-55-16,0 1-20 16,-5-1-2-16,-2 2 1 15,-7 0 3-15</inkml:trace>
  <inkml:trace contextRef="#ctx0" brushRef="#br0" timeOffset="13350.04">15575 4707 84 0,'0'0'29'0,"3"-16"1"16,-3 16 1-16,0 0-2 16,10-10-6-16,-10 10-14 15,0 0-8-15,0 0-2 16,0 0 3-16,11 13 1 16,-11-13 3-16,3 25 3 15,-6-2 0-15,1 8 2 16,-3 3 1-16,-1 6 0 15,-4 4-2-15,0 0 0 16,-3 3-4-16,2-5-3 16,-3-7 2-16,5-4 8 0,-1-10 14 15,5-2 1-15,5-19 4 16,0 0-2-16,-2-16-1 16,9-6 3-16,1-13-4 15,7-8-8-15,2-11-14 16,3-3-3-16,3 0-3 15,0 4 0-15,-1 6 2 16,-2 8-5-16,-2 10-1 0,-5 12-2 16,-2 17 1-16,-11 0 0 15,20 28-1 1,-8-2 0-16,3 6 0 16,3 7 3-16,4 4 2 15,2 0 2-15,3 0-2 16,0-3 2-16,-1 0 1 0,-2-5 4 15,-3-1-6-15,-2-2-2 16,-2-3 2-16,-3-4-2 16,-4 0 3-16,-4-2-2 15,-4-4 1-15,-4-1-5 16,-3-2 8-16,-6-1 1 16,-6-3-1-16,-6-1 3 15,-8-3-2-15,-3-1 1 16,-3-2-1-16,-3-2 0 15,-3-4 1-15,2-3-1 0,1-5 3 16,5 1-2-16,6-5 0 16,5 0-1-16,2 0 1 15,6 1-6-15,5 1-5 16,2 0-11-16,9 11-22 16,-9-12-39-16,9 12-35 15,0 0 2-15,0 0-4 16,2-11 5-16</inkml:trace>
  <inkml:trace contextRef="#ctx0" brushRef="#br0" timeOffset="14013.81">15982 4753 27 0,'0'0'72'0,"-3"-14"-29"0,3 14-2 16,1-12-1-16,-1 12-1 15,0 0-1-15,16-12-6 16,-16 12-10-16,19-4-10 16,-8 8-6-16,4-1-3 15,2 7 2-15,0 6 0 16,4 9 0-16,-1 3 1 15,3 10 1-15,-1 5-4 16,2 5 4-16,-2 4-2 16,1 1-2-16,-1-3-1 15,-1-4 0-15,-1-7 2 16,-6-6-2-16,0-8 11 16,-2-4 8-16,-6-10 9 15,-6-11 8-15,0 0 0 16,13-4 0-16,-14-16-1 0,6-2 1 15,-5-11-9-15,4-3-10 16,-2-11-10-16,2-2-6 16,2-3-1-16,0 2-1 15,-2 0 1-15,3 8-2 16,0 5-1-16,2 7-1 16,-2 5-3-16,-1 8-9 15,-6 17-11-15,15-15-18 16,0 21-44-16,-15-6-41 15,19 11 2-15,-19-11-2 16,20 19 2-16,-9-8 63 16</inkml:trace>
  <inkml:trace contextRef="#ctx0" brushRef="#br0" timeOffset="15566.65">16776 5048 122 0,'0'0'44'0,"0"0"5"0,15-15-6 15,-15 15-8-15,13-11-8 16,-13 11-2-16,15-12-4 16,-15 12-3-16,15-10-4 15,-15 10-3-15,20-10-2 16,-8 8-2-16,4-1-3 15,0 2-4-15,1 2 0 16,1 2-3-16,2 3 0 16,-3 1-1-16,1 4 0 15,-4 1 1-15,-2 4 0 16,-4 0 6-16,-1 2-2 16,-5-1 0-16,-3-1 3 15,-2-2 1-15,-3-2 6 16,6-12 1-16,-13 15 7 15,13-15-4-15,-12 4 8 0,12-4 8 16,-10-13-7-16,10 13 2 16,-4-21-5-16,5 7-1 15,-1-3-9-15,4-1-1 16,2-1-5-16,3 0-5 16,3 1-1-16,1 1-2 15,3 1 0-15,1 3-1 16,4 5-1-16,0-1 1 15,2 7-1-15,-1 0-2 16,0 5-2-16,-3 0 0 16,0 7-3-16,-6-1-1 15,-1 3 0-15,-7-1 0 16,-4 1 1-16,-4-1 1 16,3-11 4-16,-16 19 3 15,5-13 8-15,11-6 8 16,-18 6 3-16,18-6 0 0,0 0-1 15,-6-11 0-15,13 1-3 16,9-3-1-16,3 0-7 16,4 0-7-16,4 1-4 15,-1 1 0-15,1 5 2 16,-4 3-1-16,-4 6 1 16,-3 1 2-16,-3 2-1 15,-13-6 0-15,13 14 3 16,-13-14 2-16,6 12 0 15,-6-12 1-15,0 0 0 16,0 0-1-16,15-18 2 16,-9 6-1-16,0-3 0 0,4-3-2 15,1 2-2-15,-2 1-4 16,-1 5-2-16,-8 10 1 16,13-5 0-16,-13 5 1 15,10 19-1-15,-8-1 2 16,1 2 0-16,1 2 6 15,0 1 2-15,0-3 1 16,0-4 1-16,-1-5 1 16,-3-11 2-16,0 0 1 15,15 1-1-15,-10-12 1 16,0-7 0-16,2-3-2 16,0-4-1-16,4-1-3 15,-1 1-1-15,1 2-3 0,1 7 1 16,3 4-3-1,3 10-1-15,1 8 1 0,-1 7 0 16,-1 6 0-16,-1 2 2 16,0 3 1-16,-4-1-1 15,-3-2 0-15,-5-5 3 16,-1-2 4-16,-3-14 6 16,1 13 2-16,-1-13 0 15,0 0 1-15,-7-24 0 16,7 5 1-16,2-8-5 15,6-5-6-15,1-4-6 16,5 0-4-16,4 3-1 16,0 3-3-16,4 8 1 15,-3 5-1-15,-1 8 1 16,-6 7 2-16,-12 2 0 0,14 10 0 16,-13 1 2-16,-2 2 3 15,-3-1 0-15,-2 2 1 16,1 0 2-16,0 3-1 15,3 0 0-15,0 1 4 16,6 0-1-16,6-1 1 16,7 3-14-16,5-3-78 15,11 0-19-15,8-3-2 16,1-5-2-16,8-1-5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8-11T07:06:22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15350 5376 169 0,'1'-24'88'0,"1"4"-12"16,-7 1-9-16,6 6-13 15,-5-2-11-15,4 15-9 16,-2-16-8-16,2 16-8 0,0 0-7 16,0 0-3-1,0-11-8-15,0 11-1 0,0 0-3 16,2 17 1-16,2 4-2 15,0 8 1-15,1 11 1 16,-1 11 3-16,1 12 2 16,1 13 2-16,-1 5-2 15,0 5 2-15,-2 1-2 16,2 2 4-16,-3-5-5 16,3-4 4-16,-2-10-4 15,1-8 3-15,0-10-8 16,-3-10-8-16,5-7-41 15,-6-11-59-15,0-9 0 0,0-15-4 16,0 0 1 0,-17-4 35-16</inkml:trace>
  <inkml:trace contextRef="#ctx0" brushRef="#br0" timeOffset="722.81">15431 5570 146 0,'-12'-19'102'0,"5"6"-7"16,3-2-32-16,-5-6-7 15,5 2-13-15,-3-5-14 16,5-2-8-16,-1-3-4 16,3 1-4-16,1-3-3 15,7 4-3-15,-1-1-3 16,5 4-2-16,4 3-2 15,5 6-2-15,3 6-1 16,3 8-1-16,4 5 1 16,-1 11 0-16,3 8-1 15,-2 7 2-15,-6 9 0 0,-4 5 2 16,-6 4-2 0,-8 2 3-16,-7 2-2 0,-7-3 2 15,-7-3 0 1,-3-2 3-16,0-10-4 0,-1-5 6 15,2-8-7-15,5-3 4 16,4-1-4-16,8 0 1 16,9 1-1-16,5 4-1 15,6 4 2-15,1 7-4 16,1 5 3-16,1 4-1 16,-4 1 2-16,-5-2 0 15,-10-2 2-15,-6-3 2 16,-8-5 3-16,-3-3 3 0,-9-9 2 15,-2-4 2-15,-6-9-1 16,-2-4 0-16,1-7-1 16,-1-4-4-16,3-4-7 15,2-4-5-15,4 4-10 16,4-6-26-16,18 19-39 16,-18-19-44-16,18 19-1 15,0 0 1-15,0 0 2 16,22-10 68-16</inkml:trace>
  <inkml:trace contextRef="#ctx0" brushRef="#br0" timeOffset="1590.46">16065 5860 99 0,'-6'-13'81'16,"6"13"1"-16,0 0-45 16,-9 18-2-16,7-2-10 15,0 5-15-15,1 5-5 16,0 7 2-16,1 4 2 16,1 3 0-16,1 0 0 15,2-3-1-15,2 0 0 16,0-8-1-16,4-4 3 15,0-6-1-15,4-7 1 16,2-10 0-16,5-8-2 0,0-8 0 0,1-10-2 16,0-7-1-1,-4-8-5-15,-4-7 5 16,-3 0-2-16,-7-3 8 16,-3 7 1-16,-6 3 5 15,2 10 0-15,-6 3 1 16,4 12 2-16,0 3-2 15,5 11-4-15,0 0-6 16,15-6-2-16,5 8-3 16,5 2-2-16,8 2-2 15,5 5 0-15,4 5-3 16,0 5 1-16,0 6-2 16,-8 6 1-16,-10 2-2 0,-7 2 0 15,-8 0 0-15,-8-3 0 16,-4-1 2-16,-7-6 3 15,0-8 1-15,-1-3 4 16,11-16 2-16,-17 8 1 16,17-8-2-16,-2-28 2 15,9 0-2-15,6-7-1 16,6-8-1-16,5-7-2 16,7-5-3-16,3 1 0 15,0 1 2-15,-1 5 0 16,-3 4 1-16,-4 9-2 15,-5 5 3-15,-7 6-5 16,-6 6 6-16,-5 5-3 0,-3 13-1 16,-1-16-3-16,1 16 1 15,-11-3-2-15,11 3 0 16,-18 12 1-16,8 2-1 16,-2 4 2-16,0 8 2 15,1 5 1-15,3 5 0 16,2 3 1-16,7-2 0 15,6 1 1-15,1-4 2 16,7-4 1-16,3-7-1 16,4-3 3-16,4-9-1 15,2-5 1-15,-3-5-2 16,2-6-12-16,3 3-66 16,-6-6-42-16,-2 1-5 15,-4-3 0-15,-4 3-5 0,-3 0 32 16</inkml:trace>
  <inkml:trace contextRef="#ctx0" brushRef="#br0" timeOffset="2306.27">18129 5508 204 0,'0'0'102'16,"0"0"-4"-16,0 0-53 0,0 0-11 15,16 10-8 1,-1-7-9-16,11 0-5 0,5-2 0 16,13-1 3-16,10-2 1 15,16-4-4-15,3-5-1 16,7 0-2-16,5-4-2 15,1-2-3-15,0 0 0 16,-3 2-4-16,-13 0-7 16,-10-1-11-16,-5 7-36 15,-16-5-62-15,-9-1 0 16,-12-1 0-16,-13-2-1 16,-13-2 34-16</inkml:trace>
  <inkml:trace contextRef="#ctx0" brushRef="#br0" timeOffset="2590.1">18950 5173 181 0,'0'0'106'0,"-15"-4"1"0,15 4-47 15,0 0-10-15,22 2-16 16,0-1-20-16,7 3-10 16,8 2-4-16,6 0-2 15,3 6 1-15,2 4 0 16,-4 5-2-16,-7 3 0 15,-11 6 0-15,-10 5 2 16,-16 7-1-16,-11 3 4 16,-12 1-3-16,-7 0 3 15,-5-1-1-15,-3-4-1 16,4-2-24-16,0-11-36 16,11-6-43-16,14-5-6 0,9-17 2 15,26 1-4-15,5-17 82 16</inkml:trace>
  <inkml:trace contextRef="#ctx0" brushRef="#br0" timeOffset="2906.1">20073 4844 209 0,'0'0'98'0,"0"0"-3"16,0 0-69-16,0 0-3 0,9 23-7 16,-4-1-11-16,1 7-6 15,3 10 2-15,1 7 1 16,-1 5 2-16,0 6-1 16,0 7 1-16,-6 1-1 15,-2 4 0-15,-1-1 0 16,-4-5 0-16,-3-3 3 15,-1-8-3-15,1-8-4 16,0-9-38-16,1-10-60 16,-1-11 1-16,7-14-7 15,0 0 1-15,-13-11 45 16</inkml:trace>
  <inkml:trace contextRef="#ctx0" brushRef="#br0" timeOffset="3539.47">20110 4988 229 0,'-9'-15'114'0,"9"15"-1"16,0 0-58-16,-8-14-3 15,8 14-15-15,0 0-10 16,2-14-8-16,-2 14-3 16,4-20-6-16,4 7-4 0,5 0-4 15,4-2-2-15,5 2-2 16,4 1-3-16,4 4 3 16,2 5-6-16,1 4 4 15,-2 7 0-15,-5 4 0 16,-4 7 0-16,-7 5 1 15,-8 3 1-15,-11 2-2 16,-7 4 5-16,-9-1-4 16,-4-2 5-16,-4-3-3 15,-1-7 5-15,3-3-5 16,4-3 2-16,7-3-1 16,15-11 0-16,-4 12 0 15,19-6 0-15,8 2 1 0,6 4-3 16,6 4 2-16,2 5-1 15,1 3 0-15,-2 4-2 16,-11 5 1-16,-6 2 0 16,-11 3-1-16,-11-1 1 15,-11 0 2-15,-10-3 3 16,-8-3 4-16,-5-4 2 16,0-4 0-16,-5-6 1 15,7-4 1-15,0-5 2 16,12-4-3-16,4-1 1 15,5-3-3-15,14 0-11 16,-11-4-18-16,11 4-101 16,15-5-6-16,-4 2-2 0,-11 3-5 15,23-18-4-15</inkml:trace>
  <inkml:trace contextRef="#ctx0" brushRef="#br0" timeOffset="5773.79">15803 7469 196 0,'11'-22'101'0,"-4"-2"-1"16,-1-3-58-16,-1 5-7 16,-5-2-2-16,0 1-4 15,-5-2-6-15,1 5-7 16,-7 2-5-16,-3 3-5 0,-2 4-2 15,-6 5-4 1,-7 7-3-16,-6 7-2 0,-8 9 0 16,-3 7 0-16,-2 7 0 15,0 7 2-15,2 4 0 16,7 3 2-16,12 3-1 16,10-2 3-16,12-2-1 15,14-4 2-15,14-3-1 16,12-3 3-16,12 0 3 15,4-1-3-15,3 0 2 16,-2 0-5-16,-2 3 2 16,-7 2-1-16,-13 2 2 15,-11 1-3-15,-16 0-1 16,-11-2 3-16,-12-3-1 16,-10-3 2-16,-11-6 2 0,-4-5-2 15,-5-10 1-15,0-7 2 16,1-10 0-16,3-8-5 31,7-9-7-31,6-11-29 0,15-5-73 0,8-4-1 16,12-1-4-16,12 0 1 15,11 3-7-15</inkml:trace>
  <inkml:trace contextRef="#ctx0" brushRef="#br0" timeOffset="7775.09">16065 8196 97 0,'3'17'92'16,"-3"-17"9"-16,2 11-47 15,-2-11-3-15,0 0 2 16,16-16 2-16,-12-5 0 15,7-3-20-15,-3-10-11 16,5-4-12-16,-1-13 1 16,4-3-6-16,-2-12-4 15,2-7-2-15,0-7-1 16,-1-3-1-16,-2-5-1 16,-2 3-1-16,-2 5 0 0,-6 6 7 15,-1 6-4-15,-4 11 4 16,-1 13-5-16,-1 12 4 15,-1 9-8-15,0 6 4 16,5 17-8-16,0 0 2 16,-12 12 5-16,8 10-7 15,2 9 7-15,2 12-6 16,2 10 8-16,2 10-1 16,2 5 4-16,5 4-2 15,1 2-1-15,4-3 3 16,0-1 3-16,1-7-1 15,1-9 1-15,2-6-2 16,-2-10 2-16,2-6 0 16,-1-8 4-16,3-8-5 15,2-7 0-15,1-8 3 16,0-9-2-16,0-6 1 16,2-7 0-16,1-5-5 0,-2-4-4 15,-2 1 3-15,-3 0-4 16,-3 2 0-16,-4 6-2 15,-3 5 2-15,-3 5-2 16,-8 11 4-16,0 0 0 16,0 0 0-16,0 0-1 15,0 0 1-15,11-10 2 16,-11 10 0-16,0 0 2 16,0 0 2-16,0 0 1 15,0 0 0-15,8-11 0 16,-8 11-3-16,12-14 0 0,-12 14-2 15,17-16-2-15,-17 16-2 16,17-15-1-16,-17 15-2 16,13-8 2-16,-13 8-1 15,0 0 0-15,15 6 1 16,-15-6 0-16,12 15 1 16,-5-5 1-16,4 4 1 15,0 2 4-15,0 2-3 16,3 4 5-16,-2 1-2 15,0 0 2-15,0 0-2 16,-1 0 2-16,0-1-2 16,0-4-2-16,-1-1 3 15,-2-6-3-15,-8-11 0 16,15 14 3-16,-15-14-1 16,15 7 2-16,-15-7-1 0,16-4 0 15,-16 4 0-15,18-11 0 16,-18 11 0-16,20-19-2 15,-12 8 0-15,0 0 0 16,-2-3-1-16,2 2-1 16,-2 0-2-16,-6 12 2 15,10-16 0-15,-10 16-1 16,6-11-1-16,-6 11 2 16,0 0-1-16,0 0-3 15,0 0 5-15,0 0-1 16,0 0-1-16,0 0 0 15,3-11 2-15,-3 11 0 0,0 0-1 16,0 0 4-16,0 0-5 16,0 0 2-16,0 0-1 15,1-12-4-15,-1 12 3 16,0 0-4-16,0 0 5 16,0 0-5-16,5-12 6 15,-5 12-6-15,0 0 4 16,0-14 1-16,0 14-1 15,-1-14 3-15,1 14-3 16,-2-16 1-16,2 16-1 16,-1-17 1-16,1 17 0 15,-2-17 0-15,2 17 0 16,-2-15-1-16,2 15 1 16,0 0 0-16,-1-14 1 15,1 14-1-15,0 0-1 0,0 0-1 16,0 0-1-16,0 0-1 15,0 0 0-15,0 0 0 16,-16-5 0-16,16 5 2 16,-14 0-1-16,3 0 1 15,-3-1 2-15,-2 0 0 16,-3-1 1-16,-1-1 0 16,1-2 0-16,-1 0 0 15,1-1 1-15,2 2 0 16,5-1-1-16,1 0 1 15,11 5-1-15,0 0-2 16,-11-7-1-16,11 7 0 16,0 0 1-16,13 0-2 0,-13 0 1 15,17 1 1-15,-17-1-2 16,21 1 2-16,-9 0 1 16,0 0-1-16,0-1 0 15,1 2 1-15,-2-4 0 16,1 4-1-16,2-2 2 15,4 0-1-15,-1-3 0 16,1 1 1-16,4-2 0 16,1 0-1-16,3 2 0 15,1-3 0-15,-3 2 1 16,-1-2-1-16,-1 0 0 16,-1 1 1-16,-5 1-2 0,-3-1 2 15,-13 4 1 1,17-5 0-16,-17 5 0 0,0 0 0 15,0 0 0-15,0 0 0 16,0 0-1-16,0 0 0 16,0 0 0-16,0 0-1 15,0 0 0-15,0 0 0 16,0 0-2-16,0 0 1 16,0 0 1-16,0 0-2 15,0 0 1-15,0 0-1 16,0 0 1-16,0 0-1 15,0 0 1-15,0 0-2 16,0 0-2-16,0 0-1 16,0 0 0-16,6 11 1 15,-6-11 0-15,0 24 0 0,-1-7 2 16,1 4-1-16,-1 2 5 16,1 4 5-16,0 1-4 15,-1-2 3-15,1-3-1 16,-1-3 2-16,-1-4 0 15,1-4-4-15,1-12-63 16,0 0-54-16,0 0 2 16,-7-15-7-16,3-1-5 15,-1-4-3-15</inkml:trace>
  <inkml:trace contextRef="#ctx0" brushRef="#br0" timeOffset="8889.49">16424 7886 343 0,'-5'-23'107'15,"5"0"-1"-15,5-2-82 0,11 2-6 16,5-2-9-16,9 1-3 16,6 3-5-16,9 6-8 15,3 4 7-15,4 5-1 0,2 6 0 0,2 6 0 16,1 8 4-1,-3 6-4 1,-4 8 3-16,-6 6-1 16,-7 4 1-16,-7 5 1 15,-8 3 0-15,-8 1-1 16,-12-2-2-16,-8-1 1 16,-8-4-1-16,-3-6 3 15,-3-5-1-15,-4-7 1 16,1-10 3-16,1-7 1 15,0-9 1-15,6-8-2 16,5-13 1-16,5-7-1 0,8-10-1 16,4-6-3-16,10-4-5 15,7-1 0-15,10 2-3 16,5 2 3-16,2 9-3 16,-1 9 1-16,-1 5-2 15,-4 10 1-15,-7 7 3 16,-4 4-1-16,-7 6 0 15,-16-1 0-15,17 17 0 16,-12-2 2-16,-2 9 3 16,-1 4 1-16,-1 6 0 15,-2 3 0-15,1 3 2 16,1 2-2-16,1-2 2 0,1-5-1 16,2-7-1-16,4-6 1 15,4-8 2-15,4-8 0 16,1-9 1-16,3-11 0 15,-3-6 1-15,3-9-2 16,0-9-3-16,-3-6-2 16,-8-5-2-16,-6-2-1 15,-5-3-1-15,-2 3 1 16,-6 4-2-16,-1 6 0 16,-6 9 0-16,-2 8 2 15,2 8-1-15,0 9-1 16,1 8 1-16,1 5-1 15,2 6 1-15,1 1 3 16,5 3 0-16,3-1 2 16,6-1 2-16,4-3 1 0,7-3-1 15,4-6 2-15,6-7-1 16,6-7-3-16,3-6 3 16,2-7-3-16,2-4 1 15,0 0-3-15,-1 3 1 16,-6 1-4-16,-8 5-1 15,-3 10-1-15,-4 12 1 16,-2 15 0-16,-4 12 0 16,-4 9 4-16,0 7 3 15,1 8 0-15,3 8 4 16,1 2 2-16,-4-2-3 16,1-5 1-16,0-4 0 0,2-7-1 15,-2-8-4-15,-1-9 4 16,-2-7-6-16,-4-21-21 15,13 7-72-15,-5-19-17 16,1-12-3-16,-1-6-2 16,3-12-2-16</inkml:trace>
  <inkml:trace contextRef="#ctx0" brushRef="#br0" timeOffset="9339.49">18055 7452 276 0,'6'-11'111'0,"-6"11"-2"16,1-15-81-16,-1 15-9 0,0 0-4 15,0 0-4-15,-16 5-6 16,7 6-6-16,-2 6-3 16,-1 7 2-16,-4 7 1 15,1 4 3-15,-1 6-1 16,3 2 4-16,2 4 0 0,5 0 2 15,2-3-1-15,4-4 1 16,6-7 1-16,5-5 1 16,4-6 1-16,5-7-3 15,5-9-1 1,3-7 0-16,1-7-2 16,4-8 3-16,-4-3-7 15,0-1 0-15,-6 2-4 16,-6 0-4-16,-3 6 3 15,-14 12-1-15,0 0 2 0,4 19-3 16,-9 3 6-16,0 2 0 16,3 4 3-16,-1 1 5 15,2-1-2-15,6-6 2 16,4-6-9-16,4-10-33 16,8-5-75-16,1-8 0 15,1-9-5-15,1-6-2 16,2-9-4-16</inkml:trace>
  <inkml:trace contextRef="#ctx0" brushRef="#br0" timeOffset="9805.16">16268 7417 323 0,'11'-13'112'0,"6"6"-1"16,15-4-80-16,16 2-17 15,13-4-7-15,15-1-5 16,15-2-5-16,5 1-15 16,10 5-44-16,-1-1-46 15,-2 0-3-15,-7 2 0 16,-9 2-4-16,-6 1 44 16</inkml:trace>
  <inkml:trace contextRef="#ctx0" brushRef="#br0" timeOffset="10638.48">19368 7358 179 0,'0'0'110'16,"-11"-3"-2"-16,11 3-41 16,0 0-28-16,15-4-5 15,1-4-8-15,8 1-13 16,7-1-9-16,9-4-2 16,13 0-2-16,6-2 0 15,7 2-3-15,1 0-9 16,1 5-20-16,-7-3-27 0,1 6-40 15,-11 3-7-15,-11 2-3 16,-10 7 2-16,-14 1 53 16</inkml:trace>
  <inkml:trace contextRef="#ctx0" brushRef="#br0" timeOffset="10809.8">19710 7567 124 0,'-34'27'83'0,"11"-4"-24"15,11-4-6-15,8-8-12 16,16-5-7-16,10-11-11 16,13-3-17-16,17-5-27 0,8-4-54 15,10-5-10-15,10-1-9 16,-3-4-2-16,3 4 45 16</inkml:trace>
  <inkml:trace contextRef="#ctx0" brushRef="#br0" timeOffset="11456.08">20955 7082 117 0,'-11'-4'48'16,"11"4"-8"-16,0 0 2 15,0 0 6-15,-17-9-17 16,17 9 2-16,-15-9-8 16,15 9 9-16,-18-20-5 0,13 8 0 15,-3-5-7 1,5 1-3-16,2-2-7 16,7 1-7-16,4 3-3 0,6 1-4 15,4 10-3-15,1 6-2 16,2 8 0-16,-3 10 1 15,-3 11 6-15,-7 8-5 16,-10 7 8-16,-10 6-6 16,-8 4 9-16,-9 2-5 15,-6 1 6-15,-4-1-5 16,2-10 0-16,2-6 4 16,6-7 0-16,6-8 4 15,5-7 2-15,12-8 1 16,4-13 0-16,28 3-1 15,1-11-1-15,12 0-1 0,7-3-2 16,6-2-4-16,3-1-2 16,2 0-3-16,-7 0 0 15,-5 3-9-15,-6 4-19 16,-13-3-43-16,-5 6-41 16,-4 0-1-16,-6 0-1 15,-13 4-3-15,18-12 63 16</inkml:trace>
  <inkml:trace contextRef="#ctx0" brushRef="#br0" timeOffset="12174.82">21850 7100 197 0,'0'0'98'0,"7"-12"-17"16,-7 12-41-16,0 0-8 16,11-17-15-16,-11 17 3 15,4-13-15-15,-4 13 3 16,0-17-8-16,1 7 4 0,-3-1 0 15,-2 0-4 1,-2 0-2-16,-3 0-2 0,9 11 1 16,-22-15-2-16,8 10 0 15,-5 3 0-15,1 2 0 16,-2 2 2-16,1 5 0 16,1 1 1-16,-3 5 7 15,3 6-4-15,-2 5 5 16,2 6-6-16,2 4 7 15,1 5-6-15,4 4 8 16,3 0-5-16,4 1-1 16,4 1 1-16,5-8 1 15,3 0 3-15,5-8 1 16,4-4 0-16,2-8 0 16,4-7 0-16,3-9 0 15,3-3 0-15,-2-10 0 16,4-6-1-16,-4-8-1 15,-2-2-2-15,-4-7 2 0,-3 0 0 16,-4-4-1-16,-3-1 3 16,-4 5-7-16,-3 6 6 15,-3 3 0-15,0 7-1 16,0 5-7-16,-1 14 0 16,0 0-2-16,0 0-2 15,0 0 3-15,9 27-7 16,-1-5 2-16,1 5-1 15,2 3 6-15,2 5 2 16,4 3 1-16,2-1-1 0,4-4 1 0,3-3-11 16,9 2-86-16,0-5-19 15,6-4-2-15,1-6-6 16,5-10-2 0</inkml:trace>
  <inkml:trace contextRef="#ctx0" brushRef="#br0" timeOffset="17170.62">16048 9599 222 0,'-1'-15'100'0,"-4"-3"2"15,0 0-62 1,7 5-7-16,-4-7-1 15,4 5-4 1,-4-4-6-16,5 7-6 0,-3-1-3 16,0 13-4-16,-4-20 0 15,4 20-3-15,-10-14-2 16,10 14-2-16,-17-5-2 16,17 5-2-16,-23 2 1 15,11 4 1-15,-3 3-2 16,1 3 2-16,-2 5-2 15,1 6 2-15,0 4-1 16,1 6 2-16,0 1-1 16,2 4 1-16,1 3 0 15,3 3-1-15,-1 1 3 16,3-1-1-16,2-1 1 16,3-2-3-16,4-5 4 15,3-1 0-15,2-4 2 16,6-7 0-16,5-7 0 0,3-4 0 15,6-7-2-15,4-6 2 16,2-6-1-16,3-5-3 16,1-4 0-16,-2-4 0 15,-3 2-1-15,-5 0-1 16,-6 3 0-16,-5 3 0 16,-4 4-4-16,-13 7 0 15,10-4 0-15,-10 4-2 16,4 13 1-16,-1-2 1 15,0 1 1-15,1 2 1 0,2-1 2 16,1 3 4 0,3-4 0-16,1-2 2 0,4-4-1 15,2-2 0-15,-1-8 0 16,2-3 0-16,0-6 1 16,2-2-3-16,-4-6-1 15,0-7 0-15,-5-1-2 16,-4 1 1-16,-3 1-1 15,-3 4 1-15,-5 3-3 16,-1 1 3-16,-2 6-2 16,7 13 1-16,-15-12 1 15,15 12 0-15,0 0 1 16,-12-9 1-16,12 9 0 16,0 0-1-16,0 0 0 15,23-10 0-15,-2 2 1 0,8 1-1 16,3 0-2-1,5-2 0-15,3 3 1 0,0 3-2 16,-3 4-1-16,-4 2-3 16,-8 6 0-16,-6 2-2 15,-7 5 1-15,-6-3 1 16,-5 4 1-16,-4-1 1 16,-7-4 6-16,-1 0 2 15,-1-7 2-15,-1-3 3 16,1-7 1-16,12 5-1 15,-11-20-1-15,11 2-1 16,6-4-3-16,8-4-4 16,4 4-2-16,3 1-1 0,4 4-3 15,0 3-1 1,0 9 0-16,-1 5-2 0,-1 10 2 16,-6 5 4-16,-4 4-1 15,-4 6 0-15,-1 2 4 16,-1 0-2-16,-4-3 4 15,0 0-2-15,-3-3-1 16,-2-5-15-16,5 2-51 16,-3-18-53-16,1 15-4 15,-1-15 1-15,0 0-8 16,0 0 1-16</inkml:trace>
  <inkml:trace contextRef="#ctx0" brushRef="#br0" timeOffset="19388.49">17091 9894 241 0,'-11'6'85'15,"11"-6"-21"-15,0 0-45 16,11 6 2-16,-11-6 3 15,19 3 0-15,-3-1-1 16,-1-3 0-16,3 1-3 16,-3-5-3-16,2 0-3 15,-5-3-1-15,0-5 0 0,-6-2-1 16,3-4 2-16,-5-2-6 16,3-5 1-16,1-3-4 15,6-1 1-15,2-2-5 16,6 5 0-16,2 4-2 15,4 4-4-15,5 7 3 16,1 7-3-16,-1 9 0 16,-3 5-2-16,-6 6-2 15,-4 3 0-15,-7 1 1 16,-8 1 0-16,-5 0 1 16,-9-4 2-16,-2 2 1 15,-3-5 5-15,0-5 4 16,0-5 2-16,14-3-1 15,-13-13 1-15,16-2 1 16,10-2-4-16,7-8 1 0,11 4-3 16,4 0-2-1,4 4-3-15,2 7 2 0,0 7-3 16,-1 9 0 0,-6 3 1-16,-5 6-2 0,-8 2 1 15,-4 2 0-15,-5-3 2 16,-3-1-1-16,-2-3 4 15,-7-12 3-15,5 13 4 16,-5-13 3-16,0 0 1 16,0 0 1-16,17-17-2 15,-10 1 1-15,4-2-3 16,0-5 0-16,2 1-6 16,-2 0 1-16,-2 3-4 0,-1 6 0 15,-2 0-4 1,-6 13 1-16,0 0 0 0,0 0-2 15,6 15 2-15,-5 1-2 0,2 1 2 16,0 2 0 0,1 4 5-16,2 3-1 15,1-1 2-15,-1-3 0 16,4-2 0-16,4-6 2 16,0-3 0-16,3-5-3 15,3-6-1-15,3-8-1 16,0-5-5-16,2-1-5 15,0-7-5-15,0 1-4 16,-3-6-3-16,-2 6 2 16,-1-2 0-16,-1 6 3 15,-5-1 4-15,2 4 6 16,-5 0 7-16,-2 2 5 0,-8 11 5 16,15-19 4-16,-15 19-1 15,12-22 3-15,-6 11 1 16,-2-2-1-16,0 2-4 15,-3-2 0-15,-1 13-4 16,-1-20-2-16,1 20-2 16,-3-11-1-16,3 11-3 15,0 0-2-15,0 0-1 16,0 0-1-16,0 0 2 16,-11-1-2-16,11 1 2 15,0 0-1-15,0 0 0 0,-8 12 2 16,8-12 2-16,0 0 0 15,0 0-2-15,-11 9 1 16,11-9 0-16,0 0 3 16,0 0 0-16,0 0 3 15,0 0-1-15,0 0 1 16,0 0 2-16,0 0 0 16,0 0-2-16,0 0 0 15,0 0-2-15,0 0-3 16,0 0 0-16,0 0-2 15,-8 12-2-15,8-12 0 16,-4 25 2-16,-1-5 0 16,1 4 1-16,-2 3-2 15,1 4 4-15,1 0 0 16,3 3 1-16,1-4-1 16,3-3-1-16,4-4 3 0,1-4-1 15,7-4 3-15,5-6 1 16,3-2-1-16,5-7-4 15,2-8 5-15,8-4 2 16,3-5-4-16,1-7 1 16,0-5-3-16,3-6-3 15,-6-12 1-15,0-6 3 16,-5-4-4-16,-6-7-2 16,-3-4 1-16,-9-5 0 15,-4 0 2-15,-9 1-1 16,-1 4 2-16,-7 4-1 15,-3 3 3-15,0 9-1 0,-6 6 3 16,3 10-1-16,-1 6-1 16,3 9 0-16,0 6-2 15,9 15-2-15,-9-11-1 16,9 11-1-16,-1 21-1 16,4 1 0-16,3 8-2 15,-1 9 2-15,3 11 1 16,-4 9 1-16,3 9 0 15,0 6 0-15,-2 1 0 16,0 1 0-16,-1-2 0 16,1-5 1-16,-2-7-2 15,5-6 3-15,-2-9-1 16,5-11 3-16,5-8-1 16,2-8 2-16,4-11-1 0,2-6 1 15,4-7-2-15,2-4 1 16,-1-4-2-16,-2-2-1 15,-4 0-2-15,-3 0-2 16,-6 3 0-16,-14 11-2 16,15-8 1-16,-15 8 0 15,0 0-1-15,-2 18 2 0,2-18 1 16,0 19-1 0,0-19 5-16,-2 19 1 15,2-19-1-15,0 0-2 16,16-2-10-16,-7-11-18 15,3 0-40-15,-6-10-52 0,6-3-3 16,-6-8-2-16,0-1 1 16,-6-6 3-16</inkml:trace>
  <inkml:trace contextRef="#ctx0" brushRef="#br0" timeOffset="19522.93">19100 9360 129 0,'-16'-5'97'0,"16"5"5"16,0 0-38-16,0 0-18 15,0 0-49-15,1-16-59 16,15 8-18-16,-3-3-16 16,6 1-4-16,-3 0 4 15</inkml:trace>
  <inkml:trace contextRef="#ctx0" brushRef="#br0" timeOffset="20156.16">19235 9625 304 0,'0'0'112'0,"0"0"0"16,2-16-72-16,-2 16-8 16,17-25-3-16,-3 8-13 15,3-2-14-15,3 1-2 16,-1 0 0-16,3 3-2 15,-1 5-1-15,-1 7 0 16,-1 3-2-16,-4 8 2 0,-2 6-1 16,-1-1-1-1,-2 6 1-15,-2-3 3 0,0 0 1 16,2-5 2 0,-10-11 1-16,19 7-1 0,-6-12 1 15,-2-6 2-15,2-3-3 16,5-6 0-16,-2-1 0 15,0 1-2-15,-4 1-1 16,-2 3-2-16,-1 4-1 16,-9 12-1-16,0 0 1 15,0 0 0-15,11 1 0 16,-11-1 2-16,0 0 5 16,1 17 2-16,-1-17 2 0,0 0 1 15,19-2-1-15,-5-9 1 16,3-5-2-16,2-1 0 15,2 0-4-15,0 0-5 16,-5 3 0-16,0 7 1 16,-4 11 0-16,-4 10 3 15,-5 13 0-15,-4 8 2 16,-2 7 0-16,-4 6 5 16,-1-1-1-16,-1 0-1 15,-3-6 1-15,1-3-3 16,2-11 0-16,0-6-1 15,2-6-8-15,7-15-10 16,-8 17-60-16,8-17-45 16,-15 0 1-16,1-8-3 15,1 1-2-15,-3-5 5 16</inkml:trace>
  <inkml:trace contextRef="#ctx0" brushRef="#br0" timeOffset="20358.07">18732 9239 406 0,'-31'-26'121'0,"16"2"-5"16,28-2-96 0,24 3-3-16,19-1-10 0,19-5-28 15,16 7-92 1,8 0-6-16,10 5-2 0,1 1-5 15,-9 4 3 1</inkml:trace>
  <inkml:trace contextRef="#ctx0" brushRef="#br0" timeOffset="21107.12">20577 9229 136 0,'-8'-14'69'16,"8"14"-1"-16,-1-19-8 15,-1 8-6-15,2 11-11 16,3-21-6-16,-3 21-3 15,2-18-4-15,-2 18-5 16,3-17-2-16,-3 17-4 16,0 0-5-16,8-12-6 0,-8 12-2 15,0 0-3 1,18 16-2-16,-10 1-1 0,2 6-1 16,1 9-1-1,-1 11 0-15,1 7 2 0,-1 5-1 16,-4 4 2-16,-1 1-3 15,-3-2 5-15,1-5-3 16,-3-7 2-16,0-10-2 16,-2-8 2-16,1-10 3 15,2-5 2-15,-1-13-1 16,0 0-6-16,0 0-3 16,0 0-9-16,-6-21-16 15,-2 2-30-15,4-2-48 16,-4-8-9-16,-1-2 3 15,-2-5 1-15,1-1 9 0</inkml:trace>
  <inkml:trace contextRef="#ctx0" brushRef="#br0" timeOffset="22057.17">20552 9203 279 0,'4'-42'104'16,"5"-4"-29"-16,8 4-21 15,1 0-16-15,8 8-14 16,-2 4-13-16,3 8-9 15,3 11-4-15,-3 10-2 16,-4 13-1-16,-3 10 1 16,-5 12-2-16,-4 6 1 0,-7 8-1 0,-2 3 4 15,-8 5-1-15,-2 0 1 16,0-3 0 0,-1-4-1-1,2-5 3-15,-1-6 2 0,5-7 1 16,5-6-1-16,6-9 1 15,7-6 2-15,4-9 0 16,8-6 0-16,3-8-1 16,6-7-3-16,0-3 1 15,0 1-1-15,-6-1 3 16,-4 4-3-16,-7 4-2 16,-4 2 0-16,-15 13 0 15,12 0 1-15,-11 13 0 16,-1 3-1-16,0 1-2 15,0 4 3-15,3-1 2 16,0 2 4-16,2-4 1 0,6-2 1 16,-11-16 2-16,27 14 1 15,-7-14-2 1,3-5-1-16,0-7-2 0,3-5-3 16,-4-5-1-16,-4-4-3 15,-2-2-2-15,-6-1 0 16,-7 4-1-16,-3 3 0 15,-6 7 2-15,6 15 0 16,-19-12-1-16,8 15 2 16,11-3-1-16,-17 11 2 15,17-11 1-15,-7 14 2 16,7-14 1-16,22 6-4 16,3-8-7-16,4-6-17 15,14-1-37-15,-2-7-47 16,8-6 1-16,0-9-6 15,-1-3 30-15,-12-4 46 0,-3 3 27 16,-6 6 21-16,-11 1 38 16,-4 5 45-16,-5 8-2 15,-7 15 6-15,0 0-27 16,4 13-39-16,-4 8-21 16,1 6-3-16,0 4 3 15,6 9-1-15,-4 4 1 16,5 3-1-16,-1 0-2 15,1-7-5-15,-1-5 3 16,0-5 1-16,-1-9-1 0,-2-5 2 16,-4-16-2-16,2 13 1 15,-2-13-3-15,-15-1 2 16,2 2-2-16,-4 1-2 16,-4 8-2-16,0 5 2 15,1 2-3-15,-1 4 2 16,6 4 0-16,6 0 3 15,5-3 3-15,10 0 2 16,9-9 0-16,9-5-2 16,10-6-7-16,8-8-17 15,10-6-91-15,-1-8-10 16,4-5-4-16,-5-7-2 16,-3-3-6-16</inkml:trace>
  <inkml:trace contextRef="#ctx0" brushRef="#br0" timeOffset="23189.53">22388 9180 175 0,'0'0'102'16,"0"0"4"-16,0 0-43 16,0 0-16-16,0 0-5 0,0 0-10 15,0 0-8-15,17-2-9 16,-6-2-1-16,5 2-6 15,5-3 0-15,6-1-3 16,4-3-3-16,5 1-4 16,4 3-21-16,-2-5-43 15,1 5-44-15,-1-1-1 16,-5 3-1-16,-9 2-2 16,-10 7 10-16</inkml:trace>
  <inkml:trace contextRef="#ctx0" brushRef="#br0" timeOffset="23357.1">22469 9442 228 0,'-16'17'92'0,"16"-17"-17"0,0 0-13 16,14 4-11 0,13-15-19-16,6-2-41 15,5-4-83-15,5-1-13 16,3-3-3-16,-2 0-2 15,-6 3-1-15</inkml:trace>
  <inkml:trace contextRef="#ctx0" brushRef="#br0" timeOffset="24058.65">23233 9513 207 0,'27'-29'115'0,"1"-2"-7"15,-4-10-32-15,4 3-9 16,-5-16-13-16,4-1-19 15,-4-13-13-15,4-3-7 16,-4-13-5-16,-1-4-1 0,-2-5-4 16,-2-7 0-16,-3 5-2 15,-4-3-3-15,-5 4 4 16,-7 6-3-16,-5 13 3 16,2 13-2-16,-5 12-1 15,0 14-4-15,0 9 2 16,-1 14-2-16,-1 22 0 15,3 16 1-15,-2 22-3 16,-5 15 0-16,3 18 2 16,-1 15 3-16,-2 16-4 15,2 4 5-15,2 3-3 16,5-4 1-16,2-9-2 16,3-9 3-16,6-11-1 15,1-13 0-15,5-12 3 16,7-10-2-16,3-11 3 0,3-6 2 15,5-15 2-15,6-5-2 16,-1-7 2-16,2-4-2 16,1-6 0-16,-5 2-1 15,-5-6 0-15,-5 2-2 16,-5 3 0-16,-6 0 0 16,-11 3 0-16,0 0 0 15,0 0-1-15,0 0 2 16,0 0-1-16,0 0-1 15,0 0 0-15,0 0 1 16,0 0-1-16,0 0-1 16,11-1-9-16,-11 1-38 15,0 0-84-15,0 0-2 16,-11 2-5-16,11-2-4 16,-21-3-3-16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5-01-28T02:34:19.4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-16 0 14448,'9'20'4386,"-9"-20"-4257,0 0-129,-12-3-5160,12 3 129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024" units="cm"/>
          <inkml:channel name="Y" type="integer" max="6196" units="cm"/>
        </inkml:traceFormat>
        <inkml:channelProperties>
          <inkml:channelProperty channel="X" name="resolution" value="400" units="1/cm"/>
          <inkml:channelProperty channel="Y" name="resolution" value="400" units="1/cm"/>
        </inkml:channelProperties>
      </inkml:inkSource>
      <inkml:timestamp xml:id="ts0" timeString="2017-08-08T06:35:36.93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2979 2688,'0'0</inkml:trace>
  <inkml:trace contextRef="#ctx0" brushRef="#br0" timeOffset="4150">0 0</inkml:trace>
  <inkml:trace contextRef="#ctx0" brushRef="#br0" timeOffset="17790">3655 1375,'0'0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3FB9E661-CFA7-6D20-3940-F0C495CD7E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B3D79F2B-2D52-F357-4817-42A165DD53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A0DFC9-6CFD-E507-75B6-6E5119BFFC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7" name="Rectangle 5">
            <a:extLst>
              <a:ext uri="{FF2B5EF4-FFF2-40B4-BE49-F238E27FC236}">
                <a16:creationId xmlns:a16="http://schemas.microsoft.com/office/drawing/2014/main" id="{425B70F0-4276-C6EB-071B-F6A96519A5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8442344A-EEA7-69D9-A1C7-A2D5720666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9" name="Rectangle 7">
            <a:extLst>
              <a:ext uri="{FF2B5EF4-FFF2-40B4-BE49-F238E27FC236}">
                <a16:creationId xmlns:a16="http://schemas.microsoft.com/office/drawing/2014/main" id="{3AE1B758-94B2-4D9C-AC12-768248272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37CAF6-4134-4D45-AE9C-C66BEBD4B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37CAF6-4134-4D45-AE9C-C66BEBD4BFC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91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DF9880-A419-FCF9-1E87-B40443715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1FFD31-500C-1FBB-5857-3912BD5C7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B37CD6-1E07-7D38-9989-56A9224AD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22A8-8286-4264-8347-F0AB02609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8F76A7-B45A-7D1D-A1CC-B199A6D63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2E4A14-6B34-060D-28D8-F10E53655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76D9E1-8024-6E71-5FDE-0CABEDCC1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6B98-3BA1-40E2-A829-6949330C0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73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9D2502-AD2F-7613-C599-B718B8FE6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09D181-184C-C368-D1BC-E7F6F74C8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B946D9-8768-DED4-12A2-9530709D9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7275F-3817-4644-8334-827210B31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43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CFEDC1-3D84-5DA4-76EF-751063F97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1D293B-0AA5-FB96-16F9-27F1BD8D8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8C82B8-BACD-53C3-9D4B-109F8CC28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B7275-0BB3-4A68-A840-996A3A182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0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F685E6-118F-37F9-C5FE-4C857F511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1FF723-7729-1FC6-698A-032078A84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CD3B93-1DAC-73DD-0320-C44E2E0B0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D4BB9-4BF5-4FE7-937D-A4B1223AF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7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0149D6-E001-5081-4E0E-DF46B0ED8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609D0-D5E6-4676-6872-C3A0CBAF1D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1F3C7-5806-D6E3-7D5F-6778F43E0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76BC-E43E-4896-87C7-EB9EFFC44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739241-7FAA-47D9-921C-FF3EA9DA1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3E5A4E-5A45-4AE0-F1F4-DD3549055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D28F13-9C15-399C-A054-E137B27C0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BEB9-C5F9-4C0C-B7CA-30DEA84CF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70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48EF4C-B31E-0404-8F40-C99D4F52A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6E3AF9-5254-FA0C-3EC8-176BB9C0C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0E2AB6-F301-D2EB-3C39-04E242D90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E86C-C4D0-4456-858C-05B68FC8F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22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4CEE880-DB1B-99A4-9DC5-4F985C331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397C93-FD95-B59C-1639-998C3C3E4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FA560-FB5B-2334-06A1-B1C94FC6A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10E2-BE2C-421C-B553-7BBB3D9D4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42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C6DCEC-ECC0-FFB6-50E9-E2B3331C3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B63D1-A2C0-9366-51DA-A7524E53B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281C4D-066D-03C0-39B1-712ED2147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2E923-8FDD-446F-8D4C-DC37FD5BC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46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22AECB-CB6A-084C-7FDE-DD66DAB86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DD576D-7618-FEB5-4B88-3DB219138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C3C091-9EBF-FA08-41B2-D375CA0DD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94EE6-0C5E-47AB-80CB-576FE4E78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9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99E463-F231-3870-140E-B93588A8D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D63A0B-533A-D9A9-5A3E-C3F493E14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327626-564F-F35E-5728-B5F049E275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0FF2EA-5AB0-BA30-1E2A-461EC7F40C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58AF5E-A258-A7EC-5422-8D82F62DC6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E95807-E929-4C05-A682-CAEF5728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17.jpeg"/><Relationship Id="rId7" Type="http://schemas.openxmlformats.org/officeDocument/2006/relationships/image" Target="../media/image19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2.png"/><Relationship Id="rId7" Type="http://schemas.openxmlformats.org/officeDocument/2006/relationships/image" Target="../media/image25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5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3.png"/><Relationship Id="rId4" Type="http://schemas.openxmlformats.org/officeDocument/2006/relationships/image" Target="../media/image5.png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2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B35AF3-2FA4-00CA-A23D-C9D83214F4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990600"/>
          </a:xfrm>
          <a:solidFill>
            <a:schemeClr val="bg1"/>
          </a:solidFill>
          <a:ln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Technological Appreciation of 2020 SI Engines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4A0F6B0-BAF4-F318-F3AA-7AEAF7A853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400800" cy="1371600"/>
          </a:xfrm>
        </p:spPr>
        <p:txBody>
          <a:bodyPr/>
          <a:lstStyle/>
          <a:p>
            <a:pPr eaLnBrk="1" hangingPunct="1"/>
            <a:r>
              <a:rPr lang="en-US" altLang="en-US" sz="1800">
                <a:latin typeface="CommercialScript BT" pitchFamily="66" charset="0"/>
              </a:rPr>
              <a:t> P M V Subbarao</a:t>
            </a:r>
          </a:p>
          <a:p>
            <a:pPr eaLnBrk="1" hangingPunct="1"/>
            <a:r>
              <a:rPr lang="en-US" altLang="en-US" sz="1800">
                <a:latin typeface="CommercialScript BT" pitchFamily="66" charset="0"/>
              </a:rPr>
              <a:t>Professor</a:t>
            </a:r>
          </a:p>
          <a:p>
            <a:pPr eaLnBrk="1" hangingPunct="1"/>
            <a:r>
              <a:rPr lang="en-US" altLang="en-US" sz="1800">
                <a:latin typeface="Tempus Sans ITC" panose="04020404030D07020202" pitchFamily="82" charset="0"/>
              </a:rPr>
              <a:t>Mechanical Engineering Department</a:t>
            </a:r>
          </a:p>
          <a:p>
            <a:pPr eaLnBrk="1" hangingPunct="1"/>
            <a:r>
              <a:rPr lang="en-US" altLang="en-US" sz="1800">
                <a:latin typeface="Tempus Sans ITC" panose="04020404030D07020202" pitchFamily="82" charset="0"/>
              </a:rPr>
              <a:t>Head, CRDT</a:t>
            </a:r>
          </a:p>
        </p:txBody>
      </p:sp>
      <p:grpSp>
        <p:nvGrpSpPr>
          <p:cNvPr id="4100" name="Group 8">
            <a:extLst>
              <a:ext uri="{FF2B5EF4-FFF2-40B4-BE49-F238E27FC236}">
                <a16:creationId xmlns:a16="http://schemas.microsoft.com/office/drawing/2014/main" id="{F1D32415-97CB-7864-4591-00F4A6D277E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105" name="Group 9">
              <a:extLst>
                <a:ext uri="{FF2B5EF4-FFF2-40B4-BE49-F238E27FC236}">
                  <a16:creationId xmlns:a16="http://schemas.microsoft.com/office/drawing/2014/main" id="{D3A41631-BC9D-71F4-F1D0-7C60FBA26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4115" name="Rectangle 10">
                <a:extLst>
                  <a:ext uri="{FF2B5EF4-FFF2-40B4-BE49-F238E27FC236}">
                    <a16:creationId xmlns:a16="http://schemas.microsoft.com/office/drawing/2014/main" id="{5B94B7F2-CB3D-51DB-9C2F-2C0977F2F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6" name="Rectangle 11">
                <a:extLst>
                  <a:ext uri="{FF2B5EF4-FFF2-40B4-BE49-F238E27FC236}">
                    <a16:creationId xmlns:a16="http://schemas.microsoft.com/office/drawing/2014/main" id="{C2F63075-50FF-3308-663A-886D55334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6" name="Group 12">
              <a:extLst>
                <a:ext uri="{FF2B5EF4-FFF2-40B4-BE49-F238E27FC236}">
                  <a16:creationId xmlns:a16="http://schemas.microsoft.com/office/drawing/2014/main" id="{B6CD9957-4FA7-B202-A699-DCE017B9A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4113" name="Rectangle 13">
                <a:extLst>
                  <a:ext uri="{FF2B5EF4-FFF2-40B4-BE49-F238E27FC236}">
                    <a16:creationId xmlns:a16="http://schemas.microsoft.com/office/drawing/2014/main" id="{9529020D-FE40-06F3-72AF-2DD35CC58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4" name="Rectangle 14">
                <a:extLst>
                  <a:ext uri="{FF2B5EF4-FFF2-40B4-BE49-F238E27FC236}">
                    <a16:creationId xmlns:a16="http://schemas.microsoft.com/office/drawing/2014/main" id="{24693EAC-A5FD-0B54-6FEA-39205B686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7" name="Group 15">
              <a:extLst>
                <a:ext uri="{FF2B5EF4-FFF2-40B4-BE49-F238E27FC236}">
                  <a16:creationId xmlns:a16="http://schemas.microsoft.com/office/drawing/2014/main" id="{B4E6F2B6-4CC2-0675-4071-ED297570E4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4111" name="Rectangle 16">
                <a:extLst>
                  <a:ext uri="{FF2B5EF4-FFF2-40B4-BE49-F238E27FC236}">
                    <a16:creationId xmlns:a16="http://schemas.microsoft.com/office/drawing/2014/main" id="{4281E360-1EAE-56E1-2173-1189160E6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2" name="Rectangle 17">
                <a:extLst>
                  <a:ext uri="{FF2B5EF4-FFF2-40B4-BE49-F238E27FC236}">
                    <a16:creationId xmlns:a16="http://schemas.microsoft.com/office/drawing/2014/main" id="{1225CB69-10F7-7694-C0DF-99884F599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8" name="Group 18">
              <a:extLst>
                <a:ext uri="{FF2B5EF4-FFF2-40B4-BE49-F238E27FC236}">
                  <a16:creationId xmlns:a16="http://schemas.microsoft.com/office/drawing/2014/main" id="{2E6B03FD-0E7F-E690-4B9A-AFFE1471D4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4109" name="Rectangle 19">
                <a:extLst>
                  <a:ext uri="{FF2B5EF4-FFF2-40B4-BE49-F238E27FC236}">
                    <a16:creationId xmlns:a16="http://schemas.microsoft.com/office/drawing/2014/main" id="{A3FBDC24-14FE-619A-2B06-6CAECC353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0" name="Rectangle 20">
                <a:extLst>
                  <a:ext uri="{FF2B5EF4-FFF2-40B4-BE49-F238E27FC236}">
                    <a16:creationId xmlns:a16="http://schemas.microsoft.com/office/drawing/2014/main" id="{0002C929-9000-2AEE-1CB8-4A960239B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</p:grpSp>
      <p:sp>
        <p:nvSpPr>
          <p:cNvPr id="2055" name="TextBox 19">
            <a:extLst>
              <a:ext uri="{FF2B5EF4-FFF2-40B4-BE49-F238E27FC236}">
                <a16:creationId xmlns:a16="http://schemas.microsoft.com/office/drawing/2014/main" id="{35CE7201-A675-3487-38D0-C0E602145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FF0000"/>
                </a:solidFill>
                <a:latin typeface="Script MT Bold" panose="03040602040607080904" pitchFamily="66" charset="0"/>
              </a:rPr>
              <a:t>Analtomy</a:t>
            </a:r>
            <a:r>
              <a:rPr lang="en-US" altLang="en-US" dirty="0">
                <a:solidFill>
                  <a:srgbClr val="FF0000"/>
                </a:solidFill>
                <a:latin typeface="Script MT Bold" panose="03040602040607080904" pitchFamily="66" charset="0"/>
              </a:rPr>
              <a:t> of 2020 SI Artificial Horse….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0">
                <a:extLst>
                  <a:ext uri="{FF2B5EF4-FFF2-40B4-BE49-F238E27FC236}">
                    <a16:creationId xmlns:a16="http://schemas.microsoft.com/office/drawing/2014/main" id="{16DD6394-D71D-7482-5CCB-9104C3CAC19E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3017838"/>
              <a:ext cx="1587" cy="1587"/>
            </p14:xfrm>
          </p:contentPart>
        </mc:Choice>
        <mc:Fallback xmlns="">
          <p:pic>
            <p:nvPicPr>
              <p:cNvPr id="1026" name="Ink 20">
                <a:extLst>
                  <a:ext uri="{FF2B5EF4-FFF2-40B4-BE49-F238E27FC236}">
                    <a16:creationId xmlns:a16="http://schemas.microsoft.com/office/drawing/2014/main" id="{16DD6394-D71D-7482-5CCB-9104C3CAC19E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4751" y="2976576"/>
                <a:ext cx="84111" cy="84111"/>
              </a:xfrm>
              <a:prstGeom prst="rect">
                <a:avLst/>
              </a:prstGeom>
            </p:spPr>
          </p:pic>
        </mc:Fallback>
      </mc:AlternateContent>
      <p:pic>
        <p:nvPicPr>
          <p:cNvPr id="410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E04E7985-DBF1-1C3F-8077-C06D382F1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1284288"/>
            <a:ext cx="4362450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D5D8D6-21A2-6EF5-61C0-81255786AE5A}"/>
                  </a:ext>
                </a:extLst>
              </p14:cNvPr>
              <p14:cNvContentPartPr/>
              <p14:nvPr/>
            </p14:nvContentPartPr>
            <p14:xfrm>
              <a:off x="8177040" y="6380640"/>
              <a:ext cx="325800" cy="155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D5D8D6-21A2-6EF5-61C0-81255786AE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67680" y="6371280"/>
                <a:ext cx="344520" cy="17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123C6B1C-65B0-9082-EA96-C8F872110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2800"/>
              <a:t>Engine Geometric Ratios</a:t>
            </a: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5BAA04D9-D512-CA9D-5165-4D17662FB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4737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7BA88E-2F4E-FEA2-852D-0C1FF9B8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4438"/>
            <a:ext cx="3851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Engine Compression Ratio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BF15A2-42B7-06F4-2F6C-C26FFFBF7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429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Cylinder  Bore-to-Stroke Ratio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9A2E6C2D-4AAE-739D-076F-288145356E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581400"/>
          <a:ext cx="2978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300" imgH="419100" progId="Equation.3">
                  <p:embed/>
                </p:oleObj>
              </mc:Choice>
              <mc:Fallback>
                <p:oleObj name="Equation" r:id="rId3" imgW="1638300" imgH="419100" progId="Equation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9A2E6C2D-4AAE-739D-076F-288145356E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81400"/>
                        <a:ext cx="2978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C027836-7DEA-CE97-D541-EBE2BAA61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48200"/>
            <a:ext cx="299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Kinematic Rod Ratio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1F47F02-3B56-4A9B-6022-DAEC9C8558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71850" y="5181600"/>
          <a:ext cx="38322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08200" imgH="393700" progId="Equation.3">
                  <p:embed/>
                </p:oleObj>
              </mc:Choice>
              <mc:Fallback>
                <p:oleObj name="Equation" r:id="rId5" imgW="2108200" imgH="393700" progId="Equation.3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1F47F02-3B56-4A9B-6022-DAEC9C8558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5181600"/>
                        <a:ext cx="38322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7" name="Group 38">
            <a:extLst>
              <a:ext uri="{FF2B5EF4-FFF2-40B4-BE49-F238E27FC236}">
                <a16:creationId xmlns:a16="http://schemas.microsoft.com/office/drawing/2014/main" id="{651CDD3E-D494-2879-02E5-AD119DB4B74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178" name="Group 19">
              <a:extLst>
                <a:ext uri="{FF2B5EF4-FFF2-40B4-BE49-F238E27FC236}">
                  <a16:creationId xmlns:a16="http://schemas.microsoft.com/office/drawing/2014/main" id="{4C82EDFA-22AA-C366-BBF1-D8DB1108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180" name="Group 8">
                <a:extLst>
                  <a:ext uri="{FF2B5EF4-FFF2-40B4-BE49-F238E27FC236}">
                    <a16:creationId xmlns:a16="http://schemas.microsoft.com/office/drawing/2014/main" id="{F0F18C66-F553-AC1D-EFBD-9AE3338B22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7182" name="Group 9">
                  <a:extLst>
                    <a:ext uri="{FF2B5EF4-FFF2-40B4-BE49-F238E27FC236}">
                      <a16:creationId xmlns:a16="http://schemas.microsoft.com/office/drawing/2014/main" id="{4E2D8251-D093-8AF1-D6F8-84A5CCC963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7192" name="Rectangle 10">
                    <a:extLst>
                      <a:ext uri="{FF2B5EF4-FFF2-40B4-BE49-F238E27FC236}">
                        <a16:creationId xmlns:a16="http://schemas.microsoft.com/office/drawing/2014/main" id="{8C8424CD-02C6-6504-BF3F-0DD4379011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93" name="Rectangle 11">
                    <a:extLst>
                      <a:ext uri="{FF2B5EF4-FFF2-40B4-BE49-F238E27FC236}">
                        <a16:creationId xmlns:a16="http://schemas.microsoft.com/office/drawing/2014/main" id="{B1459EFF-134D-D444-0E3B-011411FDD2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7183" name="Group 12">
                  <a:extLst>
                    <a:ext uri="{FF2B5EF4-FFF2-40B4-BE49-F238E27FC236}">
                      <a16:creationId xmlns:a16="http://schemas.microsoft.com/office/drawing/2014/main" id="{2AA58DC1-EDFE-CD92-1741-F870FAE382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7190" name="Rectangle 13">
                    <a:extLst>
                      <a:ext uri="{FF2B5EF4-FFF2-40B4-BE49-F238E27FC236}">
                        <a16:creationId xmlns:a16="http://schemas.microsoft.com/office/drawing/2014/main" id="{BC96AE80-2E0D-CF33-E57A-8BCADAB301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91" name="Rectangle 14">
                    <a:extLst>
                      <a:ext uri="{FF2B5EF4-FFF2-40B4-BE49-F238E27FC236}">
                        <a16:creationId xmlns:a16="http://schemas.microsoft.com/office/drawing/2014/main" id="{D0328340-868F-E2C9-42AA-40B28A1B94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7184" name="Group 15">
                  <a:extLst>
                    <a:ext uri="{FF2B5EF4-FFF2-40B4-BE49-F238E27FC236}">
                      <a16:creationId xmlns:a16="http://schemas.microsoft.com/office/drawing/2014/main" id="{1A19912D-5E81-D0EB-C9BC-36121159C5C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7188" name="Rectangle 16">
                    <a:extLst>
                      <a:ext uri="{FF2B5EF4-FFF2-40B4-BE49-F238E27FC236}">
                        <a16:creationId xmlns:a16="http://schemas.microsoft.com/office/drawing/2014/main" id="{3A4C730D-2A10-CDED-9C22-8058588EEE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89" name="Rectangle 17">
                    <a:extLst>
                      <a:ext uri="{FF2B5EF4-FFF2-40B4-BE49-F238E27FC236}">
                        <a16:creationId xmlns:a16="http://schemas.microsoft.com/office/drawing/2014/main" id="{53863CB7-4941-1C99-7DAE-F30C4B41D5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7185" name="Group 18">
                  <a:extLst>
                    <a:ext uri="{FF2B5EF4-FFF2-40B4-BE49-F238E27FC236}">
                      <a16:creationId xmlns:a16="http://schemas.microsoft.com/office/drawing/2014/main" id="{BE7AE212-1B76-C862-C6E5-2B36BE8470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7186" name="Rectangle 19">
                    <a:extLst>
                      <a:ext uri="{FF2B5EF4-FFF2-40B4-BE49-F238E27FC236}">
                        <a16:creationId xmlns:a16="http://schemas.microsoft.com/office/drawing/2014/main" id="{BCED2A40-A108-01C0-0D2D-42C3B8C1E9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87" name="Rectangle 20">
                    <a:extLst>
                      <a:ext uri="{FF2B5EF4-FFF2-40B4-BE49-F238E27FC236}">
                        <a16:creationId xmlns:a16="http://schemas.microsoft.com/office/drawing/2014/main" id="{3A4FBD2A-F258-175D-F7B7-04BED15B9E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30" name="Rectangle 21">
                <a:extLst>
                  <a:ext uri="{FF2B5EF4-FFF2-40B4-BE49-F238E27FC236}">
                    <a16:creationId xmlns:a16="http://schemas.microsoft.com/office/drawing/2014/main" id="{2768F25E-941D-C55C-B7E5-21F5713C3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179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3EBF0C9-77FA-C1ED-CF7E-2C92E6E975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CD3CD599-F091-CA65-CA40-82922358C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192213"/>
            <a:ext cx="5062537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3">
            <a:extLst>
              <a:ext uri="{FF2B5EF4-FFF2-40B4-BE49-F238E27FC236}">
                <a16:creationId xmlns:a16="http://schemas.microsoft.com/office/drawing/2014/main" id="{89D3DB8A-35DE-EF0F-4D31-B49AB7F39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25425"/>
            <a:ext cx="6923087" cy="792163"/>
          </a:xfrm>
        </p:spPr>
        <p:txBody>
          <a:bodyPr/>
          <a:lstStyle/>
          <a:p>
            <a:r>
              <a:rPr lang="en-US" altLang="en-US" sz="2800"/>
              <a:t>The Geometrical Characteristics of Engine Cylinder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F7C68584-9FD5-BAC6-DE61-26D15ACEE4A8}"/>
              </a:ext>
            </a:extLst>
          </p:cNvPr>
          <p:cNvSpPr/>
          <p:nvPr/>
        </p:nvSpPr>
        <p:spPr>
          <a:xfrm rot="10800000">
            <a:off x="685800" y="1990297"/>
            <a:ext cx="1219200" cy="1362503"/>
          </a:xfrm>
          <a:prstGeom prst="flowChartMagneticDisk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" name="Object 21">
            <a:extLst>
              <a:ext uri="{FF2B5EF4-FFF2-40B4-BE49-F238E27FC236}">
                <a16:creationId xmlns:a16="http://schemas.microsoft.com/office/drawing/2014/main" id="{7E73C223-9361-55C1-0BB9-9671FF4E26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2128838"/>
          <a:ext cx="29718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400" imgH="533400" progId="Equation.3">
                  <p:embed/>
                </p:oleObj>
              </mc:Choice>
              <mc:Fallback>
                <p:oleObj name="Equation" r:id="rId4" imgW="1295400" imgH="533400" progId="Equation.3">
                  <p:embed/>
                  <p:pic>
                    <p:nvPicPr>
                      <p:cNvPr id="2" name="Object 21">
                        <a:extLst>
                          <a:ext uri="{FF2B5EF4-FFF2-40B4-BE49-F238E27FC236}">
                            <a16:creationId xmlns:a16="http://schemas.microsoft.com/office/drawing/2014/main" id="{7E73C223-9361-55C1-0BB9-9671FF4E26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128838"/>
                        <a:ext cx="29718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2">
            <a:extLst>
              <a:ext uri="{FF2B5EF4-FFF2-40B4-BE49-F238E27FC236}">
                <a16:creationId xmlns:a16="http://schemas.microsoft.com/office/drawing/2014/main" id="{83F571FE-3A61-25AA-7455-7CCD321A93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3729038"/>
          <a:ext cx="31464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533400" progId="Equation.3">
                  <p:embed/>
                </p:oleObj>
              </mc:Choice>
              <mc:Fallback>
                <p:oleObj name="Equation" r:id="rId6" imgW="1371600" imgH="533400" progId="Equation.3">
                  <p:embed/>
                  <p:pic>
                    <p:nvPicPr>
                      <p:cNvPr id="3" name="Object 22">
                        <a:extLst>
                          <a:ext uri="{FF2B5EF4-FFF2-40B4-BE49-F238E27FC236}">
                            <a16:creationId xmlns:a16="http://schemas.microsoft.com/office/drawing/2014/main" id="{83F571FE-3A61-25AA-7455-7CCD321A93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29038"/>
                        <a:ext cx="314642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44" name="Ink 10">
                <a:extLst>
                  <a:ext uri="{FF2B5EF4-FFF2-40B4-BE49-F238E27FC236}">
                    <a16:creationId xmlns:a16="http://schemas.microsoft.com/office/drawing/2014/main" id="{49BE0868-1510-5990-2242-F2F6CC583978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62963" y="2495550"/>
              <a:ext cx="3175" cy="6350"/>
            </p14:xfrm>
          </p:contentPart>
        </mc:Choice>
        <mc:Fallback xmlns="">
          <p:pic>
            <p:nvPicPr>
              <p:cNvPr id="10244" name="Ink 10">
                <a:extLst>
                  <a:ext uri="{FF2B5EF4-FFF2-40B4-BE49-F238E27FC236}">
                    <a16:creationId xmlns:a16="http://schemas.microsoft.com/office/drawing/2014/main" id="{49BE0868-1510-5990-2242-F2F6CC583978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56084" y="2487688"/>
                <a:ext cx="16933" cy="22074"/>
              </a:xfrm>
              <a:prstGeom prst="rect">
                <a:avLst/>
              </a:prstGeom>
            </p:spPr>
          </p:pic>
        </mc:Fallback>
      </mc:AlternateContent>
      <p:grpSp>
        <p:nvGrpSpPr>
          <p:cNvPr id="8200" name="Group 38">
            <a:extLst>
              <a:ext uri="{FF2B5EF4-FFF2-40B4-BE49-F238E27FC236}">
                <a16:creationId xmlns:a16="http://schemas.microsoft.com/office/drawing/2014/main" id="{A539C1BC-5D10-9B11-5667-80930CFEFD7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202" name="Group 19">
              <a:extLst>
                <a:ext uri="{FF2B5EF4-FFF2-40B4-BE49-F238E27FC236}">
                  <a16:creationId xmlns:a16="http://schemas.microsoft.com/office/drawing/2014/main" id="{4DC9D04A-9E9F-E08C-6E1C-C7D4E54DD5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204" name="Group 8">
                <a:extLst>
                  <a:ext uri="{FF2B5EF4-FFF2-40B4-BE49-F238E27FC236}">
                    <a16:creationId xmlns:a16="http://schemas.microsoft.com/office/drawing/2014/main" id="{37995F3E-5000-1F4A-633C-89DDB10CD8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8206" name="Group 9">
                  <a:extLst>
                    <a:ext uri="{FF2B5EF4-FFF2-40B4-BE49-F238E27FC236}">
                      <a16:creationId xmlns:a16="http://schemas.microsoft.com/office/drawing/2014/main" id="{6ECE5089-E419-17A4-BEE0-7B5C9C7364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8216" name="Rectangle 10">
                    <a:extLst>
                      <a:ext uri="{FF2B5EF4-FFF2-40B4-BE49-F238E27FC236}">
                        <a16:creationId xmlns:a16="http://schemas.microsoft.com/office/drawing/2014/main" id="{56EE5C07-AEDA-62F9-9885-5351674382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7" name="Rectangle 11">
                    <a:extLst>
                      <a:ext uri="{FF2B5EF4-FFF2-40B4-BE49-F238E27FC236}">
                        <a16:creationId xmlns:a16="http://schemas.microsoft.com/office/drawing/2014/main" id="{8FAD5658-AF3B-B97A-702A-B4A5D1EDBC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207" name="Group 12">
                  <a:extLst>
                    <a:ext uri="{FF2B5EF4-FFF2-40B4-BE49-F238E27FC236}">
                      <a16:creationId xmlns:a16="http://schemas.microsoft.com/office/drawing/2014/main" id="{56DD7A59-5F2F-932F-D12E-FA525919535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8214" name="Rectangle 13">
                    <a:extLst>
                      <a:ext uri="{FF2B5EF4-FFF2-40B4-BE49-F238E27FC236}">
                        <a16:creationId xmlns:a16="http://schemas.microsoft.com/office/drawing/2014/main" id="{90EA77FB-95BB-30BB-3072-ACB9CE8824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5" name="Rectangle 14">
                    <a:extLst>
                      <a:ext uri="{FF2B5EF4-FFF2-40B4-BE49-F238E27FC236}">
                        <a16:creationId xmlns:a16="http://schemas.microsoft.com/office/drawing/2014/main" id="{BC38E4FC-4F8C-DA68-50FD-5029C1657F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208" name="Group 15">
                  <a:extLst>
                    <a:ext uri="{FF2B5EF4-FFF2-40B4-BE49-F238E27FC236}">
                      <a16:creationId xmlns:a16="http://schemas.microsoft.com/office/drawing/2014/main" id="{5423E15E-AABF-77C9-4D98-515C6F352B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8212" name="Rectangle 16">
                    <a:extLst>
                      <a:ext uri="{FF2B5EF4-FFF2-40B4-BE49-F238E27FC236}">
                        <a16:creationId xmlns:a16="http://schemas.microsoft.com/office/drawing/2014/main" id="{D2BCF50E-3B3F-3482-CD8E-B3C2B36720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3" name="Rectangle 17">
                    <a:extLst>
                      <a:ext uri="{FF2B5EF4-FFF2-40B4-BE49-F238E27FC236}">
                        <a16:creationId xmlns:a16="http://schemas.microsoft.com/office/drawing/2014/main" id="{256BEA2E-4512-6C19-735E-41B4E4EB6E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209" name="Group 18">
                  <a:extLst>
                    <a:ext uri="{FF2B5EF4-FFF2-40B4-BE49-F238E27FC236}">
                      <a16:creationId xmlns:a16="http://schemas.microsoft.com/office/drawing/2014/main" id="{65E50A42-57B4-8D46-DD6F-00EF489B3D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8210" name="Rectangle 19">
                    <a:extLst>
                      <a:ext uri="{FF2B5EF4-FFF2-40B4-BE49-F238E27FC236}">
                        <a16:creationId xmlns:a16="http://schemas.microsoft.com/office/drawing/2014/main" id="{A29B2844-B385-3C6A-6EC6-0CF61C4B60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1" name="Rectangle 20">
                    <a:extLst>
                      <a:ext uri="{FF2B5EF4-FFF2-40B4-BE49-F238E27FC236}">
                        <a16:creationId xmlns:a16="http://schemas.microsoft.com/office/drawing/2014/main" id="{F2D7A9B3-EA12-30CB-D313-EC16F3B012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9228165E-E0C8-8DC2-B552-C9D5EDE4A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8203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14DACBF1-3E83-0DE4-6D91-CBB2D41A1A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4BF539B-5269-E5E4-78F9-51512912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550" y="149225"/>
            <a:ext cx="7772400" cy="838200"/>
          </a:xfrm>
        </p:spPr>
        <p:txBody>
          <a:bodyPr/>
          <a:lstStyle/>
          <a:p>
            <a:r>
              <a:rPr lang="en-US" altLang="en-US" sz="2800"/>
              <a:t>Instantaneous Engine Cylinder Volume</a:t>
            </a:r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B95443E6-A4F0-7ACD-1A3E-EB262FEBF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62088"/>
            <a:ext cx="2514600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>
            <a:extLst>
              <a:ext uri="{FF2B5EF4-FFF2-40B4-BE49-F238E27FC236}">
                <a16:creationId xmlns:a16="http://schemas.microsoft.com/office/drawing/2014/main" id="{827BA8AE-DCAA-A1A9-175D-C5D26821C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13225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>
            <a:extLst>
              <a:ext uri="{FF2B5EF4-FFF2-40B4-BE49-F238E27FC236}">
                <a16:creationId xmlns:a16="http://schemas.microsoft.com/office/drawing/2014/main" id="{D77FC089-0255-2CDB-61C2-6AA50A00B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5495925"/>
            <a:ext cx="66706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>
            <a:extLst>
              <a:ext uri="{FF2B5EF4-FFF2-40B4-BE49-F238E27FC236}">
                <a16:creationId xmlns:a16="http://schemas.microsoft.com/office/drawing/2014/main" id="{4ADDD13D-B4D9-EA14-5AD8-3A827EFA3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1042988"/>
            <a:ext cx="4140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74" name="Ink 7">
                <a:extLst>
                  <a:ext uri="{FF2B5EF4-FFF2-40B4-BE49-F238E27FC236}">
                    <a16:creationId xmlns:a16="http://schemas.microsoft.com/office/drawing/2014/main" id="{DC8D8F56-70AE-6401-68D1-A149F95A648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77013" y="5735638"/>
              <a:ext cx="1316037" cy="968375"/>
            </p14:xfrm>
          </p:contentPart>
        </mc:Choice>
        <mc:Fallback xmlns="">
          <p:pic>
            <p:nvPicPr>
              <p:cNvPr id="3074" name="Ink 7">
                <a:extLst>
                  <a:ext uri="{FF2B5EF4-FFF2-40B4-BE49-F238E27FC236}">
                    <a16:creationId xmlns:a16="http://schemas.microsoft.com/office/drawing/2014/main" id="{DC8D8F56-70AE-6401-68D1-A149F95A648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67654" y="5726275"/>
                <a:ext cx="1334755" cy="987101"/>
              </a:xfrm>
              <a:prstGeom prst="rect">
                <a:avLst/>
              </a:prstGeom>
            </p:spPr>
          </p:pic>
        </mc:Fallback>
      </mc:AlternateContent>
      <p:grpSp>
        <p:nvGrpSpPr>
          <p:cNvPr id="9224" name="Group 38">
            <a:extLst>
              <a:ext uri="{FF2B5EF4-FFF2-40B4-BE49-F238E27FC236}">
                <a16:creationId xmlns:a16="http://schemas.microsoft.com/office/drawing/2014/main" id="{0D32DB18-15E6-A570-0209-9D56A7731D6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9225" name="Group 19">
              <a:extLst>
                <a:ext uri="{FF2B5EF4-FFF2-40B4-BE49-F238E27FC236}">
                  <a16:creationId xmlns:a16="http://schemas.microsoft.com/office/drawing/2014/main" id="{D6B721C2-7687-0727-B336-90E3B5EFC7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227" name="Group 8">
                <a:extLst>
                  <a:ext uri="{FF2B5EF4-FFF2-40B4-BE49-F238E27FC236}">
                    <a16:creationId xmlns:a16="http://schemas.microsoft.com/office/drawing/2014/main" id="{647BAFA3-A8A6-2A24-6899-A7743AE1FB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9229" name="Group 9">
                  <a:extLst>
                    <a:ext uri="{FF2B5EF4-FFF2-40B4-BE49-F238E27FC236}">
                      <a16:creationId xmlns:a16="http://schemas.microsoft.com/office/drawing/2014/main" id="{9AFF6D2B-5B88-AEF0-97AA-243CE31A9E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9239" name="Rectangle 10">
                    <a:extLst>
                      <a:ext uri="{FF2B5EF4-FFF2-40B4-BE49-F238E27FC236}">
                        <a16:creationId xmlns:a16="http://schemas.microsoft.com/office/drawing/2014/main" id="{03DFE078-3B23-B0BF-C6EA-1840494A60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40" name="Rectangle 11">
                    <a:extLst>
                      <a:ext uri="{FF2B5EF4-FFF2-40B4-BE49-F238E27FC236}">
                        <a16:creationId xmlns:a16="http://schemas.microsoft.com/office/drawing/2014/main" id="{8F7D3A4E-ACE0-4C06-8CBB-6C9E78F4D2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230" name="Group 12">
                  <a:extLst>
                    <a:ext uri="{FF2B5EF4-FFF2-40B4-BE49-F238E27FC236}">
                      <a16:creationId xmlns:a16="http://schemas.microsoft.com/office/drawing/2014/main" id="{5E6F49B2-01DE-38B6-F985-BF8AFFD2CC3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9237" name="Rectangle 13">
                    <a:extLst>
                      <a:ext uri="{FF2B5EF4-FFF2-40B4-BE49-F238E27FC236}">
                        <a16:creationId xmlns:a16="http://schemas.microsoft.com/office/drawing/2014/main" id="{A886C10C-E670-1A56-5B9A-875621F0E3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38" name="Rectangle 14">
                    <a:extLst>
                      <a:ext uri="{FF2B5EF4-FFF2-40B4-BE49-F238E27FC236}">
                        <a16:creationId xmlns:a16="http://schemas.microsoft.com/office/drawing/2014/main" id="{A8F8FCC5-AD5C-765E-BA92-2443716643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231" name="Group 15">
                  <a:extLst>
                    <a:ext uri="{FF2B5EF4-FFF2-40B4-BE49-F238E27FC236}">
                      <a16:creationId xmlns:a16="http://schemas.microsoft.com/office/drawing/2014/main" id="{6441A238-5028-2CEE-3491-B308167089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9235" name="Rectangle 16">
                    <a:extLst>
                      <a:ext uri="{FF2B5EF4-FFF2-40B4-BE49-F238E27FC236}">
                        <a16:creationId xmlns:a16="http://schemas.microsoft.com/office/drawing/2014/main" id="{1A7C95EC-2084-4157-D78C-55DE46ED87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36" name="Rectangle 17">
                    <a:extLst>
                      <a:ext uri="{FF2B5EF4-FFF2-40B4-BE49-F238E27FC236}">
                        <a16:creationId xmlns:a16="http://schemas.microsoft.com/office/drawing/2014/main" id="{EA3893CC-74B2-9D1E-7781-3AD06C43F6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232" name="Group 18">
                  <a:extLst>
                    <a:ext uri="{FF2B5EF4-FFF2-40B4-BE49-F238E27FC236}">
                      <a16:creationId xmlns:a16="http://schemas.microsoft.com/office/drawing/2014/main" id="{610D4BD0-2FFC-70A3-E7F3-59731C23F0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9233" name="Rectangle 19">
                    <a:extLst>
                      <a:ext uri="{FF2B5EF4-FFF2-40B4-BE49-F238E27FC236}">
                        <a16:creationId xmlns:a16="http://schemas.microsoft.com/office/drawing/2014/main" id="{0365CC13-E945-60A9-FC78-A1F763EBA9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34" name="Rectangle 20">
                    <a:extLst>
                      <a:ext uri="{FF2B5EF4-FFF2-40B4-BE49-F238E27FC236}">
                        <a16:creationId xmlns:a16="http://schemas.microsoft.com/office/drawing/2014/main" id="{D38343FD-B35C-012A-1551-27BAB7AB50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8" name="Rectangle 21">
                <a:extLst>
                  <a:ext uri="{FF2B5EF4-FFF2-40B4-BE49-F238E27FC236}">
                    <a16:creationId xmlns:a16="http://schemas.microsoft.com/office/drawing/2014/main" id="{216EFF11-B4A9-2FCE-393D-00FE342BB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9226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4DF11A0-AE3A-B026-3A24-25359E4020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E3B4E6E-B9AC-47E4-6913-225252D89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7163"/>
            <a:ext cx="6705600" cy="1143000"/>
          </a:xfrm>
        </p:spPr>
        <p:txBody>
          <a:bodyPr/>
          <a:lstStyle/>
          <a:p>
            <a:r>
              <a:rPr lang="en-US" altLang="en-US" sz="2800" dirty="0"/>
              <a:t>Ideal Gas as Working Fluid</a:t>
            </a:r>
            <a:br>
              <a:rPr lang="en-US" altLang="en-US" sz="2800" dirty="0"/>
            </a:br>
            <a:r>
              <a:rPr lang="en-US" altLang="en-US" sz="2800" dirty="0"/>
              <a:t> (Blood of Artificial Animal)</a:t>
            </a:r>
          </a:p>
        </p:txBody>
      </p:sp>
      <p:graphicFrame>
        <p:nvGraphicFramePr>
          <p:cNvPr id="43010" name="Object 2">
            <a:extLst>
              <a:ext uri="{FF2B5EF4-FFF2-40B4-BE49-F238E27FC236}">
                <a16:creationId xmlns:a16="http://schemas.microsoft.com/office/drawing/2014/main" id="{D151F155-4F74-8261-CD67-06059762E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981202"/>
              </p:ext>
            </p:extLst>
          </p:nvPr>
        </p:nvGraphicFramePr>
        <p:xfrm>
          <a:off x="1600200" y="1558925"/>
          <a:ext cx="42672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215900" progId="Equation.3">
                  <p:embed/>
                </p:oleObj>
              </mc:Choice>
              <mc:Fallback>
                <p:oleObj name="Equation" r:id="rId2" imgW="1600200" imgH="215900" progId="Equation.3">
                  <p:embed/>
                  <p:pic>
                    <p:nvPicPr>
                      <p:cNvPr id="43010" name="Object 2">
                        <a:extLst>
                          <a:ext uri="{FF2B5EF4-FFF2-40B4-BE49-F238E27FC236}">
                            <a16:creationId xmlns:a16="http://schemas.microsoft.com/office/drawing/2014/main" id="{D151F155-4F74-8261-CD67-06059762E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58925"/>
                        <a:ext cx="42672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4" name="Group 38">
            <a:extLst>
              <a:ext uri="{FF2B5EF4-FFF2-40B4-BE49-F238E27FC236}">
                <a16:creationId xmlns:a16="http://schemas.microsoft.com/office/drawing/2014/main" id="{F363CDE2-DEB7-EE89-3138-A40EEC2968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0249" name="Group 19">
              <a:extLst>
                <a:ext uri="{FF2B5EF4-FFF2-40B4-BE49-F238E27FC236}">
                  <a16:creationId xmlns:a16="http://schemas.microsoft.com/office/drawing/2014/main" id="{86A3369B-A6D7-3D08-2559-5A5B60AC08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251" name="Group 8">
                <a:extLst>
                  <a:ext uri="{FF2B5EF4-FFF2-40B4-BE49-F238E27FC236}">
                    <a16:creationId xmlns:a16="http://schemas.microsoft.com/office/drawing/2014/main" id="{B01729FB-C206-E89E-1A00-25AFB0511E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253" name="Group 9">
                  <a:extLst>
                    <a:ext uri="{FF2B5EF4-FFF2-40B4-BE49-F238E27FC236}">
                      <a16:creationId xmlns:a16="http://schemas.microsoft.com/office/drawing/2014/main" id="{297C8C3E-6299-2E33-D157-2D3852B2FF2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0263" name="Rectangle 10">
                    <a:extLst>
                      <a:ext uri="{FF2B5EF4-FFF2-40B4-BE49-F238E27FC236}">
                        <a16:creationId xmlns:a16="http://schemas.microsoft.com/office/drawing/2014/main" id="{81786B13-A085-AA10-E7D5-A155881CD2D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64" name="Rectangle 11">
                    <a:extLst>
                      <a:ext uri="{FF2B5EF4-FFF2-40B4-BE49-F238E27FC236}">
                        <a16:creationId xmlns:a16="http://schemas.microsoft.com/office/drawing/2014/main" id="{09E5E2EE-379F-EB08-23FF-0A9579B9C2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254" name="Group 12">
                  <a:extLst>
                    <a:ext uri="{FF2B5EF4-FFF2-40B4-BE49-F238E27FC236}">
                      <a16:creationId xmlns:a16="http://schemas.microsoft.com/office/drawing/2014/main" id="{0590737A-9CDC-E176-87C5-5D976EAC4C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0261" name="Rectangle 13">
                    <a:extLst>
                      <a:ext uri="{FF2B5EF4-FFF2-40B4-BE49-F238E27FC236}">
                        <a16:creationId xmlns:a16="http://schemas.microsoft.com/office/drawing/2014/main" id="{354D0F0F-6F77-E2BC-7BBA-BD8601FFE3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62" name="Rectangle 14">
                    <a:extLst>
                      <a:ext uri="{FF2B5EF4-FFF2-40B4-BE49-F238E27FC236}">
                        <a16:creationId xmlns:a16="http://schemas.microsoft.com/office/drawing/2014/main" id="{FAA5651C-5D69-BF01-E10A-4C0116622A6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255" name="Group 15">
                  <a:extLst>
                    <a:ext uri="{FF2B5EF4-FFF2-40B4-BE49-F238E27FC236}">
                      <a16:creationId xmlns:a16="http://schemas.microsoft.com/office/drawing/2014/main" id="{E8F7EDC1-25E4-CA7A-EA2A-E0BEE3BCBC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0259" name="Rectangle 16">
                    <a:extLst>
                      <a:ext uri="{FF2B5EF4-FFF2-40B4-BE49-F238E27FC236}">
                        <a16:creationId xmlns:a16="http://schemas.microsoft.com/office/drawing/2014/main" id="{D052822D-2D79-B581-F0DC-59E36651EF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60" name="Rectangle 17">
                    <a:extLst>
                      <a:ext uri="{FF2B5EF4-FFF2-40B4-BE49-F238E27FC236}">
                        <a16:creationId xmlns:a16="http://schemas.microsoft.com/office/drawing/2014/main" id="{448B27C4-31A6-012A-24A8-68A8487C17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256" name="Group 18">
                  <a:extLst>
                    <a:ext uri="{FF2B5EF4-FFF2-40B4-BE49-F238E27FC236}">
                      <a16:creationId xmlns:a16="http://schemas.microsoft.com/office/drawing/2014/main" id="{25CEB9F3-45A7-A32A-DB92-D855DE48E26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0257" name="Rectangle 19">
                    <a:extLst>
                      <a:ext uri="{FF2B5EF4-FFF2-40B4-BE49-F238E27FC236}">
                        <a16:creationId xmlns:a16="http://schemas.microsoft.com/office/drawing/2014/main" id="{E276BC75-73F4-0AF4-20F7-11E3090362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58" name="Rectangle 20">
                    <a:extLst>
                      <a:ext uri="{FF2B5EF4-FFF2-40B4-BE49-F238E27FC236}">
                        <a16:creationId xmlns:a16="http://schemas.microsoft.com/office/drawing/2014/main" id="{1026F48D-0B6D-5C93-E295-D74DC92973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9" name="Rectangle 21">
                <a:extLst>
                  <a:ext uri="{FF2B5EF4-FFF2-40B4-BE49-F238E27FC236}">
                    <a16:creationId xmlns:a16="http://schemas.microsoft.com/office/drawing/2014/main" id="{24DE025E-992F-7EBE-79A1-86487971D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2192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EC99EB6-3E1A-C04E-ADB2-46AD93D1AA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" name="Picture 4">
            <a:extLst>
              <a:ext uri="{FF2B5EF4-FFF2-40B4-BE49-F238E27FC236}">
                <a16:creationId xmlns:a16="http://schemas.microsoft.com/office/drawing/2014/main" id="{0EBF3324-6CC4-B4D4-4341-FAFF7A6F1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3505200"/>
            <a:ext cx="57150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Object 2">
            <a:extLst>
              <a:ext uri="{FF2B5EF4-FFF2-40B4-BE49-F238E27FC236}">
                <a16:creationId xmlns:a16="http://schemas.microsoft.com/office/drawing/2014/main" id="{8D8CC9C2-274C-96BB-2622-578EC8F469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2336800"/>
          <a:ext cx="359092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200" imgH="419100" progId="Equation.3">
                  <p:embed/>
                </p:oleObj>
              </mc:Choice>
              <mc:Fallback>
                <p:oleObj name="Equation" r:id="rId6" imgW="1346200" imgH="419100" progId="Equation.3">
                  <p:embed/>
                  <p:pic>
                    <p:nvPicPr>
                      <p:cNvPr id="28" name="Object 2">
                        <a:extLst>
                          <a:ext uri="{FF2B5EF4-FFF2-40B4-BE49-F238E27FC236}">
                            <a16:creationId xmlns:a16="http://schemas.microsoft.com/office/drawing/2014/main" id="{8D8CC9C2-274C-96BB-2622-578EC8F469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336800"/>
                        <a:ext cx="3590925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>
            <a:extLst>
              <a:ext uri="{FF2B5EF4-FFF2-40B4-BE49-F238E27FC236}">
                <a16:creationId xmlns:a16="http://schemas.microsoft.com/office/drawing/2014/main" id="{3089A94A-5B41-4F00-D020-DD61F8B608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570413"/>
          <a:ext cx="708660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90900" imgH="457200" progId="Equation.3">
                  <p:embed/>
                </p:oleObj>
              </mc:Choice>
              <mc:Fallback>
                <p:oleObj name="Equation" r:id="rId8" imgW="3390900" imgH="457200" progId="Equation.3">
                  <p:embed/>
                  <p:pic>
                    <p:nvPicPr>
                      <p:cNvPr id="30" name="Object 2">
                        <a:extLst>
                          <a:ext uri="{FF2B5EF4-FFF2-40B4-BE49-F238E27FC236}">
                            <a16:creationId xmlns:a16="http://schemas.microsoft.com/office/drawing/2014/main" id="{3089A94A-5B41-4F00-D020-DD61F8B608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0413"/>
                        <a:ext cx="7086600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2">
            <a:extLst>
              <a:ext uri="{FF2B5EF4-FFF2-40B4-BE49-F238E27FC236}">
                <a16:creationId xmlns:a16="http://schemas.microsoft.com/office/drawing/2014/main" id="{907A7057-51B8-3167-2758-B3C68CE91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578008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2400" b="1" i="1" dirty="0">
                <a:solidFill>
                  <a:srgbClr val="FF0000"/>
                </a:solidFill>
              </a:rPr>
              <a:t>How was the work developed by the engine related to the heat supplied (amount of coal burned)?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4624B90-9C5A-0922-84C9-A4D8F6A13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7467600" cy="900112"/>
          </a:xfrm>
        </p:spPr>
        <p:txBody>
          <a:bodyPr/>
          <a:lstStyle/>
          <a:p>
            <a:r>
              <a:rPr lang="en-IN" altLang="en-US" sz="2800" dirty="0"/>
              <a:t>Prime Mover Options for Light Vehicles in 2020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1F1D9288-B01C-B023-B686-E41011A7C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1219200"/>
            <a:ext cx="81629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2" name="Group 38">
            <a:extLst>
              <a:ext uri="{FF2B5EF4-FFF2-40B4-BE49-F238E27FC236}">
                <a16:creationId xmlns:a16="http://schemas.microsoft.com/office/drawing/2014/main" id="{3871D262-0385-3B0C-7DA7-89FE9F289B3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7653" name="Group 19">
              <a:extLst>
                <a:ext uri="{FF2B5EF4-FFF2-40B4-BE49-F238E27FC236}">
                  <a16:creationId xmlns:a16="http://schemas.microsoft.com/office/drawing/2014/main" id="{473F6FDD-3389-AE99-7683-70E26AA1AB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7655" name="Group 8">
                <a:extLst>
                  <a:ext uri="{FF2B5EF4-FFF2-40B4-BE49-F238E27FC236}">
                    <a16:creationId xmlns:a16="http://schemas.microsoft.com/office/drawing/2014/main" id="{C28650FB-05B5-2155-7830-8522438C15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7657" name="Group 9">
                  <a:extLst>
                    <a:ext uri="{FF2B5EF4-FFF2-40B4-BE49-F238E27FC236}">
                      <a16:creationId xmlns:a16="http://schemas.microsoft.com/office/drawing/2014/main" id="{459628CB-6B61-5326-261B-C49F75F8F5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7667" name="Rectangle 10">
                    <a:extLst>
                      <a:ext uri="{FF2B5EF4-FFF2-40B4-BE49-F238E27FC236}">
                        <a16:creationId xmlns:a16="http://schemas.microsoft.com/office/drawing/2014/main" id="{CCE422F4-0A28-148C-5332-F4D24F503B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7668" name="Rectangle 11">
                    <a:extLst>
                      <a:ext uri="{FF2B5EF4-FFF2-40B4-BE49-F238E27FC236}">
                        <a16:creationId xmlns:a16="http://schemas.microsoft.com/office/drawing/2014/main" id="{FF126EE1-417D-D22F-6315-277163E0D7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7658" name="Group 12">
                  <a:extLst>
                    <a:ext uri="{FF2B5EF4-FFF2-40B4-BE49-F238E27FC236}">
                      <a16:creationId xmlns:a16="http://schemas.microsoft.com/office/drawing/2014/main" id="{9ADB713C-A745-AC0E-53A3-C362C871B2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7665" name="Rectangle 13">
                    <a:extLst>
                      <a:ext uri="{FF2B5EF4-FFF2-40B4-BE49-F238E27FC236}">
                        <a16:creationId xmlns:a16="http://schemas.microsoft.com/office/drawing/2014/main" id="{14B1CD9E-928B-9559-053C-08E5827EA3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7666" name="Rectangle 14">
                    <a:extLst>
                      <a:ext uri="{FF2B5EF4-FFF2-40B4-BE49-F238E27FC236}">
                        <a16:creationId xmlns:a16="http://schemas.microsoft.com/office/drawing/2014/main" id="{9F05C04C-5497-9473-0F9E-22ED99D344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7659" name="Group 15">
                  <a:extLst>
                    <a:ext uri="{FF2B5EF4-FFF2-40B4-BE49-F238E27FC236}">
                      <a16:creationId xmlns:a16="http://schemas.microsoft.com/office/drawing/2014/main" id="{4DB15861-FB67-BCB2-2052-33DCE61E22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7663" name="Rectangle 16">
                    <a:extLst>
                      <a:ext uri="{FF2B5EF4-FFF2-40B4-BE49-F238E27FC236}">
                        <a16:creationId xmlns:a16="http://schemas.microsoft.com/office/drawing/2014/main" id="{1C98BD30-A7A6-0CEA-774D-01A01BD4E2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7664" name="Rectangle 17">
                    <a:extLst>
                      <a:ext uri="{FF2B5EF4-FFF2-40B4-BE49-F238E27FC236}">
                        <a16:creationId xmlns:a16="http://schemas.microsoft.com/office/drawing/2014/main" id="{EE76FCC5-24FB-EAC6-521E-EC83299D5F6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7660" name="Group 18">
                  <a:extLst>
                    <a:ext uri="{FF2B5EF4-FFF2-40B4-BE49-F238E27FC236}">
                      <a16:creationId xmlns:a16="http://schemas.microsoft.com/office/drawing/2014/main" id="{43D4345D-E99B-23DE-CA0C-B0C418892F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7661" name="Rectangle 19">
                    <a:extLst>
                      <a:ext uri="{FF2B5EF4-FFF2-40B4-BE49-F238E27FC236}">
                        <a16:creationId xmlns:a16="http://schemas.microsoft.com/office/drawing/2014/main" id="{7DAA479E-C89F-8AF0-2BD1-05035F5CA6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7662" name="Rectangle 20">
                    <a:extLst>
                      <a:ext uri="{FF2B5EF4-FFF2-40B4-BE49-F238E27FC236}">
                        <a16:creationId xmlns:a16="http://schemas.microsoft.com/office/drawing/2014/main" id="{4577F4FF-FDD5-40AE-D0BD-72C539EE3C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A61190CB-015C-AB74-7031-BB138E83F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765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F126A14-1E61-FB90-DA45-3E4A694E39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7FF-E801-8571-9242-79154FB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dirty="0"/>
              <a:t>Fuel Economy Targets</a:t>
            </a:r>
            <a:endParaRPr lang="en-IN" sz="2800" dirty="0"/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7E18792A-036C-78B9-BCAD-966DA40FE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2C1CA208-D1E5-BF27-9880-AB3F861E8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C3A2E64B-47B7-8156-2DC9-D56E62564C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B78AAB5B-49F8-1726-FC1B-0838855BCF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>
                    <a:extLst>
                      <a:ext uri="{FF2B5EF4-FFF2-40B4-BE49-F238E27FC236}">
                        <a16:creationId xmlns:a16="http://schemas.microsoft.com/office/drawing/2014/main" id="{8A1B3950-5233-D7E3-5397-394714DEE2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>
                    <a:extLst>
                      <a:ext uri="{FF2B5EF4-FFF2-40B4-BE49-F238E27FC236}">
                        <a16:creationId xmlns:a16="http://schemas.microsoft.com/office/drawing/2014/main" id="{B38C6897-1007-9A2B-2CA5-AB3C5EFAC9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>
                  <a:extLst>
                    <a:ext uri="{FF2B5EF4-FFF2-40B4-BE49-F238E27FC236}">
                      <a16:creationId xmlns:a16="http://schemas.microsoft.com/office/drawing/2014/main" id="{F2CC580D-D611-EEEC-91B3-530D6D5927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>
                    <a:extLst>
                      <a:ext uri="{FF2B5EF4-FFF2-40B4-BE49-F238E27FC236}">
                        <a16:creationId xmlns:a16="http://schemas.microsoft.com/office/drawing/2014/main" id="{81C1159E-A369-299A-9CE3-1022EC0EE1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>
                    <a:extLst>
                      <a:ext uri="{FF2B5EF4-FFF2-40B4-BE49-F238E27FC236}">
                        <a16:creationId xmlns:a16="http://schemas.microsoft.com/office/drawing/2014/main" id="{78736196-E168-C283-44AC-31A8DCE6C4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>
                  <a:extLst>
                    <a:ext uri="{FF2B5EF4-FFF2-40B4-BE49-F238E27FC236}">
                      <a16:creationId xmlns:a16="http://schemas.microsoft.com/office/drawing/2014/main" id="{7BFA6B3E-D254-98CD-F023-B49A4A1DED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6">
                    <a:extLst>
                      <a:ext uri="{FF2B5EF4-FFF2-40B4-BE49-F238E27FC236}">
                        <a16:creationId xmlns:a16="http://schemas.microsoft.com/office/drawing/2014/main" id="{42E193DB-BD7D-4BE9-8E83-DB942E4773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7">
                    <a:extLst>
                      <a:ext uri="{FF2B5EF4-FFF2-40B4-BE49-F238E27FC236}">
                        <a16:creationId xmlns:a16="http://schemas.microsoft.com/office/drawing/2014/main" id="{E02EB83F-AFC2-BDFB-C936-B3F46BF4F6F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>
                  <a:extLst>
                    <a:ext uri="{FF2B5EF4-FFF2-40B4-BE49-F238E27FC236}">
                      <a16:creationId xmlns:a16="http://schemas.microsoft.com/office/drawing/2014/main" id="{26D9C226-A6C4-674C-05BB-45DAD87273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>
                    <a:extLst>
                      <a:ext uri="{FF2B5EF4-FFF2-40B4-BE49-F238E27FC236}">
                        <a16:creationId xmlns:a16="http://schemas.microsoft.com/office/drawing/2014/main" id="{D38D49FF-1682-4956-4D41-20BD8470C2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>
                    <a:extLst>
                      <a:ext uri="{FF2B5EF4-FFF2-40B4-BE49-F238E27FC236}">
                        <a16:creationId xmlns:a16="http://schemas.microsoft.com/office/drawing/2014/main" id="{3C0D3692-EFC1-CB20-90CC-B29A075097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925909D0-6AC3-2F89-E133-CED36F019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B435D89-4F75-842B-BFEF-FA5B7E6B5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8E52BEA-68F1-7821-0826-0194B0BF8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76" y="1669473"/>
            <a:ext cx="8643936" cy="511232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02703B-649A-52F7-82AF-C0C5CB38178A}"/>
              </a:ext>
            </a:extLst>
          </p:cNvPr>
          <p:cNvSpPr/>
          <p:nvPr/>
        </p:nvSpPr>
        <p:spPr>
          <a:xfrm>
            <a:off x="3200400" y="2507673"/>
            <a:ext cx="28194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1D7563-5520-5D7F-D80D-09EB610083DB}"/>
              </a:ext>
            </a:extLst>
          </p:cNvPr>
          <p:cNvSpPr/>
          <p:nvPr/>
        </p:nvSpPr>
        <p:spPr>
          <a:xfrm>
            <a:off x="7010400" y="2477300"/>
            <a:ext cx="1812924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40EF468-473A-441D-721F-F140DCA5507B}"/>
                  </a:ext>
                </a:extLst>
              </p14:cNvPr>
              <p14:cNvContentPartPr/>
              <p14:nvPr/>
            </p14:nvContentPartPr>
            <p14:xfrm>
              <a:off x="3742920" y="957600"/>
              <a:ext cx="2774880" cy="9550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40EF468-473A-441D-721F-F140DCA5507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3560" y="948240"/>
                <a:ext cx="2793600" cy="97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63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7FF-E801-8571-9242-79154FB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5562600" cy="1143000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5194"/>
                </a:solidFill>
                <a:latin typeface="Times New Roman" panose="02020603050405020304" pitchFamily="18" charset="0"/>
              </a:rPr>
              <a:t>Strategic zones of improvements for SI Engine </a:t>
            </a:r>
            <a:endParaRPr lang="en-IN" sz="2800" dirty="0"/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7E18792A-036C-78B9-BCAD-966DA40FE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2C1CA208-D1E5-BF27-9880-AB3F861E8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C3A2E64B-47B7-8156-2DC9-D56E62564C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B78AAB5B-49F8-1726-FC1B-0838855BCF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>
                    <a:extLst>
                      <a:ext uri="{FF2B5EF4-FFF2-40B4-BE49-F238E27FC236}">
                        <a16:creationId xmlns:a16="http://schemas.microsoft.com/office/drawing/2014/main" id="{8A1B3950-5233-D7E3-5397-394714DEE2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>
                    <a:extLst>
                      <a:ext uri="{FF2B5EF4-FFF2-40B4-BE49-F238E27FC236}">
                        <a16:creationId xmlns:a16="http://schemas.microsoft.com/office/drawing/2014/main" id="{B38C6897-1007-9A2B-2CA5-AB3C5EFAC9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>
                  <a:extLst>
                    <a:ext uri="{FF2B5EF4-FFF2-40B4-BE49-F238E27FC236}">
                      <a16:creationId xmlns:a16="http://schemas.microsoft.com/office/drawing/2014/main" id="{F2CC580D-D611-EEEC-91B3-530D6D5927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>
                    <a:extLst>
                      <a:ext uri="{FF2B5EF4-FFF2-40B4-BE49-F238E27FC236}">
                        <a16:creationId xmlns:a16="http://schemas.microsoft.com/office/drawing/2014/main" id="{81C1159E-A369-299A-9CE3-1022EC0EE1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>
                    <a:extLst>
                      <a:ext uri="{FF2B5EF4-FFF2-40B4-BE49-F238E27FC236}">
                        <a16:creationId xmlns:a16="http://schemas.microsoft.com/office/drawing/2014/main" id="{78736196-E168-C283-44AC-31A8DCE6C4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>
                  <a:extLst>
                    <a:ext uri="{FF2B5EF4-FFF2-40B4-BE49-F238E27FC236}">
                      <a16:creationId xmlns:a16="http://schemas.microsoft.com/office/drawing/2014/main" id="{7BFA6B3E-D254-98CD-F023-B49A4A1DED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6">
                    <a:extLst>
                      <a:ext uri="{FF2B5EF4-FFF2-40B4-BE49-F238E27FC236}">
                        <a16:creationId xmlns:a16="http://schemas.microsoft.com/office/drawing/2014/main" id="{42E193DB-BD7D-4BE9-8E83-DB942E4773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7">
                    <a:extLst>
                      <a:ext uri="{FF2B5EF4-FFF2-40B4-BE49-F238E27FC236}">
                        <a16:creationId xmlns:a16="http://schemas.microsoft.com/office/drawing/2014/main" id="{E02EB83F-AFC2-BDFB-C936-B3F46BF4F6F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>
                  <a:extLst>
                    <a:ext uri="{FF2B5EF4-FFF2-40B4-BE49-F238E27FC236}">
                      <a16:creationId xmlns:a16="http://schemas.microsoft.com/office/drawing/2014/main" id="{26D9C226-A6C4-674C-05BB-45DAD87273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>
                    <a:extLst>
                      <a:ext uri="{FF2B5EF4-FFF2-40B4-BE49-F238E27FC236}">
                        <a16:creationId xmlns:a16="http://schemas.microsoft.com/office/drawing/2014/main" id="{D38D49FF-1682-4956-4D41-20BD8470C2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>
                    <a:extLst>
                      <a:ext uri="{FF2B5EF4-FFF2-40B4-BE49-F238E27FC236}">
                        <a16:creationId xmlns:a16="http://schemas.microsoft.com/office/drawing/2014/main" id="{3C0D3692-EFC1-CB20-90CC-B29A075097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925909D0-6AC3-2F89-E133-CED36F019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B435D89-4F75-842B-BFEF-FA5B7E6B5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65E5E2C-7BBF-5E6C-D4A0-411F65D48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857" y="1527629"/>
            <a:ext cx="7257143" cy="494937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D0C0E63-7DC8-9328-E1B6-D1F6FC09C8C7}"/>
              </a:ext>
            </a:extLst>
          </p:cNvPr>
          <p:cNvSpPr txBox="1"/>
          <p:nvPr/>
        </p:nvSpPr>
        <p:spPr>
          <a:xfrm>
            <a:off x="5620657" y="4419600"/>
            <a:ext cx="2837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Zone of Partial Loads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51B8BB-5B6C-8DDA-05DC-8D1981CE926F}"/>
              </a:ext>
            </a:extLst>
          </p:cNvPr>
          <p:cNvSpPr txBox="1"/>
          <p:nvPr/>
        </p:nvSpPr>
        <p:spPr>
          <a:xfrm>
            <a:off x="533400" y="1371600"/>
            <a:ext cx="28375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Zone of High Torque @Low Speed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D189F0-60A2-4E2E-92FD-AC629C855A77}"/>
              </a:ext>
            </a:extLst>
          </p:cNvPr>
          <p:cNvSpPr txBox="1"/>
          <p:nvPr/>
        </p:nvSpPr>
        <p:spPr>
          <a:xfrm>
            <a:off x="3084966" y="3657600"/>
            <a:ext cx="30872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Zone of High Torque @Mid Speed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097228-43E5-ECEE-467E-EA6BF9820DDB}"/>
              </a:ext>
            </a:extLst>
          </p:cNvPr>
          <p:cNvSpPr txBox="1"/>
          <p:nvPr/>
        </p:nvSpPr>
        <p:spPr>
          <a:xfrm>
            <a:off x="5925457" y="2052935"/>
            <a:ext cx="2837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Zone of High Load</a:t>
            </a:r>
          </a:p>
        </p:txBody>
      </p:sp>
    </p:spTree>
    <p:extLst>
      <p:ext uri="{BB962C8B-B14F-4D97-AF65-F5344CB8AC3E}">
        <p14:creationId xmlns:p14="http://schemas.microsoft.com/office/powerpoint/2010/main" val="429116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7FF-E801-8571-9242-79154FB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5562600" cy="1143000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5194"/>
                </a:solidFill>
                <a:latin typeface="Times New Roman" panose="02020603050405020304" pitchFamily="18" charset="0"/>
              </a:rPr>
              <a:t>Strategic zones of improvements for SI Engine </a:t>
            </a:r>
            <a:endParaRPr lang="en-IN" sz="2800" dirty="0"/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7E18792A-036C-78B9-BCAD-966DA40FE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2C1CA208-D1E5-BF27-9880-AB3F861E8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C3A2E64B-47B7-8156-2DC9-D56E62564C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B78AAB5B-49F8-1726-FC1B-0838855BCF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>
                    <a:extLst>
                      <a:ext uri="{FF2B5EF4-FFF2-40B4-BE49-F238E27FC236}">
                        <a16:creationId xmlns:a16="http://schemas.microsoft.com/office/drawing/2014/main" id="{8A1B3950-5233-D7E3-5397-394714DEE2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>
                    <a:extLst>
                      <a:ext uri="{FF2B5EF4-FFF2-40B4-BE49-F238E27FC236}">
                        <a16:creationId xmlns:a16="http://schemas.microsoft.com/office/drawing/2014/main" id="{B38C6897-1007-9A2B-2CA5-AB3C5EFAC9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>
                  <a:extLst>
                    <a:ext uri="{FF2B5EF4-FFF2-40B4-BE49-F238E27FC236}">
                      <a16:creationId xmlns:a16="http://schemas.microsoft.com/office/drawing/2014/main" id="{F2CC580D-D611-EEEC-91B3-530D6D5927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>
                    <a:extLst>
                      <a:ext uri="{FF2B5EF4-FFF2-40B4-BE49-F238E27FC236}">
                        <a16:creationId xmlns:a16="http://schemas.microsoft.com/office/drawing/2014/main" id="{81C1159E-A369-299A-9CE3-1022EC0EE1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>
                    <a:extLst>
                      <a:ext uri="{FF2B5EF4-FFF2-40B4-BE49-F238E27FC236}">
                        <a16:creationId xmlns:a16="http://schemas.microsoft.com/office/drawing/2014/main" id="{78736196-E168-C283-44AC-31A8DCE6C4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>
                  <a:extLst>
                    <a:ext uri="{FF2B5EF4-FFF2-40B4-BE49-F238E27FC236}">
                      <a16:creationId xmlns:a16="http://schemas.microsoft.com/office/drawing/2014/main" id="{7BFA6B3E-D254-98CD-F023-B49A4A1DED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6">
                    <a:extLst>
                      <a:ext uri="{FF2B5EF4-FFF2-40B4-BE49-F238E27FC236}">
                        <a16:creationId xmlns:a16="http://schemas.microsoft.com/office/drawing/2014/main" id="{42E193DB-BD7D-4BE9-8E83-DB942E4773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7">
                    <a:extLst>
                      <a:ext uri="{FF2B5EF4-FFF2-40B4-BE49-F238E27FC236}">
                        <a16:creationId xmlns:a16="http://schemas.microsoft.com/office/drawing/2014/main" id="{E02EB83F-AFC2-BDFB-C936-B3F46BF4F6F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>
                  <a:extLst>
                    <a:ext uri="{FF2B5EF4-FFF2-40B4-BE49-F238E27FC236}">
                      <a16:creationId xmlns:a16="http://schemas.microsoft.com/office/drawing/2014/main" id="{26D9C226-A6C4-674C-05BB-45DAD87273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>
                    <a:extLst>
                      <a:ext uri="{FF2B5EF4-FFF2-40B4-BE49-F238E27FC236}">
                        <a16:creationId xmlns:a16="http://schemas.microsoft.com/office/drawing/2014/main" id="{D38D49FF-1682-4956-4D41-20BD8470C2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>
                    <a:extLst>
                      <a:ext uri="{FF2B5EF4-FFF2-40B4-BE49-F238E27FC236}">
                        <a16:creationId xmlns:a16="http://schemas.microsoft.com/office/drawing/2014/main" id="{3C0D3692-EFC1-CB20-90CC-B29A075097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925909D0-6AC3-2F89-E133-CED36F019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B435D89-4F75-842B-BFEF-FA5B7E6B5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65E5E2C-7BBF-5E6C-D4A0-411F65D48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857" y="1527629"/>
            <a:ext cx="7257143" cy="494937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D0C0E63-7DC8-9328-E1B6-D1F6FC09C8C7}"/>
              </a:ext>
            </a:extLst>
          </p:cNvPr>
          <p:cNvSpPr txBox="1"/>
          <p:nvPr/>
        </p:nvSpPr>
        <p:spPr>
          <a:xfrm>
            <a:off x="5620657" y="4419600"/>
            <a:ext cx="2837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Negative</a:t>
            </a:r>
            <a:r>
              <a:rPr lang="en-IN" sz="2400" b="0" i="0" u="none" strike="noStrike" dirty="0">
                <a:solidFill>
                  <a:srgbClr val="FF0000"/>
                </a:solidFill>
                <a:latin typeface="Times New Roman" panose="02020603050405020304" pitchFamily="18" charset="0"/>
              </a:rPr>
              <a:t> Work Cycle</a:t>
            </a:r>
            <a:endParaRPr lang="en-IN" sz="24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51B8BB-5B6C-8DDA-05DC-8D1981CE926F}"/>
              </a:ext>
            </a:extLst>
          </p:cNvPr>
          <p:cNvSpPr txBox="1"/>
          <p:nvPr/>
        </p:nvSpPr>
        <p:spPr>
          <a:xfrm>
            <a:off x="533400" y="1371600"/>
            <a:ext cx="28375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Low Thermal Efficiency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D189F0-60A2-4E2E-92FD-AC629C855A77}"/>
              </a:ext>
            </a:extLst>
          </p:cNvPr>
          <p:cNvSpPr txBox="1"/>
          <p:nvPr/>
        </p:nvSpPr>
        <p:spPr>
          <a:xfrm>
            <a:off x="3084966" y="3657600"/>
            <a:ext cx="30872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Low Thermal Efficiency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097228-43E5-ECEE-467E-EA6BF9820DDB}"/>
              </a:ext>
            </a:extLst>
          </p:cNvPr>
          <p:cNvSpPr txBox="1"/>
          <p:nvPr/>
        </p:nvSpPr>
        <p:spPr>
          <a:xfrm>
            <a:off x="5562600" y="1981200"/>
            <a:ext cx="28375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High thermal Stresses</a:t>
            </a:r>
          </a:p>
        </p:txBody>
      </p:sp>
    </p:spTree>
    <p:extLst>
      <p:ext uri="{BB962C8B-B14F-4D97-AF65-F5344CB8AC3E}">
        <p14:creationId xmlns:p14="http://schemas.microsoft.com/office/powerpoint/2010/main" val="41575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7FF-E801-8571-9242-79154FB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r>
              <a:rPr lang="en-US" sz="2800" dirty="0"/>
              <a:t>Main Technological Issues to be Investigated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F796-9B47-2B46-A004-772ED027A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30" y="1264024"/>
            <a:ext cx="8448070" cy="5060576"/>
          </a:xfrm>
        </p:spPr>
        <p:txBody>
          <a:bodyPr/>
          <a:lstStyle/>
          <a:p>
            <a:r>
              <a:rPr lang="en-US" sz="2400" dirty="0"/>
              <a:t>Combustion management and air charging systems.</a:t>
            </a:r>
          </a:p>
          <a:p>
            <a:r>
              <a:rPr lang="en-US" sz="2400" dirty="0"/>
              <a:t>The key elements for improving:</a:t>
            </a:r>
          </a:p>
          <a:p>
            <a:r>
              <a:rPr lang="en-US" sz="2400" dirty="0"/>
              <a:t>Loss due to Negative Work Cycle</a:t>
            </a:r>
          </a:p>
          <a:p>
            <a:r>
              <a:rPr lang="en-US" sz="2400" dirty="0"/>
              <a:t>Efficiency loss due to Reduced Compression Ratio</a:t>
            </a:r>
          </a:p>
          <a:p>
            <a:r>
              <a:rPr lang="en-US" sz="2400" dirty="0"/>
              <a:t>Efficiency loss due to Knocking Damage controls</a:t>
            </a:r>
          </a:p>
          <a:p>
            <a:r>
              <a:rPr lang="en-US" sz="2400" dirty="0"/>
              <a:t>Efficiency loss due to control of thermal stresses at high loads.</a:t>
            </a:r>
          </a:p>
          <a:p>
            <a:r>
              <a:rPr lang="en-US" sz="2400" dirty="0"/>
              <a:t>The major Study/discussion is twofold: </a:t>
            </a:r>
          </a:p>
          <a:p>
            <a:r>
              <a:rPr lang="en-US" sz="2400" dirty="0"/>
              <a:t>Technological assessment for SI ICEs available in 2020  &amp; Future innovations.</a:t>
            </a:r>
          </a:p>
          <a:p>
            <a:r>
              <a:rPr lang="en-US" sz="2400" dirty="0"/>
              <a:t>Definition of a methodology to objectify the comparison between technological solutions for present and future. </a:t>
            </a:r>
            <a:endParaRPr lang="en-IN" sz="2400" dirty="0"/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7E18792A-036C-78B9-BCAD-966DA40FE7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2C1CA208-D1E5-BF27-9880-AB3F861E8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C3A2E64B-47B7-8156-2DC9-D56E62564C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B78AAB5B-49F8-1726-FC1B-0838855BCF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>
                    <a:extLst>
                      <a:ext uri="{FF2B5EF4-FFF2-40B4-BE49-F238E27FC236}">
                        <a16:creationId xmlns:a16="http://schemas.microsoft.com/office/drawing/2014/main" id="{8A1B3950-5233-D7E3-5397-394714DEE2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>
                    <a:extLst>
                      <a:ext uri="{FF2B5EF4-FFF2-40B4-BE49-F238E27FC236}">
                        <a16:creationId xmlns:a16="http://schemas.microsoft.com/office/drawing/2014/main" id="{B38C6897-1007-9A2B-2CA5-AB3C5EFAC9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>
                  <a:extLst>
                    <a:ext uri="{FF2B5EF4-FFF2-40B4-BE49-F238E27FC236}">
                      <a16:creationId xmlns:a16="http://schemas.microsoft.com/office/drawing/2014/main" id="{F2CC580D-D611-EEEC-91B3-530D6D5927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>
                    <a:extLst>
                      <a:ext uri="{FF2B5EF4-FFF2-40B4-BE49-F238E27FC236}">
                        <a16:creationId xmlns:a16="http://schemas.microsoft.com/office/drawing/2014/main" id="{81C1159E-A369-299A-9CE3-1022EC0EE1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>
                    <a:extLst>
                      <a:ext uri="{FF2B5EF4-FFF2-40B4-BE49-F238E27FC236}">
                        <a16:creationId xmlns:a16="http://schemas.microsoft.com/office/drawing/2014/main" id="{78736196-E168-C283-44AC-31A8DCE6C4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>
                  <a:extLst>
                    <a:ext uri="{FF2B5EF4-FFF2-40B4-BE49-F238E27FC236}">
                      <a16:creationId xmlns:a16="http://schemas.microsoft.com/office/drawing/2014/main" id="{7BFA6B3E-D254-98CD-F023-B49A4A1DED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6">
                    <a:extLst>
                      <a:ext uri="{FF2B5EF4-FFF2-40B4-BE49-F238E27FC236}">
                        <a16:creationId xmlns:a16="http://schemas.microsoft.com/office/drawing/2014/main" id="{42E193DB-BD7D-4BE9-8E83-DB942E4773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7">
                    <a:extLst>
                      <a:ext uri="{FF2B5EF4-FFF2-40B4-BE49-F238E27FC236}">
                        <a16:creationId xmlns:a16="http://schemas.microsoft.com/office/drawing/2014/main" id="{E02EB83F-AFC2-BDFB-C936-B3F46BF4F6F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>
                  <a:extLst>
                    <a:ext uri="{FF2B5EF4-FFF2-40B4-BE49-F238E27FC236}">
                      <a16:creationId xmlns:a16="http://schemas.microsoft.com/office/drawing/2014/main" id="{26D9C226-A6C4-674C-05BB-45DAD87273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>
                    <a:extLst>
                      <a:ext uri="{FF2B5EF4-FFF2-40B4-BE49-F238E27FC236}">
                        <a16:creationId xmlns:a16="http://schemas.microsoft.com/office/drawing/2014/main" id="{D38D49FF-1682-4956-4D41-20BD8470C2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>
                    <a:extLst>
                      <a:ext uri="{FF2B5EF4-FFF2-40B4-BE49-F238E27FC236}">
                        <a16:creationId xmlns:a16="http://schemas.microsoft.com/office/drawing/2014/main" id="{3C0D3692-EFC1-CB20-90CC-B29A075097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925909D0-6AC3-2F89-E133-CED36F019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B435D89-4F75-842B-BFEF-FA5B7E6B5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49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EA8E8573-8324-C464-30E7-F181E0494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45" y="129588"/>
            <a:ext cx="59483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2800" dirty="0">
                <a:solidFill>
                  <a:srgbClr val="000000"/>
                </a:solidFill>
                <a:latin typeface="+mj-lt"/>
              </a:rPr>
              <a:t>Real Engine cycle Vs Air Standard Otto Cycle</a:t>
            </a:r>
          </a:p>
        </p:txBody>
      </p:sp>
      <p:grpSp>
        <p:nvGrpSpPr>
          <p:cNvPr id="23555" name="Group 2">
            <a:extLst>
              <a:ext uri="{FF2B5EF4-FFF2-40B4-BE49-F238E27FC236}">
                <a16:creationId xmlns:a16="http://schemas.microsoft.com/office/drawing/2014/main" id="{C77B03C4-1F30-E7AE-813D-4F65BB7AC95E}"/>
              </a:ext>
            </a:extLst>
          </p:cNvPr>
          <p:cNvGrpSpPr>
            <a:grpSpLocks/>
          </p:cNvGrpSpPr>
          <p:nvPr/>
        </p:nvGrpSpPr>
        <p:grpSpPr bwMode="auto">
          <a:xfrm>
            <a:off x="192088" y="2628900"/>
            <a:ext cx="4773612" cy="3848100"/>
            <a:chOff x="637953" y="829340"/>
            <a:chExt cx="4774019" cy="3848986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2039424-4FE6-E9BA-DAF7-48E55F21A192}"/>
                </a:ext>
              </a:extLst>
            </p:cNvPr>
            <p:cNvCxnSpPr/>
            <p:nvPr/>
          </p:nvCxnSpPr>
          <p:spPr>
            <a:xfrm>
              <a:off x="1265068" y="829340"/>
              <a:ext cx="0" cy="3848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225A47D-6DE6-AE08-5817-61A1F4105C17}"/>
                </a:ext>
              </a:extLst>
            </p:cNvPr>
            <p:cNvCxnSpPr/>
            <p:nvPr/>
          </p:nvCxnSpPr>
          <p:spPr>
            <a:xfrm>
              <a:off x="637953" y="4168622"/>
              <a:ext cx="47740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91" name="TextBox 5">
              <a:extLst>
                <a:ext uri="{FF2B5EF4-FFF2-40B4-BE49-F238E27FC236}">
                  <a16:creationId xmlns:a16="http://schemas.microsoft.com/office/drawing/2014/main" id="{EA5E5C0A-11A0-1FCB-A7A7-647A54786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544" y="2030819"/>
              <a:ext cx="306520" cy="369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IN" altLang="en-US" sz="1800" i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</a:t>
              </a:r>
            </a:p>
          </p:txBody>
        </p:sp>
        <p:sp>
          <p:nvSpPr>
            <p:cNvPr id="23592" name="TextBox 6">
              <a:extLst>
                <a:ext uri="{FF2B5EF4-FFF2-40B4-BE49-F238E27FC236}">
                  <a16:creationId xmlns:a16="http://schemas.microsoft.com/office/drawing/2014/main" id="{6AD33B29-2A2A-4286-A150-CA34BB475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0775" y="4266460"/>
              <a:ext cx="3161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IN" altLang="en-US" sz="1800">
                  <a:solidFill>
                    <a:srgbClr val="000000"/>
                  </a:solidFill>
                  <a:latin typeface="Calibri" panose="020F0502020204030204" pitchFamily="34" charset="0"/>
                </a:rPr>
                <a:t>V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5F6E4B7-B25B-A427-587D-FD46D3E64134}"/>
                </a:ext>
              </a:extLst>
            </p:cNvPr>
            <p:cNvCxnSpPr>
              <a:stCxn id="23592" idx="3"/>
            </p:cNvCxnSpPr>
            <p:nvPr/>
          </p:nvCxnSpPr>
          <p:spPr>
            <a:xfrm>
              <a:off x="3386149" y="4451262"/>
              <a:ext cx="67474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0F7739F-A3D4-F0F4-30B1-FD9C23935981}"/>
                </a:ext>
              </a:extLst>
            </p:cNvPr>
            <p:cNvCxnSpPr>
              <a:stCxn id="23591" idx="0"/>
            </p:cNvCxnSpPr>
            <p:nvPr/>
          </p:nvCxnSpPr>
          <p:spPr>
            <a:xfrm flipH="1" flipV="1">
              <a:off x="917377" y="1339045"/>
              <a:ext cx="1427" cy="691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6" name="Group 9">
            <a:extLst>
              <a:ext uri="{FF2B5EF4-FFF2-40B4-BE49-F238E27FC236}">
                <a16:creationId xmlns:a16="http://schemas.microsoft.com/office/drawing/2014/main" id="{DA691BF5-0FDC-46F3-3063-F2BA2D87C074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03513"/>
            <a:ext cx="3125787" cy="2925762"/>
            <a:chOff x="1860698" y="733646"/>
            <a:chExt cx="3125972" cy="292644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4B0FD18-922F-EB84-0BC4-9310AA8F70F0}"/>
                </a:ext>
              </a:extLst>
            </p:cNvPr>
            <p:cNvSpPr/>
            <p:nvPr/>
          </p:nvSpPr>
          <p:spPr>
            <a:xfrm>
              <a:off x="1860698" y="2764535"/>
              <a:ext cx="3125972" cy="895560"/>
            </a:xfrm>
            <a:custGeom>
              <a:avLst/>
              <a:gdLst>
                <a:gd name="connsiteX0" fmla="*/ 3125972 w 3125972"/>
                <a:gd name="connsiteY0" fmla="*/ 1222744 h 1225240"/>
                <a:gd name="connsiteX1" fmla="*/ 2339162 w 3125972"/>
                <a:gd name="connsiteY1" fmla="*/ 1180214 h 1225240"/>
                <a:gd name="connsiteX2" fmla="*/ 1360967 w 3125972"/>
                <a:gd name="connsiteY2" fmla="*/ 914400 h 1225240"/>
                <a:gd name="connsiteX3" fmla="*/ 669851 w 3125972"/>
                <a:gd name="connsiteY3" fmla="*/ 542260 h 1225240"/>
                <a:gd name="connsiteX4" fmla="*/ 0 w 3125972"/>
                <a:gd name="connsiteY4" fmla="*/ 0 h 122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5972" h="1225240">
                  <a:moveTo>
                    <a:pt x="3125972" y="1222744"/>
                  </a:moveTo>
                  <a:cubicBezTo>
                    <a:pt x="2879651" y="1227174"/>
                    <a:pt x="2633330" y="1231605"/>
                    <a:pt x="2339162" y="1180214"/>
                  </a:cubicBezTo>
                  <a:cubicBezTo>
                    <a:pt x="2044994" y="1128823"/>
                    <a:pt x="1639185" y="1020726"/>
                    <a:pt x="1360967" y="914400"/>
                  </a:cubicBezTo>
                  <a:cubicBezTo>
                    <a:pt x="1082748" y="808074"/>
                    <a:pt x="896679" y="694660"/>
                    <a:pt x="669851" y="542260"/>
                  </a:cubicBezTo>
                  <a:cubicBezTo>
                    <a:pt x="443023" y="389860"/>
                    <a:pt x="221511" y="194930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D3C5FBB-EDB9-8020-2DA2-AC2AFC13E048}"/>
                </a:ext>
              </a:extLst>
            </p:cNvPr>
            <p:cNvCxnSpPr/>
            <p:nvPr/>
          </p:nvCxnSpPr>
          <p:spPr>
            <a:xfrm flipV="1">
              <a:off x="1860698" y="744761"/>
              <a:ext cx="0" cy="201977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8B2AC72-48D7-72CC-0128-27ECC0AE3F44}"/>
                </a:ext>
              </a:extLst>
            </p:cNvPr>
            <p:cNvSpPr/>
            <p:nvPr/>
          </p:nvSpPr>
          <p:spPr>
            <a:xfrm>
              <a:off x="1871811" y="733646"/>
              <a:ext cx="3114859" cy="2499312"/>
            </a:xfrm>
            <a:custGeom>
              <a:avLst/>
              <a:gdLst>
                <a:gd name="connsiteX0" fmla="*/ 0 w 3115339"/>
                <a:gd name="connsiteY0" fmla="*/ 0 h 2243470"/>
                <a:gd name="connsiteX1" fmla="*/ 489097 w 3115339"/>
                <a:gd name="connsiteY1" fmla="*/ 669851 h 2243470"/>
                <a:gd name="connsiteX2" fmla="*/ 1297172 w 3115339"/>
                <a:gd name="connsiteY2" fmla="*/ 1392865 h 2243470"/>
                <a:gd name="connsiteX3" fmla="*/ 2296632 w 3115339"/>
                <a:gd name="connsiteY3" fmla="*/ 1988288 h 2243470"/>
                <a:gd name="connsiteX4" fmla="*/ 3115339 w 3115339"/>
                <a:gd name="connsiteY4" fmla="*/ 2243470 h 224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5339" h="2243470">
                  <a:moveTo>
                    <a:pt x="0" y="0"/>
                  </a:moveTo>
                  <a:cubicBezTo>
                    <a:pt x="136451" y="218853"/>
                    <a:pt x="272902" y="437707"/>
                    <a:pt x="489097" y="669851"/>
                  </a:cubicBezTo>
                  <a:cubicBezTo>
                    <a:pt x="705292" y="901995"/>
                    <a:pt x="995916" y="1173126"/>
                    <a:pt x="1297172" y="1392865"/>
                  </a:cubicBezTo>
                  <a:cubicBezTo>
                    <a:pt x="1598428" y="1612605"/>
                    <a:pt x="1993604" y="1846521"/>
                    <a:pt x="2296632" y="1988288"/>
                  </a:cubicBezTo>
                  <a:cubicBezTo>
                    <a:pt x="2599660" y="2130056"/>
                    <a:pt x="2857499" y="2186763"/>
                    <a:pt x="3115339" y="224347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F01AF13-9A4C-F646-F60C-AE1A8C1B2469}"/>
                </a:ext>
              </a:extLst>
            </p:cNvPr>
            <p:cNvCxnSpPr>
              <a:stCxn id="13" idx="4"/>
            </p:cNvCxnSpPr>
            <p:nvPr/>
          </p:nvCxnSpPr>
          <p:spPr>
            <a:xfrm>
              <a:off x="4986670" y="3232958"/>
              <a:ext cx="0" cy="42713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57" name="TextBox 14">
            <a:extLst>
              <a:ext uri="{FF2B5EF4-FFF2-40B4-BE49-F238E27FC236}">
                <a16:creationId xmlns:a16="http://schemas.microsoft.com/office/drawing/2014/main" id="{7CE0FA8A-9FC7-6C6F-31EE-D542AA281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511425"/>
            <a:ext cx="184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800">
                <a:solidFill>
                  <a:srgbClr val="000000"/>
                </a:solidFill>
                <a:latin typeface="Calibri" panose="020F0502020204030204" pitchFamily="34" charset="0"/>
              </a:rPr>
              <a:t>Air-standard cycle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7457E1-5C0C-471E-9B5C-F4964A85E423}"/>
              </a:ext>
            </a:extLst>
          </p:cNvPr>
          <p:cNvCxnSpPr>
            <a:stCxn id="23557" idx="1"/>
          </p:cNvCxnSpPr>
          <p:nvPr/>
        </p:nvCxnSpPr>
        <p:spPr>
          <a:xfrm flipH="1">
            <a:off x="1466850" y="2697163"/>
            <a:ext cx="585788" cy="227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2A2A9C0-D8BF-A7CA-6B42-ED908D102AC9}"/>
              </a:ext>
            </a:extLst>
          </p:cNvPr>
          <p:cNvGrpSpPr>
            <a:grpSpLocks/>
          </p:cNvGrpSpPr>
          <p:nvPr/>
        </p:nvGrpSpPr>
        <p:grpSpPr bwMode="auto">
          <a:xfrm>
            <a:off x="1360488" y="3316288"/>
            <a:ext cx="3078162" cy="2330450"/>
            <a:chOff x="1823316" y="1501050"/>
            <a:chExt cx="3078289" cy="232981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F69671-874A-4004-DCBE-AFE2DD47E481}"/>
                </a:ext>
              </a:extLst>
            </p:cNvPr>
            <p:cNvSpPr/>
            <p:nvPr/>
          </p:nvSpPr>
          <p:spPr>
            <a:xfrm>
              <a:off x="1823316" y="2292997"/>
              <a:ext cx="3078289" cy="1537871"/>
            </a:xfrm>
            <a:custGeom>
              <a:avLst/>
              <a:gdLst>
                <a:gd name="connsiteX0" fmla="*/ 414719 w 3149174"/>
                <a:gd name="connsiteY0" fmla="*/ 90876 h 1537369"/>
                <a:gd name="connsiteX1" fmla="*/ 882552 w 3149174"/>
                <a:gd name="connsiteY1" fmla="*/ 431118 h 1537369"/>
                <a:gd name="connsiteX2" fmla="*/ 1339752 w 3149174"/>
                <a:gd name="connsiteY2" fmla="*/ 696932 h 1537369"/>
                <a:gd name="connsiteX3" fmla="*/ 1967072 w 3149174"/>
                <a:gd name="connsiteY3" fmla="*/ 973378 h 1537369"/>
                <a:gd name="connsiteX4" fmla="*/ 2286049 w 3149174"/>
                <a:gd name="connsiteY4" fmla="*/ 1079704 h 1537369"/>
                <a:gd name="connsiteX5" fmla="*/ 2700719 w 3149174"/>
                <a:gd name="connsiteY5" fmla="*/ 1175397 h 1537369"/>
                <a:gd name="connsiteX6" fmla="*/ 3147286 w 3149174"/>
                <a:gd name="connsiteY6" fmla="*/ 1441211 h 1537369"/>
                <a:gd name="connsiteX7" fmla="*/ 2817677 w 3149174"/>
                <a:gd name="connsiteY7" fmla="*/ 1536904 h 1537369"/>
                <a:gd name="connsiteX8" fmla="*/ 1850114 w 3149174"/>
                <a:gd name="connsiteY8" fmla="*/ 1409313 h 1537369"/>
                <a:gd name="connsiteX9" fmla="*/ 1137733 w 3149174"/>
                <a:gd name="connsiteY9" fmla="*/ 1239192 h 1537369"/>
                <a:gd name="connsiteX10" fmla="*/ 457249 w 3149174"/>
                <a:gd name="connsiteY10" fmla="*/ 984011 h 1537369"/>
                <a:gd name="connsiteX11" fmla="*/ 127640 w 3149174"/>
                <a:gd name="connsiteY11" fmla="*/ 718197 h 1537369"/>
                <a:gd name="connsiteX12" fmla="*/ 49 w 3149174"/>
                <a:gd name="connsiteY12" fmla="*/ 431118 h 1537369"/>
                <a:gd name="connsiteX13" fmla="*/ 117007 w 3149174"/>
                <a:gd name="connsiteY13" fmla="*/ 27081 h 1537369"/>
                <a:gd name="connsiteX14" fmla="*/ 414719 w 3149174"/>
                <a:gd name="connsiteY14" fmla="*/ 90876 h 153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49174" h="1537369">
                  <a:moveTo>
                    <a:pt x="414719" y="90876"/>
                  </a:moveTo>
                  <a:cubicBezTo>
                    <a:pt x="542310" y="158216"/>
                    <a:pt x="728380" y="330109"/>
                    <a:pt x="882552" y="431118"/>
                  </a:cubicBezTo>
                  <a:cubicBezTo>
                    <a:pt x="1036724" y="532127"/>
                    <a:pt x="1158999" y="606555"/>
                    <a:pt x="1339752" y="696932"/>
                  </a:cubicBezTo>
                  <a:cubicBezTo>
                    <a:pt x="1520505" y="787309"/>
                    <a:pt x="1809356" y="909583"/>
                    <a:pt x="1967072" y="973378"/>
                  </a:cubicBezTo>
                  <a:cubicBezTo>
                    <a:pt x="2124788" y="1037173"/>
                    <a:pt x="2163775" y="1046034"/>
                    <a:pt x="2286049" y="1079704"/>
                  </a:cubicBezTo>
                  <a:cubicBezTo>
                    <a:pt x="2408324" y="1113374"/>
                    <a:pt x="2557180" y="1115146"/>
                    <a:pt x="2700719" y="1175397"/>
                  </a:cubicBezTo>
                  <a:cubicBezTo>
                    <a:pt x="2844259" y="1235648"/>
                    <a:pt x="3127793" y="1380960"/>
                    <a:pt x="3147286" y="1441211"/>
                  </a:cubicBezTo>
                  <a:cubicBezTo>
                    <a:pt x="3166779" y="1501462"/>
                    <a:pt x="3033872" y="1542220"/>
                    <a:pt x="2817677" y="1536904"/>
                  </a:cubicBezTo>
                  <a:cubicBezTo>
                    <a:pt x="2601482" y="1531588"/>
                    <a:pt x="2130105" y="1458932"/>
                    <a:pt x="1850114" y="1409313"/>
                  </a:cubicBezTo>
                  <a:cubicBezTo>
                    <a:pt x="1570123" y="1359694"/>
                    <a:pt x="1369877" y="1310076"/>
                    <a:pt x="1137733" y="1239192"/>
                  </a:cubicBezTo>
                  <a:cubicBezTo>
                    <a:pt x="905589" y="1168308"/>
                    <a:pt x="625598" y="1070843"/>
                    <a:pt x="457249" y="984011"/>
                  </a:cubicBezTo>
                  <a:cubicBezTo>
                    <a:pt x="288900" y="897179"/>
                    <a:pt x="203840" y="810346"/>
                    <a:pt x="127640" y="718197"/>
                  </a:cubicBezTo>
                  <a:cubicBezTo>
                    <a:pt x="51440" y="626048"/>
                    <a:pt x="1821" y="546304"/>
                    <a:pt x="49" y="431118"/>
                  </a:cubicBezTo>
                  <a:cubicBezTo>
                    <a:pt x="-1723" y="315932"/>
                    <a:pt x="44351" y="90876"/>
                    <a:pt x="117007" y="27081"/>
                  </a:cubicBezTo>
                  <a:cubicBezTo>
                    <a:pt x="189663" y="-36714"/>
                    <a:pt x="287128" y="23536"/>
                    <a:pt x="414719" y="90876"/>
                  </a:cubicBezTo>
                  <a:close/>
                </a:path>
              </a:pathLst>
            </a:custGeom>
            <a:pattFill prst="pct2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 sz="18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583" name="TextBox 18">
              <a:extLst>
                <a:ext uri="{FF2B5EF4-FFF2-40B4-BE49-F238E27FC236}">
                  <a16:creationId xmlns:a16="http://schemas.microsoft.com/office/drawing/2014/main" id="{64F8C283-24A8-E6A0-9A2B-45CF464A1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6735" y="1501050"/>
              <a:ext cx="12958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IN" altLang="en-US" sz="1800">
                  <a:solidFill>
                    <a:srgbClr val="000000"/>
                  </a:solidFill>
                  <a:latin typeface="Calibri" panose="020F0502020204030204" pitchFamily="34" charset="0"/>
                </a:rPr>
                <a:t>Actual cycle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6724275-53AB-DD0F-1CD1-54138AFCB1AA}"/>
                </a:ext>
              </a:extLst>
            </p:cNvPr>
            <p:cNvCxnSpPr>
              <a:stCxn id="23583" idx="1"/>
            </p:cNvCxnSpPr>
            <p:nvPr/>
          </p:nvCxnSpPr>
          <p:spPr>
            <a:xfrm flipH="1">
              <a:off x="2382139" y="1685150"/>
              <a:ext cx="754093" cy="11506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60" name="TextBox 21">
            <a:extLst>
              <a:ext uri="{FF2B5EF4-FFF2-40B4-BE49-F238E27FC236}">
                <a16:creationId xmlns:a16="http://schemas.microsoft.com/office/drawing/2014/main" id="{3D92CD78-F2A0-F4FD-14DE-66FF0B72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5535613"/>
            <a:ext cx="288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3561" name="TextBox 22">
            <a:extLst>
              <a:ext uri="{FF2B5EF4-FFF2-40B4-BE49-F238E27FC236}">
                <a16:creationId xmlns:a16="http://schemas.microsoft.com/office/drawing/2014/main" id="{CE093BD5-0E8E-E9B1-E41E-01F9AD399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4514850"/>
            <a:ext cx="288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3562" name="TextBox 23">
            <a:extLst>
              <a:ext uri="{FF2B5EF4-FFF2-40B4-BE49-F238E27FC236}">
                <a16:creationId xmlns:a16="http://schemas.microsoft.com/office/drawing/2014/main" id="{87C3F61D-3113-CDCE-EB98-69784CAD4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50" y="2446338"/>
            <a:ext cx="288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3563" name="TextBox 24">
            <a:extLst>
              <a:ext uri="{FF2B5EF4-FFF2-40B4-BE49-F238E27FC236}">
                <a16:creationId xmlns:a16="http://schemas.microsoft.com/office/drawing/2014/main" id="{2CFA4771-55F6-241A-CB6E-440CB4A4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4932363"/>
            <a:ext cx="288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ED6D6EE-8567-C655-DF9F-184C3CDE7B80}"/>
              </a:ext>
            </a:extLst>
          </p:cNvPr>
          <p:cNvSpPr txBox="1"/>
          <p:nvPr/>
        </p:nvSpPr>
        <p:spPr>
          <a:xfrm>
            <a:off x="4697413" y="1255713"/>
            <a:ext cx="4418012" cy="4986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b="1" u="sng" dirty="0">
                <a:solidFill>
                  <a:prstClr val="black"/>
                </a:solidFill>
                <a:latin typeface="Calibri" panose="020F0502020204030204"/>
              </a:rPr>
              <a:t>Actual cycle departure from an Ideal cycle: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prstClr val="black"/>
                </a:solidFill>
                <a:latin typeface="Calibri" panose="020F0502020204030204"/>
              </a:rPr>
              <a:t>Irreversibility in various processes 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prstClr val="black"/>
                </a:solidFill>
                <a:latin typeface="Calibri" panose="020F0502020204030204"/>
              </a:rPr>
              <a:t>Effect of finite duration of combustion 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prstClr val="black"/>
                </a:solidFill>
                <a:latin typeface="Calibri" panose="020F0502020204030204"/>
              </a:rPr>
              <a:t>Leakages from the engine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prstClr val="black"/>
                </a:solidFill>
                <a:latin typeface="Calibri" panose="020F0502020204030204"/>
              </a:rPr>
              <a:t>Heat losses from cylinder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prstClr val="black"/>
                </a:solidFill>
                <a:latin typeface="Calibri" panose="020F0502020204030204"/>
              </a:rPr>
              <a:t>Finite time needed for blow-down</a:t>
            </a:r>
          </a:p>
          <a:p>
            <a:pPr marL="285750" indent="-285750" defTabSz="4572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N" dirty="0">
                <a:solidFill>
                  <a:prstClr val="black"/>
                </a:solidFill>
                <a:latin typeface="Calibri" panose="020F0502020204030204"/>
              </a:rPr>
              <a:t>Effects due to real valve operation </a:t>
            </a:r>
          </a:p>
        </p:txBody>
      </p:sp>
      <p:grpSp>
        <p:nvGrpSpPr>
          <p:cNvPr id="23565" name="Group 38">
            <a:extLst>
              <a:ext uri="{FF2B5EF4-FFF2-40B4-BE49-F238E27FC236}">
                <a16:creationId xmlns:a16="http://schemas.microsoft.com/office/drawing/2014/main" id="{7E2E7221-185A-DFFC-8411-18213A6B82B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3566" name="Group 19">
              <a:extLst>
                <a:ext uri="{FF2B5EF4-FFF2-40B4-BE49-F238E27FC236}">
                  <a16:creationId xmlns:a16="http://schemas.microsoft.com/office/drawing/2014/main" id="{4CDF63DE-B94D-0367-C8A8-C621B2C85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3568" name="Group 8">
                <a:extLst>
                  <a:ext uri="{FF2B5EF4-FFF2-40B4-BE49-F238E27FC236}">
                    <a16:creationId xmlns:a16="http://schemas.microsoft.com/office/drawing/2014/main" id="{B3582CA0-B532-2363-B2B7-ACD1539CFD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3570" name="Group 9">
                  <a:extLst>
                    <a:ext uri="{FF2B5EF4-FFF2-40B4-BE49-F238E27FC236}">
                      <a16:creationId xmlns:a16="http://schemas.microsoft.com/office/drawing/2014/main" id="{23F03CA8-FF70-6125-F264-3540370FDD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3580" name="Rectangle 10">
                    <a:extLst>
                      <a:ext uri="{FF2B5EF4-FFF2-40B4-BE49-F238E27FC236}">
                        <a16:creationId xmlns:a16="http://schemas.microsoft.com/office/drawing/2014/main" id="{FF9BDABF-798A-6CE5-83E6-45802720FC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81" name="Rectangle 11">
                    <a:extLst>
                      <a:ext uri="{FF2B5EF4-FFF2-40B4-BE49-F238E27FC236}">
                        <a16:creationId xmlns:a16="http://schemas.microsoft.com/office/drawing/2014/main" id="{4F8099FA-EA1D-1390-C07C-38C76D43FD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3571" name="Group 12">
                  <a:extLst>
                    <a:ext uri="{FF2B5EF4-FFF2-40B4-BE49-F238E27FC236}">
                      <a16:creationId xmlns:a16="http://schemas.microsoft.com/office/drawing/2014/main" id="{FB3D62EA-5C42-33E2-BD2B-9771DB4183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3578" name="Rectangle 13">
                    <a:extLst>
                      <a:ext uri="{FF2B5EF4-FFF2-40B4-BE49-F238E27FC236}">
                        <a16:creationId xmlns:a16="http://schemas.microsoft.com/office/drawing/2014/main" id="{F98B5390-2CDF-74D2-2484-53422BA9E4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9" name="Rectangle 14">
                    <a:extLst>
                      <a:ext uri="{FF2B5EF4-FFF2-40B4-BE49-F238E27FC236}">
                        <a16:creationId xmlns:a16="http://schemas.microsoft.com/office/drawing/2014/main" id="{47C8F0AA-5313-E0F2-3C38-F5E7DF1930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3572" name="Group 15">
                  <a:extLst>
                    <a:ext uri="{FF2B5EF4-FFF2-40B4-BE49-F238E27FC236}">
                      <a16:creationId xmlns:a16="http://schemas.microsoft.com/office/drawing/2014/main" id="{23691696-005E-0A87-6C0B-AA6B4C479C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3576" name="Rectangle 16">
                    <a:extLst>
                      <a:ext uri="{FF2B5EF4-FFF2-40B4-BE49-F238E27FC236}">
                        <a16:creationId xmlns:a16="http://schemas.microsoft.com/office/drawing/2014/main" id="{A656B867-CA5F-CF54-087C-7159BCBE79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7" name="Rectangle 17">
                    <a:extLst>
                      <a:ext uri="{FF2B5EF4-FFF2-40B4-BE49-F238E27FC236}">
                        <a16:creationId xmlns:a16="http://schemas.microsoft.com/office/drawing/2014/main" id="{F5E192EB-80A6-48F1-FC44-EFDFA61888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3573" name="Group 18">
                  <a:extLst>
                    <a:ext uri="{FF2B5EF4-FFF2-40B4-BE49-F238E27FC236}">
                      <a16:creationId xmlns:a16="http://schemas.microsoft.com/office/drawing/2014/main" id="{AEF011D8-51A4-A7CE-28E0-61B3042E48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3574" name="Rectangle 19">
                    <a:extLst>
                      <a:ext uri="{FF2B5EF4-FFF2-40B4-BE49-F238E27FC236}">
                        <a16:creationId xmlns:a16="http://schemas.microsoft.com/office/drawing/2014/main" id="{25625E90-93A9-2851-4C70-4269662D66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5" name="Rectangle 20">
                    <a:extLst>
                      <a:ext uri="{FF2B5EF4-FFF2-40B4-BE49-F238E27FC236}">
                        <a16:creationId xmlns:a16="http://schemas.microsoft.com/office/drawing/2014/main" id="{6213E24F-D498-D894-58DE-A3FCEE4986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60" name="Rectangle 21">
                <a:extLst>
                  <a:ext uri="{FF2B5EF4-FFF2-40B4-BE49-F238E27FC236}">
                    <a16:creationId xmlns:a16="http://schemas.microsoft.com/office/drawing/2014/main" id="{5497455F-55A8-50D1-8259-7FADB972F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356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5D8ADED-D9FF-8216-B9A4-F4C21ACBEA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B8AFA8B-1A50-7DDF-35B8-4FC6341F5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12693"/>
            <a:ext cx="6419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 Wonderful Kinematic Chain : Hardware available for An Artificial Horse</a:t>
            </a:r>
          </a:p>
        </p:txBody>
      </p:sp>
      <p:grpSp>
        <p:nvGrpSpPr>
          <p:cNvPr id="12296" name="Group 38">
            <a:extLst>
              <a:ext uri="{FF2B5EF4-FFF2-40B4-BE49-F238E27FC236}">
                <a16:creationId xmlns:a16="http://schemas.microsoft.com/office/drawing/2014/main" id="{8E49FBB9-72C8-DAD8-9E1D-55335C1B82F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2297" name="Group 19">
              <a:extLst>
                <a:ext uri="{FF2B5EF4-FFF2-40B4-BE49-F238E27FC236}">
                  <a16:creationId xmlns:a16="http://schemas.microsoft.com/office/drawing/2014/main" id="{497A4FBF-E8C9-2B2D-7A9B-6900836BC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2299" name="Group 8">
                <a:extLst>
                  <a:ext uri="{FF2B5EF4-FFF2-40B4-BE49-F238E27FC236}">
                    <a16:creationId xmlns:a16="http://schemas.microsoft.com/office/drawing/2014/main" id="{94C52AEE-14AF-E162-76F0-5446F3B3F0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2301" name="Group 9">
                  <a:extLst>
                    <a:ext uri="{FF2B5EF4-FFF2-40B4-BE49-F238E27FC236}">
                      <a16:creationId xmlns:a16="http://schemas.microsoft.com/office/drawing/2014/main" id="{747E6BB5-C5C9-060C-BA6B-099D4FF8B5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2311" name="Rectangle 10">
                    <a:extLst>
                      <a:ext uri="{FF2B5EF4-FFF2-40B4-BE49-F238E27FC236}">
                        <a16:creationId xmlns:a16="http://schemas.microsoft.com/office/drawing/2014/main" id="{DBB42F63-5755-A6C9-736F-9AEE12E88C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12" name="Rectangle 11">
                    <a:extLst>
                      <a:ext uri="{FF2B5EF4-FFF2-40B4-BE49-F238E27FC236}">
                        <a16:creationId xmlns:a16="http://schemas.microsoft.com/office/drawing/2014/main" id="{B86D417B-C755-8472-FAC0-5408271954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302" name="Group 12">
                  <a:extLst>
                    <a:ext uri="{FF2B5EF4-FFF2-40B4-BE49-F238E27FC236}">
                      <a16:creationId xmlns:a16="http://schemas.microsoft.com/office/drawing/2014/main" id="{6968CB3C-F1B1-493D-76FB-B4B29E54CB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2309" name="Rectangle 13">
                    <a:extLst>
                      <a:ext uri="{FF2B5EF4-FFF2-40B4-BE49-F238E27FC236}">
                        <a16:creationId xmlns:a16="http://schemas.microsoft.com/office/drawing/2014/main" id="{96D5B0E8-77A2-BDFD-A5FD-E6801F3CAC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10" name="Rectangle 14">
                    <a:extLst>
                      <a:ext uri="{FF2B5EF4-FFF2-40B4-BE49-F238E27FC236}">
                        <a16:creationId xmlns:a16="http://schemas.microsoft.com/office/drawing/2014/main" id="{49770887-926C-88E4-3D2B-ADE2D48358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303" name="Group 15">
                  <a:extLst>
                    <a:ext uri="{FF2B5EF4-FFF2-40B4-BE49-F238E27FC236}">
                      <a16:creationId xmlns:a16="http://schemas.microsoft.com/office/drawing/2014/main" id="{4C708CD3-5B9A-DE98-1E07-D458D04AE7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2307" name="Rectangle 16">
                    <a:extLst>
                      <a:ext uri="{FF2B5EF4-FFF2-40B4-BE49-F238E27FC236}">
                        <a16:creationId xmlns:a16="http://schemas.microsoft.com/office/drawing/2014/main" id="{74C3FF48-BD2B-DF1B-BE83-A1095BA76E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08" name="Rectangle 17">
                    <a:extLst>
                      <a:ext uri="{FF2B5EF4-FFF2-40B4-BE49-F238E27FC236}">
                        <a16:creationId xmlns:a16="http://schemas.microsoft.com/office/drawing/2014/main" id="{400FCFC3-0DEC-0EBB-30C9-42B5BD6245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304" name="Group 18">
                  <a:extLst>
                    <a:ext uri="{FF2B5EF4-FFF2-40B4-BE49-F238E27FC236}">
                      <a16:creationId xmlns:a16="http://schemas.microsoft.com/office/drawing/2014/main" id="{759ABE2B-C39B-D5D8-9F72-5A5D90B578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2305" name="Rectangle 19">
                    <a:extLst>
                      <a:ext uri="{FF2B5EF4-FFF2-40B4-BE49-F238E27FC236}">
                        <a16:creationId xmlns:a16="http://schemas.microsoft.com/office/drawing/2014/main" id="{DA645A75-A69E-5F56-175F-D33E20CF06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06" name="Rectangle 20">
                    <a:extLst>
                      <a:ext uri="{FF2B5EF4-FFF2-40B4-BE49-F238E27FC236}">
                        <a16:creationId xmlns:a16="http://schemas.microsoft.com/office/drawing/2014/main" id="{E3C54469-A90A-7C14-A589-7759A2F500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146" name="Rectangle 21">
                <a:extLst>
                  <a:ext uri="{FF2B5EF4-FFF2-40B4-BE49-F238E27FC236}">
                    <a16:creationId xmlns:a16="http://schemas.microsoft.com/office/drawing/2014/main" id="{52B6DEEB-F678-F4B5-0F88-67170711F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2298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A84E4AB-4153-3D4F-BD05-E98812462B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10702723-0111-6A56-E152-54CCD2C9D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123950"/>
            <a:ext cx="40513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97BE3E-FB5D-F599-370F-B05630E57103}"/>
                  </a:ext>
                </a:extLst>
              </p14:cNvPr>
              <p14:cNvContentPartPr/>
              <p14:nvPr/>
            </p14:nvContentPartPr>
            <p14:xfrm>
              <a:off x="5523480" y="1743840"/>
              <a:ext cx="3031920" cy="1870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97BE3E-FB5D-F599-370F-B05630E571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14120" y="1734480"/>
                <a:ext cx="3050640" cy="188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7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18">
            <a:extLst>
              <a:ext uri="{FF2B5EF4-FFF2-40B4-BE49-F238E27FC236}">
                <a16:creationId xmlns:a16="http://schemas.microsoft.com/office/drawing/2014/main" id="{D87C1016-0A8D-C590-7114-B8111DD05EB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838200"/>
            <a:ext cx="3581400" cy="5715000"/>
            <a:chOff x="3048000" y="1828800"/>
            <a:chExt cx="2880986" cy="4267200"/>
          </a:xfrm>
        </p:grpSpPr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id="{F9F2DED5-6F00-998D-BEAC-DA63B3E6CA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828800"/>
              <a:ext cx="2880986" cy="426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4576263-686D-5D7D-968B-484A44AF14DF}"/>
                </a:ext>
              </a:extLst>
            </p:cNvPr>
            <p:cNvCxnSpPr/>
            <p:nvPr/>
          </p:nvCxnSpPr>
          <p:spPr>
            <a:xfrm flipV="1">
              <a:off x="4342911" y="5029200"/>
              <a:ext cx="1524777" cy="762170"/>
            </a:xfrm>
            <a:prstGeom prst="line">
              <a:avLst/>
            </a:prstGeom>
            <a:ln w="444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C8E185-A8EE-6C5E-4652-72281CBAA761}"/>
                </a:ext>
              </a:extLst>
            </p:cNvPr>
            <p:cNvCxnSpPr/>
            <p:nvPr/>
          </p:nvCxnSpPr>
          <p:spPr>
            <a:xfrm>
              <a:off x="4342911" y="2286339"/>
              <a:ext cx="1524777" cy="2742861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38">
            <a:extLst>
              <a:ext uri="{FF2B5EF4-FFF2-40B4-BE49-F238E27FC236}">
                <a16:creationId xmlns:a16="http://schemas.microsoft.com/office/drawing/2014/main" id="{411ADCD1-2D03-B928-2A9E-911C1ACC374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B400ECD8-8039-1623-3882-A5970A740A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" name="Group 8">
                <a:extLst>
                  <a:ext uri="{FF2B5EF4-FFF2-40B4-BE49-F238E27FC236}">
                    <a16:creationId xmlns:a16="http://schemas.microsoft.com/office/drawing/2014/main" id="{30251AAD-25AE-4D6B-C711-5F8327DF97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7" name="Group 9">
                  <a:extLst>
                    <a:ext uri="{FF2B5EF4-FFF2-40B4-BE49-F238E27FC236}">
                      <a16:creationId xmlns:a16="http://schemas.microsoft.com/office/drawing/2014/main" id="{E2E1A38D-6421-F559-6392-9C7E5EC543D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7" name="Rectangle 10">
                    <a:extLst>
                      <a:ext uri="{FF2B5EF4-FFF2-40B4-BE49-F238E27FC236}">
                        <a16:creationId xmlns:a16="http://schemas.microsoft.com/office/drawing/2014/main" id="{9C89B878-CE98-F284-62D7-9A6015577B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" name="Rectangle 11">
                    <a:extLst>
                      <a:ext uri="{FF2B5EF4-FFF2-40B4-BE49-F238E27FC236}">
                        <a16:creationId xmlns:a16="http://schemas.microsoft.com/office/drawing/2014/main" id="{72DC78D3-CCA0-452F-0938-432101B376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" name="Group 12">
                  <a:extLst>
                    <a:ext uri="{FF2B5EF4-FFF2-40B4-BE49-F238E27FC236}">
                      <a16:creationId xmlns:a16="http://schemas.microsoft.com/office/drawing/2014/main" id="{4AD9406F-C41A-4301-FF8D-728A3D8AED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5" name="Rectangle 13">
                    <a:extLst>
                      <a:ext uri="{FF2B5EF4-FFF2-40B4-BE49-F238E27FC236}">
                        <a16:creationId xmlns:a16="http://schemas.microsoft.com/office/drawing/2014/main" id="{D8431D2E-C874-05A4-6F22-2402A3A7D3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" name="Rectangle 14">
                    <a:extLst>
                      <a:ext uri="{FF2B5EF4-FFF2-40B4-BE49-F238E27FC236}">
                        <a16:creationId xmlns:a16="http://schemas.microsoft.com/office/drawing/2014/main" id="{C7DAE24F-4A4D-45E7-8A9C-02D9CE7FC5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5">
                  <a:extLst>
                    <a:ext uri="{FF2B5EF4-FFF2-40B4-BE49-F238E27FC236}">
                      <a16:creationId xmlns:a16="http://schemas.microsoft.com/office/drawing/2014/main" id="{6FDF9165-D0EC-FEBA-C9D0-125587247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3" name="Rectangle 16">
                    <a:extLst>
                      <a:ext uri="{FF2B5EF4-FFF2-40B4-BE49-F238E27FC236}">
                        <a16:creationId xmlns:a16="http://schemas.microsoft.com/office/drawing/2014/main" id="{71CA25AC-AB93-EAEE-B4B4-405A823CEA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" name="Rectangle 17">
                    <a:extLst>
                      <a:ext uri="{FF2B5EF4-FFF2-40B4-BE49-F238E27FC236}">
                        <a16:creationId xmlns:a16="http://schemas.microsoft.com/office/drawing/2014/main" id="{3DE279D2-9AC4-31C3-8125-B2C589A519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8">
                  <a:extLst>
                    <a:ext uri="{FF2B5EF4-FFF2-40B4-BE49-F238E27FC236}">
                      <a16:creationId xmlns:a16="http://schemas.microsoft.com/office/drawing/2014/main" id="{874F9475-6563-A814-058C-127A1E0AB1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1" name="Rectangle 19">
                    <a:extLst>
                      <a:ext uri="{FF2B5EF4-FFF2-40B4-BE49-F238E27FC236}">
                        <a16:creationId xmlns:a16="http://schemas.microsoft.com/office/drawing/2014/main" id="{6017BA3C-C568-8BF6-04B6-DDEC05F8AE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" name="Rectangle 20">
                    <a:extLst>
                      <a:ext uri="{FF2B5EF4-FFF2-40B4-BE49-F238E27FC236}">
                        <a16:creationId xmlns:a16="http://schemas.microsoft.com/office/drawing/2014/main" id="{2FD54E2A-5FB2-CA55-48FA-21C9629090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6" name="Rectangle 21">
                <a:extLst>
                  <a:ext uri="{FF2B5EF4-FFF2-40B4-BE49-F238E27FC236}">
                    <a16:creationId xmlns:a16="http://schemas.microsoft.com/office/drawing/2014/main" id="{DAA27B2F-12DF-D046-79AA-CA7B49900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A6957B-A687-660E-35A0-4C7C3CB7AD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DEDDE58-34C4-00CA-24C5-277C57117781}"/>
              </a:ext>
            </a:extLst>
          </p:cNvPr>
          <p:cNvSpPr txBox="1"/>
          <p:nvPr/>
        </p:nvSpPr>
        <p:spPr>
          <a:xfrm>
            <a:off x="381000" y="452735"/>
            <a:ext cx="640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Effect of Stroke Length on Engine Kinematics</a:t>
            </a:r>
            <a:endParaRPr lang="en-IN" dirty="0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ED36CFDC-08B2-5024-267E-914FC8456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338" y="1066801"/>
            <a:ext cx="2193262" cy="29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C6C29AC-9290-A885-6E06-A2144518BD86}"/>
              </a:ext>
            </a:extLst>
          </p:cNvPr>
          <p:cNvSpPr/>
          <p:nvPr/>
        </p:nvSpPr>
        <p:spPr>
          <a:xfrm>
            <a:off x="304800" y="1524000"/>
            <a:ext cx="1752600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42444F8-FF58-3621-C837-0FD54336783A}"/>
              </a:ext>
            </a:extLst>
          </p:cNvPr>
          <p:cNvSpPr/>
          <p:nvPr/>
        </p:nvSpPr>
        <p:spPr>
          <a:xfrm>
            <a:off x="304800" y="5105400"/>
            <a:ext cx="1752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8" name="Object 8">
            <a:extLst>
              <a:ext uri="{FF2B5EF4-FFF2-40B4-BE49-F238E27FC236}">
                <a16:creationId xmlns:a16="http://schemas.microsoft.com/office/drawing/2014/main" id="{072F669E-7D70-721D-EB5E-3EE638437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202670"/>
              </p:ext>
            </p:extLst>
          </p:nvPr>
        </p:nvGraphicFramePr>
        <p:xfrm>
          <a:off x="4281055" y="4191000"/>
          <a:ext cx="4572000" cy="65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66090" imgH="266584" progId="Equation.3">
                  <p:embed/>
                </p:oleObj>
              </mc:Choice>
              <mc:Fallback>
                <p:oleObj name="Equation" r:id="rId5" imgW="1866090" imgH="266584" progId="Equation.3">
                  <p:embed/>
                  <p:pic>
                    <p:nvPicPr>
                      <p:cNvPr id="11" name="Object 8">
                        <a:extLst>
                          <a:ext uri="{FF2B5EF4-FFF2-40B4-BE49-F238E27FC236}">
                            <a16:creationId xmlns:a16="http://schemas.microsoft.com/office/drawing/2014/main" id="{D25E02AE-E2D7-7A37-A581-6F7B8A2E1C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055" y="4191000"/>
                        <a:ext cx="4572000" cy="6531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9">
            <a:extLst>
              <a:ext uri="{FF2B5EF4-FFF2-40B4-BE49-F238E27FC236}">
                <a16:creationId xmlns:a16="http://schemas.microsoft.com/office/drawing/2014/main" id="{B08CECF9-EF0B-9CB3-1B40-0641D7191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7463" y="2592388"/>
          <a:ext cx="13636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002" imgH="177723" progId="Equation.3">
                  <p:embed/>
                </p:oleObj>
              </mc:Choice>
              <mc:Fallback>
                <p:oleObj name="Equation" r:id="rId7" imgW="457002" imgH="177723" progId="Equation.3">
                  <p:embed/>
                  <p:pic>
                    <p:nvPicPr>
                      <p:cNvPr id="92169" name="Object 9">
                        <a:extLst>
                          <a:ext uri="{FF2B5EF4-FFF2-40B4-BE49-F238E27FC236}">
                            <a16:creationId xmlns:a16="http://schemas.microsoft.com/office/drawing/2014/main" id="{483D954F-266B-4DEF-8869-6891B4A40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2592388"/>
                        <a:ext cx="1363662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>
            <a:extLst>
              <a:ext uri="{FF2B5EF4-FFF2-40B4-BE49-F238E27FC236}">
                <a16:creationId xmlns:a16="http://schemas.microsoft.com/office/drawing/2014/main" id="{81936B93-211C-A4AB-A3D6-1067E9629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896281"/>
              </p:ext>
            </p:extLst>
          </p:nvPr>
        </p:nvGraphicFramePr>
        <p:xfrm>
          <a:off x="4191000" y="5659437"/>
          <a:ext cx="44196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30400" imgH="457200" progId="Equation.3">
                  <p:embed/>
                </p:oleObj>
              </mc:Choice>
              <mc:Fallback>
                <p:oleObj name="Equation" r:id="rId9" imgW="1930400" imgH="457200" progId="Equation.3">
                  <p:embed/>
                  <p:pic>
                    <p:nvPicPr>
                      <p:cNvPr id="92170" name="Object 10">
                        <a:extLst>
                          <a:ext uri="{FF2B5EF4-FFF2-40B4-BE49-F238E27FC236}">
                            <a16:creationId xmlns:a16="http://schemas.microsoft.com/office/drawing/2014/main" id="{4140C8F6-2382-A373-F2C6-C5843D2BE1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659437"/>
                        <a:ext cx="4419600" cy="1046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F8A4BBE5-A4CB-D9B9-A178-3C24AD43A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73637"/>
            <a:ext cx="5097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Instantaneous Piston Displacement:</a:t>
            </a:r>
          </a:p>
        </p:txBody>
      </p:sp>
    </p:spTree>
    <p:extLst>
      <p:ext uri="{BB962C8B-B14F-4D97-AF65-F5344CB8AC3E}">
        <p14:creationId xmlns:p14="http://schemas.microsoft.com/office/powerpoint/2010/main" val="298367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303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CommercialScript BT</vt:lpstr>
      <vt:lpstr>Script MT Bold</vt:lpstr>
      <vt:lpstr>Tempus Sans ITC</vt:lpstr>
      <vt:lpstr>Times New Roman</vt:lpstr>
      <vt:lpstr>Default Design</vt:lpstr>
      <vt:lpstr>Equation</vt:lpstr>
      <vt:lpstr>Technological Appreciation of 2020 SI Engines</vt:lpstr>
      <vt:lpstr>Prime Mover Options for Light Vehicles in 2020</vt:lpstr>
      <vt:lpstr>Fuel Economy Targets</vt:lpstr>
      <vt:lpstr>Strategic zones of improvements for SI Engine </vt:lpstr>
      <vt:lpstr>Strategic zones of improvements for SI Engine </vt:lpstr>
      <vt:lpstr>Main Technological Issues to be Investigated </vt:lpstr>
      <vt:lpstr>PowerPoint Presentation</vt:lpstr>
      <vt:lpstr>PowerPoint Presentation</vt:lpstr>
      <vt:lpstr>PowerPoint Presentation</vt:lpstr>
      <vt:lpstr>Engine Geometric Ratios</vt:lpstr>
      <vt:lpstr>The Geometrical Characteristics of Engine Cylinder</vt:lpstr>
      <vt:lpstr>Instantaneous Engine Cylinder Volume</vt:lpstr>
      <vt:lpstr>Ideal Gas as Working Fluid  (Blood of Artificial Animal)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P M V Subbarao</cp:lastModifiedBy>
  <cp:revision>406</cp:revision>
  <dcterms:created xsi:type="dcterms:W3CDTF">2003-07-30T05:45:36Z</dcterms:created>
  <dcterms:modified xsi:type="dcterms:W3CDTF">2023-08-17T23:13:50Z</dcterms:modified>
</cp:coreProperties>
</file>