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ink/ink2.xml" ContentType="application/inkml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ink/ink3.xml" ContentType="application/inkml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40" r:id="rId2"/>
    <p:sldId id="896" r:id="rId3"/>
    <p:sldId id="894" r:id="rId4"/>
    <p:sldId id="895" r:id="rId5"/>
    <p:sldId id="871" r:id="rId6"/>
    <p:sldId id="892" r:id="rId7"/>
    <p:sldId id="893" r:id="rId8"/>
    <p:sldId id="872" r:id="rId9"/>
    <p:sldId id="873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  <p:sldId id="884" r:id="rId21"/>
    <p:sldId id="885" r:id="rId22"/>
    <p:sldId id="886" r:id="rId23"/>
    <p:sldId id="887" r:id="rId24"/>
    <p:sldId id="89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37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bc\Desktop\hydrolyis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udy%20Material\Continuous%20plant%20readings\Paper_DORB\HRT%20in%20Continuous%20Cycle_DOR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udy%20Material\Continuous%20plant%20readings\Paper_DORB\90%20days%20Final%20data%20&amp;%20Graph%20of%20Continuous%20DORB%20pla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udy%20Material\Continuous%20plant%20readings\Paper_DORB\90%20days%20Final%20data%20&amp;%20Graph%20of%20Continuous%20DORB%20pla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udy%20Material\Continuous%20plant%20readings\Paper_DORB\90%20days%20Final%20data%20&amp;%20Graph%20of%20Continuous%20DORB%20plant%20-%20Revised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udy%20Material\Continuous%20plant%20readings\Paper_DORB\90%20days%20Final%20data%20&amp;%20Graph%20of%20Continuous%20DORB%20plan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Vandit\PhD\BioEnergy\Experiments%20Data\6th%20Dec%20Exp%20Readings\With%20Temp%20Graph\Gas%20Production%20Graph%20200%20L%20100%20day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871980676328509E-2"/>
          <c:y val="3.3987706769733811E-2"/>
          <c:w val="0.80856270683555753"/>
          <c:h val="0.82089738834353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'Avg pH &amp; TDS'!$B$1</c:f>
              <c:strCache>
                <c:ptCount val="1"/>
                <c:pt idx="0">
                  <c:v>5% TS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xVal>
            <c:numRef>
              <c:f>'Avg pH &amp; TDS'!$A$3:$A$18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'Avg pH &amp; TDS'!$B$3:$B$18</c:f>
              <c:numCache>
                <c:formatCode>0.00</c:formatCode>
                <c:ptCount val="16"/>
                <c:pt idx="0">
                  <c:v>6.5033333333333418</c:v>
                </c:pt>
                <c:pt idx="1">
                  <c:v>5.4899999999999993</c:v>
                </c:pt>
                <c:pt idx="2">
                  <c:v>5.580000000000001</c:v>
                </c:pt>
                <c:pt idx="3">
                  <c:v>5.5133333333333407</c:v>
                </c:pt>
                <c:pt idx="4">
                  <c:v>5.580000000000001</c:v>
                </c:pt>
                <c:pt idx="5">
                  <c:v>5.6766666666666694</c:v>
                </c:pt>
                <c:pt idx="6">
                  <c:v>5.9166666666666714</c:v>
                </c:pt>
                <c:pt idx="7">
                  <c:v>6.1099999999999985</c:v>
                </c:pt>
                <c:pt idx="8">
                  <c:v>6.29</c:v>
                </c:pt>
                <c:pt idx="9">
                  <c:v>6.4666666666666694</c:v>
                </c:pt>
                <c:pt idx="10">
                  <c:v>6.5733333333333439</c:v>
                </c:pt>
                <c:pt idx="11">
                  <c:v>6.8366666666666704</c:v>
                </c:pt>
                <c:pt idx="12">
                  <c:v>7.0033333333333427</c:v>
                </c:pt>
                <c:pt idx="13">
                  <c:v>7.1033333333333397</c:v>
                </c:pt>
                <c:pt idx="14">
                  <c:v>7.1800000000000006</c:v>
                </c:pt>
                <c:pt idx="15">
                  <c:v>7.1766666666666694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68-40A6-AAD3-CD533D5E262F}"/>
            </c:ext>
          </c:extLst>
        </c:ser>
        <c:ser>
          <c:idx val="1"/>
          <c:order val="1"/>
          <c:tx>
            <c:strRef>
              <c:f>'Avg pH &amp; TDS'!$D$1</c:f>
              <c:strCache>
                <c:ptCount val="1"/>
                <c:pt idx="0">
                  <c:v>7.5% TS </c:v>
                </c:pt>
              </c:strCache>
            </c:strRef>
          </c:tx>
          <c:spPr>
            <a:ln w="12700" cap="rnd">
              <a:solidFill>
                <a:srgbClr val="2D2DB9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triangle"/>
            <c:size val="4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xVal>
            <c:numRef>
              <c:f>'Avg pH &amp; TDS'!$A$3:$A$18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'Avg pH &amp; TDS'!$D$3:$D$18</c:f>
              <c:numCache>
                <c:formatCode>General</c:formatCode>
                <c:ptCount val="16"/>
                <c:pt idx="0">
                  <c:v>6.42</c:v>
                </c:pt>
                <c:pt idx="1">
                  <c:v>5.3</c:v>
                </c:pt>
                <c:pt idx="2">
                  <c:v>4.9000000000000004</c:v>
                </c:pt>
                <c:pt idx="3">
                  <c:v>5.0999999999999996</c:v>
                </c:pt>
                <c:pt idx="4">
                  <c:v>5.1199999999999966</c:v>
                </c:pt>
                <c:pt idx="5">
                  <c:v>5.3</c:v>
                </c:pt>
                <c:pt idx="6">
                  <c:v>5.31</c:v>
                </c:pt>
                <c:pt idx="7">
                  <c:v>5.35</c:v>
                </c:pt>
                <c:pt idx="8">
                  <c:v>5.52</c:v>
                </c:pt>
                <c:pt idx="9">
                  <c:v>5.42</c:v>
                </c:pt>
                <c:pt idx="10">
                  <c:v>5.45</c:v>
                </c:pt>
                <c:pt idx="11">
                  <c:v>5.48</c:v>
                </c:pt>
                <c:pt idx="12">
                  <c:v>5.72</c:v>
                </c:pt>
                <c:pt idx="13">
                  <c:v>5.89</c:v>
                </c:pt>
                <c:pt idx="14">
                  <c:v>5.92</c:v>
                </c:pt>
                <c:pt idx="15">
                  <c:v>5.95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68-40A6-AAD3-CD533D5E262F}"/>
            </c:ext>
          </c:extLst>
        </c:ser>
        <c:ser>
          <c:idx val="2"/>
          <c:order val="2"/>
          <c:tx>
            <c:strRef>
              <c:f>'Avg pH &amp; TDS'!$F$1</c:f>
              <c:strCache>
                <c:ptCount val="1"/>
                <c:pt idx="0">
                  <c:v>10% TS  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4"/>
            <c:spPr>
              <a:noFill/>
              <a:ln w="6350">
                <a:solidFill>
                  <a:schemeClr val="accent3"/>
                </a:solidFill>
              </a:ln>
              <a:effectLst/>
            </c:spPr>
          </c:marker>
          <c:xVal>
            <c:numRef>
              <c:f>'Avg pH &amp; TDS'!$A$3:$A$18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'Avg pH &amp; TDS'!$F$3:$F$18</c:f>
              <c:numCache>
                <c:formatCode>0.00</c:formatCode>
                <c:ptCount val="16"/>
                <c:pt idx="0">
                  <c:v>6.3999999999999995</c:v>
                </c:pt>
                <c:pt idx="1">
                  <c:v>4.8333333333333419</c:v>
                </c:pt>
                <c:pt idx="2">
                  <c:v>4.8</c:v>
                </c:pt>
                <c:pt idx="3">
                  <c:v>4.7466666666666724</c:v>
                </c:pt>
                <c:pt idx="4">
                  <c:v>4.7966666666666704</c:v>
                </c:pt>
                <c:pt idx="5">
                  <c:v>5.03</c:v>
                </c:pt>
                <c:pt idx="6">
                  <c:v>5.1566666666666672</c:v>
                </c:pt>
                <c:pt idx="7">
                  <c:v>5.22</c:v>
                </c:pt>
                <c:pt idx="8">
                  <c:v>5.2566666666666704</c:v>
                </c:pt>
                <c:pt idx="9">
                  <c:v>5.3166666666666673</c:v>
                </c:pt>
                <c:pt idx="10">
                  <c:v>5.3299999999999965</c:v>
                </c:pt>
                <c:pt idx="11">
                  <c:v>5.3766666666666714</c:v>
                </c:pt>
                <c:pt idx="12">
                  <c:v>5.4366666666666745</c:v>
                </c:pt>
                <c:pt idx="13">
                  <c:v>5.4933333333333429</c:v>
                </c:pt>
                <c:pt idx="14">
                  <c:v>5.5</c:v>
                </c:pt>
                <c:pt idx="15">
                  <c:v>5.5033333333333418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E68-40A6-AAD3-CD533D5E262F}"/>
            </c:ext>
          </c:extLst>
        </c:ser>
        <c:ser>
          <c:idx val="3"/>
          <c:order val="3"/>
          <c:tx>
            <c:strRef>
              <c:f>'Avg pH &amp; TDS'!$H$1</c:f>
              <c:strCache>
                <c:ptCount val="1"/>
                <c:pt idx="0">
                  <c:v>15% TS  </c:v>
                </c:pt>
              </c:strCache>
            </c:strRef>
          </c:tx>
          <c:spPr>
            <a:ln w="127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6350">
                <a:solidFill>
                  <a:schemeClr val="accent4"/>
                </a:solidFill>
              </a:ln>
              <a:effectLst/>
            </c:spPr>
          </c:marker>
          <c:xVal>
            <c:numRef>
              <c:f>'Avg pH &amp; TDS'!$A$3:$A$18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'Avg pH &amp; TDS'!$H$3:$H$18</c:f>
              <c:numCache>
                <c:formatCode>0.00</c:formatCode>
                <c:ptCount val="16"/>
                <c:pt idx="0">
                  <c:v>6.330000000000001</c:v>
                </c:pt>
                <c:pt idx="1">
                  <c:v>4.6533333333333333</c:v>
                </c:pt>
                <c:pt idx="2">
                  <c:v>4.5766666666666724</c:v>
                </c:pt>
                <c:pt idx="3">
                  <c:v>4.54</c:v>
                </c:pt>
                <c:pt idx="4">
                  <c:v>4.4933333333333429</c:v>
                </c:pt>
                <c:pt idx="5">
                  <c:v>4.46</c:v>
                </c:pt>
                <c:pt idx="6">
                  <c:v>4.4200000000000008</c:v>
                </c:pt>
                <c:pt idx="7">
                  <c:v>4.4166666666666714</c:v>
                </c:pt>
                <c:pt idx="8">
                  <c:v>4.4233333333333409</c:v>
                </c:pt>
                <c:pt idx="9">
                  <c:v>4.4466666666666734</c:v>
                </c:pt>
                <c:pt idx="10">
                  <c:v>4.4666666666666694</c:v>
                </c:pt>
                <c:pt idx="11">
                  <c:v>4.5366666666666724</c:v>
                </c:pt>
                <c:pt idx="12">
                  <c:v>4.53</c:v>
                </c:pt>
                <c:pt idx="13">
                  <c:v>4.7066666666666714</c:v>
                </c:pt>
                <c:pt idx="14">
                  <c:v>4.78</c:v>
                </c:pt>
                <c:pt idx="15">
                  <c:v>4.7833333333333421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E68-40A6-AAD3-CD533D5E262F}"/>
            </c:ext>
          </c:extLst>
        </c:ser>
        <c:ser>
          <c:idx val="4"/>
          <c:order val="4"/>
          <c:tx>
            <c:strRef>
              <c:f>'Avg pH &amp; TDS'!$J$1</c:f>
              <c:strCache>
                <c:ptCount val="1"/>
                <c:pt idx="0">
                  <c:v>CD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0B050"/>
              </a:solidFill>
              <a:ln w="6350">
                <a:solidFill>
                  <a:srgbClr val="00B050"/>
                </a:solidFill>
              </a:ln>
              <a:effectLst/>
            </c:spPr>
          </c:marker>
          <c:xVal>
            <c:numRef>
              <c:f>'Avg pH &amp; TDS'!$A$3:$A$18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'Avg pH &amp; TDS'!$J$3:$J$18</c:f>
              <c:numCache>
                <c:formatCode>0.00</c:formatCode>
                <c:ptCount val="16"/>
                <c:pt idx="0">
                  <c:v>7.0333333333333439</c:v>
                </c:pt>
                <c:pt idx="1">
                  <c:v>6.8599999999999985</c:v>
                </c:pt>
                <c:pt idx="2">
                  <c:v>6.8133333333333406</c:v>
                </c:pt>
                <c:pt idx="3">
                  <c:v>6.8</c:v>
                </c:pt>
                <c:pt idx="4">
                  <c:v>7.0666666666666664</c:v>
                </c:pt>
                <c:pt idx="5">
                  <c:v>7.1533333333333333</c:v>
                </c:pt>
                <c:pt idx="6">
                  <c:v>7.1066666666666674</c:v>
                </c:pt>
                <c:pt idx="7">
                  <c:v>7.2466666666666724</c:v>
                </c:pt>
                <c:pt idx="8">
                  <c:v>7.1766666666666694</c:v>
                </c:pt>
                <c:pt idx="9">
                  <c:v>7.2533333333333418</c:v>
                </c:pt>
                <c:pt idx="10">
                  <c:v>7.2166666666666694</c:v>
                </c:pt>
                <c:pt idx="11">
                  <c:v>7.3566666666666674</c:v>
                </c:pt>
                <c:pt idx="12">
                  <c:v>7.3466666666666693</c:v>
                </c:pt>
                <c:pt idx="13">
                  <c:v>7.3299999999999965</c:v>
                </c:pt>
                <c:pt idx="14">
                  <c:v>7.3500000000000005</c:v>
                </c:pt>
                <c:pt idx="15">
                  <c:v>7.3533333333333415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E68-40A6-AAD3-CD533D5E2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502784"/>
        <c:axId val="219503344"/>
      </c:scatterChart>
      <c:valAx>
        <c:axId val="219502784"/>
        <c:scaling>
          <c:orientation val="minMax"/>
          <c:max val="16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IN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9503344"/>
        <c:crosses val="autoZero"/>
        <c:crossBetween val="midCat"/>
        <c:majorUnit val="1"/>
      </c:valAx>
      <c:valAx>
        <c:axId val="219503344"/>
        <c:scaling>
          <c:orientation val="minMax"/>
          <c:max val="7.5"/>
          <c:min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"/>
              <c:y val="0.417618714226788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9502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2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48568558513321"/>
          <c:y val="4.1199502459149967E-2"/>
          <c:w val="0.87214383031528186"/>
          <c:h val="0.70196300201551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Individual!$B$1</c:f>
              <c:strCache>
                <c:ptCount val="1"/>
                <c:pt idx="0">
                  <c:v>5.0% TS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Individual!$A$2:$A$38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Individual!$B$2:$B$38</c:f>
              <c:numCache>
                <c:formatCode>General</c:formatCode>
                <c:ptCount val="37"/>
                <c:pt idx="0">
                  <c:v>12</c:v>
                </c:pt>
                <c:pt idx="1">
                  <c:v>12</c:v>
                </c:pt>
                <c:pt idx="2">
                  <c:v>13.5</c:v>
                </c:pt>
                <c:pt idx="3">
                  <c:v>14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21.5</c:v>
                </c:pt>
                <c:pt idx="10">
                  <c:v>21.5</c:v>
                </c:pt>
                <c:pt idx="11">
                  <c:v>22</c:v>
                </c:pt>
                <c:pt idx="12">
                  <c:v>23</c:v>
                </c:pt>
                <c:pt idx="13">
                  <c:v>23.5</c:v>
                </c:pt>
                <c:pt idx="14">
                  <c:v>23.5</c:v>
                </c:pt>
                <c:pt idx="15">
                  <c:v>24.5</c:v>
                </c:pt>
                <c:pt idx="16">
                  <c:v>25</c:v>
                </c:pt>
                <c:pt idx="17">
                  <c:v>26</c:v>
                </c:pt>
                <c:pt idx="18">
                  <c:v>26.5</c:v>
                </c:pt>
                <c:pt idx="19">
                  <c:v>26.5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34</c:v>
                </c:pt>
                <c:pt idx="27">
                  <c:v>34.5</c:v>
                </c:pt>
                <c:pt idx="28">
                  <c:v>34.5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35</c:v>
                </c:pt>
                <c:pt idx="35">
                  <c:v>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A1-44E1-B3E6-1602A968EC6D}"/>
            </c:ext>
          </c:extLst>
        </c:ser>
        <c:ser>
          <c:idx val="1"/>
          <c:order val="1"/>
          <c:tx>
            <c:strRef>
              <c:f>Individual!$D$1</c:f>
              <c:strCache>
                <c:ptCount val="1"/>
                <c:pt idx="0">
                  <c:v>7.5% TS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Individual!$A$2:$A$38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Individual!$D$2:$D$38</c:f>
              <c:numCache>
                <c:formatCode>General</c:formatCode>
                <c:ptCount val="37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22.5</c:v>
                </c:pt>
                <c:pt idx="5">
                  <c:v>23.5</c:v>
                </c:pt>
                <c:pt idx="6">
                  <c:v>24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26</c:v>
                </c:pt>
                <c:pt idx="11">
                  <c:v>25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19</c:v>
                </c:pt>
                <c:pt idx="16">
                  <c:v>16</c:v>
                </c:pt>
                <c:pt idx="17">
                  <c:v>15.5</c:v>
                </c:pt>
                <c:pt idx="18">
                  <c:v>15.5</c:v>
                </c:pt>
                <c:pt idx="19">
                  <c:v>13</c:v>
                </c:pt>
                <c:pt idx="20">
                  <c:v>12</c:v>
                </c:pt>
                <c:pt idx="21">
                  <c:v>12</c:v>
                </c:pt>
                <c:pt idx="22">
                  <c:v>10</c:v>
                </c:pt>
                <c:pt idx="23">
                  <c:v>7</c:v>
                </c:pt>
                <c:pt idx="24">
                  <c:v>5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0.5</c:v>
                </c:pt>
                <c:pt idx="29">
                  <c:v>0.5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470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A1-44E1-B3E6-1602A968EC6D}"/>
            </c:ext>
          </c:extLst>
        </c:ser>
        <c:ser>
          <c:idx val="2"/>
          <c:order val="2"/>
          <c:tx>
            <c:strRef>
              <c:f>Individual!$F$1</c:f>
              <c:strCache>
                <c:ptCount val="1"/>
                <c:pt idx="0">
                  <c:v>10.0% TS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Individual!$A$2:$A$38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Individual!$F$2:$F$38</c:f>
              <c:numCache>
                <c:formatCode>General</c:formatCode>
                <c:ptCount val="37"/>
                <c:pt idx="0">
                  <c:v>24</c:v>
                </c:pt>
                <c:pt idx="1">
                  <c:v>26</c:v>
                </c:pt>
                <c:pt idx="2">
                  <c:v>27</c:v>
                </c:pt>
                <c:pt idx="3">
                  <c:v>27.5</c:v>
                </c:pt>
                <c:pt idx="4">
                  <c:v>28</c:v>
                </c:pt>
                <c:pt idx="5">
                  <c:v>22</c:v>
                </c:pt>
                <c:pt idx="6">
                  <c:v>22</c:v>
                </c:pt>
                <c:pt idx="7">
                  <c:v>10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188.5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A1-44E1-B3E6-1602A968EC6D}"/>
            </c:ext>
          </c:extLst>
        </c:ser>
        <c:ser>
          <c:idx val="3"/>
          <c:order val="3"/>
          <c:tx>
            <c:strRef>
              <c:f>Individual!$H$1</c:f>
              <c:strCache>
                <c:ptCount val="1"/>
                <c:pt idx="0">
                  <c:v> 15.0% TS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Individual!$A$2:$A$38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Individual!$H$2:$H$38</c:f>
              <c:numCache>
                <c:formatCode>General</c:formatCode>
                <c:ptCount val="37"/>
                <c:pt idx="0">
                  <c:v>30</c:v>
                </c:pt>
                <c:pt idx="1">
                  <c:v>26</c:v>
                </c:pt>
                <c:pt idx="2">
                  <c:v>15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A1-44E1-B3E6-1602A968E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558064"/>
        <c:axId val="355558624"/>
      </c:scatterChart>
      <c:valAx>
        <c:axId val="355558064"/>
        <c:scaling>
          <c:orientation val="minMax"/>
          <c:max val="35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Days</a:t>
                </a:r>
              </a:p>
            </c:rich>
          </c:tx>
          <c:layout>
            <c:manualLayout>
              <c:xMode val="edge"/>
              <c:yMode val="edge"/>
              <c:x val="0.51106025564069069"/>
              <c:y val="0.848942782152230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IN"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5558624"/>
        <c:crosses val="autoZero"/>
        <c:crossBetween val="midCat"/>
        <c:majorUnit val="2"/>
      </c:valAx>
      <c:valAx>
        <c:axId val="35555862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volume,</a:t>
                </a:r>
                <a:r>
                  <a:rPr lang="en-US" sz="20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c:rich>
          </c:tx>
          <c:layout>
            <c:manualLayout>
              <c:xMode val="edge"/>
              <c:yMode val="edge"/>
              <c:x val="0"/>
              <c:y val="0.278361784776902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5558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981156567385608"/>
          <c:y val="0.26006677165354392"/>
          <c:w val="0.29978042146905615"/>
          <c:h val="0.35435020914266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IN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Biogas 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12700">
                <a:solidFill>
                  <a:srgbClr val="00B050"/>
                </a:solidFill>
              </a:ln>
              <a:effectLst/>
            </c:spPr>
          </c:marker>
          <c:xVal>
            <c:numRef>
              <c:f>'All data'!$A$3:$A$93</c:f>
              <c:numCache>
                <c:formatCode>General</c:formatCode>
                <c:ptCount val="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data'!$I$3:$I$93</c:f>
              <c:numCache>
                <c:formatCode>0.0</c:formatCode>
                <c:ptCount val="91"/>
                <c:pt idx="0">
                  <c:v>12.3</c:v>
                </c:pt>
                <c:pt idx="1">
                  <c:v>25.467202572347194</c:v>
                </c:pt>
                <c:pt idx="2">
                  <c:v>39.951125401929254</c:v>
                </c:pt>
                <c:pt idx="3">
                  <c:v>54.873954983922829</c:v>
                </c:pt>
                <c:pt idx="4">
                  <c:v>71.113504823151118</c:v>
                </c:pt>
                <c:pt idx="5">
                  <c:v>87.79196141479099</c:v>
                </c:pt>
                <c:pt idx="6">
                  <c:v>104.47041800643066</c:v>
                </c:pt>
                <c:pt idx="7">
                  <c:v>123.78231511253998</c:v>
                </c:pt>
                <c:pt idx="8">
                  <c:v>144.84983922829582</c:v>
                </c:pt>
                <c:pt idx="9">
                  <c:v>165.91736334405138</c:v>
                </c:pt>
                <c:pt idx="10">
                  <c:v>187.86270096463045</c:v>
                </c:pt>
                <c:pt idx="11">
                  <c:v>211.56366559485463</c:v>
                </c:pt>
                <c:pt idx="12">
                  <c:v>235.70353697749201</c:v>
                </c:pt>
                <c:pt idx="13">
                  <c:v>261.16012861736385</c:v>
                </c:pt>
                <c:pt idx="14">
                  <c:v>287.05562700964686</c:v>
                </c:pt>
                <c:pt idx="15">
                  <c:v>313.39003215434082</c:v>
                </c:pt>
                <c:pt idx="16">
                  <c:v>339.72443729903534</c:v>
                </c:pt>
                <c:pt idx="17">
                  <c:v>366.93665594855202</c:v>
                </c:pt>
                <c:pt idx="18">
                  <c:v>394.14887459807073</c:v>
                </c:pt>
                <c:pt idx="19">
                  <c:v>422.67781350482363</c:v>
                </c:pt>
                <c:pt idx="20">
                  <c:v>451.20675241157454</c:v>
                </c:pt>
                <c:pt idx="21">
                  <c:v>479.73569131832789</c:v>
                </c:pt>
                <c:pt idx="22">
                  <c:v>508.70353697749107</c:v>
                </c:pt>
                <c:pt idx="23">
                  <c:v>538.98810289389041</c:v>
                </c:pt>
                <c:pt idx="24">
                  <c:v>570.58938906752519</c:v>
                </c:pt>
                <c:pt idx="25">
                  <c:v>603.94630225080368</c:v>
                </c:pt>
                <c:pt idx="26">
                  <c:v>637.30321543408297</c:v>
                </c:pt>
                <c:pt idx="27">
                  <c:v>671.09903536977583</c:v>
                </c:pt>
                <c:pt idx="28">
                  <c:v>705.33376205787852</c:v>
                </c:pt>
                <c:pt idx="29">
                  <c:v>739.5684887459804</c:v>
                </c:pt>
                <c:pt idx="30">
                  <c:v>774.24212218649336</c:v>
                </c:pt>
                <c:pt idx="31">
                  <c:v>808.9157556270095</c:v>
                </c:pt>
                <c:pt idx="32">
                  <c:v>844.02829581993547</c:v>
                </c:pt>
                <c:pt idx="33">
                  <c:v>879.14083601286154</c:v>
                </c:pt>
                <c:pt idx="34">
                  <c:v>912.49774919614151</c:v>
                </c:pt>
                <c:pt idx="35">
                  <c:v>948.04919614147798</c:v>
                </c:pt>
                <c:pt idx="36">
                  <c:v>984.0395498392279</c:v>
                </c:pt>
                <c:pt idx="37">
                  <c:v>1019.5909967845654</c:v>
                </c:pt>
                <c:pt idx="38">
                  <c:v>1055.1424437299008</c:v>
                </c:pt>
                <c:pt idx="39">
                  <c:v>1090.2549839228293</c:v>
                </c:pt>
                <c:pt idx="40">
                  <c:v>1125.8064308681658</c:v>
                </c:pt>
                <c:pt idx="41">
                  <c:v>1161.7967845659159</c:v>
                </c:pt>
                <c:pt idx="42">
                  <c:v>1197.7871382636654</c:v>
                </c:pt>
                <c:pt idx="43">
                  <c:v>1233.7774919614151</c:v>
                </c:pt>
                <c:pt idx="44">
                  <c:v>1269.3289389067522</c:v>
                </c:pt>
                <c:pt idx="45">
                  <c:v>1304.8803858520898</c:v>
                </c:pt>
                <c:pt idx="46">
                  <c:v>1339.9929260450158</c:v>
                </c:pt>
                <c:pt idx="47">
                  <c:v>1375.5443729903516</c:v>
                </c:pt>
                <c:pt idx="48">
                  <c:v>1411.095819935691</c:v>
                </c:pt>
                <c:pt idx="49">
                  <c:v>1446.2083601286181</c:v>
                </c:pt>
                <c:pt idx="50">
                  <c:v>1482.1987138263648</c:v>
                </c:pt>
                <c:pt idx="51">
                  <c:v>1518.1890675241154</c:v>
                </c:pt>
                <c:pt idx="52">
                  <c:v>1553.3016077170414</c:v>
                </c:pt>
                <c:pt idx="53">
                  <c:v>1588.853054662379</c:v>
                </c:pt>
                <c:pt idx="54">
                  <c:v>1624.4045016077184</c:v>
                </c:pt>
                <c:pt idx="55">
                  <c:v>1660.3948553054659</c:v>
                </c:pt>
                <c:pt idx="56">
                  <c:v>1696.3852090032151</c:v>
                </c:pt>
                <c:pt idx="57">
                  <c:v>1732.3755627009664</c:v>
                </c:pt>
                <c:pt idx="58">
                  <c:v>1767.4881028938898</c:v>
                </c:pt>
                <c:pt idx="59">
                  <c:v>1802.6006430868158</c:v>
                </c:pt>
                <c:pt idx="60">
                  <c:v>1838.152090032152</c:v>
                </c:pt>
                <c:pt idx="61">
                  <c:v>1873.7035369774908</c:v>
                </c:pt>
                <c:pt idx="62">
                  <c:v>1909.6938906752398</c:v>
                </c:pt>
                <c:pt idx="63">
                  <c:v>1946.1231511254014</c:v>
                </c:pt>
                <c:pt idx="64">
                  <c:v>1982.1135048231506</c:v>
                </c:pt>
                <c:pt idx="65">
                  <c:v>2018.1038585208998</c:v>
                </c:pt>
                <c:pt idx="66">
                  <c:v>2053.6553054662377</c:v>
                </c:pt>
                <c:pt idx="67">
                  <c:v>2089.2067524115755</c:v>
                </c:pt>
                <c:pt idx="68">
                  <c:v>2125.1971061093282</c:v>
                </c:pt>
                <c:pt idx="69">
                  <c:v>2161.1874598070735</c:v>
                </c:pt>
                <c:pt idx="70">
                  <c:v>2196.7389067524114</c:v>
                </c:pt>
                <c:pt idx="71">
                  <c:v>2231.851446945343</c:v>
                </c:pt>
                <c:pt idx="72">
                  <c:v>2266.9639871382642</c:v>
                </c:pt>
                <c:pt idx="73">
                  <c:v>2302.0765273311922</c:v>
                </c:pt>
                <c:pt idx="74">
                  <c:v>2337.6279742765319</c:v>
                </c:pt>
                <c:pt idx="75">
                  <c:v>2373.1794212218647</c:v>
                </c:pt>
                <c:pt idx="76">
                  <c:v>2408.2919614147881</c:v>
                </c:pt>
                <c:pt idx="77">
                  <c:v>2444.2823151125408</c:v>
                </c:pt>
                <c:pt idx="78">
                  <c:v>2480.2726688102898</c:v>
                </c:pt>
                <c:pt idx="79">
                  <c:v>2515.385209003216</c:v>
                </c:pt>
                <c:pt idx="80">
                  <c:v>2550.9366559485552</c:v>
                </c:pt>
                <c:pt idx="81">
                  <c:v>2586.4881028938921</c:v>
                </c:pt>
                <c:pt idx="82">
                  <c:v>2622.4784565916411</c:v>
                </c:pt>
                <c:pt idx="83">
                  <c:v>2658.4688102893901</c:v>
                </c:pt>
                <c:pt idx="84">
                  <c:v>2694.4591639871428</c:v>
                </c:pt>
                <c:pt idx="85">
                  <c:v>2729.5717041800672</c:v>
                </c:pt>
                <c:pt idx="86">
                  <c:v>2764.6842443729897</c:v>
                </c:pt>
                <c:pt idx="87">
                  <c:v>2799.7967845659136</c:v>
                </c:pt>
                <c:pt idx="88">
                  <c:v>2834.9093247588435</c:v>
                </c:pt>
                <c:pt idx="89">
                  <c:v>2870.0218649517697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C0-4F0D-B664-CEAB42E91788}"/>
            </c:ext>
          </c:extLst>
        </c:ser>
        <c:ser>
          <c:idx val="1"/>
          <c:order val="1"/>
          <c:tx>
            <c:v>Methane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  <a:effectLst/>
            </c:spPr>
          </c:marker>
          <c:xVal>
            <c:numRef>
              <c:f>'All data'!$A$3:$A$93</c:f>
              <c:numCache>
                <c:formatCode>General</c:formatCode>
                <c:ptCount val="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data'!$O$3:$O$93</c:f>
              <c:numCache>
                <c:formatCode>0.00</c:formatCode>
                <c:ptCount val="91"/>
                <c:pt idx="0">
                  <c:v>3.07</c:v>
                </c:pt>
                <c:pt idx="1">
                  <c:v>6.4408038585208995</c:v>
                </c:pt>
                <c:pt idx="2">
                  <c:v>10.264559485530548</c:v>
                </c:pt>
                <c:pt idx="3">
                  <c:v>14.741408360128618</c:v>
                </c:pt>
                <c:pt idx="4">
                  <c:v>21.237228295819936</c:v>
                </c:pt>
                <c:pt idx="5">
                  <c:v>30.226916398713826</c:v>
                </c:pt>
                <c:pt idx="6">
                  <c:v>39.600209003215348</c:v>
                </c:pt>
                <c:pt idx="7">
                  <c:v>50.472807073954975</c:v>
                </c:pt>
                <c:pt idx="8">
                  <c:v>62.354890675240995</c:v>
                </c:pt>
                <c:pt idx="9">
                  <c:v>74.869</c:v>
                </c:pt>
                <c:pt idx="10">
                  <c:v>87.860639871382631</c:v>
                </c:pt>
                <c:pt idx="11">
                  <c:v>101.91531189710611</c:v>
                </c:pt>
                <c:pt idx="12">
                  <c:v>116.39923472668808</c:v>
                </c:pt>
                <c:pt idx="13">
                  <c:v>131.72410289389055</c:v>
                </c:pt>
                <c:pt idx="14">
                  <c:v>147.31319292604476</c:v>
                </c:pt>
                <c:pt idx="15">
                  <c:v>163.11383601286173</c:v>
                </c:pt>
                <c:pt idx="16">
                  <c:v>178.7038038585209</c:v>
                </c:pt>
                <c:pt idx="17">
                  <c:v>194.51410289389045</c:v>
                </c:pt>
                <c:pt idx="18">
                  <c:v>210.1067041800643</c:v>
                </c:pt>
                <c:pt idx="19">
                  <c:v>226.2255546623791</c:v>
                </c:pt>
                <c:pt idx="20">
                  <c:v>242.00205787781371</c:v>
                </c:pt>
                <c:pt idx="21">
                  <c:v>257.69297427652725</c:v>
                </c:pt>
                <c:pt idx="22">
                  <c:v>273.56735369774918</c:v>
                </c:pt>
                <c:pt idx="23">
                  <c:v>290.07244212218671</c:v>
                </c:pt>
                <c:pt idx="24">
                  <c:v>307.45314951768387</c:v>
                </c:pt>
                <c:pt idx="25">
                  <c:v>325.76609485530543</c:v>
                </c:pt>
                <c:pt idx="26">
                  <c:v>343.94561254019237</c:v>
                </c:pt>
                <c:pt idx="27">
                  <c:v>362.36433440514469</c:v>
                </c:pt>
                <c:pt idx="28">
                  <c:v>380.78261736334406</c:v>
                </c:pt>
                <c:pt idx="29">
                  <c:v>399.37207395498393</c:v>
                </c:pt>
                <c:pt idx="30">
                  <c:v>418.26920418006432</c:v>
                </c:pt>
                <c:pt idx="31">
                  <c:v>437.2703553054663</c:v>
                </c:pt>
                <c:pt idx="32">
                  <c:v>456.7578151125403</c:v>
                </c:pt>
                <c:pt idx="33">
                  <c:v>476.13993729903535</c:v>
                </c:pt>
                <c:pt idx="34">
                  <c:v>494.61966720257226</c:v>
                </c:pt>
                <c:pt idx="35">
                  <c:v>514.35072025723468</c:v>
                </c:pt>
                <c:pt idx="36">
                  <c:v>534.07343408360225</c:v>
                </c:pt>
                <c:pt idx="37">
                  <c:v>553.30676688102756</c:v>
                </c:pt>
                <c:pt idx="38">
                  <c:v>572.68230546623852</c:v>
                </c:pt>
                <c:pt idx="39">
                  <c:v>591.9942025723484</c:v>
                </c:pt>
                <c:pt idx="40">
                  <c:v>611.72525562700969</c:v>
                </c:pt>
                <c:pt idx="41">
                  <c:v>631.80787299035376</c:v>
                </c:pt>
                <c:pt idx="42">
                  <c:v>652.07044212218773</c:v>
                </c:pt>
                <c:pt idx="43">
                  <c:v>672.33301125401942</c:v>
                </c:pt>
                <c:pt idx="44">
                  <c:v>692.27737299035482</c:v>
                </c:pt>
                <c:pt idx="45">
                  <c:v>712.32838906752454</c:v>
                </c:pt>
                <c:pt idx="46">
                  <c:v>731.99141157556301</c:v>
                </c:pt>
                <c:pt idx="47">
                  <c:v>751.93577331189829</c:v>
                </c:pt>
                <c:pt idx="48">
                  <c:v>771.84458360128622</c:v>
                </c:pt>
                <c:pt idx="49">
                  <c:v>791.64805627009775</c:v>
                </c:pt>
                <c:pt idx="50">
                  <c:v>811.73067363344057</c:v>
                </c:pt>
                <c:pt idx="51">
                  <c:v>832.06522347266798</c:v>
                </c:pt>
                <c:pt idx="52">
                  <c:v>851.79847106109503</c:v>
                </c:pt>
                <c:pt idx="53">
                  <c:v>871.7072813504825</c:v>
                </c:pt>
                <c:pt idx="54">
                  <c:v>891.65164308681676</c:v>
                </c:pt>
                <c:pt idx="55">
                  <c:v>911.9142122186496</c:v>
                </c:pt>
                <c:pt idx="56">
                  <c:v>932.32074276527339</c:v>
                </c:pt>
                <c:pt idx="57">
                  <c:v>952.54732154340797</c:v>
                </c:pt>
                <c:pt idx="58">
                  <c:v>972.38590675241142</c:v>
                </c:pt>
                <c:pt idx="59">
                  <c:v>992.32982958199261</c:v>
                </c:pt>
                <c:pt idx="60">
                  <c:v>1012.5586028938899</c:v>
                </c:pt>
                <c:pt idx="61">
                  <c:v>1033.00068488746</c:v>
                </c:pt>
                <c:pt idx="62">
                  <c:v>1053.6591479099661</c:v>
                </c:pt>
                <c:pt idx="63">
                  <c:v>1074.7881189710608</c:v>
                </c:pt>
                <c:pt idx="64">
                  <c:v>1095.7345048231514</c:v>
                </c:pt>
                <c:pt idx="65">
                  <c:v>1116.7528713826387</c:v>
                </c:pt>
                <c:pt idx="66">
                  <c:v>1137.5149163987128</c:v>
                </c:pt>
                <c:pt idx="67">
                  <c:v>1158.3125128617364</c:v>
                </c:pt>
                <c:pt idx="68">
                  <c:v>1179.2948890675243</c:v>
                </c:pt>
                <c:pt idx="69">
                  <c:v>1200.3852363344031</c:v>
                </c:pt>
                <c:pt idx="70">
                  <c:v>1221.2183842443728</c:v>
                </c:pt>
                <c:pt idx="71">
                  <c:v>1241.724107717042</c:v>
                </c:pt>
                <c:pt idx="72">
                  <c:v>1262.4405064308683</c:v>
                </c:pt>
                <c:pt idx="73">
                  <c:v>1283.2271302250804</c:v>
                </c:pt>
                <c:pt idx="74">
                  <c:v>1304.344689710611</c:v>
                </c:pt>
                <c:pt idx="75">
                  <c:v>1325.6755578778136</c:v>
                </c:pt>
                <c:pt idx="76">
                  <c:v>1346.8133070739548</c:v>
                </c:pt>
                <c:pt idx="77">
                  <c:v>1368.4435096463023</c:v>
                </c:pt>
                <c:pt idx="78">
                  <c:v>1390.2176736334411</c:v>
                </c:pt>
                <c:pt idx="79">
                  <c:v>1411.5660980707401</c:v>
                </c:pt>
                <c:pt idx="80">
                  <c:v>1433.0747234726689</c:v>
                </c:pt>
                <c:pt idx="81">
                  <c:v>1454.8322090032154</c:v>
                </c:pt>
                <c:pt idx="82">
                  <c:v>1476.7863247588405</c:v>
                </c:pt>
                <c:pt idx="83">
                  <c:v>1498.8124212218631</c:v>
                </c:pt>
                <c:pt idx="84">
                  <c:v>1520.910498392283</c:v>
                </c:pt>
                <c:pt idx="85">
                  <c:v>1542.5047106109307</c:v>
                </c:pt>
                <c:pt idx="86">
                  <c:v>1564.0286977491985</c:v>
                </c:pt>
                <c:pt idx="87">
                  <c:v>1585.4473472668808</c:v>
                </c:pt>
                <c:pt idx="88">
                  <c:v>1606.9011093247609</c:v>
                </c:pt>
                <c:pt idx="89">
                  <c:v>1628.3197588424437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C0-4F0D-B664-CEAB42E91788}"/>
            </c:ext>
          </c:extLst>
        </c:ser>
        <c:ser>
          <c:idx val="2"/>
          <c:order val="2"/>
          <c:tx>
            <c:v>Carbon Dioxide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xVal>
            <c:numRef>
              <c:f>'All data'!$A$3:$A$93</c:f>
              <c:numCache>
                <c:formatCode>General</c:formatCode>
                <c:ptCount val="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data'!$P$3:$P$93</c:f>
              <c:numCache>
                <c:formatCode>0.00</c:formatCode>
                <c:ptCount val="91"/>
                <c:pt idx="0">
                  <c:v>7.83</c:v>
                </c:pt>
                <c:pt idx="1">
                  <c:v>16.099003215434081</c:v>
                </c:pt>
                <c:pt idx="2">
                  <c:v>25.050067524115754</c:v>
                </c:pt>
                <c:pt idx="3">
                  <c:v>33.794845659163975</c:v>
                </c:pt>
                <c:pt idx="4">
                  <c:v>42.158213826366556</c:v>
                </c:pt>
                <c:pt idx="5">
                  <c:v>49.730233118971171</c:v>
                </c:pt>
                <c:pt idx="6">
                  <c:v>56.601757234726684</c:v>
                </c:pt>
                <c:pt idx="7">
                  <c:v>64.0947733118971</c:v>
                </c:pt>
                <c:pt idx="8">
                  <c:v>71.742284565916535</c:v>
                </c:pt>
                <c:pt idx="9">
                  <c:v>78.673499999999919</c:v>
                </c:pt>
                <c:pt idx="10">
                  <c:v>85.937406752411519</c:v>
                </c:pt>
                <c:pt idx="11">
                  <c:v>93.972033762057848</c:v>
                </c:pt>
                <c:pt idx="12">
                  <c:v>102.22786977491971</c:v>
                </c:pt>
                <c:pt idx="13">
                  <c:v>111.08676366559484</c:v>
                </c:pt>
                <c:pt idx="14">
                  <c:v>120.25377009646279</c:v>
                </c:pt>
                <c:pt idx="15">
                  <c:v>129.52348070739549</c:v>
                </c:pt>
                <c:pt idx="16">
                  <c:v>138.79319131832796</c:v>
                </c:pt>
                <c:pt idx="17">
                  <c:v>148.72565112540155</c:v>
                </c:pt>
                <c:pt idx="18">
                  <c:v>158.875808681672</c:v>
                </c:pt>
                <c:pt idx="19">
                  <c:v>169.74533440514458</c:v>
                </c:pt>
                <c:pt idx="20">
                  <c:v>180.64338906752408</c:v>
                </c:pt>
                <c:pt idx="21">
                  <c:v>191.56997266880992</c:v>
                </c:pt>
                <c:pt idx="22">
                  <c:v>202.75156109324718</c:v>
                </c:pt>
                <c:pt idx="23">
                  <c:v>214.28998070739542</c:v>
                </c:pt>
                <c:pt idx="24">
                  <c:v>226.42487459807072</c:v>
                </c:pt>
                <c:pt idx="25">
                  <c:v>239.16721543408357</c:v>
                </c:pt>
                <c:pt idx="26">
                  <c:v>251.84284244373018</c:v>
                </c:pt>
                <c:pt idx="27">
                  <c:v>264.68525401929259</c:v>
                </c:pt>
                <c:pt idx="28">
                  <c:v>278.17373633440531</c:v>
                </c:pt>
                <c:pt idx="29">
                  <c:v>291.52527974276529</c:v>
                </c:pt>
                <c:pt idx="30">
                  <c:v>305.11734405144705</c:v>
                </c:pt>
                <c:pt idx="31">
                  <c:v>318.77875562700922</c:v>
                </c:pt>
                <c:pt idx="32">
                  <c:v>332.57798392282962</c:v>
                </c:pt>
                <c:pt idx="33">
                  <c:v>346.65811254019218</c:v>
                </c:pt>
                <c:pt idx="34">
                  <c:v>360.13430546623749</c:v>
                </c:pt>
                <c:pt idx="35">
                  <c:v>374.49709003215429</c:v>
                </c:pt>
                <c:pt idx="36">
                  <c:v>388.89323151125399</c:v>
                </c:pt>
                <c:pt idx="37">
                  <c:v>403.3271189710606</c:v>
                </c:pt>
                <c:pt idx="38">
                  <c:v>417.65435209003232</c:v>
                </c:pt>
                <c:pt idx="39">
                  <c:v>431.9100434083602</c:v>
                </c:pt>
                <c:pt idx="40">
                  <c:v>446.45058520900335</c:v>
                </c:pt>
                <c:pt idx="41">
                  <c:v>461.06266881028949</c:v>
                </c:pt>
                <c:pt idx="42">
                  <c:v>475.53079099678422</c:v>
                </c:pt>
                <c:pt idx="43">
                  <c:v>489.96292282958211</c:v>
                </c:pt>
                <c:pt idx="44">
                  <c:v>503.89909003215445</c:v>
                </c:pt>
                <c:pt idx="45">
                  <c:v>517.65749999999946</c:v>
                </c:pt>
                <c:pt idx="46">
                  <c:v>531.38650321543321</c:v>
                </c:pt>
                <c:pt idx="47">
                  <c:v>545.35822186495034</c:v>
                </c:pt>
                <c:pt idx="48">
                  <c:v>559.47214630225096</c:v>
                </c:pt>
                <c:pt idx="49">
                  <c:v>573.44693729903543</c:v>
                </c:pt>
                <c:pt idx="50">
                  <c:v>587.77109807073975</c:v>
                </c:pt>
                <c:pt idx="51">
                  <c:v>602.05926848874492</c:v>
                </c:pt>
                <c:pt idx="52">
                  <c:v>615.96383440514489</c:v>
                </c:pt>
                <c:pt idx="53">
                  <c:v>630.25551607717159</c:v>
                </c:pt>
                <c:pt idx="54">
                  <c:v>644.58274919614269</c:v>
                </c:pt>
                <c:pt idx="55">
                  <c:v>659.01488102893904</c:v>
                </c:pt>
                <c:pt idx="56">
                  <c:v>673.66295498392196</c:v>
                </c:pt>
                <c:pt idx="57">
                  <c:v>688.31102893890647</c:v>
                </c:pt>
                <c:pt idx="58">
                  <c:v>702.25070739549847</c:v>
                </c:pt>
                <c:pt idx="59">
                  <c:v>716.15527331189753</c:v>
                </c:pt>
                <c:pt idx="60">
                  <c:v>730.19809485530561</c:v>
                </c:pt>
                <c:pt idx="61">
                  <c:v>744.20536495176862</c:v>
                </c:pt>
                <c:pt idx="62">
                  <c:v>757.91768971061106</c:v>
                </c:pt>
                <c:pt idx="63">
                  <c:v>771.54223311897033</c:v>
                </c:pt>
                <c:pt idx="64">
                  <c:v>784.85866398713847</c:v>
                </c:pt>
                <c:pt idx="65">
                  <c:v>798.10311414791022</c:v>
                </c:pt>
                <c:pt idx="66">
                  <c:v>811.00828938906773</c:v>
                </c:pt>
                <c:pt idx="67">
                  <c:v>823.70015594855352</c:v>
                </c:pt>
                <c:pt idx="68">
                  <c:v>836.44074115755654</c:v>
                </c:pt>
                <c:pt idx="69">
                  <c:v>849.18132636656094</c:v>
                </c:pt>
                <c:pt idx="70">
                  <c:v>861.65988424437353</c:v>
                </c:pt>
                <c:pt idx="71">
                  <c:v>873.94927331189751</c:v>
                </c:pt>
                <c:pt idx="72">
                  <c:v>886.30888745980803</c:v>
                </c:pt>
                <c:pt idx="73">
                  <c:v>898.7387266881035</c:v>
                </c:pt>
                <c:pt idx="74">
                  <c:v>911.21728456591666</c:v>
                </c:pt>
                <c:pt idx="75">
                  <c:v>923.41143086816805</c:v>
                </c:pt>
                <c:pt idx="76">
                  <c:v>935.59548231511303</c:v>
                </c:pt>
                <c:pt idx="77">
                  <c:v>948.12012540192802</c:v>
                </c:pt>
                <c:pt idx="78">
                  <c:v>960.64476848874619</c:v>
                </c:pt>
                <c:pt idx="79">
                  <c:v>972.68836977491981</c:v>
                </c:pt>
                <c:pt idx="80">
                  <c:v>984.98917041800769</c:v>
                </c:pt>
                <c:pt idx="81">
                  <c:v>996.8278022508041</c:v>
                </c:pt>
                <c:pt idx="82">
                  <c:v>1008.8485803858523</c:v>
                </c:pt>
                <c:pt idx="83">
                  <c:v>1020.761387459808</c:v>
                </c:pt>
                <c:pt idx="84">
                  <c:v>1032.638204180065</c:v>
                </c:pt>
                <c:pt idx="85">
                  <c:v>1044.014667202573</c:v>
                </c:pt>
                <c:pt idx="86">
                  <c:v>1055.4613553054664</c:v>
                </c:pt>
                <c:pt idx="87">
                  <c:v>1066.8729308681654</c:v>
                </c:pt>
                <c:pt idx="88">
                  <c:v>1078.2493938906755</c:v>
                </c:pt>
                <c:pt idx="89">
                  <c:v>1089.6258569131835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C0-4F0D-B664-CEAB42E91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714368"/>
        <c:axId val="218714928"/>
      </c:scatterChart>
      <c:valAx>
        <c:axId val="218714368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IN"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8714928"/>
        <c:crosses val="autoZero"/>
        <c:crossBetween val="midCat"/>
        <c:majorUnit val="10"/>
      </c:valAx>
      <c:valAx>
        <c:axId val="2187149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Cumulative gas volume, L</a:t>
                </a:r>
              </a:p>
            </c:rich>
          </c:tx>
          <c:layout>
            <c:manualLayout>
              <c:xMode val="edge"/>
              <c:yMode val="edge"/>
              <c:x val="3.8119440914866592E-3"/>
              <c:y val="0.11573192085631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8714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43612830509267"/>
          <c:y val="7.0622192164629727E-2"/>
          <c:w val="0.73176007247536978"/>
          <c:h val="8.984076856190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IN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1671893493037"/>
          <c:y val="2.3485794930763981E-2"/>
          <c:w val="0.84217785151988411"/>
          <c:h val="0.83088721052725567"/>
        </c:manualLayout>
      </c:layout>
      <c:scatterChart>
        <c:scatterStyle val="lineMarker"/>
        <c:varyColors val="0"/>
        <c:ser>
          <c:idx val="0"/>
          <c:order val="0"/>
          <c:tx>
            <c:v>Methane content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  <a:effectLst/>
            </c:spPr>
          </c:marker>
          <c:xVal>
            <c:numRef>
              <c:f>'All data'!$A$3:$A$93</c:f>
              <c:numCache>
                <c:formatCode>General</c:formatCode>
                <c:ptCount val="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data'!$K$3:$K$93</c:f>
              <c:numCache>
                <c:formatCode>0.0</c:formatCode>
                <c:ptCount val="91"/>
                <c:pt idx="0">
                  <c:v>25</c:v>
                </c:pt>
                <c:pt idx="1">
                  <c:v>25.6</c:v>
                </c:pt>
                <c:pt idx="2">
                  <c:v>26.4</c:v>
                </c:pt>
                <c:pt idx="3">
                  <c:v>30</c:v>
                </c:pt>
                <c:pt idx="4">
                  <c:v>40</c:v>
                </c:pt>
                <c:pt idx="5">
                  <c:v>53.9</c:v>
                </c:pt>
                <c:pt idx="6">
                  <c:v>56.2</c:v>
                </c:pt>
                <c:pt idx="7">
                  <c:v>56.3</c:v>
                </c:pt>
                <c:pt idx="8">
                  <c:v>56.4</c:v>
                </c:pt>
                <c:pt idx="9">
                  <c:v>59.4</c:v>
                </c:pt>
                <c:pt idx="10">
                  <c:v>59.2</c:v>
                </c:pt>
                <c:pt idx="11">
                  <c:v>59.3</c:v>
                </c:pt>
                <c:pt idx="12">
                  <c:v>60</c:v>
                </c:pt>
                <c:pt idx="13">
                  <c:v>60.2</c:v>
                </c:pt>
                <c:pt idx="14">
                  <c:v>60.2</c:v>
                </c:pt>
                <c:pt idx="15">
                  <c:v>60</c:v>
                </c:pt>
                <c:pt idx="16">
                  <c:v>59.2</c:v>
                </c:pt>
                <c:pt idx="17">
                  <c:v>58.1</c:v>
                </c:pt>
                <c:pt idx="18">
                  <c:v>57.3</c:v>
                </c:pt>
                <c:pt idx="19">
                  <c:v>56.5</c:v>
                </c:pt>
                <c:pt idx="20">
                  <c:v>55.3</c:v>
                </c:pt>
                <c:pt idx="21">
                  <c:v>55</c:v>
                </c:pt>
                <c:pt idx="22">
                  <c:v>54.8</c:v>
                </c:pt>
                <c:pt idx="23">
                  <c:v>54.5</c:v>
                </c:pt>
                <c:pt idx="24">
                  <c:v>55</c:v>
                </c:pt>
                <c:pt idx="25">
                  <c:v>54.9</c:v>
                </c:pt>
                <c:pt idx="26">
                  <c:v>54.5</c:v>
                </c:pt>
                <c:pt idx="27">
                  <c:v>54.5</c:v>
                </c:pt>
                <c:pt idx="28">
                  <c:v>53.8</c:v>
                </c:pt>
                <c:pt idx="29">
                  <c:v>54.3</c:v>
                </c:pt>
                <c:pt idx="30">
                  <c:v>54.5</c:v>
                </c:pt>
                <c:pt idx="31">
                  <c:v>54.8</c:v>
                </c:pt>
                <c:pt idx="32">
                  <c:v>55.5</c:v>
                </c:pt>
                <c:pt idx="33">
                  <c:v>55.2</c:v>
                </c:pt>
                <c:pt idx="34">
                  <c:v>55.4</c:v>
                </c:pt>
                <c:pt idx="35">
                  <c:v>55.5</c:v>
                </c:pt>
                <c:pt idx="36">
                  <c:v>54.8</c:v>
                </c:pt>
                <c:pt idx="37">
                  <c:v>54.1</c:v>
                </c:pt>
                <c:pt idx="38">
                  <c:v>54.5</c:v>
                </c:pt>
                <c:pt idx="39">
                  <c:v>55</c:v>
                </c:pt>
                <c:pt idx="40">
                  <c:v>55.5</c:v>
                </c:pt>
                <c:pt idx="41">
                  <c:v>55.8</c:v>
                </c:pt>
                <c:pt idx="42">
                  <c:v>56.3</c:v>
                </c:pt>
                <c:pt idx="43">
                  <c:v>56.3</c:v>
                </c:pt>
                <c:pt idx="44">
                  <c:v>56.1</c:v>
                </c:pt>
                <c:pt idx="45">
                  <c:v>56.4</c:v>
                </c:pt>
                <c:pt idx="46">
                  <c:v>56</c:v>
                </c:pt>
                <c:pt idx="47">
                  <c:v>56.1</c:v>
                </c:pt>
                <c:pt idx="48">
                  <c:v>56</c:v>
                </c:pt>
                <c:pt idx="49">
                  <c:v>56.4</c:v>
                </c:pt>
                <c:pt idx="50">
                  <c:v>55.8</c:v>
                </c:pt>
                <c:pt idx="51">
                  <c:v>56.5</c:v>
                </c:pt>
                <c:pt idx="52">
                  <c:v>56.2</c:v>
                </c:pt>
                <c:pt idx="53">
                  <c:v>56</c:v>
                </c:pt>
                <c:pt idx="54">
                  <c:v>56.1</c:v>
                </c:pt>
                <c:pt idx="55">
                  <c:v>56.3</c:v>
                </c:pt>
                <c:pt idx="56">
                  <c:v>56.7</c:v>
                </c:pt>
                <c:pt idx="57">
                  <c:v>56.2</c:v>
                </c:pt>
                <c:pt idx="58">
                  <c:v>56.5</c:v>
                </c:pt>
                <c:pt idx="59">
                  <c:v>56.8</c:v>
                </c:pt>
                <c:pt idx="60">
                  <c:v>56.9</c:v>
                </c:pt>
                <c:pt idx="61">
                  <c:v>57.5</c:v>
                </c:pt>
                <c:pt idx="62">
                  <c:v>57.4</c:v>
                </c:pt>
                <c:pt idx="63">
                  <c:v>58</c:v>
                </c:pt>
                <c:pt idx="64">
                  <c:v>58.2</c:v>
                </c:pt>
                <c:pt idx="65">
                  <c:v>58.4</c:v>
                </c:pt>
                <c:pt idx="66">
                  <c:v>58.4</c:v>
                </c:pt>
                <c:pt idx="67">
                  <c:v>58.5</c:v>
                </c:pt>
                <c:pt idx="68">
                  <c:v>58.3</c:v>
                </c:pt>
                <c:pt idx="69">
                  <c:v>58.6</c:v>
                </c:pt>
                <c:pt idx="70">
                  <c:v>58.6</c:v>
                </c:pt>
                <c:pt idx="71">
                  <c:v>58.4</c:v>
                </c:pt>
                <c:pt idx="72">
                  <c:v>59</c:v>
                </c:pt>
                <c:pt idx="73">
                  <c:v>59.2</c:v>
                </c:pt>
                <c:pt idx="74">
                  <c:v>59.4</c:v>
                </c:pt>
                <c:pt idx="75">
                  <c:v>60</c:v>
                </c:pt>
                <c:pt idx="76">
                  <c:v>60.2</c:v>
                </c:pt>
                <c:pt idx="77">
                  <c:v>60.1</c:v>
                </c:pt>
                <c:pt idx="78">
                  <c:v>60.5</c:v>
                </c:pt>
                <c:pt idx="79">
                  <c:v>60.8</c:v>
                </c:pt>
                <c:pt idx="80">
                  <c:v>60.5</c:v>
                </c:pt>
                <c:pt idx="81">
                  <c:v>61.2</c:v>
                </c:pt>
                <c:pt idx="82">
                  <c:v>61</c:v>
                </c:pt>
                <c:pt idx="83">
                  <c:v>61.2</c:v>
                </c:pt>
                <c:pt idx="84">
                  <c:v>61.4</c:v>
                </c:pt>
                <c:pt idx="85">
                  <c:v>61.5</c:v>
                </c:pt>
                <c:pt idx="86">
                  <c:v>61.3</c:v>
                </c:pt>
                <c:pt idx="87">
                  <c:v>61</c:v>
                </c:pt>
                <c:pt idx="88">
                  <c:v>61.1</c:v>
                </c:pt>
                <c:pt idx="89">
                  <c:v>61</c:v>
                </c:pt>
                <c:pt idx="90">
                  <c:v>55.852222222222224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2B-493B-B26C-ADD1E581DFE4}"/>
            </c:ext>
          </c:extLst>
        </c:ser>
        <c:ser>
          <c:idx val="1"/>
          <c:order val="1"/>
          <c:tx>
            <c:v>Carbon Dioxide content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xVal>
            <c:numRef>
              <c:f>'All data'!$A$3:$A$93</c:f>
              <c:numCache>
                <c:formatCode>General</c:formatCode>
                <c:ptCount val="9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data'!$L$3:$L$93</c:f>
              <c:numCache>
                <c:formatCode>0.00</c:formatCode>
                <c:ptCount val="91"/>
                <c:pt idx="0">
                  <c:v>63.7</c:v>
                </c:pt>
                <c:pt idx="1">
                  <c:v>62.8</c:v>
                </c:pt>
                <c:pt idx="2">
                  <c:v>61.8</c:v>
                </c:pt>
                <c:pt idx="3">
                  <c:v>58.6</c:v>
                </c:pt>
                <c:pt idx="4">
                  <c:v>51.5</c:v>
                </c:pt>
                <c:pt idx="5">
                  <c:v>45.4</c:v>
                </c:pt>
                <c:pt idx="6">
                  <c:v>41.2</c:v>
                </c:pt>
                <c:pt idx="7">
                  <c:v>38.800000000000004</c:v>
                </c:pt>
                <c:pt idx="8">
                  <c:v>36.300000000000004</c:v>
                </c:pt>
                <c:pt idx="9">
                  <c:v>32.9</c:v>
                </c:pt>
                <c:pt idx="10">
                  <c:v>33.1</c:v>
                </c:pt>
                <c:pt idx="11">
                  <c:v>33.9</c:v>
                </c:pt>
                <c:pt idx="12">
                  <c:v>34.200000000000003</c:v>
                </c:pt>
                <c:pt idx="13">
                  <c:v>34.800000000000004</c:v>
                </c:pt>
                <c:pt idx="14">
                  <c:v>35.4</c:v>
                </c:pt>
                <c:pt idx="15">
                  <c:v>35.200000000000003</c:v>
                </c:pt>
                <c:pt idx="16">
                  <c:v>35.200000000000003</c:v>
                </c:pt>
                <c:pt idx="17">
                  <c:v>36.5</c:v>
                </c:pt>
                <c:pt idx="18">
                  <c:v>37.300000000000004</c:v>
                </c:pt>
                <c:pt idx="19">
                  <c:v>38.1</c:v>
                </c:pt>
                <c:pt idx="20">
                  <c:v>38.200000000000003</c:v>
                </c:pt>
                <c:pt idx="21">
                  <c:v>38.300000000000004</c:v>
                </c:pt>
                <c:pt idx="22">
                  <c:v>38.6</c:v>
                </c:pt>
                <c:pt idx="23">
                  <c:v>38.1</c:v>
                </c:pt>
                <c:pt idx="24">
                  <c:v>38.4</c:v>
                </c:pt>
                <c:pt idx="25">
                  <c:v>38.200000000000003</c:v>
                </c:pt>
                <c:pt idx="26">
                  <c:v>38</c:v>
                </c:pt>
                <c:pt idx="27">
                  <c:v>38</c:v>
                </c:pt>
                <c:pt idx="28">
                  <c:v>39.4</c:v>
                </c:pt>
                <c:pt idx="29">
                  <c:v>39</c:v>
                </c:pt>
                <c:pt idx="30">
                  <c:v>39.200000000000003</c:v>
                </c:pt>
                <c:pt idx="31">
                  <c:v>39.4</c:v>
                </c:pt>
                <c:pt idx="32">
                  <c:v>39.300000000000004</c:v>
                </c:pt>
                <c:pt idx="33">
                  <c:v>40.1</c:v>
                </c:pt>
                <c:pt idx="34">
                  <c:v>40.4</c:v>
                </c:pt>
                <c:pt idx="35">
                  <c:v>40.4</c:v>
                </c:pt>
                <c:pt idx="36">
                  <c:v>40</c:v>
                </c:pt>
                <c:pt idx="37">
                  <c:v>40.6</c:v>
                </c:pt>
                <c:pt idx="38">
                  <c:v>40.300000000000004</c:v>
                </c:pt>
                <c:pt idx="39">
                  <c:v>40.6</c:v>
                </c:pt>
                <c:pt idx="40">
                  <c:v>40.9</c:v>
                </c:pt>
                <c:pt idx="41">
                  <c:v>40.6</c:v>
                </c:pt>
                <c:pt idx="42">
                  <c:v>40.200000000000003</c:v>
                </c:pt>
                <c:pt idx="43">
                  <c:v>40.1</c:v>
                </c:pt>
                <c:pt idx="44">
                  <c:v>39.200000000000003</c:v>
                </c:pt>
                <c:pt idx="45">
                  <c:v>38.700000000000003</c:v>
                </c:pt>
                <c:pt idx="46">
                  <c:v>39.1</c:v>
                </c:pt>
                <c:pt idx="47">
                  <c:v>39.300000000000004</c:v>
                </c:pt>
                <c:pt idx="48">
                  <c:v>39.700000000000003</c:v>
                </c:pt>
                <c:pt idx="49">
                  <c:v>39.800000000000004</c:v>
                </c:pt>
                <c:pt idx="50">
                  <c:v>39.800000000000004</c:v>
                </c:pt>
                <c:pt idx="51">
                  <c:v>39.700000000000003</c:v>
                </c:pt>
                <c:pt idx="52">
                  <c:v>39.6</c:v>
                </c:pt>
                <c:pt idx="53">
                  <c:v>40.200000000000003</c:v>
                </c:pt>
                <c:pt idx="54">
                  <c:v>40.300000000000004</c:v>
                </c:pt>
                <c:pt idx="55">
                  <c:v>40.1</c:v>
                </c:pt>
                <c:pt idx="56">
                  <c:v>40.700000000000003</c:v>
                </c:pt>
                <c:pt idx="57">
                  <c:v>40.700000000000003</c:v>
                </c:pt>
                <c:pt idx="58">
                  <c:v>39.700000000000003</c:v>
                </c:pt>
                <c:pt idx="59">
                  <c:v>39.6</c:v>
                </c:pt>
                <c:pt idx="60">
                  <c:v>39.5</c:v>
                </c:pt>
                <c:pt idx="61">
                  <c:v>39.4</c:v>
                </c:pt>
                <c:pt idx="62">
                  <c:v>38.1</c:v>
                </c:pt>
                <c:pt idx="63">
                  <c:v>37.4</c:v>
                </c:pt>
                <c:pt idx="64">
                  <c:v>37</c:v>
                </c:pt>
                <c:pt idx="65">
                  <c:v>36.800000000000004</c:v>
                </c:pt>
                <c:pt idx="66">
                  <c:v>36.300000000000004</c:v>
                </c:pt>
                <c:pt idx="67">
                  <c:v>35.700000000000003</c:v>
                </c:pt>
                <c:pt idx="68">
                  <c:v>35.4</c:v>
                </c:pt>
                <c:pt idx="69">
                  <c:v>35.4</c:v>
                </c:pt>
                <c:pt idx="70">
                  <c:v>35.1</c:v>
                </c:pt>
                <c:pt idx="71">
                  <c:v>35</c:v>
                </c:pt>
                <c:pt idx="72">
                  <c:v>35.200000000000003</c:v>
                </c:pt>
                <c:pt idx="73">
                  <c:v>35.4</c:v>
                </c:pt>
                <c:pt idx="74">
                  <c:v>35.1</c:v>
                </c:pt>
                <c:pt idx="75">
                  <c:v>34.300000000000004</c:v>
                </c:pt>
                <c:pt idx="76">
                  <c:v>34.700000000000003</c:v>
                </c:pt>
                <c:pt idx="77">
                  <c:v>34.800000000000004</c:v>
                </c:pt>
                <c:pt idx="78">
                  <c:v>34.800000000000004</c:v>
                </c:pt>
                <c:pt idx="79">
                  <c:v>34.300000000000004</c:v>
                </c:pt>
                <c:pt idx="80">
                  <c:v>34.6</c:v>
                </c:pt>
                <c:pt idx="81">
                  <c:v>33.300000000000004</c:v>
                </c:pt>
                <c:pt idx="82">
                  <c:v>33.4</c:v>
                </c:pt>
                <c:pt idx="83">
                  <c:v>33.1</c:v>
                </c:pt>
                <c:pt idx="84">
                  <c:v>33</c:v>
                </c:pt>
                <c:pt idx="85">
                  <c:v>32.4</c:v>
                </c:pt>
                <c:pt idx="86">
                  <c:v>32.6</c:v>
                </c:pt>
                <c:pt idx="87">
                  <c:v>32.5</c:v>
                </c:pt>
                <c:pt idx="88">
                  <c:v>32.4</c:v>
                </c:pt>
                <c:pt idx="89">
                  <c:v>32.4</c:v>
                </c:pt>
                <c:pt idx="90">
                  <c:v>38.651111111111106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2B-493B-B26C-ADD1E581D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267072"/>
        <c:axId val="376267632"/>
      </c:scatterChart>
      <c:valAx>
        <c:axId val="376267072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Days</a:t>
                </a:r>
              </a:p>
            </c:rich>
          </c:tx>
          <c:layout>
            <c:manualLayout>
              <c:xMode val="edge"/>
              <c:yMode val="edge"/>
              <c:x val="0.5022623272466582"/>
              <c:y val="0.914896833476190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IN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267632"/>
        <c:crosses val="autoZero"/>
        <c:crossBetween val="midCat"/>
        <c:majorUnit val="5"/>
      </c:valAx>
      <c:valAx>
        <c:axId val="376267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Gas constituents, %</a:t>
                </a:r>
              </a:p>
            </c:rich>
          </c:tx>
          <c:layout>
            <c:manualLayout>
              <c:xMode val="edge"/>
              <c:yMode val="edge"/>
              <c:x val="9.2853252853479767E-3"/>
              <c:y val="0.238106569834646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26707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09654714831814"/>
          <c:y val="0.55274223224928298"/>
          <c:w val="0.40909884207828118"/>
          <c:h val="0.2244977305356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IN"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10839115067416"/>
          <c:y val="3.2852632093203847E-2"/>
          <c:w val="0.79799109831129733"/>
          <c:h val="0.75891527881700438"/>
        </c:manualLayout>
      </c:layout>
      <c:scatterChart>
        <c:scatterStyle val="lineMarker"/>
        <c:varyColors val="0"/>
        <c:ser>
          <c:idx val="0"/>
          <c:order val="0"/>
          <c:tx>
            <c:v>TVSMRE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'[90 days Final data &amp; Graph of Continuous DORB plant - Revised.xlsx]All data'!$A$3:$A$92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'[90 days Final data &amp; Graph of Continuous DORB plant - Revised.xlsx]All data'!$X$3:$X$92</c:f>
              <c:numCache>
                <c:formatCode>0.00</c:formatCode>
                <c:ptCount val="90"/>
                <c:pt idx="0">
                  <c:v>32.301285148665499</c:v>
                </c:pt>
                <c:pt idx="1">
                  <c:v>33.30174691528962</c:v>
                </c:pt>
                <c:pt idx="2">
                  <c:v>34.654959436488554</c:v>
                </c:pt>
                <c:pt idx="3">
                  <c:v>35.359747247757419</c:v>
                </c:pt>
                <c:pt idx="4">
                  <c:v>36.037508005586943</c:v>
                </c:pt>
                <c:pt idx="5">
                  <c:v>36.558901442765816</c:v>
                </c:pt>
                <c:pt idx="6">
                  <c:v>36.641787436502895</c:v>
                </c:pt>
                <c:pt idx="7">
                  <c:v>37.230824400844114</c:v>
                </c:pt>
                <c:pt idx="8">
                  <c:v>37.898335805250412</c:v>
                </c:pt>
                <c:pt idx="9">
                  <c:v>38.256595841428904</c:v>
                </c:pt>
                <c:pt idx="10">
                  <c:v>38.716015702694484</c:v>
                </c:pt>
                <c:pt idx="11">
                  <c:v>39.447278927073249</c:v>
                </c:pt>
                <c:pt idx="12">
                  <c:v>40.170893448874281</c:v>
                </c:pt>
                <c:pt idx="13">
                  <c:v>41.025668395639023</c:v>
                </c:pt>
                <c:pt idx="14">
                  <c:v>41.863823429052253</c:v>
                </c:pt>
                <c:pt idx="15">
                  <c:v>42.637769614335738</c:v>
                </c:pt>
                <c:pt idx="16">
                  <c:v>43.304382706274346</c:v>
                </c:pt>
                <c:pt idx="17">
                  <c:v>44.046028020837809</c:v>
                </c:pt>
                <c:pt idx="18">
                  <c:v>44.735947134278767</c:v>
                </c:pt>
                <c:pt idx="19">
                  <c:v>45.521386841242794</c:v>
                </c:pt>
                <c:pt idx="20">
                  <c:v>46.215514027251402</c:v>
                </c:pt>
                <c:pt idx="21">
                  <c:v>46.846112840666869</c:v>
                </c:pt>
                <c:pt idx="22">
                  <c:v>47.472411355406194</c:v>
                </c:pt>
                <c:pt idx="23">
                  <c:v>48.134756852588531</c:v>
                </c:pt>
                <c:pt idx="24">
                  <c:v>48.876324382692047</c:v>
                </c:pt>
                <c:pt idx="25">
                  <c:v>49.692358463574884</c:v>
                </c:pt>
                <c:pt idx="26">
                  <c:v>50.432526740922633</c:v>
                </c:pt>
                <c:pt idx="27">
                  <c:v>51.152568760655356</c:v>
                </c:pt>
                <c:pt idx="28">
                  <c:v>51.903418878548862</c:v>
                </c:pt>
                <c:pt idx="29">
                  <c:v>52.595217289886556</c:v>
                </c:pt>
                <c:pt idx="30">
                  <c:v>53.283452674523488</c:v>
                </c:pt>
                <c:pt idx="31">
                  <c:v>53.940773035136324</c:v>
                </c:pt>
                <c:pt idx="32">
                  <c:v>54.592703555801883</c:v>
                </c:pt>
                <c:pt idx="33">
                  <c:v>55.232062840494955</c:v>
                </c:pt>
                <c:pt idx="34">
                  <c:v>55.738676709922302</c:v>
                </c:pt>
                <c:pt idx="35">
                  <c:v>56.351782542516055</c:v>
                </c:pt>
                <c:pt idx="36">
                  <c:v>56.934708461923286</c:v>
                </c:pt>
                <c:pt idx="37">
                  <c:v>57.473623881459645</c:v>
                </c:pt>
                <c:pt idx="38">
                  <c:v>57.979812968212144</c:v>
                </c:pt>
                <c:pt idx="39">
                  <c:v>58.452140833396975</c:v>
                </c:pt>
                <c:pt idx="40">
                  <c:v>58.939958863699346</c:v>
                </c:pt>
                <c:pt idx="41">
                  <c:v>59.421698019181036</c:v>
                </c:pt>
                <c:pt idx="42">
                  <c:v>59.874433272740234</c:v>
                </c:pt>
                <c:pt idx="43">
                  <c:v>60.303634552474151</c:v>
                </c:pt>
                <c:pt idx="44">
                  <c:v>60.664652726537263</c:v>
                </c:pt>
                <c:pt idx="45">
                  <c:v>60.999059708891153</c:v>
                </c:pt>
                <c:pt idx="46">
                  <c:v>61.306131120029889</c:v>
                </c:pt>
                <c:pt idx="47">
                  <c:v>61.626376118858644</c:v>
                </c:pt>
                <c:pt idx="48">
                  <c:v>61.943081520592109</c:v>
                </c:pt>
                <c:pt idx="49">
                  <c:v>62.234297902591308</c:v>
                </c:pt>
                <c:pt idx="50">
                  <c:v>62.546033407723996</c:v>
                </c:pt>
                <c:pt idx="51">
                  <c:v>62.849643445526958</c:v>
                </c:pt>
                <c:pt idx="52">
                  <c:v>63.100743339954462</c:v>
                </c:pt>
                <c:pt idx="53">
                  <c:v>63.372713540997943</c:v>
                </c:pt>
                <c:pt idx="54">
                  <c:v>63.637978346594323</c:v>
                </c:pt>
                <c:pt idx="55">
                  <c:v>63.908001761494894</c:v>
                </c:pt>
                <c:pt idx="56">
                  <c:v>64.185555448884088</c:v>
                </c:pt>
                <c:pt idx="57">
                  <c:v>64.449462321310321</c:v>
                </c:pt>
                <c:pt idx="58">
                  <c:v>64.652406620510448</c:v>
                </c:pt>
                <c:pt idx="59">
                  <c:v>64.848778311276277</c:v>
                </c:pt>
                <c:pt idx="60">
                  <c:v>65.053034539170383</c:v>
                </c:pt>
                <c:pt idx="61">
                  <c:v>65.253150101091848</c:v>
                </c:pt>
                <c:pt idx="62">
                  <c:v>65.434511212533153</c:v>
                </c:pt>
                <c:pt idx="63">
                  <c:v>65.614907720651459</c:v>
                </c:pt>
                <c:pt idx="64">
                  <c:v>65.768938140297919</c:v>
                </c:pt>
                <c:pt idx="65">
                  <c:v>65.915793615028363</c:v>
                </c:pt>
                <c:pt idx="66">
                  <c:v>66.034945129891156</c:v>
                </c:pt>
                <c:pt idx="67">
                  <c:v>66.139946201713954</c:v>
                </c:pt>
                <c:pt idx="68">
                  <c:v>66.247972736720058</c:v>
                </c:pt>
                <c:pt idx="69">
                  <c:v>66.354939152666688</c:v>
                </c:pt>
                <c:pt idx="70">
                  <c:v>66.44080044512026</c:v>
                </c:pt>
                <c:pt idx="71">
                  <c:v>66.508810484073067</c:v>
                </c:pt>
                <c:pt idx="72">
                  <c:v>66.582224032203882</c:v>
                </c:pt>
                <c:pt idx="73">
                  <c:v>66.658328602957596</c:v>
                </c:pt>
                <c:pt idx="74">
                  <c:v>66.74054729770296</c:v>
                </c:pt>
                <c:pt idx="75">
                  <c:v>66.810769716481019</c:v>
                </c:pt>
                <c:pt idx="76">
                  <c:v>66.875399653295759</c:v>
                </c:pt>
                <c:pt idx="77">
                  <c:v>66.962441958831349</c:v>
                </c:pt>
                <c:pt idx="78">
                  <c:v>67.04967466567588</c:v>
                </c:pt>
                <c:pt idx="79">
                  <c:v>67.106011644908421</c:v>
                </c:pt>
                <c:pt idx="80">
                  <c:v>67.175027452135865</c:v>
                </c:pt>
                <c:pt idx="81">
                  <c:v>67.225984727449614</c:v>
                </c:pt>
                <c:pt idx="82">
                  <c:v>67.286754705623451</c:v>
                </c:pt>
                <c:pt idx="83">
                  <c:v>67.342559804955471</c:v>
                </c:pt>
                <c:pt idx="84">
                  <c:v>67.396634652727172</c:v>
                </c:pt>
                <c:pt idx="85">
                  <c:v>67.420735695018124</c:v>
                </c:pt>
                <c:pt idx="86">
                  <c:v>67.446138429358086</c:v>
                </c:pt>
                <c:pt idx="87">
                  <c:v>67.46794975923622</c:v>
                </c:pt>
                <c:pt idx="88">
                  <c:v>67.488363928370845</c:v>
                </c:pt>
                <c:pt idx="89">
                  <c:v>67.507811911864749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DC-4713-B89E-177F48C29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269872"/>
        <c:axId val="376270432"/>
      </c:scatterChart>
      <c:valAx>
        <c:axId val="376269872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IN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270432"/>
        <c:crosses val="autoZero"/>
        <c:crossBetween val="midCat"/>
        <c:majorUnit val="10"/>
      </c:valAx>
      <c:valAx>
        <c:axId val="376270432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TVSMRE, %</a:t>
                </a:r>
              </a:p>
            </c:rich>
          </c:tx>
          <c:layout>
            <c:manualLayout>
              <c:xMode val="edge"/>
              <c:yMode val="edge"/>
              <c:x val="0"/>
              <c:y val="0.370980978510079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269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1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2060"/>
              </a:solidFill>
              <a:ln w="12700">
                <a:solidFill>
                  <a:srgbClr val="002060"/>
                </a:solidFill>
              </a:ln>
              <a:effectLst/>
            </c:spPr>
          </c:marker>
          <c:xVal>
            <c:numRef>
              <c:f>'All data'!$A$3:$A$92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'All data'!$Y$3:$Y$92</c:f>
              <c:numCache>
                <c:formatCode>General</c:formatCode>
                <c:ptCount val="90"/>
                <c:pt idx="0">
                  <c:v>4932</c:v>
                </c:pt>
                <c:pt idx="1">
                  <c:v>3812</c:v>
                </c:pt>
                <c:pt idx="2">
                  <c:v>3754</c:v>
                </c:pt>
                <c:pt idx="3">
                  <c:v>3885</c:v>
                </c:pt>
                <c:pt idx="4">
                  <c:v>3658</c:v>
                </c:pt>
                <c:pt idx="5">
                  <c:v>3285</c:v>
                </c:pt>
                <c:pt idx="6">
                  <c:v>3274</c:v>
                </c:pt>
                <c:pt idx="7">
                  <c:v>2951</c:v>
                </c:pt>
                <c:pt idx="8">
                  <c:v>2858</c:v>
                </c:pt>
                <c:pt idx="9">
                  <c:v>2757</c:v>
                </c:pt>
                <c:pt idx="10">
                  <c:v>2567</c:v>
                </c:pt>
                <c:pt idx="11">
                  <c:v>2286</c:v>
                </c:pt>
                <c:pt idx="12">
                  <c:v>2221</c:v>
                </c:pt>
                <c:pt idx="13">
                  <c:v>2437</c:v>
                </c:pt>
                <c:pt idx="14">
                  <c:v>2569</c:v>
                </c:pt>
                <c:pt idx="15">
                  <c:v>2376</c:v>
                </c:pt>
                <c:pt idx="16">
                  <c:v>2243</c:v>
                </c:pt>
                <c:pt idx="17">
                  <c:v>2521</c:v>
                </c:pt>
                <c:pt idx="18">
                  <c:v>2465</c:v>
                </c:pt>
                <c:pt idx="19">
                  <c:v>2355</c:v>
                </c:pt>
                <c:pt idx="20">
                  <c:v>2456</c:v>
                </c:pt>
                <c:pt idx="21">
                  <c:v>2445</c:v>
                </c:pt>
                <c:pt idx="22">
                  <c:v>2498</c:v>
                </c:pt>
                <c:pt idx="23">
                  <c:v>2352</c:v>
                </c:pt>
                <c:pt idx="24">
                  <c:v>2435</c:v>
                </c:pt>
                <c:pt idx="25">
                  <c:v>2428</c:v>
                </c:pt>
                <c:pt idx="26">
                  <c:v>2482</c:v>
                </c:pt>
                <c:pt idx="27">
                  <c:v>2490</c:v>
                </c:pt>
                <c:pt idx="28">
                  <c:v>2484</c:v>
                </c:pt>
                <c:pt idx="29">
                  <c:v>2326</c:v>
                </c:pt>
                <c:pt idx="30">
                  <c:v>2429</c:v>
                </c:pt>
                <c:pt idx="31">
                  <c:v>2314</c:v>
                </c:pt>
                <c:pt idx="32">
                  <c:v>2343</c:v>
                </c:pt>
                <c:pt idx="33">
                  <c:v>2221</c:v>
                </c:pt>
                <c:pt idx="34">
                  <c:v>2392</c:v>
                </c:pt>
                <c:pt idx="35">
                  <c:v>2389</c:v>
                </c:pt>
                <c:pt idx="36">
                  <c:v>2361</c:v>
                </c:pt>
                <c:pt idx="37">
                  <c:v>2320</c:v>
                </c:pt>
                <c:pt idx="38">
                  <c:v>2331</c:v>
                </c:pt>
                <c:pt idx="39">
                  <c:v>2329</c:v>
                </c:pt>
                <c:pt idx="40">
                  <c:v>2426</c:v>
                </c:pt>
                <c:pt idx="41">
                  <c:v>2469</c:v>
                </c:pt>
                <c:pt idx="42">
                  <c:v>2232</c:v>
                </c:pt>
                <c:pt idx="43">
                  <c:v>2368</c:v>
                </c:pt>
                <c:pt idx="44">
                  <c:v>2379</c:v>
                </c:pt>
                <c:pt idx="45">
                  <c:v>2451</c:v>
                </c:pt>
                <c:pt idx="46">
                  <c:v>2322</c:v>
                </c:pt>
                <c:pt idx="47">
                  <c:v>2487</c:v>
                </c:pt>
                <c:pt idx="48">
                  <c:v>2396</c:v>
                </c:pt>
                <c:pt idx="49">
                  <c:v>2343</c:v>
                </c:pt>
                <c:pt idx="50">
                  <c:v>2339</c:v>
                </c:pt>
                <c:pt idx="51">
                  <c:v>2285</c:v>
                </c:pt>
                <c:pt idx="52">
                  <c:v>2206</c:v>
                </c:pt>
                <c:pt idx="53">
                  <c:v>2245</c:v>
                </c:pt>
                <c:pt idx="54">
                  <c:v>2289</c:v>
                </c:pt>
                <c:pt idx="55">
                  <c:v>2279</c:v>
                </c:pt>
                <c:pt idx="56">
                  <c:v>2212</c:v>
                </c:pt>
                <c:pt idx="57">
                  <c:v>2282</c:v>
                </c:pt>
                <c:pt idx="58">
                  <c:v>2260</c:v>
                </c:pt>
                <c:pt idx="59">
                  <c:v>2331</c:v>
                </c:pt>
                <c:pt idx="60">
                  <c:v>2303</c:v>
                </c:pt>
                <c:pt idx="61">
                  <c:v>2346</c:v>
                </c:pt>
                <c:pt idx="62">
                  <c:v>2332</c:v>
                </c:pt>
                <c:pt idx="63">
                  <c:v>2240</c:v>
                </c:pt>
                <c:pt idx="64">
                  <c:v>2274</c:v>
                </c:pt>
                <c:pt idx="65">
                  <c:v>2220</c:v>
                </c:pt>
                <c:pt idx="66">
                  <c:v>2234</c:v>
                </c:pt>
                <c:pt idx="67">
                  <c:v>2361</c:v>
                </c:pt>
                <c:pt idx="68">
                  <c:v>2365</c:v>
                </c:pt>
                <c:pt idx="69">
                  <c:v>2279</c:v>
                </c:pt>
                <c:pt idx="70">
                  <c:v>2306</c:v>
                </c:pt>
                <c:pt idx="71">
                  <c:v>2370</c:v>
                </c:pt>
                <c:pt idx="72">
                  <c:v>2251</c:v>
                </c:pt>
                <c:pt idx="73">
                  <c:v>2205</c:v>
                </c:pt>
                <c:pt idx="74">
                  <c:v>2362</c:v>
                </c:pt>
                <c:pt idx="75">
                  <c:v>2352</c:v>
                </c:pt>
                <c:pt idx="76">
                  <c:v>2369</c:v>
                </c:pt>
                <c:pt idx="77">
                  <c:v>2298</c:v>
                </c:pt>
                <c:pt idx="78">
                  <c:v>2201</c:v>
                </c:pt>
                <c:pt idx="79">
                  <c:v>2262</c:v>
                </c:pt>
                <c:pt idx="80">
                  <c:v>2239</c:v>
                </c:pt>
                <c:pt idx="81">
                  <c:v>2362</c:v>
                </c:pt>
                <c:pt idx="82">
                  <c:v>2302</c:v>
                </c:pt>
                <c:pt idx="83">
                  <c:v>2342</c:v>
                </c:pt>
                <c:pt idx="84">
                  <c:v>2352</c:v>
                </c:pt>
                <c:pt idx="85">
                  <c:v>2254</c:v>
                </c:pt>
                <c:pt idx="86">
                  <c:v>2356</c:v>
                </c:pt>
                <c:pt idx="87">
                  <c:v>2354</c:v>
                </c:pt>
                <c:pt idx="88">
                  <c:v>2242</c:v>
                </c:pt>
                <c:pt idx="89">
                  <c:v>2345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4D-4D67-8141-7BA84790B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413824"/>
        <c:axId val="376414384"/>
      </c:scatterChart>
      <c:valAx>
        <c:axId val="376413824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IN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414384"/>
        <c:crosses val="autoZero"/>
        <c:crossBetween val="midCat"/>
        <c:majorUnit val="10"/>
      </c:valAx>
      <c:valAx>
        <c:axId val="376414384"/>
        <c:scaling>
          <c:orientation val="minMax"/>
          <c:max val="5000"/>
          <c:min val="1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H2S Concentration (ppm)</a:t>
                </a:r>
              </a:p>
            </c:rich>
          </c:tx>
          <c:layout>
            <c:manualLayout>
              <c:xMode val="edge"/>
              <c:yMode val="edge"/>
              <c:x val="3.1709542587351463E-3"/>
              <c:y val="9.7659415181544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IN"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641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092167826847724E-2"/>
          <c:y val="1.3254292073480899E-2"/>
          <c:w val="0.90910038419110673"/>
          <c:h val="0.94152907062845959"/>
        </c:manualLayout>
      </c:layout>
      <c:scatterChart>
        <c:scatterStyle val="lineMarker"/>
        <c:varyColors val="0"/>
        <c:ser>
          <c:idx val="1"/>
          <c:order val="0"/>
          <c:tx>
            <c:v>Acacia nilotica</c:v>
          </c:tx>
          <c:spPr>
            <a:ln w="12700"/>
          </c:spPr>
          <c:marker>
            <c:symbol val="squar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'TVSMRE %'!$A$6:$A$95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'TVSMRE %'!$B$6:$B$95</c:f>
              <c:numCache>
                <c:formatCode>0.00</c:formatCode>
                <c:ptCount val="90"/>
                <c:pt idx="0">
                  <c:v>23.972819523788715</c:v>
                </c:pt>
                <c:pt idx="1">
                  <c:v>25.779326262211804</c:v>
                </c:pt>
                <c:pt idx="2">
                  <c:v>27.802357795000827</c:v>
                </c:pt>
                <c:pt idx="3">
                  <c:v>28.717319357002367</c:v>
                </c:pt>
                <c:pt idx="4">
                  <c:v>29.547994984241605</c:v>
                </c:pt>
                <c:pt idx="5">
                  <c:v>30.284817811412758</c:v>
                </c:pt>
                <c:pt idx="6">
                  <c:v>31.113985835730297</c:v>
                </c:pt>
                <c:pt idx="7">
                  <c:v>32.065658406440924</c:v>
                </c:pt>
                <c:pt idx="8">
                  <c:v>32.878814555270175</c:v>
                </c:pt>
                <c:pt idx="9">
                  <c:v>33.632996213148274</c:v>
                </c:pt>
                <c:pt idx="10">
                  <c:v>34.437933138395792</c:v>
                </c:pt>
                <c:pt idx="11">
                  <c:v>35.670595975971572</c:v>
                </c:pt>
                <c:pt idx="12">
                  <c:v>36.783894152344438</c:v>
                </c:pt>
                <c:pt idx="13">
                  <c:v>37.802320918592045</c:v>
                </c:pt>
                <c:pt idx="14">
                  <c:v>38.863950267776872</c:v>
                </c:pt>
                <c:pt idx="15">
                  <c:v>39.17547389661015</c:v>
                </c:pt>
                <c:pt idx="16">
                  <c:v>39.555709792045882</c:v>
                </c:pt>
                <c:pt idx="17">
                  <c:v>39.869837774784358</c:v>
                </c:pt>
                <c:pt idx="18">
                  <c:v>40.025367816490295</c:v>
                </c:pt>
                <c:pt idx="19">
                  <c:v>40.200976843453319</c:v>
                </c:pt>
                <c:pt idx="20">
                  <c:v>40.43660807293827</c:v>
                </c:pt>
                <c:pt idx="21">
                  <c:v>40.566073080211481</c:v>
                </c:pt>
                <c:pt idx="22">
                  <c:v>40.650528776450763</c:v>
                </c:pt>
                <c:pt idx="23">
                  <c:v>40.843276108604897</c:v>
                </c:pt>
                <c:pt idx="24">
                  <c:v>41.059881299961361</c:v>
                </c:pt>
                <c:pt idx="25">
                  <c:v>41.343503144509661</c:v>
                </c:pt>
                <c:pt idx="26">
                  <c:v>41.53390060640568</c:v>
                </c:pt>
                <c:pt idx="27">
                  <c:v>41.720524116132609</c:v>
                </c:pt>
                <c:pt idx="28">
                  <c:v>41.844302266087809</c:v>
                </c:pt>
                <c:pt idx="29">
                  <c:v>42.027798112850704</c:v>
                </c:pt>
                <c:pt idx="30">
                  <c:v>42.167469711171961</c:v>
                </c:pt>
                <c:pt idx="31">
                  <c:v>42.256980011942701</c:v>
                </c:pt>
                <c:pt idx="32">
                  <c:v>42.328375041161493</c:v>
                </c:pt>
                <c:pt idx="33">
                  <c:v>42.365956823397184</c:v>
                </c:pt>
                <c:pt idx="34">
                  <c:v>42.428562341293727</c:v>
                </c:pt>
                <c:pt idx="35">
                  <c:v>42.589464687628407</c:v>
                </c:pt>
                <c:pt idx="36">
                  <c:v>42.80430881375429</c:v>
                </c:pt>
                <c:pt idx="37">
                  <c:v>42.991107618138393</c:v>
                </c:pt>
                <c:pt idx="38">
                  <c:v>43.087175227497163</c:v>
                </c:pt>
                <c:pt idx="39">
                  <c:v>43.150365459256129</c:v>
                </c:pt>
                <c:pt idx="40">
                  <c:v>43.202344632732427</c:v>
                </c:pt>
                <c:pt idx="41">
                  <c:v>43.206287044392703</c:v>
                </c:pt>
                <c:pt idx="42">
                  <c:v>43.245063714177981</c:v>
                </c:pt>
                <c:pt idx="43">
                  <c:v>43.324772326962837</c:v>
                </c:pt>
                <c:pt idx="44">
                  <c:v>43.361657579327414</c:v>
                </c:pt>
                <c:pt idx="45">
                  <c:v>43.420459153956394</c:v>
                </c:pt>
                <c:pt idx="46">
                  <c:v>43.521392898019698</c:v>
                </c:pt>
                <c:pt idx="47">
                  <c:v>43.558000784712156</c:v>
                </c:pt>
                <c:pt idx="48">
                  <c:v>43.668038102465822</c:v>
                </c:pt>
                <c:pt idx="49">
                  <c:v>43.789928015829901</c:v>
                </c:pt>
                <c:pt idx="50">
                  <c:v>43.908906534184219</c:v>
                </c:pt>
                <c:pt idx="51">
                  <c:v>43.990059376575644</c:v>
                </c:pt>
                <c:pt idx="52">
                  <c:v>44.048593228878659</c:v>
                </c:pt>
                <c:pt idx="53">
                  <c:v>44.143386856534271</c:v>
                </c:pt>
                <c:pt idx="54">
                  <c:v>44.216086124787935</c:v>
                </c:pt>
                <c:pt idx="55">
                  <c:v>44.267816669070918</c:v>
                </c:pt>
                <c:pt idx="56">
                  <c:v>44.329394603469261</c:v>
                </c:pt>
                <c:pt idx="57">
                  <c:v>44.367521927550783</c:v>
                </c:pt>
                <c:pt idx="58">
                  <c:v>44.396362689792987</c:v>
                </c:pt>
                <c:pt idx="59">
                  <c:v>44.450432339489829</c:v>
                </c:pt>
                <c:pt idx="60">
                  <c:v>44.511487920911271</c:v>
                </c:pt>
                <c:pt idx="61">
                  <c:v>44.539140214449176</c:v>
                </c:pt>
                <c:pt idx="62">
                  <c:v>44.577972958162945</c:v>
                </c:pt>
                <c:pt idx="63">
                  <c:v>44.653128493555549</c:v>
                </c:pt>
                <c:pt idx="64">
                  <c:v>44.748497925687822</c:v>
                </c:pt>
                <c:pt idx="65">
                  <c:v>44.839382885638194</c:v>
                </c:pt>
                <c:pt idx="66">
                  <c:v>44.909770953328561</c:v>
                </c:pt>
                <c:pt idx="67">
                  <c:v>44.946635797542179</c:v>
                </c:pt>
                <c:pt idx="68">
                  <c:v>44.993854865815962</c:v>
                </c:pt>
                <c:pt idx="69">
                  <c:v>45.042931603936779</c:v>
                </c:pt>
                <c:pt idx="70">
                  <c:v>45.063914380026375</c:v>
                </c:pt>
                <c:pt idx="71">
                  <c:v>45.097966308691376</c:v>
                </c:pt>
                <c:pt idx="72">
                  <c:v>45.122794256444969</c:v>
                </c:pt>
                <c:pt idx="73">
                  <c:v>45.122060225596606</c:v>
                </c:pt>
                <c:pt idx="74">
                  <c:v>45.13569801760184</c:v>
                </c:pt>
                <c:pt idx="75">
                  <c:v>45.143099899981927</c:v>
                </c:pt>
                <c:pt idx="76">
                  <c:v>45.127602630443484</c:v>
                </c:pt>
                <c:pt idx="77">
                  <c:v>45.106547610735454</c:v>
                </c:pt>
                <c:pt idx="78">
                  <c:v>45.099544810193045</c:v>
                </c:pt>
                <c:pt idx="79">
                  <c:v>45.099543083397606</c:v>
                </c:pt>
                <c:pt idx="80">
                  <c:v>45.109855219091564</c:v>
                </c:pt>
                <c:pt idx="81">
                  <c:v>45.113266303007563</c:v>
                </c:pt>
                <c:pt idx="82">
                  <c:v>45.12766938293673</c:v>
                </c:pt>
                <c:pt idx="83">
                  <c:v>45.154003400656642</c:v>
                </c:pt>
                <c:pt idx="84">
                  <c:v>45.180643779556434</c:v>
                </c:pt>
                <c:pt idx="85">
                  <c:v>45.214825784816519</c:v>
                </c:pt>
                <c:pt idx="86">
                  <c:v>45.236044746803472</c:v>
                </c:pt>
                <c:pt idx="87">
                  <c:v>45.23683593165223</c:v>
                </c:pt>
                <c:pt idx="88">
                  <c:v>45.25127067725866</c:v>
                </c:pt>
                <c:pt idx="89">
                  <c:v>45.254711223579157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F8-4977-A40C-389A6E51BEF8}"/>
            </c:ext>
          </c:extLst>
        </c:ser>
        <c:ser>
          <c:idx val="0"/>
          <c:order val="1"/>
          <c:tx>
            <c:v>Prosopis juliflora</c:v>
          </c:tx>
          <c:spPr>
            <a:ln w="9525"/>
          </c:spPr>
          <c:marker>
            <c:symbol val="diamond"/>
            <c:size val="4"/>
          </c:marker>
          <c:xVal>
            <c:numRef>
              <c:f>'TVSMRE %'!$A$6:$A$95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'TVSMRE %'!$C$6:$C$95</c:f>
              <c:numCache>
                <c:formatCode>0.00</c:formatCode>
                <c:ptCount val="90"/>
                <c:pt idx="0">
                  <c:v>22.274178845245604</c:v>
                </c:pt>
                <c:pt idx="1">
                  <c:v>24.674887954981536</c:v>
                </c:pt>
                <c:pt idx="2">
                  <c:v>27.672607932803174</c:v>
                </c:pt>
                <c:pt idx="3">
                  <c:v>29.566263136110365</c:v>
                </c:pt>
                <c:pt idx="4">
                  <c:v>30.975206592658701</c:v>
                </c:pt>
                <c:pt idx="5">
                  <c:v>32.07280921684103</c:v>
                </c:pt>
                <c:pt idx="6">
                  <c:v>32.832493859612399</c:v>
                </c:pt>
                <c:pt idx="7">
                  <c:v>33.682378091479301</c:v>
                </c:pt>
                <c:pt idx="8">
                  <c:v>34.432431122063456</c:v>
                </c:pt>
                <c:pt idx="9">
                  <c:v>35.364150879627537</c:v>
                </c:pt>
                <c:pt idx="10">
                  <c:v>36.192209187237303</c:v>
                </c:pt>
                <c:pt idx="11">
                  <c:v>37.544178021415668</c:v>
                </c:pt>
                <c:pt idx="12">
                  <c:v>38.822147524636897</c:v>
                </c:pt>
                <c:pt idx="13">
                  <c:v>40.018417433810932</c:v>
                </c:pt>
                <c:pt idx="14">
                  <c:v>40.985724521804499</c:v>
                </c:pt>
                <c:pt idx="15">
                  <c:v>41.425996826768419</c:v>
                </c:pt>
                <c:pt idx="16">
                  <c:v>41.875630736749372</c:v>
                </c:pt>
                <c:pt idx="17">
                  <c:v>42.229548993519153</c:v>
                </c:pt>
                <c:pt idx="18">
                  <c:v>42.455586671479196</c:v>
                </c:pt>
                <c:pt idx="19">
                  <c:v>42.647757167532959</c:v>
                </c:pt>
                <c:pt idx="20">
                  <c:v>42.98531760488752</c:v>
                </c:pt>
                <c:pt idx="21">
                  <c:v>43.278422045404753</c:v>
                </c:pt>
                <c:pt idx="22">
                  <c:v>43.513306382300001</c:v>
                </c:pt>
                <c:pt idx="23">
                  <c:v>43.855216193475457</c:v>
                </c:pt>
                <c:pt idx="24">
                  <c:v>44.096540201727699</c:v>
                </c:pt>
                <c:pt idx="25">
                  <c:v>44.331835974164754</c:v>
                </c:pt>
                <c:pt idx="26">
                  <c:v>44.551025804165576</c:v>
                </c:pt>
                <c:pt idx="27">
                  <c:v>44.860252515411723</c:v>
                </c:pt>
                <c:pt idx="28">
                  <c:v>45.065545615919717</c:v>
                </c:pt>
                <c:pt idx="29">
                  <c:v>45.256424061106827</c:v>
                </c:pt>
                <c:pt idx="30">
                  <c:v>45.390778884490082</c:v>
                </c:pt>
                <c:pt idx="31">
                  <c:v>45.473112618754087</c:v>
                </c:pt>
                <c:pt idx="32">
                  <c:v>45.564770738588585</c:v>
                </c:pt>
                <c:pt idx="33">
                  <c:v>45.625143898413612</c:v>
                </c:pt>
                <c:pt idx="34">
                  <c:v>45.721708145334951</c:v>
                </c:pt>
                <c:pt idx="35">
                  <c:v>45.96264244900609</c:v>
                </c:pt>
                <c:pt idx="36">
                  <c:v>46.183220526749324</c:v>
                </c:pt>
                <c:pt idx="37">
                  <c:v>46.349712736706977</c:v>
                </c:pt>
                <c:pt idx="38">
                  <c:v>46.448374522341915</c:v>
                </c:pt>
                <c:pt idx="39">
                  <c:v>46.535858001305549</c:v>
                </c:pt>
                <c:pt idx="40">
                  <c:v>46.553387868956563</c:v>
                </c:pt>
                <c:pt idx="41">
                  <c:v>46.526999344730413</c:v>
                </c:pt>
                <c:pt idx="42">
                  <c:v>46.607974275135113</c:v>
                </c:pt>
                <c:pt idx="43">
                  <c:v>46.760521529103791</c:v>
                </c:pt>
                <c:pt idx="44">
                  <c:v>46.83802847368716</c:v>
                </c:pt>
                <c:pt idx="45">
                  <c:v>46.887038513181807</c:v>
                </c:pt>
                <c:pt idx="46">
                  <c:v>46.953810501754973</c:v>
                </c:pt>
                <c:pt idx="47">
                  <c:v>47.035598115840834</c:v>
                </c:pt>
                <c:pt idx="48">
                  <c:v>47.125898167314318</c:v>
                </c:pt>
                <c:pt idx="49">
                  <c:v>47.259132124175061</c:v>
                </c:pt>
                <c:pt idx="50">
                  <c:v>47.351629940742008</c:v>
                </c:pt>
                <c:pt idx="51">
                  <c:v>47.398180832507691</c:v>
                </c:pt>
                <c:pt idx="52">
                  <c:v>47.427990863229461</c:v>
                </c:pt>
                <c:pt idx="53">
                  <c:v>47.414956969302168</c:v>
                </c:pt>
                <c:pt idx="54">
                  <c:v>47.37961261332164</c:v>
                </c:pt>
                <c:pt idx="55">
                  <c:v>47.335792581755754</c:v>
                </c:pt>
                <c:pt idx="56">
                  <c:v>47.27912179664547</c:v>
                </c:pt>
                <c:pt idx="57">
                  <c:v>47.277753377168857</c:v>
                </c:pt>
                <c:pt idx="58">
                  <c:v>47.289257649892377</c:v>
                </c:pt>
                <c:pt idx="59">
                  <c:v>47.269905542288818</c:v>
                </c:pt>
                <c:pt idx="60">
                  <c:v>47.269890429465718</c:v>
                </c:pt>
                <c:pt idx="61">
                  <c:v>47.291486176653954</c:v>
                </c:pt>
                <c:pt idx="62">
                  <c:v>47.315983911503409</c:v>
                </c:pt>
                <c:pt idx="63">
                  <c:v>47.380018542376973</c:v>
                </c:pt>
                <c:pt idx="64">
                  <c:v>47.446182303563546</c:v>
                </c:pt>
                <c:pt idx="65">
                  <c:v>47.501232572949903</c:v>
                </c:pt>
                <c:pt idx="66">
                  <c:v>47.565219430274361</c:v>
                </c:pt>
                <c:pt idx="67">
                  <c:v>47.593539070264661</c:v>
                </c:pt>
                <c:pt idx="68">
                  <c:v>47.605253991013299</c:v>
                </c:pt>
                <c:pt idx="69">
                  <c:v>47.619437875306645</c:v>
                </c:pt>
                <c:pt idx="70">
                  <c:v>47.653560153923372</c:v>
                </c:pt>
                <c:pt idx="71">
                  <c:v>47.657157251409842</c:v>
                </c:pt>
                <c:pt idx="72">
                  <c:v>47.649840713541799</c:v>
                </c:pt>
                <c:pt idx="73">
                  <c:v>47.617289957079286</c:v>
                </c:pt>
                <c:pt idx="74">
                  <c:v>47.597290734971622</c:v>
                </c:pt>
                <c:pt idx="75">
                  <c:v>47.5854114793813</c:v>
                </c:pt>
                <c:pt idx="76">
                  <c:v>47.565720744549154</c:v>
                </c:pt>
                <c:pt idx="77">
                  <c:v>47.544789791206348</c:v>
                </c:pt>
                <c:pt idx="78">
                  <c:v>47.531603156524696</c:v>
                </c:pt>
                <c:pt idx="79">
                  <c:v>47.55165506348294</c:v>
                </c:pt>
                <c:pt idx="80">
                  <c:v>47.553050465069965</c:v>
                </c:pt>
                <c:pt idx="81">
                  <c:v>47.558129453594681</c:v>
                </c:pt>
                <c:pt idx="82">
                  <c:v>47.563039947982858</c:v>
                </c:pt>
                <c:pt idx="83">
                  <c:v>47.555144187084593</c:v>
                </c:pt>
                <c:pt idx="84">
                  <c:v>47.551528764756149</c:v>
                </c:pt>
                <c:pt idx="85">
                  <c:v>47.570372332393248</c:v>
                </c:pt>
                <c:pt idx="86">
                  <c:v>47.613280970493236</c:v>
                </c:pt>
                <c:pt idx="87">
                  <c:v>47.629584062866016</c:v>
                </c:pt>
                <c:pt idx="88">
                  <c:v>47.643610993612299</c:v>
                </c:pt>
                <c:pt idx="89">
                  <c:v>47.648169486059679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F8-4977-A40C-389A6E51BEF8}"/>
            </c:ext>
          </c:extLst>
        </c:ser>
        <c:ser>
          <c:idx val="2"/>
          <c:order val="2"/>
          <c:tx>
            <c:v>Albizia lebbeck</c:v>
          </c:tx>
          <c:spPr>
            <a:ln w="9525"/>
          </c:spPr>
          <c:marker>
            <c:symbol val="triangle"/>
            <c:size val="4"/>
          </c:marker>
          <c:xVal>
            <c:numRef>
              <c:f>'TVSMRE %'!$A$6:$A$95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'TVSMRE %'!$D$6:$D$95</c:f>
              <c:numCache>
                <c:formatCode>0.00</c:formatCode>
                <c:ptCount val="90"/>
                <c:pt idx="0">
                  <c:v>25.81878792331559</c:v>
                </c:pt>
                <c:pt idx="1">
                  <c:v>27.651161361426819</c:v>
                </c:pt>
                <c:pt idx="2">
                  <c:v>29.358333850733814</c:v>
                </c:pt>
                <c:pt idx="3">
                  <c:v>30.16288464006896</c:v>
                </c:pt>
                <c:pt idx="4">
                  <c:v>31.193096400708487</c:v>
                </c:pt>
                <c:pt idx="5">
                  <c:v>32.285948094750879</c:v>
                </c:pt>
                <c:pt idx="6">
                  <c:v>33.23136508770272</c:v>
                </c:pt>
                <c:pt idx="7">
                  <c:v>33.855993110450733</c:v>
                </c:pt>
                <c:pt idx="8">
                  <c:v>34.740080291270765</c:v>
                </c:pt>
                <c:pt idx="9">
                  <c:v>35.57657961296389</c:v>
                </c:pt>
                <c:pt idx="10">
                  <c:v>36.522797113493979</c:v>
                </c:pt>
                <c:pt idx="11">
                  <c:v>37.92236063011962</c:v>
                </c:pt>
                <c:pt idx="12">
                  <c:v>39.199100727409487</c:v>
                </c:pt>
                <c:pt idx="13">
                  <c:v>40.281603600849344</c:v>
                </c:pt>
                <c:pt idx="14">
                  <c:v>41.187263324039677</c:v>
                </c:pt>
                <c:pt idx="15">
                  <c:v>41.594030156120773</c:v>
                </c:pt>
                <c:pt idx="16">
                  <c:v>42.008164418100996</c:v>
                </c:pt>
                <c:pt idx="17">
                  <c:v>42.232654816567269</c:v>
                </c:pt>
                <c:pt idx="18">
                  <c:v>42.409411141188734</c:v>
                </c:pt>
                <c:pt idx="19">
                  <c:v>42.699607158967304</c:v>
                </c:pt>
                <c:pt idx="20">
                  <c:v>43.048968000255293</c:v>
                </c:pt>
                <c:pt idx="21">
                  <c:v>43.449762425683517</c:v>
                </c:pt>
                <c:pt idx="22">
                  <c:v>43.849007405108928</c:v>
                </c:pt>
                <c:pt idx="23">
                  <c:v>44.292530452720108</c:v>
                </c:pt>
                <c:pt idx="24">
                  <c:v>44.660717037568141</c:v>
                </c:pt>
                <c:pt idx="25">
                  <c:v>45.040777518035874</c:v>
                </c:pt>
                <c:pt idx="26">
                  <c:v>45.323429039414414</c:v>
                </c:pt>
                <c:pt idx="27">
                  <c:v>45.63826715797348</c:v>
                </c:pt>
                <c:pt idx="28">
                  <c:v>45.734566213979761</c:v>
                </c:pt>
                <c:pt idx="29">
                  <c:v>45.897899198220117</c:v>
                </c:pt>
                <c:pt idx="30">
                  <c:v>45.987896551894252</c:v>
                </c:pt>
                <c:pt idx="31">
                  <c:v>46.076388664663583</c:v>
                </c:pt>
                <c:pt idx="32">
                  <c:v>46.188656526066964</c:v>
                </c:pt>
                <c:pt idx="33">
                  <c:v>46.223611238646143</c:v>
                </c:pt>
                <c:pt idx="34">
                  <c:v>46.236457651922393</c:v>
                </c:pt>
                <c:pt idx="35">
                  <c:v>46.356637892928127</c:v>
                </c:pt>
                <c:pt idx="36">
                  <c:v>46.462201347049344</c:v>
                </c:pt>
                <c:pt idx="37">
                  <c:v>46.663705950500322</c:v>
                </c:pt>
                <c:pt idx="38">
                  <c:v>46.770035214264006</c:v>
                </c:pt>
                <c:pt idx="39">
                  <c:v>46.790389903723984</c:v>
                </c:pt>
                <c:pt idx="40">
                  <c:v>46.77344526773615</c:v>
                </c:pt>
                <c:pt idx="41">
                  <c:v>46.712586892301502</c:v>
                </c:pt>
                <c:pt idx="42">
                  <c:v>46.64289941825642</c:v>
                </c:pt>
                <c:pt idx="43">
                  <c:v>46.59392534499672</c:v>
                </c:pt>
                <c:pt idx="44">
                  <c:v>46.558133147188229</c:v>
                </c:pt>
                <c:pt idx="45">
                  <c:v>46.542228484169577</c:v>
                </c:pt>
                <c:pt idx="46">
                  <c:v>46.544581141072634</c:v>
                </c:pt>
                <c:pt idx="47">
                  <c:v>46.603477596828355</c:v>
                </c:pt>
                <c:pt idx="48">
                  <c:v>46.585005130209495</c:v>
                </c:pt>
                <c:pt idx="49">
                  <c:v>46.525249810190161</c:v>
                </c:pt>
                <c:pt idx="50">
                  <c:v>46.541584387425281</c:v>
                </c:pt>
                <c:pt idx="51">
                  <c:v>46.589249769003274</c:v>
                </c:pt>
                <c:pt idx="52">
                  <c:v>46.587990082893711</c:v>
                </c:pt>
                <c:pt idx="53">
                  <c:v>46.603553333677169</c:v>
                </c:pt>
                <c:pt idx="54">
                  <c:v>46.600035356168981</c:v>
                </c:pt>
                <c:pt idx="55">
                  <c:v>46.544024792995202</c:v>
                </c:pt>
                <c:pt idx="56">
                  <c:v>46.447987636294428</c:v>
                </c:pt>
                <c:pt idx="57">
                  <c:v>46.397609631968287</c:v>
                </c:pt>
                <c:pt idx="58">
                  <c:v>46.360896750398254</c:v>
                </c:pt>
                <c:pt idx="59">
                  <c:v>46.310250277241416</c:v>
                </c:pt>
                <c:pt idx="60">
                  <c:v>46.276371063490707</c:v>
                </c:pt>
                <c:pt idx="61">
                  <c:v>46.207651353135155</c:v>
                </c:pt>
                <c:pt idx="62">
                  <c:v>46.143785825834819</c:v>
                </c:pt>
                <c:pt idx="63">
                  <c:v>46.138726688250507</c:v>
                </c:pt>
                <c:pt idx="64">
                  <c:v>46.142763686158958</c:v>
                </c:pt>
                <c:pt idx="65">
                  <c:v>46.168897198118344</c:v>
                </c:pt>
                <c:pt idx="66">
                  <c:v>46.170546978291313</c:v>
                </c:pt>
                <c:pt idx="67">
                  <c:v>46.161007630696943</c:v>
                </c:pt>
                <c:pt idx="68">
                  <c:v>46.149795532880304</c:v>
                </c:pt>
                <c:pt idx="69">
                  <c:v>46.112937299781784</c:v>
                </c:pt>
                <c:pt idx="70">
                  <c:v>46.09243591363623</c:v>
                </c:pt>
                <c:pt idx="71">
                  <c:v>46.056075482294645</c:v>
                </c:pt>
                <c:pt idx="72">
                  <c:v>46.001300138203575</c:v>
                </c:pt>
                <c:pt idx="73">
                  <c:v>45.943128935315606</c:v>
                </c:pt>
                <c:pt idx="74">
                  <c:v>45.867230703184141</c:v>
                </c:pt>
                <c:pt idx="75">
                  <c:v>45.81390317838904</c:v>
                </c:pt>
                <c:pt idx="76">
                  <c:v>45.777276505285592</c:v>
                </c:pt>
                <c:pt idx="77">
                  <c:v>45.743820410780557</c:v>
                </c:pt>
                <c:pt idx="78">
                  <c:v>45.730249478973555</c:v>
                </c:pt>
                <c:pt idx="79">
                  <c:v>45.713361501323782</c:v>
                </c:pt>
                <c:pt idx="80">
                  <c:v>45.686114397435034</c:v>
                </c:pt>
                <c:pt idx="81">
                  <c:v>45.652472800308992</c:v>
                </c:pt>
                <c:pt idx="82">
                  <c:v>45.619829828955694</c:v>
                </c:pt>
                <c:pt idx="83">
                  <c:v>45.597662952367088</c:v>
                </c:pt>
                <c:pt idx="84">
                  <c:v>45.566824571392203</c:v>
                </c:pt>
                <c:pt idx="85">
                  <c:v>45.5686069832228</c:v>
                </c:pt>
                <c:pt idx="86">
                  <c:v>45.579578915873739</c:v>
                </c:pt>
                <c:pt idx="87">
                  <c:v>45.58844730717631</c:v>
                </c:pt>
                <c:pt idx="88">
                  <c:v>45.583762532871454</c:v>
                </c:pt>
                <c:pt idx="89">
                  <c:v>45.603246742353214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F8-4977-A40C-389A6E51BEF8}"/>
            </c:ext>
          </c:extLst>
        </c:ser>
        <c:ser>
          <c:idx val="3"/>
          <c:order val="3"/>
          <c:tx>
            <c:v>Leucaena leucocephala</c:v>
          </c:tx>
          <c:spPr>
            <a:ln w="9525"/>
          </c:spPr>
          <c:marker>
            <c:symbol val="x"/>
            <c:size val="4"/>
          </c:marker>
          <c:xVal>
            <c:numRef>
              <c:f>'TVSMRE %'!$A$6:$A$95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xVal>
          <c:yVal>
            <c:numRef>
              <c:f>'TVSMRE %'!$E$6:$E$95</c:f>
              <c:numCache>
                <c:formatCode>0.00</c:formatCode>
                <c:ptCount val="90"/>
                <c:pt idx="0">
                  <c:v>22.073460077144315</c:v>
                </c:pt>
                <c:pt idx="1">
                  <c:v>23.410093323003473</c:v>
                </c:pt>
                <c:pt idx="2">
                  <c:v>26.955230504104243</c:v>
                </c:pt>
                <c:pt idx="3">
                  <c:v>28.628216241724381</c:v>
                </c:pt>
                <c:pt idx="4">
                  <c:v>29.933950302331276</c:v>
                </c:pt>
                <c:pt idx="5">
                  <c:v>30.81255285655994</c:v>
                </c:pt>
                <c:pt idx="6">
                  <c:v>31.583010023120352</c:v>
                </c:pt>
                <c:pt idx="7">
                  <c:v>32.334803978812197</c:v>
                </c:pt>
                <c:pt idx="8">
                  <c:v>33.149911614907168</c:v>
                </c:pt>
                <c:pt idx="9">
                  <c:v>33.818507411880852</c:v>
                </c:pt>
                <c:pt idx="10">
                  <c:v>34.433208467806431</c:v>
                </c:pt>
                <c:pt idx="11">
                  <c:v>35.659489727737324</c:v>
                </c:pt>
                <c:pt idx="12">
                  <c:v>36.657841819230711</c:v>
                </c:pt>
                <c:pt idx="13">
                  <c:v>37.681921245589265</c:v>
                </c:pt>
                <c:pt idx="14">
                  <c:v>38.721587224399691</c:v>
                </c:pt>
                <c:pt idx="15">
                  <c:v>39.078888937196687</c:v>
                </c:pt>
                <c:pt idx="16">
                  <c:v>39.380410153305093</c:v>
                </c:pt>
                <c:pt idx="17">
                  <c:v>39.676987009393812</c:v>
                </c:pt>
                <c:pt idx="18">
                  <c:v>39.809869749570346</c:v>
                </c:pt>
                <c:pt idx="19">
                  <c:v>40.045928110294135</c:v>
                </c:pt>
                <c:pt idx="20">
                  <c:v>40.233377590913264</c:v>
                </c:pt>
                <c:pt idx="21">
                  <c:v>40.455559525966621</c:v>
                </c:pt>
                <c:pt idx="22">
                  <c:v>40.598047958562567</c:v>
                </c:pt>
                <c:pt idx="23">
                  <c:v>40.743932782968926</c:v>
                </c:pt>
                <c:pt idx="24">
                  <c:v>40.853346802396878</c:v>
                </c:pt>
                <c:pt idx="25">
                  <c:v>41.008220147035566</c:v>
                </c:pt>
                <c:pt idx="26">
                  <c:v>41.16044462363601</c:v>
                </c:pt>
                <c:pt idx="27">
                  <c:v>41.316197567530182</c:v>
                </c:pt>
                <c:pt idx="28">
                  <c:v>41.408015061768936</c:v>
                </c:pt>
                <c:pt idx="29">
                  <c:v>41.610075965379835</c:v>
                </c:pt>
                <c:pt idx="30">
                  <c:v>41.726110534439307</c:v>
                </c:pt>
                <c:pt idx="31">
                  <c:v>41.874704557287792</c:v>
                </c:pt>
                <c:pt idx="32">
                  <c:v>41.964971978829688</c:v>
                </c:pt>
                <c:pt idx="33">
                  <c:v>42.043679846672575</c:v>
                </c:pt>
                <c:pt idx="34">
                  <c:v>42.103859971716709</c:v>
                </c:pt>
                <c:pt idx="35">
                  <c:v>42.312654214654451</c:v>
                </c:pt>
                <c:pt idx="36">
                  <c:v>42.541673994250999</c:v>
                </c:pt>
                <c:pt idx="37">
                  <c:v>42.743038443824616</c:v>
                </c:pt>
                <c:pt idx="38">
                  <c:v>42.877401634497218</c:v>
                </c:pt>
                <c:pt idx="39">
                  <c:v>42.951334289798744</c:v>
                </c:pt>
                <c:pt idx="40">
                  <c:v>42.986925080897734</c:v>
                </c:pt>
                <c:pt idx="41">
                  <c:v>43.075020626151215</c:v>
                </c:pt>
                <c:pt idx="42">
                  <c:v>43.171929909686021</c:v>
                </c:pt>
                <c:pt idx="43">
                  <c:v>43.265233256407306</c:v>
                </c:pt>
                <c:pt idx="44">
                  <c:v>43.312116738699544</c:v>
                </c:pt>
                <c:pt idx="45">
                  <c:v>43.374508842859314</c:v>
                </c:pt>
                <c:pt idx="46">
                  <c:v>43.470151285252165</c:v>
                </c:pt>
                <c:pt idx="47">
                  <c:v>43.556571585479837</c:v>
                </c:pt>
                <c:pt idx="48">
                  <c:v>43.610008133197418</c:v>
                </c:pt>
                <c:pt idx="49">
                  <c:v>43.643303105742746</c:v>
                </c:pt>
                <c:pt idx="50">
                  <c:v>43.732599330620964</c:v>
                </c:pt>
                <c:pt idx="51">
                  <c:v>43.810027154180958</c:v>
                </c:pt>
                <c:pt idx="52">
                  <c:v>43.846212595147961</c:v>
                </c:pt>
                <c:pt idx="53">
                  <c:v>43.875132053427571</c:v>
                </c:pt>
                <c:pt idx="54">
                  <c:v>43.879060712987261</c:v>
                </c:pt>
                <c:pt idx="55">
                  <c:v>43.893733474339555</c:v>
                </c:pt>
                <c:pt idx="56">
                  <c:v>43.894503263469716</c:v>
                </c:pt>
                <c:pt idx="57">
                  <c:v>43.948784408840133</c:v>
                </c:pt>
                <c:pt idx="58">
                  <c:v>44.02472090949135</c:v>
                </c:pt>
                <c:pt idx="59">
                  <c:v>44.073908834902156</c:v>
                </c:pt>
                <c:pt idx="60">
                  <c:v>44.127532204315955</c:v>
                </c:pt>
                <c:pt idx="61">
                  <c:v>44.175574227404134</c:v>
                </c:pt>
                <c:pt idx="62">
                  <c:v>44.237400805134207</c:v>
                </c:pt>
                <c:pt idx="63">
                  <c:v>44.321848883911137</c:v>
                </c:pt>
                <c:pt idx="64">
                  <c:v>44.445778305411139</c:v>
                </c:pt>
                <c:pt idx="65">
                  <c:v>44.541853999217409</c:v>
                </c:pt>
                <c:pt idx="66">
                  <c:v>44.642001464574889</c:v>
                </c:pt>
                <c:pt idx="67">
                  <c:v>44.722041218669062</c:v>
                </c:pt>
                <c:pt idx="68">
                  <c:v>44.763398742553974</c:v>
                </c:pt>
                <c:pt idx="69">
                  <c:v>44.820431449926765</c:v>
                </c:pt>
                <c:pt idx="70">
                  <c:v>44.845994582453535</c:v>
                </c:pt>
                <c:pt idx="71">
                  <c:v>44.861099254669504</c:v>
                </c:pt>
                <c:pt idx="72">
                  <c:v>44.880234746181372</c:v>
                </c:pt>
                <c:pt idx="73">
                  <c:v>44.92908953416314</c:v>
                </c:pt>
                <c:pt idx="74">
                  <c:v>44.954239933160657</c:v>
                </c:pt>
                <c:pt idx="75">
                  <c:v>44.988219256514235</c:v>
                </c:pt>
                <c:pt idx="76">
                  <c:v>45.011520759397897</c:v>
                </c:pt>
                <c:pt idx="77">
                  <c:v>45.028878911426339</c:v>
                </c:pt>
                <c:pt idx="78">
                  <c:v>45.035933703640154</c:v>
                </c:pt>
                <c:pt idx="79">
                  <c:v>45.073474277519345</c:v>
                </c:pt>
                <c:pt idx="80">
                  <c:v>45.123391286368111</c:v>
                </c:pt>
                <c:pt idx="81">
                  <c:v>45.182359880079865</c:v>
                </c:pt>
                <c:pt idx="82">
                  <c:v>45.227933931238923</c:v>
                </c:pt>
                <c:pt idx="83">
                  <c:v>45.260882779412732</c:v>
                </c:pt>
                <c:pt idx="84">
                  <c:v>45.323040378483377</c:v>
                </c:pt>
                <c:pt idx="85">
                  <c:v>45.409384308318806</c:v>
                </c:pt>
                <c:pt idx="86">
                  <c:v>45.476992053483357</c:v>
                </c:pt>
                <c:pt idx="87">
                  <c:v>45.520773336103417</c:v>
                </c:pt>
                <c:pt idx="88">
                  <c:v>45.563822283510213</c:v>
                </c:pt>
                <c:pt idx="89">
                  <c:v>45.596898730248711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BF8-4977-A40C-389A6E51BEF8}"/>
            </c:ext>
          </c:extLst>
        </c:ser>
        <c:ser>
          <c:idx val="4"/>
          <c:order val="4"/>
          <c:tx>
            <c:v>Cattle Manure</c:v>
          </c:tx>
          <c:spPr>
            <a:ln w="12700"/>
          </c:spPr>
          <c:marker>
            <c:symbol val="circle"/>
            <c:size val="4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yVal>
            <c:numRef>
              <c:f>'C:\Users\HP 1\Desktop\[CD Data.xlsx]Calculations'!$T$2:$T$91</c:f>
              <c:numCache>
                <c:formatCode>0.0</c:formatCode>
                <c:ptCount val="90"/>
                <c:pt idx="0">
                  <c:v>18.703774694865789</c:v>
                </c:pt>
                <c:pt idx="1">
                  <c:v>19.738713128705676</c:v>
                </c:pt>
                <c:pt idx="2">
                  <c:v>20.521002997522352</c:v>
                </c:pt>
                <c:pt idx="3">
                  <c:v>21.32852274611178</c:v>
                </c:pt>
                <c:pt idx="4">
                  <c:v>22.190869070463336</c:v>
                </c:pt>
                <c:pt idx="5">
                  <c:v>22.933892564517418</c:v>
                </c:pt>
                <c:pt idx="6">
                  <c:v>23.656276211584824</c:v>
                </c:pt>
                <c:pt idx="7">
                  <c:v>24.424401088668716</c:v>
                </c:pt>
                <c:pt idx="8">
                  <c:v>25.191778629603391</c:v>
                </c:pt>
                <c:pt idx="9">
                  <c:v>25.758771263934833</c:v>
                </c:pt>
                <c:pt idx="10">
                  <c:v>26.283131733018106</c:v>
                </c:pt>
                <c:pt idx="11">
                  <c:v>26.797556270869688</c:v>
                </c:pt>
                <c:pt idx="12">
                  <c:v>27.198878052532649</c:v>
                </c:pt>
                <c:pt idx="13">
                  <c:v>27.620838569695227</c:v>
                </c:pt>
                <c:pt idx="14">
                  <c:v>28.037822317570043</c:v>
                </c:pt>
                <c:pt idx="15">
                  <c:v>28.376449630711615</c:v>
                </c:pt>
                <c:pt idx="16">
                  <c:v>28.614627823102591</c:v>
                </c:pt>
                <c:pt idx="17">
                  <c:v>28.827032766776306</c:v>
                </c:pt>
                <c:pt idx="18">
                  <c:v>29.015413106841041</c:v>
                </c:pt>
                <c:pt idx="19">
                  <c:v>29.210121818685312</c:v>
                </c:pt>
                <c:pt idx="20">
                  <c:v>29.426864311511608</c:v>
                </c:pt>
                <c:pt idx="21">
                  <c:v>29.60491412485387</c:v>
                </c:pt>
                <c:pt idx="22">
                  <c:v>29.754365986967368</c:v>
                </c:pt>
                <c:pt idx="23">
                  <c:v>29.927166273424067</c:v>
                </c:pt>
                <c:pt idx="24">
                  <c:v>29.993439989341532</c:v>
                </c:pt>
                <c:pt idx="25">
                  <c:v>30.035540794038134</c:v>
                </c:pt>
                <c:pt idx="26">
                  <c:v>30.065995597494666</c:v>
                </c:pt>
                <c:pt idx="27">
                  <c:v>30.136832919003421</c:v>
                </c:pt>
                <c:pt idx="28">
                  <c:v>30.214598430639072</c:v>
                </c:pt>
                <c:pt idx="29">
                  <c:v>30.256369756059055</c:v>
                </c:pt>
                <c:pt idx="30">
                  <c:v>30.298459534714329</c:v>
                </c:pt>
                <c:pt idx="31">
                  <c:v>30.36783799255765</c:v>
                </c:pt>
                <c:pt idx="32">
                  <c:v>30.425747590048658</c:v>
                </c:pt>
                <c:pt idx="33">
                  <c:v>30.466560988568386</c:v>
                </c:pt>
                <c:pt idx="34">
                  <c:v>30.501996294004087</c:v>
                </c:pt>
                <c:pt idx="35">
                  <c:v>30.52971357606107</c:v>
                </c:pt>
                <c:pt idx="36">
                  <c:v>30.559389731518522</c:v>
                </c:pt>
                <c:pt idx="37">
                  <c:v>30.61664151896435</c:v>
                </c:pt>
                <c:pt idx="38">
                  <c:v>30.656407527602191</c:v>
                </c:pt>
                <c:pt idx="39">
                  <c:v>30.697310516216302</c:v>
                </c:pt>
                <c:pt idx="40">
                  <c:v>30.737914203846362</c:v>
                </c:pt>
                <c:pt idx="41">
                  <c:v>30.748270708579884</c:v>
                </c:pt>
                <c:pt idx="42">
                  <c:v>30.786064009394167</c:v>
                </c:pt>
                <c:pt idx="43">
                  <c:v>30.814797917157538</c:v>
                </c:pt>
                <c:pt idx="44">
                  <c:v>30.8603886404766</c:v>
                </c:pt>
                <c:pt idx="45">
                  <c:v>30.90466682192352</c:v>
                </c:pt>
                <c:pt idx="46">
                  <c:v>30.945386019869005</c:v>
                </c:pt>
                <c:pt idx="47">
                  <c:v>30.964917085143391</c:v>
                </c:pt>
                <c:pt idx="48">
                  <c:v>30.993724336651429</c:v>
                </c:pt>
                <c:pt idx="49">
                  <c:v>30.995459897543409</c:v>
                </c:pt>
                <c:pt idx="50">
                  <c:v>30.998845125619788</c:v>
                </c:pt>
                <c:pt idx="51">
                  <c:v>31.017718920608868</c:v>
                </c:pt>
                <c:pt idx="52">
                  <c:v>31.043072097503178</c:v>
                </c:pt>
                <c:pt idx="53">
                  <c:v>31.06216991967851</c:v>
                </c:pt>
                <c:pt idx="54">
                  <c:v>31.077971473897186</c:v>
                </c:pt>
                <c:pt idx="55">
                  <c:v>31.107478127077016</c:v>
                </c:pt>
                <c:pt idx="56">
                  <c:v>31.135860217052709</c:v>
                </c:pt>
                <c:pt idx="57">
                  <c:v>31.157165384553487</c:v>
                </c:pt>
                <c:pt idx="58">
                  <c:v>31.174672246703622</c:v>
                </c:pt>
                <c:pt idx="59">
                  <c:v>31.208469008948626</c:v>
                </c:pt>
                <c:pt idx="60">
                  <c:v>31.235942653857418</c:v>
                </c:pt>
                <c:pt idx="61">
                  <c:v>31.260281302935422</c:v>
                </c:pt>
                <c:pt idx="62">
                  <c:v>31.280183189285594</c:v>
                </c:pt>
                <c:pt idx="63">
                  <c:v>31.317128028692853</c:v>
                </c:pt>
                <c:pt idx="64">
                  <c:v>31.341512626262123</c:v>
                </c:pt>
                <c:pt idx="65">
                  <c:v>31.374028967645867</c:v>
                </c:pt>
                <c:pt idx="66">
                  <c:v>31.401037731830584</c:v>
                </c:pt>
                <c:pt idx="67">
                  <c:v>31.421643372784992</c:v>
                </c:pt>
                <c:pt idx="68">
                  <c:v>31.43690956905311</c:v>
                </c:pt>
                <c:pt idx="69">
                  <c:v>31.462170571566634</c:v>
                </c:pt>
                <c:pt idx="70">
                  <c:v>31.486319589019068</c:v>
                </c:pt>
                <c:pt idx="71">
                  <c:v>31.51142539089183</c:v>
                </c:pt>
                <c:pt idx="72">
                  <c:v>31.534113720965472</c:v>
                </c:pt>
                <c:pt idx="73">
                  <c:v>31.552311445997216</c:v>
                </c:pt>
                <c:pt idx="74">
                  <c:v>31.564891374457915</c:v>
                </c:pt>
                <c:pt idx="75">
                  <c:v>31.580752948096968</c:v>
                </c:pt>
                <c:pt idx="76">
                  <c:v>31.59861658078481</c:v>
                </c:pt>
                <c:pt idx="77">
                  <c:v>31.615152918125755</c:v>
                </c:pt>
                <c:pt idx="78">
                  <c:v>31.64005168122171</c:v>
                </c:pt>
                <c:pt idx="79">
                  <c:v>31.656853978689814</c:v>
                </c:pt>
                <c:pt idx="80">
                  <c:v>31.66893371520819</c:v>
                </c:pt>
                <c:pt idx="81">
                  <c:v>31.682491341050806</c:v>
                </c:pt>
                <c:pt idx="82">
                  <c:v>31.696181049036309</c:v>
                </c:pt>
                <c:pt idx="83">
                  <c:v>31.706896758443808</c:v>
                </c:pt>
                <c:pt idx="84">
                  <c:v>31.718277613054273</c:v>
                </c:pt>
                <c:pt idx="85">
                  <c:v>31.73203523627507</c:v>
                </c:pt>
                <c:pt idx="86">
                  <c:v>31.745650335059572</c:v>
                </c:pt>
                <c:pt idx="87">
                  <c:v>31.754840068227843</c:v>
                </c:pt>
                <c:pt idx="88">
                  <c:v>31.774485470433344</c:v>
                </c:pt>
                <c:pt idx="89">
                  <c:v>31.789002680540118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BF8-4977-A40C-389A6E51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544768"/>
        <c:axId val="378545328"/>
      </c:scatterChart>
      <c:valAx>
        <c:axId val="378544768"/>
        <c:scaling>
          <c:orientation val="minMax"/>
          <c:max val="9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Days</a:t>
                </a:r>
              </a:p>
            </c:rich>
          </c:tx>
          <c:layout>
            <c:manualLayout>
              <c:xMode val="edge"/>
              <c:yMode val="edge"/>
              <c:x val="0.47170502690942401"/>
              <c:y val="0.940777126560910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78545328"/>
        <c:crosses val="autoZero"/>
        <c:crossBetween val="midCat"/>
        <c:majorUnit val="4"/>
      </c:valAx>
      <c:valAx>
        <c:axId val="378545328"/>
        <c:scaling>
          <c:orientation val="minMax"/>
          <c:max val="55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TVSMRE, %</a:t>
                </a:r>
              </a:p>
            </c:rich>
          </c:tx>
          <c:layout>
            <c:manualLayout>
              <c:xMode val="edge"/>
              <c:yMode val="edge"/>
              <c:x val="5.1664549349589176E-3"/>
              <c:y val="0.4006014598687269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78544768"/>
        <c:crossesAt val="0"/>
        <c:crossBetween val="midCat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476596803253752"/>
          <c:y val="0.56369696748562514"/>
          <c:w val="0.56739794612192851"/>
          <c:h val="0.3140207375991861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6350">
      <a:solidFill>
        <a:schemeClr val="tx1"/>
      </a:solidFill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05:54:32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16484 4929 939 0,'0'0'20'0,"0"0"5"0,0 0 1 0,0 0 1 0,0 0-27 0,0 0 0 0,0 0 0 0,-3-5 0 15,3 5 48-15,0 0 5 0,-3-3 1 0,3 3 0 16,-3-5-8-16,0 2-2 0,3 3 0 0,0 0 0 16,0-2-2-16,0 2-1 0,0 0 0 0,-3-8 0 15,0 2-21-15,3 6-4 0,-3-2 0 0,3 2-1 16,0 0-7-16,0 0-8 0,0-5 11 0,0 5-11 16,0-3 8-16,0 3-8 0,0-5 0 0,0-1 0 0,0 4 13 0,0-6-1 15,3 0 0-15,0 0 0 0,0-3 4 0,3 1 0 16,0-6 0-16,0 3 0 0,0-6-3 15,2 1 0-15,1-1 0 0,0-2 0 0,0 0-13 0,0-1 11 16,3 1-11-16,-3 0 10 0,6 5-10 0,-3-8 0 16,3 6 0-16,0 2 0 0,-1-2 0 0,4 4 0 15,0 1 0-15,3 0 8 0,-3 2 2 0,3 6 0 16,0-3 0-16,2-3 0 0,-2 4-10 0,0 1 0 16,0 4 0-16,-3-1 0 0,0 3-9 0,-1-5-4 15,-2 5-1-15,0-3 0 0,0 3 14 0,-3 3 10 16,-3-3-2-16,3 5 0 0,-6-5-8 0,3 3 0 0,-3-1 0 15,3 1 0-15,-3 0 17 0,0-1-1 0,-4 1-1 16,-2-3 0-16,6 5 1 0,-6-5 0 0,6 3 0 16,-6-3 0-16,0 0-7 0,3 5-1 15,-3-5 0-15,6 8 0 0,-6-8-8 0,3 3 8 0,-3-3-8 0,0 0 8 16,6 2-8-16,-6-2 0 0,0 0 0 0,0 0 0 16,3 6 0-16,-3-6 0 0,0 0 0 0,6 2 0 15,-6-2 0-15,3 3 0 0,-3-3 0 0,0 0 0 16,0 0 0-16,0 0-9 0,0 0 9 0,6 5-13 15,-6-5-28 1,0 0-6-16,0 0-1 0,0 0-721 0</inkml:trace>
  <inkml:trace contextRef="#ctx0" brushRef="#br0" timeOffset="1296.5229">17356 3680 946 0,'0'0'20'0,"0"0"5"0,0 0 1 0,0 0 2 0,0 0-28 0,0 0 0 0,0 0 0 0,0 0 0 16,0 0 42-16,0 0 3 0,0 0 1 0,3-2 0 15,-3 2-11-15,0 0-3 0,0 0 0 0,0 0 0 16,3-6 11-16,-3 6 1 0,0 0 1 0,3-2 0 16,-3 2 2-16,0 0 0 0,0 0 0 0,0 0 0 15,3-6-37-15,-3 6-10 0,0 0 0 0,0 0 0 0,0 0 13 16,0 0-1-16,0 0-1 0,0 0 0 0,0 0-11 15,0 0 10-15,0 0-10 0,0 0 10 0,0 0-1 16,0 0 0-16,0 0 0 0,0 0 0 0,0 0 3 0,0 0 1 16,0 0 0-16,0 0 0 0,0 0-5 0,0 0 0 15,0 0-8-15,0 0 12 0,0 0 7 0,0 0 1 16,0 0 0-16,0 0 0 0,0 0-20 0,0 0 0 16,0 0 0-16,0 0 0 0,0 0 0 0,0 0 8 15,0 0 0-15,0 0-8 0,0 0 8 0,0 0-8 16,0 0 0-16,-6-5 0 0,6 5 0 0,0 0 0 15,0 0 0-15,0 0 0 0,0 0 0 0,0 0 0 16,0 0 0-16,0 0 0 0,0-5 0 0,0 5 0 16,0 0 0-16,0 0 0 0,0 0 0 0,0 0 0 15,0 0 0-15,0 0 0 0,0 0 0 0,0 0 0 16,0 0 0-16,0 0 0 0,0-3 0 0,0 3 0 0,-3-2 0 0,3 2 0 16,0-8 0-16,0 8 0 0,0-6 0 0,0 6 0 15,0-2 0-15,0 2 0 0,0 0 0 0,-3-6 0 16,3 6 0-16,0 0 0 0,0-5 8 0,0 5-8 15,0 0 0-15,0 0 0 0,0 0 0 0,0 0 0 16,0-5 0-16,0 5 0 0,0 0 0 0,0 0 0 16,0 0 0-16,-3-5 0 0,3 5 8 0,0 0-8 15,0 0 0-15,0 0 0 0,0 0 0 0,0 0 0 16,0 0 0-16,0 0 0 0,0 0 0 0,0 0-9 16,0 0 9-16,0 0 0 0,0 0 0 0,0 0 0 15,0 0 0-15,0 0 0 0,0 0 0 0,0 0 0 0,0 0 0 16,0 0 0-16,0 0 0 0,0 0 0 0,0 0 0 15,0 0 0-15,0 0 0 0,0 0 0 0,0 0 0 0,0 0 0 16,0 0 0-16,0 0 0 0,0 0 0 16,0 0 0-16,0 0 0 0,0 0 0 0,0 0 0 15,0 0 0-15,0 0 0 0,0 0 0 0,0 0 8 0,0 0-8 16,0 0 10-16,0 0-10 0,0 0 9 0,0 0-9 16,-3-8 8-16,3 8-8 0,0 0 13 0,0 0-2 0,0 0-1 0,-6 0 0 0,6 0-1 0,0 0 0 31,-3 0 0-31,3 0 0 0,-6 0-9 0,0 0 0 0,0 0 9 0,0 0-9 15,6 0 8-15,-6 0-8 16,0 2 10-16,0 4-10 0,0-6 20 0,0 2-1 0,3 1-1 16,-3 2 0-16,0-2-27 0,0 2-6 0,4 0-1 15,-4 1 0-15,0 2 16 0,3-3-9 16,0 3 9-16,-3 2-8 0,3 4 8 0,0-4 0 0,0 3 0 16,0 6 0-16,0 0 0 0,3-1-8 0,0 6 8 15,0-3 0-15,3 3 0 0,0 0 0 0,0 2 0 16,3-5 0-16,0 3 0 0,3-5-8 0,0 2 8 0,2 0 0 15,-2-3 0-15,3 1 0 0,3-3 0 0,-6 2 0 16,3-2 0-16,0 5 0 0,-3-7 0 0,3 4 0 16,0-2-12-16,-3 3 4 0,2-9 0 0,-2 6 0 15,3-3 16-15,0 0 4 0,-3 1 1 0,3-4 0 16,0-2-13-16,-3 0 8 0,3-3-8 0,-3 1 0 16,3-4 24-16,-3-2-2 0,2-2 0 0,-2-1 0 15,0-2 5-15,0-3 1 0,0 3 0 0,0-3 0 16,0-8-13-16,-3 5-3 0,3 1 0 0,-3-1 0 15,0 0-2-15,0 3-1 0,0-5 0 0,0 3 0 16,0 2-9-16,-3 2 0 0,0-1 0 0,0-4 0 16,0 6-34-16,-1-1-9 0,-2-2-1 15,3 3-1-15,0 0-125 0,0 0-25 0,6-9-5 0,-3-2 0 16</inkml:trace>
  <inkml:trace contextRef="#ctx0" brushRef="#br0" timeOffset="1778.3539">17853 3416 1134 0,'0'0'24'16,"0"0"6"-16,0 0 1 0,0 0 1 0,0 0-32 0,0 0 0 0,0 0 0 0,0 0 0 16,0 0 58-16,0 0 5 0,0 0 1 0,0 0 0 15,0 0-8-15,0 0 0 0,0 0-1 0,0 0 0 16,0 0-24-16,0 0-5 0,0 10-1 0,0-10 0 15,0 3 12-15,0-3 3 0,0 5 0 0,0 3 0 16,3-2-27-16,0-1-5 0,0 5 0 0,0-7-8 16,-3 5 17-16,6 0-3 0,-3 3-1 0,3-4 0 15,0 1-13-15,3 3 0 0,-1 2 0 0,1 3 0 0,3 3 0 16,3-1 0-16,0 1-9 0,0-1 9 0,3 1-8 16,-3 4 8-16,3 4 0 0,-1 5-9 0,1-3 9 15,-3 8 0-15,3-5 0 0,-3 2 0 0,-3 3 0 0,0-8 0 16,0 3 8-16,-3-6-8 0,2-4 8 0,-5 1-8 15,0-4 8-15,0-1-8 0,-3-7 0 0,3 0 0 16,-3-4 0-16,-3 1-8 16,3 0-37-16,-3-8-7 0,0 0-2 0,0 0 0 0</inkml:trace>
  <inkml:trace contextRef="#ctx0" brushRef="#br0" timeOffset="2274.0634">17847 3371 1371 0,'0'0'30'0,"0"0"6"0,0 0 2 0,0 0 1 0,0 0-31 0,0 0-8 0,0-3 0 0,0 3 0 15,0 0 28-15,-3-5 5 0,3 5 1 0,0-3 0 16,0-5 6-16,0 8 2 0,0-5 0 0,0 0 0 15,3-1 0-15,0 4 0 0,0-1 0 0,0-5 0 0,0 3-14 0,0 0-4 16,3-3 0-16,0 5 0 0,-3-2-8 0,3 2-1 16,0-5-1-16,3 8 0 0,-4-5-14 15,4 0 0-15,0 5 8 0,0-3-8 0,6 3 0 0,-3 3-13 16,0-3 2-16,0 5 1 0,3 0 10 16,0-5 8-16,2 8-8 0,-2 0 11 0,3-3-11 15,0 6 0-15,0 2-12 0,0-2 12 0,0 2-12 0,0 3 12 16,-1 2-12-16,-2 1 12 0,3 2-9 15,-3-2 9-15,3 4 0 0,0 1 0 0,-3 0-8 0,-1-3 8 16,1 0 0-16,0 0 0 0,0 1 0 0,-3-4 0 16,0 1 0-16,-3-1 0 0,0 3 0 0,0 1 0 15,-3-1 0-15,0 3 0 0,0-1 0 0,-3 4 0 16,0-3 0-16,-3 2 0 0,0 1 12 0,-3-4-3 0,3 1-1 16,-3-3 0-16,-3 3-8 0,3-3 0 0,-3-7 0 15,-3 1 0-15,3 1 0 0,0-3 0 0,-3-2 0 16,0 2 0-16,3-5 0 0,-3 3 0 0,0-1 0 15,0-2 8 1,0-2-28-16,0 2-5 0,0 0-2 0,1-6 0 16,2 3-36-16,-3-2-7 0,3 0-2 0,-3-3 0 0</inkml:trace>
  <inkml:trace contextRef="#ctx0" brushRef="#br0" timeOffset="3092.0665">17659 4699 1267 0,'0'0'28'0,"0"0"5"0,0 0 2 0,0 0 1 15,-3-3-36-15,0 3 0 0,3 0 0 0,-3-8 0 0,3 3 88 0,0 0 12 16,3 0 1-16,-3-3 1 0,3 2-61 0,0 1-12 15,3 0-2-15,-3-3-1 0,6 3 14 0,-3-1 4 16,3 1 0-16,0 2 0 0,3-7-16 0,0 2-4 16,0 0 0-16,0 0 0 0,3-3 3 0,-1 1 0 15,4-1 0-15,0-2 0 0,3 0-12 0,0 2-3 16,3-5 0-16,2 3 0 0,4-3 14 0,0 0 2 16,0 3 1-16,2-8 0 0,1 2-13 0,-6 1-4 0,0-3 0 15,0-1 0-15,2-1-12 0,-5-1 9 0,3 3-9 16,0-3 8-16,0 0-8 0,-1 6 0 0,-2-4 0 15,3 6 8-15,-3-2-8 0,0 2 0 0,-4 6 0 16,1-4 0-16,-3 6 0 0,0 0 0 0,0 0 0 16,-6 1 0-16,0 1 0 0,-3 4 8 0,-1-4-8 0,1 6 0 15,-3-5 0-15,0 5 0 0,-6 0 0 0,0 0 0 16,0 0-40 0,0 0-6-16,0 0-2 0,-3 5 0 0,3 3-16 15,-6-2-3-15,0 4-1 0,-3-2 0 0,1 0-86 16,-4 3-18-16,-3 4-3 0</inkml:trace>
  <inkml:trace contextRef="#ctx0" brushRef="#br0" timeOffset="3354.689">17903 4805 1407 0,'0'0'31'0,"-3"8"6"0,-2-3 2 0,2 0 1 0,0 1-32 0,0 2-8 16,3-8 0-16,0 0 0 0,0 0 72 0,0 0 12 15,0 0 4-15,0 0 0 0,6-6-8 0,2 4 0 16,1-6-1-16,3 0 0 0,0 0-5 0,3-5-1 16,3 2 0-16,0 0 0 0,0-4-44 0,3-1-9 15,2 2-1-15,1-1-1 0,-3-4-18 0,3 1 0 16,-3-1 0-16,2 1 0 0,1-4 0 0,3 1 0 16,0 0 0-16,6 5 0 0,-1-8 0 15,1 11 0-15,0-5 0 0,3-1 0 0,-4 1-21 0,4-1 1 0,-3-2 1 16,-4-3-658-16,1 6-132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05:59:44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20538 4194 1105 0,'0'0'24'0,"-3"-3"4"0,0 0 2 0,3-2 2 0,-3 0-32 0,3 2 0 0,0 0 0 0,0-4 0 15,-3-1 32-15,3 2 0 0,0-2 0 0,0 3 0 16,0-3 0-16,0 0 0 0,0-2 0 0,0 4 0 16,0-2 0-16,3-5 0 0,-3 3 0 0,3-1 0 15,0 3-23-15,0-3-9 0,0 1 0 0,0-1 9 16,0 1-9-16,3-1 0 0,0 3 0 0,0-5 0 15,-1 2 0-15,4 6 0 0,0-3 0 0,0-2 0 16,0 4 0-16,0 1 0 0,0 0 0 0,3 2 0 16,0 3 0-16,0 3 0 0,3-1 0 0,5 6 0 15,1 3-14-15,0 5 5 0,0 2 1 0,0-2 0 16,3 5 8-16,-4 0-8 0,1 3 8 0,-3 0-8 16,0 0-4-16,-3 0 0 0,0 0 0 0,-3-3 0 15,0 3 12-15,-3-3 0 0,-1-5 0 0,-2-1 0 0,0-1-8 16,-3-4 0-16,0-4 0 0,-3-6 0 15,3 5 32-15,-3-5 6 0,0 0 2 0,0 0 0 16,0 0 51-16,0-8 10 0,0-5 3 0,-3-3 0 0,0 3-36 16,0-9-8-16,0 1 0 0,0 0-1 0,0-3-25 15,0 3-5-15,0-5-1 0,1 4 0 0,-4 1-20 16,3-3 9-16,3 3-9 0,0 0 0 0,-3 5 0 0,3-2 0 16,3 2 0-16,-3 3 0 0,3 2 0 0,-3-2 0 15,6 0 0-15,-4 2 0 16,4-10-43-16,0 5-2 0,0 3-1 0,0 0-818 15</inkml:trace>
  <inkml:trace contextRef="#ctx0" brushRef="#br0" timeOffset="519.5205">21699 3670 1384 0,'0'0'39'0,"0"0"9"0,6-6-38 0,-3 4-10 0,-1-3 0 0,4 2 0 16,-3-2 28-16,-3 5 3 0,0 0 1 0,0 0 0 16,0-6 13-16,0 6 3 0,0-2 1 0,-3-6 0 15,3 2 9-15,-3 4 2 0,-2-3 0 0,2 2 0 16,-3-2-16-16,3 5-2 0,-3-8-1 0,0 8 0 0,0-6-14 0,0 6-3 15,0 0-1-15,-3 0 0 0,3 6-23 0,-3 2 0 16,0-6 0-16,0 6 0 0,-3 3 0 0,0-1-8 16,3 1 8-16,0 5-8 0,1-6 8 0,5 6 0 15,-3 3 0-15,6-3 0 0,-3-3 0 0,6 5 0 16,0 9 0-16,6-6 0 0,-1-2-8 0,4 2-4 16,3-3 0-16,0 1 0 0,0-3 12 0,3 2-8 15,0-2 8-15,0 0-8 0,-1-3 8 0,1-2-8 16,6-1 8-16,-3 1-8 0,0-3 8 0,0 0 0 15,-1 2 0-15,4-2 0 0,0-2 0 0,0 1 8 16,0 1-8-16,-3 0 0 0,-1 0 11 0,-2 3-3 16,-3-1 0-16,-3 1 0 0,0 2-8 0,-3 3-14 15,-6-3 3-15,0 9 1 0,-3-9-2 0,-3 5-1 0,0 3 0 16,-6 1 0-16,0-4 5 0,-3 1 8 0,-6-3-13 16,3-1 5-16,-5 1 8 0,2 3 0 0,-3-11-9 15,3 2 9-15,0-2-9 0,3 3 9 0,-3-11-12 16,4 3 12-16,-1-3-26 0,3 0 2 0,0-3 0 0,-3-8 0 31,3 3-35-31,0-2-6 0,0-3-2 0,0-3-666 0</inkml:trace>
  <inkml:trace contextRef="#ctx0" brushRef="#br0" timeOffset="743.5404">21752 3691 1377 0,'0'0'39'0,"0"0"9"0,0 0-39 0,6-3-9 0,0 1 0 0,0-4 0 0,3 4 61 0,0-4 11 16,3 4 1-16,-3-6 1 0,3 0-14 0,0 3-4 15,-1-3 0-15,1-6 0 0,3 4-15 0,-3-1-3 16,3-2-1-16,3 2 0 0,0-2-25 0,-3 3-12 16,2-1 10-16,-2 0-10 0,0 4 0 0,0-1 0 15,-3 2 0-15,3 4 0 16,-3-1-29-16,0 6-9 0,0-3-2 0,0 5-784 0</inkml:trace>
  <inkml:trace contextRef="#ctx0" brushRef="#br0" timeOffset="1152.9728">22833 3548 1792 0,'0'0'40'0,"0"0"8"0,-3-3 1 0,0-5 1 0,-6 8-40 0,3-7-10 0,-3 7 0 0,3 0 0 15,0 0 0-15,0 0 0 0,0 0 0 0,0 0 0 16,3 2 0-16,-3 6 0 0,0-3 0 0,3 1 0 0,-3 4 0 16,3 4 0-16,0-4 0 0,0 3 0 0,-3 3 0 0,6 3 0 15,0 5 0-15,-3 5 0 0,3 0 0 0,0 8 0 16,0 2 0-16,0 6 0 16,0 3-14-16,-3-3-2 0,3 3 0 0,-3-1 0 0,-2 4 16 0,2 4 0 0,-3 1 0 0,0-3 10 15,-3-3 3-15,3-5 1 0,-3 0 0 0,0-3 0 31,3-5-49-31,-3 0-9 0,3-2-3 0,0-4 0 16,-3 1-124-16,0-3-25 0,-3 11-4 0,3-19-2 0</inkml:trace>
  <inkml:trace contextRef="#ctx0" brushRef="#br0" timeOffset="1344.181">22505 3990 1485 0,'0'0'42'0,"0"0"10"0,0 0-42 0,-3-3-10 0,3-2 0 16,0 5 0-16,0 0 60 0,0 0 9 0,0 0 3 0,0 0 0 16,0 0-25-16,-6 5-5 0,6-5-1 0,-9 0 0 15,3 3-23-15,6-3-5 0,0 0-1 0,0 0 0 16,0 0-12-16,0 0 0 0,0 0 0 0,0 0 0 31,0 0-29-31,0 0-9 0,0 0-2 0</inkml:trace>
  <inkml:trace contextRef="#ctx0" brushRef="#br0" timeOffset="1576.5692">23243 4069 922 0,'0'0'26'0,"0"0"6"0,0 0-32 0,0 0 0 0,0 0 0 0,0 0 0 0,0 0 83 0,0 0 10 16,3-8 3-16,-3 8 0 0,0 0-8 0,0 0 0 16,-3 0-1-16,-3-5 0 0,-2 2-46 0,-1 1-9 15,3 2-1-15,0 0-1 16,0 0-145-16,3 2-29 0,-6-2-5 0,9 0-2 0</inkml:trace>
  <inkml:trace contextRef="#ctx0" brushRef="#br0" timeOffset="1873.8927">23371 3649 1116 0,'0'0'32'0,"0"0"6"0,0 0-30 0,0 8-8 0,0-3 0 0,3 3 0 16,-3 0 49-16,3 0 9 0,-3 0 2 0,3 5 0 16,-3-3 11-16,3 1 2 0,-3 5 1 0,3-6 0 0,0 6-50 15,0 5-9-15,0 6-3 0,0 2 0 0,3-8-12 0,-3 6 0 16,3-1 0-16,0 1 0 0,-3-1 0 0,3 1 0 16,-3 4 0-16,0-2 0 15,0 0 0-15,0 3 0 0,0 0 0 0,-3 2 0 0,3 3 0 16,-3-2 0-16,0-3 0 0,0-3-476 15,0-6-92-15</inkml:trace>
  <inkml:trace contextRef="#ctx0" brushRef="#br0" timeOffset="2100.0461">23032 3797 1652 0,'0'0'36'0,"0"0"8"0,0 0 2 0,0 0 0 0,0 0-37 0,3-6-9 0,6 4 0 0,0-6 0 16,0 0 56-16,6-3 8 0,3 1 3 0,2-3 0 15,10-3-18-15,-3 2-3 0,3-4-1 0,-3 5 0 16,2-6-45-16,-2 3 0 0,3 0 0 0,0 1 0 31,-4-4-30-31,1 3-6 0,3-2 0 0,-3 4-548 0,3-1-108 0</inkml:trace>
  <inkml:trace contextRef="#ctx0" brushRef="#br0" timeOffset="2285.445">23868 3622 1190 0,'6'19'33'0,"-6"-11"9"0,3 5-34 0,0 3-8 0,0 2 0 0,0 9 0 0,3 2 0 0,-3 0 12 15,3 8-12-15,-3 0 12 0,-3-5 8 0,3 2 1 16,0-7 1-16,0 2 0 0,-3-3 0 0,3 3 0 15,0-5 0-15,0 0 0 0,3 2-10 0,-6-4-1 16,3-1-1-16,0 2 0 0,0-7-10 16,-3 6 0-16,3-9 0 0</inkml:trace>
  <inkml:trace contextRef="#ctx0" brushRef="#br0" timeOffset="2618.0943">23806 3551 1972 0,'0'-6'44'0,"0"1"8"0,0-5 3 0,0 2 0 0,3-3-44 16,0 3-11-16,3 0 0 0,-3 6 0 0,3-6 29 0,0 2 4 0,0 1 1 0,6 2 0 15,-3-2-7-15,2 2-2 0,1 3 0 0,3 0 0 16,0 8-25-16,0-2 0 0,3 2-14 0,3 7 5 15,0-4 9-15,-4 2-13 0,1 3 5 0,0 3 8 16,0-1-8-16,0 3 8 0,-3 1 0 0,0-1 0 16,-3 2-20-16,-1 1 0 0,-2 5 0 0,-3 1 0 15,0 7-30 1,-3-3-6-16,0-2 0 0,-3-3-1 0,0 0 21 0,-6-3 4 0,3 1 0 16,-3 2 1-16,0-3 31 0,-3 1-9 0,1-1 9 0,-4 3 0 15,0 1-8-15,-3-1 8 0,3 0-8 0,-3 0 8 16,-3-5-31-16,0-3-1 0,3 0 0 0</inkml:trace>
  <inkml:trace contextRef="#ctx0" brushRef="#br0" timeOffset="3137.9694">24491 3471 1450 0,'0'0'32'0,"0"0"6"0,0 0 2 0,-6 0 1 0,6 0-33 0,-6 0-8 0,6 0 0 0,-6-5 0 15,-3 5 78-15,3-3 14 0,-3 3 2 0,-3 0 1 16,0-5-18-16,3 0-3 0,-3 0-1 0,3-1 0 15,-3 1-25-15,4-3-4 0,-1 5-2 0,0 3 0 16,0 0-16-16,3 0-3 0,-3 0-1 0,0 8 0 16,-3 0-22-16,3 0 0 0,-3 5 0 0,3 1-12 15,0 2 12-15,0 2-13 0,0 1 5 0,3-4 8 16,1 7-16-16,-1-4 5 0,3 9 1 0,-3-9 0 16,6 3 10-16,0 0-10 0,3 3 10 0,0 3-10 0,0-3 23 15,0-1 5-15,3 6 1 0,2-2 0 0,1-3-31 16,0-3-5-16,0 0-2 0,6-2 0 0,0 2 19 0,0-3 0 15,6 1 8-15,0-1-8 0,-1 1 0 0,1 2 0 16,-3 0 0-16,0 3 0 0,-3-3 11 0,0 3 2 16,0 0 1-16,-4 2 0 0,-2 3-14 0,0-2 0 15,-3-3 8-15,0-1-8 0,-3-1-10 0,-3-1-5 16,0-3-1-16,0 3 0 0,-3-5 16 0,-3 3 10 16,0-6-2-16,-3 3 0 0,3-6 0 0,-5 1-8 0,2 0 12 15,0-3-4-15,-3-6-8 0,-3 1 0 0,-3-3 0 16,0 0 0-1,-3-3-60-15,4-2-4 0,-1 0 0 0,0 2-562 16,0-10-112-16</inkml:trace>
  <inkml:trace contextRef="#ctx0" brushRef="#br0" timeOffset="3598.1792">22481 5149 1335 0,'-11'8'29'0,"-7"0"7"0,-9 5 0 0,-3 3 2 0,-3 2-30 0,4 1-8 0,-1-3 0 0,0 0 0 0,6-1 52 16,0-4 8-16,4 0 3 0,-1-3 0 0,3-1 57 0,3 1 12 16,3-5 3-16,3 2 0 0,0-5-36 0,3 0-7 15,6 0-2-15,0 0 0 0,-6-5-10 0,3 0-3 16,3-1 0-16,0-1 0 0,6-1-37 0,0-3-7 15,0 0-1-15,6 1-1 0,0-1-21 0,3-5-10 16,6 1 10-16,3-1-10 0,2 0 8 0,7-3-8 16,9 3 0-16,-1-5 9 0,7 3-9 0,3-1 0 15,2-2 0-15,4 2 0 0,8-2 0 0,4 0-11 16,2 0 3-16,4 2 0 0,-4-4 8 0,6 1 0 16,10 4 0-16,-4-3 0 0,-3 2 0 0,-5 1 0 15,2-1 0-15,-2 3 0 0,-1 3 0 0,-2-3 0 16,-7 3 0-16,-5-3 0 0,2 3 0 0,-5 0 0 0,2 2 0 15,-5 3 0-15,-4 0 0 0,-2 3 0 16,-6-3 0-16,-7 5 0 0,-2-10 0 0,0 8 0 0,-6 2 0 16,-4 1 0-16,-5-1 0 0,3 3-8 0,-6 0 8 0,-3 0-8 31,-3 3-36-31,-3-1-6 0,0 1-2 0,-6-3 0 16,0 0-16-16,0 0-3 0,0 0-1 0,-6 2 0 15,0 4-132-15,-3-1-28 0,-3 0-4 0,0-2-2 0</inkml:trace>
  <inkml:trace contextRef="#ctx0" brushRef="#br0" timeOffset="3876.8544">22851 5226 1378 0,'-45'13'30'0,"0"0"6"0,-2 3 2 0,-7-3 2 0,6 3-32 0,-5 0-8 0,-4 2 0 0,4 4 0 0,2 1 0 0,3 6 0 15,7 3 0-15,2-5 0 0,3 2 8 0,10-5 1 16,-1-1 0-16,6-4 0 0,6-1 34 0,6-4 6 15,3-4 2-15,6 1 0 0,6-3 27 16,3-3 6-16,9-2 0 0,3-6 1 0,9-5-32 0,14-2-6 16,10-6-2-16,8-8 0 0,13-3-18 15,8-7-4-15,12 0-1 0,9-3 0 0,4 0-14 0,8-6-8 16,12 3 10-16,6 1-10 0,6-6 8 0,-1 0-8 16,-5-5 0-16,6 2 9 0,0 0-9 0,6 3-12 15,3 3 2-15,-3 2 1 0,8-5 9 0,-11 3 0 16,-3 2 10-16,0 1-646 15,0-4-128-15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06:04:08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11709 5014 1094 0,'0'0'24'15,"0"0"4"-15,0 0 2 0,0 0 2 0,0 0-32 0,0 0 0 0,0 0 0 0,0 0 0 0,0 0 26 0,0 0-1 16,0 0 0-16,0 0 0 0,0 0 35 0,0 0 8 16,0 0 0-16,0 0 1 0,0 0-6 0,0 0-2 15,0 0 0-15,0 0 0 0,-3-5-17 0,3 2-3 16,0 3-1-16,-3-5 0 15,3 5-32-15,0 0-8 0,0 0 0 0,-3-6 0 0,3 1 16 0,0 5 4 16,-3-3 0-16,3 3 1 0,0 0 19 0,-6-5 3 16,3 2 1-16,3 3 0 0,-6-2-29 0,0 2-6 15,1-5-1-15,-1 2 0 0,-3 3-8 0,3 0 0 16,-3 0-12-16,3 0 12 0,-3 3 0 0,-3 2 0 16,3-5 0-16,-6 2 0 0,3 4 0 0,-3-1 0 0,0 6 9 15,1 2-9-15,2-8 0 0,0 6 0 0,0-3 0 16,0 0 0-16,0 7 0 0,0 4 0 0,3-6 0 15,0 6 0-15,0-1 0 0,3 6-12 0,0-8 4 0,1 5 0 16,5-5 8-16,-3 3 0 0,3-4 0 0,0 1 0 16,0-2 0-16,3 1 0 0,0-1 0 0,2-4 0 15,1 1 0-15,0-1 0 0,3 1 0 0,0 0 0 16,3-4 0-16,0-1 0 0,3 2 0 0,0-3 0 16,3-2-12-16,0 5 0 0,2 0 0 0,1-6 0 15,3 3 20-15,-3 3 3 16,0 0 1-16,-3 6 0 0,2-7-12 0,-2 4 0 0,0 0 0 0,0-1 0 15,0 1 0-15,-3 2 0 0,0 3 0 0,-1 0 0 16,-5 2 0-16,3-2 0 0,-6 3 0 0,0-1 0 16,-3-2 0-16,-3 3 0 0,0-1 0 0,0 1 0 0,-3-1 0 15,-3-2 0-15,0 3 0 0,-3-1 0 16,0 1 0-16,1-3 0 0,-1-3 0 16,-3-3 0-16,0 1 0 0,-3-1 0 0,0 1 0 0,0 0 0 0,0 2-8 15,-9-3-8-15,7-2 0 0,-4 0-1 0,3-2-7 16,-3-4 0-16,3 1-1 0,-3-6 0 15,3-5-30-15,-2 0-5 0,-1-2-2 0,3-3 0 16,0-1-149-16,3-2-29 0,-29-28-7 0,14 9-1 16</inkml:trace>
  <inkml:trace contextRef="#ctx0" brushRef="#br0" timeOffset="239.1194">11358 5233 1519 0,'0'0'43'0,"0"0"9"0,6 0-41 0,0 0-11 0,3 3 0 0,0 0 0 16,0-3 0-16,3 2 0 0,0-2 0 0,-1 0 0 15,1-2 24-15,3 2 4 16,0-6 0-16,6 4 0 0,-3-3 12 0,0-3 4 0,-1-3 0 0,4 0 0 16,3-2 11-16,0-3 2 0,-3-2 1 0,6-1 0 15,-1-2-26-15,1 5-6 0,0-2-1 0,0-1 0 16,3 1-25-16,-4-1 0 0,1-2 8 0,0 5-8 15,-3 3-8-15,2 0-4 0,-2-1-1 0,0 4 0 16,0-1-15-16,0 3-4 16,-3 0 0-16</inkml:trace>
  <inkml:trace contextRef="#ctx0" brushRef="#br0" timeOffset="650.3022">12778 4786 1609 0,'0'0'35'0,"0"0"7"0,0 0 2 0,0 0 2 0,0 0-37 0,0 0-9 0,0 0 0 0,0 0 0 15,0 0 11-15,-3 6 0 0,0 2 0 0,0-1 0 16,3 1 8-16,-3 3 1 0,3 0 1 0,-3-1 0 16,3 3-1-16,0 1-1 0,0 2 0 0,3-1 0 15,0 4-19-15,-3 2 0 0,3 3 0 0,0 2 0 16,0 3 13-16,-3 1-4 0,3 1-1 0,0 4 0 15,0 2-8-15,0 2 0 0,-3 4 0 0,3 2 0 16,-3 0 0-16,-3 2 0 0,3 1 0 0,-3-3 0 16,0 0 0-16,0-3 0 0,0 1 0 15,0-6 0-15,-3 0-28 0,0-3-7 0,3-2-1 16,-3-14-739-16</inkml:trace>
  <inkml:trace contextRef="#ctx0" brushRef="#br0" timeOffset="870.7036">12501 5273 1378 0,'0'0'30'0,"0"0"6"0,0 0 2 0,0 0 2 0,0 0-32 0,0 0-8 0,0 0 0 0,0 0 0 16,0 0 0-16,0 0 0 0,0 0-8 0,0 0 8 15,0 0-12-15,6 3 4 0,-3-3 0 0,6 2 0 32,-3-2-93-32,3 0-19 0</inkml:trace>
  <inkml:trace contextRef="#ctx0" brushRef="#br0" timeOffset="1270.3892">13531 5456 1364 0,'0'0'30'0,"0"0"6"15,0 0 2-15,0 0 0 0,0 0-30 0,0 0-8 0,0 0 0 0,0 0 0 0,0 0 116 0,0 0 23 16,0 0 4-16,-6-6 1 0,3 1-34 0,0 0-6 15,0 0-2-15,0-1 0 0,0 1-66 0,0 2-12 16,3 3-4-16,0 0 0 0,0 0-1 0,0 0-1 16,0 0 0-16,-6 0 0 0,0 6-18 0,0 2-16 15,3-6 4-15,0 6 0 0,3-3 12 0,0 3 0 16,-3 3 0-16,3-3 0 0,0 0 0 0,0 2 0 16,0-2 0-16,3 0 0 0,-3-8 0 0,0 0 0 15,0 0 0-15,0 0-9 0,0 0 40 0,6-2 8 0,6-4 1 16,-6-2 1-16,6-5-25 0,-3 0-6 15,0-3-1-15,0-2 0 0,0-6-9 0,-3 0 0 0,3 5 0 0,0 1 0 32,-4 5-46-32,1 5-11 0,0 2-3 0,-3 4 0 15,-3 2-115-15,0 0-23 0,0 0-5 0,-3 13-1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4EC1CD-95DE-479D-8785-2EDFC73C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EE47C6E-EB23-493F-98AA-72ED231D49D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1549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6080-2791-43C9-A7BB-85503864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400-4948-48E2-A736-50DC7D94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7487-521E-4852-BF0D-C6C00245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2F8A-1CFC-4236-AF3A-AB98F8B0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CB63-E5C5-42D2-961F-23E57541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9966-C836-4213-B598-7091A4D6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76DE-4CCC-4436-B2CA-EB2D5A90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08CD-F9EF-409C-A240-BC248ED6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C3F-91F8-430E-BE7E-B34E988E3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A922-41CD-457C-BF15-A176F8627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5964-CB69-4239-9E42-AE2F4CA3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7F2-CE22-4E98-912B-5DB8FA9C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13D2B6-9ABE-4E25-946B-30BC7F41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096" y="142875"/>
            <a:ext cx="8915400" cy="882650"/>
          </a:xfrm>
        </p:spPr>
        <p:txBody>
          <a:bodyPr/>
          <a:lstStyle/>
          <a:p>
            <a:pPr eaLnBrk="1" hangingPunct="1"/>
            <a:r>
              <a:rPr lang="en-IN" altLang="en-US" sz="3200" dirty="0"/>
              <a:t>21</a:t>
            </a:r>
            <a:r>
              <a:rPr lang="en-IN" altLang="en-US" sz="3200" baseline="30000" dirty="0"/>
              <a:t>st</a:t>
            </a:r>
            <a:r>
              <a:rPr lang="en-IN" altLang="en-US" sz="3200" dirty="0"/>
              <a:t> Century Sustainable </a:t>
            </a:r>
            <a:r>
              <a:rPr lang="en-IN" altLang="en-US" sz="3200" dirty="0" smtClean="0"/>
              <a:t>Rural Biogas Generation  Systems</a:t>
            </a:r>
            <a:endParaRPr lang="en-US" altLang="en-US" sz="32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157192"/>
            <a:ext cx="8643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Viner Hand ITC" panose="03070502030502020203" pitchFamily="66" charset="0"/>
              </a:rPr>
              <a:t>Bi0logical Harvesting as  an alternate Rural Industry to Mining &amp; Chemical Refining….</a:t>
            </a:r>
            <a:endParaRPr lang="en-IN" b="1"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0" y="-26988"/>
            <a:ext cx="9144000" cy="6878638"/>
            <a:chOff x="48" y="9"/>
            <a:chExt cx="5678" cy="4333"/>
          </a:xfrm>
        </p:grpSpPr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090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0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88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9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1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3086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7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2" name="Group 15"/>
            <p:cNvGrpSpPr>
              <a:grpSpLocks/>
            </p:cNvGrpSpPr>
            <p:nvPr/>
          </p:nvGrpSpPr>
          <p:grpSpPr bwMode="auto">
            <a:xfrm>
              <a:off x="48" y="4250"/>
              <a:ext cx="5678" cy="92"/>
              <a:chOff x="24" y="4264"/>
              <a:chExt cx="5670" cy="155"/>
            </a:xfrm>
          </p:grpSpPr>
          <p:sp>
            <p:nvSpPr>
              <p:cNvPr id="3084" name="Rectangle 16"/>
              <p:cNvSpPr>
                <a:spLocks noChangeArrowheads="1"/>
              </p:cNvSpPr>
              <p:nvPr/>
            </p:nvSpPr>
            <p:spPr bwMode="auto">
              <a:xfrm>
                <a:off x="24" y="4298"/>
                <a:ext cx="2808" cy="11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5" name="Rectangle 17"/>
              <p:cNvSpPr>
                <a:spLocks noChangeArrowheads="1"/>
              </p:cNvSpPr>
              <p:nvPr/>
            </p:nvSpPr>
            <p:spPr bwMode="auto">
              <a:xfrm>
                <a:off x="2832" y="4264"/>
                <a:ext cx="2862" cy="15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43" y="732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latin typeface="+mn-lt"/>
              </a:endParaRPr>
            </a:p>
          </p:txBody>
        </p:sp>
      </p:grp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5024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smtClea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3078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0768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00832"/>
            <a:ext cx="6486748" cy="823912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en-IN" sz="2400" dirty="0"/>
              <a:t>Experiments were carried out in 2 L bottle (batch mode) followed by the 60 L &amp; 300 L continuous biogas plans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368300" y="1404938"/>
            <a:ext cx="8231188" cy="3027362"/>
            <a:chOff x="724146" y="1605936"/>
            <a:chExt cx="10973430" cy="30273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146" y="1605937"/>
              <a:ext cx="4020854" cy="3027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3800" y="1605936"/>
              <a:ext cx="2889018" cy="30273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1618" y="1605936"/>
              <a:ext cx="2865958" cy="30166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273050" y="4584700"/>
            <a:ext cx="32067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2L capacity DORB based </a:t>
            </a:r>
            <a:r>
              <a:rPr lang="en-IN" altLang="en-US" sz="2000" dirty="0">
                <a:solidFill>
                  <a:srgbClr val="000000"/>
                </a:solidFill>
                <a:ea typeface="HG Mincho Light J"/>
                <a:cs typeface="HG Mincho Light J"/>
              </a:rPr>
              <a:t>Experimental digester setup of DORB based running on batch mode</a:t>
            </a:r>
            <a:endParaRPr lang="en-IN" altLang="en-US" sz="2000" dirty="0"/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3651250" y="4468813"/>
            <a:ext cx="2505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 smtClean="0"/>
              <a:t>60L </a:t>
            </a:r>
            <a:r>
              <a:rPr lang="en-US" altLang="en-US" sz="2000" dirty="0"/>
              <a:t>DORB based </a:t>
            </a:r>
            <a:r>
              <a:rPr lang="en-IN" altLang="en-US" sz="2000" dirty="0">
                <a:solidFill>
                  <a:srgbClr val="000000"/>
                </a:solidFill>
                <a:ea typeface="HG Mincho Light J"/>
                <a:cs typeface="HG Mincho Light J"/>
              </a:rPr>
              <a:t>Experimental digester setup of DORB based running on continuous mode</a:t>
            </a:r>
            <a:endParaRPr lang="en-IN" altLang="en-US" sz="2000" dirty="0"/>
          </a:p>
        </p:txBody>
      </p:sp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6384925" y="4549775"/>
            <a:ext cx="25765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 smtClean="0"/>
              <a:t>300L </a:t>
            </a:r>
            <a:r>
              <a:rPr lang="en-US" altLang="en-US" sz="2000" dirty="0"/>
              <a:t>DORB based </a:t>
            </a:r>
            <a:r>
              <a:rPr lang="en-IN" altLang="en-US" sz="2000" dirty="0">
                <a:solidFill>
                  <a:srgbClr val="000000"/>
                </a:solidFill>
                <a:ea typeface="HG Mincho Light J"/>
                <a:cs typeface="HG Mincho Light J"/>
              </a:rPr>
              <a:t>Experimental digester setup of DORB based running on continuous mode</a:t>
            </a:r>
            <a:endParaRPr lang="en-IN" altLang="en-US" sz="2000" dirty="0"/>
          </a:p>
        </p:txBody>
      </p: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0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19" y="289318"/>
            <a:ext cx="6694150" cy="8901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4"/>
                </a:solidFill>
                <a:ea typeface="+mn-ea"/>
              </a:rPr>
              <a:t>Biogas plant running solely on De–oiled Rice Bran at Micromodel</a:t>
            </a:r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21663"/>
            <a:ext cx="8281168" cy="4517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827882" y="5949280"/>
            <a:ext cx="14398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1 m</a:t>
            </a:r>
            <a:r>
              <a:rPr lang="en-US" altLang="en-US" sz="2200" b="1" baseline="30000" dirty="0"/>
              <a:t>3</a:t>
            </a:r>
            <a:r>
              <a:rPr lang="en-US" altLang="en-US" sz="2200" b="1" dirty="0"/>
              <a:t>/day </a:t>
            </a:r>
            <a:endParaRPr lang="en-US" altLang="en-US" sz="2400" dirty="0"/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3851771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1 m</a:t>
            </a:r>
            <a:r>
              <a:rPr lang="en-US" altLang="en-US" sz="2200" b="1" baseline="30000"/>
              <a:t>3</a:t>
            </a:r>
            <a:r>
              <a:rPr lang="en-US" altLang="en-US" sz="2200" b="1"/>
              <a:t>/day </a:t>
            </a:r>
            <a:endParaRPr lang="en-US" altLang="en-US" sz="2400"/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6516216" y="5949280"/>
            <a:ext cx="1943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0.3 m</a:t>
            </a:r>
            <a:r>
              <a:rPr lang="en-US" altLang="en-US" sz="2200" b="1" baseline="30000" dirty="0"/>
              <a:t>3</a:t>
            </a:r>
            <a:r>
              <a:rPr lang="en-US" altLang="en-US" sz="2200" b="1" dirty="0"/>
              <a:t>/day </a:t>
            </a:r>
            <a:endParaRPr lang="en-US" altLang="en-US" sz="2400" dirty="0"/>
          </a:p>
        </p:txBody>
      </p:sp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6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304801" y="227013"/>
            <a:ext cx="621141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pH variations during the hydrolysis stage at various TS Concentration</a:t>
            </a:r>
            <a:endParaRPr lang="en-US" altLang="en-US" sz="2800" dirty="0">
              <a:solidFill>
                <a:srgbClr val="00B0F0"/>
              </a:solidFill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 rot="-5400000">
            <a:off x="245741" y="3429718"/>
            <a:ext cx="61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pH</a:t>
            </a:r>
            <a:endParaRPr lang="en-IN" altLang="en-US" sz="2400" b="1"/>
          </a:p>
        </p:txBody>
      </p:sp>
      <p:sp>
        <p:nvSpPr>
          <p:cNvPr id="54276" name="TextBox 7"/>
          <p:cNvSpPr txBox="1">
            <a:spLocks noChangeArrowheads="1"/>
          </p:cNvSpPr>
          <p:nvPr/>
        </p:nvSpPr>
        <p:spPr bwMode="auto">
          <a:xfrm>
            <a:off x="3563616" y="6063381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Days</a:t>
            </a:r>
            <a:endParaRPr lang="en-IN" altLang="en-US" sz="2400" b="1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58103"/>
              </p:ext>
            </p:extLst>
          </p:nvPr>
        </p:nvGraphicFramePr>
        <p:xfrm>
          <a:off x="826568" y="1500197"/>
          <a:ext cx="6819762" cy="470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38" y="2605087"/>
            <a:ext cx="1924050" cy="1647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926680" y="1178280"/>
              <a:ext cx="756720" cy="59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8400" y="1168200"/>
                <a:ext cx="774000" cy="6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459939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4"/>
                </a:solidFill>
              </a:rPr>
              <a:t>Optimum TS concentration and </a:t>
            </a:r>
            <a:r>
              <a:rPr lang="en-US" sz="2800" dirty="0" smtClean="0">
                <a:solidFill>
                  <a:schemeClr val="accent4"/>
                </a:solidFill>
              </a:rPr>
              <a:t>HRT</a:t>
            </a:r>
            <a:endParaRPr lang="en-IN" sz="2800" dirty="0">
              <a:solidFill>
                <a:schemeClr val="accent4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700808"/>
          <a:ext cx="84963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517" y="190986"/>
            <a:ext cx="84296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accent4"/>
                </a:solidFill>
              </a:rPr>
              <a:t>Cumulative biogas, methane and carbon dioxide production volume at STP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452881" y="1358029"/>
          <a:ext cx="8064896" cy="429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326100" y="5102111"/>
            <a:ext cx="86042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The cumulative volume of </a:t>
            </a:r>
            <a:r>
              <a:rPr lang="en-US" altLang="en-US" sz="2200" i="1" dirty="0">
                <a:solidFill>
                  <a:srgbClr val="FF0000"/>
                </a:solidFill>
              </a:rPr>
              <a:t>biogas, methane </a:t>
            </a:r>
            <a:r>
              <a:rPr lang="en-US" altLang="en-US" sz="2200" dirty="0">
                <a:solidFill>
                  <a:srgbClr val="FF0000"/>
                </a:solidFill>
              </a:rPr>
              <a:t>and </a:t>
            </a:r>
            <a:r>
              <a:rPr lang="en-US" altLang="en-US" sz="2200" i="1" dirty="0">
                <a:solidFill>
                  <a:srgbClr val="FF0000"/>
                </a:solidFill>
              </a:rPr>
              <a:t>carbon dioxide </a:t>
            </a:r>
            <a:r>
              <a:rPr lang="en-US" altLang="en-US" sz="2200" dirty="0">
                <a:solidFill>
                  <a:srgbClr val="FF0000"/>
                </a:solidFill>
              </a:rPr>
              <a:t>produced were found as </a:t>
            </a:r>
            <a:r>
              <a:rPr lang="en-US" altLang="en-US" sz="2200" i="1" dirty="0">
                <a:solidFill>
                  <a:srgbClr val="FF0000"/>
                </a:solidFill>
              </a:rPr>
              <a:t>2870.0 L, 1628.32 L</a:t>
            </a:r>
            <a:r>
              <a:rPr lang="en-US" altLang="en-US" sz="2200" dirty="0">
                <a:solidFill>
                  <a:srgbClr val="FF0000"/>
                </a:solidFill>
              </a:rPr>
              <a:t> and </a:t>
            </a:r>
            <a:r>
              <a:rPr lang="en-US" altLang="en-US" sz="2200" i="1" dirty="0">
                <a:solidFill>
                  <a:srgbClr val="FF0000"/>
                </a:solidFill>
              </a:rPr>
              <a:t>1089.63 L</a:t>
            </a:r>
            <a:r>
              <a:rPr lang="en-US" altLang="en-US" sz="2200" dirty="0">
                <a:solidFill>
                  <a:srgbClr val="FF0000"/>
                </a:solidFill>
              </a:rPr>
              <a:t>, respectively from 4.067 kg of input volatile solids. </a:t>
            </a:r>
            <a:endParaRPr lang="en-IN" altLang="en-US" sz="2200" dirty="0">
              <a:solidFill>
                <a:srgbClr val="FF0000"/>
              </a:solidFill>
            </a:endParaRPr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89360" y="1233360"/>
              <a:ext cx="1635480" cy="79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1800" y="1222200"/>
                <a:ext cx="164880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620" y="186134"/>
            <a:ext cx="6529822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accent4"/>
                </a:solidFill>
              </a:rPr>
              <a:t>Methane and Carbon Dioxide content in produced biogas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468313" y="5733256"/>
            <a:ext cx="8589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The average Methane and Carbon dioxide percentage were recorded as 55.8% and 38.67%  respectively </a:t>
            </a:r>
            <a:endParaRPr lang="en-IN" alt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73840" y="1472932"/>
          <a:ext cx="7632848" cy="426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62729"/>
            <a:ext cx="6630888" cy="95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accent4"/>
                </a:solidFill>
              </a:rPr>
              <a:t>Total volatile solids mass removal efficiency of anaerobic digestion process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19088" y="5824538"/>
            <a:ext cx="866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total volatile solid removal efficiency was estimated to be 67.5% </a:t>
            </a:r>
            <a:endParaRPr lang="en-IN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33400" y="1461964"/>
          <a:ext cx="7867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6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900" y="312738"/>
            <a:ext cx="8677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accent4"/>
                </a:solidFill>
              </a:rPr>
              <a:t>Hydrogen sulfide concentration in the generated biogas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575469" y="5615211"/>
            <a:ext cx="8088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optimization of % TS, the concentration of H2S was managed to be around 2000-2500 ppm</a:t>
            </a:r>
            <a:endParaRPr lang="en-I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683568" y="1297938"/>
          <a:ext cx="7038975" cy="434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88880" y="1722960"/>
              <a:ext cx="807120" cy="39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0960" y="1714320"/>
                <a:ext cx="82656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5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44450"/>
            <a:ext cx="673224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Alternate feed material : Locally Available  Seeds for Biogas Production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1196975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Seeds of following different Trees which are widely distributed across India are selected.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84213" y="2349500"/>
            <a:ext cx="5562600" cy="251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276975" y="2349500"/>
            <a:ext cx="1912938" cy="2568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72835" y="5157192"/>
          <a:ext cx="7488831" cy="100811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4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err="1"/>
                        <a:t>Albizia</a:t>
                      </a:r>
                      <a:r>
                        <a:rPr lang="en-US" sz="2400" b="1" i="0" dirty="0"/>
                        <a:t> </a:t>
                      </a:r>
                      <a:r>
                        <a:rPr lang="en-US" sz="2400" b="1" i="0" dirty="0" err="1"/>
                        <a:t>lebbeck</a:t>
                      </a:r>
                      <a:endParaRPr lang="en-US" sz="2400" b="1" i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/>
                        <a:t>Acacia </a:t>
                      </a:r>
                      <a:r>
                        <a:rPr lang="en-US" sz="2400" b="1" i="0" dirty="0" err="1"/>
                        <a:t>nilotica</a:t>
                      </a:r>
                      <a:endParaRPr lang="en-US" sz="2400" b="1" i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err="1"/>
                        <a:t>Leucaena</a:t>
                      </a:r>
                      <a:r>
                        <a:rPr lang="en-US" sz="2400" b="1" i="0" dirty="0"/>
                        <a:t> </a:t>
                      </a:r>
                      <a:r>
                        <a:rPr lang="en-US" sz="2400" b="1" i="0" dirty="0" err="1"/>
                        <a:t>leucocephala</a:t>
                      </a:r>
                      <a:endParaRPr lang="en-US" sz="2400" b="1" i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 err="1"/>
                        <a:t>Prosopis</a:t>
                      </a:r>
                      <a:r>
                        <a:rPr lang="en-US" sz="2400" b="1" i="0" dirty="0"/>
                        <a:t> </a:t>
                      </a:r>
                      <a:r>
                        <a:rPr lang="en-US" sz="2400" b="1" i="0" dirty="0" err="1"/>
                        <a:t>juliflora</a:t>
                      </a:r>
                      <a:endParaRPr lang="en-US" sz="2400" b="1" i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5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Grinding of Seeds</a:t>
            </a:r>
          </a:p>
        </p:txBody>
      </p:sp>
      <p:pic>
        <p:nvPicPr>
          <p:cNvPr id="64515" name="Picture 2" descr="C:\Users\NILAY KANT\Desktop\al\DSC_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2" descr="http://www.google.co.in/url?sa=i&amp;source=images&amp;cd=&amp;docid=eTd0iIhe4XZllM&amp;tbnid=ezhoxLZdZOzATM&amp;ved=0CAUQjBw&amp;url=http%3A%2F%2Fwww.maharashtradirectory.com%2Fbluestarautomobiles%2Fimage%2Fflour-mill.jpg&amp;ei=WS5bU7vrLovprQep-IGoDw&amp;psig=AFQjCNEB5wqT3XCitRLEefbuO7QaUFeXtw&amp;ust=1398570969874852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6085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0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391400" cy="792162"/>
          </a:xfrm>
        </p:spPr>
        <p:txBody>
          <a:bodyPr/>
          <a:lstStyle/>
          <a:p>
            <a:r>
              <a:rPr lang="en-US" altLang="en-US" sz="2800" dirty="0" smtClean="0"/>
              <a:t>Bioenergy As a Main Rural Energy Resource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07950" y="1143000"/>
            <a:ext cx="895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4000">
                <a:solidFill>
                  <a:srgbClr val="00B05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Agriculture is the Most Sustainable Invention….</a:t>
            </a:r>
          </a:p>
        </p:txBody>
      </p:sp>
      <p:pic>
        <p:nvPicPr>
          <p:cNvPr id="15364" name="Picture 3" descr="Diagram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48006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: Shape 4"/>
          <p:cNvSpPr>
            <a:spLocks/>
          </p:cNvSpPr>
          <p:nvPr/>
        </p:nvSpPr>
        <p:spPr bwMode="auto">
          <a:xfrm>
            <a:off x="2628900" y="1669078"/>
            <a:ext cx="3221038" cy="5003800"/>
          </a:xfrm>
          <a:custGeom>
            <a:avLst/>
            <a:gdLst>
              <a:gd name="T0" fmla="*/ 139080 w 3221711"/>
              <a:gd name="T1" fmla="*/ 264259 h 5003792"/>
              <a:gd name="T2" fmla="*/ 40767 w 3221711"/>
              <a:gd name="T3" fmla="*/ 925449 h 5003792"/>
              <a:gd name="T4" fmla="*/ 153124 w 3221711"/>
              <a:gd name="T5" fmla="*/ 1586646 h 5003792"/>
              <a:gd name="T6" fmla="*/ 728939 w 3221711"/>
              <a:gd name="T7" fmla="*/ 1924271 h 5003792"/>
              <a:gd name="T8" fmla="*/ 391875 w 3221711"/>
              <a:gd name="T9" fmla="*/ 2430716 h 5003792"/>
              <a:gd name="T10" fmla="*/ 153124 w 3221711"/>
              <a:gd name="T11" fmla="*/ 3007499 h 5003792"/>
              <a:gd name="T12" fmla="*/ 12679 w 3221711"/>
              <a:gd name="T13" fmla="*/ 3710892 h 5003792"/>
              <a:gd name="T14" fmla="*/ 476138 w 3221711"/>
              <a:gd name="T15" fmla="*/ 4301743 h 5003792"/>
              <a:gd name="T16" fmla="*/ 911510 w 3221711"/>
              <a:gd name="T17" fmla="*/ 4850391 h 5003792"/>
              <a:gd name="T18" fmla="*/ 2344020 w 3221711"/>
              <a:gd name="T19" fmla="*/ 4948865 h 5003792"/>
              <a:gd name="T20" fmla="*/ 2849610 w 3221711"/>
              <a:gd name="T21" fmla="*/ 4090727 h 5003792"/>
              <a:gd name="T22" fmla="*/ 3214759 w 3221711"/>
              <a:gd name="T23" fmla="*/ 2036812 h 5003792"/>
              <a:gd name="T24" fmla="*/ 2709168 w 3221711"/>
              <a:gd name="T25" fmla="*/ 404944 h 5003792"/>
              <a:gd name="T26" fmla="*/ 2119313 w 3221711"/>
              <a:gd name="T27" fmla="*/ 11041 h 5003792"/>
              <a:gd name="T28" fmla="*/ 1192396 w 3221711"/>
              <a:gd name="T29" fmla="*/ 123582 h 5003792"/>
              <a:gd name="T30" fmla="*/ 139080 w 3221711"/>
              <a:gd name="T31" fmla="*/ 264259 h 50037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21711" h="5003792">
                <a:moveTo>
                  <a:pt x="139312" y="264259"/>
                </a:moveTo>
                <a:cubicBezTo>
                  <a:pt x="-52946" y="397902"/>
                  <a:pt x="38494" y="705047"/>
                  <a:pt x="40839" y="925441"/>
                </a:cubicBezTo>
                <a:cubicBezTo>
                  <a:pt x="43184" y="1145835"/>
                  <a:pt x="38494" y="1420154"/>
                  <a:pt x="153380" y="1586622"/>
                </a:cubicBezTo>
                <a:cubicBezTo>
                  <a:pt x="268266" y="1753090"/>
                  <a:pt x="690298" y="1783570"/>
                  <a:pt x="730156" y="1924247"/>
                </a:cubicBezTo>
                <a:cubicBezTo>
                  <a:pt x="770014" y="2064924"/>
                  <a:pt x="488660" y="2250149"/>
                  <a:pt x="392531" y="2430684"/>
                </a:cubicBezTo>
                <a:cubicBezTo>
                  <a:pt x="296402" y="2611219"/>
                  <a:pt x="216685" y="2794099"/>
                  <a:pt x="153380" y="3007459"/>
                </a:cubicBezTo>
                <a:cubicBezTo>
                  <a:pt x="90075" y="3220819"/>
                  <a:pt x="-41223" y="3495139"/>
                  <a:pt x="12703" y="3710844"/>
                </a:cubicBezTo>
                <a:cubicBezTo>
                  <a:pt x="66629" y="3926549"/>
                  <a:pt x="476937" y="4301687"/>
                  <a:pt x="476937" y="4301687"/>
                </a:cubicBezTo>
                <a:cubicBezTo>
                  <a:pt x="626992" y="4491601"/>
                  <a:pt x="601202" y="4742475"/>
                  <a:pt x="913036" y="4850327"/>
                </a:cubicBezTo>
                <a:cubicBezTo>
                  <a:pt x="1224870" y="4958179"/>
                  <a:pt x="2024383" y="5075410"/>
                  <a:pt x="2347940" y="4948801"/>
                </a:cubicBezTo>
                <a:cubicBezTo>
                  <a:pt x="2671497" y="4822192"/>
                  <a:pt x="2709011" y="4576006"/>
                  <a:pt x="2854377" y="4090671"/>
                </a:cubicBezTo>
                <a:cubicBezTo>
                  <a:pt x="2999743" y="3605336"/>
                  <a:pt x="3243583" y="2651077"/>
                  <a:pt x="3220137" y="2036788"/>
                </a:cubicBezTo>
                <a:cubicBezTo>
                  <a:pt x="3196691" y="1422499"/>
                  <a:pt x="2896580" y="742561"/>
                  <a:pt x="2713700" y="404936"/>
                </a:cubicBezTo>
                <a:cubicBezTo>
                  <a:pt x="2530820" y="67311"/>
                  <a:pt x="2376075" y="57933"/>
                  <a:pt x="2122857" y="11041"/>
                </a:cubicBezTo>
                <a:cubicBezTo>
                  <a:pt x="1869639" y="-35851"/>
                  <a:pt x="1527324" y="79034"/>
                  <a:pt x="1194389" y="123582"/>
                </a:cubicBezTo>
                <a:cubicBezTo>
                  <a:pt x="861454" y="168130"/>
                  <a:pt x="331570" y="130616"/>
                  <a:pt x="139312" y="264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57600" y="2209800"/>
            <a:ext cx="5237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>
                <a:solidFill>
                  <a:srgbClr val="0070C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An Inclusive Harvesting of Carbon Energy Reservoirs….</a:t>
            </a:r>
            <a:endParaRPr lang="en-US" altLang="en-US" b="1" i="1">
              <a:solidFill>
                <a:srgbClr val="0070C0"/>
              </a:solidFill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52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7858125" cy="836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Biogas Plants running on different substrates in IIT</a:t>
            </a: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1331913" y="5414963"/>
            <a:ext cx="684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Plants on Tree Seeds and Crop Residues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949"/>
            <a:ext cx="863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5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-63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Variation of total volatile solids mass removal efficiency of different feedstocks (TVSMRE)</a:t>
            </a:r>
            <a:endParaRPr lang="en-IN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6039" y="1481211"/>
          <a:ext cx="8165884" cy="500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9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 noChangeArrowheads="1"/>
          </p:cNvSpPr>
          <p:nvPr>
            <p:ph type="title"/>
          </p:nvPr>
        </p:nvSpPr>
        <p:spPr>
          <a:xfrm>
            <a:off x="440994" y="335046"/>
            <a:ext cx="6350000" cy="726604"/>
          </a:xfrm>
        </p:spPr>
        <p:txBody>
          <a:bodyPr/>
          <a:lstStyle/>
          <a:p>
            <a:r>
              <a:rPr lang="en-US" altLang="en-US" sz="2800" dirty="0" smtClean="0"/>
              <a:t>Methane content in Biogas from Seeds</a:t>
            </a:r>
          </a:p>
        </p:txBody>
      </p:sp>
      <p:graphicFrame>
        <p:nvGraphicFramePr>
          <p:cNvPr id="6758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95085"/>
          <a:ext cx="8526463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9" name="Chart" r:id="rId3" imgW="8535140" imgH="5438103" progId="Excel.Chart.8">
                  <p:embed/>
                </p:oleObj>
              </mc:Choice>
              <mc:Fallback>
                <p:oleObj name="Chart" r:id="rId3" imgW="8535140" imgH="5438103" progId="Excel.Chart.8">
                  <p:embed/>
                  <p:pic>
                    <p:nvPicPr>
                      <p:cNvPr id="67587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5085"/>
                        <a:ext cx="8526463" cy="543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61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58813"/>
          </a:xfrm>
        </p:spPr>
        <p:txBody>
          <a:bodyPr/>
          <a:lstStyle/>
          <a:p>
            <a:r>
              <a:rPr lang="en-IN" altLang="en-US" sz="2800" smtClean="0"/>
              <a:t>Resource Potential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539750" y="1341438"/>
          <a:ext cx="8137525" cy="4464050"/>
        </p:xfrm>
        <a:graphic>
          <a:graphicData uri="http://schemas.openxmlformats.org/drawingml/2006/table">
            <a:tbl>
              <a:tblPr/>
              <a:tblGrid>
                <a:gridCol w="398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38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Resource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Specific Biogas Yield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13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m3/kg TS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m3/kg VS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97">
                <a:tc>
                  <a:txBody>
                    <a:bodyPr/>
                    <a:lstStyle/>
                    <a:p>
                      <a:pPr marL="58738" lvl="1" indent="0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Babool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+mj-lt"/>
                        </a:rPr>
                        <a:t>(Acacia 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+mj-lt"/>
                        </a:rPr>
                        <a:t>nilotica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0.407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0.444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731">
                <a:tc>
                  <a:txBody>
                    <a:bodyPr/>
                    <a:lstStyle/>
                    <a:p>
                      <a:pPr marL="58738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Subabul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Leucaena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leucocephala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0.421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0.445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197">
                <a:tc>
                  <a:txBody>
                    <a:bodyPr/>
                    <a:lstStyle/>
                    <a:p>
                      <a:pPr marL="58738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Siris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Albizia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lebbeck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0.433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0.460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731">
                <a:tc>
                  <a:txBody>
                    <a:bodyPr/>
                    <a:lstStyle/>
                    <a:p>
                      <a:pPr marL="58738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Vilayati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Kikar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Prosopis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julifora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0.430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0.476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8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The Final Residue: Shells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3850" y="1112838"/>
            <a:ext cx="8416925" cy="5556250"/>
            <a:chOff x="266550" y="953522"/>
            <a:chExt cx="8417083" cy="5556213"/>
          </a:xfrm>
        </p:grpSpPr>
        <p:graphicFrame>
          <p:nvGraphicFramePr>
            <p:cNvPr id="4101" name="Object 3"/>
            <p:cNvGraphicFramePr>
              <a:graphicFrameLocks noChangeAspect="1"/>
            </p:cNvGraphicFramePr>
            <p:nvPr/>
          </p:nvGraphicFramePr>
          <p:xfrm>
            <a:off x="675953" y="1198928"/>
            <a:ext cx="7121525" cy="4968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2" name="Bitmap Image" r:id="rId3" imgW="2257740" imgH="1181265" progId="Paint.Picture">
                    <p:embed/>
                  </p:oleObj>
                </mc:Choice>
                <mc:Fallback>
                  <p:oleObj name="Bitmap Image" r:id="rId3" imgW="2257740" imgH="1181265" progId="Paint.Picture">
                    <p:embed/>
                    <p:pic>
                      <p:nvPicPr>
                        <p:cNvPr id="410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53" y="1198928"/>
                          <a:ext cx="7121525" cy="4968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Freeform: Shape 1"/>
            <p:cNvSpPr/>
            <p:nvPr/>
          </p:nvSpPr>
          <p:spPr>
            <a:xfrm>
              <a:off x="266550" y="1102746"/>
              <a:ext cx="4753064" cy="5406989"/>
            </a:xfrm>
            <a:custGeom>
              <a:avLst/>
              <a:gdLst>
                <a:gd name="connsiteX0" fmla="*/ 889150 w 4753147"/>
                <a:gd name="connsiteY0" fmla="*/ 5221648 h 5406783"/>
                <a:gd name="connsiteX1" fmla="*/ 724050 w 4753147"/>
                <a:gd name="connsiteY1" fmla="*/ 4967648 h 5406783"/>
                <a:gd name="connsiteX2" fmla="*/ 508150 w 4753147"/>
                <a:gd name="connsiteY2" fmla="*/ 3850048 h 5406783"/>
                <a:gd name="connsiteX3" fmla="*/ 1295550 w 4753147"/>
                <a:gd name="connsiteY3" fmla="*/ 3011848 h 5406783"/>
                <a:gd name="connsiteX4" fmla="*/ 2451250 w 4753147"/>
                <a:gd name="connsiteY4" fmla="*/ 2287948 h 5406783"/>
                <a:gd name="connsiteX5" fmla="*/ 3149750 w 4753147"/>
                <a:gd name="connsiteY5" fmla="*/ 1259248 h 5406783"/>
                <a:gd name="connsiteX6" fmla="*/ 4076850 w 4753147"/>
                <a:gd name="connsiteY6" fmla="*/ 624248 h 5406783"/>
                <a:gd name="connsiteX7" fmla="*/ 4673750 w 4753147"/>
                <a:gd name="connsiteY7" fmla="*/ 90848 h 5406783"/>
                <a:gd name="connsiteX8" fmla="*/ 4610250 w 4753147"/>
                <a:gd name="connsiteY8" fmla="*/ 1948 h 5406783"/>
                <a:gd name="connsiteX9" fmla="*/ 3429150 w 4753147"/>
                <a:gd name="connsiteY9" fmla="*/ 27348 h 5406783"/>
                <a:gd name="connsiteX10" fmla="*/ 1257450 w 4753147"/>
                <a:gd name="connsiteY10" fmla="*/ 65448 h 5406783"/>
                <a:gd name="connsiteX11" fmla="*/ 393850 w 4753147"/>
                <a:gd name="connsiteY11" fmla="*/ 40048 h 5406783"/>
                <a:gd name="connsiteX12" fmla="*/ 266850 w 4753147"/>
                <a:gd name="connsiteY12" fmla="*/ 344848 h 5406783"/>
                <a:gd name="connsiteX13" fmla="*/ 150 w 4753147"/>
                <a:gd name="connsiteY13" fmla="*/ 2910248 h 5406783"/>
                <a:gd name="connsiteX14" fmla="*/ 228750 w 4753147"/>
                <a:gd name="connsiteY14" fmla="*/ 4078648 h 5406783"/>
                <a:gd name="connsiteX15" fmla="*/ 228750 w 4753147"/>
                <a:gd name="connsiteY15" fmla="*/ 5335948 h 5406783"/>
                <a:gd name="connsiteX16" fmla="*/ 647850 w 4753147"/>
                <a:gd name="connsiteY16" fmla="*/ 5247048 h 5406783"/>
                <a:gd name="connsiteX17" fmla="*/ 889150 w 4753147"/>
                <a:gd name="connsiteY17" fmla="*/ 5221648 h 540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3147" h="5406783">
                  <a:moveTo>
                    <a:pt x="889150" y="5221648"/>
                  </a:moveTo>
                  <a:cubicBezTo>
                    <a:pt x="901850" y="5175081"/>
                    <a:pt x="787550" y="5196248"/>
                    <a:pt x="724050" y="4967648"/>
                  </a:cubicBezTo>
                  <a:cubicBezTo>
                    <a:pt x="660550" y="4739048"/>
                    <a:pt x="412900" y="4176015"/>
                    <a:pt x="508150" y="3850048"/>
                  </a:cubicBezTo>
                  <a:cubicBezTo>
                    <a:pt x="603400" y="3524081"/>
                    <a:pt x="971700" y="3272198"/>
                    <a:pt x="1295550" y="3011848"/>
                  </a:cubicBezTo>
                  <a:cubicBezTo>
                    <a:pt x="1619400" y="2751498"/>
                    <a:pt x="2142217" y="2580048"/>
                    <a:pt x="2451250" y="2287948"/>
                  </a:cubicBezTo>
                  <a:cubicBezTo>
                    <a:pt x="2760283" y="1995848"/>
                    <a:pt x="2878817" y="1536531"/>
                    <a:pt x="3149750" y="1259248"/>
                  </a:cubicBezTo>
                  <a:cubicBezTo>
                    <a:pt x="3420683" y="981965"/>
                    <a:pt x="3822850" y="818981"/>
                    <a:pt x="4076850" y="624248"/>
                  </a:cubicBezTo>
                  <a:cubicBezTo>
                    <a:pt x="4330850" y="429515"/>
                    <a:pt x="4584850" y="194565"/>
                    <a:pt x="4673750" y="90848"/>
                  </a:cubicBezTo>
                  <a:cubicBezTo>
                    <a:pt x="4762650" y="-12869"/>
                    <a:pt x="4817683" y="12531"/>
                    <a:pt x="4610250" y="1948"/>
                  </a:cubicBezTo>
                  <a:cubicBezTo>
                    <a:pt x="4402817" y="-8635"/>
                    <a:pt x="3429150" y="27348"/>
                    <a:pt x="3429150" y="27348"/>
                  </a:cubicBezTo>
                  <a:lnTo>
                    <a:pt x="1257450" y="65448"/>
                  </a:lnTo>
                  <a:cubicBezTo>
                    <a:pt x="751567" y="67565"/>
                    <a:pt x="558950" y="-6519"/>
                    <a:pt x="393850" y="40048"/>
                  </a:cubicBezTo>
                  <a:cubicBezTo>
                    <a:pt x="228750" y="86615"/>
                    <a:pt x="332467" y="-133519"/>
                    <a:pt x="266850" y="344848"/>
                  </a:cubicBezTo>
                  <a:cubicBezTo>
                    <a:pt x="201233" y="823215"/>
                    <a:pt x="6500" y="2287948"/>
                    <a:pt x="150" y="2910248"/>
                  </a:cubicBezTo>
                  <a:cubicBezTo>
                    <a:pt x="-6200" y="3532548"/>
                    <a:pt x="190650" y="3674365"/>
                    <a:pt x="228750" y="4078648"/>
                  </a:cubicBezTo>
                  <a:cubicBezTo>
                    <a:pt x="266850" y="4482931"/>
                    <a:pt x="158900" y="5141215"/>
                    <a:pt x="228750" y="5335948"/>
                  </a:cubicBezTo>
                  <a:cubicBezTo>
                    <a:pt x="298600" y="5530681"/>
                    <a:pt x="537783" y="5263981"/>
                    <a:pt x="647850" y="5247048"/>
                  </a:cubicBezTo>
                  <a:cubicBezTo>
                    <a:pt x="757917" y="5230115"/>
                    <a:pt x="876450" y="5268215"/>
                    <a:pt x="889150" y="52216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" name="Freeform: Shape 2"/>
            <p:cNvSpPr/>
            <p:nvPr/>
          </p:nvSpPr>
          <p:spPr>
            <a:xfrm>
              <a:off x="4019470" y="953522"/>
              <a:ext cx="4664163" cy="5503825"/>
            </a:xfrm>
            <a:custGeom>
              <a:avLst/>
              <a:gdLst>
                <a:gd name="connsiteX0" fmla="*/ 713541 w 4663809"/>
                <a:gd name="connsiteY0" fmla="*/ 431525 h 5503782"/>
                <a:gd name="connsiteX1" fmla="*/ 1950670 w 4663809"/>
                <a:gd name="connsiteY1" fmla="*/ 444972 h 5503782"/>
                <a:gd name="connsiteX2" fmla="*/ 3214694 w 4663809"/>
                <a:gd name="connsiteY2" fmla="*/ 713913 h 5503782"/>
                <a:gd name="connsiteX3" fmla="*/ 3766023 w 4663809"/>
                <a:gd name="connsiteY3" fmla="*/ 1238349 h 5503782"/>
                <a:gd name="connsiteX4" fmla="*/ 3967729 w 4663809"/>
                <a:gd name="connsiteY4" fmla="*/ 2596502 h 5503782"/>
                <a:gd name="connsiteX5" fmla="*/ 3739129 w 4663809"/>
                <a:gd name="connsiteY5" fmla="*/ 3994996 h 5503782"/>
                <a:gd name="connsiteX6" fmla="*/ 3618105 w 4663809"/>
                <a:gd name="connsiteY6" fmla="*/ 4680796 h 5503782"/>
                <a:gd name="connsiteX7" fmla="*/ 3335717 w 4663809"/>
                <a:gd name="connsiteY7" fmla="*/ 5232125 h 5503782"/>
                <a:gd name="connsiteX8" fmla="*/ 3591211 w 4663809"/>
                <a:gd name="connsiteY8" fmla="*/ 5339702 h 5503782"/>
                <a:gd name="connsiteX9" fmla="*/ 4626635 w 4663809"/>
                <a:gd name="connsiteY9" fmla="*/ 2973019 h 5503782"/>
                <a:gd name="connsiteX10" fmla="*/ 4008070 w 4663809"/>
                <a:gd name="connsiteY10" fmla="*/ 189478 h 5503782"/>
                <a:gd name="connsiteX11" fmla="*/ 189105 w 4663809"/>
                <a:gd name="connsiteY11" fmla="*/ 270160 h 5503782"/>
                <a:gd name="connsiteX12" fmla="*/ 713541 w 4663809"/>
                <a:gd name="connsiteY12" fmla="*/ 431525 h 55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3809" h="5503782">
                  <a:moveTo>
                    <a:pt x="713541" y="431525"/>
                  </a:moveTo>
                  <a:cubicBezTo>
                    <a:pt x="1007135" y="460660"/>
                    <a:pt x="1533811" y="397907"/>
                    <a:pt x="1950670" y="444972"/>
                  </a:cubicBezTo>
                  <a:cubicBezTo>
                    <a:pt x="2367529" y="492037"/>
                    <a:pt x="2912135" y="581684"/>
                    <a:pt x="3214694" y="713913"/>
                  </a:cubicBezTo>
                  <a:cubicBezTo>
                    <a:pt x="3517253" y="846142"/>
                    <a:pt x="3640517" y="924584"/>
                    <a:pt x="3766023" y="1238349"/>
                  </a:cubicBezTo>
                  <a:cubicBezTo>
                    <a:pt x="3891529" y="1552114"/>
                    <a:pt x="3972211" y="2137061"/>
                    <a:pt x="3967729" y="2596502"/>
                  </a:cubicBezTo>
                  <a:cubicBezTo>
                    <a:pt x="3963247" y="3055943"/>
                    <a:pt x="3797400" y="3647614"/>
                    <a:pt x="3739129" y="3994996"/>
                  </a:cubicBezTo>
                  <a:cubicBezTo>
                    <a:pt x="3680858" y="4342378"/>
                    <a:pt x="3685340" y="4474608"/>
                    <a:pt x="3618105" y="4680796"/>
                  </a:cubicBezTo>
                  <a:cubicBezTo>
                    <a:pt x="3550870" y="4886984"/>
                    <a:pt x="3340199" y="5122308"/>
                    <a:pt x="3335717" y="5232125"/>
                  </a:cubicBezTo>
                  <a:cubicBezTo>
                    <a:pt x="3331235" y="5341942"/>
                    <a:pt x="3376058" y="5716220"/>
                    <a:pt x="3591211" y="5339702"/>
                  </a:cubicBezTo>
                  <a:cubicBezTo>
                    <a:pt x="3806364" y="4963184"/>
                    <a:pt x="4557159" y="3831390"/>
                    <a:pt x="4626635" y="2973019"/>
                  </a:cubicBezTo>
                  <a:cubicBezTo>
                    <a:pt x="4696111" y="2114648"/>
                    <a:pt x="4747658" y="639954"/>
                    <a:pt x="4008070" y="189478"/>
                  </a:cubicBezTo>
                  <a:cubicBezTo>
                    <a:pt x="3268482" y="-260998"/>
                    <a:pt x="733711" y="227578"/>
                    <a:pt x="189105" y="270160"/>
                  </a:cubicBezTo>
                  <a:cubicBezTo>
                    <a:pt x="-355501" y="312742"/>
                    <a:pt x="419947" y="402390"/>
                    <a:pt x="713541" y="43152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5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Agricultural residues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Respect Waste product  as By-product.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Amount of crop residues amounted to about 3.5 to 4 billion tones annually.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An energy content representing 65 EJ, or 1.5 billion tones oil equivalent.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Over 2 billion tones of agricultural residues were burned annually world-wide, producing 1.1 to 1.7 billion tones/</a:t>
            </a:r>
            <a:r>
              <a:rPr lang="en-US" altLang="en-US" sz="2400" dirty="0" err="1" smtClean="0"/>
              <a:t>yr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CO</a:t>
            </a:r>
            <a:r>
              <a:rPr lang="en-US" altLang="en-US" sz="2400" i="1" baseline="-25000" dirty="0" smtClean="0"/>
              <a:t>2</a:t>
            </a:r>
            <a:r>
              <a:rPr lang="en-US" altLang="en-US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most promising residues from the sugar cane, pulp and paper, and sawmill rural industrial sectors are energy sources.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Estimates are that about 1200 </a:t>
            </a:r>
            <a:r>
              <a:rPr lang="en-US" altLang="en-US" sz="2400" dirty="0" err="1" smtClean="0"/>
              <a:t>TWh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yr</a:t>
            </a:r>
            <a:r>
              <a:rPr lang="en-US" altLang="en-US" sz="2400" dirty="0" smtClean="0"/>
              <a:t> of electricity can be produced from this source. </a:t>
            </a:r>
          </a:p>
        </p:txBody>
      </p:sp>
      <p:pic>
        <p:nvPicPr>
          <p:cNvPr id="10245" name="Picture 5" descr="Image result for burning of paddy straw in punj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3" y="260648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mage result for burning of paddy straw in punj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4744"/>
            <a:ext cx="50530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11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>
          <a:xfrm>
            <a:off x="323528" y="216694"/>
            <a:ext cx="7772400" cy="908050"/>
          </a:xfrm>
        </p:spPr>
        <p:txBody>
          <a:bodyPr/>
          <a:lstStyle/>
          <a:p>
            <a:r>
              <a:rPr lang="en-IN" altLang="en-US" sz="2800" dirty="0" smtClean="0"/>
              <a:t>Paddy Straw to Bio Gas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69738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43756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331913" y="2060575"/>
            <a:ext cx="7343775" cy="11525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6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4794"/>
            <a:ext cx="7772400" cy="869950"/>
          </a:xfrm>
        </p:spPr>
        <p:txBody>
          <a:bodyPr/>
          <a:lstStyle/>
          <a:p>
            <a:r>
              <a:rPr lang="en-US" altLang="en-US" sz="2800" smtClean="0"/>
              <a:t>Agricultural residues to Biogas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7163" y="486916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/>
              <a:t>10 tonnes/day of agricultural </a:t>
            </a:r>
            <a:r>
              <a:rPr lang="en-IN" altLang="en-US" sz="2400" dirty="0" smtClean="0"/>
              <a:t>waste (paddy straw)  </a:t>
            </a:r>
            <a:r>
              <a:rPr lang="en-IN" altLang="en-US" sz="2400" dirty="0"/>
              <a:t>is used to generate</a:t>
            </a:r>
            <a:r>
              <a:rPr lang="en-IN" altLang="en-US" sz="2400" dirty="0">
                <a:solidFill>
                  <a:srgbClr val="000000"/>
                </a:solidFill>
              </a:rPr>
              <a:t> biogas.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/>
              <a:t>B</a:t>
            </a:r>
            <a:r>
              <a:rPr lang="en-IN" altLang="en-US" sz="2400" dirty="0" smtClean="0"/>
              <a:t>iogas </a:t>
            </a:r>
            <a:r>
              <a:rPr lang="en-IN" altLang="en-US" sz="2400" dirty="0"/>
              <a:t>from </a:t>
            </a:r>
            <a:r>
              <a:rPr lang="en-IN" altLang="en-US" sz="2400" dirty="0" smtClean="0"/>
              <a:t>paddy straw </a:t>
            </a:r>
            <a:r>
              <a:rPr lang="en-IN" altLang="en-US" sz="2400" dirty="0"/>
              <a:t>which is being used for operation of electrical generator to produce electricity of 1.0 MW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33488"/>
            <a:ext cx="438626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206500"/>
            <a:ext cx="4162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4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36650"/>
            <a:ext cx="6380162" cy="48847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IN" sz="2400" dirty="0"/>
              <a:t>Bran is the hard outer layers of any cereal grain (rice, corn etc</a:t>
            </a:r>
            <a:r>
              <a:rPr lang="en-IN" sz="2400" dirty="0" smtClean="0"/>
              <a:t>.). Along with</a:t>
            </a:r>
            <a:r>
              <a:rPr lang="en-IN" sz="2400" dirty="0"/>
              <a:t> germ, it is an integral part of whole grain and produced </a:t>
            </a:r>
            <a:r>
              <a:rPr lang="en-IN" sz="2400" dirty="0" smtClean="0"/>
              <a:t>as </a:t>
            </a:r>
            <a:r>
              <a:rPr lang="en-IN" sz="2400" dirty="0"/>
              <a:t>a </a:t>
            </a:r>
            <a:r>
              <a:rPr lang="en-IN" sz="2400" dirty="0" smtClean="0"/>
              <a:t>by–product of milling in the production of refined grains.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India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>
                <a:solidFill>
                  <a:srgbClr val="FF0000"/>
                </a:solidFill>
              </a:rPr>
              <a:t>world’s largest rice bran oil producer </a:t>
            </a:r>
            <a:r>
              <a:rPr lang="en-US" sz="2400" dirty="0"/>
              <a:t>and </a:t>
            </a:r>
            <a:r>
              <a:rPr lang="en-US" sz="2400" dirty="0" smtClean="0"/>
              <a:t>promotions for </a:t>
            </a:r>
            <a:r>
              <a:rPr lang="en-US" sz="2400" dirty="0"/>
              <a:t>rice bran oil are happening both at the domestic and global </a:t>
            </a:r>
            <a:r>
              <a:rPr lang="en-US" sz="2400" dirty="0" smtClean="0"/>
              <a:t>level.</a:t>
            </a:r>
          </a:p>
          <a:p>
            <a:pPr algn="just">
              <a:defRPr/>
            </a:pPr>
            <a:r>
              <a:rPr lang="en-IN" sz="2400" dirty="0" smtClean="0"/>
              <a:t>With world wide </a:t>
            </a:r>
            <a:r>
              <a:rPr lang="en-IN" sz="2400" dirty="0"/>
              <a:t>rice </a:t>
            </a:r>
            <a:r>
              <a:rPr lang="en-IN" sz="2400" dirty="0" smtClean="0"/>
              <a:t>bran annual production of about </a:t>
            </a:r>
            <a:r>
              <a:rPr lang="en-IN" sz="2400" dirty="0"/>
              <a:t>50–60 </a:t>
            </a:r>
            <a:r>
              <a:rPr lang="en-IN" sz="2400" dirty="0" smtClean="0"/>
              <a:t>MMT, and India alone produces around </a:t>
            </a:r>
            <a:r>
              <a:rPr lang="en-IN" sz="2400" dirty="0"/>
              <a:t>10–11 </a:t>
            </a:r>
            <a:r>
              <a:rPr lang="en-IN" sz="2400" dirty="0" smtClean="0"/>
              <a:t>MMT.</a:t>
            </a:r>
            <a:endParaRPr lang="en-IN" sz="2400" dirty="0"/>
          </a:p>
          <a:p>
            <a:pPr marL="0" indent="0">
              <a:buFontTx/>
              <a:buNone/>
              <a:defRPr/>
            </a:pPr>
            <a:endParaRPr lang="en-IN" sz="2400" dirty="0"/>
          </a:p>
          <a:p>
            <a:pPr>
              <a:lnSpc>
                <a:spcPct val="150000"/>
              </a:lnSpc>
              <a:defRPr/>
            </a:pPr>
            <a:endParaRPr lang="en-IN" sz="2400" dirty="0"/>
          </a:p>
          <a:p>
            <a:pPr>
              <a:lnSpc>
                <a:spcPct val="150000"/>
              </a:lnSpc>
              <a:defRPr/>
            </a:pPr>
            <a:endParaRPr lang="en-IN" sz="2400" dirty="0"/>
          </a:p>
          <a:p>
            <a:pPr>
              <a:lnSpc>
                <a:spcPct val="150000"/>
              </a:lnSpc>
              <a:defRPr/>
            </a:pPr>
            <a:endParaRPr lang="en-IN" sz="2400" b="1" dirty="0"/>
          </a:p>
          <a:p>
            <a:pPr>
              <a:defRPr/>
            </a:pP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1196975"/>
            <a:ext cx="2154237" cy="2760663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0113" y="333375"/>
            <a:ext cx="5389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2800" b="1" dirty="0">
                <a:solidFill>
                  <a:srgbClr val="FF0000"/>
                </a:solidFill>
                <a:latin typeface="+mj-lt"/>
              </a:rPr>
              <a:t>De-Oiled Rice Bran</a:t>
            </a:r>
          </a:p>
        </p:txBody>
      </p:sp>
      <p:sp>
        <p:nvSpPr>
          <p:cNvPr id="70662" name="AutoShape 6" descr="Image result for rice bran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221163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18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371600"/>
            <a:ext cx="8632825" cy="630555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n-IN" sz="2400" dirty="0" smtClean="0"/>
              <a:t> </a:t>
            </a:r>
            <a:r>
              <a:rPr lang="en-US" sz="2400" dirty="0" smtClean="0"/>
              <a:t>Aflatoxins are </a:t>
            </a:r>
            <a:r>
              <a:rPr lang="en-US" sz="2400" dirty="0" err="1" smtClean="0"/>
              <a:t>mycrotoxins</a:t>
            </a:r>
            <a:r>
              <a:rPr lang="en-US" sz="2400" dirty="0" smtClean="0"/>
              <a:t> produced as secondary metabolites by filamentous fungi that grow on seeds, grains, and feed in the field, or in storage.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400" dirty="0" smtClean="0"/>
              <a:t>The DORB </a:t>
            </a:r>
            <a:r>
              <a:rPr lang="en-US" sz="2400" dirty="0"/>
              <a:t>which generally goes into processed cattle feed contained a considerable amount of aflatoxin (Jayaraman and Kalyanasundaram, 1996</a:t>
            </a:r>
            <a:r>
              <a:rPr lang="en-US" sz="2400" dirty="0" smtClean="0"/>
              <a:t>).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400" dirty="0"/>
              <a:t>The presence of aflatoxin in cattle feed </a:t>
            </a:r>
            <a:r>
              <a:rPr lang="en-US" sz="2400" dirty="0" smtClean="0"/>
              <a:t>is a </a:t>
            </a:r>
            <a:r>
              <a:rPr lang="en-US" sz="2400" dirty="0"/>
              <a:t>matter of concern, as </a:t>
            </a:r>
            <a:r>
              <a:rPr lang="en-US" sz="2400" dirty="0" smtClean="0"/>
              <a:t>AF B</a:t>
            </a:r>
            <a:r>
              <a:rPr lang="en-US" sz="2400" dirty="0"/>
              <a:t>, in the feed of milch cows is known to come out as AFM, in milk which is consumed by </a:t>
            </a:r>
            <a:r>
              <a:rPr lang="en-US" sz="2400" dirty="0" smtClean="0"/>
              <a:t>human.</a:t>
            </a:r>
            <a:endParaRPr lang="en-IN" sz="2400" dirty="0"/>
          </a:p>
        </p:txBody>
      </p:sp>
      <p:sp>
        <p:nvSpPr>
          <p:cNvPr id="71683" name="Title 3"/>
          <p:cNvSpPr>
            <a:spLocks noGrp="1"/>
          </p:cNvSpPr>
          <p:nvPr>
            <p:ph type="title"/>
          </p:nvPr>
        </p:nvSpPr>
        <p:spPr>
          <a:xfrm>
            <a:off x="224240" y="136748"/>
            <a:ext cx="7156072" cy="915988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</a:rPr>
              <a:t>Aflatoxin and its presence in DORB: </a:t>
            </a:r>
            <a:r>
              <a:rPr lang="en-IN" altLang="en-US" sz="2800" b="1" dirty="0" smtClean="0">
                <a:solidFill>
                  <a:srgbClr val="00B0F0"/>
                </a:solidFill>
              </a:rPr>
              <a:t>Unfit for consumption</a:t>
            </a:r>
            <a:endParaRPr lang="en-IN" altLang="en-US" sz="2800" dirty="0" smtClean="0"/>
          </a:p>
        </p:txBody>
      </p:sp>
      <p:pic>
        <p:nvPicPr>
          <p:cNvPr id="716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97" y="4797425"/>
            <a:ext cx="1527175" cy="172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85" y="4797425"/>
            <a:ext cx="1769690" cy="17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99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/>
          </p:cNvSpPr>
          <p:nvPr/>
        </p:nvSpPr>
        <p:spPr bwMode="auto">
          <a:xfrm>
            <a:off x="481013" y="1895475"/>
            <a:ext cx="8272462" cy="2235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/>
              <a:t>No research</a:t>
            </a:r>
            <a:r>
              <a:rPr lang="en-US" altLang="en-US" sz="2800"/>
              <a:t> has been done so far on biogas production from de–oiled rice bran!!!</a:t>
            </a:r>
            <a:endParaRPr lang="en-IN" altLang="en-US" sz="2800" b="1"/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81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15616" y="4005064"/>
          <a:ext cx="7709330" cy="2313673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5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 No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Feed material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(%)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(%)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C/N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De-oiled rice  bran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45.33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6.76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2.743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16.52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</a:t>
                      </a:r>
                      <a:endParaRPr lang="en-IN" sz="2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Cattle Dung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35.20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4.60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1.55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22.7</a:t>
                      </a:r>
                      <a:endParaRPr lang="en-I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3" marR="4763" marT="620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27" name="TextBox 5"/>
          <p:cNvSpPr txBox="1">
            <a:spLocks noChangeArrowheads="1"/>
          </p:cNvSpPr>
          <p:nvPr/>
        </p:nvSpPr>
        <p:spPr bwMode="auto">
          <a:xfrm rot="-5400000">
            <a:off x="-243897" y="2268233"/>
            <a:ext cx="1965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/>
              <a:t>Proximate analysis</a:t>
            </a: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 rot="-5400000">
            <a:off x="-362714" y="5155961"/>
            <a:ext cx="2287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/>
              <a:t>Ultimate 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15616" y="1196752"/>
          <a:ext cx="7349290" cy="286590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2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No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Moisture content %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solid %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Volatile solids %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 content %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6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en-IN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De-oiled rice bran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87.8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9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en-IN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Cattle dung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81.2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78.3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31" name="Title 18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2400" cy="692150"/>
          </a:xfrm>
        </p:spPr>
        <p:txBody>
          <a:bodyPr/>
          <a:lstStyle/>
          <a:p>
            <a:r>
              <a:rPr lang="en-IN" altLang="en-US" sz="2800" dirty="0" smtClean="0"/>
              <a:t>Analysis of DORB</a:t>
            </a:r>
          </a:p>
        </p:txBody>
      </p:sp>
      <p:grpSp>
        <p:nvGrpSpPr>
          <p:cNvPr id="3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15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Times New Roman"/>
    </a:majorFont>
    <a:minorFont>
      <a:latin typeface="Times New Roman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755</Words>
  <Application>Microsoft Office PowerPoint</Application>
  <PresentationFormat>On-screen Show (4:3)</PresentationFormat>
  <Paragraphs>134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STXingkai</vt:lpstr>
      <vt:lpstr>Brush Script MT</vt:lpstr>
      <vt:lpstr>CommercialScript BT</vt:lpstr>
      <vt:lpstr>HG Mincho Light J</vt:lpstr>
      <vt:lpstr>Tempus Sans ITC</vt:lpstr>
      <vt:lpstr>Times New Roman</vt:lpstr>
      <vt:lpstr>Viner Hand ITC</vt:lpstr>
      <vt:lpstr>Default Design</vt:lpstr>
      <vt:lpstr>Chart</vt:lpstr>
      <vt:lpstr>Bitmap Image</vt:lpstr>
      <vt:lpstr>21st Century Sustainable Rural Biogas Generation  Systems</vt:lpstr>
      <vt:lpstr>Bioenergy As a Main Rural Energy Resource</vt:lpstr>
      <vt:lpstr>Agricultural residues</vt:lpstr>
      <vt:lpstr>Paddy Straw to Bio Gas</vt:lpstr>
      <vt:lpstr>Agricultural residues to Biogas</vt:lpstr>
      <vt:lpstr>PowerPoint Presentation</vt:lpstr>
      <vt:lpstr>Aflatoxin and its presence in DORB: Unfit for consumption</vt:lpstr>
      <vt:lpstr>PowerPoint Presentation</vt:lpstr>
      <vt:lpstr>Analysis of DORB</vt:lpstr>
      <vt:lpstr>PowerPoint Presentation</vt:lpstr>
      <vt:lpstr>Biogas plant running solely on De–oiled Rice Bran at Micromodel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feed material : Locally Available  Seeds for Biogas Production</vt:lpstr>
      <vt:lpstr>Grinding of Seeds</vt:lpstr>
      <vt:lpstr>Biogas Plants running on different substrates in IIT</vt:lpstr>
      <vt:lpstr>Variation of total volatile solids mass removal efficiency of different feedstocks (TVSMRE)</vt:lpstr>
      <vt:lpstr>Methane content in Biogas from Seeds</vt:lpstr>
      <vt:lpstr>Resource Potential</vt:lpstr>
      <vt:lpstr>The Final Residue: Shells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Energy Technologies for Rural Industrialization</dc:title>
  <dc:creator>jee</dc:creator>
  <cp:lastModifiedBy>PMV Subbarao</cp:lastModifiedBy>
  <cp:revision>280</cp:revision>
  <dcterms:created xsi:type="dcterms:W3CDTF">2005-12-28T06:58:04Z</dcterms:created>
  <dcterms:modified xsi:type="dcterms:W3CDTF">2023-02-14T09:39:13Z</dcterms:modified>
</cp:coreProperties>
</file>