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0"/>
  </p:notesMasterIdLst>
  <p:sldIdLst>
    <p:sldId id="442" r:id="rId2"/>
    <p:sldId id="527" r:id="rId3"/>
    <p:sldId id="528" r:id="rId4"/>
    <p:sldId id="529" r:id="rId5"/>
    <p:sldId id="530" r:id="rId6"/>
    <p:sldId id="521" r:id="rId7"/>
    <p:sldId id="531" r:id="rId8"/>
    <p:sldId id="523" r:id="rId9"/>
    <p:sldId id="532" r:id="rId10"/>
    <p:sldId id="484" r:id="rId11"/>
    <p:sldId id="533" r:id="rId12"/>
    <p:sldId id="534" r:id="rId13"/>
    <p:sldId id="524" r:id="rId14"/>
    <p:sldId id="535" r:id="rId15"/>
    <p:sldId id="536" r:id="rId16"/>
    <p:sldId id="537" r:id="rId17"/>
    <p:sldId id="538" r:id="rId18"/>
    <p:sldId id="53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4T06:12:36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16097 7808 1198 0,'0'0'26'0,"0"0"6"0,0 0 0 0,0 0 3 0,0 0-35 0,0 0 0 0,0 0 0 0,0 0 0 16,0 0 36-16,0 0 0 0,0 0 0 0,0 0 0 16,-3-5 23-16,3 2 5 0,0-5 0 0,0 3 1 15,3-1-9-15,-3-2-1 0,0 1-1 0,0-1 0 16,0-3-6-16,3 6 0 0,-3-3-1 0,3-3 0 16,0 3-6-16,0-2-1 0,-3-1 0 0,3 1 0 15,3 2-22-15,-4 0-5 0,1 0-1 0,3 0 0 16,-3 0-1-16,3 3-1 0,0-1 0 0,0 1 0 15,3 0-1-15,0-1 0 0,-3 1 0 0,6 2 0 16,-3 3 10-16,3 0 1 0,0 0 1 0,3-2 0 16,-1 4-21-16,-2 1 0 0,0 2 0 0,3 1 0 15,3 4 0-15,0 3 0 0,0 1 0 0,6 2 0 16,-4 2-13-16,-2 3 2 0,3 0 1 16,-3 1 0-16,0 1 10 0,0 1 0 0,-6 3 0 0,2-4 0 15,-2-1 0-15,0-4 0 0,0-2 0 0,-3-3 0 0,0 3 0 16,-3-3 0-16,3-2 0 0,0 2 8 0,-3-5 8 15,0 0 1-15,0 0 1 0,0-5 0 0,-6-3 14 0,0 0 4 16,3 0 0-16,3-3 0 0,-3-2 16 0,-3-3 3 16,3 0 1-16,-3-5 0 15,0 2-16-15,0 0-4 0,0 1 0 0,0-3 0 16,-3 2-28-16,3-5-8 0,-3-2 0 0,0 2 0 0,3 3 0 0,0-3 0 16,0 0 0-16,-3-3 0 0,-3 3 0 15,3-2 0-15,3 2 0 0,-3 3 0 0,3 0-10 0,0 5 10 16,3-6-12-16,-3 6 12 15,3 1-69-15,-3 1-7 0,3 1-2 0,-3 5 0 16,0 0-103-16,0 0-21 0,6 3-4 0,-3-1-670 0</inkml:trace>
  <inkml:trace contextRef="#ctx0" brushRef="#br0" timeOffset="303.772">16192 8398 1926 0,'0'0'42'0,"0"0"9"0,0 0 1 0,0 0 3 16,-3-3-44-16,3 3-11 0,0-5 0 0,3 0 0 0,0-1 49 0,0 4 8 16,6-6 2-16,0 0 0 0,-3 3-21 0,6-1-4 15,0 4-1 1,2-4 0-16,1 4-33 0,0 2 0 0,-3-3 0 0,3 0 0 0,6 1-8 0,0 2-9 15,2-6-2-15,1 4 0 0,0-1 19 0,-3 3-8 16,3 0 8-16,0 3 0 0,-1 2-8 0,4 0 8 16,0 1 0-16,3-4 0 15,-4 4-32-15,1 2 0 0,3-3 0 0,0 3 0 16,0-3-116-16,-1 3-22 0,1 0-5 0,-3 0-1 0</inkml:trace>
  <inkml:trace contextRef="#ctx0" brushRef="#br0" timeOffset="884.2248">17511 7432 1616 0,'0'0'46'0,"0"0"10"0,0 0-45 0,0 0-11 0,0 0 0 0,0 0 0 0,0 0 54 16,0 0 9-16,0 0 1 0,0 0 1 0,0 0-45 0,0 0-8 15,0 0-3-15,0 0 0 0,3 3 11 0,-3 5 3 16,-3 0 0-16,6 2 0 0,-3 3 13 0,3-2 4 15,2 0 0-15,1 5 0 0,3 7-32 0,0 4-8 16,6 5 0-16,-3-1 0 0,6 4 0 0,-6 4 0 16,0 1 0-16,0 2 0 0,0 3 0 0,-4-2 0 15,1 2 0-15,0 0-12 0,3 0 12 0,-3-6 0 16,0 1 0-16,0-6 0 0,0-2 0 0,0 0 0 16,0-3 0-16,0-3 0 0,0-2 0 0,0-8 8 15,3-5-8-15,-7-1 0 0,7 1 8 0,-6-6-8 16,3 3 10-16,0-5-10 0,0-1 48 0,0-2 3 0,3-5 1 15,-3 3 0-15,0-4 8 0,0-2 1 16,0-2 1-16,0-9 0 0,3-2-23 0,-4-3-5 0,7-2-1 16,-3-3 0-16,3-3 7 0,-3 0 0 0,0-2 1 15,-3-1 0-15,3 1-33 0,-3 2-8 16,0 0 0-16,3 1 0 0,-4-1 0 0,1 0 8 0,0 3-8 16,0 3 8-16,-3-1-8 0,0 3 0 0,-3 6 0 0,0-3 0 15,3 5 0-15,-3 0 0 0,0 3 0 0,0-1 8 16,-3 1-17-16,3 5-4 0,-3 0-1 0,3 3 0 15,-3 5-137-15,0 0-27 16,0 0-6-16,0 0 0 0,3 5-12 16,0 3-3-16</inkml:trace>
  <inkml:trace contextRef="#ctx0" brushRef="#br0" timeOffset="1173.2526">18344 8131 1634 0,'0'0'72'0,"3"2"16"0,0 4-71 16,-3-6-17-16,3 5 0 0,-3-5 0 0,0 0 91 0,0 5 14 15,0 3 3-15,3 0 1 0,-3 0-52 0,0 0-10 16,0 3-3-16,0-4 0 0,3 7 7 0,-3-1 1 16,0 5 0-16,0-2 0 0,0 3-16 0,0 2-4 15,-3 3 0-15,6 2 0 0,-3 6-32 0,0 0 0 16,0 2 0-16,0-2 0 0,3 0 0 0,-3 2 0 0,0-2 0 15,3-3 0 1,0-5-25-16,0 2-12 0,0-5-3 0,0-5 0 16,0-5 11-16,3-3 1 0,-3-3 1 0,-3-5 0 15,0 0-17-15,6 0-3 0,0-3-1 0,2-7 0 16,-2-1-125-16,6-7-26 0,0-6-5 0,0 0 0 0</inkml:trace>
  <inkml:trace contextRef="#ctx0" brushRef="#br0" timeOffset="1337.48">18600 8123 1796 0,'0'-43'40'0,"-3"30"8"0,0-3 1 0,0 3 1 0,0-3-40 0,0 6-10 0,0-1 0 0,0 3 0 16,-3 0 66-16,3 3 11 0,-3 2 3 0,0 1 0 15,6 2-16-15,-6 2-4 16,0 1 0-16,-3 2 0 0,4 0-32 0,-1 1-8 0,0 2 0 0,3-3-1 0,-3 3-19 16,3 0 0-16,3-8 0 0,0 5 0 15,-3 3-30-15,3-8 0 0,0 0 0 16,0 0-650-16,3 0-131 0</inkml:trace>
  <inkml:trace contextRef="#ctx0" brushRef="#br0" timeOffset="1618.6366">19436 7811 309 0,'0'0'8'0,"-3"-3"4"0,-3 0-12 0</inkml:trace>
  <inkml:trace contextRef="#ctx0" brushRef="#br0" timeOffset="1943.2117">19258 7628 1220 0,'0'0'27'0,"-6"3"5"0,0-6 2 16,0 3 0-16,0 3-34 0,6-3 0 0,-6 0 0 0,6 0 0 0,0 0 109 15,-6 2 15-15,0 1 4 0,6-3 0 16,0 0-27-16,-3 5-5 0,3-5 0 0,0 5-1 16,3 3-53-16,0 0-10 0,3-2-3 0,0 2 0 0,3 0-20 0,0-3-9 15,3 3 8 1,3-3-8-16,0 0 14 0,2 1-2 0,4-1-1 0,3-2 0 16,0-1 17-16,3 1 4 0,5-1 1 0,-2 1 0 0,0-3 15 0,3 0 4 15,2-3 0-15,1 3 0 0,0-2-42 0,3-1-10 16,-1-2 0-16,1 0 0 0,0-1 8 0,-10 4 0 0,4-6 0 15,-3 2 0-15,3-1-8 0,-1 1 8 16,1-2-8-16,0 3 8 0,0-3-8 0,5 0 0 16,-2-2 0-16,-3 2 0 0,-3 2 0 0,-4-2 0 0,-2 0 0 15,0 0-11 1,-3 3-33-16,-3 0-6 0,-3 0-2 0,-4 2 0 16,1 0-30-16,-3 3-6 0,0 0-2 0,-3 0-546 0,-3 0-110 0</inkml:trace>
  <inkml:trace contextRef="#ctx0" brushRef="#br0" timeOffset="2205.1453">19603 8340 1743 0,'0'0'49'0,"0"0"11"0,6 5-48 0,0-2-12 0,3-3 0 0,6 0 0 0,0 0 80 0,6-3 12 16,-1-2 4-16,4-1 0 0,3 4-54 0,0-4-10 15,3 6-3-15,-1-5 0 0,4 0-13 0,-3 0-2 16,3-3-1-16,-1 0 0 0,1 2 5 0,0-2 1 16,-3 1 0-16,2-1 0 0,1 0-19 15,-3-3 0-15,-3 3 0 0,2 0 0 16,-2-2-15-16,0 2-9 0,0 2-3 0,-3-2 0 16,-1-2-1-16,1-1 0 0,-3 1 0 0,0-1 0 15,0-2-112-15,-4 0-22 0,1-1-5 0,-3-1-577 16</inkml:trace>
  <inkml:trace contextRef="#ctx0" brushRef="#br0" timeOffset="2511.7776">20442 7387 1839 0,'-5'-21'40'0,"2"10"9"0,0 1 2 0,0-1 1 0,0 1-42 0,0-1-10 0,3 6 0 0,-3-3 0 15,3 3 42-15,0-1 6 0,0 6 2 0,0 0 0 16,0 0-30-16,6 0-5 0,0 3-2 0,0 0 0 15,2-1 3-15,1 4 1 0,0 1 0 0,3 4 0 16,0 2-4-16,0 0-1 0,0 3 0 0,0 0 0 16,3 3 10-16,-3 2 2 0,0 0 0 0,-1 0 0 15,1-2-24-15,0 2 0 0,-3 3 0 0,0 0 0 16,0-1 11-16,-3 1-3 0,3 3 0 0,-6 2 0 16,0 0-8-16,0 5 0 0,-6 1 0 0,0 2-11 15,0-6 11-15,-6 4 11 0,0 2-3 0,-3 3 0 16,0-6-16-16,-3-2-4 0,3-3-1 0,1-3 0 15,-1-5-31 1,3 1-5-16,3-4-2 0,0 1 0 0,3-6-122 0,0 0-25 0,9 8-5 16,6-13-1-16</inkml:trace>
  <inkml:trace contextRef="#ctx0" brushRef="#br0" timeOffset="3334.2509">21862 7501 1807 0,'0'0'40'0,"0"0"8"0,0 0 1 0,0 0 2 0,0 0-41 0,0 0-10 0,0 0 0 0,0 5 0 15,0-5 0-15,0 0 0 0,0 0 0 0,0 0-11 16,0 0 11-16,-6 0 0 0,0 0 0 0,-3 0 0 16,4 0 12-16,-4-5 0 0,3 2 1 0,-3 1 0 15,0-4 24-15,3 1 5 0,0 5 1 0,6 0 0 16,-6-3 4-16,0-5 1 0,3 1 0 0,-3-1 0 16,3-3-9-16,3 3-2 0,-3 0 0 0,3-2 0 15,3 2-15-15,-3 2-3 0,3-2-1 0,0 0 0 0,0 3-18 16,3 0 0-16,0 0 0 0,3-3 0 0,-3 5 9 15,3-2 2-15,0-1 0 16,3 4 0-16,-1-1-11 0,4 3 0 0,3 3 0 0,0-1 0 0,3 1 0 16,-9 2-11-16,3 3 1 0,0 0 0 0,2 3 10 15,-2 5 0-15,3 0 0 0,0 2 0 0,0-5 0 16,0 8 0-16,0 3-9 0,-4 0 9 0,-2 0 0 16,0 0 0-16,-3-3 0 0,-3 0 0 0,0-2 0 15,-6-1 0-15,3 1 0 0,-6-3 0 0,3-1 0 16,-3-1 0-16,-3-1 0 0,3 0 0 0,-3-5-10 0,3 0 10 15,-3 0 0-15,0-3-9 0,3-2 9 0,-3-3-12 16,6 0 12-16,0 0-12 0,0 0 12 0,-3-5 0 16,0-3 8-16,3 0-8 0,0-3 21 0,3-2 0 0,0 0 0 15,0-6 0-15,3 1-9 0,3-1-3 0,-3-2 0 16,3-3 0-16,0 3 2 0,0 0 0 0,0 0 0 0,0-1 0 16,3 9-11-16,-3-3 0 0,3 3 0 15,-3 2 0-15,-1 1-13 0,-2-1-5 0,3 6-1 16,0-3 0-16,-3 3 3 0,0 2 1 0,3 1 0 0,-3-1 0 15,0 3 15-15,3 3 8 0,-3-3 0 0,0 2-8 32,0 1-17-32,-3 2-11 0,3-2-1 0,-3 2-1 0,3-2 17 0,-3 2 3 15,0-2 1-15,-3-1 0 0,0-2-7 0,3 3-2 0,-3-3 0 0,0 5 0 16,3-5 29-16,-3 3 5 0,0-3 2 0,0 0 0 16,0 0-18-16,6 0 0 0,-3 0-11 0,2 0 11 15,1-3 0-15,0 1 19 0,0 2-3 0,0 0 0 16,3 2-3-16,-3 1-1 0,6 5 0 0,-3-3 0 15,0 3-12-15,0 0 0 0,0 5 8 0,0 3-8 16,0 5 0-16,-3 3 0 0,0 0 8 0,0 0-8 0,-3-3 0 16,-3 0 0-16,2 0 0 0,-2 0 0 0,0-5 0 0,-2 0 0 15,2-3 0-15,-3 1 0 0,0-4 0 16,-3-5 0-16,3-2 0 0,3-3 0 0,0 0 9 0,-6-3-1 16,0-2 0-16,0-3 0 0,0-5-25 0,3-3-6 15,0-2-1-15,0-6-664 16,3-3-134-16</inkml:trace>
  <inkml:trace contextRef="#ctx0" brushRef="#br0" timeOffset="3603.2398">22300 6927 1743 0,'0'0'49'0,"0"0"11"0,-6-3-48 0,6 3-12 0,-6-2 0 0,6 2 0 16,-3-3 86-16,3 3 14 0,-6-3 4 0,6 3 0 15,0 0-68-15,0 0-12 0,0 0-4 0,0 0 0 16,0 0-20-16,0 0-8 0,-6 3 0 0,3 2 0 16,0 0 0-16,0 3 0 0,0 3 0 0,0 0 0 15,0 2 8-15,3 3 0 0,-3-3 0 0,0 0 0 16,3 0 0-16,-3 3 0 0,3-3 0 0,0 1 0 16,0-6 0-16,0 0 0 0,0-8 0 0,0 0 0 15,0 0 0-15,0 0-8 0,3 5 8 0,-3-5-8 16,0 0-84-16,6-5-16 15,0-1-3-15,0-4-1 0</inkml:trace>
  <inkml:trace contextRef="#ctx0" brushRef="#br0" timeOffset="4491.6162">22723 7752 1422 0,'0'0'31'0,"0"0"6"0,2-5 2 0,1 0 1 0,0-1-32 16,0 4-8-16,-3-4 0 0,0 6 0 0,0 0 54 0,3-5 9 15,-3 5 1-15,0 0 1 0,0 0-22 0,0 0-5 16,0 0-1-16,0 0 0 0,0 0-12 0,0 0-2 16,0 0-1-16,0 0 0 0,0 0 17 0,0 0 3 0,-3 5 1 0,-3 3 0 15,3 0-27-15,1 0-6 0,-1 0-1 16,0 3 0-16,0-1 3 0,0 4 0 0,0-1 0 0,0 5 0 15,3 4 0-15,-3-4 0 16,3 1 0-16,0 4 0 0,0 4-12 0,3 2 0 16,-3-3 0-16,3 4 0 0,-3-4 0 0,3 3 8 15,0-5-8-15,0 5 8 0,3-8-8 0,-4 3 8 16,1-5-8-16,3-1 8 0,-3-5-8 0,3-2 0 0,0-1 0 16,0-4-11-16,0-4 11 0,3-2 11 0,0 0-3 15,0-5 0-15,0-3 16 0,3 0 4 0,0-5 0 16,3 0 0-16,-3-3-20 0,-1 0-8 0,1-3 8 15,0-2-8-15,0 0 0 0,-3 3 0 0,3-4 0 0,-3 4 0 16,0-1 0-16,0 6 0 0,-3 0 8 0,0 5-8 16,-3 3 0-16,0 2 0 0,-3 3 0 0,0 0 0 15,0 0 0-15,0 8 0 0,3 3 0 0,-3 2 0 16,-3 0 0-16,3 0 0 0,0 1-11 0,-3 1 11 16,6-4 0-16,-3 2 0 0,0-5 0 0,3 3 0 15,-3-6 0-15,3 0 0 0,3-2 0 0,-3 0 0 16,2-3 0-16,4-3 0 0,-3 0 0 0,3-5 0 15,0 0 0-15,0-5 17 0,3 0-2 0,-3-3-1 16,0-2-3-16,3-1-1 0,-3-5 0 0,3 3 0 0,0-5-10 16,-4 4 10-16,4 1-10 0,-3-3 10 0,0 1 13 15,-3 1 2-15,0-1 1 0,0 2 0 0,-3 2-4 16,0 0-1-16,0 6 0 0,-3 0 0 0,0 2-8 16,0 1-1-16,0-1-1 0,-3 6 0 0,0-3-11 0,0 3 0 15,0-1 0-15,0 4 0 0,0-3-16 0,-3-1 0 16,3 4 1-16,-3-1 0 15,0-2-33-15,0 2-6 0,0 0-2 0,0 1-662 16,1-1-133-16</inkml:trace>
  <inkml:trace contextRef="#ctx0" brushRef="#br0" timeOffset="8580.3604">23318 7067 612 0,'0'0'17'0,"0"0"4"0,0 0-21 0,0 0 0 0,0 0 0 0,0 0 0 15,0 0 38-15,0 0 3 0,0 0 1 0,0-3 0 16,0 3 18-16,0-8 3 0,0 1 1 0,3-1 0 16,-3 2 13-16,3 1 3 0,0 0 1 0,-3-1 0 15,3 1 3-15,0 0 0 0,-3 0 0 0,3-1 0 16,-3 4-32-16,0 2-7 0,3-6-1 0,0 4 0 15,-3-4-1-15,0 6-1 0,0 0 0 0,-3-5 0 16,3 5-16-16,0 0-3 0,0 0-1 0,0 0 0 16,-3-3-6-16,3 3 0 0,0 0-1 0,0 0 0 15,0 0-3-15,0 0 0 0,0 0 0 0,0 0 0 16,0 0-3-16,0 0-1 0,0 0 0 0,0 0 0 16,0 6 0-16,0-6 0 0,0 8 0 0,0 0 0 0,3 0-8 0,0 2 0 15,0 1 9-15,0 2-9 0,3 3 0 0,2 0 0 16,1 2 0-16,-3 1 8 0,3 5-8 15,0-1 0-15,3 4 0 0,0-1 8 0,0 3-8 16,3 3 0-16,0 3 0 0,-3 2 0 0,-3 0 0 16,2 0 0-16,-2-3 0 0,3 0 0 0,-6 1-19 15,3-1-1-15,0 1-1 0,0-6 0 0,0-3 9 0,0 1 3 16,0-4 0-16,-3-1 0 0,-3-4 9 0,0-2 0 16,0 0 0-16,3-6 0 0,-3 4 0 0,3-6 0 15,-3 0 0-15,0-3 0 0,2-2 0 0,-2-1 0 16,3-2 0-16,-3-2 0 0,3-4 30 0,-3-2 5 15,0-2 1-15,3-1 0 0,-3-5 10 0,3-2 2 16,0-3 1-16,0-3 0 0,0-3-4 0,0 1-1 0,-3-6 0 16,3 3 0-16,0 0-44 0,0-3-8 15,0 0-3-15,-3-2 0 0,3 2 11 0,-3-2 16 16,3 5-4-16,-3-3-1 0,3-2 13 0,-3 2 2 0,2 0 1 16,1-2 0-16,0-3-12 0,0 2-3 0,0-2 0 0,0 0 0 15,3 3-12-15,-3-1 0 0,3 4 8 0,-3-1-8 16,3 3 0-16,-3 2 0 0,0-2 0 15,0 3 0-15,0 2 0 0,-3 3-12 0,3 2 12 0,-3 1-10 16,3 4-4-16,-3 4-1 0,0 2 0 0,-3 3 0 16,0-1-21-1,0 6-4-15,3-5 0 0,-3 5-1 0,0 0-1 16,0 0 0-16,0-5 0 0,0 5 0 0,0 0-11 0,0 0-3 16,0 0 0-16,0 8 0 0,-3 0-32 15,3 2-6-15,0 1-2 0,0 2 0 0,0 0-92 16,-3 3-20-16</inkml:trace>
  <inkml:trace contextRef="#ctx0" brushRef="#br0" timeOffset="9434.6703">24095 7908 1026 0,'0'0'22'0,"0"0"5"0,0 0 1 0,0 0 1 0,0 0-29 0,0 0 0 0,3 0 0 0,0-2 0 16,3-1 81-16,-3 0 11 0,-3 3 1 0,0 0 1 16,0-2-22-16,3 2-5 0,0-5-1 0,-3 5 0 15,3-3-31-15,-3 3-7 0,0 0 0 0,0 0-1 16,0 0 5-16,0 0 2 0,0 0 0 0,0 0 0 15,0 0-17-15,0 0-3 0,0 0-1 0,0 0 0 16,-3 8 19-16,3-8 3 0,0 0 1 0,0 0 0 16,0 8-6-16,-3 0-1 0,0-3 0 0,3 3 0 15,0 0-6-15,0 2-2 0,0-2 0 0,0 3 0 16,3 2-10-16,0-2-3 0,-3 2 0 0,3 0 0 16,0-2-8-16,-3 5 0 0,2 0 0 0,1-1 0 15,-3 4 0-15,3 2 0 0,0 0 0 0,3 0 0 16,-3-2 0-16,0 2 0 0,3-2 0 0,-3-1 0 15,3 1 0-15,-3-1 0 0,3-5 0 0,-3 1 0 16,3-9-8-16,0-2 8 0,0-1-10 0,-3 1 10 0,3 0-22 16,0-1 2-16,0-2 0 0,0 0 0 15,3 3-5-15,0-6-1 16,0-5 0-16,2-2 0 0,1-6-82 0,0 0-16 0,0-3-3 16,0-4-1-16</inkml:trace>
  <inkml:trace contextRef="#ctx0" brushRef="#br0" timeOffset="9742.327">24395 7575 1436 0,'0'0'32'0,"0"0"6"0,0 0 2 0,0 0 0 0,-6-3-32 0,3 1-8 0,0-1 0 15,-3 3 0-15,4 0 64 0,-4 0 12 0,0 0 3 0,3 3 0 16,-3-1-47-16,-3-2-10 0,3 3-2 0,0-3 0 15,0 3-5-15,3-1-2 0,-3 1 0 0,6-3 0 16,-3 3 3-16,3-3 1 0,-3 2 0 0,3-2 0 16,-6 3 21-16,3 2 4 0,0 3 1 0,0 0 0 15,0-3-20-15,0 3-4 0,0-2-1 0,3 2 0 16,0-3-6-16,0 3-2 0,3-3 0 0,-3-5 0 16,0 0-10-16,3 5 12 0,-3-5-12 0,6 3 12 15,-3-3 8-15,-3 0 1 0,6-3 1 0,0 1 0 16,-3-1-43-16,3-2-9 15,0-3-2-15,0 3 0 0,-3-1-116 0,0-2-24 0,3 6-5 16,-3-4-597-16</inkml:trace>
  <inkml:trace contextRef="#ctx0" brushRef="#br0" timeOffset="16544.011">12239 13848 1496 0,'0'0'42'0,"0"0"10"0,0 0-41 0,0 0-11 0,0 0 0 0,0 0 0 16,0 0 29-16,0 0 4 0,0 0 1 0,0 0 0 31,0 0-104-31,0 0-21 0,0 0-4 0,0 0-311 0,0 0-62 0</inkml:trace>
  <inkml:trace contextRef="#ctx0" brushRef="#br0" timeOffset="17912.428">12248 13798 1177 0,'0'0'25'0,"0"0"6"0,0 0 1 0,0 0 2 0,0 0-34 0,6-3 0 0,-3 1 0 0,-3 2 0 16,3-6 93-16,-3 6 12 0,6-2 3 0,-6 2 0 16,0 0-48-16,3-3-8 0,3 1-3 0,-6 2 0 0,0 0 12 15,0 0 3-15,0 0 0 0,0 0 0 0,0 0-25 16,0 0-5-16,3-6-1 0,-3 6 0 0,0 0-15 16,0 0-3-16,0 0-1 0,0 0 0 0,0 0-3 0,0 0-1 15,0 0 0-15,0 0 0 0,0 0 6 0,0 0 0 16,0 0 1-16,0 0 0 0,0 0 21 0,0 0 4 15,0 0 1-15,0 0 0 0,0 0 4 0,0 0 1 16,0 0 0-16,0 0 0 0,0 0-7 0,0 0-1 16,0 0 0-16,0 0 0 0,0 0-40 0,0 0 0 15,0 0 0-15,0 0-11 0,0 0 11 0,0 0 0 16,0 0 8-16,-3 8-8 0,0-3 14 0,3 3-2 16,-3 0 0-16,0 3 0 0,0 2-12 0,0 0-10 0,3 3 2 15,-3 3 0-15,0-1 8 0,0 6 0 16,3 0 0-16,-6 2 0 0,3-2-12 0,-3 3-1 0,0 4 0 15,0 4 0-15,-3-1-3 0,0 1-1 0,3 2 0 16,-6 2 0-16,4 1 17 0,-4 0-8 0,3-6 8 0,-3 3 0 16,0 0 0-16,3-2-8 0,-3-1 8 15,0-2 0-15,3-1 0 0,-3-1 0 0,3-4 0 0,0-2 0 16,3-3 0-16,1-2 0 0,-4-1 0 0,3-5 0 16,0-2 0-16,3-1 0 0,-3-2 9 0,3-2-9 15,3-6 12-15,-6 2-4 0,6-2 0 0,0 0 0 16,0 0 11-16,0 0 1 0,-6-2 1 0,0-4 0 15,3-2-33-15,0 0-8 0,0 1 0 0,0-7-1 16,3 4 21-16,0-3-11 0,0-3 11 0,3 0-8 16,-3 0 8-16,0-3 0 0,3 1 0 0,0-1 0 15,-3-2 0-15,3 0 0 0,0 0 0 0,0 0 0 16,0 5 0-16,0 0 0 0,3-5 0 0,-3 0 0 16,0-3 0-16,0 0 0 0,3-3 0 0,-3 4 8 15,3-4-8-15,0 3 0 0,0 1 0 0,2 1 0 0,-2-1 19 16,3-1 2-16,0 3 1 0,0-3 0 0,0-3-33 15,3 6-6-15,0 5-2 0,0-2 0 0,-3-3 19 16,3-1 0-16,0 7-8 0,-3-4 8 0,2 1-14 0,-2 2 1 16,0 2 0-16,0-1 0 0,0 4 13 0,0 0 0 15,-3 3 0-15,0 3 0 0,0-3 0 0,-3 3-9 16,0 2 9-16,-3 3-8 0,0 0 8 16,0 0 0-16,0 0 0 0,0 0 0 0,0 0 0 0,0 0 12 15,0 0-4-15,0 0 0 0,0 0-8 0,0 0 9 0,0 0-9 16,0 0 10-16,0 0 10 0,0 0 3 0,0 0 0 15,0 0 0-15,0 0-23 0,0 0 0 0,6 3-12 0,-6-3 4 16,0 0 8-16,0 0 14 0,6 3-3 0,-3-1-1 16,3 1-10-16,-6-3 12 0,0 0-12 15,0 8 12-15,0 0-12 0,0 0 8 0,3 0-8 0,0 2 8 16,0-2-8-16,0 3 0 0,3-1 0 16,0 4 0-16,-1-1 0 0,1 0 0 0,-3-2 0 0,6 2 0 15,0 3 0-15,0 0 0 0,0 2 0 0,0 3 0 16,3 0 0-16,0 3 0 0,0-3 0 0,0 1 0 15,0 1 0-15,-1 1 0 0,1 0 0 0,0 0 0 16,0 0 0-16,-3 2 0 0,3 1 0 0,-3-4 0 16,0-4 9-16,3 2-9 0,-3 0 10 0,0 3-10 15,0-3 8-15,0-2-8 0,-4-1 0 0,4 1 9 16,-3-1-9-16,0-2 10 0,0-3-10 0,0 1 10 16,0-4-10-16,0 1 0 0,0-1 0 0,0-2 8 0,-3 0-8 15,3 0 0-15,-6-3 0 0,3 3 0 0,0-2 0 16,-3-6 0-16,0 0 0 0,0 0 0 0,0 0 10 0,0 0-10 0,0 5 12 0,0-5-12 15,0 0 11-15,0 0-11 0,0 0 10 16,0 0-10-16,0 0 8 0,-6 5-8 0,6-5 0 16,-9 3 9-16,3 0-9 0,6-3 0 15,-6 2 0-15,6-2 0 0,-9 0 0 0,9 0 0 16,0 0 0-16,-6 0 0 0,-3 3-11 0,9-3 11 16,0 0-8-16,-6 0 8 0,6 0-10 0,-6 0 10 15,6 0-12-15,0 0 12 0,0 0-8 0,-6 3 8 16,6-3 0-16,-5 2 0 0,5-2 0 0,-6 3 0 15,6-3 0-15,-6 2 0 0,6-2 0 0,-9 3 0 0,3 0 0 16,6-3 9-16,-3 2-1 0,-3 4-8 0,6-6 12 16,-6 2-4-16,0 1-8 0,0 0-9 0,0-3 9 15,0 2-13-15,0-2 36 0,-3 3 7 0,3 0 2 16,-3-3 0-16,3-3-20 0,-3 3-4 0,0-3-8 16,1 3 12-16,-4 0 0 0,3 0 0 0,-3-2 0 0,0 2 0 15,0-6-4-15,-3 6 0 0,0-2-8 0,0-1 12 16,3 0-12-16,0 3-8 0,1 0 8 0,-4 0-13 15,-3 0 5-15,3 3 8 0,3 0-13 0,-3-1 5 16,3-2 8-16,0 3 0 0,3 0 0 0,-2-1-8 16,2 1 8-16,0 0 0 0,0 2-9 0,0-3 9 15,3-2-10-15,-3 3 10 0,9-3-13 0,-6 3 5 16,6-3-4-16,-6 2 0 0,0 1 0 0,6-3 0 16,0 0 2-16,0 0 0 0,0 0 0 0,0 0 0 15,0 0-5-15,-6 3-1 0,6-3 0 0,0 0 0 16,0 0-8-1,0 0-3-15,0 0 0 0,0 0 0 0,0 0-5 0,0 0 0 0,0 0-1 0,0 0 0 16,0 0 0-16,0 0 0 0,0 0 0 0,0 0 0 16,0 0-27-16,0 0-4 0,-3-6-2 0,0 4 0 15,0-4-21-15,3 1-4 0,0 5-1 0,0-8-516 16,0 0-103-16</inkml:trace>
  <inkml:trace contextRef="#ctx0" brushRef="#br0" timeOffset="19200.6744">12945 14123 1998 0,'0'0'44'0,"0"0"8"0,0 0 3 0,0 0 1 0,0 0-44 0,0 0-12 0,0 0 0 0,5 0 0 15,1-2 14-15,0 2 1 0,0 0 0 0,0 0 0 16,3-3-15-16,-3 3 0 0,3-2 0 0,0-1 0 16,0 0 0-16,0 1 0 0,0 2 0 0,3-3 0 15,-3 0 0-15,0 3 14 0,2-2-2 0,-2 4-1 16,-6-2 38-16,3 3 8 0,3 0 2 0,-3-1 0 15,3 1-5-15,3 2-1 0,-3 3 0 0,3-3 0 16,-3 1-53-16,3 2 0 0,0 2-16 0,0 1 4 16,-4-3 12-16,4 0 0 0,-3 2 0 0,0 1 0 15,0-3 0-15,0 5 0 0,-3 0 0 0,3 0 0 16,-3 1 0-16,0-1 8 0,0 0-8 0,-3 3 8 0,3-3 6 16,-3 3 2-16,0 3 0 0,0-6 0 0,-3 0 6 15,3-5 2-15,-3-8 0 0,3 5 0 0,-3 1 4 16,0-1 2-16,0-5 0 0,0 0 0 0,0 0-18 0,-3 8-3 15,3-8-1-15,0 0 0 0,0 0-8 0,0 0 8 16,0 0-8-16,0 0 8 0,0 0 1 0,0 0 0 16,0 0 0-16,0 0 0 0,0 0-1 0,0 0-8 15,-3-8 12-15,3 0-4 0,-3-3-8 0,3 1 12 16,0 2-12-16,0-5 12 0,0 2-12 16,0-2 0-16,0 0 0 0,0-3 0 0,3 3 0 0,0-1 0 15,-3 4-12-15,3-4 12 0,0 4-19 0,-3-3 4 16,3 5 1-16,0-3 0 0,0 1 4 0,3 2 1 15,-4 2 0-15,1-2 0 16,0 0-15-16,0 6-4 0,3-3 0 0,-3 2 0 0,3 0 17 16,0 1 11-16,0-1-13 0,3 0 5 0,-3 3 8 0,3-2 0 15,0 2 0-15,0 0 0 0,-3 2 0 0,0 1 0 0,3-3 0 16,0 3 0-16,0 2-12 0,-3-2 4 0,2 2 0 16,-2-3 0-16,3 6 8 0,-3-2 0 0,-3-1 0 0,3 0-8 15,-6-5 8-15,0 6 0 0,0 1 0 0,3 1 0 16,-3-2 0-16,-3 2 11 0,3-3-11 0,-3 0 12 15,3-5 16-15,-3 6 3 0,3 1 1 0,0-7 0 16,-6 6-15-16,6-6-2 0,0 0-1 0,0 0 0 16,0 0 3-16,0 0 1 0,0 0 0 0,0 0 0 15,0 0 13-15,0 0 2 0,0 0 1 0,0 0 0 16,0 0-34-16,0 0 0 0,0 0 0 0,6-3 0 16,-3-2 13-16,0 0-4 0,0 2-1 0,3-2 0 0,-3-1-8 15,3 1 0-15,0 0 0 0,-3-3 0 16,3 2 0-16,0 1 0 0,3 0 0 0,-3 0 0 0,0-1 0 15,0 1 0-15,0 2 0 0,0 1 0 0,0-1 0 0,-3 0 0 16,2 1 0-16,1 2 0 0,-3 0 0 16,3 2 0-16,0 1 0 0,-3 0 0 0,-3-3 0 0,6 2 0 15,-3 4 0-15,3-1 0 0,0 0 0 0,-3 1 0 16,3-1 0-16,-3 3 0 0,3 0 0 16,0 0-12-16,-3 0 4 0,0 0 8 0,3 2 0 0,-3-2 0 15,0 0 0-15,-3 0 0 0,3-3-14 0,-3 3 5 16,0 0 1-16,3 0 0 0,-3-8 8 0,0 8 0 15,0-8 8-15,0 8-8 0,0-3 0 0,0-5 0 0,-3 8 0 16,3-8 0-16,0 0 0 0,0 0 0 0,0 0 0 16,0 0-8-16,0 0-3 0,0 0 0 0,0 0 0 0,0 0 0 31,0 0-13-31,0 0-2 0,0 0-1 0,0 0 0 16,0 0-26-16,-3-5-6 0,-3 2-1 0,3-5 0 15,0-2-104-15,0 2-20 0,3-5-5 0</inkml:trace>
  <inkml:trace contextRef="#ctx0" brushRef="#br0" timeOffset="19586.3167">13605 13798 2379 0,'0'0'52'0,"0"0"12"0,0 0 1 0,0 0 2 0,0 0-54 16,0 0-13-16,-3 5 0 0,3-5 0 0,0 0 27 0,0 0 2 15,0 0 1-15,0 0 0 0,0 0-42 0,0 0-9 16,-6 0-2-16,6 0 0 0,-6-2 0 0,6 2 0 16,0 0 0-16,0 0 0 0,0 0 12 0,0 0 3 15,0 0 0-15,0 0 0 0,0 0 8 0,0 0 0 16,0 0 0-16,0 0 0 0,0 0 0 0,0 0 0 15,0 0 0-15,0 0 0 0,0 0 10 0,0 0-2 16,0 0-8-16,0 0 12 0,0 0 8 0,0 0 0 0,0 0 1 16,0 0 0-16,6-3-2 0,-3 0-1 0,0 1 0 0,-3 2 0 15,3-8-3-15,-3 3-1 0,0-1 0 0,0 6 0 16,-3-5-14-16,3 5-10 0,0 0 2 0,0 0 0 16,-6-3-42-16,3 1-8 0,3 2-2 0,-6 0 0 15,0 2-73-15,1 1-15 0,5-3-4 0,-6 3 0 0</inkml:trace>
  <inkml:trace contextRef="#ctx0" brushRef="#br0" timeOffset="20963.351">14254 13962 1648 0,'0'0'36'0,"0"0"8"0,0-5 2 0,-3-3 0 0,3 3-37 0,-3-3-9 0,3 0 0 0,-3 2 0 15,0-2 44-15,3 1 8 0,-3 1 0 0,0 1 1 16,0-3-36-16,0 3-7 0,0 2-2 0,3 3 0 15,0-5-23-15,0 5-5 0,0 0 0 0,0 0-1 32,-6-3-6-32,6 3-1 0,0 0 0 0,0 0 0 0,-6 0 28 0,6 0 9 0,0 0 0 0,0 0 0 15,0 0 23-15,0 0 4 0,0 0 0 0,0 0 1 16,0 0 7-16,0 0 2 0,-5 5 0 0,5-5 0 16,0 0-30-16,0 0-7 0,0 0-1 0,0 0 0 15,0 0-8-15,0 0 0 0,0 0 9 0,0 0-9 16,0 0 11-16,0 0-3 0,0 0 0 0,0 0 0 15,0 0-8-15,0 0 0 0,0 0 0 0,0 0 8 0,0 0-8 16,0 0 8-16,0 0-8 0,0 0 8 0,0 0-8 0,0 0 0 16,0 0 9-16,0 0-9 0,0 0 0 0,0 0 0 15,0 0 0-15,0 0 8 0,0 0-8 0,0 0 0 16,5 3 0-16,-5-3 0 0,0 0 0 0,0 0 0 16,0 0 0-16,0 0 8 0,0 0-18 15,0 0-3-15,0 0-1 0,0 0-610 16,0 0-123-16</inkml:trace>
  <inkml:trace contextRef="#ctx0" brushRef="#br0" timeOffset="21879.6725">14177 14367 1082 0,'0'0'30'0,"0"0"8"0,3-3-30 0,0-2-8 0,-3 0 0 0,3-3 0 0,-3 2 72 0,0-2 14 16,0 3 2-16,0-3 1 0,0 3-11 0,0 0-2 15,0-3-1-15,-3 2 0 0,3 1 5 0,0 0 2 16,0 5 0-16,0 0 0 0,-3-5-10 0,3 5-1 15,0 0-1-15,0 0 0 0,0 0-10 0,0 0-1 16,0 0-1-16,0 0 0 0,0 0-25 0,0 0-5 16,0 0 0-16,0 0-1 0,0 0-15 0,0 0-4 15,0 8 0-15,0-8 0 0,0 0-8 0,-3 5 8 0,3 3-8 16,-3 0 8-16,3-3-8 0,0 3 0 0,0 0 0 16,0 2 0-16,3 1 0 0,-3 0 10 0,0-1-2 15,3 1-8-15,-3-3 13 0,0 2-4 0,3 4-1 0,0 1 0 16,-3-1-8-16,3 4 0 0,0-2 9 15,-3 3-9-15,3-4 0 0,-3 1 0 0,3 0 0 16,0 0 8-16,0-3-8 0,0 3 0 0,3-5 0 0,-4-1 0 16,1-2 0-16,0 0 9 0,0-3-9 0,3-2 10 15,-3 2 4-15,3-2 1 0,0 0 0 0,-6-3 0 16,6-3-1-16,0 0 0 0,0 1 0 0,0-1 0 16,0-5-14-16,0 0 0 0,0 0 0 0,0-2 0 15,-3-1 8-15,3 1-8 0,0-9 11 0,0 6-11 16,0 0 8-16,0-3-8 0,0 2 0 0,-3 4 0 15,3-1 0-15,-4 1 0 0,4-1 0 0,-3 3 0 16,0 3 0-16,0-3 0 0,-3 3-13 0,0 5 5 16,0 0-21-16,0 0-4 0,0 0-1 0,0 8 0 0,3 2 10 0,0 1 1 15,-3 2 1-15,3 3 0 16,0 0-14-16,0 0-4 16,0 0 0-16,0-3 0 0,-3 0 30 0,3 0 10 0,3 0 0 0,-3-2-9 0,3 0 35 15,-3-3 7-15,3-1 2 0,-3 1 0 0,6-2-11 16,-3-1-3-16,0-2 0 0,0-1 0 0,3-2-1 0,0 0 0 15,0-2 0-15,-1-4 0 0,1 1 3 0,3-3 0 16,-3 0 0-16,0 0 0 0,3-5-3 0,-3 0 0 16,3 0 0-16,-3-1 0 0,0-2-6 0,-3 1-2 15,0-1 0-15,0 0 0 0,-3 0 16 0,0 0 2 16,0 0 1-16,0 3 0 0,-3 2-31 0,3 3 8 16,-6-2-8-16,3-3 0 0,0-1 0 0,0 1 0 0,-3 0 0 15,0 0 0 1,0 2-30-16,0 1-9 0,0-1-1 0,3 0-1 15,-3 1-17-15,0-3-3 0,0 2-1 0,3-2 0 16,-3 0-142-16,0 2-28 0,0-21-5 0,6 6-2 0</inkml:trace>
  <inkml:trace contextRef="#ctx0" brushRef="#br0" timeOffset="22448.5006">14900 13697 2487 0,'0'0'55'16,"0"0"11"-16,0 0 2 0,0 0 2 0,3 6-56 0,-3-6-14 0,0 0 0 0,0 0 0 0,3 5 9 16,-3-5-1-16,6 3 0 0,-6-3 0 0,3 5-8 0,-3-5 0 15,3 3 0-15,0 2 0 0,0 0 0 0,0 1 0 16,-3-6 0-16,3 5 0 0,3 3 0 0,0 2 8 15,0-2-8-15,3 3 8 0,0-3 0 0,0 5-8 16,2 0 12-16,-2 3-4 0,3 0-8 0,0 8 0 16,0 0 0-16,3 2 0 0,-3-2 0 0,0 2 0 15,0 3-10-15,0 6 10 0,-1-1-20 0,1-2 1 16,0 0 1-16,0 0 0 0,3-3 8 0,-3 0 2 16,0 0 0-16,-3-3 0 0,3 3 8 0,-3-2 11 15,3-3-3-15,-3-3 0 0,-1-8 23 0,-2-2 4 0,3-1 1 16,0 1 0-16,0-1 28 0,-3-2 5 0,3-5 2 15,-3 2 0-15,3 1-28 0,-3-6-6 0,0-3-1 16,0 3 0-16,0-3-12 0,-3-5-2 0,3 0-1 16,-3 0 0-16,0 3 9 0,0-5 2 0,0-4 0 0,-3-2 0 15,3-5-20-15,0 0-3 0,0-3-1 0,-1-2 0 16,-2-1-8-16,3-2 0 0,0 0 0 0,-3-3 0 16,3 3 0-16,0-2 0 0,0 1 0 0,3 1 0 15,-3-2 0-15,0-4-12 0,3 1 2 0,0-1 1 16,-3 1-19-1,3 2-3-15,0-2-1 0,0 2 0 0,0 3 32 0,0-3 0 0,0 6-8 16,-3-1 8-16,3 4-28 16,0-1-4-16,-3 3 0 0,0-1 0 0,3 1-24 0,0 5-4 15,0 1-2-15,-3 1 0 0,0 4-30 0,0 2-7 0,-1 0-1 16,4 3 0-16,-3-1 5 16,3 4 1-16,0 2 0 0,-6 0 0 0,0 0-70 0,6 5-15 0,9 5-2 15,-6 4-1-15</inkml:trace>
  <inkml:trace contextRef="#ctx0" brushRef="#br0" timeOffset="22881.8019">15841 14224 2343 0,'0'0'52'0,"0"0"10"0,0 0 2 0,0 0 2 0,3-3-53 0,0-2-13 0,-3-3 0 0,0 3 0 16,0-3 8-16,0-3 0 0,0 1-8 0,-3 2 12 15,0 3-12-15,0-1 0 0,0 1 0 0,3 5 0 16,0 0 0-16,0 0 0 0,0 0 0 0,0 0 0 16,0 0 48-16,0 0 3 0,0 0 1 0,0 0 0 0,0 8-7 0,0 0-1 15,0 0 0-15,0 0 0 16,3 0-35-16,-3 2-9 0,3 1 0 0,0 2 0 15,0 0-24 1,3 0-6-16,-3 3-2 0,3 0 0 0,-3 3 20 0,2-1 3 0,4 1 1 0,-3-3 0 16,0 0 8-16,3-3-10 0,0 3 10 0,0 0-10 15,-3-3 10-15,3 0 0 0,0 3 0 0,0-3 8 16,3 0 1-16,-3-2 1 0,3-1 0 0,-1 1 0 0,1-3 24 16,0-3 5-16,0 1 1 0,0-4 0 0,0-2-32 15,0-2-8-15,0-4 0 0,0 1 0 16,0-3-37-16,-3-3-9 0,2-2-2 0,-2-3 0 15,0 3-6-15,3-3-2 0,-3-5 0 0,0-5 0 16,-3-3-76-16,3-3-16 0,-3 0-4 0,0 0-750 0</inkml:trace>
  <inkml:trace contextRef="#ctx0" brushRef="#br0" timeOffset="23165.3409">16171 13859 2198 0,'0'0'62'0,"-6"5"14"0,3 0-60 0,0 3-16 0,0-2 0 0,-3-1 0 16,3 3 104-16,0-3 17 0,0 6 4 0,0-3 1 15,3 0-94-15,-3 0-20 0,0-3-3 0,3-5-1 16,0 0-22-16,-3 5-5 0,3-5-1 0,0 0 0 31,-3 5-23-31,3-5-5 0,0 0 0 0,0 0-1 16,0 0 17-16,0 0 4 0,0 0 1 0,0 0 0 0,0 0 27 0,0 0 0 0,0 0 0 0,0 0 0 16,-6 3 12-16,6-3 8 0,0 0 2 0,-2 3 0 15,2-3-5-15,-6 2-1 0,0 4 0 0,3-4 0 16,3-2-16-16,-3 8 0 0,0-2 0 0,0-1 0 15,0 0-13-15,3-5 3 0,0 0 1 0,0 0 0 16,-3 8 9-16,3 0 0 0,0-3 0 0,0 3 0 16,0-2 0-16,0-6 0 0,0 0 0 0,0 0 0 15,0 0-99-15,0 0-21 0,0 0-4 16,0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81B6-734D-4E22-BEB5-293666E982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23C3-A004-436A-8D7A-540D3A93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DFE09B-2BEA-4AB1-A82F-6946BE9ABB9E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301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493D-A870-434D-B6C0-E3E1AE0279C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228600" y="167835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dirty="0"/>
              <a:t>Design and Development of Water Wheels </a:t>
            </a:r>
            <a:r>
              <a:rPr lang="en-US" sz="2800" dirty="0" smtClean="0"/>
              <a:t>for </a:t>
            </a:r>
            <a:r>
              <a:rPr lang="en-US" sz="2800" dirty="0"/>
              <a:t>Rural </a:t>
            </a:r>
            <a:r>
              <a:rPr lang="en-US" sz="2800" dirty="0" smtClean="0"/>
              <a:t>Energy Needs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grpSp>
        <p:nvGrpSpPr>
          <p:cNvPr id="7171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75" name="Group 2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7185" name="Rectangle 2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6" name="Rectangle 3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6" name="Group 3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7183" name="Rectangle 3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4" name="Rectangle 3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7" name="Group 3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7181" name="Rectangle 3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2" name="Rectangle 3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8" name="Group 3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7179" name="Rectangle 3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0" name="Rectangle 3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4460" y="542134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 b="1" dirty="0">
                <a:solidFill>
                  <a:srgbClr val="45B214"/>
                </a:solidFill>
                <a:latin typeface="Edwardian Script ITC" panose="030303020407070D0804" pitchFamily="66" charset="0"/>
              </a:rPr>
              <a:t>Harvesting Energy Fruits out of </a:t>
            </a:r>
            <a:r>
              <a:rPr lang="en-US" altLang="en-US" sz="3600" b="1" dirty="0" smtClean="0">
                <a:solidFill>
                  <a:srgbClr val="45B214"/>
                </a:solidFill>
                <a:latin typeface="Edwardian Script ITC" panose="030303020407070D0804" pitchFamily="66" charset="0"/>
              </a:rPr>
              <a:t>Riverine </a:t>
            </a:r>
            <a:r>
              <a:rPr lang="en-US" altLang="en-US" sz="3600" b="1" dirty="0">
                <a:solidFill>
                  <a:srgbClr val="45B214"/>
                </a:solidFill>
                <a:latin typeface="Edwardian Script ITC" panose="030303020407070D0804" pitchFamily="66" charset="0"/>
              </a:rPr>
              <a:t>Bounty …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47813" y="3789363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 P M V </a:t>
            </a:r>
            <a:r>
              <a:rPr lang="en-US" sz="1800" kern="0" dirty="0" err="1">
                <a:latin typeface="CommercialScript BT" pitchFamily="66" charset="0"/>
              </a:rPr>
              <a:t>Subbarao</a:t>
            </a:r>
            <a:endParaRPr lang="en-US" sz="1800" kern="0" dirty="0">
              <a:latin typeface="CommercialScript BT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Tempus Sans ITC" pitchFamily="82" charset="0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 err="1">
                <a:latin typeface="Tempus Sans ITC" pitchFamily="82" charset="0"/>
              </a:rPr>
              <a:t>Head,CRDT</a:t>
            </a:r>
            <a:endParaRPr lang="en-US" sz="1800" kern="0" dirty="0">
              <a:latin typeface="Tempus Sans ITC" pitchFamily="82" charset="0"/>
            </a:endParaRPr>
          </a:p>
        </p:txBody>
      </p:sp>
      <p:pic>
        <p:nvPicPr>
          <p:cNvPr id="22" name="Rectangle 19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764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400000" lon="1200000" rev="0"/>
            </a:camera>
            <a:lightRig rig="threePt" dir="t"/>
          </a:scene3d>
          <a:sp3d>
            <a:bevelT w="139700" h="120650" prst="relaxedInset"/>
            <a:bevelB w="38100" h="88900"/>
          </a:sp3d>
        </p:spPr>
      </p:pic>
    </p:spTree>
    <p:extLst>
      <p:ext uri="{BB962C8B-B14F-4D97-AF65-F5344CB8AC3E}">
        <p14:creationId xmlns:p14="http://schemas.microsoft.com/office/powerpoint/2010/main" val="1396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123" y="329406"/>
            <a:ext cx="7772400" cy="685800"/>
          </a:xfrm>
        </p:spPr>
        <p:txBody>
          <a:bodyPr/>
          <a:lstStyle/>
          <a:p>
            <a:r>
              <a:rPr lang="en-US" altLang="en-US" sz="2800" dirty="0"/>
              <a:t>Analysis of the Local Design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9425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Diameter of the wheel : 4m.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Speed of the wheel: 13 RPM.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24 blades 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Huge Diameter 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Very Low Speed!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Weighing more than a ton!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Huge material cost!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speed of A common pump or Generator is 1500 RPM.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gear box is required to Increase the speed 120 times!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Very costly gear box.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Basic Limitation is Poor Blade Design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-1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6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37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2800" dirty="0" smtClean="0"/>
              <a:t>Explanation by Shri </a:t>
            </a:r>
            <a:r>
              <a:rPr lang="en-US" altLang="en-US" sz="2800" dirty="0" err="1" smtClean="0"/>
              <a:t>Mangal</a:t>
            </a:r>
            <a:r>
              <a:rPr lang="en-US" altLang="en-US" sz="2800" dirty="0" smtClean="0"/>
              <a:t> Singh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7028"/>
            <a:ext cx="7772400" cy="4800600"/>
          </a:xfrm>
        </p:spPr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tried small wheels: They could not develop enough torque at all.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diameter produced enough torque to drive the pump.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diameter : Large Perimeter: More number of blades.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:Heavy and costly wheel !!!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diameter : Low RPM for same flow velocity.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and costly gear box.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1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5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4927"/>
            <a:ext cx="7772400" cy="533400"/>
          </a:xfrm>
        </p:spPr>
        <p:txBody>
          <a:bodyPr/>
          <a:lstStyle/>
          <a:p>
            <a:r>
              <a:rPr lang="en-US" altLang="en-US" sz="2800" smtClean="0"/>
              <a:t>My Harsh Reaction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05388"/>
            <a:ext cx="7772400" cy="4114800"/>
          </a:xfrm>
        </p:spPr>
        <p:txBody>
          <a:bodyPr/>
          <a:lstStyle/>
          <a:p>
            <a:r>
              <a:rPr lang="en-US" altLang="en-US" sz="2400" smtClean="0"/>
              <a:t>It is very non-scientific work.</a:t>
            </a:r>
          </a:p>
          <a:p>
            <a:r>
              <a:rPr lang="en-US" altLang="en-US" sz="2400" smtClean="0"/>
              <a:t>Unreasonable design and cost.</a:t>
            </a:r>
          </a:p>
          <a:p>
            <a:r>
              <a:rPr lang="en-US" altLang="en-US" sz="2400" smtClean="0"/>
              <a:t>One can decrease cost to one fourth, with little science and engineering.</a:t>
            </a:r>
          </a:p>
          <a:p>
            <a:r>
              <a:rPr lang="en-US" altLang="en-US" sz="2400" smtClean="0"/>
              <a:t>!!!!!!!!</a:t>
            </a:r>
          </a:p>
          <a:p>
            <a:r>
              <a:rPr lang="en-US" altLang="en-US" sz="2400" smtClean="0"/>
              <a:t>A Sponsored Project : 3.6 lakhs &amp; One and Half years.</a:t>
            </a:r>
          </a:p>
          <a:p>
            <a:r>
              <a:rPr lang="en-US" altLang="en-US" sz="2400" smtClean="0"/>
              <a:t>IIT Delhi design should be fabricated by same person and should be installed at same site.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1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5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288" y="455710"/>
            <a:ext cx="6513060" cy="533400"/>
          </a:xfrm>
        </p:spPr>
        <p:txBody>
          <a:bodyPr/>
          <a:lstStyle/>
          <a:p>
            <a:r>
              <a:rPr lang="en-US" altLang="en-US" sz="2800" dirty="0"/>
              <a:t>Site Analysis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26256"/>
            <a:ext cx="8534400" cy="1143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Measure head and flow rate : </a:t>
            </a:r>
            <a:r>
              <a:rPr lang="en-US" altLang="en-US" sz="2400" i="1" dirty="0">
                <a:latin typeface="Times New Roman" panose="02020603050405020304" pitchFamily="18" charset="0"/>
              </a:rPr>
              <a:t>h (in meters) &amp; Q (in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Cumecs</a:t>
            </a:r>
            <a:r>
              <a:rPr lang="en-US" altLang="en-US" sz="2400" i="1" dirty="0">
                <a:latin typeface="Times New Roman" panose="02020603050405020304" pitchFamily="18" charset="0"/>
              </a:rPr>
              <a:t>).</a:t>
            </a:r>
          </a:p>
          <a:p>
            <a:pPr>
              <a:lnSpc>
                <a:spcPct val="13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Determine Hydropower.</a:t>
            </a:r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2278063" y="2133600"/>
          <a:ext cx="451326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3" imgW="1714320" imgH="241200" progId="Equation.3">
                  <p:embed/>
                </p:oleObj>
              </mc:Choice>
              <mc:Fallback>
                <p:oleObj name="Equation" r:id="rId3" imgW="1714320" imgH="241200" progId="Equation.3">
                  <p:embed/>
                  <p:pic>
                    <p:nvPicPr>
                      <p:cNvPr id="2365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133600"/>
                        <a:ext cx="451326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304800" y="27432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kumimoji="0" lang="en-US" altLang="en-US"/>
              <a:t>Mechanical Power, </a:t>
            </a:r>
            <a:r>
              <a:rPr kumimoji="0" lang="en-US" altLang="en-US" i="1"/>
              <a:t>P</a:t>
            </a:r>
            <a:r>
              <a:rPr kumimoji="0" lang="en-US" altLang="en-US" i="1" baseline="-25000"/>
              <a:t>mechanical</a:t>
            </a:r>
            <a:endParaRPr kumimoji="0" lang="en-US" altLang="en-US" i="1"/>
          </a:p>
        </p:txBody>
      </p:sp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609600" y="3429000"/>
          <a:ext cx="83248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5" imgW="3162240" imgH="241200" progId="Equation.3">
                  <p:embed/>
                </p:oleObj>
              </mc:Choice>
              <mc:Fallback>
                <p:oleObj name="Equation" r:id="rId5" imgW="3162240" imgH="241200" progId="Equation.3">
                  <p:embed/>
                  <p:pic>
                    <p:nvPicPr>
                      <p:cNvPr id="2365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83248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727060" y="4343400"/>
            <a:ext cx="8147065" cy="14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  <a:buFontTx/>
              <a:buChar char="•"/>
            </a:pPr>
            <a:r>
              <a:rPr kumimoji="0" lang="en-US" altLang="en-US">
                <a:ea typeface="Arial Unicode MS" pitchFamily="34" charset="-128"/>
              </a:rPr>
              <a:t>  Decide various design factors of turbine For maximum efficiency.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90000"/>
              <a:buFontTx/>
              <a:buChar char="•"/>
            </a:pPr>
            <a:r>
              <a:rPr kumimoji="0" lang="en-US" altLang="en-US" dirty="0">
                <a:ea typeface="Arial Unicode MS" pitchFamily="34" charset="-128"/>
              </a:rPr>
              <a:t>  </a:t>
            </a:r>
            <a:r>
              <a:rPr kumimoji="0" lang="en-US" altLang="en-US" sz="2800" dirty="0">
                <a:ea typeface="Arial Unicode MS" pitchFamily="34" charset="-128"/>
              </a:rPr>
              <a:t>Efficiency Achieved : 60 – 70%.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90000"/>
              <a:buFontTx/>
              <a:buChar char="•"/>
            </a:pPr>
            <a:r>
              <a:rPr kumimoji="0" lang="en-US" altLang="en-US" dirty="0">
                <a:ea typeface="Arial Unicode MS" pitchFamily="34" charset="-128"/>
              </a:rPr>
              <a:t>  Select a suitable pump.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90000"/>
              <a:buFontTx/>
              <a:buChar char="•"/>
            </a:pPr>
            <a:r>
              <a:rPr kumimoji="0" lang="en-US" altLang="en-US" dirty="0">
                <a:ea typeface="Arial Unicode MS" pitchFamily="34" charset="-128"/>
              </a:rPr>
              <a:t>  Design a suitable gearbox &amp; Transmission system.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3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6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6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  <p:bldP spid="236550" grpId="0" autoUpdateAnimBg="0"/>
      <p:bldP spid="23655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45352"/>
              </p:ext>
            </p:extLst>
          </p:nvPr>
        </p:nvGraphicFramePr>
        <p:xfrm>
          <a:off x="0" y="239712"/>
          <a:ext cx="9144000" cy="639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28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9712"/>
                        <a:ext cx="9144000" cy="6398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5706"/>
            <a:ext cx="7772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Analysis of the Problem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3551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Water is falling form a height H, called Head.</a:t>
            </a:r>
          </a:p>
          <a:p>
            <a:pPr eaLnBrk="1" hangingPunct="1"/>
            <a:r>
              <a:rPr lang="en-US" altLang="en-US" sz="2000" smtClean="0"/>
              <a:t>The velocity of the stream when reaches down most point is:</a:t>
            </a:r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11504"/>
              </p:ext>
            </p:extLst>
          </p:nvPr>
        </p:nvGraphicFramePr>
        <p:xfrm>
          <a:off x="2667000" y="2431332"/>
          <a:ext cx="26670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4" imgW="914400" imgH="253800" progId="Equation.3">
                  <p:embed/>
                </p:oleObj>
              </mc:Choice>
              <mc:Fallback>
                <p:oleObj name="Equation" r:id="rId4" imgW="914400" imgH="253800" progId="Equation.3">
                  <p:embed/>
                  <p:pic>
                    <p:nvPicPr>
                      <p:cNvPr id="233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1332"/>
                        <a:ext cx="26670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685800" y="3574332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</a:pPr>
            <a:r>
              <a:rPr kumimoji="0" lang="en-US" altLang="en-US" sz="2000">
                <a:latin typeface="Tahoma" panose="020B0604030504040204" pitchFamily="34" charset="0"/>
              </a:rPr>
              <a:t>Newton</a:t>
            </a:r>
            <a:r>
              <a:rPr kumimoji="0" lang="en-US" altLang="en-US" sz="2000"/>
              <a:t>’</a:t>
            </a:r>
            <a:r>
              <a:rPr kumimoji="0" lang="en-US" altLang="en-US" sz="2000">
                <a:latin typeface="Tahoma" panose="020B0604030504040204" pitchFamily="34" charset="0"/>
              </a:rPr>
              <a:t>s Second Law applied for present problem: </a:t>
            </a:r>
          </a:p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</a:pPr>
            <a:r>
              <a:rPr kumimoji="0" lang="en-US" altLang="en-US" sz="2000">
                <a:latin typeface="Tahoma" panose="020B0604030504040204" pitchFamily="34" charset="0"/>
              </a:rPr>
              <a:t>Any Obstacle, which changes  the direction of the steam (of given mass flow rate) will experience a force. </a:t>
            </a:r>
          </a:p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</a:pPr>
            <a:r>
              <a:rPr kumimoji="0" lang="en-US" altLang="en-US" sz="2000">
                <a:latin typeface="Tahoma" panose="020B0604030504040204" pitchFamily="34" charset="0"/>
              </a:rPr>
              <a:t>If the agent is fixed to a shaft, it can generate a torque.</a:t>
            </a:r>
          </a:p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</a:pPr>
            <a:r>
              <a:rPr kumimoji="0" lang="en-US" altLang="en-US" sz="2000">
                <a:latin typeface="Tahoma" panose="020B0604030504040204" pitchFamily="34" charset="0"/>
              </a:rPr>
              <a:t>The product of torque and speed of the agent is Power.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4316040" y="2402280"/>
              <a:ext cx="4466520" cy="290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3440" y="2391120"/>
                <a:ext cx="4487040" cy="29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1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3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3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3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  <p:bldP spid="23347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187291"/>
              </p:ext>
            </p:extLst>
          </p:nvPr>
        </p:nvGraphicFramePr>
        <p:xfrm>
          <a:off x="152400" y="0"/>
          <a:ext cx="8991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Slide" r:id="rId3" imgW="4346604" imgH="3259917" progId="PowerPoint.Slide.8">
                  <p:embed/>
                </p:oleObj>
              </mc:Choice>
              <mc:Fallback>
                <p:oleObj name="Slide" r:id="rId3" imgW="4346604" imgH="3259917" progId="PowerPoint.Slide.8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8991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5364163" y="4191000"/>
            <a:ext cx="3779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Feasibility Constraint:</a:t>
            </a:r>
          </a:p>
          <a:p>
            <a:pPr eaLnBrk="1" hangingPunct="1"/>
            <a:r>
              <a:rPr lang="en-US" altLang="en-US"/>
              <a:t>The peripheral Velocity of the wheel should be lower than the velocity of the water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8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2819400" y="1905000"/>
            <a:ext cx="3886200" cy="3886200"/>
          </a:xfrm>
          <a:prstGeom prst="ellipse">
            <a:avLst/>
          </a:prstGeom>
          <a:noFill/>
          <a:ln w="9525">
            <a:solidFill>
              <a:srgbClr val="FF33CC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12952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Scientific Model of The Turbine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362200" y="1447800"/>
            <a:ext cx="4953000" cy="4876800"/>
          </a:xfrm>
          <a:prstGeom prst="ellips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295400" y="3886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8006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352800" y="2362200"/>
            <a:ext cx="2895600" cy="2971800"/>
          </a:xfrm>
          <a:prstGeom prst="ellips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447800" y="5791200"/>
            <a:ext cx="6705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447800" y="5486400"/>
            <a:ext cx="6705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447800" y="6096000"/>
            <a:ext cx="6705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81000" y="57912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3810000" y="3886200"/>
            <a:ext cx="9906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4800600" y="3886200"/>
            <a:ext cx="10668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505200" y="617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1B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943600" y="601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1C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 flipV="1">
            <a:off x="3429000" y="24384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 flipV="1">
            <a:off x="2438400" y="32766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648200" y="4267200"/>
            <a:ext cx="381000" cy="177800"/>
          </a:xfrm>
          <a:custGeom>
            <a:avLst/>
            <a:gdLst>
              <a:gd name="T0" fmla="*/ 0 w 144"/>
              <a:gd name="T1" fmla="*/ 0 h 160"/>
              <a:gd name="T2" fmla="*/ 96 w 144"/>
              <a:gd name="T3" fmla="*/ 144 h 160"/>
              <a:gd name="T4" fmla="*/ 144 w 144"/>
              <a:gd name="T5" fmla="*/ 96 h 160"/>
              <a:gd name="T6" fmla="*/ 0 60000 65536"/>
              <a:gd name="T7" fmla="*/ 0 60000 65536"/>
              <a:gd name="T8" fmla="*/ 0 60000 65536"/>
              <a:gd name="T9" fmla="*/ 0 w 144"/>
              <a:gd name="T10" fmla="*/ 0 h 160"/>
              <a:gd name="T11" fmla="*/ 144 w 144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0">
                <a:moveTo>
                  <a:pt x="0" y="0"/>
                </a:moveTo>
                <a:cubicBezTo>
                  <a:pt x="36" y="64"/>
                  <a:pt x="72" y="128"/>
                  <a:pt x="96" y="144"/>
                </a:cubicBezTo>
                <a:cubicBezTo>
                  <a:pt x="120" y="160"/>
                  <a:pt x="132" y="128"/>
                  <a:pt x="14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5720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>
                <a:latin typeface="Symbol" panose="05050102010706020507" pitchFamily="18" charset="2"/>
              </a:rPr>
              <a:t>2j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0386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R</a:t>
            </a:r>
            <a:r>
              <a:rPr kumimoji="0" lang="en-US" altLang="en-US" baseline="-25000"/>
              <a:t>p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8956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R</a:t>
            </a:r>
            <a:r>
              <a:rPr kumimoji="0" lang="en-US" altLang="en-US" baseline="-25000"/>
              <a:t>e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2743200" y="1676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124200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1981200" y="548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524000" y="5562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d</a:t>
            </a:r>
            <a:r>
              <a:rPr kumimoji="0" lang="en-US" altLang="en-US" baseline="-25000"/>
              <a:t>j</a:t>
            </a:r>
            <a:r>
              <a:rPr kumimoji="0" lang="en-US" altLang="en-US"/>
              <a:t>, V</a:t>
            </a:r>
            <a:r>
              <a:rPr kumimoji="0" lang="en-US" altLang="en-US" baseline="-25000"/>
              <a:t>j</a:t>
            </a:r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3814763" y="5186363"/>
            <a:ext cx="595312" cy="920750"/>
          </a:xfrm>
          <a:custGeom>
            <a:avLst/>
            <a:gdLst>
              <a:gd name="T0" fmla="*/ 255 w 375"/>
              <a:gd name="T1" fmla="*/ 0 h 580"/>
              <a:gd name="T2" fmla="*/ 271 w 375"/>
              <a:gd name="T3" fmla="*/ 24 h 580"/>
              <a:gd name="T4" fmla="*/ 312 w 375"/>
              <a:gd name="T5" fmla="*/ 66 h 580"/>
              <a:gd name="T6" fmla="*/ 354 w 375"/>
              <a:gd name="T7" fmla="*/ 156 h 580"/>
              <a:gd name="T8" fmla="*/ 370 w 375"/>
              <a:gd name="T9" fmla="*/ 205 h 580"/>
              <a:gd name="T10" fmla="*/ 362 w 375"/>
              <a:gd name="T11" fmla="*/ 378 h 580"/>
              <a:gd name="T12" fmla="*/ 296 w 375"/>
              <a:gd name="T13" fmla="*/ 428 h 580"/>
              <a:gd name="T14" fmla="*/ 247 w 375"/>
              <a:gd name="T15" fmla="*/ 444 h 580"/>
              <a:gd name="T16" fmla="*/ 181 w 375"/>
              <a:gd name="T17" fmla="*/ 493 h 580"/>
              <a:gd name="T18" fmla="*/ 107 w 375"/>
              <a:gd name="T19" fmla="*/ 535 h 580"/>
              <a:gd name="T20" fmla="*/ 66 w 375"/>
              <a:gd name="T21" fmla="*/ 559 h 580"/>
              <a:gd name="T22" fmla="*/ 49 w 375"/>
              <a:gd name="T23" fmla="*/ 576 h 580"/>
              <a:gd name="T24" fmla="*/ 0 w 375"/>
              <a:gd name="T25" fmla="*/ 576 h 5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5"/>
              <a:gd name="T40" fmla="*/ 0 h 580"/>
              <a:gd name="T41" fmla="*/ 375 w 375"/>
              <a:gd name="T42" fmla="*/ 580 h 5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5" h="580">
                <a:moveTo>
                  <a:pt x="255" y="0"/>
                </a:moveTo>
                <a:cubicBezTo>
                  <a:pt x="260" y="8"/>
                  <a:pt x="265" y="17"/>
                  <a:pt x="271" y="24"/>
                </a:cubicBezTo>
                <a:cubicBezTo>
                  <a:pt x="284" y="39"/>
                  <a:pt x="312" y="66"/>
                  <a:pt x="312" y="66"/>
                </a:cubicBezTo>
                <a:cubicBezTo>
                  <a:pt x="326" y="104"/>
                  <a:pt x="338" y="110"/>
                  <a:pt x="354" y="156"/>
                </a:cubicBezTo>
                <a:cubicBezTo>
                  <a:pt x="360" y="172"/>
                  <a:pt x="370" y="205"/>
                  <a:pt x="370" y="205"/>
                </a:cubicBezTo>
                <a:cubicBezTo>
                  <a:pt x="367" y="263"/>
                  <a:pt x="375" y="322"/>
                  <a:pt x="362" y="378"/>
                </a:cubicBezTo>
                <a:cubicBezTo>
                  <a:pt x="355" y="410"/>
                  <a:pt x="321" y="420"/>
                  <a:pt x="296" y="428"/>
                </a:cubicBezTo>
                <a:cubicBezTo>
                  <a:pt x="280" y="433"/>
                  <a:pt x="247" y="444"/>
                  <a:pt x="247" y="444"/>
                </a:cubicBezTo>
                <a:cubicBezTo>
                  <a:pt x="228" y="473"/>
                  <a:pt x="214" y="482"/>
                  <a:pt x="181" y="493"/>
                </a:cubicBezTo>
                <a:cubicBezTo>
                  <a:pt x="124" y="531"/>
                  <a:pt x="150" y="519"/>
                  <a:pt x="107" y="535"/>
                </a:cubicBezTo>
                <a:cubicBezTo>
                  <a:pt x="60" y="580"/>
                  <a:pt x="124" y="524"/>
                  <a:pt x="66" y="559"/>
                </a:cubicBezTo>
                <a:cubicBezTo>
                  <a:pt x="59" y="563"/>
                  <a:pt x="57" y="574"/>
                  <a:pt x="49" y="576"/>
                </a:cubicBezTo>
                <a:cubicBezTo>
                  <a:pt x="33" y="580"/>
                  <a:pt x="16" y="576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5421313" y="5118100"/>
            <a:ext cx="654050" cy="995363"/>
          </a:xfrm>
          <a:custGeom>
            <a:avLst/>
            <a:gdLst>
              <a:gd name="T0" fmla="*/ 0 w 412"/>
              <a:gd name="T1" fmla="*/ 35 h 627"/>
              <a:gd name="T2" fmla="*/ 181 w 412"/>
              <a:gd name="T3" fmla="*/ 35 h 627"/>
              <a:gd name="T4" fmla="*/ 280 w 412"/>
              <a:gd name="T5" fmla="*/ 67 h 627"/>
              <a:gd name="T6" fmla="*/ 337 w 412"/>
              <a:gd name="T7" fmla="*/ 117 h 627"/>
              <a:gd name="T8" fmla="*/ 387 w 412"/>
              <a:gd name="T9" fmla="*/ 174 h 627"/>
              <a:gd name="T10" fmla="*/ 378 w 412"/>
              <a:gd name="T11" fmla="*/ 413 h 627"/>
              <a:gd name="T12" fmla="*/ 345 w 412"/>
              <a:gd name="T13" fmla="*/ 520 h 627"/>
              <a:gd name="T14" fmla="*/ 304 w 412"/>
              <a:gd name="T15" fmla="*/ 594 h 627"/>
              <a:gd name="T16" fmla="*/ 288 w 412"/>
              <a:gd name="T17" fmla="*/ 627 h 6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2"/>
              <a:gd name="T28" fmla="*/ 0 h 627"/>
              <a:gd name="T29" fmla="*/ 412 w 412"/>
              <a:gd name="T30" fmla="*/ 627 h 6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2" h="627">
                <a:moveTo>
                  <a:pt x="0" y="35"/>
                </a:moveTo>
                <a:cubicBezTo>
                  <a:pt x="52" y="0"/>
                  <a:pt x="122" y="27"/>
                  <a:pt x="181" y="35"/>
                </a:cubicBezTo>
                <a:cubicBezTo>
                  <a:pt x="214" y="46"/>
                  <a:pt x="246" y="59"/>
                  <a:pt x="280" y="67"/>
                </a:cubicBezTo>
                <a:cubicBezTo>
                  <a:pt x="298" y="86"/>
                  <a:pt x="319" y="98"/>
                  <a:pt x="337" y="117"/>
                </a:cubicBezTo>
                <a:cubicBezTo>
                  <a:pt x="348" y="149"/>
                  <a:pt x="359" y="156"/>
                  <a:pt x="387" y="174"/>
                </a:cubicBezTo>
                <a:cubicBezTo>
                  <a:pt x="412" y="251"/>
                  <a:pt x="405" y="337"/>
                  <a:pt x="378" y="413"/>
                </a:cubicBezTo>
                <a:cubicBezTo>
                  <a:pt x="371" y="457"/>
                  <a:pt x="365" y="481"/>
                  <a:pt x="345" y="520"/>
                </a:cubicBezTo>
                <a:cubicBezTo>
                  <a:pt x="337" y="554"/>
                  <a:pt x="329" y="570"/>
                  <a:pt x="304" y="594"/>
                </a:cubicBezTo>
                <a:cubicBezTo>
                  <a:pt x="295" y="623"/>
                  <a:pt x="302" y="613"/>
                  <a:pt x="288" y="62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V="1">
            <a:off x="2971800" y="3886200"/>
            <a:ext cx="1828800" cy="1600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800600" y="3886200"/>
            <a:ext cx="1905000" cy="1600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2667000" y="556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1A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858000" y="5029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/>
              <a:t>1D</a:t>
            </a:r>
          </a:p>
        </p:txBody>
      </p:sp>
      <p:sp>
        <p:nvSpPr>
          <p:cNvPr id="27680" name="Freeform 32"/>
          <p:cNvSpPr>
            <a:spLocks/>
          </p:cNvSpPr>
          <p:nvPr/>
        </p:nvSpPr>
        <p:spPr bwMode="auto">
          <a:xfrm>
            <a:off x="5211763" y="2873375"/>
            <a:ext cx="549275" cy="614363"/>
          </a:xfrm>
          <a:custGeom>
            <a:avLst/>
            <a:gdLst>
              <a:gd name="T0" fmla="*/ 0 w 346"/>
              <a:gd name="T1" fmla="*/ 0 h 387"/>
              <a:gd name="T2" fmla="*/ 50 w 346"/>
              <a:gd name="T3" fmla="*/ 17 h 387"/>
              <a:gd name="T4" fmla="*/ 132 w 346"/>
              <a:gd name="T5" fmla="*/ 99 h 387"/>
              <a:gd name="T6" fmla="*/ 173 w 346"/>
              <a:gd name="T7" fmla="*/ 132 h 387"/>
              <a:gd name="T8" fmla="*/ 198 w 346"/>
              <a:gd name="T9" fmla="*/ 181 h 387"/>
              <a:gd name="T10" fmla="*/ 264 w 346"/>
              <a:gd name="T11" fmla="*/ 255 h 387"/>
              <a:gd name="T12" fmla="*/ 313 w 346"/>
              <a:gd name="T13" fmla="*/ 338 h 387"/>
              <a:gd name="T14" fmla="*/ 346 w 346"/>
              <a:gd name="T15" fmla="*/ 387 h 3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6"/>
              <a:gd name="T25" fmla="*/ 0 h 387"/>
              <a:gd name="T26" fmla="*/ 346 w 346"/>
              <a:gd name="T27" fmla="*/ 387 h 3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6" h="387">
                <a:moveTo>
                  <a:pt x="0" y="0"/>
                </a:moveTo>
                <a:cubicBezTo>
                  <a:pt x="17" y="6"/>
                  <a:pt x="36" y="7"/>
                  <a:pt x="50" y="17"/>
                </a:cubicBezTo>
                <a:cubicBezTo>
                  <a:pt x="80" y="39"/>
                  <a:pt x="105" y="73"/>
                  <a:pt x="132" y="99"/>
                </a:cubicBezTo>
                <a:cubicBezTo>
                  <a:pt x="170" y="134"/>
                  <a:pt x="145" y="96"/>
                  <a:pt x="173" y="132"/>
                </a:cubicBezTo>
                <a:cubicBezTo>
                  <a:pt x="223" y="198"/>
                  <a:pt x="160" y="119"/>
                  <a:pt x="198" y="181"/>
                </a:cubicBezTo>
                <a:cubicBezTo>
                  <a:pt x="214" y="208"/>
                  <a:pt x="241" y="233"/>
                  <a:pt x="264" y="255"/>
                </a:cubicBezTo>
                <a:cubicBezTo>
                  <a:pt x="274" y="287"/>
                  <a:pt x="293" y="312"/>
                  <a:pt x="313" y="338"/>
                </a:cubicBezTo>
                <a:cubicBezTo>
                  <a:pt x="325" y="354"/>
                  <a:pt x="346" y="387"/>
                  <a:pt x="346" y="3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 flipV="1">
            <a:off x="5562600" y="3200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5622925" y="2854325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en-US" altLang="en-US">
                <a:latin typeface="Symbol" panose="05050102010706020507" pitchFamily="18" charset="2"/>
              </a:rPr>
              <a:t>w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11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76400" y="304800"/>
            <a:ext cx="62468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US" altLang="en-US" sz="2800">
                <a:solidFill>
                  <a:schemeClr val="tx2"/>
                </a:solidFill>
              </a:rPr>
              <a:t>Minimum Number of Buckets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509713" y="1992313"/>
            <a:ext cx="6491287" cy="3919537"/>
            <a:chOff x="951" y="1255"/>
            <a:chExt cx="4089" cy="2469"/>
          </a:xfrm>
        </p:grpSpPr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2185" y="1580"/>
              <a:ext cx="1968" cy="16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1954" y="1385"/>
              <a:ext cx="2507" cy="20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0" name="Line 6"/>
            <p:cNvSpPr>
              <a:spLocks noChangeShapeType="1"/>
            </p:cNvSpPr>
            <p:nvPr/>
          </p:nvSpPr>
          <p:spPr bwMode="auto">
            <a:xfrm>
              <a:off x="1414" y="2427"/>
              <a:ext cx="3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188" y="1255"/>
              <a:ext cx="0" cy="2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2455" y="1776"/>
              <a:ext cx="1466" cy="1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>
              <a:off x="1491" y="3240"/>
              <a:ext cx="339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>
              <a:off x="1491" y="3110"/>
              <a:ext cx="33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>
              <a:off x="1491" y="3371"/>
              <a:ext cx="33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>
              <a:off x="951" y="3240"/>
              <a:ext cx="50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7" name="Line 13"/>
            <p:cNvSpPr>
              <a:spLocks noChangeShapeType="1"/>
            </p:cNvSpPr>
            <p:nvPr/>
          </p:nvSpPr>
          <p:spPr bwMode="auto">
            <a:xfrm flipV="1">
              <a:off x="2687" y="2427"/>
              <a:ext cx="501" cy="9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8" name="Line 14"/>
            <p:cNvSpPr>
              <a:spLocks noChangeShapeType="1"/>
            </p:cNvSpPr>
            <p:nvPr/>
          </p:nvSpPr>
          <p:spPr bwMode="auto">
            <a:xfrm flipH="1" flipV="1">
              <a:off x="3188" y="2427"/>
              <a:ext cx="540" cy="9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89" name="Line 15"/>
            <p:cNvSpPr>
              <a:spLocks noChangeShapeType="1"/>
            </p:cNvSpPr>
            <p:nvPr/>
          </p:nvSpPr>
          <p:spPr bwMode="auto">
            <a:xfrm>
              <a:off x="3188" y="2427"/>
              <a:ext cx="309" cy="100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90" name="Line 16"/>
            <p:cNvSpPr>
              <a:spLocks noChangeShapeType="1"/>
            </p:cNvSpPr>
            <p:nvPr/>
          </p:nvSpPr>
          <p:spPr bwMode="auto">
            <a:xfrm flipH="1" flipV="1">
              <a:off x="2494" y="1808"/>
              <a:ext cx="694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91" name="Line 17"/>
            <p:cNvSpPr>
              <a:spLocks noChangeShapeType="1"/>
            </p:cNvSpPr>
            <p:nvPr/>
          </p:nvSpPr>
          <p:spPr bwMode="auto">
            <a:xfrm flipH="1" flipV="1">
              <a:off x="1992" y="2166"/>
              <a:ext cx="1196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92" name="Freeform 18"/>
            <p:cNvSpPr>
              <a:spLocks/>
            </p:cNvSpPr>
            <p:nvPr/>
          </p:nvSpPr>
          <p:spPr bwMode="auto">
            <a:xfrm>
              <a:off x="3111" y="2589"/>
              <a:ext cx="154" cy="76"/>
            </a:xfrm>
            <a:custGeom>
              <a:avLst/>
              <a:gdLst>
                <a:gd name="T0" fmla="*/ 0 w 144"/>
                <a:gd name="T1" fmla="*/ 0 h 160"/>
                <a:gd name="T2" fmla="*/ 96 w 144"/>
                <a:gd name="T3" fmla="*/ 144 h 160"/>
                <a:gd name="T4" fmla="*/ 144 w 144"/>
                <a:gd name="T5" fmla="*/ 96 h 160"/>
                <a:gd name="T6" fmla="*/ 0 60000 65536"/>
                <a:gd name="T7" fmla="*/ 0 60000 65536"/>
                <a:gd name="T8" fmla="*/ 0 60000 65536"/>
                <a:gd name="T9" fmla="*/ 0 w 144"/>
                <a:gd name="T10" fmla="*/ 0 h 160"/>
                <a:gd name="T11" fmla="*/ 144 w 144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0">
                  <a:moveTo>
                    <a:pt x="0" y="0"/>
                  </a:moveTo>
                  <a:cubicBezTo>
                    <a:pt x="36" y="64"/>
                    <a:pt x="72" y="128"/>
                    <a:pt x="96" y="144"/>
                  </a:cubicBezTo>
                  <a:cubicBezTo>
                    <a:pt x="120" y="160"/>
                    <a:pt x="132" y="128"/>
                    <a:pt x="14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3072" y="2589"/>
              <a:ext cx="1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3458" y="2622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0" lang="en-US" altLang="en-US"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28695" name="Line 21"/>
            <p:cNvSpPr>
              <a:spLocks noChangeShapeType="1"/>
            </p:cNvSpPr>
            <p:nvPr/>
          </p:nvSpPr>
          <p:spPr bwMode="auto">
            <a:xfrm flipH="1">
              <a:off x="3381" y="2752"/>
              <a:ext cx="116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2802" y="1971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/>
                <a:t>R</a:t>
              </a:r>
              <a:r>
                <a:rPr kumimoji="0" lang="en-US" altLang="en-US" baseline="-25000"/>
                <a:t>p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2223" y="2101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/>
                <a:t>R</a:t>
              </a:r>
              <a:r>
                <a:rPr kumimoji="0" lang="en-US" altLang="en-US" baseline="-25000"/>
                <a:t>e</a:t>
              </a:r>
            </a:p>
          </p:txBody>
        </p:sp>
        <p:sp>
          <p:nvSpPr>
            <p:cNvPr id="28698" name="Line 24"/>
            <p:cNvSpPr>
              <a:spLocks noChangeShapeType="1"/>
            </p:cNvSpPr>
            <p:nvPr/>
          </p:nvSpPr>
          <p:spPr bwMode="auto">
            <a:xfrm>
              <a:off x="2147" y="1483"/>
              <a:ext cx="192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2339" y="1645"/>
              <a:ext cx="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28700" name="Line 26"/>
            <p:cNvSpPr>
              <a:spLocks noChangeShapeType="1"/>
            </p:cNvSpPr>
            <p:nvPr/>
          </p:nvSpPr>
          <p:spPr bwMode="auto">
            <a:xfrm>
              <a:off x="1761" y="3110"/>
              <a:ext cx="0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1529" y="3143"/>
              <a:ext cx="5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/>
                <a:t>d</a:t>
              </a:r>
              <a:r>
                <a:rPr kumimoji="0" lang="en-US" altLang="en-US" baseline="-25000"/>
                <a:t>j</a:t>
              </a:r>
              <a:r>
                <a:rPr kumimoji="0" lang="en-US" altLang="en-US"/>
                <a:t>, V</a:t>
              </a:r>
              <a:r>
                <a:rPr kumimoji="0" lang="en-US" altLang="en-US" baseline="-25000"/>
                <a:t>j</a:t>
              </a:r>
            </a:p>
          </p:txBody>
        </p:sp>
        <p:sp>
          <p:nvSpPr>
            <p:cNvPr id="28702" name="Freeform 28"/>
            <p:cNvSpPr>
              <a:spLocks/>
            </p:cNvSpPr>
            <p:nvPr/>
          </p:nvSpPr>
          <p:spPr bwMode="auto">
            <a:xfrm>
              <a:off x="2689" y="2982"/>
              <a:ext cx="301" cy="393"/>
            </a:xfrm>
            <a:custGeom>
              <a:avLst/>
              <a:gdLst>
                <a:gd name="T0" fmla="*/ 255 w 375"/>
                <a:gd name="T1" fmla="*/ 0 h 580"/>
                <a:gd name="T2" fmla="*/ 271 w 375"/>
                <a:gd name="T3" fmla="*/ 24 h 580"/>
                <a:gd name="T4" fmla="*/ 312 w 375"/>
                <a:gd name="T5" fmla="*/ 66 h 580"/>
                <a:gd name="T6" fmla="*/ 354 w 375"/>
                <a:gd name="T7" fmla="*/ 156 h 580"/>
                <a:gd name="T8" fmla="*/ 370 w 375"/>
                <a:gd name="T9" fmla="*/ 205 h 580"/>
                <a:gd name="T10" fmla="*/ 362 w 375"/>
                <a:gd name="T11" fmla="*/ 378 h 580"/>
                <a:gd name="T12" fmla="*/ 296 w 375"/>
                <a:gd name="T13" fmla="*/ 428 h 580"/>
                <a:gd name="T14" fmla="*/ 247 w 375"/>
                <a:gd name="T15" fmla="*/ 444 h 580"/>
                <a:gd name="T16" fmla="*/ 181 w 375"/>
                <a:gd name="T17" fmla="*/ 493 h 580"/>
                <a:gd name="T18" fmla="*/ 107 w 375"/>
                <a:gd name="T19" fmla="*/ 535 h 580"/>
                <a:gd name="T20" fmla="*/ 66 w 375"/>
                <a:gd name="T21" fmla="*/ 559 h 580"/>
                <a:gd name="T22" fmla="*/ 49 w 375"/>
                <a:gd name="T23" fmla="*/ 576 h 580"/>
                <a:gd name="T24" fmla="*/ 0 w 375"/>
                <a:gd name="T25" fmla="*/ 576 h 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580"/>
                <a:gd name="T41" fmla="*/ 375 w 375"/>
                <a:gd name="T42" fmla="*/ 580 h 5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580">
                  <a:moveTo>
                    <a:pt x="255" y="0"/>
                  </a:moveTo>
                  <a:cubicBezTo>
                    <a:pt x="260" y="8"/>
                    <a:pt x="265" y="17"/>
                    <a:pt x="271" y="24"/>
                  </a:cubicBezTo>
                  <a:cubicBezTo>
                    <a:pt x="284" y="39"/>
                    <a:pt x="312" y="66"/>
                    <a:pt x="312" y="66"/>
                  </a:cubicBezTo>
                  <a:cubicBezTo>
                    <a:pt x="326" y="104"/>
                    <a:pt x="338" y="110"/>
                    <a:pt x="354" y="156"/>
                  </a:cubicBezTo>
                  <a:cubicBezTo>
                    <a:pt x="360" y="172"/>
                    <a:pt x="370" y="205"/>
                    <a:pt x="370" y="205"/>
                  </a:cubicBezTo>
                  <a:cubicBezTo>
                    <a:pt x="367" y="263"/>
                    <a:pt x="375" y="322"/>
                    <a:pt x="362" y="378"/>
                  </a:cubicBezTo>
                  <a:cubicBezTo>
                    <a:pt x="355" y="410"/>
                    <a:pt x="321" y="420"/>
                    <a:pt x="296" y="428"/>
                  </a:cubicBezTo>
                  <a:cubicBezTo>
                    <a:pt x="280" y="433"/>
                    <a:pt x="247" y="444"/>
                    <a:pt x="247" y="444"/>
                  </a:cubicBezTo>
                  <a:cubicBezTo>
                    <a:pt x="228" y="473"/>
                    <a:pt x="214" y="482"/>
                    <a:pt x="181" y="493"/>
                  </a:cubicBezTo>
                  <a:cubicBezTo>
                    <a:pt x="124" y="531"/>
                    <a:pt x="150" y="519"/>
                    <a:pt x="107" y="535"/>
                  </a:cubicBezTo>
                  <a:cubicBezTo>
                    <a:pt x="60" y="580"/>
                    <a:pt x="124" y="524"/>
                    <a:pt x="66" y="559"/>
                  </a:cubicBezTo>
                  <a:cubicBezTo>
                    <a:pt x="59" y="563"/>
                    <a:pt x="57" y="574"/>
                    <a:pt x="49" y="576"/>
                  </a:cubicBezTo>
                  <a:cubicBezTo>
                    <a:pt x="33" y="580"/>
                    <a:pt x="16" y="576"/>
                    <a:pt x="0" y="57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Line 29"/>
            <p:cNvSpPr>
              <a:spLocks noChangeShapeType="1"/>
            </p:cNvSpPr>
            <p:nvPr/>
          </p:nvSpPr>
          <p:spPr bwMode="auto">
            <a:xfrm>
              <a:off x="2687" y="3371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704" name="Line 30"/>
            <p:cNvSpPr>
              <a:spLocks noChangeShapeType="1"/>
            </p:cNvSpPr>
            <p:nvPr/>
          </p:nvSpPr>
          <p:spPr bwMode="auto">
            <a:xfrm>
              <a:off x="3728" y="3371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705" name="Line 31"/>
            <p:cNvSpPr>
              <a:spLocks noChangeShapeType="1"/>
            </p:cNvSpPr>
            <p:nvPr/>
          </p:nvSpPr>
          <p:spPr bwMode="auto">
            <a:xfrm>
              <a:off x="2687" y="3566"/>
              <a:ext cx="1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2880" y="343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/>
                <a:t>l</a:t>
              </a:r>
              <a:r>
                <a:rPr kumimoji="0" lang="en-US" altLang="en-US" baseline="-25000"/>
                <a:t>j</a:t>
              </a:r>
            </a:p>
          </p:txBody>
        </p:sp>
        <p:sp>
          <p:nvSpPr>
            <p:cNvPr id="28707" name="Line 33"/>
            <p:cNvSpPr>
              <a:spLocks noChangeShapeType="1"/>
            </p:cNvSpPr>
            <p:nvPr/>
          </p:nvSpPr>
          <p:spPr bwMode="auto">
            <a:xfrm flipH="1" flipV="1">
              <a:off x="3227" y="2036"/>
              <a:ext cx="231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708" name="Text Box 34"/>
            <p:cNvSpPr txBox="1">
              <a:spLocks noChangeArrowheads="1"/>
            </p:cNvSpPr>
            <p:nvPr/>
          </p:nvSpPr>
          <p:spPr bwMode="auto">
            <a:xfrm>
              <a:off x="3381" y="1971"/>
              <a:ext cx="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en-US">
                  <a:latin typeface="Symbol" panose="05050102010706020507" pitchFamily="18" charset="2"/>
                </a:rPr>
                <a:t>w</a:t>
              </a:r>
            </a:p>
          </p:txBody>
        </p:sp>
      </p:grpSp>
      <p:sp>
        <p:nvSpPr>
          <p:cNvPr id="28676" name="Text Box 35"/>
          <p:cNvSpPr txBox="1">
            <a:spLocks noChangeArrowheads="1"/>
          </p:cNvSpPr>
          <p:nvPr/>
        </p:nvSpPr>
        <p:spPr bwMode="auto">
          <a:xfrm>
            <a:off x="318180" y="1225518"/>
            <a:ext cx="548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dirty="0" err="1"/>
              <a:t>t</a:t>
            </a:r>
            <a:r>
              <a:rPr kumimoji="0" lang="en-US" altLang="en-US" baseline="-25000" dirty="0" err="1"/>
              <a:t>j</a:t>
            </a:r>
            <a:r>
              <a:rPr kumimoji="0" lang="en-US" altLang="en-US" dirty="0"/>
              <a:t> : Time taken bye the jet to travel </a:t>
            </a:r>
            <a:r>
              <a:rPr kumimoji="0" lang="en-US" altLang="en-US" dirty="0" err="1"/>
              <a:t>l</a:t>
            </a:r>
            <a:r>
              <a:rPr kumimoji="0" lang="en-US" altLang="en-US" baseline="-25000" dirty="0" err="1"/>
              <a:t>j</a:t>
            </a:r>
            <a:endParaRPr kumimoji="0" lang="en-US" altLang="en-US" baseline="-25000" dirty="0"/>
          </a:p>
          <a:p>
            <a:pPr eaLnBrk="1" hangingPunct="1">
              <a:spcBef>
                <a:spcPct val="50000"/>
              </a:spcBef>
            </a:pPr>
            <a:r>
              <a:rPr kumimoji="0" lang="en-US" altLang="en-US" dirty="0" err="1"/>
              <a:t>t</a:t>
            </a:r>
            <a:r>
              <a:rPr kumimoji="0" lang="en-US" altLang="en-US" baseline="-25000" dirty="0" err="1"/>
              <a:t>b</a:t>
            </a:r>
            <a:r>
              <a:rPr kumimoji="0" lang="en-US" altLang="en-US" dirty="0"/>
              <a:t>: Time taken by first bucket to </a:t>
            </a:r>
            <a:r>
              <a:rPr kumimoji="0" lang="en-US" altLang="en-US" dirty="0" smtClean="0"/>
              <a:t>travel</a:t>
            </a:r>
            <a:endParaRPr kumimoji="0" lang="en-US" altLang="en-US" dirty="0"/>
          </a:p>
        </p:txBody>
      </p:sp>
      <p:sp>
        <p:nvSpPr>
          <p:cNvPr id="28677" name="Text Box 36"/>
          <p:cNvSpPr txBox="1">
            <a:spLocks noChangeArrowheads="1"/>
          </p:cNvSpPr>
          <p:nvPr/>
        </p:nvSpPr>
        <p:spPr bwMode="auto">
          <a:xfrm>
            <a:off x="1905000" y="5943600"/>
            <a:ext cx="319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en-US" altLang="en-US"/>
              <a:t>For better working t</a:t>
            </a:r>
            <a:r>
              <a:rPr kumimoji="0" lang="en-US" altLang="en-US" baseline="-25000"/>
              <a:t>j</a:t>
            </a:r>
            <a:r>
              <a:rPr kumimoji="0" lang="en-US" altLang="en-US"/>
              <a:t> &lt; t</a:t>
            </a:r>
            <a:r>
              <a:rPr kumimoji="0" lang="en-US" altLang="en-US" baseline="-25000"/>
              <a:t>b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1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2800" smtClean="0"/>
              <a:t>Classification Hydro Power Plants : Capacity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164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Large- hydro More than 100 MW and usually feeding into a large electricity grid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Medium-hydro 15 - 100 MW - usually feeding a grid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Small-hydro 1 - 15 MW - usually feeding into a grid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Mini-hydro Above 100 kW, but below 1 MW; either stand alone schemes or more often feeding into the grid Micro-hydro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5kW up to 100 kW; usually provided power for a small community or rural industry in remote areas away from the grid.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Pico-hydro From a few hundred watts up to 5kW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24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609600" y="990600"/>
            <a:ext cx="7391400" cy="4876800"/>
            <a:chOff x="384" y="624"/>
            <a:chExt cx="4656" cy="3072"/>
          </a:xfrm>
        </p:grpSpPr>
        <p:pic>
          <p:nvPicPr>
            <p:cNvPr id="82950" name="Picture 6" descr="Micropowerplante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24"/>
              <a:ext cx="4656" cy="3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3744" y="3072"/>
              <a:ext cx="105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smtClean="0"/>
              <a:t>Layout of a Typical Micro/Pico Hydro Scheme</a:t>
            </a:r>
            <a:r>
              <a:rPr lang="en-US" altLang="en-US" sz="4000" smtClean="0"/>
              <a:t> </a:t>
            </a: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533400" y="2590800"/>
            <a:ext cx="22860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1981200" y="1905000"/>
            <a:ext cx="22860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 rot="1720322">
            <a:off x="1868488" y="3270250"/>
            <a:ext cx="2335212" cy="1228725"/>
          </a:xfrm>
          <a:prstGeom prst="parallelogram">
            <a:avLst>
              <a:gd name="adj" fmla="val 4751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907581">
            <a:off x="2667000" y="1981200"/>
            <a:ext cx="4516438" cy="1447800"/>
          </a:xfrm>
          <a:prstGeom prst="parallelogram">
            <a:avLst>
              <a:gd name="adj" fmla="val 77988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907581">
            <a:off x="2133600" y="2514600"/>
            <a:ext cx="4516438" cy="1447800"/>
          </a:xfrm>
          <a:prstGeom prst="parallelogram">
            <a:avLst>
              <a:gd name="adj" fmla="val 77988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927725" y="4918075"/>
            <a:ext cx="202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A Rural Set-up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457200" y="46482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990600" y="51054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457200" y="20574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1447800" y="1752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2590800" y="99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6172200" y="9144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6858000" y="3505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 rot="1720322">
            <a:off x="1152525" y="2952750"/>
            <a:ext cx="1666875" cy="927100"/>
          </a:xfrm>
          <a:prstGeom prst="parallelogram">
            <a:avLst>
              <a:gd name="adj" fmla="val 4494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82970" name="Picture 2" descr="C:\Documents and Settings\PMVSUBBARAO\My Documents\My Pictures\baijro_pics\PIC0000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2264"/>
            <a:ext cx="671988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74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Samantara akSha-rekhA Jhal Chakra</a:t>
            </a:r>
          </a:p>
        </p:txBody>
      </p:sp>
      <p:graphicFrame>
        <p:nvGraphicFramePr>
          <p:cNvPr id="19558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28600" y="1066800"/>
          <a:ext cx="8610600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95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610600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39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>
            <p:extLst/>
          </p:nvPr>
        </p:nvGraphicFramePr>
        <p:xfrm>
          <a:off x="152400" y="215219"/>
          <a:ext cx="86868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Slide" r:id="rId3" imgW="4177392" imgH="3131752" progId="PowerPoint.Slide.8">
                  <p:embed/>
                </p:oleObj>
              </mc:Choice>
              <mc:Fallback>
                <p:oleObj name="Slide" r:id="rId3" imgW="4177392" imgH="3131752" progId="PowerPoint.Slide.8">
                  <p:embed/>
                  <p:pic>
                    <p:nvPicPr>
                      <p:cNvPr id="197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5219"/>
                        <a:ext cx="8686800" cy="651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1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920" y="191879"/>
            <a:ext cx="5520195" cy="63159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First Exposure to Rural Needs: Native Energy System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44463" y="1030288"/>
            <a:ext cx="876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2"/>
                </a:solidFill>
                <a:latin typeface="Tahoma" panose="020B0604030504040204" pitchFamily="34" charset="0"/>
              </a:rPr>
              <a:t> Shri </a:t>
            </a:r>
            <a:r>
              <a:rPr lang="en-US" sz="2400">
                <a:solidFill>
                  <a:schemeClr val="tx2"/>
                </a:solidFill>
              </a:rPr>
              <a:t>Mangal Singh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Water Wheel on River Sajnam, Bhailoni Lod Village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Lalitpur Dist.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lum bright="-32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7" y="2273719"/>
            <a:ext cx="52578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87688"/>
            <a:ext cx="5334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4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57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93376"/>
            <a:ext cx="7654197" cy="54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02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Photograph of </a:t>
            </a:r>
            <a:r>
              <a:rPr lang="en-US" sz="2800" dirty="0" err="1" smtClean="0"/>
              <a:t>Mangal</a:t>
            </a:r>
            <a:r>
              <a:rPr lang="en-US" sz="2800" dirty="0" smtClean="0"/>
              <a:t> Turbine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67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1" y="1039811"/>
            <a:ext cx="7796933" cy="58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-1"/>
            <a:ext cx="9144000" cy="6858001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itle 1"/>
          <p:cNvSpPr txBox="1">
            <a:spLocks/>
          </p:cNvSpPr>
          <p:nvPr/>
        </p:nvSpPr>
        <p:spPr>
          <a:xfrm>
            <a:off x="628650" y="365126"/>
            <a:ext cx="7886700" cy="6340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mtClean="0"/>
              <a:t>Photograph of Mangal Turbine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8228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WINNT\Profiles\virendra\Desktop\Turbin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050"/>
            <a:ext cx="8001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724150" y="2043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-1"/>
            <a:ext cx="9144000" cy="6858001"/>
            <a:chOff x="0" y="0"/>
            <a:chExt cx="9144000" cy="6858000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628650" y="365126"/>
            <a:ext cx="7886700" cy="6340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mtClean="0"/>
              <a:t>Photograph of Mangal Turbine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779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1846</TotalTime>
  <Words>592</Words>
  <Application>Microsoft Office PowerPoint</Application>
  <PresentationFormat>On-screen Show (4:3)</PresentationFormat>
  <Paragraphs>90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CommercialScript BT</vt:lpstr>
      <vt:lpstr>Edwardian Script ITC</vt:lpstr>
      <vt:lpstr>Symbol</vt:lpstr>
      <vt:lpstr>Tahoma</vt:lpstr>
      <vt:lpstr>Tempus Sans ITC</vt:lpstr>
      <vt:lpstr>Times New Roman</vt:lpstr>
      <vt:lpstr>Office Theme</vt:lpstr>
      <vt:lpstr>Slide</vt:lpstr>
      <vt:lpstr>Equation</vt:lpstr>
      <vt:lpstr>PowerPoint Presentation</vt:lpstr>
      <vt:lpstr>Classification Hydro Power Plants : Capacity</vt:lpstr>
      <vt:lpstr>Layout of a Typical Micro/Pico Hydro Scheme </vt:lpstr>
      <vt:lpstr>Samantara akSha-rekhA Jhal Chakra</vt:lpstr>
      <vt:lpstr>PowerPoint Presentation</vt:lpstr>
      <vt:lpstr>My First Exposure to Rural Needs: Native Energy System</vt:lpstr>
      <vt:lpstr>Photograph of Mangal Turbine</vt:lpstr>
      <vt:lpstr>PowerPoint Presentation</vt:lpstr>
      <vt:lpstr>PowerPoint Presentation</vt:lpstr>
      <vt:lpstr>Analysis of the Local Design</vt:lpstr>
      <vt:lpstr>Explanation by Shri Mangal Singh</vt:lpstr>
      <vt:lpstr>My Harsh Reaction</vt:lpstr>
      <vt:lpstr>Site Analysis</vt:lpstr>
      <vt:lpstr>PowerPoint Presentation</vt:lpstr>
      <vt:lpstr>Analysis of the Problem</vt:lpstr>
      <vt:lpstr>PowerPoint Presentation</vt:lpstr>
      <vt:lpstr>Scientific Model of The Turbine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Thochi Seb Rengma</dc:creator>
  <cp:lastModifiedBy>PMV Subbarao</cp:lastModifiedBy>
  <cp:revision>65</cp:revision>
  <dcterms:created xsi:type="dcterms:W3CDTF">2023-02-17T11:55:14Z</dcterms:created>
  <dcterms:modified xsi:type="dcterms:W3CDTF">2023-03-14T09:32:36Z</dcterms:modified>
</cp:coreProperties>
</file>