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35"/>
  </p:notesMasterIdLst>
  <p:sldIdLst>
    <p:sldId id="442" r:id="rId2"/>
    <p:sldId id="539" r:id="rId3"/>
    <p:sldId id="545" r:id="rId4"/>
    <p:sldId id="546" r:id="rId5"/>
    <p:sldId id="547" r:id="rId6"/>
    <p:sldId id="548" r:id="rId7"/>
    <p:sldId id="549" r:id="rId8"/>
    <p:sldId id="552" r:id="rId9"/>
    <p:sldId id="564" r:id="rId10"/>
    <p:sldId id="565" r:id="rId11"/>
    <p:sldId id="562" r:id="rId12"/>
    <p:sldId id="563" r:id="rId13"/>
    <p:sldId id="566" r:id="rId14"/>
    <p:sldId id="569" r:id="rId15"/>
    <p:sldId id="571" r:id="rId16"/>
    <p:sldId id="572" r:id="rId17"/>
    <p:sldId id="540" r:id="rId18"/>
    <p:sldId id="573" r:id="rId19"/>
    <p:sldId id="574" r:id="rId20"/>
    <p:sldId id="575" r:id="rId21"/>
    <p:sldId id="577" r:id="rId22"/>
    <p:sldId id="542" r:id="rId23"/>
    <p:sldId id="543" r:id="rId24"/>
    <p:sldId id="576" r:id="rId25"/>
    <p:sldId id="578" r:id="rId26"/>
    <p:sldId id="488" r:id="rId27"/>
    <p:sldId id="491" r:id="rId28"/>
    <p:sldId id="492" r:id="rId29"/>
    <p:sldId id="494" r:id="rId30"/>
    <p:sldId id="495" r:id="rId31"/>
    <p:sldId id="496" r:id="rId32"/>
    <p:sldId id="497" r:id="rId33"/>
    <p:sldId id="49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7" d="100"/>
          <a:sy n="107" d="100"/>
        </p:scale>
        <p:origin x="648" y="48"/>
      </p:cViewPr>
      <p:guideLst/>
    </p:cSldViewPr>
  </p:slideViewPr>
  <p:notesTextViewPr>
    <p:cViewPr>
      <p:scale>
        <a:sx n="1" d="1"/>
        <a:sy n="1" d="1"/>
      </p:scale>
      <p:origin x="0" y="0"/>
    </p:cViewPr>
  </p:notesTextViewPr>
  <p:sorterViewPr>
    <p:cViewPr>
      <p:scale>
        <a:sx n="100" d="100"/>
        <a:sy n="100" d="100"/>
      </p:scale>
      <p:origin x="0" y="-516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5:34:05.908"/>
    </inkml:context>
    <inkml:brush xml:id="br0">
      <inkml:brushProperty name="width" value="0.05292" units="cm"/>
      <inkml:brushProperty name="height" value="0.05292" units="cm"/>
      <inkml:brushProperty name="color" value="#FF0000"/>
    </inkml:brush>
  </inkml:definitions>
  <inkml:trace contextRef="#ctx0" brushRef="#br0">8283 5569 238 0,'0'0'0'0</inkml:trace>
  <inkml:trace contextRef="#ctx0" brushRef="#br0" timeOffset="1080.9156">8307 5413 1105 0,'0'0'24'0,"0"0"4"0,0-5 2 0,0-3 2 0,0 0-32 0,3 0 0 0,0-2 0 0,-3 2 0 0,3 2 36 16,0-1 0-16,0-1 0 0,0 2 0 0,-3-2-8 0,3 0-2 16,-3 0 0-16,3 1 0 0,3-1-10 0,-3 2-1 15,0-2-1-15,-3 0 0 16,3 3-14-16,0 0 8 0,0-3-8 0,0 0 0 0,0 3 23 16,0-1-2-16,-3-2 0 0,3 3 0 0,-3 0 9 0,3-3 2 15,0 3 0-15,0-1 0 0,-1 1 2 0,-2 0 1 16,0 5 0-16,3-3 0 0,0-2-8 0,-3 5-2 15,0 0 0-15,0 0 0 0,0 0-25 0,0 0 0 16,0 0 0-16,0 0 0 0,0 0 0 0,0 0 0 16,0 0 0-16,-3 5 0 0,0 0 0 0,3 3 0 15,-2 0 0-15,-1 0 0 0,3 3 0 0,-3-3 0 16,3 2 0-16,0 4 0 0,-3-1 0 0,3-3 0 0,0 4 0 16,0 1 0-16,0 4 0 0,-3 0 15 0,3-1-4 15,-3 1-1-15,3 2-10 0,0 3 0 0,-3-3 0 16,0 3 0-16,0 2 0 0,0 3 8 0,0 0-8 15,0 3 8-15,0-3-8 0,0 5 0 0,3 1 0 16,-3-1 0-16,0 3 0 0,0 0 0 0,0-2 0 16,3 2 0-16,-3 2 0 0,0 4 0 0,3-6-9 0,0 3 9 15,3-1 0-15,-3 1 0 0,0 0 0 0,3 2 9 16,-3-5-9-16,3 5 0 0,0 1 0 0,0-4 0 16,3 4 0-16,-3-1 0 0,0 3 0 0,3 0 0 15,-3 0 0-15,3 3 0 0,-3-1 0 0,3 3-11 16,-3 1 11-16,2-1 0 0,-2 3 0 0,0-3-8 15,3 3 8-15,0 3 8 0,0-3-8 0,0 2 11 16,0-2-11-16,0 0 0 0,-3 5 0 0,0-5-11 0,3 0 11 16,0 0 0-16,0 2 8 0,-3-2-8 15,3 0 0-15,0 0 0 0,0 3 0 0,0-3-8 16,-3 2 8-16,3-2 0 0,0 3 8 0,0-3-8 0,0 0 10 16,-1 2-2-16,-2 1-8 0,3-1 12 0,-3-2 3 15,3 3 0-15,-3-1 0 0,3 1 0 0,-3 5-15 0,-3-3 11 16,3 3-11-16,-3 0 10 0,3-1-10 15,-3 4 0-15,0-1 0 0,-3 1 0 0,3-1 0 0,-3 4 0 16,0-4 0-16,-3 1 8 0,6-1-8 0,-3 1 0 16,0-4 0-16,0 4 0 0,0-1 8 0,0 4-8 15,3-7 8-15,-3 7-8 0,3-7 24 0,0 4 0 16,0 5 0-16,3-3 0 0,-3 0-12 0,0 3-2 16,3 0-1-16,-3-1 0 0,3 4-9 0,0-6 8 0,-3 0-8 15,3 0 8-15,0 3-8 0,0-3 10 0,3 0-10 16,-3 3 10-16,3-3 3 0,-3 0 1 0,3 1 0 15,0-1 0-15,-3 3 8 0,0-1 2 0,3-1 0 16,-3-1 0-16,3-3-24 0,-3 3 0 0,0 0 0 16,3 1 8-16,-3-1-8 0,0-5-8 0,3 2 8 15,-3-2-12-15,0 0 12 0,0 0 9 0,0 0-1 0,0-6-8 16,3 3 0-16,0 0 0 0,2 1 0 0,-5-1 0 16,3 5 0-16,0-2 0 0,0 0 8 0,0 0-8 15,0 2 9-15,0 1-1 0,3-1-8 0,-3 1 12 16,3 5-12-16,-3-3 0 0,0 0 0 0,0 0-10 15,0 3 10-15,0-3 0 0,0 3 0 0,0 0 0 16,0 2 0-16,3 1 0 0,-4-1 8 0,1-2-8 16,3 0 8-16,-3-1-8 0,0 4 8 0,0-3-8 15,3-1 0-15,-3-1 0 0,0-1 0 0,0 3 0 0,-3-3 0 16,0 2 0-16,0 4 0 0,0-3 0 0,-3-1 0 16,0-1 0-16,0 1 0 0,0 1 0 0,0 0 18 15,0 0-1-15,3 0 0 0,-3-6 0 0,0 1 21 16,0 2 4-16,3 0 1 0,-3 0 0 0,3-5-28 0,0 0-6 15,0-3-1-15,0 0 0 0,0-2-8 0,0-1 10 16,0-4-10-16,0-1 10 0,3-3-10 16,-3-2 0-16,0 0 0 0,0-2 0 0,0-4 0 15,-1 4 0-15,1-4 0 0,0-2 0 0,-3-2 0 0,3-3 0 16,-3-1 0-16,0-2 0 0,0-5-11 0,0 0 3 0,0 0 0 16,3-3 0-1,-3-2-27-15,0-1-5 0,0-5 0 0,0 1-1 16,0-1-123-16,-3-5-25 0,3-8-5 0</inkml:trace>
  <inkml:trace contextRef="#ctx0" brushRef="#br0" timeOffset="3436.3022">8745 5260 1454 0,'0'-8'32'0,"0"3"6"0,0-1 2 0,0-2 1 0,3 1-33 0,0 1-8 0,-3 1 0 0,3 0 0 16,2-3 0-16,-2 0-17 0,3 5 4 0,-3-5 1 16,0 6-22-16,-3-4-4 0,3 1-1 0,-3 5 0 15,0-5 22-15,0 2 4 0,-3-2 1 0,3 5 0 16,0-3 12-16,0 3 16 0,0-8-3 0,0 8-1 0,0 0 32 16,0 0 5-16,0 0 2 0,0 0 0 0,-3-2-17 0,3 2-3 15,0 0-1-15,0 0 0 0,0 0-30 0,0 0 0 16,9 0 0-16,0 2 0 0,3 1 0 0,0 2 8 15,3 0-8-15,3 1 0 0,3 2 0 0,2-3 9 16,1 3-9-16,6 0 8 0,3-3-8 0,2 3 0 16,4-3 0-16,6 3 0 0,-4-2 0 0,7-1 8 15,3-3-8-15,5 4 8 0,1-6-8 0,8 2 0 16,1-2 0-16,5 0-11 0,4 0 11 0,2-2 0 16,6-1 8-16,1 0-8 0,5-2 0 0,3 0 0 15,7 0 0-15,2-1 0 0,3-2 0 0,0 0 0 16,3 3 0-16,3-5 0 0,0 2 8 0,1 0-8 0,5-3 8 15,0 3-8-15,6 0 0 0,6 3 0 0,3-3 0 16,0 0 0-16,3 0 0 0,3 0 0 16,0-2 0-16,-1 2 0 0,1 5 0 0,3-5 0 0,0 3 0 15,0-3 0-15,3 0 0 0,0 3 0 0,0-1 0 0,0-2 0 16,2 0 12-16,-5 1 0 0,3 4 1 0,-6-5 0 16,0 0 2-16,3 5 0 0,0-2 0 0,-3 0 0 15,3-1 8-15,0 4 1 0,2-3 1 0,-2 2 0 16,-3-2-25-16,-3 2 0 0,0 0 0 0,0 1 0 15,-3-1 0-15,-3 0 0 0,0 1 0 0,-3-1 0 16,-3 0 0-16,-3 1 0 0,-3 2 0 0,-3 0 0 16,0 0 0-16,-5 0 13 0,-1 0-3 0,-6 0-1 15,-3 2 1-15,-3 1 0 0,1 0 0 0,-7-1 0 16,3 1 14-16,-8 2 2 0,-1 1 1 0,0 2 0 0,-5-1 1 16,-1 4 0-16,1-3 0 0,-7 8 0 0,-3-8-18 15,-2 2-10-15,2-2 12 0,-5 3-12 0,-1 5 21 16,-5 0-2-16,-1 0-1 0,-2 2 0 0,-3-5-10 15,-1 3-8-15,1 3 9 0,-6 2-9 0,-4-3 0 16,-2 4 0-16,0-1 0 0,-1 0 0 0,-5 5 0 0,0 1 8 16,-3 2-8-16,-1 0 0 0,1 0 0 0,-3 3 9 15,0 5-9-15,-1 0 8 0,-2 3 0 0,0-1 0 16,0 6 0-16,-6 0 0 0,3 6 4 0,-1-1 0 16,-2 3 0-16,0 2 0 0,0 1-12 0,0 5 0 15,-3 0-10-15,0 5 10 0,-4 0 0 0,4 5 0 16,0 1 0-16,-3 2 0 0,0 3 12 0,0 5-2 15,3 2 0-15,0 4 0 0,0-1-10 0,0 3 0 0,2 2 0 16,1 1 8-16,0 0-8 0,0 2-11 0,3-3 3 16,0 4 0-16,-6 4 8 0,5-2 0 15,1 0 0-15,0 3 0 0,0-1 0 0,3 3 0 0,-4 1 0 0,-2-1 0 16,0 3 0-16,0 2 0 0,-3 3 0 0,0 3 0 16,0 2 0-16,-6 1 0 0,3-3 0 0,-6 2 0 15,2 0 0-15,-5 1 8 0,0-1-8 0,-3 3 0 16,0-2 0-16,0-1 0 0,0-2 0 0,-3 2 8 15,-3 3-8-15,3-2 0 0,-2-3 0 0,-1-1 0 16,3 1 0-16,-3 0 0 0,3 0 0 0,0-3 8 16,0-5-8-16,3 2 0 0,0-5 0 0,-3 3 0 15,3-3 0-15,0 0 8 0,0 1-8 0,0-6 0 16,0-3 0-16,-3 3 0 0,3-3 0 0,0 3 0 16,0-3 0-16,0-2 0 0,0 2 0 0,-3-5 0 0,3 0 0 15,0-3 0-15,0 0 0 0,-3 1 0 0,3 2 0 16,-3-6 0-16,3-2 0 0,0-2 0 0,0 2 0 15,0-3-8-15,3-2 8 0,-3-3 0 16,0 0 0-16,3-2 0 0,-3-1 0 0,3-2 0 0,-3 0 0 0,3-3 0 16,0-3 0-16,-3 1 0 0,3-1 0 0,-3 1 9 15,0-1-9-15,3-2 10 0,-3 0 3 0,0-3 1 16,0 0 0-16,3 1 0 0,-3-1 0 0,0-3 0 16,0 1 0-16,0-3 0 0,0 0-5 0,0-3-1 15,0 3 0-15,-3-3 0 0,3-2 0 0,0-3-8 16,0 0 12-16,0 0-4 0,-3-6 0 0,0 1-8 0,3-3 12 15,-3 0-4-15,3 0 0 0,-3-2-8 0,3-4 12 16,0 4-4-16,-3-4-8 0,3 1 10 16,0-3-10-16,-3-2 10 0,3-1-10 0,0-2 0 0,0 0 0 15,-3 2 8-15,3-2 1 0,0-3 0 0,0 0 0 16,-3 1 0-16,0-1 3 0,0 0 1 0,0-2 0 0,0-1 0 16,0 1-4-16,-3-1-1 0,0-2 0 0,0 0 0 15,0 0-8-15,-3 0 0 0,0-3 0 0,0-3 0 16,-3 4-24-16,1-1 2 0,-4-3 1 0,0 1 0 15,-3 0 2-15,0-1 1 0,-3 1 0 0,-3-3 0 16,-2 0 18-16,-1 0 0 0,3-3 0 0,-3 0 0 16,0 0-21-16,-2 1-1 0,-1-4 0 0,-3 1 0 15,-3-3 22-15,1 0 0 0,-4-3-9 0,-6 6 9 16,4-3 0-16,-4 3-12 0,0-1 12 0,1-2-10 16,-10 0 10-16,1 3 0 0,-7 0-9 0,1-3 9 0,-4 0-11 15,-2 2 3-15,-1 1 0 0,-5 0 0 0,-10-1-7 16,4 3-1-16,-3 1 0 0,-4 2 0 15,1-3-11-15,-6 0-2 16,-1 1-1-16,-2-1 0 0,0 3 0 0,-4 0 0 0,1-3 0 16,0 3 0-16,-3 0 14 0,-3 3 4 0,-1-4 0 0,1 4 0 0,-3 2 12 0,-3-2 0 15,6 2 0-15,-4 3 0 0,-2-3-12 0,3 0 0 16,0 1 0-16,-6-1 0 0,0 3 12 0,-1 0 16 16,1-3-3-16,0 0-1 0,-3 0-12 0,0 1-10 15,3-4 2-15,-3 3 0 0,0-2 8 0,-3 0 11 16,-1-4-3-16,4 1 0 15,3 0-30-15,3-2-6 0,-3-4-2 0,6 4 0 16,3-6 17-16,-4 0 3 0,4 0 1 0,-3 0 0 0,6-3 9 0,-3 0 0 16,-1-2 0-16,1 0 0 0,6-1 8 0,-3-2 3 0,5 1 1 15,-2-4 0-15,0 0 12 0,3-2 2 0,-4-3 1 16,4 6 0-16,0-4-27 0,3 1 0 16,-1 3 0-16,4-4 0 0,0 4 0 0,2-3 0 0,1 2-14 15,0-2 5-15,-1 2 9 0,1-2 0 0,0 2 8 16,2-2-8-16,1 3 17 0,2-1-1 0,-2 0 0 0,3-2 0 15,5 3-3-15,1-4-1 0,-1 4 0 0,1-1 0 16,2-2 12-16,1 2 3 0,0 1 0 0,2-1 0 16,1-2-12-16,-4 0-3 0,1 2 0 0,2-2 0 15,1 5-12-15,2-5 0 0,1 0 0 0,-1 5 0 16,-2 0 0-16,5 0 0 0,1 2 8 0,-1 1-8 16,4-3 15-16,-1 3 0 0,0-3 0 0,4 0 0 15,-1 3-15-15,4 2 8 0,2 0-8 0,-3 3 0 0,10-5 16 16,-4 3-2-16,0-1-1 0,4 0 0 0,-1-2 24 15,3 2 5-15,1 6 1 0,2-3 0 0,3 0-24 16,1 0-5-16,2 0-1 0,0 0 0 0,3-5-4 0,3 5-1 16,1 0 0-16,-1 0 0 0,0-3 20 15,3 0 3-15,0 3 1 0,3 0 0 0,-2 0-32 0,5 0 0 16,-3-2 0-16,3 2 0 0,-3 0 0 16,3-3 0-16,0 0 0 0,0 1 0 0,4 2 0 0,-4 0 0 15,3-6 0-15,0 4 0 0,3 2 0 0,-3 0 0 16,3 0 0-16,3 0 0 0,0 0 12 0,6 0-3 15,-6 0-1-15,6 0 0 0,-6 0-8 0,6 0 8 0,0 0-8 0,0 0 8 16,0 0-8-16,-3 0 0 0,3 0 0 16,0 0 0-16,0 0 0 0,-6 0 0 0,6 0 0 15,0 0-11-15,-6 2 3 0,6-2 0 0,-6 3 0 16,6-3 0 0,0 0-29-16,-6 3-6 0,6-3-1 0,-5 2 0 15,-1-2-89-15,6 0-19 0,0 0-3 0</inkml:trace>
  <inkml:trace contextRef="#ctx0" brushRef="#br0" timeOffset="6115.9672">4101 12832 1681 0,'0'0'36'0,"0"0"8"0,0 0 2 0,-9 0 2 0,0-2-38 0,3 2-10 0,6 0 0 0,0 0 0 15,-6 0 40-15,6 0 5 0,0 0 2 0,-6 0 0 16,6 0-38-16,0 0-9 0,0 0 0 0,-6 0 0 16,6 0 0-16,-5 2 0 0,5-2 0 0,0 0 0 15,-6-2 0-15,6 2 8 0,0 0-8 0,0 0 8 16,0 0 10-16,-3-6 2 0,0-2 0 0,0 0 0 16,6 1-2-16,0 1 0 0,0 1 0 0,0 0 0 15,0-3 1-15,2 2 0 0,1 4 0 0,0-3 0 16,0 2-9-16,0 0-2 0,0 1 0 0,3-1 0 15,-3 3-8-15,0 0 0 0,3-3 0 0,-3 9 0 0,3-1 0 16,-3 0 0-16,0 0 0 0,0 1 0 16,3-1 0-16,-3 6 0 0,3 2 0 0,-3 0 0 0,-1 3 0 15,-2 0 0-15,3 0 0 0,0 0 0 0,-3-1 0 16,0 4 0-16,0-3 0 0,0 0 0 0,0 0 16 0,0-1-3 16,0 1 0-16,-3-2 0 0,3-1 1 15,0 3 0-15,-3 2 0 0,3-7 0 0,-3-3 2 0,3 0 0 16,-3 0 0-16,0-3 0 0,0 0-16 0,0 3 0 15,0-3 0-15,0-5 0 0,0 0 12 0,0 0-4 16,0 0-8-16,0 0 12 0,0 0-12 0,0 0 9 16,0 0-9-16,0 0 8 0,0-2-8 0,6-4 0 15,-6-1 9-15,3-1-9 0,-3 0 0 0,0-3 9 0,3-2-9 16,-3 0 0-16,3-1 0 0,-3 1 0 0,3-5 0 16,3 2 0-16,-3 0 0 0,0 0 0 0,3 0 0 15,-3-2 0-15,3 2 0 0,0 0 0 0,0-3 0 16,3 3-9-16,-3 1 1 0,-1 4 0 0,4 3 0 15,-3-3 0-15,0-2 8 0,0 3-12 0,3-1 12 16,-3 3-12-16,0-2 12 0,0 4 9 0,0-2-1 0,-3 6-8 16,3-4 0-16,-3 4-9 0,3-1-1 0,0 3 0 15,-6 0 10-15,6 0 0 0,-3 5 0 0,3-2 0 16,0 2 0-16,0 1-8 0,-3 2 8 0,0 0 0 16,3-1 0-16,-4 4 0 0,4-3 0 0,-3 3 0 15,3 2 0-15,-6-3 0 0,3 1 0 0,0 0 0 16,-3-1 0-16,0 1 0 0,0-3 0 0,0 0 0 15,0 0 0-15,0-1 0 0,0 1 0 0,-3-2 0 16,3-6 0-16,0 0 8 0,0 0-8 0,0 0 0 16,0 0 0-16,0 0 9 0,0 0-9 0,0 0 0 0,0 0 9 15,0 0-9-15,0 0 0 0,0 0 9 0,0 0 4 16,0 0 1-16,3-6 0 0,-3-2 0 0,3 3-5 0,0-3-1 16,3-2 0-16,0-1 0 0,0-2-8 0,0 2 0 15,3 1 0-15,0 2 8 0,-3 0-8 16,3-3 0-16,-3 3 0 0,3 6 0 0,0-4 0 0,-3 4-11 15,3-4 11-15,-6 4-8 0,5 2 8 0,-2 0 0 16,0 0 0-16,0 0 0 0,-6 0 0 0,3 2 0 16,3 4-8-16,0 2 8 0,0 2 0 0,-3 3 0 15,0 1 0-15,0 2-8 0,-3-1 8 0,3 4 0 16,-3-3 0-16,0 2-8 0,0 3 8 0,-3 1 0 16,3-1 0-16,0 0 0 0,-3-8 0 0,0 3 8 15,3-3-8-15,-3 1 0 0,3-1 0 0,-3-3 0 0,0 1 0 16,0-3 0-16,3 0 0 0,0-8 0 0,0 0 0 15,0 0 0 1,0 0-52-16,0 0-12 0,0 0-3 0,-3-8-581 0,3 0-117 0</inkml:trace>
  <inkml:trace contextRef="#ctx0" brushRef="#br0" timeOffset="6428.5795">4533 12457 2206 0,'0'0'63'0,"-6"-3"13"0,0 0-61 0,0 1-15 0,6 2 0 0,0 0 0 0,0 0 52 0,0 0 7 16,0 0 1-16,-6 0 1 0,6 0-48 0,0 0-13 15,0 0 0-15,0 0 0 0,-6-3 0 0,6 3 0 16,0 0-14-16,0 0 5 15,0 0-14-15,-6-3-2 0,0-2-1 0,3 2 0 16,3 3-2-16,0 0 0 0,0 0 0 0,0 0 0 0,0 0 15 0,0 0 2 16,0 0 1-16,0 0 0 0,0 0 10 0,3 6-12 15,0-1 12-15,3-2-12 0,0-6-6 0,3 3-2 16,3 0 0-16,0-5 0 16,0-3-108-16,0 0-21 0,2-5-5 0,1 2-1 15</inkml:trace>
  <inkml:trace contextRef="#ctx0" brushRef="#br0" timeOffset="7112.3727">5077 12388 1634 0,'0'0'36'0,"0"0"7"0,3 8 1 0,-3 0 3 0,9 0-38 0,-9 5-9 16,6 0 0-16,0 3 0 0,0-3 0 0,0 3 0 16,0 0 0-16,0 0 0 0,0 2 0 0,0-2 0 0,0 3 0 15,0-1 0-15,-3-2 0 0,0 3 12 0,3-1-12 0,-3 3 12 16,0 0-12-16,0 1 0 0,0-1 0 0,3 3 0 15,-3 2 28-15,0 1 6 0,0-4 2 0,3-1 0 16,-6-1-16-16,3-3-4 0,-3 1 0 0,2-1 0 16,1-5-2-16,-3 1-1 0,0-1 0 0,3 0 0 15,-3-2-3-15,3-3-1 0,0 0 0 0,-3-3 0 16,0 3 5-16,0-8 1 0,0 0 0 0,0 0 0 16,0 0 6-16,0 0 2 0,0-5 0 0,0-3 0 15,0 0 9-15,-3-3 1 0,3-2 1 0,-3 0 0 16,0-6 5-16,3 1 1 0,-3-1 0 0,1-2 0 15,2 0 4-15,-3-6 2 0,3 3 0 0,0 1 0 16,0-4-37-16,0 3-9 0,3 1 0 0,-3-1 0 16,2 3-8-16,1-1-4 0,0-1-1 0,3-1 0 15,-3 3 13-15,0-1 0 0,0 1-10 0,3 0 10 16,-3 0 0-16,0 5 0 0,0-2 0 0,0 2 0 0,3 0 8 16,-3 3 7-16,0-1 1 0,-3 1 0 15,3 0-35-15,-3 2-6 0,3 1-2 16,0 2 0-16,-3 0-25 0,3 0-4 0,0 0-2 0,-3 0 0 15,3 3-52-15,0-1-10 0,3 1-3 0,-6 5 0 16,3-2-90-16,-3 2-19 0</inkml:trace>
  <inkml:trace contextRef="#ctx0" brushRef="#br0" timeOffset="7834.8542">5723 12787 1602 0,'0'0'35'0,"0"0"7"0,0 0 2 0,0 0 1 0,0 0-36 0,0 0-9 15,0 0 0-15,0 0 0 0,0 0-16 0,0 0-4 16,0 0-2-16,-3 6 0 0,-3-1 2 0,6-5 0 16,0 0 0-16,-3 5 0 0,3-5 20 0,0 0 8 15,-3 5 0-15,1 1 0 0,2-6 28 0,0 0 4 16,0 0 2-16,0 0 0 0,0 0 9 0,0 0 1 16,0 0 1-16,0 0 0 0,-6 5-17 0,6-5-4 15,0 0-1-15,0 0 0 0,0 0-6 0,-3 5-1 0,-3 1 0 16,6-6 0-16,0 0-24 0,0 0 0 0,0 0 0 0,-3 5 0 15,-3 0 11-15,3 1 0 0,3-6 0 0,-3 7 0 16,0 1-1-16,0 0 0 0,3 0 0 0,-3-2 0 16,0 2 7-16,3-1 2 0,0 4 0 0,0 2 0 15,0-2-5-15,0 2-1 0,0 3 0 0,0-3 0 16,0 3-13-16,0 0 0 0,3 0 0 0,0 0 0 16,-3 0 9-16,0-3 6 0,0 0 1 0,0 0 0 15,0 0-16-15,0 1 0 0,0-4-9 0,0 1 9 16,0-3 0-16,0 0 8 0,0-8 1 0,0 0 0 15,0 5-9-15,0-5 12 0,0 0-12 0,0 0 12 16,0 0-12-16,0 0 0 0,0 0-12 0,0 0 12 16,0 0-12-16,0 0 12 0,6-3-12 0,0 3 12 15,0-2-25-15,0 2 2 0,0 0 1 0,0 0 0 16,-1-6 8-16,1 1 2 0,0 3 0 0,0-4 0 16,3 4-16-16,-3-4-2 15,3 1-1-15,0 2 0 0,0 1-49 0,0-4-11 0,0 1-1 0,3-3-1 16,0 0-3-16,0 0 0 0,-1 6 0 0,4-6-555 15</inkml:trace>
  <inkml:trace contextRef="#ctx0" brushRef="#br0" timeOffset="8278.8797">5914 12536 2037 0,'0'0'44'0,"0"0"10"0,0 0 2 0,0 0 2 0,0 0-46 0,0 0-12 0,0 0 0 0,0 0 0 15,0 0 0-15,0 0-11 0,-6 0 3 0,3-3 0 16,3 3-12-16,-6-2-3 0,0-4 0 0,0 1 0 16,-3 0 15-16,3 0 8 0,0-3-10 0,3 2 10 15,3 6 0-15,-3-5 15 0,-3 0-2 0,3-1 0 16,0 4 0-16,3 2 0 0,-3-6 0 0,3 6 0 0,-3-2-5 16,3 2 0-16,0 0-8 0,0 0 12 0,0 0-12 15,0 0 11-15,0 0-11 0,0 0 10 0,0 0-10 0,0 0 0 16,-6 8 0-16,3 0 0 0,1 2-10 0,2 1-1 15,0-3 0-15,0 0 0 0,-3 2-2 0,6-4-1 16,-3-1 0-16,0-5 0 0,0 5-1 0,0-5 0 16,0 0 0-16,0 0 0 15,0 0-9-15,5 3-3 0,-5-3 0 0,3 0-519 16,0-3-104-16</inkml:trace>
  <inkml:trace contextRef="#ctx0" brushRef="#br0" timeOffset="11243.768">21091 14282 1782 0,'0'0'39'0,"0"0"8"0,0 0 1 0,0 0 3 0,-6 0-41 0,6 0-10 16,0 0 0-16,0 0 0 0,-6-2 74 0,6 2 13 15,0 0 2-15,0 0 1 0,0 0-38 0,0 0-8 16,-5 0-2-16,5 0 0 0,0 0-18 0,0 0-4 16,0 0-1-16,0 0 0 0,0 0-4 0,0 0-1 0,0 0 0 15,2-6 0-15,1 1-14 0,3 0 0 16,-3 2-9-16,3 0 9 0,0 1-13 0,0-1 3 0,6-2 1 0,-3 5 0 16,3-3 9-16,3 1 0 0,-3 2-9 0,3-3 9 15,0 3 0-15,2 0 0 0,4 0 0 0,0-3 0 16,0 3 0-16,3-2 0 0,3 2 0 15,2 0 0-15,1-3 0 0,3 3 0 0,2 0 0 16,4 0 0-16,3 0 0 0,0 0 0 0,-1-3 0 0,4 1 0 16,0 2 0-16,2 0 0 0,-2-3 0 0,2 3 0 15,1-5 0-15,0 2 0 0,-1 0 0 0,-2 1 0 16,0-4 0-16,-4 4 0 0,1-1 0 0,0-2 0 16,-1 2 0-16,1-2 0 0,-3 2 0 0,-4-2 0 15,1 2 0-15,-3 1 0 0,-3-4 0 0,-1 4 0 16,-2-1 0-16,0 1 0 0,-6-4 0 0,0 1 0 15,-1 0-28-15,-2-1 1 16,0-2 1-16,-3 0 0 0,-3 1-124 0,0-1-25 16,-3 0-5-16,-3-6 0 0</inkml:trace>
  <inkml:trace contextRef="#ctx0" brushRef="#br0" timeOffset="11577.4608">22333 13896 2023 0,'0'0'44'0,"-3"5"10"0,0 1 2 0,3 1 0 0,0 1-44 0,0 0-12 0,6 3 0 15,0-3 0-15,-1 2 16 0,7-2 0 0,0 0 1 0,3 3 0 16,6-6-17-16,3 0 10 0,-3-2-10 0,2 0 8 16,4-1-8-16,0 1 0 0,0 0 0 0,0-3-11 15,2 0-8-15,-2 2-1 0,3-2-1 0,-6 0 0 16,0 0 1-16,-1 6 0 0,1-4 0 0,-3 6 0 15,-3-2 20-15,0 4 0 0,0 1 0 16,-6-1 0-16,-4 1 0 0,-5 5 0 0,0-3 8 0,-6 3-8 16,0 0 27-16,-5 2 0 0,-1 1 0 0,-6 2 0 15,-3-3-4-15,0 4-1 0,-3-4 0 0,-3 3 0 16,1 0-10-16,-1-2-3 0,0 2 0 0,0-2 0 16,0-3-9-16,0-1 0 0,-2 1-12 0,-1 0 12 15,3-3-51 1,-3 1-2-16,1-4-1 0,-1 3-844 0</inkml:trace>
  <inkml:trace contextRef="#ctx0" brushRef="#br0" timeOffset="13047.4605">20398 12253 1335 0,'0'0'29'0,"0"0"7"0,0 0 0 0,0 0 2 0,0 0-30 0,0 0-8 0,0 0 0 0,0 0 0 16,0 0 0-16,0 0 0 0,0 0 0 0,0 0 0 15,0 0 0-15,0 0 0 0,0 0 0 0,0 0 0 16,0 0 0-16,0 0 0 0,0 0 9 0,0 0-9 15,0 0 55-15,0 0 4 0,0 0 1 0,0 0 0 16,0 0-4-16,3 0-1 0,0-5 0 0,-3 5 0 16,6-3 10-16,0-2 3 0,0 2 0 0,0-2 0 15,-3-1-14-15,3 1-2 0,-1 0-1 0,4 0 0 0,0-1-23 16,0 1-4-16,0-3 0 0,0 3-1 0,3-1-23 16,-3 1 8-16,3 0-8 0,0 2 0 0,-3 1 0 15,3-4 0-15,0 6 0 0,-4 0 0 0,4 0 0 16,0 0 0-16,0 3-9 0,0 0 9 0,-3 2 0 15,3-3 0-15,-3 6 0 0,3 3 0 0,-3 0 0 0,0-1 0 16,0 1 0-16,-1-1 0 0,-2 4-10 0,0-4 10 16,0 3-13-16,-3 1 5 0,0-4 8 0,0 1 0 15,3-1 8-15,-3-2-8 0,-3 0 0 0,3-2 0 16,0 1 0-16,-3-1-8 0,0-6 8 0,3 5 0 16,-3-5 0-16,0 0 0 0,0 0 0 0,0 0 8 0,0 0-8 0,0 0 8 15,0 0-8-15,0 0-10 0,0 0 10 16,0 0-13-16,0 0 13 0,3-3 8 15,0-2 0-15,0 0-8 0,0-3 13 0,-3-3-4 0,3 1-1 16,-3-1 0-16,3 1-8 0,-3-1 0 16,0-2 0-16,0 0 0 0,3 2 0 0,0-2 0 0,0-1 0 15,0 4 0-15,3-3 0 0,-3-1 0 0,3 1 0 0,-3 0 0 16,3 2 0-16,3-2 0 0,-3 3 0 0,0 2 0 16,-1 0-10-16,4-3-4 0,-3 6-1 15,3 0 0-15,-3-1 15 0,0 1 8 0,0 2 0 0,0 1-8 16,0-1 0-16,-3 0 0 0,3 3 0 0,0 3 0 15,-3 0-11-15,-3-3-9 0,3 5-1 0,0 3-1 16,0 2-1-16,0-2 0 0,-3 6 0 0,-3-4 0 16,3 3-2-16,-3 1-1 15,0-1 0-15,-3-3 0 0,0 4 12 0,0-4 2 0,0 1 1 0,0-3 0 16,3 2 23-16,-3-2 5 0,3-2 1 0,0 2 0 0,3-8-18 16,0 0 0-16,0 0 0 0,0 0 0 0,0 0 14 15,0 0 2-15,0 0 1 0,3-3 0 0,3 0-1 16,3 1 0-16,-3-4 0 0,3 1 0 0,0 0-6 15,0-3-2-15,3 3 0 0,-3-1 0 0,0-2-8 16,3 0 0-16,-4 6 0 0,1-4 0 0,0 4 0 0,-3-4 0 16,3 6 0-16,-3-2 0 0,3 2 0 15,-3 0 0-15,0 0 0 0,0 0 0 0,-6 0 0 0,0 0 0 16,3 2-11-16,-3-2 11 0,0 0-9 0,3 3 9 16,0 2-10-16,-3-5 10 0,0 6-14 0,0-6 3 15,0 8 1-15,0-3 0 0,0 0 10 0,-3 3-8 0,0 0 8 16,3 0-8-16,-3 0 8 0,0 3 0 0,0-1 0 15,0 1 0-15,0 2 0 0,-3-2-8 0,3 2 8 16,0 0 0-16,-3 0 0 0,3 0 0 0,-3-2 0 16,0 0 0-16,3-1 0 0,0 1 0 0,0-1 0 0,0-2 0 15,0-2 0-15,3-6-8 0,0 0 8 0,0 0 0 32,0 0-85-32,0 0-12 0,0 0-3 0</inkml:trace>
  <inkml:trace contextRef="#ctx0" brushRef="#br0" timeOffset="13426.3129">20681 11795 2055 0,'0'0'45'0,"0"0"10"0,0 0 1 0,0 0 2 15,0 0-46-15,0 0-12 0,0 0 0 0,0 0 0 0,0 0-15 0,0 0-5 16,0 0 0-16,0 0-1 16,0 0-43-16,0 0-9 0,0 0-2 0,-3 8 0 15,3-8 3-15,0 5 0 0,0-5 0 0,0 0 0 0,0 6 41 0,0-6 9 0,0 8 2 16,0-3 0-16,0-5 20 0,0 0 0 15,0 0 12-15,6 3-4 0,-6-3 20 0,3-3 3 0,2 3 1 0,1-5 0 16,-3-1 12-16,3 1 4 0,0-3 0 0,0 0 0 16,3 0-24-16,-3-2-5 0,-3-1-1 0,3 0 0 15,-3 1-29-15,0-1-5 0,0-2-2 16,-3 2 0 0,0 1-30-16,3-1-5 0,-3 1-2 0,-3 7 0 0</inkml:trace>
  <inkml:trace contextRef="#ctx0" brushRef="#br0" timeOffset="16244.652">22002 12401 1839 0,'0'0'40'0,"0"0"9"0,0 0 2 0,0 0 1 0,0 0-42 0,0 0-10 0,0 0 0 0,0 0 0 16,0 0 0-16,0 0 0 0,0 0 0 0,0 0 0 16,0 0 0-16,0 0-11 0,0 0 11 0,0 0-8 15,0 0 8-15,0 0 16 0,0 0-4 0,0 0-1 16,0 0 19-16,0 0 4 0,0 0 1 0,0 0 0 16,0 0-13-16,0 0-2 0,0 0-1 0,0 0 0 15,0 0-19-15,0 8 0 0,0 5-8 0,0 0 8 16,-3 3-16-16,0 3 4 0,0 2 0 0,-3 3 0 15,0 2-16-15,-6 3-4 16,1 3 0-16,-1 3 0 0,-6-4-28 0,0 6-5 16,0 6-2-16,0-6-700 0</inkml:trace>
  <inkml:trace contextRef="#ctx0" brushRef="#br0" timeOffset="16863.3937">22169 11991 1694 0,'0'0'48'0,"0"0"11"0,0 0-47 0,0 0-12 0,0 0 0 0,0 0 0 15,6 3 48-15,0-1 7 0,0 1 1 0,0 0 1 16,0-1-57-16,0 3 0 0,0-2 0 0,-1 0 0 15,1-1 0-15,0 1 0 0,3 2 0 0,-3 1 0 16,3-4-8-16,0 6 8 0,0 0 0 0,3 3 0 0,-3-1 0 16,3 4 0-16,0 1-9 0,-3 1 9 0,3 0 0 15,-1 5 0-15,1 0 0 0,0 1 0 16,0 1 0-16,0 4 0 0,-3-1 0 0,-3 1 9 0,3-1-9 16,-3 1 0-16,3-3 0 0,-3-3 0 0,0 0 0 15,0-3 0-15,-3-2 0 0,3-2-11 0,-3-4 11 0,3-2 0 16,-4-3 0-16,1 1 8 0,0-1-8 0,-3-5 12 15,0 0-4-15,0 0 0 0,6 0 14 0,-6 0 3 16,3-5 1-16,0-1 0 0,0-2 19 0,0-2 4 16,-3-6 1-16,3 0 0 0,-3 0-7 0,0-5-2 15,0-3 0-15,0 0 0 0,0 1-12 0,0-1-2 16,0 0-1-16,3-2 0 0,0-1-7 0,0 1-2 0,0 2 0 16,0-3 0-16,3 4-9 0,-3-4-8 0,3-2 9 15,0 2-9-15,0-2 0 0,-3 3 0 0,3-1-13 16,0 1 4-1,-3-3-28-15,3 5-6 0,-3 3-1 0,3 0 0 16,-3 2-32-16,0 1-8 0,-3 2 0 0,3-3-532 0,-3 6-105 0</inkml:trace>
  <inkml:trace contextRef="#ctx0" brushRef="#br0" timeOffset="17886.595">22821 12330 1519 0,'0'0'33'0,"0"0"7"0,0 0 2 0,0 0 1 0,0 0-35 0,0 0-8 0,0 0 0 0,0 0 0 16,0 0 40-16,0 0 7 0,0 0 1 16,0 0 0-16,0 0-16 0,0 0-4 0,0 0 0 15,0 0 0-15,0 0-28 0,0 0 0 0,0 0 0 0,6 2 0 16,0 1 12-16,-3-3-3 0,3 3-1 0,0-1 0 15,-1 1 17-15,-2-1 3 0,3 1 1 0,0 0 0 16,-3 2 8-16,3 0 2 0,0 1 0 0,-3-1 0 16,3 0-7-16,-3 3 0 0,3-3-1 0,0 3 0 15,-3 3-14-15,0 0-2 0,3-1-1 0,-3 3 0 16,0 3-3-16,0-3-1 0,-3 6 0 0,3-3 0 16,-3 2-10-16,3 1 12 0,-3-1-12 0,0 1 12 15,-3 2-4-15,0 0-8 0,0-2 12 0,0 2-4 16,-3-3 0-16,0-2-8 0,3 0 12 0,-3-3-4 15,0 3 4-15,0-2 0 0,0-6 0 0,3 2 0 16,-3-2 4-16,3-3 0 0,3-5 1 0,0 0 0 16,-6 6-3-16,6-6-1 0,0 0 0 0,0 0 0 15,0 0-4-15,0 0-1 0,0 0 0 0,0 0 0 0,0 0-8 16,0 0 0-16,0 0 0 0,0 0 0 0,0 0 0 16,0 0 0-16,0 0 0 0,0 0 0 0,0 0 0 0,0-6-11 15,3-4 3-15,-3 4 0 16,3 1-16-16,-3 0-2 0,3 0-1 0,0-1 0 15,0 4 13-15,0-4 2 0,3 4 1 0,-3-4 0 16,3 1-17-16,-3-3-4 0,3 3-1 16,-3 0 0-16,3-3-35 0,0-3-8 0,0 3 0 0,0 0-840 15</inkml:trace>
  <inkml:trace contextRef="#ctx0" brushRef="#br0" timeOffset="18634.5455">22895 12385 1926 0,'0'0'42'0,"0"0"9"0,0 0 1 0,0 0 3 0,-3 5-44 0,3-5-11 0,0 0 0 0,0 0 0 16,0 0 0-16,0 0 0 0,0 0 0 0,0 0 0 16,0 0-33-16,0 0-9 0,0 0-2 0,0 0 0 0,0 0 24 15,0 0 5-15,0 0 1 0,0 0 0 0,3 3 38 16,-3-3 8-16,6-3 2 0,0 1 0 0,-6 2 1 16,6 2 0-16,0 1 0 0,-6-3 0 0,6 0 4 15,0 0 1-15,-3 3 0 0,-3-3 0 0,0 0-10 0,0 0-2 16,6 2 0-16,0 1 0 0,-6-3-13 0,0 0-3 15,3 3-1-15,3-1 0 0,-3 1-3 0,-3-3-8 16,0 0 12-16,3 5-4 0,0 1-8 0,0-1 0 16,-3-5 0-16,0 5 0 0,3 3 0 0,0-3 10 15,-3 1-10-15,0-6 10 0,3 8 6 0,-3-3 2 0,0 3 0 16,0 0 0-16,0 0-1 0,0 0 0 16,0 2 0-16,0 1 0 0,-3-1-5 0,3 4-2 15,0-4 0-15,0 3 0 0,0 1 0 0,0 2 0 0,0 5 0 16,-3 0 0-16,6-3 6 0,-3 1 0 0,0-1 1 15,0-2 0-15,3 3-3 0,-1-1-1 0,-2-2 0 16,3-3 0-16,0 3-13 0,3-2 8 0,-3-1-8 16,0-3 0-16,3-4 8 0,0 2-8 0,0 0 0 0,0-3 9 15,3 0-1-15,0 0 0 0,0-5 0 0,0 0 0 16,0 0 9-16,3-2 2 0,0-4 0 0,0 1 0 16,-1 0-10-16,4-6-1 0,0 1-8 0,-3-1 12 15,3 1-12-15,-6-4 0 0,3 1 0 0,-3-3 0 16,0-2 9-16,-3-1-9 0,0 1 8 0,-3-4-8 15,0 4 0-15,0-1 0 0,-3 1 0 0,-3-1 0 16,3 1 0-16,-3 2-14 0,-3-5 2 0,0 2 0 16,0 1 1-16,0 2 1 0,0-5 0 0,0 5 0 15,-3 0 10-15,0 0 14 0,0 3-3 0,0 0-1 16,-3 5-28-16,3 0-6 0,-6 0 0 0,6 3-1 16,-2-3 15-16,-1 5 10 0,0 3-12 0,3-3 12 0,-3 1-15 15,0 2 4-15,3 0 1 0,-3 2 0 0,6 1-1 16,-3-3 0-16,9 0 0 0,-6 3 0 0,6-3-1 15,0 0 0-15,0 0 0 0,0 0 0 16,0 0-26-16,0 0-6 0,0 0 0 0,0 0-1 16,0 0-16-16,0 0-3 0,6 0-1 0,0-3-904 0</inkml:trace>
</inkml:ink>
</file>

<file path=ppt/ink/ink10.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07-29T05:49:04.4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25-5 10965,'-23'-5'4257,"23"5"129,-14 10-387,14-10-3483,0 0-2451,0 0-2193,17 18-129,-17-18-387,27-4-258</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5:46:38.324"/>
    </inkml:context>
    <inkml:brush xml:id="br0">
      <inkml:brushProperty name="width" value="0.05292" units="cm"/>
      <inkml:brushProperty name="height" value="0.05292" units="cm"/>
      <inkml:brushProperty name="color" value="#FF0000"/>
    </inkml:brush>
  </inkml:definitions>
  <inkml:trace contextRef="#ctx0" brushRef="#br0">3015 3305 1015 0,'-3'-3'28'0,"3"-2"8"0,-6 2-36 0,3-2 0 0,3 5 0 0,0 0 0 16,-3 0 40-16,3 0 0 0,0 0 1 0,0 0 0 15,0 0-21-15,0 0-5 0,0 0-1 0,0 0 0 16,0 0-14-16,0 8 9 0,-3-3-9 0,3 0 8 15,-3 1-8-15,3 4 8 0,-3-7-8 0,0 2 8 16,3 0-8-16,0 3 0 0,0 0 0 0,-3 0 0 16,0-5 15-16,0 5 1 0,0 0 0 0,0-3 0 15,0 3 19-15,3-3 4 0,-6 3 1 0,6-3 0 16,0 1 0-16,0 4 1 0,0 1 0 0,6 0 0 16,-6 4-17-16,3-4-3 0,-3 2-1 0,3 8 0 15,3-5-20-15,-3 5 9 0,0 1-9 0,0-1 0 16,0 5 0-16,3 1 0 0,-3 2 0 0,3-3 0 15,0 3 0-15,-3 3 0 0,0 0-12 0,0 5 12 16,0-5 0-16,0 2-9 0,0 3 9 0,-3 0 0 16,3 0 0-16,-6 3 0 0,3 0 0 0,-3 5 0 0,3-8 0 15,0 8 0-15,3-3 0 0,-3 3-8 0,0 2 8 16,-3 1 0-16,3 5 0 0,0-8 0 0,0 5 0 16,-3 3 0-16,3 0 0 0,-3 3 0 0,3-3 0 15,0 5 0-15,-3 3 0 0,3-6 0 0,0 3 0 16,0 6 0-16,0-9 0 0,-3 9 0 0,0-1 0 0,3 4 14 15,0-1-3-15,-3 5-1 0,3 3-10 16,0 0 0-16,-3 0 0 0,3 3 0 0,-3 0 0 16,0 0 0-16,-3-3 0 0,3 2 0 0,-3-1 0 0,6 4 0 15,-6 0 0-15,0 3 0 0,0 3 0 0,-6 0 0 16,3-1 0-16,3 4 0 0,-3-1 0 0,0 3 0 0,3-3 0 16,-2 3 0-16,-1 0 0 0,3 0 0 0,0-3 8 15,0 3-8-15,3 3 21 0,-3-3 3 0,0 3 0 16,-3-1 0-16,3 3 4 0,3 1 2 0,-3-4 0 15,3 1 0-15,0 5 2 0,0 0 0 0,0-3 0 16,0 0 0-16,0 3-7 0,0 0-1 0,3-3 0 0,3 0 0 16,-3-2-16-16,3 0-8 0,0-1 8 0,0-2-8 15,0-3 9-15,3 1-9 0,0-4 10 0,0 6-10 16,3-2 10-16,-3 2-10 0,0 0 10 0,0 0-10 16,3 0 17-16,0-3-2 0,0 3-1 0,2-3 0 15,-2 3 14-15,3-3 4 0,0 3 0 0,3 0 0 16,-3-2-24-16,-6 2-8 0,6 0 0 0,0 0 0 15,3 2 13-15,-3-2-3 0,-4 3-1 0,4-1 0 16,-3 1-9-16,6 0 0 0,-6-4 0 0,-6-1 0 16,6-1 0-16,0 0 0 0,-3-2 0 0,3 2 0 15,-3 1 0-15,0-4 0 0,0 1 0 0,0 2 0 0,0 1 0 16,0-4 0-16,-1 1 8 0,1 2-8 0,3 3 0 16,0-5 0-16,-3-3 9 0,3 0-9 0,0 0 0 15,0 3 8-15,3-1-8 0,-3-2 0 0,0 0 0 16,0 0 0-16,0-2 0 0,0 4 8 0,2-2-8 0,-2-2 0 15,-6-1 0-15,3 1 0 0,0-1 0 0,0 0 0 16,0 3 0-16,-3-5 0 0,3 2 8 0,-3-2-8 16,-3 0 8-16,3 0-8 0,3-1 0 0,-3 1 8 15,0 0-8-15,0-3 0 0,-3 3 35 0,3-1 2 16,0-4 1-16,0 2 0 0,3 0-24 0,-3 0-5 16,0-3-1-16,0 1 0 0,3-3-8 0,0 0 12 0,-3-3-12 15,0-3 12-15,0 6-2 0,-3-6 0 0,3 1 0 16,-3-1 0-16,3 1-10 0,-3-1 0 0,0 1 0 15,3-3 0-15,-3 0 0 0,0-3 0 0,0 0 0 16,0 0 8-16,0 0-8 0,0-2 12 0,0 2-12 16,-3-2 12-16,3-1-12 0,0-2 0 0,-3 0 0 0,3 3 0 15,0-3 8-15,-3-3-8 0,3 3 0 0,-3-3 8 16,3 0-8-16,-3 1 0 0,3-1-12 0,-3 0 12 16,3-2 0-16,-6-1 0 0,6 1 0 0,0 2 0 15,-3 1 0-15,3-1 0 0,-3 0 10 0,0 0-10 16,3-2 28-16,-3 2 0 0,3-2-1 0,-3 0 0 15,3-6-15-15,0 3-4 0,-3-3 0 0,3 1 0 16,-3-4-8-16,0-10 8 16,3 3-8-16,0-3 8 0,-3 0-8 0,3-2-17 0,-3-1 4 0,3-5 1 15,0 3-99-15,-3 3-19 16,3-3-4-16,0-6-1 0,0 1-85 0,0-4-16 0,3 9-4 16,-3-11-1-16</inkml:trace>
  <inkml:trace contextRef="#ctx0" brushRef="#br0" timeOffset="671.7287">15028 3532 1004 0,'3'-13'22'0,"0"2"5"0,0-4 1 0,3-4 0 0,0 0-28 0</inkml:trace>
  <inkml:trace contextRef="#ctx0" brushRef="#br0" timeOffset="1436.7703">15219 3101 1566 0,'3'-8'34'16,"-3"-3"7"-16,3 1 2 0,-3-1 1 0,0 1-35 0,3 2-9 0,0 0 0 0,-3 0 0 0,2 3 21 0,-2-3 3 15,0 8 0-15,0-8 0 0,0 2-24 0,0 6 0 16,0 0 0-16,0 0 0 0,0 0 11 0,0 0-3 15,0 0 0-15,0 0 0 0,0 0-8 0,0 0 0 16,0 0 0-16,3 6 0 0,0 2 0 0,-3 2 0 16,3 3 0-16,0 1 0 0,-3-4 17 0,3 9 2 15,-3 2 0-15,0 3 0 0,0 0-5 0,-3 2-1 16,3 0 0-16,-3 4 0 0,0 4-13 0,0 3 0 16,0 0 0-16,-2 8 0 0,2 5 0 0,-3-2 0 15,0 7 0-15,-3 1 0 0,0 8 0 0,-3 2 0 16,3 0 0-16,0 8 0 0,0-5 0 0,0 5 0 15,-3 3 0-15,3 5 0 0,-3 2 0 0,1 4 0 16,5-1 0-16,-6 8 0 0,3-2 0 0,0 5 14 0,3-1-4 16,0 7-1-16,-3-1-9 0,6 0 0 0,-3 6 0 0,3 2 0 15,0 2 0-15,3 4 0 0,-3-1 0 0,6 3 0 16,0 0 0-16,0 0 10 0,0 3-10 0,0 3 10 16,0 2-10-16,3 5 10 0,0 0-10 0,-3 3 10 15,3 3-10-15,0-1 0 0,0 1 0 0,3 5 0 16,0-3 0-16,-3 3 0 0,-1-6 8 0,4 6-8 15,-3-3 12-15,3 3 0 0,-3 0 0 0,3 3 0 16,-3-1-12-16,0 6 0 0,3-3 0 0,0 0 0 16,-3-2 13-16,0 2 1 0,0-2 0 0,-3 2 0 15,3-5 22-15,-3 5 4 0,0 0 0 0,3-3 1 16,-3 1 7-16,0 0 0 0,0-1 1 0,0 1 0 16,0-4-17-16,2 4-4 0,-2-3-1 0,3-3 0 0,3-5 1 15,-3 0 1-15,0-3 0 0,3 1 0 0,0-1-29 16,-3-3 8-16,3-2-8 0,0 0 0 0,-3 0 18 15,0-2 1-15,0-3 0 0,0-1 0 0,-3 1-6 16,0-3-1-16,0-3 0 0,0 1 0 0,-3-3-12 0,3-1 0 16,-3-4 0-16,0 2 0 0,3-3 28 0,-3 1 4 15,3-1 0-15,-3-2 0 0,0-3-20 0,3-2-3 16,-3 2-1-16,2-2 0 0,1-3-8 0,0 2 8 16,0-2-8-16,3 0 8 0,0 0-8 0,-3-3 0 15,3-2 0-15,0-3 0 0,0 2 0 0,3 1 0 16,-3-3 0-16,3-3 0 0,-3-2 0 0,0-3 0 0,0-3 0 15,0 1 0-15,0-1 0 0,3-2 12 0,-3-1-12 16,0-2 12-16,0 1 1 0,-1-4 1 0,4-2 0 16,-3 0 0-16,6-6 14 0,-6 1 2 0,0-6 1 0,3 0 0 15,-3-2-31-15,3-6 0 0,-3-3 0 0,0-2 0 16,0-2 12-16,0-6-3 0,0 0-1 0,-3-5 0 16,3-1-8-16,-3-4-9 0,0-3 9 0,-3-1-13 31,0-1-33-31,0-1-6 0,0-5-2 0,-3 0 0 15,0-1-61-15,-3-1-12 0,-3-4-2 0,-3-2-609 0,0-5-122 0</inkml:trace>
  <inkml:trace contextRef="#ctx0" brushRef="#br0" timeOffset="2000.941">857 14777 1562 0,'0'0'34'0,"0"0"7"0,0 0 2 0,-12 3 1 16,3-3-35-16,3 0-9 0,-3 5 0 0,0-2 0 15,3 2-42-15,-3 0-10 0,0 3-3 0,3 0 0 16,0 0-49-16,0 3-9 0,0-4-3 0,3 4-218 16,0-3-44-16</inkml:trace>
  <inkml:trace contextRef="#ctx0" brushRef="#br0" timeOffset="2551.0911">1077 14806 1825 0,'0'0'40'0,"0"0"8"0,0 0 1 0,0 0 3 0,3-3-41 0,3 1-11 0,0-1 0 0,0 1 0 16,-3-1 13-16,6 0 1 0,0 1 0 0,0-1 0 15,-1 3-14-15,1 0 0 0,0-3 8 0,-3 3-8 16,6 3 0-16,-3-3 0 0,0 0 0 0,0 0 0 16,0 3 36-16,3-1 2 0,0 1 0 0,3 0 0 0,-1-1-7 15,7 1-2-15,-3-1 0 0,-3 1 0 0,6 0 12 16,0 2 3-16,9-2 0 0,-7-1 0 0,7 1-17 15,0 0-3-15,3 2-1 0,-4 0 0 0,7 0-11 0,3 1-1 16,-4-1-1-16,4 0 0 0,6 1-10 16,-6 2 0-16,5-3 9 0,-2 3-9 0,3 0 0 0,2-3 0 15,1 3 0-15,2 0 0 0,-2-3 0 0,6 1 9 16,-7-1-9-16,10 0 0 0,-10 0 13 0,7 1-4 16,-3-4-1-16,5 1 0 0,-5 2 1 0,2-2 0 15,-2 2 0-15,5-2 0 0,-8 2-9 0,6-5 10 16,-4 3-10-16,4-1 10 0,-4 1-10 0,4-3 10 15,-6 0-10-15,-1 0 10 0,1 3-10 0,-3-3 0 0,-1 2 0 16,1-2 0-16,-4 0 0 0,-2 0 0 0,3 0 8 16,-6-2-8-16,-1 2 0 0,-5 0 0 0,3-3 0 15,-9 3 8-15,2-3-8 0,-5 1 0 0,0 2 0 16,-3-3 0-16,0-2 0 0,-3 2 0 0,0 1 0 16,-4-4 0-16,-2 4-19 0,0-4 1 0,0 1 0 15,0 0 0 1,-3-1-29-16,-3 1-5 0,-3-5-2 0,0 2 0 15,0-3-114-15,-6-2-22 0,0-3-5 0,-6 0-1 0</inkml:trace>
  <inkml:trace contextRef="#ctx0" brushRef="#br0" timeOffset="2935.933">3303 14608 2322 0,'0'0'51'0,"0"0"10"0,0 0 3 0,-3 2 1 0,3-2-52 0,0 0-13 0,0 0 0 0,0 0 0 0,0 0 35 15,0 0 4-15,0 0 1 0,3 6 0 0,3-1-25 0,3 0-5 16,6 0-1-16,0 1 0 0,0-1 3 0,6 0 0 16,3-2 0-16,-4 0 0 0,4-1-12 0,0-2 0 15,6 3 9-15,-9 0-9 0,5-1 0 0,-2 1 0 16,0 0 0-16,0 2 0 0,-3-3 0 0,0 4-8 16,-1 2 8-16,4-3-8 0,-12 3 8 0,3 2 0 15,0-2 0-15,-3 6 0 0,-3-1 0 0,-3 0-10 16,-3 3 10-16,0 0-10 0,-3-3 2 0,-6 3 0 15,0 2 0-15,-3 4 0 0,-3-1-7 0,0 0-1 16,-6 3 0-16,0 0 0 0,0 2 16 0,1 1 0 0,-7-1 0 16,3 3 0-16,3 0 8 0,-9 0-8 15,3 3 0-15,1-3 0 0,2 3 12 0,-6 0-2 0,6-3 0 16,-3 3 0-16,1-6-10 0,5 0-9 0,-6 1 9 16,6-3-13-16,0 0 13 0,0-3 0 0,3-3 0 0,6 1 0 15,-5-6 0-15,5 0-9 0,3-2 9 0,-3-1-8 31,3-2-28-31,3-2-4 0,3-6-2 0,0 0-655 0,0 0-131 0</inkml:trace>
  <inkml:trace contextRef="#ctx0" brushRef="#br0" timeOffset="9684.5542">1640 13660 1666 0,'0'0'36'0,"0"0"8"0,0 0 2 0,0 0 2 0,0 0-39 16,0 0-9-16,0 0 0 0,0 0 0 0,0 0 36 0,0 0 6 16,0 0 1-16,0 0 0 0,0-5-11 0,2 0-3 15,1 0 0-15,0 2 0 0,0-2-10 0,0-3-3 16,0 2 0-16,0 1 0 0,0 0-7 0,0 0-1 15,0-3-8-15,0 5 12 0,-3 3-12 0,3-5 11 16,0-3-11-16,3 5 10 0,-3-2-2 0,3-1 0 0,3 4 0 16,-3-3 0-16,0 2-8 0,3 3 8 0,-3-3-8 15,3 1 8-15,3 2-8 0,-3 0 0 0,2 0 9 16,1 2-9-16,0 1 0 0,3 2 0 0,-3 0 0 0,0 3 0 16,-3-2 0-16,0 4 0 0,3 1 0 15,-3-1 0-15,3 1 0 0,-6 2 0 16,2 3 0-16,-2 0 0 0,6 3 0 0,-6-4 0 0,0-1 0 0,-3-1 0 15,0 3 0-15,0-3 0 0,-3 0 0 0,0 0 0 16,3-2-8-16,-3 2 8 0,0-2-8 0,-3 2 8 16,3-5 0-16,0 0 11 0,-3 0-1 0,0-3 0 15,0 3 6-15,3-8 0 0,-3 5 1 0,3-5 0 16,-3 6-1-16,3-6-1 0,0 0 0 0,0 0 0 16,0 0-3-16,0 0 0 0,0 0 0 0,0 0 0 15,0 0 0-15,0 0 0 0,0 0 0 0,-6-3 0 16,-3-5-4-16,3 3-8 0,3-3 11 0,1 0-11 15,-1-3 0-15,0 1 0 0,0-1 0 0,3-2 0 16,-3 0-9-16,0-3 1 0,3 3 0 0,-3-3 0 0,3 0 8 16,0 0-10-16,0-3 10 0,0 4-10 0,3-1-12 15,-3 0-2-15,3 3-1 0,0-1 0 0,3 1 9 16,-3 0 3-16,2 2 0 0,1-2 0 0,3 3-4 16,-3-1-1-16,3 3 0 0,-3-3 0 0,0 4 6 0,3 1 0 15,-3-2 1-15,3 3 0 0,3 0 11 0,-3 2 0 16,0 0-9-16,0 3 9 0,3 3-12 0,-1 0 3 15,-2-1 0-15,-3 6 0 0,3 3-3 0,0-1 0 16,-3-2 0-16,3 0 0 0,-3 3 12 0,0 2 0 16,0 0 0-16,-3-2 0 0,0 0 0 0,0 2 0 0,0 0 8 15,-3 0-8-15,3 0 0 0,-3 1 0 0,0-1 0 16,3-3 0-16,-3 1 0 0,0 0 0 0,-3-3 0 16,3 0 8-16,-3-1-8 0,3-1 8 0,0-6-8 15,0 0 8-15,0 0-8 0,0 0 11 0,0 0-11 16,0 0 12-16,0 0 15 0,0 0 3 0,0 0 1 0,0 0 0 15,-3-6 5-15,3 4 0 0,0-3 1 0,0-1 0 16,0-4-19-16,0 2-4 0,0 0-1 0,3-3 0 16,0-2-13-16,0 2 0 0,0 1 8 15,-3-1-8-15,3 1 0 0,3 2 0 0,-3 0 0 0,0 0 0 16,0 0 0-16,0 0 0 0,0 3 0 0,0-3 0 16,0 2 0-16,0 1 0 0,-3 5 0 0,0 0 0 15,0-5 0-15,0 5 0 0,2-3 0 0,-2 3 0 16,6 0 0-16,0 0 0 0,-3 3-13 0,3-1 4 15,0 1 9-15,-3 2 0 0,0-2 0 0,3 2-8 0,-6 1 8 16,3 2-12-16,0-3 12 0,-3 3-12 0,3 2 12 16,0-2 0-16,-3-2 0 0,0 2 0 0,0 2 0 15,0-2 9-15,-3 3-1 0,3-3-8 0,-3 2 0 16,3-2 0-16,-3-3-15 0,3 3 5 0,0-8 10 16,0 0 0-16,0 6 0 0,0-6 8 0,0 0-8 0,0 0 0 15,0 0 0-15,0 0 0 16,0 0-40-16,3-3-7 0,3-2-1 0,-3-3 0 15,3-3-147-15,0 1-29 0,9-19-7 0,-6 5-1 0</inkml:trace>
  <inkml:trace contextRef="#ctx0" brushRef="#br0" timeOffset="10028.642">2223 13057 1944 0,'0'0'43'0,"0"0"9"0,0 0 1 0,-6 0 1 0,0 3-43 0,0-1-11 0,0 4 0 0,3-4 0 15,0-2 0-15,0 3 0 0,0 2 0 0,3 1 8 16,-3 2-8-16,3 0-16 0,0 2 4 0,0-2 1 15,-3 0-3-15,3 0-1 0,0 0 0 0,0 0 0 16,3 0 4-16,-3-3 1 0,3 0 0 0,-3-5 0 16,3 6-14-1,-3-6-2-15,0 0-1 0,0 0 0 0,3 0 38 0,3-3 7 0,-3 0 2 0,3-2 0 0,0-3-10 0,-3 3-2 16,3-3 0-16,0 0 0 0,-3-3 1 0,0 1 0 16,3-3 0-16,-3 2 0 15,0 6-28-15,0-3-5 0,0 5-2 0,-3-2-509 16,3 2-101-16</inkml:trace>
  <inkml:trace contextRef="#ctx0" brushRef="#br0" timeOffset="10532.5537">2553 13272 1990 0,'0'0'44'0,"0"0"8"0,0 0 3 0,0 0 1 0,0 0-44 0,0 0-12 0,0 0 0 0,0 0 0 15,0 0 26-15,0 0 3 0,0 5 1 0,-3 0 0 16,3 3-30-16,-3-3-8 0,3 6-1 0,3-1 0 16,-3-2 9-16,3 3 0 0,3 0 0 0,-3-1 0 15,3 1 0-15,-3 2-8 0,3 0 8 0,0 0 0 16,0 3 0-16,3 3 0 0,0-1 0 0,3 4 0 15,-3-1 0-15,3 3 0 0,3-1 0 0,-4 1 0 16,-2 3 0-16,3-1 0 0,-3 1 0 0,3-1 0 16,-3-2 0-16,0 0 0 0,0-1 0 0,-3-1-8 0,0-4 8 15,-3-2 0-15,6-3 0 0,-6-2 0 0,3-1 0 16,-3-2 0-16,0-2 0 0,0-1 8 0,-3-5 0 16,0 0 0-16,0 0 0 0,0 0 0 0,3 3 15 0,-3-3 3 15,3-3 1-15,-3-2 0 0,2-3 23 0,-2-3 5 16,3-2 1-16,-3 0 0 0,0-3-12 0,-3-3-3 15,3-2 0-15,0-3 0 0,-2 0-24 0,-1-2-5 16,3 0 0-16,-3-4-1 0,3 1-11 16,-3 0 0-16,0 0 0 0,0 0 0 0,0 0-10 0,0 2-4 15,0-2-1-15,-3 6 0 16,3-7-12-16,0 4-2 0,3 2-1 0,-3 0 0 16,3 1-7-16,0 4-2 0,0 0 0 0,0 4 0 15,3 1-28-15,-3 1-5 0,0 5-2 0,3 0-556 0,0 3-111 16</inkml:trace>
  <inkml:trace contextRef="#ctx0" brushRef="#br0" timeOffset="10860.4021">3131 13600 2178 0,'0'0'48'0,"0"0"9"0,0 0 3 0,0 0 1 0,0 8-49 0,0-3-12 0,0-5 0 0,3 5 0 16,0 0 17-16,-3 3 1 0,3-2 0 0,-3 2 0 0,3 0-18 0,-3 2 0 15,0-2 0-15,0 3 0 0,3 2-17 0,-3-3 2 16,0 4 1-16,3-1 0 0,0 0-6 0,-3 3-2 16,3 0 0-16,0 2 0 0,-3 1 13 0,3-3 9 15,2 2-12-15,-2-2 12 0,3 0-8 0,3 0 8 16,-3-3 0-16,0 0 0 0,-3 1 0 0,3-1 0 15,0-3 0-15,0-2 0 0,0 0 0 0,0-2 0 16,3-4 0-16,-3-4 0 0,3-1-12 16,0-5-3-16,3-3 0 0,3-2 0 15,-7-3-92-15,1-5-18 0,3 0-4 0,-3-5-1 16</inkml:trace>
  <inkml:trace contextRef="#ctx0" brushRef="#br0" timeOffset="11018.474">3297 13224 2202 0,'0'0'62'0,"-5"5"14"0,-7 0-60 0,3 1-16 0,3-1 0 0,-3 3 0 15,3 3 53-15,-3-3 8 0,3 2 2 0,-3 3 0 16,3 1-63-16,0-1 0 0,3-3 0 0,-3 4-10 31,0-6-96-31,6-1-19 0,0-7-4 0,0 0-775 0</inkml:trace>
  <inkml:trace contextRef="#ctx0" brushRef="#br0" timeOffset="12868.806">16909 13729 2142 0,'0'0'47'0,"0"0"9"0,0 0 3 0,0 0 1 0,0 0-48 0,0 0-12 0,6-5 0 0,-3 0 0 0,3-1 24 0,0 1 3 15,3 0 0-15,-3-3 0 0,0 3-27 0,0-1 0 16,3-2 8-16,-3 3-8 0,0-3 0 0,0 0 0 15,3 0 0-15,-3 3 8 0,0-3 1 0,-1 0 0 16,1 0 0-16,0-2 0 0,0 2-9 0,0 0 0 16,0-3 0-16,3 3 8 0,-3-2 6 0,3-1 1 15,0 0 0-15,3 1 0 0,-3-1-1 0,6 1 0 16,-3 4 0-16,0-2 0 0,-1 6-14 0,1-1 0 16,0 0 8-16,3 3-8 0,-3 3 0 0,3 2 0 15,-6 3-12-15,3 3 12 0,-3 0-16 0,0 2 4 16,0 3 1-16,-3-1 0 0,-4 4 1 0,1 0 0 15,0-1 0-15,-3 1 0 0,0-1 2 0,0 1 0 0,-3-6 0 16,0 3 0-16,1-3 8 0,-1 0 0 0,0-2 0 16,0-3 0-16,0 0 0 0,0-3 0 0,3-5 0 15,0 0 8-15,0 0 2 0,0 0 1 0,0 0 0 0,0 0 0 16,0 0 6-16,0 0 2 0,0 0 0 0,0 0 0 16,-6-5-6-16,3-1-1 0,3-4 0 0,-3-1 0 15,6-2-12-15,-3 0 0 0,0-1 0 0,0-1 0 16,0 1-12-16,0 1 2 0,0 0 0 0,0-3 0 15,6 0 0-15,-6 3 0 0,3-3 0 0,0 3 0 16,-3 0-4-16,3-1-1 0,3 4 0 0,-1-3 0 16,1 2-2-16,3 0-1 0,-3 3 0 0,3 1 0 15,0-1 6-15,0 0 0 0,0 0 1 0,0 2 0 16,0 4-2-16,0-1-1 0,0 3 0 0,-3 0 0 16,3 0-4-16,-3 3-1 0,3-1 0 0,-1 4 0 0,-2-4 10 15,0 4 9-15,3-1-13 0,-3 3 5 0,0-3 0 16,0 3 0-16,0 0 0 0,-3-3 0 0,3 1 8 15,0-1 0-15,-3 3 0 0,0-5 0 0,3 2 0 16,-3 0 0-16,3-2 0 0,0 2 0 0,-3 0 0 0,3-2 0 16,3 0 0-16,-3-3 0 0,0 2 0 0,2 1 11 15,-2-8-3-15,3 5 0 0,3 0 16 0,-3 2 4 16,3-2 0-16,0 3 0 0,0-3-16 0,3 3-4 16,-6-3 0-16,3 5 0 0,0-3-8 0,-4 6 0 15,-2 3 0-15,3 0-11 0,-3 2-1 0,-3 3 0 16,3 2 0-16,-3 1 0 0,0 2 12 0,-3-3-10 0,0 1 10 15,0-1-10-15,0-2 10 0,0 0 0 16,-3-3 0-16,0 1 0 0,0-1 0 0,0-5 0 0,3 0 0 16,-3-3 0-16,3-5 16 0,0 0 1 0,0 0 1 15,0 0 0-15,0 0-8 0,-3-8-2 0,3-5 0 0,0-6-658 16,3-2-132-16</inkml:trace>
  <inkml:trace contextRef="#ctx0" brushRef="#br0" timeOffset="13079.8681">17490 13007 2428 0,'0'0'102'0,"0"0"-82"0,0 0-20 0,0 0 0 0,0 0 36 15,0 0 2-15,0 0 1 0,0 0 0 0,0 0-51 0,0 0-11 16,0 0-1-16,0 0-1 15,0 0-31-15,0 0-7 0,0 0-1 0,0 0 0 16,0 8-108-16,0-8-21 0,0 0-5 0,0 8-1 0</inkml:trace>
  <inkml:trace contextRef="#ctx0" brushRef="#br0" timeOffset="13662.8685">18037 13282 1892 0,'0'0'53'0,"0"0"13"0,0 0-53 0,0 0-13 0,0 0 0 0,0 0 0 15,0 0 8-15,3 5 0 0,0 1-8 0,0 2 12 16,0 0-23-16,3-1-5 0,0 1 0 0,0 3-1 0,0-3 3 16,0 3 1-16,0-4 0 0,3 4 0 0,-3 2 13 0,3 1 0 15,0-4 0-15,0 3 0 0,0 1 0 0,0 1 10 16,-1 7-10-16,1-1 8 15,3 3-8-15,-3-1 0 0,3 4 0 0,0-1 0 0,-3 3 16 16,3-2 0-16,0 2 1 0,-3-3 0 0,0 4-17 0,0-1 0 16,0-3 0-16,-1-2 0 0,-2 0 11 0,0-6-2 15,0 1 0-15,0-3 0 0,0 0 2 0,-3-6 0 16,3 1 0-16,0-3 0 0,0 0 1 0,0-6 0 16,0 3 0-16,3-5 0 0,-3 0 19 0,3-5 4 15,-3 3 1-15,3-6 0 0,-3-3 24 0,0 0 6 16,2-4 1-16,-2-1 0 0,0-3-5 0,0-2-1 15,-3-3 0-15,0 0 0 0,0 1-41 0,0-4-8 0,-3 1-1 16,3 2-1-16,-3 0 0 0,3-2 0 0,-3 2 0 16,0-5 0-16,3 2 2 0,0 1 0 0,-3-1 0 15,3 1 0-15,0 2-21 0,-3 0-4 0,3 0-1 16,0 1 0-16,0 1-3 0,-3 1-1 0,3 0 0 16,-3 5 0-1,0-2-30-15,3 4-7 0,-3 1-1 0,0 0 0 16,3 2-73-16,-3-2-15 0,0 3-4 0,0-1-739 0</inkml:trace>
  <inkml:trace contextRef="#ctx0" brushRef="#br0" timeOffset="14483.9081">18793 13761 1278 0,'0'0'28'0,"6"0"5"0,0-3 2 0,0 1 1 0,0-1-28 0,0-2-8 0,-3 2 0 0,3-2 0 16,-3 2 38-16,3-5 6 0,-3-2 2 0,0 2 0 16,3-3 39-16,-3 1 8 0,-3-4 2 0,3 1 0 15,-3-3-23-15,0 0-4 0,0 0 0 0,0 1-1 16,0-1-35-16,0 2-6 0,0-1-2 0,-3-1 0 15,3 5-6-15,0-2-2 0,0 0 0 0,0 2 0 0,0-2 0 16,0 5 0-16,0 3 0 0,-3-1 0 0,3 6-2 0,0 0-1 16,-3-2 0-16,3 2 0 0,-3-6-13 0,3 6 0 15,-6 0 8-15,3 0-8 0,-3 6 0 0,0-4 0 16,0 6-9-16,0 0 9 0,0 3 0 0,3-1 0 16,-3 4-8-16,0-1 8 0,3 3 0 0,-2 0 0 15,2-1 12-15,3 4-12 0,0 0 0 0,3 2 0 16,-3 0 0-16,3 0 0 0,-1 0 0 0,1-2 0 15,3 2 0-15,0-3-12 0,0-2 27 0,3 0 5 16,0 0 2-16,0-3 0 0,3-2 15 0,-3 2 3 16,6-2 1-16,-3-3 0 0,3 0-3 0,-1-1-1 0,4-4 0 15,0 0 0-15,0-3-16 0,0 0-3 0,6-3-1 0,0 3 0 16,-4-5-8-16,4 0-1 0,-3-1-8 16,3 1 12-16,-3-3 1 0,0 3 0 0,2-3 0 15,-5 0 0-15,0 3-13 0,0-1 0 0,-3 1 8 16,-3 0-8-16,0-1-9 0,-3 1-5 0,-1 0-1 0,1 2 0 15,-3-2-2-15,3 2-1 0,-6 1 0 0,-3 2 0 32,0 0-8-32,0 0-2 0,0 0 0 0,0 0 0 0,0 0-18 15,0 0-4-15,6-3-1 0,-6 3 0 0,0 0-101 16,0 0-21-16,0 0-4 0,0 0-693 0</inkml:trace>
  <inkml:trace contextRef="#ctx0" brushRef="#br0" timeOffset="16782.5774">19797 13446 2217 0,'0'0'48'0,"0"0"11"0,0 0 1 0,0 0 4 0,0 0-52 0,0 0-12 15,0 0 0-15,6 0 0 0,-1 0 11 0,1 0-1 0,0 0 0 16,0 0 0-16,3 0-10 0,0 0 0 0,0 0 0 16,-3 0 0-16,3-3 0 0,0 3 0 0,3-5 0 15,-3 3 0-15,3-1 12 0,-3 0 0 0,5 1 0 0,-2-1 0 16,6 0 10-16,-3-2 2 0,3 2 1 0,0-2 0 15,0 2 1-15,3-2 0 0,2 0 0 16,-2 0 0-16,3-3-11 0,0 2-3 0,0 4 0 0,-4-4 0 16,4 1-12-16,0 0 0 0,0 0 0 0,0-1 0 15,-3 1 0-15,-4 2 0 0,4-2 0 0,-6 2 0 32,3 1-28-32,-3-1 0 0,-3 6 1 0,0-3 0 0,-3-3-26 15,0 3-6-15,-4 0-1 0,1 0 0 0,-3 0-120 16,0 0-25-16,-3 0-5 0</inkml:trace>
  <inkml:trace contextRef="#ctx0" brushRef="#br0" timeOffset="17920.3948">20844 13110 1911 0,'0'0'42'0,"0"0"9"0,0 0 1 0,0 0 2 0,-3-5-43 15,-3 2-11-15,3-2 0 0,0 2 0 0,0-2 0 0,3 5 0 0,-3-5 0 0,3-1 0 16,0 1 0-16,0 0 0 0,0-1 0 0,0 1 0 16,3-3 0-16,-3 3 0 0,3-3 0 0,3 0 8 15,0 0 0-15,0 0 0 0,0 0 0 0,3 3 0 16,0-3 4-16,0 3 0 0,3-1 0 0,-3 1 0 16,0 3-2-16,0-1 0 0,3 3 0 0,-3 0 0 15,2 3-10-15,-2-3 10 0,0 2-10 0,0 1 10 16,3-3-10-16,-3 5 0 0,0 3 0 0,3-3 0 15,-3 1 0-15,0 2 0 0,-3 2-10 0,3-2 10 16,0 5-18-16,-3 1 2 0,0-1 1 0,-1 3 0 16,1 0 15-16,-3-1-11 0,0 1 11 0,0 0-10 15,0-5 10-15,-3-1 0 0,0 4 0 0,0-1 0 0,0 0 14 0,0 0 5 16,-3 0 1-16,0-5 0 0,3 3-7 16,0-3-1-16,-3-3 0 0,3 3 0 0,0-8 4 15,0 0 0-15,0 0 0 0,0 0 0 0,0 0 3 0,0 0 1 16,0 0 0-16,0 0 0 0,0 0 9 15,0 0 3-15,0 0 0 0,0 0 0 0,0 0 12 0,0 0 4 16,3-5 0-16,-3 0 0 0,3-1-29 0,0-2-6 16,-3 0-1-16,3 0 0 0,3-2-3 0,-3 2-1 15,-3 0 0-15,3 0 0 0,0 0-8 0,0 3 0 16,0-3 0-16,-3 0 0 0,3 0 0 0,-3 0 0 16,3 0 0-16,-3 0 0 0,3 0 0 0,-3 0 0 0,0 3 0 15,3-3 0-15,-3 0 0 0,0 3 0 16,3 0 0-16,-3-3-11 0,0 2 11 0,3 1-8 15,-3 0 8-15,0 2-8 0,0-5 8 0,3 3 0 0,-3 0 0 16,3 2 0-16,-3-2 0 0,3-1 0 0,-3 4 0 0,0 2 0 16,0 0 0-16,9-3 0 0,-3-5 8 0,3 3-8 15,0 0 8-15,0 2-8 0,0-2 10 0,2 2-10 16,4 0 0-16,0 1 0 0,0 2 0 16,0 0 0-16,-3 2-8 0,3 1 8 0,0-3-12 0,-3 3 12 15,-1-1-8-15,1 4 8 0,0-4 0 0,-3 6 0 16,0-3-12-16,0 3 12 0,-3 0-12 0,0 3 12 15,0-3-10-15,-3 2 10 0,0 1-8 0,0 0 8 16,0 2 0-16,-3-3 0 0,0 1 0 0,0 0-8 16,-3-3-7-16,3-1-1 0,-3 1 0 0,0 0 0 15,3-8 16-15,0 0 0 0,0 0 0 0,0 0 10 16,0 0-2-16,0 0-8 0,0 0 12 0,0 0-4 0,0 0 8 16,0 0 2-16,0 0 0 0,0 0 0 0,0 0-3 15,0 0-1-15,0 0 0 0,-3-8 0 0,3 0-4 16,0 1-1-16,0-1 0 0,0 0 0 15,0-3-9-15,0 0 8 0,3 4-8 0,-3-1 8 0,3-3-8 0,-3 0 0 16,3 1 0-16,-3-1 0 0,0 1 0 0,3 2 0 16,0 0 0-16,0 0 0 0,0 3 0 0,0-3 0 15,0 0 0-15,0 2 0 0,3 1 0 0,0 0 0 16,-3-3 0-16,2 3 0 0,1-1 0 0,0 4-11 16,3-4 11-16,-3 4-8 0,0-4 8 0,3 4-8 15,-3 2 8-15,3 2-8 0,0 1 8 0,-3 2-12 16,0 1 12-16,0 2-12 0,0-3 4 0,0 3 0 15,-3 2 0-15,0-2 0 0,3 3 8 0,-3 0-10 0,0-1 10 16,-3 1-10-16,3 2 10 0,-3-3 0 0,0-4 0 16,0 4 0-16,0 1 0 0,-3 0 0 0,3-1 0 15,-3-2 0-15,0-3 0 0,3-5 0 0,0 0 0 16,0 0 0-16,-3 8 0 0,0-5 0 0,3-3 0 0,0 0 0 16,0 0 0-16,0 0 0 0,0 0 0 0,-3-3-8 31,-3-2-106-31,3-6-21 0,3 1-4 0,0-1-839 0</inkml:trace>
  <inkml:trace contextRef="#ctx0" brushRef="#br0" timeOffset="18200.5429">21020 12472 2336 0,'0'0'52'0,"0"0"10"0,0 0 2 0,0 0 1 16,0 0-52-16,0 0-13 0,-3 6 0 0,3-6 0 0,0 0-13 0,-6 5-6 15,3 3-1-15,-3-3 0 16,6-5-22-16,-3 6-5 0,0-1-1 0,3-5 0 15,0 0-11-15,0 0-2 0,0 0-1 0,0 0 0 16,0 0-30-16,0 0-7 0,0 0-1 0,0 0-393 0,0 0-79 16</inkml:trace>
  <inkml:trace contextRef="#ctx0" brushRef="#br0" timeOffset="19078.7781">21943 12687 1911 0,'0'0'42'0,"0"0"9"0,0 0 1 0,0-6 2 0,0-1-43 0,0 1-11 0,0-2 0 0,0 8 0 0,0 0 18 16,0 0 2-16,0 0 0 0,0 0 0 0,0 0-20 0,0 0 0 15,0 0 0-15,0 0 0 0,0 0 0 0,9 3 0 16,-3 2 0-16,-1 1-9 0,1-4 9 0,0 6-8 15,0 3 8-15,0 2-8 0,0 0 22 0,3 0 5 16,-3 1 1-16,3-1 0 0,-3 3-10 0,0 2-2 16,0 3 0-16,0 1 0 0,0 1-8 0,-3 4 0 15,3-3 0-15,0 2 0 0,-3-2 0 0,3 0 0 16,0 0 0-16,0 2 0 0,0-5 0 0,-1 0 0 16,1-5 0-16,0 0 0 0,-3 0 0 0,3-3 0 15,-3 0 11-15,3-5-11 0,-6-8 37 0,3 3 2 16,3 0 0-16,-6-3 0 0,6 0 30 0,3-6 7 15,-3-2 0-15,0 1 1 0,0-4-10 0,3-2-3 0,0-3 0 16,0-3 0-16,3 1-40 0,-6-1-8 0,2-2-1 16,1 3-1-16,0-4-6 0,-3 1-8 0,3-3 11 0,0 1-11 15,-3 1 0-15,0 1 0 0,3 0 0 16,-3 3 0-16,-3-4 0 0,3 7 0 0,0-7-12 16,-3 7 3-16,0-4 9 0,0 0-10 0,0 4 10 0,0-1-10 15,0 2-1-15,0-1 0 0,-3 1 0 0,0 1 0 31,0 3-12-31,0-1-2 0,0 0-1 0,-3 3 0 16,3 1-22-16,0 1-4 0,0 1 0 0,0 0-1 0,0-1-112 16,0 4-23-16,0 2-4 0</inkml:trace>
  <inkml:trace contextRef="#ctx0" brushRef="#br0" timeOffset="19566.7252">22538 13007 2109 0,'0'0'60'0,"0"0"12"0,0 0-57 16,0 0-15-16,0 0 0 0,0 0 0 0,0 8 52 0,0-8 7 16,0 0 1-16,0 0 1 0,0 0-47 0,0 0-14 15,0 0 0-15,0 0 8 0,0 0-25 0,0 0-5 16,3-8-1-16,0 3 0 0,0-3 2 0,0-3 0 15,0-2 0-15,0-3 0 0,0 0 21 0,0-2 0 16,0-1 0-16,0 1 0 0,0 2 17 0,0-3-1 0,0 3-1 0,-3 0 0 16,3 1-1-16,0 1 0 0,-3 4 0 15,3-1 0-15,-3 3 7 0,0 0 2 0,0 3 0 16,0 5 0-16,0 0-15 0,0 0-8 0,0-5 8 0,0 5-8 16,0 0 0-16,0 0-15 0,0 0 3 0,0 0 0 31,-3 8-16-31,0 0-2 0,3 7-1 0,-3 1 0 0,0 5 18 0,0 3 3 15,0 3 1-15,0-1 0 0,3 3 9 0,-3 0-8 0,3 1 8 0,3-1-8 16,-3-3 8-16,3 3 0 0,0 0 0 0,0-2 0 16,3-3 28-16,0-1 2 0,0-1 0 0,2-4 0 15,1-2 14-15,0-3 4 0,3-2 0 0,-3-3 0 16,3-3-8-16,3 0 0 0,0-5-1 0,0-2 0 16,3-4-25-16,-4 1-5 0,1-6-1 0,0 1 0 15,0-3-8-15,-3-1-16 0,0 4 4 0,3-1 1 16,0-5-26-1,-3 1-6-15,0 1-1 0,-1 1 0 0,1-3-64 0,-3 3-12 16,0 2-4-16</inkml:trace>
  <inkml:trace contextRef="#ctx0" brushRef="#br0" timeOffset="20108.3318">22743 11777 2257 0,'0'0'49'0,"0"0"11"0,6 0 1 0,-3 0 3 0,3 2-51 0,0 1-13 0,0 2 0 0,3-2 0 15,0 5 12-15,0 0 0 0,0 2 0 0,0 1 0 0,0 5-12 16,0 0 0-16,0 0 0 0,-3 2 0 0,2 3 0 0,1 3 0 15,-3-3 0-15,3 3-10 0,-3 2 10 16,0 1 0-16,3-1 0 0,0 6 0 0,0-3 0 0,0 3 0 16,3 2 0-16,-3 3 0 0,3 6 12 15,0 2-1-15,-1 0-1 0,1 5 0 0,6 3-1 16,-3 5 0-16,0 3 0 0,0 8 0 0,-3 2-9 16,0 3 10-16,3 3-10 0,-4 5 10 0,1 0-10 15,0 5 0-15,-6 3 0 0,3 3 0 0,-3 0 0 0,0 2 0 16,0-3 10-16,-6 1-10 0,0-3 0 0,0 0 0 15,-3 2 0-15,0-2 0 0,-3-2 8 0,0-1-8 16,-3-2 0-16,0-6 0 0,0-2 0 0,3 0 0 16,-3-6 0-16,4-5-12 15,-1-2-40-15,0-6-7 0,0-3-1 0,0-4-608 16,3-6-122-16</inkml:trace>
  <inkml:trace contextRef="#ctx0" brushRef="#br0" timeOffset="20844.5144">15876 12901 2426 0,'0'0'53'0,"0"0"11"0,0 0 3 0,0 0 1 0,0 0-54 0,0 0-14 0,3-3 0 0,6 3 0 16,-3 0 0-16,6 0 9 0,-3 6-9 0,3-4 8 15,3 4-8-15,0 2-14 0,-3 2 3 0,0 1 1 16,2-1-19-16,-2 4-4 15,0-1-1-15,-3 0 0 0,3-2 9 0,-3 5 1 0,0-3 1 0,0 3 0 16,0 2 15-16,-3-2 8 0,3 0-10 0,0 2 10 0,0 6 0 16,-3 3 0-16,2-1 0 0,1 6 0 0,0 0 0 0,3 2 8 15,-3 3 0-15,0 8-8 0,3 5 17 16,0 6-3-16,0 2-1 0,0 6 0 16,-3 2-13-16,0 5 0 0,2 3 0 0,-2 3-10 15,-3 5 10-15,0 0-8 0,-3 3 8 0,3 2-8 0,-6-2 8 0,3-1 11 16,-3-2-3-16,-3 3 0 0,3 2-8 0,-3 1 0 15,-3-1 0-15,0 0 0 16,-3 1-40-16,1-1-9 0,2-5-3 0,-3-3 0 16,6-5-26-16,0-5-6 0,0-3 0 0,3-7-479 15,6-4-95-15</inkml:trace>
  <inkml:trace contextRef="#ctx0" brushRef="#br0" timeOffset="21525.0571">22931 12973 1105 0,'0'0'24'0,"0"0"4"0,0 0 2 0,0 0 2 0,0 0-32 15,0 0 0-15,-3-3 0 0,-3-2-320 16,0-1-72-16</inkml:trace>
  <inkml:trace contextRef="#ctx0" brushRef="#br0" timeOffset="23908.7494">22734 12861 1587 0,'0'0'35'0,"0"0"7"0,0 0 2 0,0 0 0 0,0 0-35 0,6 6-9 0,-3-4 0 0,3 4 0 16,-3-1 0-16,0-2 8 0,3 2-8 0,-3 0 8 15,0 0-8-15,0 3 0 0,0 0 0 0,0 0 0 16,-3 0 0-16,3 0 0 0,-3 3 0 0,3-1 8 0,-3 1-8 16,0-1 0-16,0 4 0 0,3-1-11 0,-3 0 37 15,3 0 7-15,-3 1 2 0,3 4 0 0,0 1 6 0,0-1 2 16,0 3 0-16,3-2 0 0,-3-3-1 15,3 5 0-15,-3 0 0 0,3 3 0 0,3-3-21 16,-3 0-4-16,3-2-1 0,-1-3 0 0,1-1 5 0,3-1 1 16,-3-1 0-16,3-2 0 0,-3-1-6 0,3-5 0 15,0 3-1-15,-3-2 0 0,3-4-7 16,0 1 0-16,0-3-8 0,-1-3 12 0,1 1-12 0,0-1-16 16,3-2 3-16,-6-3 1 15,3-3-35-15,0-5-6 0,0 0-2 0,-3-2-564 16,3-6-113-16</inkml:trace>
  <inkml:trace contextRef="#ctx0" brushRef="#br0" timeOffset="24338.0368">22574 12573 1998 0,'0'0'44'0,"0"0"8"0,0 0 3 0,0 0 1 0,0 0-44 0,-6 0-12 0,0 0 0 0,0 0 0 0,6 0-18 15,-6 3-6-15,0-3 0 0,6 0-1 16,-6 2-50-16,0-2-9 0,6 0-3 0,0 0 0 15,-6 0 20-15,6 0 4 0,0 0 1 0,0 0 0 16,0 0 74-16,0 0 14 0,0 0 3 0,0 0 1 0,0 0 22 0,0 0 4 16,0 0 0-16,0 8 1 0,0-8-15 0,6 3-3 15,0-3-1-15,3 0 0 0,-3 0-7 0,3 0-2 16,3-3 0-16,-3-2 0 0,3 0-9 0,2-3-1 16,-2 0-1-16,3 0 0 0,-3 0-18 0,0-3 8 15,-3 3-8-15,0-2 0 0,0 2-9 0,-3 0-9 16,-3 3-2-16,-3 5 0 15,0 0-20-15,0 0-5 0,-6-3-1 0,-3 3 0 0,0 5 17 0,0 1 3 16,-3-1 1-16,0 3 0 16,3 2-78-16,-3 1-15 0</inkml:trace>
  <inkml:trace contextRef="#ctx0" brushRef="#br0" timeOffset="24937.5263">23517 12708 1796 0,'0'0'40'0,"0"0"8"0,0 0 1 0,0 0 1 0,0 0-40 0,3 3-10 0,3-1 0 0,0-2 0 16,0 0 20-16,0 0 1 0,3 0 1 0,0 0 0 16,0-2 15-16,0-1 3 0,3 0 1 0,0-2 0 15,2 0-13-15,1-1-2 0,3-2-1 0,0 3 0 16,0 0 11-16,0-3 1 0,0 0 1 0,-1 0 0 16,1 3-28-16,3-3-10 0,-3 0 0 0,0 0 9 15,3 3-21-15,-3-3-4 0,2 2 0 0,1-1-1 16,-3 1-26-16,3 4-5 15,-3-1 0-15,0 0-1 0,-3 1-55 0,-1 2-10 0,-2 2-2 0,-3 1-667 16</inkml:trace>
  <inkml:trace contextRef="#ctx0" brushRef="#br0" timeOffset="25162.2748">23571 13044 2437 0,'0'0'53'0,"0"0"11"0,0 0 3 0,0 0 2 0,0 0-55 0,0 0-14 16,0 0 0-16,0 0 0 0,6 0 24 0,0-5 1 16,6-1 1-16,0-2 0 0,-1 1-34 0,4-4-8 0,0-2 0 0,3 2-1 31,0-2-31-31,-3 0-5 0,0-3-2 0,3 3 0 16,-7-1-6-16,4 1-2 0,-3 3 0 0,0-1 0 15,0 0 9-15,-3 3 2 0,3-2 0 0,0 5 0 16,0-3-91-16,0 2-17 0,0 1-4 0,-1 0-1 0</inkml:trace>
  <inkml:trace contextRef="#ctx0" brushRef="#br0" timeOffset="25588.9593">24300 12335 2095 0,'-6'-3'46'0,"0"-2"10"0,-3-3 1 0,3-3 2 0,-3 1-47 0,0-1-12 16,1 1 0-16,-4-4 0 0,3 1 0 0,0 0-12 15,0 0 2-15,3 0 1 0,0-3-1 0,0 2 0 16,6-1 0-16,0-1 0 0,3 0-2 0,0 0-1 0,3 0 0 15,0 0 0-15,3 0-1 0,0 0 0 0,0 3 0 16,3 3 0-16,-1-1 14 0,1 0 0 0,3 4 9 16,3 1-9-16,-3 1 8 0,3 2-8 0,0 3 0 15,-3 3 0-15,-1 0 8 0,1 5-8 0,0-1 0 16,-3 4 0-16,-3 2 0 0,0 3 0 0,0 0 0 16,-6 3 0-16,3 2 0 0,-6 3 0 0,0-1 0 15,0 4-10-15,-3-1 1 0,0 3 0 0,-3 3 0 16,0 0 0-16,0-3-1 0,-3 3 0 0,3-3 0 0,-3 0 0 15,3 0 10-15,-3-3 0 0,3-2 0 0,0 0-8 32,0 0-61-32,3-6-12 0,1 1-3 0,-1-6 0 0</inkml:trace>
  <inkml:trace contextRef="#ctx0" brushRef="#br0" timeOffset="25792.8187">24086 13208 2579 0,'0'0'73'0,"0"0"16"0,0 8-71 0,3 0-18 0,-3 2 0 0,3-2 0 0,0 0 10 0,0 0-2 16,0-2 0-16,0 2 0 16,0-6-102-16,-3-2-21 0,0 0-4 0,6 3-1 15,-6-3-20-15,6-3-4 0,-1 1 0 0,1-4-1 16,0-2-24-16,0 3-5 0,0 0-1 0</inkml:trace>
  <inkml:trace contextRef="#ctx0" brushRef="#br0" timeOffset="26106.9087">24083 13293 1508 0,'-12'10'43'0,"6"-2"9"0,0 0-42 0,-3 3-10 0,0-1 0 0,0 4 0 15,3-4 116-15,-3 1 20 0,3-1 5 0,0-2 1 16,3 3-53-16,0-3-10 0,0 0-3 0,1 0 0 16,2-3-13-16,0-5-3 0,0 0-1 0,0 0 0 15,5 3-6-15,1 2-1 0,6-3 0 0,3-4 0 16,0-1-24-16,6-5-4 0,3 0-2 0,0-2 0 16,-1-3-22-16,4-1 0 0,3 4 0 0,0-4 0 15,-1-1-23 1,-2 1-9-16,-3 1-1 0,0 3-1 0,0-4 1 0,-6 6 0 15,-1 0 0-15,-2 3 0 0,-3 0-24 0,0 2-5 16,-6-2-1-16,0 2 0 0,0 3-25 0,-6 0-6 16,0 6-1-16,-3 2 0 0,0 2-33 0,-6 1-6 0,-3-1-2 15,0 1 0-15,-6 2-8 0,1 0-3 16,-1 1 0-16</inkml:trace>
  <inkml:trace contextRef="#ctx0" brushRef="#br0" timeOffset="26254.9025">23863 13608 1864 0,'-6'5'41'0,"-6"3"9"0,-3 5 2 0,0 0 0 0,0 0-42 0,0 1-10 15,3-4 0-15,0 3 0 0,3-2 57 0,3-3 10 16,3 0 1-16,3-8 1 0,3 8-5 0,3-3 0 0,3 0-1 16,6-2 0-16,3-3-21 0,6-3-4 0,3-2-1 0,8-5 0 15,7-1-28-15,6-5-9 0,8 0 0 16,4-2 0 0,2-3-139-16,7 2-34 0</inkml:trace>
</inkml:ink>
</file>

<file path=ppt/ink/ink12.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07-31T05:51:53.2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39 516,'15'-20'2064,"-14"8"129,-1 12-2193,9-7-387,-9 7-1161,0 0-387</inkml:trace>
</inkml:ink>
</file>

<file path=ppt/ink/ink1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3-07-31T05:51:45.3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294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281">0 12,'0'0,"0"0,0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6:11:27.361"/>
    </inkml:context>
    <inkml:brush xml:id="br0">
      <inkml:brushProperty name="width" value="0.05292" units="cm"/>
      <inkml:brushProperty name="height" value="0.05292" units="cm"/>
      <inkml:brushProperty name="color" value="#FF0000"/>
    </inkml:brush>
  </inkml:definitions>
  <inkml:trace contextRef="#ctx0" brushRef="#br0">11418 15462 1335 0,'0'0'29'0,"0"0"7"0,-3-5 0 0,0 2 2 0,-3-2-30 0,3 2-8 0,-3-2 0 0,3 0 0 16,-3 0 57-16,0-3 11 0,0 2 1 0,0 1 1 16,0-6-10-16,0 3-1 0,0 1-1 0,0-1 0 15,-3 0 4-15,3 0 1 0,-3 0 0 0,0 0 0 16,0 0-27-16,0 3-6 0,1-1-1 0,-1-2 0 16,0 3-15-16,0 2-3 0,0-2-1 0,-3 3 0 15,3-4-10-15,-3 4 0 0,0-4-12 0,0 4 12 16,0-1-18-16,-5 0 4 0,-1 1 1 0,0-1 0 15,0 0 5-15,-3 6 8 0,3 0-13 0,-6 5 5 16,-2 0 8-16,-1 0-8 0,-3 5 8 0,0 0-8 16,-2 3 8-16,-4 0 0 0,-3 2 8 0,0 1-8 0,1 5 26 15,-4-3 1-15,0 5 0 0,-2-2 0 0,2 0-19 16,0 2-8-16,4-2 8 0,-4 0-8 0,3-3 0 16,7 0 0-16,-4-2 0 0,3-3 0 0,6 0 0 0,1-6-12 15,2 3 0-15,3-5-628 16,3-2-125-16</inkml:trace>
  <inkml:trace contextRef="#ctx0" brushRef="#br0" timeOffset="373.6998">11617 15261 2336 0,'0'0'52'0,"0"0"10"0,-6-2 2 0,0-6 1 0,3-3-52 0,-3 0-13 0,0-2 0 0,0-3 0 15,0 3 0-15,0-3-8 0,0 0 8 0,0 0-13 16,0 1 13-16,-2-1-11 0,-4 0 11 0,0-3-10 16,-3 1 10-16,3-6 8 0,-6 0-8 0,3-8 11 15,-3-5 12-15,0-5 2 0,-2-8 1 0,2-8 0 0,-3-9-5 16,0-9-1-16,3-9 0 0,-3-10 0 16,4-6-20-16,-1-10 0 0,3-8 0 0,0-5 0 15,0-6-118-15,6-2-28 16,0-1-6-16,0-1-797 0</inkml:trace>
  <inkml:trace contextRef="#ctx0" brushRef="#br0" timeOffset="878.7945">11638 15322 2221 0,'-12'-8'48'0,"0"-5"11"0,-3 0 1 0,0-6 4 0,-3 3-52 0,0 0-12 0,1-2 0 0,-1-1 0 0,0 1 15 0,0-1 0 16,-3 3 0-16,3-2 0 0,-2 2 1 0,-4 3 1 15,0-3 0-15,0 3 0 0,0-3 5 0,-3 5 1 16,-2-2 0-16,2 0 0 0,-3 2-1 0,-3-5 0 15,1 3 0-15,-1-3 0 0,-3-2-5 0,-2 2-1 16,-4 0 0-16,0 0 0 0,1-2-16 16,-4-1 0-16,-6 3 8 0,1 0-8 0,-1 0 0 0,0 1-11 15,-2-1 2-15,-4 0 0 16,1 3-21-16,-1 2-4 0,-5 0-1 0,2 3 0 16,4 3-5-16,-1 0 0 0,6 2-1 0,4 1 0 0,2-4 13 15,1 4 2-15,2-1 1 0,9-2 0 16,0-3-105-16,4 0-21 0,-31-13-4 0,15-1-1 0</inkml:trace>
  <inkml:trace contextRef="#ctx0" brushRef="#br0" timeOffset="1274.918">12174 14801 2070 0,'3'-13'45'0,"-3"7"10"0,-3-4 1 0,3-6 3 0,-3-5-47 0,0-1-12 16,-3-4 0-16,0-3 0 0,0-3 44 0,-3-5 6 15,-3-5 2-15,0-1 0 0,3-2-34 0,-6-2-6 16,3-1-2-16,-3-2 0 0,-2 0-2 0,2-3 0 16,-3-3 0-16,0 1 0 0,0 2-8 0,3 0 0 15,-3-3 0-15,3 3 0 0,-2-5 0 0,-1-3-14 16,3-2 3-16,3-6 1 15,3-2-24-15,0-6-5 0,-3-5-1 0,6-6-613 0,0-4-123 16</inkml:trace>
  <inkml:trace contextRef="#ctx0" brushRef="#br0" timeOffset="1899.1636">10659 15692 2098 0,'-9'-5'46'0,"-6"0"10"0,-6-6 1 0,-6 1 3 0,3-1-48 0,-6-5-12 0,1 3 0 0,2-3 0 16,-3-2 52-16,0 2 9 0,1 0 2 0,2 3 0 15,-3 2-22-15,3-2-4 0,-2 5-1 0,2 3 0 16,-3-3-4-16,3 5-2 0,-3 0 0 0,4 1 0 16,-1 4-19-16,0 1-11 0,0 0 12 0,-3 2-12 15,1-2 9-15,-1 2-9 0,0 0 0 0,0 3 9 16,1 0-9-16,-1-3 0 0,3 3 0 0,-3-2-11 16,4 2-2-16,-1-3-1 0,6 0 0 0,0-2 0 15,-3-1-9-15,6 4-1 0,-2-4-1 0,5 1 0 16,0 0-31-1,0 2-7-15,-3-2-1 0,6-1-620 0,0 1-125 0</inkml:trace>
  <inkml:trace contextRef="#ctx0" brushRef="#br0" timeOffset="2363.3386">11793 15010 1295 0,'0'0'36'0,"0"0"9"0,-9 0-36 0,3 0-9 0,-3-3 0 0,3 1 0 0,0-1 130 16,-3 0 24-16,3 1 5 0,0-4 1 0,-3-2-34 15,0 0-6-15,3 0-2 0,-3-5 0 0,-3 0-43 16,3-5-9-16,-2-1-2 0,-1-5 0 0,3-2-24 15,-6-6-6-15,3-2-1 0,-3-6 0 0,0-2-1 0,-3-9 0 16,0-2 0-16,-2 0 0 0,2-5-32 0,-3 0 0 16,0-3 0-16,3-2 0 0,-3 2 0 15,1 3 0-15,-1-1 0 0,0-1 0 16,0 1-16-16,0 1-9 0,3 3-3 0,0-4 0 16,1 4-19-16,2-3-4 0,0-3-1 15,0 3 0-15,0-3-150 0,3 0-30 0</inkml:trace>
  <inkml:trace contextRef="#ctx0" brushRef="#br0" timeOffset="3226.2673">11075 14280 2408 0,'0'0'53'0,"0"0"11"0,0 0 3 0,0 0 0 0,-6-3-54 15,-3 0-13-15,0 1 0 0,0-4 0 0,1 4 0 0,-1-4 0 16,-3-2 8-16,0 1-8 0,-3 1 0 0,-3 1 0 16,-3-3 0-16,0-3 0 0,-5 3-14 0,-1-2 4 15,-6-3 1-15,0-1 0 0,-2 1 0 0,-7-3 0 16,-3 0 0-16,-2 1 0 0,-1-1 9 0,-3 0 0 15,-2-3 0-15,-1 3 0 0,-2-2 0 0,-1-1 16 16,7 1-3-16,-1-1 0 0,0 1 4 0,4-1 1 16,-1 3 0-16,0-2 0 0,1-1-6 0,2-2 0 0,4 0-1 15,2 0 0-15,0 0-11 0,0 0 0 0,7-3 9 16,-1 0-9-16,0 0-16 0,3-2-7 0,4 2-1 0,2-5-701 16,0 0-140-1</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6:14:31.476"/>
    </inkml:context>
    <inkml:brush xml:id="br0">
      <inkml:brushProperty name="width" value="0.05292" units="cm"/>
      <inkml:brushProperty name="height" value="0.05292" units="cm"/>
      <inkml:brushProperty name="color" value="#FF0000"/>
    </inkml:brush>
  </inkml:definitions>
  <inkml:trace contextRef="#ctx0" brushRef="#br0">19945 16436 1594 0,'0'0'35'0,"0"0"7"0,0 0 2 0,0 0 1 0,0 0-36 0,0 0-9 0,0 0 0 0,0 0 0 15,0 0 53-15,0 0 9 0,3-8 2 0,0 5 0 16,-3 1-38-16,0 2-7 0,3-6-2 0,0 4 0 16,0-1 3-16,-3 3 1 0,0 0 0 0,0 0 0 15,0 0 8-15,0 0 2 0,0 0 0 0,0 0 0 16,0 0-7-16,0 0-2 0,0 0 0 0,0 0 0 16,0 0 4-16,0 0 1 0,3 0 0 0,0 0 0 15,0 0-8-15,0 0-2 0,3 0 0 0,-3 0 0 16,3 3-1-16,-3-1 0 0,0-2 0 0,3 0 0 15,-3 0 14-15,3 3 2 0,0-3 1 0,0 3 0 16,3-1-20-16,-3 1-4 0,0-3-1 0,0 3 0 16,0-1-8-16,2 1 0 0,-2-3 0 0,0 3-11 15,3-3 11-15,0 2 0 0,-3 1 8 0,3 0-8 0,0 2 8 16,0-3-8-16,0 4 8 0,0-4-8 0,0 1 0 0,0 0 9 16,3 2-9-16,-3-2 0 0,2 2 12 0,-2-2-12 15,3-1 12-15,-3 3-12 0,3-5 13 0,0 3-4 16,0 0-1-16,3-1 0 0,0 1-8 15,-3 0 0-15,2-1 0 0,1-2 8 0,-3 6 20 0,3-6 4 16,3 2 1-16,0 1 0 0,-3 0-33 0,3-3-12 16,-1 2 0-16,-2 4 0 0,6-6 12 0,-3 0 0 15,-3 0 0-15,3 0 0 0,-3 0 0 0,0 0 16 16,2-6-3-16,-2 4-1 0,0-1-12 0,0 0 0 16,0 3 0-16,0-2 0 0,3-1 0 0,0-2 0 15,-1 2 0-15,-2-2 0 0,3-1 0 0,0 1 0 0,0 3 0 16,0-4 0-16,3 4 0 0,-4-1-10 0,1 0 2 0,0-2 0 15,0 0 8-15,0-1 11 0,0 1-3 0,0 0 0 16,-1 2-8-16,1-2 8 0,-3-3-8 0,3 0 8 16,0 0-8-16,0 0 12 0,-3 0-12 0,3 0 12 15,-4 0-12-15,1-2 0 0,0-1 0 0,0 3 0 16,3-2 0-16,-3-1 0 0,0 1 0 16,0-1 0-16,-1 0 0 0,4-2 0 0,-3 0 0 0,3 2 8 15,-3-2-8-15,0 2 0 0,3-2 0 0,-3 0 0 16,-1 0 0-16,1 0 0 0,0-1 0 0,0 1 0 15,0 0 0-15,0 0 0 0,-3-1 0 0,3 1 0 16,-3 0 0-16,-1 2 0 0,1 1 0 0,0-1 0 16,0-2 8-16,0 2 0 0,-3-2 0 0,3 3 0 15,-3-4-8-15,0 4 0 0,0-1 0 0,-3 1 0 16,0-4 0-16,3 1 0 0,-4 3 0 0,1-4 0 0,0 4 0 16,-3-3 8-16,0 2-8 0,3-2 8 0,-3 2 0 15,0 1 0-15,0-4 0 0,0 1 0 0,-3-3 20 0,3 3 3 16,-3-3 1-16,3 0 0 0,-3 0-32 0,0-2 0 15,3 2 0-15,-3 0 0 0,0 0 0 0,3 3 0 16,-3-3 0-16,3 0 0 0,-3-2 0 0,0 2 0 16,3 0 0-16,-3 0 0 0,0 0 0 15,0 0 0-15,0 3 0 0,0-5 0 0,0 2 0 0,0 2 0 16,-3-1 0-16,3-1 0 0,-3 0 0 16,0-3 0-16,0 1 0 0,0-3 0 0,0 2 0 0,0 1 0 15,-3-4 0-15,3 1 0 0,-3 3 0 0,3-1 0 16,0 1 0-16,0-3 0 0,-3-1 0 0,3 1 0 15,-2 0 0-15,2 0 0 0,0 0 0 0,-3 2 0 0,3-2 0 16,0 0 0-16,-3 0 9 0,3 0-1 16,0-1 0-16,0-1 0 0,0-1-8 0,-3 0 0 0,0 3 0 0,3 0 8 15,-3 2-8-15,0 1 0 0,0-4 9 0,0 1-9 16,0-3 14-16,-3 3-2 0,3 0 0 16,0 0 0-16,-3 0 0 0,3 0 0 0,0-1 0 15,1 1 0-15,-1-3-1 0,0 3-1 0,-3-3 0 0,3 3 0 16,0-3 0-16,0 3 0 0,3 0 0 0,-3 0 0 15,3 0 2-15,-3 2 0 0,3-5 0 0,-3 3 0 16,0 0 0-16,3 0 0 0,0 0 0 0,0 0 0 16,0 2-12-16,-3-2 12 0,3 0-12 0,0 0 12 15,-3-1-12-15,0-1 12 0,0 1-12 0,0 1 12 16,-2 3-12-16,2-3 0 0,0 5 0 0,0-3 0 16,0 1 0-16,0-1 0 0,0 1 0 0,0-1 0 15,-3-2 0-15,3 2 0 0,-3 1 0 0,3-1-11 16,-3 1 11-16,0 2 0 0,0-3 0 0,0 1 0 0,0-1 0 15,1 1 0-15,-4 5 0 0,3-3 0 0,0 0 0 16,0 0 0-16,0 0-11 0,-3 0 11 0,3-2 0 16,0 5 0-16,-3-1 0 0,6 1 0 0,-3 0 0 15,0 0 0-15,0-1 0 0,1 1 0 0,-1-3 0 16,0 0 0-16,3 3 0 0,-3-3 0 0,0 3 0 0,3 3 0 16,-6-4 0-16,6 4 0 0,-3-4 0 0,3 4 0 15,-3-1 0-15,3 1 0 0,-3-3 0 0,0 5 0 16,3-6 0-16,1 6 0 0,-4 0 0 0,3 1 0 15,0-9 0-15,0 2 0 0,0 1 8 0,-3 0-8 16,3-3 0-16,0 3 0 0,0-6 0 0,0 3 0 16,-3 3 0-16,3 3 0 0,0 2 0 0,-3 0 0 0,0-3 0 15,0 1 0-15,0 2 0 0,4-3 0 16,-4 1 0-16,-3-1 0 0,3 0 0 0,3 1 0 0,-3-3-8 0,0 2 8 16,0 0 0-16,3 1 0 0,-3-1 0 0,0 1 0 15,3-4 0-15,-3 1 0 0,3 0 0 0,-3 0 0 16,1 2 0-16,2-2 0 0,-3-3-8 0,3 3 8 15,0-3 0-15,0 0 0 0,0-2 0 0,0 2 0 16,0 2 0-16,0-4 0 0,0-3-8 0,0 0 8 16,0 5 0-16,0-3-11 0,0 1 11 0,0-1-10 15,0 3 10-15,-3 3 0 0,3-3-9 0,-3 0 9 16,4 3 0-16,-1 0 0 0,-3 0 0 0,0-1 0 16,3 4 0-16,-3-1 0 0,0 1 0 0,0-4 0 15,3 4 0-15,-3-1 0 0,0 3 0 0,0 0 0 0,0-5 0 16,0 3 0-16,0-1 0 0,1 0 0 0,-1 1 0 15,0 2 0-15,3-3 0 0,0 1 0 0,-3 2 0 16,3-3 8-16,0 3-8 0,0-2 0 0,-3 2 0 16,3 5 8-16,-3-2-8 0,0-1 0 15,3 1 8-15,-3 0-8 0,-3 2 0 0,4 1 8 0,-4-1-8 0,3-2 0 16,-3 2 0-16,0-2 0 0,-3-1 0 0,3 4 0 16,0 2 0-16,0 0 0 0,0 0 0 0,0 0 0 15,1 0 0-15,-1-3 0 0,3 3 0 0,-3 0 0 16,6 0 0-16,-3-3 0 0,0 3-8 0,0-2 8 15,3 2 0-15,-3-3 0 0,3 1 0 0,6 2 0 0,-3 0 0 16,-3-3 0-16,3-2-12 0,0 2 12 16,0-2-10-16,0-1 10 0,3 1 0 0,-3-3-9 0,3 0 9 15,0 0 0-15,3 0 0 0,-3 0-8 0,3 0 8 16,0 1 0-16,-3-4 0 0,3 0-8 0,0 3 8 16,0-2 0-16,0 2 0 0,0-3 0 0,0 1 0 15,0-1-8-15,0 3 8 0,0-2 0 0,0 2 0 0,0 0-8 16,0 0 8-16,0 3 0 0,0-3 0 0,-3 2-8 15,3 4 8-15,0-4 0 0,-3 6 0 0,0 0-8 16,0 0 8-16,0 0 0 0,0 0 0 0,0 0-8 16,3-2 8-16,-3 2 0 0,0 0-9 0,0 0 9 15,3 2 0-15,3-2 0 0,-3 6-9 0,0-4 9 16,3 1 0-16,-6-3 0 0,0 0 0 0,3 3 0 16,3 2-9-16,-6-5 9 0,3 3 0 0,-3-3-9 15,3 5 0-15,-3-5 0 0,0 0 0 0,0 0 0 16,0 0 9-16,0 0-10 0,3 2 10 0,-3-2-10 0,0 0 10 15,0 0 0-15,0 0 0 0,0 0-8 0,0 0 8 16,0 0 0-16,0 0 0 0,0 0 0 0,0 0 0 16,0 0 0-16,0 0 0 0,0 0 0 0,0 0 0 0,0 0 0 15,6 3 0-15,-6-3 0 0,3 3 0 0,3-1-8 16,-4 4 8-16,1-4-8 0,3 4 8 0,-3-4 0 16,0 4 0-16,0 1-8 0,0-1 8 0,0 2 0 15,0-3-9-15,0 3 9 0,-3 0 0 0,0-3-9 16,0 0 9-16,0 3 0 0,0 0-9 0,0 0 9 15,-3 0 0-15,0 3-9 0,0-1 9 0,0 1 0 16,0 2-9-16,-3 0 9 0,0 1 0 0,1-1 0 16,-1 0 0-16,0 3 0 0,0 0 0 0,0 2 0 15,0 1 0-15,0-3 0 0,3 2 0 0,-3 1 0 0,3-1-8 16,-3-2 8-16,3 0 0 0,0 0-11 0,0 0 11 16,0-3-8-16,0 0-7 0,0-5-1 0,3 3 0 0,0-6 0 15,0-5 7-15,0 0 1 0,0 0 0 0,0 0 0 16,0 0-8-16,0 0 0 0,3-5-1 0,3-3 0 15,-3-3 8-15,3-5 9 0,-3 1-13 0,3-4 5 16,-3-2-4-16,0 2-1 0,0-4 0 0,0-1 0 16,-3 0 13-16,3 0-9 0,-3 0 9 0,0 0-8 15,0 3-3-15,0 0 0 0,0 0 0 0,0 0 0 16,-3 2 11-16,3 1 0 0,-3 2 0 0,0-3 0 16,3 3 0-16,-3 3 8 0,3 3-8 0,-3-4 0 15,3 1 13-15,0 0-1 0,0 2-1 0,0-2 0 16,0 5-3-16,3-2 0 0,-3-1 0 0,3 3 0 15,-3-2 0-15,3 2 0 0,0 0 0 0,-3 2 0 16,3 1-8-16,0 2 0 0,3 1 0 0,0 2 0 0,0 2-12 16,3 1 12-16,-1 2-10 0,4 1 10 0,3 4 0 15,3 1 0-15,0 2 0 0,6 3 0 0,3 2-12 16,2 1 3-16,7 2 1 0,3 0 0 0,-1 0 8 16,7 3 0-16,0 3 0 0,2-3-8 15,4-3-127-15,3-3-25 0</inkml:trace>
  <inkml:trace contextRef="#ctx0" brushRef="#br0" timeOffset="7162.5805">22273 12258 1674 0,'0'0'36'0,"0"0"8"0,0 0 2 0,0 0 2 0,0 0-39 0,0 0-9 0,0 0 0 0,0-2 0 16,0 2 40-16,0 0 5 0,3-3 2 0,-3 3 0 15,3-5-31-15,-3 5-5 0,0 0-2 0,0 0 0 16,0 0-1-16,0 0-8 0,0 0 12 0,0 0-4 16,0 0 22-16,0 0 4 0,0 0 1 0,0 0 0 15,0 0-4-15,0 0-1 0,0 0 0 0,0 0 0 16,0 0 3-16,3 5 1 0,0 3 0 0,-3-3 0 15,3 0-34-15,0 3 0 0,0 0 0 0,-3 3 0 0,3 2 13 16,0 3-4-16,3 0-1 0,0 2 0 0,-3 4-8 16,3 1 0-16,3 1 0 0,-6 0-11 15,6 2 11-15,-4 4 0 0,1-1 0 0,0 2-8 0,0-2 8 16,0 6 0-16,0-1 8 0,0-2-8 0,0 0 0 16,0 0 0-16,3 2 0 0,0-5-8 0,0 0 8 0,0-2 0 15,0-4 0-15,3 4 0 0,-3-6 0 16,0 0 0-16,2-2 0 0,1-1 0 0,0-2 0 15,0 0 0-15,0-3 0 0,0-2 0 0,-3-1 0 0,3-2-8 16,-3 0 0-16,0-2 0 0,3-1 8 0,-1-3 9 16,1 1-1-16,-3-6-8 0,6 1 17 0,-3-6-3 15,3 0-1-15,0 0 0 0,-3-5 5 0,3 0 1 16,0-6 0-16,-1-2 0 0,1-3 8 0,0 0 1 16,-3-2 1-16,0-1 0 0,0-4-5 0,0 1 0 0,-3-1-1 15,0-4 0-15,0 1-9 0,-3 0-2 0,2-1 0 16,-2 1 0-16,0 2-12 0,-3 0 8 15,0 3-8-15,3-3 0 0,-3 3 0 0,0 0 8 0,3 3-8 16,-3 2 0-16,-3 0 0 0,3 3 0 0,-3 2 8 0,0 4-8 16,3-1 0-16,-3 2 0 0,0 4 0 0,0-1-10 15,0 1-1-15,0 4 0 0,0-2 0 0,0 6 0 32,0 2-12-32,0 0-2 0,0 0-1 0,0 0 0 15,0 0-3-15,0 0-1 0,0 0 0 0,0 0 0 16,0 0-22-16,0 0-5 0,0 0-1 0,0 0 0 0,0 0-16 15,0 0-3-15,0 0-1 0,0 0 0 0,0 0-80 0,0 0-16 16,3 5-3-16</inkml:trace>
  <inkml:trace contextRef="#ctx0" brushRef="#br0" timeOffset="7793.0939">23089 12626 2055 0,'0'0'45'0,"0"0"10"0,0 0 1 0,0 0 2 0,0 0-46 16,6 3-12-16,0-6 0 0,-1 3 0 0,1-3 28 0,0 3 3 0,-3 0 1 0,-3 0 0 15,6 0-32-15,-6 0 0 0,3 3 0 0,-3-3 0 16,6 3 0-16,-3 2 0 0,-3-5 0 0,6 5 0 15,-3 0 0-15,0 1 0 0,3 2 0 0,0-3 0 16,0 3 25-16,0 0-1 0,0 2 0 0,0 1 0 16,3 0-24-16,-3 2 0 0,3 3 0 0,-3 0 0 15,0 2 0-15,3 1 0 0,-1 4 0 16,1 1 0-16,-3 3 0 0,0-1 0 0,0 1 0 0,0-4 0 16,-3 4-10-16,0-3 10 0,0 0 0 0,-3-1-9 15,-3 4 9-15,0-6 9 0,0 0-1 16,0-2-8-16,0-3 0 0,0-3 0 0,0-3-12 0,3 1 3 15,-3 2 9-15,3-5 9 0,-3-3-1 0,3-5-8 16,0 0 8-16,0 0-8 0,0 0 0 0,0 0 0 16,0 0 13-16,0 0-1 0,3-5 0 0,-3 0 0 15,0-3 11-15,0-3 1 0,3-5 1 0,0-5 0 0,0 0 8 16,0-3 2-16,3-2 0 0,0 2 0 0,0-2-10 16,0-1-1-16,0 1-1 0,0-4 0 0,3 1 8 15,-3 3 1-15,0 5 1 0,3 0 0 0,0-6-33 16,0 3 0-16,-3 3 0 0,-1 3 0 0,4-1 0 15,0 6 0-15,-3 0 0 0,3 5 0 0,-3 0 0 0,0 2-9 16,0 1-1-16,0 5 0 0,-3 0-8 0,3 3-2 16,0 2 0-16,-3 3 0 0,0 3-2 0,-3 2-1 15,3 3 0-15,-3 2 0 0,-3 1 11 0,0 2 1 16,0 3 1-16,-3 0 0 0,-3-1 10 0,0 4 0 16,0-6-9-16,0 0 9 0,-3-2 0 0,0 2 0 15,1 0 0-15,-4-2 0 0,3-1 0 0,-3-2 0 16,3-3 0-16,0 0 0 15,3-5-32-15,0 0-8 0,0 0-1 0,3-5-1 16,-3-3-138-16,3-5-27 0,-6-14-5 0,4-2-2 0</inkml:trace>
  <inkml:trace contextRef="#ctx0" brushRef="#br0" timeOffset="8189.1307">23300 11917 946 0,'0'0'20'0,"0"0"5"0,0 0 1 0,0 0 2 0,6-3-28 0,0 3 0 16,3-5 0-16,-3 0 0 0,3-1 92 0,3 1 12 16,0-6 4-16,-1 1 0 0,4 2-28 0,0-3-4 15,0 1-2-15,0-1 0 0,0-2-42 0,0 2-9 0,3 1-2 16,-4-1 0-16,1-2-21 0,0 5-15 15,0-3 3-15,3 4 0 16,-6-1-22-16,0-3-4 0,3 3-1 0,-3 3 0 16,-4-3-33-16,1 5-6 0,9-5-2 0,-6 3 0 0</inkml:trace>
  <inkml:trace contextRef="#ctx0" brushRef="#br0" timeOffset="8340.4665">23285 12218 2325 0,'0'0'66'0,"0"0"14"0,0 0-64 0,0 0-16 0,6-2 0 0,3-1 0 0,3-5 35 15,6-2 3-15,0-4 1 0,-1 1 0 16,4-3-195-16,-3-2-40 0</inkml:trace>
  <inkml:trace contextRef="#ctx0" brushRef="#br0" timeOffset="9054.6524">24148 11398 1970 0,'0'0'56'0,"0"0"12"0,0 0-54 0,0 0-14 0,0 0 0 0,0 0 0 16,0 0 52-16,0 0 7 0,0 0 1 0,0 0 1 15,0 0-40-15,0 0-8 0,0 0-1 0,0 0-1 16,0 0-11-16,0 0 10 0,6-2-10 0,0 2 10 16,-3 0-10-16,-3 0-9 0,0 0 9 0,0 0-13 15,6 2-3-15,-6-2-1 0,0 0 0 0,3 6 0 16,-3-6-5-16,0 5-1 0,-3 5 0 0,-3-2 0 15,0 0 23-15,-3 3 0 0,0-1-9 0,-3 1 9 16,1 2 8-16,-4-2 6 0,0-1 1 0,-3-2 0 16,3 0 4-16,0 3 1 0,3-3 0 0,0-3 0 15,0 0 17-15,4 1 4 0,-1-1 1 0,0-2 0 16,3-3-29-16,0 0-5 0,6 0-8 0,-6-3 11 16,0 0-11-16,3-2 12 0,3 5-12 0,-3-5 12 15,0-3 8-15,3 0 3 0,0 0 0 0,0-3 0 16,0 3 4-16,3-2 1 0,3-3 0 0,0-3 0 15,0 3-17-15,0 2-3 0,3-2-8 0,0 2 12 0,-1 1-12 16,1 2 0-16,3 0 0 0,-3 2-10 0,3 1 10 16,-3 0-10-16,0 2 10 0,0 1-10 0,0 2 10 0,0 0-12 15,-3 2 12-15,0 3-12 0,3 1 1 0,-3-1 0 16,-3 6 0-16,3-1 0 0,-1 1 11 0,-2 2-12 16,0 3 12-16,0 0-12 0,-3 2 12 0,3-2-12 15,-3 5 12-15,-3-2-12 0,3 2 12 0,-3 3-12 16,-3-3 12-16,1 3-12 0,-1-3 12 0,-3 3 0 15,-3 0 0-15,0 2 8 0,-3-2-8 0,0 0 0 0,0-3 0 16,3 0 0-16,-3-2 0 0,3-1 0 0,4 1 0 16,-4-1 0-16,3-5 8 0,3 1 1 0,3-4 0 15,0-5 0-15,3 1 9 0,0-6 2 0,0 0 0 0,0 0 0 16,0 0-10-16,3 2-2 0,6-2 0 0,-3 0 0 16,6-5 2-16,-3 2 0 0,2-2 0 0,1-3 0 15,0 0-10-15,0-2-11 0,3-1 3 16,-3-2 0-1,3 2-41-15,-3-5-8 0,3 1-2 0,-1-1 0 16,4 0-108-16,-3 0-21 0,3 0-5 0,0-2-1 0,0-1-16 16,0 3-3-16,11-24-1 0,-5 11 0 0</inkml:trace>
  <inkml:trace contextRef="#ctx0" brushRef="#br0" timeOffset="10064.0667">24476 11372 1357 0,'0'0'29'0,"0"0"7"0,0 0 0 0,0 0 4 0,0 0-32 0,0 0-8 15,0 0 0-15,0 0 0 0,0 0 42 0,0 0 7 0,0 0 2 16,0 0 0-16,0 0-29 0,0 0-6 0,0 0 0 0,0 0-1 15,0 0-15-15,0 0-13 0,0 0 2 0,0 0 1 16,0 0 10-16,0 0 0 0,0 0 0 0,0 0 0 16,0 0 12-16,0 0 8 0,0 0 2 0,0 0 0 15,0 0 28-15,0 0 6 0,0 0 0 0,0 0 1 16,0 0 2-16,0 0 0 0,0 0 0 0,0 0 0 16,0 0-2-16,0 0 0 0,0 0 0 0,0 0 0 15,0 0-49-15,0 0-8 0,0 0 0 0,0 0-11 16,0 0 11-16,0 0 16 0,0 0-4 0,0 0-1 15,0 0-11-15,0 0 0 0,0 0 0 0,0 0 8 16,0 0-8-16,0 0 0 0,0 0 0 0,0 0 0 16,0 0 10-16,0 0 0 0,0 0 0 0,0 0 0 15,0 5-10-15,0-5 0 0,0 0 0 0,0 5 0 16,3 1 0-16,-3-6 0 0,0 0 8 0,0 5-8 16,0-5 0-16,0 5 12 0,0-5-12 0,0 6 12 15,0-6-12-15,0 0 0 0,0 0 9 0,0 0-9 0,0 0 0 0,0 0 8 16,0 0-8-16,0 0 0 15,0 0 0-15,0 0 9 0,0 0-9 0,0 0 0 0,0 0 12 0,0 0-4 16,0 0 0-16,0 0-8 0,0 0 24 0,0 0-1 16,0 0-1-16,0 0 0 0,0 0-32 0,0 0-6 15,0 0-2-15,0 0 0 0,0 0 4 0,0 0 1 16,0 0 0-16,-3-6 0 0,3 6 13 0,0-5-9 16,-3 2 9-16,3 3-8 0,0 0 8 0,0 0 0 15,0 0 0-15,-3-5 0 0,3 0 0 0,0 5 0 16,0 0 8-16,0 0-8 0,0 0 8 0,0 0-8 15,0 0 10-15,0 0-10 0,0 0 0 0,0 0 0 0,0 0 0 0,0 0 0 16,0 0 8-16,0 0-8 0,0 0 0 0,0 0 0 16,0 0 0-16,0 0 0 0,0 0 0 0,0 0 0 15,0 0 0-15,0 0 0 0,0 0 0 0,0 0 0 16,0 0 0-16,0 0-10 0,0 0 2 0,-3 5 0 16,0 6 8-16,-3-1 11 0,3 3-3 0,0 3 0 15,-3 0-8-15,0 3 0 0,3 2 0 0,-3 3 0 16,0-1 0-16,0 4 0 0,0-1 0 0,0-2 0 15,3 3 0-15,-3-6-11 0,3 0 11 0,3-2-8 16,-3-4 8-16,0-1 0 0,3-4 0 0,0-2 0 16,0 0 0-16,0-8 0 0,0 0 0 0,0 0-8 15,0 0 8-15,0 0 0 0,6-3 0 0,0-2 0 16,-3-3 0-16,3-2 0 0,0-4 0 0,-3-1 0 16,3-4 0-16,-3-2 8 0,3 0-8 0,-3 0 0 15,0-3 0-15,0 0 8 0,0 3-8 0,0-3 0 16,0 3 0-16,0 0 0 0,0-3 0 0,0 5 8 0,0 3 15 15,0 6 3-15,0-1 1 0,0 3 0 0,0 0-27 16,0 0-12-16,0 3 0 0,-3 5 1 0,6-3 11 16,-3 3 0-16,-3 0-9 0,6 6 9 0,2-1-8 15,-2 3 8-15,0-3-10 0,3 6 10 0,-3-1 0 16,3 4 0-16,0 2-8 0,0-1 8 0,0 1 0 16,0 0 0-16,0 3 0 0,0-1 0 0,0 1 13 0,0-1 6 15,0-2 1-15,-1 0 0 0,1 0-30 0,0-3-6 16,0-2 0-16,0-1-1 0,0-2 17 0,0 0 0 15,-3-3-8-15,3-2 8 0,0-3-24 0,-3-5 0 16,3-3-1-16,-3 3 0 16,3-1-127-16,-3-4-26 0,3-4-5 0,-4-1-1 15</inkml:trace>
  <inkml:trace contextRef="#ctx0" brushRef="#br0" timeOffset="10473.2806">24580 11382 1493 0,'-12'3'42'0,"6"0"10"0,0-1-42 0,6-2-10 0,-6 3 0 0,6-3 0 15,0 0 88-15,0 0 15 0,0 0 3 0,0 0 1 16,0 0-65-16,0 0-13 0,0 0-2 0,0 0-1 16,6-3-17-16,3-2-9 0,0 2 10 0,3-5-10 15,0-5-19 1,3-3-9-16,-3 0-3 0,-1-2 0 0,1-1-84 0,-3 4-17 16,0-1-3-16,-3 0-1 0,3 0 23 0,-3 3 4 15,0-1 1-15,-3 4 0 0,0-1 96 0,0 1 12 0,0 2 16 0,-3 0-3 0,3 0 38 16,-3 3 7-16,0 5 2 0,0 0 0 0,0 0-20 15,0 0-3-15,6-3-1 0,-6 3 0 16,0 0-28-16,6 0-8 0,0 3 0 0,0-1 0 0,0 1 8 16,0 2 0-16,0 3 0 0,0 0 0 0,-1 0 44 15,1 3 10-15,3 2 2 0,-3 3 0 0,3 0 5 0,-3 2 2 16,3 3 0-16,-3 0 0 0,0-2-38 16,3 5-7-16,-3 0-2 0,-3-1 0 0,3 4-16 0,-3-1-8 15,-3 6 8-15,3-3-8 0,-3 0 0 0,3 0 0 16,-3 0 8-16,0 1-8 0,0-4 0 0,-3-2 0 15,3-3 0-15,3-2 8 0,-3-1 8 0,0-5 2 16,-3-2 0-16,3-3 0 0,0-3-8 0,0-5-2 16,0 0 0-16,0 0 0 0,0 0-8 0,0 0 0 0,0 0 0 15,0-8 0 1,-3-2-102-16,3-4-22 0,-3-2-5 0,0-2-1 0</inkml:trace>
  <inkml:trace contextRef="#ctx0" brushRef="#br0" timeOffset="10902.472">24723 11155 2160 0,'0'0'48'0,"0"0"9"0,0 0 3 0,0 0 0 0,0 0-48 0,0 0-12 0,0 0 0 0,-6-3 0 15,6 3 13-15,0 0 1 0,0 0 0 0,0 0 0 0,0 0-6 0,3-5-8 16,-3-3 11-16,6 0-11 15,0 0 8-15,0 0-8 0,6 0 0 0,-1 0 0 0,4 0 0 16,0 0 0-16,3 3 0 0,0-3 0 0,0 3 0 0,0 0 0 16,0 2 0-16,-7 3-9 0,4 3 9 0,-6-1-8 15,3 6 8-15,-3 0-8 0,0 5-3 0,-6 1 0 16,3 4 0-16,-3 1 0 0,-3-1 11 0,-3 3-10 16,0 0 10-16,-3 1-10 0,0-1 10 15,0 3 0-15,-3-3 0 0,3 0-8 0,3-3 8 0,-3 1 0 16,3-3 0-16,3-3 0 0,0 0 12 0,0-2-1 15,3-1-1-15,0 1 0 0,3 0 2 0,3-1 0 16,0-2 0-16,0-3 0 0,3 1 7 0,0-1 1 16,0 0 1-16,0 3 0 0,3-5-21 0,-4 0-18 15,1-1 3-15,0 4 1 16,0-6-33-16,-3 2-6 0,3 3-2 0,-3-2 0 16,-3 0 19-16,3-1 4 0,-3-2 1 0,0 6 0 0,-3-4 21 0,3 1 10 0,-3 0-10 0,3-1 10 15,-3 4-16-15,2-1 4 0,-2 0 0 0,0 0 0 31,0 1-36-31,0-1-8 0,-3-5 0 0,0 8-724 0</inkml:trace>
  <inkml:trace contextRef="#ctx0" brushRef="#br0" timeOffset="11642.3938">25059 11176 2070 0,'0'0'45'0,"0"0"10"0,0 0 1 0,0 0 3 0,0 0-47 0,0 0-12 0,6 0 0 0,0 0 0 15,0 0 18-15,3 0 2 0,0 3 0 0,-3-1 0 16,0 4-36-16,0-1-6 0,0 0-2 0,0 3 0 31,-3-3-7-31,3 6-1 0,-1-3-1 0,1 5 0 0,0 0 17 0,0 3 3 0,-3 0 1 0,3 3 0 16,0-1 12-16,-3 3 0 0,0 1-10 0,0-1 10 15,0 0 0-15,0 0 0 0,0-2 0 0,-3-1 0 16,3-2 0-16,-3-3 13 0,0 0-1 0,0-2-1 16,0-6 5-16,0 3 0 0,0-8 1 0,0 0 0 15,0 0-4-15,-3-5-1 0,3 5 0 0,-3-11 0 16,-3 1-32 0,3-9-6-16,0 1-2 0,0-3 0 0,0-1 6 0,0 1 1 0,-3-3 0 0,3-2 0 15,3-1 36-15,-3 1 7 0,0-3 2 0,3 5 0 16,0-2 21-16,0-1 5 0,0 3 1 0,0 3 0 15,3 3-25-15,-3 2-5 0,0 3-1 0,3 5 0 0,-3 2-20 16,0 6 0-16,0 0 0 0,0 0 0 0,3 8-16 16,0 6 3-16,0 1 0 0,0 4 0 0,0 5 13 15,0 0-9-15,-3 2 9 0,3-2-8 0,-3 5 8 16,3-3-12-16,3 1 12 0,-3-3-12 0,3-1 12 16,0-1 0-16,0-7 0 0,0 1 0 0,3-2 0 0,-3-4 8 15,3-2-8-15,-3 0 11 0,3-3 16 16,0 1 3-16,-1-6 1 0,1-3 0 0,0-2-5 0,0-1-1 15,0-2 0-15,0-5 0 0,0 3-4 0,0-6-1 16,0-3 0-16,-3 3 0 0,0-5-2 0,0 3-1 16,0-3 0-16,0-1 0 0,0 1 0 0,-3-3 0 15,3 1 0-15,-1 1 0 0,-2 4-17 0,0-1 0 16,3 1 0-16,-3 2 0 0,0 0 0 0,0 0-9 0,0 3 1 16,-3 0 0-1,0 0-34-15,0 2-6 0,0 3-2 0,0 0 0 16,0 0-97-16,-3 3-19 0,-3-3-4 0,0 3-685 0</inkml:trace>
  <inkml:trace contextRef="#ctx0" brushRef="#br0" timeOffset="11997.9927">23866 12139 2530 0,'0'0'56'0,"0"0"11"0,0 0 2 0,0 0 3 0,0 0-58 0,0 0-14 16,5-3 0-16,4-2 0 0,3-3 0 0,3 0-16 16,3 0 3-16,3-5 1 15,3-3-13-15,2 3-3 0,1-3 0 0,3 0 0 16,0 0 0-16,0 1 0 0,-1-1 0 0,4 2 0 15,0 1-10-15,0 0-2 0,-1-3-1 0,7 3 0 0,0 0 41 0,-1-1 0 16,4 4 0-16,-3-1 8 0,-1 3 15 0,-2-2 3 16,0 2 1-16,3 0 0 0,-1 3 0 0,-2-1 0 15,6 1 0-15,-7 0 0 0,1-1-17 0,0 4-10 0,-3-1 12 16,-4 3-12-16,1-5 0 0,-3 5 0 0,-3-3-12 16,0 3 3-1,-4-3-143-15,1 1-29 0,-3 2-6 0,0-3-1 0</inkml:trace>
  <inkml:trace contextRef="#ctx0" brushRef="#br0" timeOffset="12445.905">24422 12097 2286 0,'0'0'50'0,"0"0"10"0,0 0 3 0,0 0 1 0,0 0-51 0,0 0-13 0,3 5 0 0,-3 0 0 0,0 3 0 0,0 0 0 15,0 0 0-15,0 3 0 0,0 2 0 0,-3 0-8 16,0 0 8-16,0 3-10 0,0 5 10 0,-3 1 0 16,3 1-9-16,-3 4 9 0,0 2 0 0,3 0 10 15,-3 3-1-15,3 2 0 0,0 1-9 0,1 2-11 16,-1-3 3-16,3 0 0 0,0-2 8 0,0 0 11 15,0-3-3-15,3 0 0 0,2-2-8 0,-2-4 0 16,3-1 0-16,0-6 0 0,3-1 0 0,0-1-11 16,0-1 3-16,0-8 0 0,3-2 8 0,0-6 8 15,3 0-8-15,3-2 11 0,-1-3-11 0,-2-2 0 0,0-4 0 16,0-1 8-16,0-4-8 0,-3-2-17 16,0 0 4-16,-3 0 1 0,0-3 12 0,-3 3 16 0,-3-1-3 15,-3 1-1-15,0 3-12 0,-3 2 0 16,0 0 0-16,-3 5 0 0,0 1 0 0,0 2-12 0,-3 0 3 0,0 5 0 31,0 1-14-31,-3 2-2 0,-3 2-1 0,0 1 0 0,0 2 1 0,-2 1 0 16,2 1 0-16,-3-1 0 15,6-1-41-15,-3 0-8 0,3 1-2 0,0-4-768 0</inkml:trace>
  <inkml:trace contextRef="#ctx0" brushRef="#br0" timeOffset="12782.101">24681 12242 1982 0,'0'0'56'0,"0"0"12"0,0 0-54 0,0 0-14 0,0 0 0 0,0 0 0 0,0 0 37 16,3 6 5-16,3-1 1 0,-3 3 0 0,0-3-43 0,3 0 0 16,-3 1 0-16,0 2 0 0,3 0 0 0,0 2 0 15,-3 1-8-15,0-1 8 0,0 4 0 0,0-1 0 16,3 0 0-16,-3 3 0 0,0 5 0 0,-3-2 0 15,3-1 0-15,0 3 0 0,-3-2-13 0,3-1 5 16,2 1 8-16,1-3-13 0,-3-3 13 0,3 0 0 16,0-2 0-16,0-3 0 0,0 0 8 0,0-3 0 15,3-2 1-15,-3-1 0 0,3-2 30 0,0 0 5 16,0-5 2-16,0-3 0 0,3 0-14 0,-3-3-2 0,0 1-1 16,-3-3 0-16,-1-3 14 0,1-3 2 15,-3 1 1-15,0-1 0 0,-3-2-21 0,-3 0-4 0,0 5-1 16,-3 0 0-16,-2 3-32 0,-4 0-6 0,-6 5-2 15,-6 2-726-15,-9 4-146 16</inkml:trace>
</inkml:ink>
</file>

<file path=ppt/ink/ink2.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2-03-13T10:14:07.8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 30 1677,'-8'-9'2322,"8"9"-645,0 0-387,-13-9-2064,13 9-774,0 0-645,-9-12 258</inkml:trace>
</inkml:ink>
</file>

<file path=ppt/ink/ink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3-03-15T09:53:53.7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5:35:38.698"/>
    </inkml:context>
    <inkml:brush xml:id="br0">
      <inkml:brushProperty name="width" value="0.05292" units="cm"/>
      <inkml:brushProperty name="height" value="0.05292" units="cm"/>
      <inkml:brushProperty name="color" value="#FF0000"/>
    </inkml:brush>
  </inkml:definitions>
  <inkml:trace contextRef="#ctx0" brushRef="#br0">7143 13211 1155 0,'0'0'25'0,"0"0"6"0,-6 0 1 0,0-3 0 0,0 3-32 16,3-3 0-16,-3 1 0 0,0-1 0 0,0 0 16 0,1-2-3 15,-1 2-1-15,0 1 0 0,0 2-12 0,0 0 0 16,0-3 0-16,0 3 0 0,0 0 16 0,-3 0 0 16,3 3 0-16,-3-3 0 0,3 2 24 0,-3 1 6 15,3 0 1-15,-3-1 0 0,3 1-22 0,0 0-4 31,-3-1-1-31,3 1 0 0,1 0-20 16,-1-1 0-16,0 1 0 0,0 2 0 0,0-2 33 0,0 2 3 0,3-2 0 0,3-3 0 0,-6 5-16 0,6-5-4 16,-6 5 0-16,6-5 0 0,0 0-3 0,-3 6-1 0,3-6 0 15,0 5 0-15,0-5-12 0,0 0 0 0,0 8 0 0,3-3 0 16,-3-5 30-16,3 6 3 0,3-6 1 0,0 2 0 16,0-2-18-16,0 0-3 0,3-2-1 15,-3-1 0-15,2-2 3 0,1-1 0 0,0 1 0 0,0-3 0 16,3 0 3-16,-3-2 1 0,3-1 0 0,3-2 0 15,-3-3-5-15,0 3-1 0,3-3 0 0,-1-3 0 16,1 3 3-16,3-2 1 0,0-1 0 0,0 1 0 16,0-3-1-16,0-1 0 0,-3-1 0 0,2-4 0 15,1 3-16-15,0-2 0 0,0-3 8 0,3-3-8 16,3 0 18-16,2 1 0 0,1-4 0 0,0 3 0 16,3 3-18-16,0 0 0 0,-1 0 0 0,1-3 0 15,0 3 9-15,0 0-1 0,-7-3-8 0,4-2 12 16,3-3-12-16,-3 0 0 0,3 0 0 0,2 0 0 0,1 5 0 15,0 0 0-15,-1 1 0 0,4 1 0 0,-3-1 10 16,-3 2-10-16,-3-3 10 0,2 0-10 0,-5 0 0 16,0 1 0-16,3-4 0 0,-4 3 0 0,1 3 0 15,0 0 0-15,3 3 0 0,-3 5 0 0,0 2 0 16,-1-2 0-16,-2 2 0 0,0 4 0 0,0-1 0 0,0 0 0 16,-3 0 0-16,-4 3 0 0,1-1 0 0,0 1 8 15,-3 0-8-15,0 0 0 0,-3 2 0 0,0 1 0 16,0 2 8-16,0-6-8 0,-3 7 0 0,0-4 0 15,0 3 0-15,0 0 0 0,-1 0 0 0,-2 0-12 0,3 0 12 16,-3 0-10-16,3 0 2 0,-3 3 0 16,0 0 0-16,0-1 0 15,-3-1-20-15,3 1-3 0,0 1-1 0,-3 0 0 16,3-1 0-16,0 1 0 0,0 2 0 0,0-2-583 0,-3 3-117 16</inkml:trace>
  <inkml:trace contextRef="#ctx0" brushRef="#br0" timeOffset="574.3527">8289 11364 1555 0,'0'0'34'0,"0"0"7"0,0 0 2 0,0 0 1 16,0 0-36-16,0 0-8 0,0 0 0 0,6-3 0 0,-3 3 8 0,3 0-8 16,3 0 12-16,-3 0-4 0,3 0-8 0,0 3 0 15,0-3 0-15,0 3 0 0,3-1 0 0,-1-2 0 16,1 3 0-16,0-1 8 16,0-2-8-16,0 3 0 0,3-3 0 0,-3 3 0 15,3-3 0-15,-3 2 0 0,0-2 0 0,-1 0 0 16,4 3 11-16,3-3 0 0,-3 0 0 0,0 0 0 0,0-3-11 0,0 6 0 15,3-3 0-15,-1 5 0 16,1-2 0-16,-3 0 0 0,0-1 0 0,-3 1 8 16,0 2-8-16,3 0 0 0,-3 3 0 0,0 0 0 0,-3 0 0 0,-1 0 0 15,1 3 0-15,-3-1 0 0,0 4 0 0,0 2 0 0,-3-3 0 16,0-3 8-16,0 4-8 0,-3-4 0 0,0 3 9 16,0 1-9-16,0 1 8 0,-3 1-8 0,0 0 8 15,0 3-8-15,0-1 8 0,-3-2-8 0,0 0 10 0,-3-3-10 16,3 0 13-16,-2 1-3 0,-1-1-1 0,0-2 0 15,0-1-9-15,0-2 8 0,0 0-8 0,-3 0 8 16,0-3 8-16,3-2 0 0,-3 2 1 0,0 0 0 16,0-2-7-16,-2-3-2 0,2 0 0 0,-3 0 0 15,0-3 40-15,0 1 7 0,-3-6 1 0,0-3 1 16,0-2 4-16,1-3 1 0,-1-2 0 0,-3-6 0 16,0-5-18-16,0-6-4 0,0-2-1 0,1 0 0 15,5 0-15-15,0 3-2 0,0 5-1 0,3 0 0 16,3-1-21-16,3 4 9 0,3 2-9 0,0-2 0 0,0 2-10 15,3 0-9-15,0 0-1 0,0 1-1 16,3-1-178-16,0 0-35 16</inkml:trace>
  <inkml:trace contextRef="#ctx0" brushRef="#br0" timeOffset="16657.2991">7119 15886 932 0,'0'0'20'0,"0"0"5"0,0 0 1 0,0 0 0 0,0 0-26 0,-3 0 0 0,3 0 0 0,-9 0 0 16,6 0 76-16,-2 0 9 0,5 0 3 0,-6 0 0 15,0 0-36-15,0 0-8 0,3 2 0 0,-6-2-1 16,6 0-4-16,-3 3-1 0,0 0 0 0,3-3 0 15,-3 2 11-15,0-2 3 0,0 0 0 0,0 0 0 16,6 0-42-16,-3 3-10 0,-3-3 0 0,0 2 0 16,6-2 0-16,-3 0 0 0,3 0 0 0,0 0 0 15,-6 0 0-15,6 0 0 0,0 0 0 0,-6 0 0 16,6 0 11-16,0 0 0 0,-6 0 0 0,6 0 0 16,0 0-11-16,-3-2-16 0,3 2 4 0,-6-3 1 0,6 3 11 15,0 0 0-15,-3-2 0 0,3 2 0 0,0-6 28 16,0 6 8-16,-3-2 2 0,3 2 0 0,0-6-22 15,0 6-5-15,3-5-1 0,-3 0 0 0,3-1 0 0,0 1 0 16,3 0 0-16,-3 0 0 0,3-1-2 0,-3-2 0 16,3 0 0-16,3 0 0 0,-3 1 5 0,3-1 1 15,0-3 0-15,3 0 0 0,-3-2 6 0,3 0 0 16,0-3 1-16,0 0 0 0,2-2 18 0,1-1 3 16,0-2 1-16,3-3 0 0,-3 3-26 0,3-3-5 15,-3 3 0-15,3-5-1 0,-4 2 10 0,4 0 3 16,3 0 0-16,-3-2 0 0,3-1 5 0,3 1 2 15,-1-3 0-15,1-3 0 0,3-2-31 0,-3 2-8 16,6-3-1-16,-4 4 0 0,4 2 9 0,-6-1 0 0,3 1 8 16,-3 0-8-16,-1 0 16 0,-2 3-2 0,0-3 0 15,0 2 0-15,-3-2-3 0,3-3-1 0,-1-2 0 16,4-1 0-16,0 1 5 0,0 0 1 0,3 2 0 0,-4 3 0 16,1 0-8-16,0 2 0 0,-3-2-8 0,3 3 12 15,-3-1-12-15,-4 1 0 0,1-1 8 0,-3-2-8 16,0 3 0-16,-3-1 0 0,0 1 0 0,0 2 0 15,0 3 22-15,0-3-2 0,-1 5 0 0,-2 1 0 16,3 2-20-16,-3 3 0 0,-3 0 0 0,3 2 0 16,-3 3 0-16,-3 0 0 0,0 0 0 0,0 3 0 15,0 0-21 1,-3-1-9-16,3 1-2 0,-3 0 0 0,0-1 7 0,0 4 1 0,0-3 0 0,-3-1 0 16,0 1-56-16,0 0-10 0,3-1-2 15,-3 1-1-15,0 0-12 0,-3-3-3 0,0 0 0 16,-3-3 0-16,0 3-48 0,0 0-11 0,0 1-1 15,1-1-1-15,-1 0 19 0,-3 0 4 16,0 0 1-16,0 0 0 0,0-3 86 0,-3 3 18 16,3-2 3-16,-3 4 1 0,0-1 104 0,1 1 21 0,2 1 4 15,-3 2 0-15,0 1-5 0,3 2-2 0,-3-3 0 0,3 3 0 0,0 0 7 16,0 3 2-16,3-1 0 0,1 4 0 0,2-4-1 16,0 1 0-16,0 2 0 0,0-2 0 0,3-1-8 15,3-2-1-15,0 0-1 0,0 0 0 0,0 0-40 0,0 6-8 16,0-1-2-16,0-5 0 0,0 0-33 0,0 0 0 15,6 3 0-15,0-1 0 0,0 4 8 0,3-4-8 16,-1-2 0-16,1 0 0 0,3 0 0 0,0-2 8 0,-3-1-8 16,3 0 0-16,0 1 12 0,-3-4-4 0,3 4 0 15,0-1-8-15,0 0 0 0,2 3 0 16,-2 0 0-16,0 0 0 0,0 0 0 0,0 0 0 0,-3 0 0 16,3 3 0-16,-3 0 0 0,0 2 0 0,-3 0 0 15,3 3 0-15,0 5 0 0,-3 1 0 0,-1-1-8 0,-2 3 8 16,0 2 0-16,0 1 0 15,0-1 0-15,0 4 0 0,0 1 0 0,-3-1 0 16,0 1 10-16,0 1-10 0,0 0 0 0,0 0 0 0,-3-6 0 0,3 3 0 16,-3 1 0-16,3-4 8 0,-3 1-8 0,3-1 0 15,0-2 0-15,-3-3 0 0,0 3 0 0,3-3 0 16,0-2-8-16,-3 0-4 0,3-3-1 0,0-1 0 16,0-4-28-16,0-3-6 15,0 0-1-15,0 0 0 0,0 0-101 0,0 0-21 16,6-5-4-16,0-3-578 0</inkml:trace>
  <inkml:trace contextRef="#ctx0" brushRef="#br0" timeOffset="17155.9253">8498 13880 1843 0,'0'0'40'0,"0"-5"9"0,0-3 2 0,0 0 1 0,0 0-42 0,0-3-10 0,0 3 0 16,0-2 0-16,0 2 43 16,-3-3 6-16,3 3 2 0,-3 0 0 0,3 1-35 0,-3 1-6 0,3 1-2 15,0 5 0-15,0 0 2 0,-3-3 0 0,3 3 0 0,0 0 0 16,0 0-2-16,0 0 0 16,-3 0 0-16,3 0 0 0,-6 3-8 0,3 0 0 0,0 2 0 0,3 3 0 15,-3 2 0-15,3-2-9 16,0 3 9-16,0-1 0 0,3 1 0 0,-3 2 0 15,3 1 0-15,0 1 0 0,0-1 0 0,3 4 9 0,-3-2-9 0,3 3 8 16,-1-1-8-16,1-2 0 0,0 2 0 16,3-2 0-16,0 6 0 0,0-4 0 15,0-2 0-15,0 0 0 0,0-3 0 0,0-2 8 0,0-1-8 16,0 1 8-16,0-3-8 0,0 0 0 0,0-3 0 0,-9-5 0 16,8 0 0-16,-8 0 0 0,0 0 0 0,9 0 0 15,3-3 17-15,-3 1 2 16,0-6 0-16,-3 0 0 0,0-3 10 0,-3-2 3 0,3 0 0 15,-3-3 0-15,0-3-9 0,0 3-2 0,-3-2 0 16,0-1 0-16,0 1-2 0,-3-3-1 0,0 0 0 0,-3 2 0 0,3-2 0 16,-3 2 0-16,0 1 0 15,-3 2 0-15,0 0-6 0,0 0-2 0,-3 3 0 0,1 0 0 0,-1 2-1 16,-3 3 0-16,3 3 0 16,-3 0 0-16,0 2-9 0,0 3 0 0,0 3-12 0,-3 2 12 15,1 3-35-15,-1 5 1 0,0 3 0 0,-3 5-710 16,0 0-141-16</inkml:trace>
</inkml:ink>
</file>

<file path=ppt/ink/ink5.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5-09-15T05:43:14.6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87 224,'0'0,"0"0,0 0,0 0,0 0,0 0,0 0,0 0,0 0,0 0,0 0,0 0,0 0,0 0,0 0,0 0,0 0,0 0,0 0,0 0,0 0,0 0,0 0,0 0,0 0,0 0,0 0,0 0,0 0,0 0,0 0,-29-130,29 130,0 0,0 0,0 0,0 0,0 0,0 0,0 0,0 0,0 0,-39-59,39 59,0 0,0 0,-19-35,19 35,0 0,0 0,0 0</inkml:trace>
</inkml:ink>
</file>

<file path=ppt/ink/ink6.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5-09-15T05:43:14.75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625 0,'0'0,"0"0,0 0,0 0,0 0,0 0,0 0</inkml:trace>
  <inkml:trace contextRef="#ctx0" brushRef="#br0" timeOffset="390">39 35,'0'0,"0"0,0 0,0 0,0 0,0 0,0 0,0 0,0 0,0 0,0 0,0 0,0 0,0 0,0 0,0 0,0 0,0 0,0 0,0 0,0 0,0 0,0 0,-39 127,39-127</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5:36:57.905"/>
    </inkml:context>
    <inkml:brush xml:id="br0">
      <inkml:brushProperty name="width" value="0.05292" units="cm"/>
      <inkml:brushProperty name="height" value="0.05292" units="cm"/>
      <inkml:brushProperty name="color" value="#FF0000"/>
    </inkml:brush>
  </inkml:definitions>
  <inkml:trace contextRef="#ctx0" brushRef="#br0">9816 9737 1692 0,'0'0'37'0,"0"0"8"0,0 0 2 0,0 0 0 0,0 0-38 0,-3-3-9 0,3-2 0 0,0 5 0 15,0 0 19-15,0 0 1 0,3-6 1 0,0 1 0 16,-3 5-21-16,0 0 0 0,3-2 0 0,0-1 0 15,0 0 0-15,-3 3 0 0,0 0 0 0,0 0 0 16,6-2 10-16,-3 2-2 0,-3 0-8 0,6 0 12 16,-6 0-12-16,3 0 0 0,0 0 0 0,3 0-10 15,0 0 10-15,0 0 0 0,0 0 8 0,0 0-8 16,6 2 0-16,-4 4-8 0,1-4 0 0,0 3 0 0,3 1 8 16,0-4 0-16,0-2 0 0,0 3-8 15,3 0 8-15,-3-1 0 0,6 1 0 0,-4-3-8 0,-2-5-10 16,3 2-2-16,-3-2 0 0,6-3 0 15,-3 0-17-15,0 0-4 16,3-3-1-16,0 1 0 0,-1-3-25 0,4-3-5 16,-3-3 0-16,0 1-1 0,0 2 20 0,0-5 4 0,0 2 1 15,-1-2 0-15,1 0 48 0,0 0 0 0,-3-1 0 0,-3-1 9 0,0 1 22 16,-3-1 4-16,0-1 1 0,-3-3 0 0,0-2 10 16,0 3 2-16,-4-1 1 0,-2-2 0 0,0 0 0 15,0-3 0-15,0 1 0 0,-2-1 0 0,-1 0 6 0,-3 0 1 16,3 1 0-16,-6-1 0 0,0-3-25 0,-3 4-5 15,3-4-1-15,-3-2 0 0,0 3 11 0,-3-3 1 16,0 0 1-16,3 0 0 0,-2 0-26 0,-1-3-4 0,0 3-8 16,0 0 11-16,0-3-11 0,0 1 0 0,-3 2 0 15,3-3 0-15,1 5 8 0,-4-4-8 0,3-1 12 16,-3 0-4-16,3 1-8 0,0 2 8 16,0-3-8-16,-3 0 8 0,1 3 8 0,-4 0 2 0,3 0 0 15,0 3 0-15,0-3 10 0,-3 2 1 0,3 1 1 0,-2 0 0 16,-4 2-30-16,0 3 0 0,3-3 0 15,-3 3 0-15,1 0 0 0,-1 2 0 0,3-2 0 0,-3 3 0 16,3 2 0-16,0 0 9 0,1 0 1 0,2-2 0 16,0 2-10-16,-3-2 0 0,3-1 0 0,0 3 8 15,0 0 2-15,4 1 0 0,-7 4 0 0,3-2 0 16,0 0-10-16,0 0 12 0,0 2-12 0,0-2 12 16,1 2-4-16,-1 1 0 0,-3-1 0 0,6 1 0 15,-3-1-8-15,3 3 10 0,0-2-10 0,-3-1 10 16,4-2-2-16,-1 5 0 0,0-2 0 0,0 2 0 0,0-3 0 15,-3 4-8-15,0-1 12 0,0 2-4 0,1-1-8 16,2 1 0-16,0-2-10 0,-3 1 10 0,3 4 0 16,0-2 0-16,0-3 0 0,0 3 0 0,1-1 0 15,2-1 0-15,0-4 0 0,0 3 0 0,0-2 16 0,3-1-3 16,0 3-1-16,3-2 0 0,0 2-12 16,0-3 0-16,0 1 0 0,3 2 0 0,-3-3 0 15,3 4 0-15,0-1 0 0,0 0 0 0,0 3-9 0,3-1 9 16,-3 4 0-16,0-3-9 0,3 2 9 0,-2 0 0 15,-1 1 0-15,0-3-8 0,0 5 8 0,0-3 0 16,3 3 0-16,-3-2 0 0,3-1 0 0,-3 0 0 16,3 3 0-16,-3-2 0 0,3-1 0 0,0 3 12 0,0-2-2 15,0 2-1-15,0-3-9 0,0 1 0 0,0-1 0 16,0 3 0-16,0 0 0 0,0 0 0 0,0 3 0 16,0-3 0-16,0 3 0 0,0-1 0 0,0 6 0 15,-3-5 0-15,0 2 0 0,3 3 0 0,-3-5 0 0,0 0 0 16,3 5 0-16,-9-3 0 0,3 1 0 0,-3-1 0 15,0 0-21-15,3 1 3 0,-3-1 1 0,0 3 0 16,0-3 17-16,0 3 0 0,0-2 0 0,3-1 0 16,-2 3 0-16,-1-3 0 0,3 3 0 0,-3 0 0 15,3 0 0-15,-3 0 0 0,3-2 0 0,0 2 0 16,0-3 0-16,6 3 0 0,-9-3 0 0,3 1 0 16,0 2 0-16,6 0 0 0,-9 0 0 0,9 0 0 15,-6-3 12-15,0 1 5 0,0-1 2 0,0 3 0 16,6 0-19-16,0 0 0 0,-6 0 0 0,6 0 0 15,-5-3 0-15,5 3 0 0,-6 0 0 0,6 0 0 0,0 0 0 0,-6 3 0 16,6-3 0-16,-3 5 0 0,3-5-9 16,-3 5-9-16,0 3-2 0,0 0 0 0,0 0 20 0,0 0 0 15,3 3 0-15,-6-1 0 0,3-4 0 16,0 4 0-16,-3 1 0 0,3 2 0 0,0 0-13 16,-3 3 4-16,3-3 1 0,-3 3 0 0,0 3 8 15,-3-3 0-15,0-3 0 0,3 3 0 0,-3 0 0 0,0-3 0 16,3-3 0-16,-2 4 0 0,2-6 0 0,0 2 0 15,0-4 0-15,0 1 8 0,0-1-8 0,0-4 0 16,6-2 0-16,0 0 8 0,0 0-8 0,-6 0-8 16,3-2 8-16,-3-4-12 0,6-1-9 0,0-1-3 0,0-3 0 15,0-2 0-15,3 0 6 0,0-3 1 0,3-3 0 16,-3 1 0-16,3-4 8 0,0 1 9 16,0 0-13-16,3 3 5 0,-3-4 8 0,2 4 16 15,1 2-4-15,0 0-1 0,0 6-23 0,0-1-4 0,0 0 0 0,0 3-1 16,0 3 17-16,-3 0-10 0,3 2 10 0,-3 1-8 15,0 2 8-15,3 0-8 0,-3 0 8 0,0 2-8 16,0 4 8-16,0-1 0 0,-1 0 0 0,1 3-8 16,-3 0 8-16,0 0 0 0,3 0 0 0,0 2 0 15,0-2 0-15,0-2 0 0,3-1 0 0,0 0 0 16,0-2 12-16,0 2-3 0,3 1 0 0,-3-1 0 16,3 0 0-16,3-2 0 0,-1-1 0 0,1 1 0 15,3 0-9-15,0-1 10 0,0 1-10 0,6 0 10 16,-3-3-10-16,2 0 0 0,-2-3 0 0,6 3 0 15,0 3-38 1,0-3-3-16,-1 2-1 0,4 4 0 0,0-4-52 16,0 3-10-16,-4 3-3 0</inkml:trace>
  <inkml:trace contextRef="#ctx0" brushRef="#br0" timeOffset="7457.3754">13016 6231 645 0,'0'-11'18'0,"0"6"5"15,0-3-23-15,0 3 0 0,3-3 0 0,0 3 0 0,-3-1 46 0,3 1 5 0,0 0 1 16,0-1 0-16,-3 1-31 0,3 0-5 0,0 0-2 0,-3 5 0 16,3-6-14-16,-3 6 0 0,3-5 0 0,0 2 0 15,-3-2 28-15,3 0 7 16,0-1 1-16,-3 6 0 0,0 0 24 0,0 0 6 0,0 0 1 0,0 0 0 15,0 0-8-15,0 0-2 0,0-5 0 0,0 5 0 16,0 0-16-16,0 0-3 0,-3-5-1 0,3 5 0 16,0 0-29-16,0 0-8 0,0 0 0 0,0 0 0 15,0 0 0-15,0 0 0 0,-3 5 0 0,3-5 0 16,-6 5 0-16,0 1 0 0,6-6 0 0,-6 8 0 16,3 0 0-16,0 0 0 0,0 0 0 0,0 2 0 15,0-2 8-15,3 0 0 0,-3 3 0 0,0-1 0 16,3-2-8-16,0 3 9 0,0 2-9 0,3-3 10 15,-3 1 2-15,3 0 1 0,-3 2 0 0,3 0 0 16,0 3-3-16,-3 0-1 0,3 2 0 0,0-2 0 16,3 0-9-16,-3 3 0 0,3-1 0 0,-3 3 0 0,0 0 0 15,0 3 0-15,3 0 0 0,0 0 0 0,-3 2 0 16,0-2 0-16,5 0 0 0,-5 2-11 0,3 1 11 16,3 5 0-16,-3-1 8 0,3 4-8 0,-3-1 0 15,3 1 0-15,-3-1 0 0,3 0 0 0,-3 1 0 16,3 2 0-16,0-3 0 0,-3 6-8 0,3 0 8 15,0-1 0-15,-3 1 0 0,2 2 0 0,-2 1 0 0,3-1 0 16,-3-2 0-16,0 2 0 0,3 0 0 0,-3 3 0 16,3 0 10-16,0 0-10 0,3 3 0 0,-3 0 0 15,3-1 0-15,0 1 0 0,0 2 0 0,-1-2 0 16,1-6 0-16,0-2 0 0,0-1 0 0,3 1 0 0,0-3 8 16,3 0-8-16,-3 0 8 0,3 3 0 0,-1 2-8 15,1-5 12-15,0 0 7 0,3-2 1 0,-3 2 0 16,3-3 0-16,0 1-20 0,-1-1-17 0,1 3 3 0,-3-3 1 15,3 1 13-15,-3-1 0 0,3 1 0 16,-1-4 0-16,-2 4 0 0,3-4 0 0,0 4 8 16,0-1-8-16,3-2 0 0,-4 2 0 0,1-2 0 15,3 3 0-15,0-4 10 0,3 4-2 0,-4-4 0 0,1 4 0 16,-3-3-8-16,3 2-9 0,0-2 9 0,-3-3-13 16,2-3 13-16,4 1 0 0,-3-1 0 0,3-2 10 15,0 2-10-15,-1-2 0 0,1 3 0 0,0-1 8 16,3-5 1-16,-1 3 0 0,1-3 0 0,0 3 0 15,-3-3-9-15,3 0 0 0,-1 1-12 0,1-4 12 16,-3 1 0-16,3-1 0 0,-4 1 0 0,4-3 0 16,-3-1 0-16,3 1 0 0,0 3 8 0,-4-3-8 15,1 0 11-15,0-3 0 0,3 0 0 0,-4 0 0 0,1-2 1 16,3-1 0-16,-3 1 0 0,0 0 0 0,2-6-4 16,-2 3 0-16,0-5 0 0,0 2 0 0,2-3-8 15,-5 1 0-15,0-3 0 0,0 0 8 0,-3 3-8 16,0-6 0-16,-7 3 0 0,4-3 0 0,-6 1 0 0,0 2 0 15,0-3 9-15,-3 3-9 0,0 3 0 0,-3-3 8 16,0-3-8-16,-6 3 0 0,0 0 0 0,0 0 0 16,3-2 0-16,-3 2 0 0,0 0 0 0,0 0 0 15,0 0-12-15,0 0 4 0,0 0-2 0,0 0 0 16,0 0 0-16,0 0 0 0,0 0-7 0,0 0-2 0,0 0 0 16,-6-3 0-1,6 3-10-15,-6-3-3 0,0 1 0 0,0-4 0 16,6 6-76-16,-6-2-16 0,0-1-4 0</inkml:trace>
  <inkml:trace contextRef="#ctx0" brushRef="#br0" timeOffset="8469.5927">13183 6088 1392 0,'0'0'40'0,"0"0"8"0,0 0-39 0,-9 0-9 0,3-5 0 0,6 5 0 0,0 0 58 0,-6-3 10 16,6 3 1-16,-3-5 1 0,3 5-62 0,0 0-8 16,0 0-12-16,-6-5 4 15,6 5 8-15,-3-3-13 0,-3-2 5 0,6 5 8 0,0 0 0 0,0 0 0 16,0 0 0-16,-6-3 0 16,6 3 42-16,0 0 3 0,0 0 1 0,0 0 0 0,0 0 2 0,0 0 0 15,0 0 0-15,0 0 0 0,0 0-29 0,0 0-6 0,0 0-1 16,0 0 0-16,-3 5-12 0,0 3 0 0,3 3 0 15,-3-1 0-15,3 4-10 0,-3 1 10 0,3 4-8 0,-3 5 8 16,-3 0 0-16,3-1 0 0,-3 1 0 16,0 3 0-16,-3-1 0 0,0 1 0 0,0-1 0 15,-2 1-8-15,2-4 8 0,-3-1 0 0,3-1 0 0,-3-3 0 16,3 1 0-16,0-3 0 0,0-3 0 0,3-5 8 16,0 0-8-16,0-3 12 0,3-2-4 0,3-3 0 15,0 0 12-15,0 0 2 0,-3-6 1 0,3-2 0 16,0-2-10-16,0-6-1 0,3-3-1 0,3-2 0 15,0-3-11-15,3-2 10 0,0-6-10 0,3 3 10 16,-3 0-10-16,3 3 10 0,3-4-10 0,0 1 10 16,2 6-10-16,4 1 0 0,-3 4-10 0,3 2 10 15,-3 3-10-15,3 2 10 0,-4 6-10 0,-2 2 10 16,3 3 0-16,0 3 0 0,0 7 0 0,0 4 0 0,3-1 0 16,-1 8 0-16,1 3-8 0,3 2 8 0,0 6 0 15,0 0 0-15,0 2-10 0,-1 3 10 16,4 3-30-16,0 0-2 0,-3 2 0 15,0 0-848-15</inkml:trace>
  <inkml:trace contextRef="#ctx0" brushRef="#br0" timeOffset="44481.2575">10947 10954 1146 0,'0'0'32'0,"0"0"8"0,0 0-32 0,0 0-8 0,0 0 0 0,0 0 0 16,0 0 52-16,0 0 10 0,-3 8 2 0,3-8 0 0,0 0 6 15,0 0 2-15,0 0 0 0,0 0 0 0,0 0-14 0,0 0-2 16,0 0-1-16,0 0 0 0,0 0-31 15,0 0-7-15,0 0-1 0,0 0 0 0,0 0 5 0,0 0 1 16,0 0 0-16,0 0 0 0,3-8-4 0,3 2-1 16,-3-1 0-16,0-1 0 0,-3 0 0 0,3 0 0 15,0-3 0-15,-3 1 0 0,3-1-3 0,0 0-1 16,-3-2 0-16,3 0 0 0,0-3-13 0,-3-2 8 16,3 2-8-16,0-3 0 0,0 1 10 0,0-1-10 15,0-2 10-15,0 0-10 0,0 0 0 0,0-1 0 16,3-1 0-16,-3-1 0 0,3 0 0 0,0 0 0 15,0-2 0-15,0-3 0 0,0 2-9 0,-1-2 9 16,1-3 0-16,0 3-9 0,3-3 9 0,0 1 0 16,-3-1 0-16,3 0 0 0,-3 0 0 0,0 3 0 0,3-2 0 15,-3-1 0-15,0 0 0 0,0-2 0 0,0 2 0 16,0-2 0-16,3-3 0 0,-3-1 0 16,-3 1 0-16,3 0 8 0,-1 0 1 0,-2 3 1 0,3-3 0 15,-3 0 0-15,0-3-1 0,0 3 0 0,0-3 0 0,0 3 0 16,-3 0 8-16,3-2 2 0,-3 2 0 0,3-3 0 15,-3 0-19-15,3-2-11 0,-3-3 2 0,0 3 0 16,3 2 17-16,0-2 3 0,-3-1 1 0,0 1 0 16,3-3-1-16,0 3 0 0,-3-1 0 0,3 1 0 15,-3 0 0-15,0 2 0 0,0 0 0 0,0 1 0 16,0-1 24-16,0 3 5 0,-3 5 0 0,3-2 1 16,-3 2-26-16,3-2-6 0,-3 2-1 0,0-3 0 15,3 1 3-15,-3 5 0 0,0 0 0 0,0 0 0 16,6-3 4-16,-6 0 1 0,3 0 0 0,-3 3 0 15,3-2-16-15,0 1 0 0,0-1-9 0,3 2 9 0,-3-3 0 16,0 3 0-16,0 0-8 0,0 2 8 0,0 1 0 16,0 2 0-16,3-3 0 0,-3 1 0 0,0 0 0 15,3 2 0-15,-3-3 0 0,0 3 0 0,0 1 0 16,0-1 0-16,0 0 0 0,0 0-9 0,0 0 9 0,0 3 0 16,-3-3 0-16,3 3 0 0,-3 0 0 0,0 3 0 15,0 2 0-15,-3-3 0 0,3 3 0 0,0 0-10 16,-3 1 10-16,3-1 0 0,0 2 0 0,-2-1-8 15,2 1 8-15,0-2 0 0,3 3 0 0,-3 0 0 16,6 0 0-16,-3 0 0 0,0-1 0 0,0 1 0 16,0 0 0-16,0 2 0 0,3 1 0 0,-3-1 0 0,0 1 0 15,0-1 0-15,0 3 0 0,0-3 0 0,0 1 0 16,0 2 9-16,0-3-1 0,0 3-8 0,0-2 12 16,0 2-4-16,0 0-8 0,-3 0 0 0,3 0 0 15,-3 0 0-15,0 3 0 0,3 0 0 0,-3-3 8 0,3 8-8 16,0 0 0-16,-3-6 0 0,0 1 0 0,0 0 0 15,0-1 0-15,0 1 0 0,0 0 0 0,0 0 0 16,0-1 0-16,0 4 0 0,3-6 0 0,-3 2 0 16,3-2 0-16,-3 3 0 0,0 3 0 0,3 2 0 15,0-6 0-15,-3 4 0 0,0-4 0 0,3 4 0 16,-3-4 0-16,3 4 0 0,0 2 0 0,0 0 0 16,0 0-10-16,-3-6-1 0,3 6 0 0,0 0 0 15,0 0 11-15,0-2 0 0,-3-4 0 0,3 6 0 16,0 0 0-16,0 0 0 0,0-5 0 0,0 5-8 15,0 0 8-15,0 0 0 0,0-2 0 0,0 2 0 0,0-6 0 16,0 6 0-16,0 0 0 0,0 0 0 0,0 0 0 0,0 0 0 16,0 0 0-16,0 0-8 0,0 0 8 15,0 0 0-15,0 0 0 0,0 0 0 0,-3 8 0 0,0 0-12 16,0 5 4-16,0 1 0 0,-3 1 8 0,-3 1-13 16,0 3 5-16,0 2 8 0,-2 3-8 15,-4 5 8-15,0-3 0 0,0 3 0 0,0 3 0 0,0 0 0 16,0 0 0-16,-3-1 0 0,3 1 0 0,1-3 0 15,-1-5 0-15,0 0 0 0,0 2 0 0,3-7 0 16,3-1 0-16,0-4 0 0,3-4 0 0,0-2 0 16,6-8 0-16,0 0 0 0,0 0 0 0,0 0 10 0,0 0-2 15,3-5-8-15,0-3 0 0,6-5-17 0,0-6 1 16,3-5 1-16,3-2-3 0,0 0-1 16,0-4 0-16,2 1 0 0,-2 0-2 0,3-3-1 15,3 1 0-15,-6 2 0 0,3-1 8 0,0 4 2 0,-3 2 0 16,-4 6 0-16,1 2 12 0,0 3 0 0,-6-1 0 0,3 4 0 15,0-1 12-15,0 3-2 0,-3 0 0 0,0 6 0 16,-6 2-2-16,0 0-8 0,0 0 12 0,3 2-4 16,3 4-8-16,-6-6 0 0,0 0 0 0,0 8 0 15,3 5 0-15,-3 3 0 0,0 0 0 0,3 5 0 16,-3 0 0-16,0 3 0 0,0-1 0 0,0 4-11 16,3-3 11-16,-3 2 0 0,3 3 0 0,-3 0 0 15,3 1 0-15,0-4 0 0,0-2 0 0,0 2 0 16,3-2-24-16,-3 0-2 15,3-3-1-15,2 0-650 0,-2-8-131 0</inkml:trace>
  <inkml:trace contextRef="#ctx0" brushRef="#br0" timeOffset="45576.4012">10385 6247 1198 0,'0'0'26'0,"0"0"6"0,-6 0 0 0,6 0 3 0,-6 0-35 0,6 0 0 0,-6 0 0 0,6 0 0 16,0 0 47-16,-9 2 2 0,9-2 1 0,0 0 0 15,0 0-40-15,-6 3-10 0,6-3 0 0,-3 5 0 16,3-5 8-16,0 0-8 0,0 0 12 0,0 0-4 15,-3 8 1-15,3-8 0 0,0 0 0 0,0 0 0 16,0 0-9-16,0 0 0 0,0 0 0 0,0 0-11 16,0 0 11-16,0 0 11 0,6 0-3 0,0 0 0 0,0-2 29 15,0-1 6-15,0-5 1 0,-3 3 0 0,3-3-17 16,3 3-3-16,-3-6-1 0,2 3 0 0,1-5-8 0,0 2-2 16,3-2 0-16,-3 0 0 0,3 0-4 15,-3-3-1-15,6-3 0 0,0 3 0 0,-3-2-8 0,6-3 12 16,2-1-12-16,1-1 12 0,3-6-4 0,0 2-8 15,6-2 12-15,-1-3-4 0,7-2-8 16,0-1 0-16,0 1 9 0,2 0-9 0,4-1 0 0,-3-2 0 16,2 0 0-16,1 0-12 0,3-3 12 0,2 6 0 15,-2-3 10-15,2 5-10 0,-2-2 0 0,0 2 0 16,2 0 0-16,-2 3 0 0,-3 3 0 0,-1 2 0 16,4-2 9-16,-3 2-9 0,-1 0 0 0,1 3 0 0,-3-3 0 15,-1 0 0-15,4 0 0 0,-6 6 0 0,0-1 0 16,-4 6 0-16,1-8 0 0,-3 5 0 0,0-3 11 0,-4 9-11 15,1-9 17-15,-6 6-2 0,-3 0-1 0,-3 2 0 16,0 1-2-16,-3 2 0 0,-1-3 0 0,-2 3 0 16,0 3 10-16,-3 0 2 0,0 5 0 15,0-6 0-15,-3 4-24 0,-3 2 0 0,3-3 0 0,-3 3 8 16,3-3-24-16,-3 3-5 0,0 0-1 0,0 0 0 31,0 0-15-31,0 0-3 0,0 0-1 0,0 0 0 0,0 0-99 16,-6-2-20-16,0-3-4 0</inkml:trace>
  <inkml:trace contextRef="#ctx0" brushRef="#br0" timeOffset="45880.8177">11787 4821 1362 0,'0'0'38'0,"0"0"10"0,0 0-39 16,3 5-9-16,3 0 0 0,2 1 0 0,4-4 22 0,3 1 2 15,0 2 1-15,3-5 0 0,3 0-25 0,6 0 0 16,-4-2-14-16,4-1 5 0,-3 0 0 0,3 1 0 16,0-6 0-16,-1 2 0 0,-2-2 9 0,3 3-12 15,-3 0 12-15,0 0-12 0,-1-3 12 0,-2 2 0 0,0 4 0 16,-6-1-8-16,3 0 8 0,0 6 0 0,-3-3 0 16,-1 3 0-16,-2 2 0 0,0 6 0 0,0-1 0 15,-6 1 0-15,0 5 0 0,-3 2 0 0,-3 1 0 16,0 2-8-16,-3 5-13 0,-3-2-3 0,0 8 0 15,-3-8 0-15,0 2 10 0,0 1 2 0,0-1 0 16,1 0 0 0,-4 4-45-16,0-7-9 0,0 1-2 0,3-3 0 0</inkml:trace>
  <inkml:trace contextRef="#ctx0" brushRef="#br0" timeOffset="46408.8056">12706 4490 1829 0,'0'0'52'0,"0"0"11"0,0 0-51 0,0 0-12 16,0 0 0-16,0 0 0 0,0 0-11 0,-6 5-5 16,3 1 0-16,0-1-1 15,0 3-18-15,1 0-3 0,-1 0-1 0,0 2 0 0,0-2 28 0,-3 0 11 16,3 0-8-16,0 0 8 0,-3 3 0 0,0-1 0 16,3-5 0-16,-3 3 0 0,0 0 0 0,0 0 0 0,0 0 0 0,0-2 8 15,0-1-8-15,0-3 8 0,0 6-8 0,0 0 8 16,0 0-8-16,0 3 9 0,0-1-9 0,0 4 10 15,0-1-10-15,1 0 0 0,-1 6 0 16,3-1 8-16,0 1-8 0,0-1 0 0,0-2 0 0,0 3 0 16,3-4-9-16,3 1 9 15,0-2-12-15,0-1 12 0,0 3-21 0,0-11 2 0,3 6 1 0,2-4 0 32,1 1-11-32,0-5-3 0,3 0 0 0,-3-6 0 0,6 0 32 0,-3 1 12 15,6-9-1-15,-6 3 0 0,6-2 17 0,-1-6 3 0,1 3 1 0,3-3 0 16,-3-3-12-16,-3 1-3 0,3-4 0 0,-3-1 0 15,-1-4 28-15,-2 3 6 0,0-2 1 0,-3-1 0 16,-3 6-43-16,0-5-9 0,-3 5 0 0,0 2 0 16,-3 1-9-16,-3 4-2 0,-3 4 0 0,-6-1 0 15,3 3-17-15,-9 3-4 16,1 5-1-16,-10 3-467 0,-6 5-92 0</inkml:trace>
  <inkml:trace contextRef="#ctx0" brushRef="#br0" timeOffset="65818.3557">6006 5956 1242 0,'0'0'27'0,"0"0"5"0,-3-3 2 0,3 3 2 0,0 0-36 0,-6-3 0 0,6 3 0 0,0 0 0 16,0 0 8-16,0 0-8 0,-6-2 0 0,6 2 0 16,-3-5-14-16,3 5-10 15,0 0-1-15,0 0-1 0,-3-3 18 0,3 3 8 0,0 0-8 0,-3-5 8 16,3-3 0-16,0 2 11 0,0 6-1 0,3-5 0 16,0 0 10-16,0 0 1 0,0-1 1 0,3 1 0 15,0 0-11-15,0-1-3 0,0-2 0 0,3 3 0 0,-3-3 10 16,3 3 2-16,3-3 0 0,-3-3 0 0,6 3 14 15,-1-2 3-15,4-1 1 0,-3 3 0 0,6-2-13 16,0-3-2-16,0 2-1 0,3 0 0 0,2-2-11 16,1 3-3-16,0-4 0 0,0 1 0 0,-1 2-8 15,1-2 0-15,0 0 0 0,3 2 0 0,0-4 0 16,-4-1 0-16,4 0 0 0,0 0 0 0,0-3 15 0,-1 1 1 16,1-1 0-16,3 1 0 0,0-1 8 15,-4 1 3-15,4-3 0 0,-3 2 0 0,0-2-3 0,-1 2 0 16,1-2 0-16,-3 3 0 0,6-3-8 0,-6 5-1 15,-1-3-1-15,1 3 0 0,3-2-14 0,-6 2 0 16,0 0 8-16,-1 3-8 0,-2 0 0 0,0-1 0 0,0 1 8 16,-3-3-8-16,-3 3 0 0,2-3 0 0,-2 6 0 15,-3-4 0-15,0 4 0 0,0-1 0 0,-3 1 0 16,0-1 0-16,0-2 0 0,3 2-18 0,-6 1 2 0,3-1 1 31,0 0-45-31,-3 1-8 0,2-6-3 0,-5 5-684 0</inkml:trace>
  <inkml:trace contextRef="#ctx0" brushRef="#br0" timeOffset="66100.7237">7113 4966 1148 0,'0'0'25'0,"0"0"6"0,0 0 1 0,0 0 0 0,0 0-32 0,6 0 0 0,3 0 0 0,3-2 0 0,3-1 0 0,0-2 0 15,0-1 0-15,3 1 0 0,0 2 16 0,2-5-4 16,4 1 0-16,-3 1 0 0,0 1 0 0,0 0 0 16,0-1 0-16,-1 1 0 0,1 0-12 0,-3 2 0 15,-3 1 0-15,3-1 0 0,0 3 0 0,0 0 0 16,-4 0 0-16,-5 3 0 0,3 2 0 0,-3 0 0 16,0 6 0-16,-3-3 0 0,-3 2 0 0,0 6 0 15,-3 0 0-15,0 2 9 0,-3 4-9 0,-3 1 12 16,3-1-12-16,-6 1 12 15,0 1-31-15,0 3-5 0,-3-1-2 0,1-2-510 16</inkml:trace>
  <inkml:trace contextRef="#ctx0" brushRef="#br0" timeOffset="66782.1989">7554 4810 1433 0,'0'0'40'0,"0"0"10"0,0 0-40 0,0 0-10 0,0 0 0 0,0 0 0 0,0 0 8 16,0 0 0-16,0 0 0 0,0 0 0 0,0 0-8 0,0 0 0 15,0 0 0-15,0 0 0 0,-9 3 0 0,3-3 0 16,6 0 0-16,-6-3 8 0,0 3 12 0,6 0 3 16,-6-3 0-16,0 1 0 0,3-3 18 0,-3 5 4 15,0-11 1-15,3 6 0 0,0 2-2 0,3-5 0 16,0 5 0-16,0-4 0 0,0-1-16 0,3 2-4 15,-3-2-1-15,3 0 0 0,3-2-23 0,0 2 0 16,3 0 0-16,-3 0 8 0,3 0-8 0,0-3 0 16,-3 6 0-16,3 0-8 0,3 0 8 0,-3 2 0 15,3 0 0-15,-3 3-8 0,0-5 8 0,-1 2 0 0,1 3-9 16,3 3 9-16,-3 2 0 0,3-2 0 0,0 0-9 16,0 2 9-16,-3 0 0 0,3 0-8 0,0 3 8 15,0 0 0-15,-1-2 0 0,1 2 0 0,-3 0 0 16,3-1 0-16,0 1 0 0,0-2 0 0,-3-1 0 0,0 0 0 15,0-2 0-15,3 0 0 0,-3-3 0 0,0 0 0 16,2 0 0-16,-2 0 8 0,0-3 0 0,3 0 1 16,-3 1-9-16,0-1 8 0,0-2-8 0,-3-1 8 15,0 1 0-15,3-3-8 0,-6 0 12 0,3 3-4 16,0-3 4-16,-3 0 0 0,3-3 0 0,-3 4 0 16,0-4 3-16,-3-2 1 0,3 2 0 0,0-2 0 15,-3 0-8-15,-3 2 0 0,3 3-8 0,-3-5 12 16,3 2-12-16,0 1 0 0,-3-1 0 0,3 1 0 0,-3-1 0 15,3 3 0-15,-3-2 0 0,0 2 0 0,3 0-12 16,0 0 0-16,0 5 1 0,0-8 0 16,0 6-13-16,3 0-2 0,-3 0-1 15,0 5 0-15,0-3-46 0,0-2-10 0,3 2-1 0,-3 3-434 16,3 0-86-16</inkml:trace>
  <inkml:trace contextRef="#ctx0" brushRef="#br0" timeOffset="67095.1661">7762 5054 1250 0,'0'0'35'0,"0"0"9"0,0 0-36 0,0 0-8 0,0 0 0 0,0 0 0 15,-3-3 44-15,3-5 6 0,-3 0 2 0,0 3 0 16,3-3-21-16,0 0-4 0,0 0-1 0,0 0 0 15,3 0-3-15,-3 0-1 0,6-2 0 0,-3 2 0 16,3 0-13-16,-3 0-9 0,3 0 12 0,0 2-12 16,0 1 0-16,0 0 0 0,0-3 0 0,0 5 0 15,3 1 8-15,3-4-8 0,0 1 0 0,3 0 0 16,-1 2 8-16,4-2-8 0,0 2 0 0,-3 1 0 16,6-1 0-16,-3-2 0 0,0 5 0 0,2-8 0 15,1 2 0-15,-3 1 0 0,0-3 0 0,0 3 0 16,3 0-40-1,0-6-1-15,-4-2-1 0,1 2-622 0</inkml:trace>
  <inkml:trace contextRef="#ctx0" brushRef="#br0" timeOffset="67466.8936">8346 4527 1220 0,'0'0'27'0,"0"0"5"0,0 0 2 0,0 0 0 16,0 0-34-16,0 0 0 0,0 0 0 0,0 0 0 0,0 0 0 0,0 0 0 15,0 0 0-15,0 0 0 0,0 0 0 0,0 0 0 16,3 3 0-16,-3-3 0 0,3 5 0 0,-3-5 0 0,0 5 0 16,0-5 0-16,0 0 42 0,0 0 2 15,0 0 0-15,0 6 0 0,0-1 6 0,0 3 2 0,-3 0 0 16,0-3 0-16,3 0-36 0,-3 6-6 0,0-3-2 0,0 0 0 16,3 2-8-16,-3-2 8 0,3 3-8 0,0-1 8 15,0 1-8-15,0 5 0 0,3 0 0 16,-3 2 0-16,3 1 0 0,0 2 0 0,0-2 0 15,0 2 0-15,0-3 0 0,3 1 0 0,0-3 0 0,0-1-11 16,-1-1 11-16,1-4 0 0,3 1 0 0,0-3 0 16,0 0 0-16,0 0 0 0,3-8 0 0,0 0 8 15,0-6 0-15,3 1 0 0,-3-3 0 0,3 0 0 16,-1-2-8-16,4-6 12 0,-3-3-4 0,0-2 0 16,-3 3-8-16,0-9 12 0,-3 1-4 0,0-1 0 15,0 3-8-15,-3-2 0 0,-3-1 0 0,-3 6 0 16,-3-5-25-1,0 5-3-15,-3 2-1 0</inkml:trace>
  <inkml:trace contextRef="#ctx0" brushRef="#br0" timeOffset="102196.1728">17642 12877 1285 0,'0'0'28'0,"0"0"5"0,0 0 2 0,0-5 2 0,0 0-29 0,0-1-8 0,0 1 0 0,0 5 0 16,0 0 70-16,-3-5 13 0,3-3 2 0,0 3 1 0,0-1-21 16,0 6-4-16,0-5-1 0,0 5 0 0,0-5-9 15,0 5-3-15,0-6 0 0,0 6 0 0,0-5-16 0,0 5-3 16,0 0-1-16,0 0 0 0,3-5-12 0,-3 5-2 16,0 0-1-16,0 0 0 0,0 0-13 0,0 0 8 15,0-5-8-15,0 5 0 0,0 0 16 0,0 0-2 16,0 0-1-16,0 0 0 0,0 0 2 0,0 0 0 15,0 0 0-15,5 0 0 0,-2 0-3 0,3 2 0 16,-3 6 0-16,3 0 0 0,0 3-12 0,0-1 11 16,-3 3-11-16,3 1 10 0,0-1-10 0,0 0 10 15,3 6-10-15,0-1 10 0,-3 3-10 0,6 1 0 16,-3 1 0-16,0 4 0 0,0 2 0 0,2 3 0 16,-2-3 0-16,0 5 0 0,-3 3-10 0,0 3 10 0,0-3 0 15,0 3-9-15,0-3 1 0,-3-3 0 16,-3 3 0-16,0-3 0 0,0 1 8 0,0-3 0 0,-3-1 0 15,0-2 0-15,0-2 0 0,0-3 12 0,0 0-4 16,-3-3 0-16,3-5-8 0,0-1 8 0,3-1-8 16,-3-4 8-16,0-2 8 0,3 0 3 15,-3-3 0-15,3-5 0 0,0 0 10 0,0 0 3 0,0 0 0 0,0 0 0 16,0 0 12-16,0 0 2 0,3-7 1 0,0-1 0 16,0-3-21-16,-3-2-4 0,3-3-1 0,-3-5 0 15,3 0-1-15,-3-1-1 0,3 1 0 0,0-3 0 16,0 1-11-16,0-1-8 0,0-3 9 0,0 4-9 15,0-1 8-15,0 5-8 0,0 1 0 0,3 2 0 16,0 3 0-16,-3-1 0 0,0 4 0 0,3-1-10 16,-6 6 10-16,3 0 0 0,0-1 0 0,3 1 0 15,-3 2-12-15,-3 3 2 0,0 0 1 0,9 3 0 16,-3 0 1-16,3 2 0 0,-3 0 0 0,2 1 0 0,1 4 8 16,0 1-10-16,-3-6 10 0,3 6-10 0,3-1 10 15,-3 3 0-15,0-2 0 0,0 2 8 0,0-2-8 16,3 2-12-16,-3 3 4 0,0-3 0 0,0 0 8 15,-1 1-8-15,-2 1 8 0,6-1-8 0,-6-1 8 0,3-3 0 16,-6 4 8-16,3-1-8 0,0 0 0 0,0-2 0 16,-3-1 0-16,0 1 0 15,3-3-20-15,-3 0-8 0,0-3-1 0,-3-5-1 16,0 5-9-16,0-5-1 0,0 0-1 0,0 0 0 16,0 0-33-16,0 0-6 0,0 0-2 0,0 0 0 15,3-2-129-15,0-4-25 0,0 1-6 0,3-5-478 0</inkml:trace>
  <inkml:trace contextRef="#ctx0" brushRef="#br0" timeOffset="102467.1881">18231 13343 1220 0,'0'0'34'0,"6"-3"9"0,-3 1-35 0,3 2-8 0,0-3 0 0,-3 3 0 16,3 0 92-16,0-3 17 0,-6 3 3 0,6 3 1 16,-3 0-38-16,-3-3-8 0,3 2-2 0,-1 4 0 15,1-4-32-15,-3-2-6 0,3 6-2 0,0 1 0 16,-3 1 12-16,3-2 3 0,0-1 0 0,-3 0 0 15,0 1-6-15,3 2-1 0,-3-1 0 0,3 1 0 16,-3 0-14-16,3-2-3 0,0 2-1 0,0-1 0 16,0 1-5-16,0 0-1 0,0 0 0 0,0 3 0 15,3-3-9-15,0 2 0 0,0 4 0 0,-3-1 0 16,3-3 0-16,-3 4 0 0,3-4 0 0,-3 1 0 16,3-3 0-16,0 0 0 0,-3 0 0 0,0 0 0 15,3-3-35-15,-6-2-9 0,3 2-1 16,-3-5-1-16,0 0-18 0,3 0-4 0,3-3-1 15,-3 1-510-15,0-6-101 0</inkml:trace>
  <inkml:trace contextRef="#ctx0" brushRef="#br0" timeOffset="102648.6998">18264 13076 2131 0,'0'0'60'0,"0"0"14"0,0 0-59 0,-6 0-15 0,6 0 0 0,0 0 0 15,-6-3 44-15,6 3 5 0,-6-5 2 0,6 5 0 32,0 0-63-32,0 0-12 0,-6 0-2 0,6 0-1 15,-3-6-100-15,0 4-20 0,3 2-4 0,-3-8-649 0</inkml:trace>
  <inkml:trace contextRef="#ctx0" brushRef="#br0" timeOffset="103257.8389">18722 13126 1825 0,'0'0'40'0,"0"0"8"0,0 0 1 0,0 0 3 0,0-8-41 0,0 8-11 0,0 0 0 0,0 0 0 16,0-5 112-16,3-1 20 0,0-4 4 0,0-1 0 15,0 1-74-15,3-4-15 0,0 4-3 0,0-3-1 16,3-1-31-16,-3-1-12 0,0 4 8 0,3-2-8 16,-1 2 0-16,1 3 0 0,0 0 0 0,0 3 0 31,0 5-32-31,0-3-11 0,0 3-2 0,0 3-1 0,3 0 22 0,-3 2 4 0,3 3 0 0,0 2 1 15,0 4 5-15,-1-1 1 0,1 0 0 0,-3-2 0 16,3 2 1-16,0-2 0 0,-3-1 0 0,0-2 0 16,3 3 12-16,-3-3 0 0,0-3 0 0,0 0-9 15,0-5 23-15,-3 0 5 0,2 0 1 0,1-5 0 16,-3 2 16-16,0-5 3 0,0 3 1 0,-3-6 0 16,0-2-8-16,0 0-2 0,0 5 0 0,-3-5 0 0,-3-3-20 15,3 0-10-15,-3-2 10 0,0 4-10 0,0-2 0 16,-3 1-13-16,3-1 1 0,0 2 0 15,-3 1-16-15,3 0-4 0,0 2 0 16,-3 1 0-16,4 2-18 0,-1-3-4 0,-3 3-1 0,3 0 0 16,0 0-85-16,0 6-16 0,3 2-4 0,0 0-632 0</inkml:trace>
  <inkml:trace contextRef="#ctx0" brushRef="#br0" timeOffset="103498.5974">18853 13465 2228 0,'0'0'63'0,"3"8"14"0,0-3-61 0,0 0-16 0,0 0 0 0,0 1 0 16,6-6 84-16,-3 0 15 0,3 0 2 0,0-6 1 16,0 1-62-16,2-3-12 0,1-2-2 0,3-1-1 15,-3-2-25-15,3-6 0 0,0 3 0 0,0 1 0 31,0-4-45-31,3 1-8 0,-4-4-2 0,4 1 0 0,-3 0-33 16,3 3-6-16,-3-1-2 0,3 3 0 0,0 3-16 16,-1 0-4-16,1-3-1 0,0-3-422 0,0 3-84 0</inkml:trace>
  <inkml:trace contextRef="#ctx0" brushRef="#br0" timeOffset="104053.2503">19552 12557 2084 0,'0'0'46'0,"0"0"10"0,-2 5 1 0,2-5 1 0,-6 6-46 0,6-6-12 0,0 0 0 0,-3 5 0 0,3-5 68 0,0 5 12 16,-3 3 3-16,3-2 0 0,0 1-35 0,0 1-6 16,0 3-2-16,0-3 0 0,3 0-20 0,0 2-4 15,0-2 0-15,2 6-1 0,-2-1-15 0,3 0 0 16,-3 3 0-16,0-3-10 0,3 0 10 0,0 6 0 15,3-1 10-15,-3 1-10 0,3 2 0 0,0 3 0 16,-3 0-13-16,3 2 4 0,0 3 9 0,0-2 0 0,-3 2 0 16,3 0 0-16,-3-3 0 0,0 6 0 0,-3 0 0 15,-1-6 0-15,4-2 0 0,-3 0 0 0,0-3 0 16,0-5 0-16,0 0 0 0,-3 0 8 0,3-6-8 0,0 1 8 16,-3-3-8-16,0-3 0 0,0-5 0 15,0 0 0-15,0 0 0 0,0 0 0 0,0 0 0 0,0 0 0 16,3-2 0-16,0-9 0 0,-3 0 0 0,3-2 0 15,-3-3 8-15,0 3 0 0,3-3 0 0,0-5 0 16,-3-3 18-16,3 0 4 0,0 3 1 0,3 0 0 16,-3 0-19-16,0 2-3 0,3 1-1 0,-3 2 0 15,3 0-8-15,0 3 0 0,-3 2 0 0,3 3 0 16,0 3 0-16,-3 0-9 0,0 2 9 0,-3 3-10 16,6 0 1-16,0 3 0 0,-3-1 0 0,3 4 0 15,0-4 0-15,-4 4 0 0,4-1 0 0,0 3 0 0,-3 2-1 16,3 1 0-16,0 0 0 0,0 2 0 0,0 0 10 15,3-5-12-15,-3 0 12 0,3 5-12 0,-3 3 12 0,3 3 0 16,-3-1 0-16,0-2-8 0,0-3 8 16,0 0 0-16,0-5 0 0,-3 0 0 0,3 0 0 0,0 3 0 15,-4-6 0-15,4 3 0 0,-3-3-14 0,-3-5-7 16,3 3-2-16,-3-3 0 16,3 5-90-16,-3-5-19 0,0 0-3 0,0 0-847 0</inkml:trace>
  <inkml:trace contextRef="#ctx0" brushRef="#br0" timeOffset="105903.9162">20225 13179 1364 0,'0'0'30'0,"0"5"6"0,0-5 2 0,3 5 0 0,3 1-30 0,-6-6-8 0,6 2 0 0,0 1 0 0,-3 2 19 0,6-5 2 16,-3 0 1-16,3-2 0 0,-3-1 8 0,0 0 2 16,0-5 0-16,0 6 0 0,0-1 33 0,-3 1 7 15,3-4 2-15,-1-2 0 0,1 0-15 0,-3 0-3 16,3-2-1-16,0 2 0 0,-3 0-55 0,0 0 0 16,0 0 0-16,-3-2-12 0,3 2 12 0,0-3 0 15,-3 3 0-15,3 0 8 0,-6 0-8 0,6 3 0 16,-3-3 0-16,0 3 8 0,0-1-8 0,-3-2 9 15,3 1-9-15,-3-4 10 0,3 3-10 0,-3 0 0 0,3 0 0 16,-3 0 0-16,3 0 0 0,0 3 0 0,0-3 0 16,0 8 0-16,0 0 0 0,0 0-14 0,-3-5 3 15,3 5 1-15,0 0 10 0,0 0 9 0,0 0-1 0,0 0-8 16,0 0 8-16,0 0-8 0,0 0 0 0,0 0 0 16,0 0-10-16,0 0-6 0,0 0 0 0,-6 5-1 15,6-5 31-15,0 0 6 0,-6 3 2 0,6-3 0 16,0 0 10-16,-6 5 3 0,6-5 0 0,0 0 0 15,0 0-8-15,0 0-2 0,0 0 0 0,0 0 0 16,0 0-14-16,-6 3-3 0,6-3-8 0,-5 2 12 16,5-2-12-16,0 0 0 0,0 0 8 0,0 0-8 15,-6 3 0-15,6-3 0 0,-6 5 0 0,6-5 0 16,0 0 0-16,0 0 0 0,0 0 8 0,-3 5-8 16,3-5 13-16,-6 6 0 0,3-1 0 0,0 3 0 15,0 0 3-15,0-3 1 0,0 3 0 0,3 0 0 0,0 0-4 16,0 0-1-16,0 0 0 0,0 0 0 0,0 0-4 15,0 2-8-15,6 1 11 0,-3-3-11 0,0 0 16 16,0 2-3-16,0 1-1 0,0-3 0 0,0 0-12 16,0 0 0-16,0-3 0 0,3 3 0 0,-4-3 0 15,4 3 0-15,0 0 0 0,0-3 0 0,-3 3 9 16,3 0-1-16,0-2 0 0,0-1 0 0,-3 0 5 16,3 1 1-16,0-1 0 0,-3-3 0 0,6-4 16 0,-6 2 3 15,3 2 1-15,0-2 0 0,0-2-34 0,0-1 0 16,0-2 0-16,0 2 0 0,0 1 0 0,0-1 0 15,-3-2 0-15,2-1 0 0,1 1 0 0,-3 2 0 16,3-2 0-16,-3 2 0 0,3 1 0 0,-3-3 0 16,3 2 0-16,-3-2 0 0,0-1 0 0,3 1 0 0,-6 0 0 15,3-1 0-15,0-1 0 0,-3 1 0 0,0 6 0 16,0 0 0-16,3-5 0 0,-3 5 0 0,3-3 0 0,-3 3 0 31,0 0-19-31,0 0-10 0,0 0-3 0,0 0 0 0,0 0 20 0,0 0 3 0,0 0 1 0,0 0 0 16,0 0 8-16,0 0 0 0,0 0 0 0,0 0 0 15,0 0 0-15,0 0 0 0,0 0 0 0,0 0 0 16,0 0 0-16,0 0 0 0,0-8 0 0,0 8 0 16,0 0 0-16,0 0 0 0,0 0 0 0,0 0 0 15,0 0 0-15,0 0 0 0,0 0 0 0,0 0 0 16,0 0 0-16,0 0 0 0,0 0 0 0,0 0 0 16,0 0 0-16,0 0 0 0,0 0 0 0,0 0 0 15,0 0 0-15,0 0 0 0,0 0 0 0,0 0 0 16,0 0 0-16,0 0 11 0,6 0-3 0,-6 0 0 0,0 0-8 15,0 0 0-15,3-2 0 0,-3 2 0 0,3-3 28 16,-3 3 3-16,3-5 1 0,0 2 0 16,-3 3-16-16,3-5-4 0,-3 2 0 0,0-2 0 0,3 0-3 15,-3-1-1-15,0 1 0 0,0 0 0 0,0-3-8 0,0 0 0 16,-3 0 9-16,3 3-9 0,-3-3 8 0,0-3-8 16,3 6 10-16,-3 0-10 0,3-3 9 0,-3 0-9 15,-3 0 8-15,3 2-8 0,0 1 0 0,0-3 0 16,-3 0 0-16,3 3 0 0,-3 5 0 0,0-3 0 15,3 1-14-15,-3-1 5 0,3 0 9 0,-3 1 0 16,0 2 0-16,-2 0 0 0,2 0 0 0,-3 2-8 16,3 1 8-16,0-3-8 0,0-3 8 0,-3 6 0 15,3 0 0-15,-3 5 0 0,0-3 0 0,0 0-8 0,0 0 8 16,3 1-8-16,0-1 8 0,0 3-8 0,0 0 8 16,3 0-8-16,3-8 8 0,0 0 0 0,-3 5 0 15,3-5 0-15,-3 5 0 0,3-5 0 0,0 0 0 16,0 6 0-16,3-1 0 0,-3-5 0 0,3 3 0 0,6-1 0 15,0 1 0-15,0-3 11 0,3-3-3 0,-3 1 0 16,3 2-8-16,0-3 8 0,3-2-8 0,-3 2 8 16,0 0-8-16,-1-2 0 0,-2 0 0 0,3 0-11 15,-3 2 11-15,3 0 0 0,-3 1 0 0,0-1 0 16,0-2 0-16,0 2 0 0,0 3 0 0,0 0 0 16,0 0 0-16,0 0 0 0,2 3 0 0,-5-3 0 15,3 0 0-15,-3 0 0 0,3 0 0 0,-3 2 0 16,0 1 0-16,0 0 0 0,-3 2 0 0,3-2 0 15,0 2-8-15,-3 3 0 0,3-3 0 0,-3 3 0 0,3-3-4 16,-3 3 0-16,3 0 0 0,-3 0 0 0,3 3 12 16,0-6 0-16,0-2 0 0,0 2 0 0,-1-2 0 15,1-1 11-15,0 1-3 0,0-3 0 0,3 3-8 16,-3-3 8-16,0-3-8 0,3 3 8 0,-3-3-8 0,0 1 0 16,0-1 0-16,0 3 0 0,0 0 0 0,0-3 8 15,3 1-8-15,-3-1 8 0,0 0-8 16,0 3 0-16,0-2 0 0,0 2 0 0,-4 5 0 0,4-5 0 15,-3 0-9-15,-3 0 9 0,6 5 0 0,0 3 0 16,-3 0 0-16,3-3 0 0,-3 1 0 0,0-1 0 16,0 3 0-16,-3-8 0 0,3 0 0 0,3 0 0 0,-6 0 0 15,6-3 0-15,0 3 0 0,0-2 9 16,0-4-1-16,0-4 0 0,0-3-8 0,0-3 8 0,0 2-8 16,0-1 8-16,0-4 0 0,0-2 0 0,-3 2 0 15,3-4 0-15,-3-1-8 0,-1-3 0 0,1 1 0 16,0-1 0-16,0-2 0 0,-3 0 0 0,3 0 0 0,-3 3 0 15,0-1 0-15,-3 3 0 0,3 3 0 0,-3 0 0 16,3 3 0-16,-3 2 0 0,0 0-9 0,1 5 9 16,2 3 0-16,-3 0-8 0,3 3 8 0,0 5 0 15,0 0-8-15,0 0 8 0,0 0-12 0,-3 11 12 16,0-1-16-16,3 1 4 0,0 2 1 0,0 0 0 16,3 3 11-16,0 3-10 0,0 4 10 0,2-1-10 15,4-1 10-15,-3 0 0 0,3 0 8 0,0 3-8 0,0 0 0 16,3 0 0-16,-3-3 0 0,0 3 0 15,3-3 0-15,-3 2 0 0,3-1 0 0,-3-4 0 16,0 1 0-16,-1-3-8 0,1-1 0 0,0-1 0 16,0-4-22-16,-3 1-4 0,0-6-1 15,0-2 0-15,0 2-62 0,-6-5-13 0,0 0-2 16,0 0-588-16,0 0-118 0</inkml:trace>
  <inkml:trace contextRef="#ctx0" brushRef="#br0" timeOffset="106051.3809">20791 12949 2430 0,'0'0'53'0,"0"0"11"0,0 0 3 0,3 5 1 0,6-2-54 0,0-1-14 0,-1 1 0 0,7-6 0 15,3 1 43-15,0-4 5 0,6 1 2 0,0-3 0 16,3-2-50-16,2-4-19 0,1-2 1 0,3-2-1124 16</inkml:trace>
  <inkml:trace contextRef="#ctx0" brushRef="#br0" timeOffset="145954.5989">18210 14690 1105 0,'-6'0'48'0,"0"0"12"0,0 2-48 0,0-2-12 16,-3 0 0-16,3 3 0 0,0-3 79 0,0 3 13 0,0-1 4 15,1-2 0-15,-1 3 0 0,0 0 0 16,3-3 0-16,3 0 0 0,0 0-47 0,0 0-9 0,-6 5-1 16,6-5-1-16,0 0-4 0,0 0-1 0,0 0 0 0,0 0 0 15,0 0-15-15,0 0-3 0,0 0-1 0,0 0 0 16,0 0-1-16,0 0 0 0,0 0 0 0,0 0 0 15,0 0-3-15,9-5-1 0,0-3 0 0,-1 2 0 16,1-2 2-16,3 3 0 0,0-3 0 0,-3 0 0 16,3 0 2-16,0 0 1 15,-3 0 0-15,3 0 0 0,3 3-14 0,-3-3 9 0,2 6-9 0,-2-4 8 16,0 4-8-16,3-4 0 0,0 4 0 0,-3-1 8 16,0 3-8-16,0 0 0 15,-3 0 0-15,0 3 8 0,-3-1-8 0,0 4 8 0,-1-1-8 0,1 0 8 16,0 3 4-16,-3 3 1 15,-3-1 0-15,3 4 0 0,-3-4-3 0,0 9-1 0,-3-3 0 0,3 5 0 16,-3 0-9-16,0 3 0 16,3-3 0-16,-3 3 8 0,0-1-8 0,3-1 0 15,-3-1 0-15,-2 3 0 0,2 2 0 0,-3-2 0 0,3 0 0 0,-3 2 0 0,0-2 0 16,0 5 0-16,3 3 0 0,-3-3 0 0,0 0 0 16,3 0 0-16,0 0 0 0,0-2 0 0,0-1 0 0,3-5 0 15,3 1 0-15,-3-1 0 0,0-5 0 16,3-3 0-16,0-3 0 0,0 4 0 0,0-4 0 0,0-2 0 15,3 0 0-15,0-3 0 0,3 1 0 0,-3-1 0 16,3-5 12-16,-1 3-4 0,1-3 8 0,3 0 0 16,0-3 1-16,0 0 0 0,0 1-17 0,3-4 8 15,-3 1-8-15,0 0 0 0,0-1 12 0,0-1-4 16,-1 1 0-16,1-2-8 0,0 0 0 0,0 0 0 0,0 0-15 16,0 1 5-1,0-1-37-15,-3 0-7 0,3-3-2 0,-3 1 0 16,0-4-92-16,0 4-18 0,-1-4-4 0</inkml:trace>
  <inkml:trace contextRef="#ctx0" brushRef="#br0" timeOffset="146202.6363">18148 15227 2084 0,'0'0'46'0,"0"0"10"0,0 0 1 0,0 0 1 0,0 0-46 0,0 0-12 0,8-6 0 0,-2 1 0 16,6-3 38-16,-3 0 6 0,3-5 0 0,0 3 1 0,0-4-33 15,0 1-12-15,3 2 0 0,0-2 9 0,0 0-9 0,-1 2 0 16,1 1 0-16,0-1 0 16,-3 3-36-16,3 0-10 0,0-2-2 0,3 2 0 15,-3-3-70-15,2 3-14 0,4-2-4 0,-3 2-654 16</inkml:trace>
  <inkml:trace contextRef="#ctx0" brushRef="#br0" timeOffset="146446.5853">18877 15129 1980 0,'0'0'44'0,"0"0"8"0,0 0 3 0,0 5 0 0,0 3-44 0,0 0-11 0,0 0 0 0,0 3 0 15,3-1 19-15,-3 6 1 0,3-3 1 0,-3 6 0 16,3-1-21-16,0 3 0 0,6 1 0 0,-3-1 0 16,0 0 0-16,2 3 0 0,1 0 0 0,0 2-8 31,0-2-44-31,0 0-8 0,0-3-1 0,0 3-1 16,0-6-38-16,0 1-7 0,0-3-1 0,0-3-1 15,0-3-17-15,0-4-3 0,0-1-1 0,-1-5-214 0,-2 0-44 0</inkml:trace>
  <inkml:trace contextRef="#ctx0" brushRef="#br0" timeOffset="146651.4191">18996 14711 2112 0,'0'0'60'0,"0"0"13"0,-6 0-58 0,6 0-15 16,-6 2 0-16,0 1 0 0,0 0 57 0,3-1 9 15,3-2 2-15,-6 8 0 0,3-2-56 0,0-1-12 16,0 3 0-16,3-8 0 16,0 3-28-16,0-3-4 0,0 0 0 0,0 0 0 15,0 0-106-15,0 0-22 0,3-3-4 0,3-2-631 16</inkml:trace>
  <inkml:trace contextRef="#ctx0" brushRef="#br0" timeOffset="147038.4915">19323 14777 1235 0,'0'0'35'0,"6"-3"8"0,0 1-35 0,0-1-8 0,-3-2 0 0,3-1 0 16,0-1 40-16,-3-1 7 0,0 0 1 0,3 0 0 15,-3 0-29-15,0 0-6 0,-3 0-1 0,6 3 0 16,-3-1-12-16,-3 6 0 15,6-2 8-15,-6 2-8 0,0 0 43 0,6 0 5 16,-6 0 2-16,6 2 0 0,0 1-11 0,-6-3-3 0,6 3 0 0,0-1 0 16,-1 6-15-16,1-3-3 0,0 1-1 0,-3-4 0 15,3 4-29-15,-3-1-5 0,0 0-2 0,-3-5 0 16,0 0-5-16,6 6 0 0,-6-6-1 16,0 0 0-16,0 0 14 0,0 0 11 0,0 0-13 15,0 0 5-15,0 0 8 0,0 0-10 0,0 0 10 0,0 0-10 16,0 0 10-16,0 0-12 0,0 0 12 0,0 0-12 0,0-6 12 0,3 1 0 15,-3 0 0-15,0-1 0 0,0 4 0 0,0 2 0 16,0 0 0-16,0 0 0 16,0 0-30-16,0 0-7 0,0 0-2 0,0 0 0 15,0 0-24-15,0 0-5 0,0 0 0 0,0 0-313 16,0 0-63-16</inkml:trace>
  <inkml:trace contextRef="#ctx0" brushRef="#br0" timeOffset="147473.4876">19222 14827 2034 0,'0'0'44'0,"0"0"10"0,0 0 2 0,0 0 1 0,0 0-45 0,0 0-12 0,3-2 0 0,0-1 0 15,3-5 28-15,0-3 3 0,0 1 1 0,0-3 0 16,3-1-22-16,0 4-10 0,0-3 10 0,0-1-10 16,-1 4 0-16,1 2 0 0,0-3 0 0,0 3 0 15,0 3 0-15,0 2 0 0,0 1 0 0,0-1-10 16,0 3 10-16,0 3 0 0,0-1 0 0,3 1-8 16,0 2 8-16,0 3-10 0,2 0 10 0,1 3-10 15,0-3 10-15,0 2 0 0,0 1-9 0,0-3 9 0,0 2-18 16,-3-4 1-16,0-1 0 0,2 0 0 0,-2 1 0 15,0-1 0-15,0-5 0 0,-3 0 0 16,3 0 17-16,-3-5 17 0,3-1-3 0,-3-2-1 0,0-2 27 0,0 2 6 16,-3-5 1-16,-1-3 0 15,4 0-3-15,-3 0-1 0,-3-3 0 0,0 4 0 16,0-4-20-16,0 1-4 0,0-1-1 0,-3 3 0 0,3-2-18 0,-3 2 8 16,0 3-8-16,-3-3 0 0,3 5 0 0,0 0 0 15,0 1-12-15,0 2 3 16,0 3-23-16,0-1-4 0,0 6 0 0,0 0-1 15,0 0-119-15,0 0-24 0,0 0-5 0</inkml:trace>
  <inkml:trace contextRef="#ctx0" brushRef="#br0" timeOffset="147807.2665">19416 15089 1944 0,'0'0'55'0,"0"0"13"0,0 0-55 0,0 0-13 0,0-5 0 0,3-3 0 0,0 3 44 16,-1-3 7-16,1 0 1 0,0 3 0 0,0-3-42 0,3 0-10 15,-3 0 0-15,3 0 0 0,3 0 0 0,-3 0 8 16,3 3-8-16,0-1 8 0,3-2 5 0,0 3 1 15,3-3 0-15,0 0 0 0,0 0-5 0,-1 0-1 16,1 0 0-16,9-2 0 16,0 2-8-16,3-3-12 0,-4 1 2 0,1 2 1 0,0 0-2 15,3 0 0-15,-3 0 0 0,3 0 0 16,-1 0-28-16,4-3-5 0,0 1-2 0,0 2 0 16,-1-3-22-16,1 1-5 0,-3 2-1 15,3 0-450-15,-4 0-91 0</inkml:trace>
  <inkml:trace contextRef="#ctx0" brushRef="#br0" timeOffset="148451.7823">20207 14425 706 0,'0'0'30'0,"-6"-5"-30"0,0-3 0 0,0 0 0 15,1 0-10-15,-1 0-8 0,3 0-2 0,-3 3 0 16,0-3 46-16,3 0 9 0,-3 3 1 0,3-1 1 15,3 6 63-15,0 0 13 0,0 0 3 0,0 0 0 0,-3-5 15 0,3 5 3 16,0 0 1-16,0 0 0 16,0 0-33-16,0 0-6 0,0 0-2 0,0 0 0 0,0 0-38 0,0 0-8 15,3-3-2-15,3 3 0 0,0-2-6 0,6 2-2 16,-3 0 0-16,2-3 0 0,4-2 4 0,0 0 1 16,0-1 0-16,3-2 0 0,-3 3-15 0,0 0-4 15,0-3 0-15,-1 5 0 16,1-2-24-16,-3 2 0 0,0 3-14 0,0 0 5 0,3 3 9 0,-9 2 0 15,3-2 0-15,-3 5 0 16,0 0-30-16,0 0-1 0,0 2 0 0,0 6 0 0,-3 0 15 0,0 5 4 16,-3 0 0-16,0 3 0 0,0 3-1 0,-3-1 0 0,0 0 0 15,0 1 0-15,0-1 1 0,-3 1 1 0,3-1 0 16,0 1 0-16,-3-1 11 0,3 1 0 0,0-4 8 0,0 1-8 16,3 0 0-16,-3-5 0 0,3-3 0 0,0-1 0 15,3-1 0-15,-3 1 0 0,3-1 0 0,3-1 0 16,-3-2 0-16,3-1 12 0,0-2-2 0,3 0-1 15,-3-5 18-15,2 2 3 0,1-5 1 0,3-3 0 16,-3 1 0-16,6-4 0 0,0 1 0 0,0-6 0 16,-3 1-21-16,3-1-10 0,0 1 10 0,-4-4-10 15,4-1 0-15,0-1 0 0,-3 3 0 0,0-3 0 16,0 2-36-16,-3-1-6 16,3 1-2-16,-3 1 0 0,0 0-9 0,-3 0-3 0,0-1 0 15,-3 1 0-15,2 3-137 0,-5-1-28 0,0 0-6 0,-3 1-1 16</inkml:trace>
  <inkml:trace contextRef="#ctx0" brushRef="#br0" timeOffset="148617.6002">20425 14724 1868 0,'0'0'41'0,"0"0"9"0,0 0 2 0,0 0 0 0,0 0-42 0,0 0-10 15,6 3 0-15,0-9 0 0,2 1 58 0,4-3 10 16,0-5 1-16,3 0 1 0,0-6-51 0,0-2-11 15,3 0-8-15,0-3 12 16,-3 3-114-16,-1-3-22 0,1 0-5 0,0 0-693 0</inkml:trace>
  <inkml:trace contextRef="#ctx0" brushRef="#br0" timeOffset="149686.4069">20999 14338 1936 0,'0'0'43'0,"-3"5"9"0,3 3 1 0,0 3 1 0,0-1-43 0,0 1-11 0,-3-1 0 0,3 1 0 16,0 0 28-16,-3-1 3 0,0 3 1 0,3-2 0 15,-3 2-4-15,0 0-1 0,0 1 0 0,0-1 0 16,3 0 1-16,-3 0 1 0,3 3 0 0,-3-3 0 16,3 1-21-16,-3 1-8 0,3 1 0 0,3-2 9 0,-3 1-9 15,3 1 12-15,0 0-12 0,0 3 12 16,0-3-12-16,0-3 0 0,3 0 0 0,-3-2 0 15,3 2 0-15,-3-5 0 0,3 0 0 0,0 0 0 0,0-6 0 16,0 4 0-16,0-6 0 0,0 0 0 0,3-6 0 16,0 4 8-16,-3-6-8 0,3-3 8 0,-1 1 0 15,1-6 0-15,0 0 0 0,0-3 0 0,0 3-8 0,0-5 0 16,-3 3-10-16,-3-6 10 0,3 0-8 0,-3 0 8 16,-3-2 0-16,3-1-9 0,-3 4 9 0,-3 1 0 15,3 1 0-15,-3 3 0 0,3-1 8 0,0 3 3 16,-3 0 1-16,3 3 0 0,0 3 4 0,3 2 2 15,-3 0 0-15,0 2 0 0,0 6 3 0,0 0 1 16,6-2 0-16,-6 2 0 0,3 0-22 0,3 0 0 0,0 2 0 16,0 1 0-16,0 2 0 0,0 1 0 15,0-1 0-15,-3-2 0 0,3 5 0 0,0-3 0 16,-1 3 0-16,-2 0 0 0,3 2 0 0,0-2 0 0,3-2 0 16,-3 2 0-16,0-1 0 0,0 1 0 0,0 0 0 15,3 0 0-15,-3 0-8 0,-3 0-7 0,3 0-1 0,3 0 0 16,-3-5 16-16,0-1 0 0,3 1 0 0,-3 2 10 15,3-5-10-15,-3 3 10 0,2-3-10 0,1-3 10 16,-3 1 4-16,3-1 1 0,0 0 0 0,-3 1 0 16,3-4-15-16,-3 1 8 0,0 2-8 0,-3 3 0 15,3-5 0-15,-6 5 0 0,6 3 0 0,-6-3 0 16,6 0 0-16,0 0 0 0,-6 0 0 0,6 5 0 16,0 0 0-16,0 1 8 0,-3-1-8 0,3 3 0 15,-1-5 0-15,-2 2 0 0,3 0 0 0,-3 0 0 16,3-2 0-16,-6-3 9 0,6 0-9 0,0 3 8 15,-3-6 32-15,3 3 5 0,-3-3 2 0,3-2 0 0,0 0-29 16,-3-3-6-16,3 0 0 0,-3 0-1 0,0-3-3 16,0 1 0-16,0-6 0 0,0 5 0 0,-3 3-8 15,0-2 12-15,3-1-12 0,-3-2 12 0,0-3-12 0,-3 3 10 16,3 0-10-16,0 2 10 0,-3 1-10 0,3 2 0 16,0 0 9-16,-3 0-9 0,3 2 0 0,-3 1 9 15,3 0-9-15,-3 2 0 0,3-2 11 0,0 2-11 16,-3-2 10-16,3 0-10 0,0-1 0 0,0 1 0 15,0-5 0-15,0 4 0 0,-3-2 0 0,3-2-10 16,0 2 10-16,0-3-12 0,-3 1 12 0,3-4-8 0,0 1 8 16,-3-3-8-16,-3-2 8 0,3 2 11 15,-3-3-3-15,0 3 0 0,3 3-8 0,-6 0 0 0,3 0 0 16,0 0 0-16,0-3 8 0,-2 0 0 0,2 3 0 16,0-1 0-16,0 1-8 0,0 3 10 0,0-4-10 0,3 6 10 15,-3-2-10-15,3 5 12 0,3 5-12 0,0 0 12 16,0 0-12-16,0 0 0 0,0 0 0 0,0 0 0 15,0 0 0-15,0 0-14 0,0 0 3 0,0 7 1 16,3 1 10-16,0 6-13 0,3-4 5 16,0 3 8-16,0 1-11 0,3-1 11 0,-3 3-8 0,0 2 8 15,5-2 0-15,-2 3-10 0,0-1 10 0,0 1 0 16,-3-3 0-16,3 2 0 0,-3 1 0 0,3-3 0 16,-3-1 0-16,3 1 0 0,0 0 0 0,0-3 9 15,-3 1-9-15,3-1 0 0,0-5-10 0,2 0 10 16,-2 0-12-16,-3-3 3 0,3 0 1 0,-3-2 0 15,3-3-8-15,0 0 0 0,-3-5-1 0,6 2 0 0,-3-2 6 16,3-3 2-16,-3 0 0 0,0 0 0 0,0 0 9 16,-1 0-8-16,-2 0 8 0,3 0-8 0,0 0-12 15,-3 0-3-15,0 3 0 0,3-3 0 16,-3 3-17-16,0-1-4 0,0 4-1 0,0-4 0 16,0 1-83-16,0 3-17 0,-3-4-3 0,3 4-488 15,-3-1-98-15</inkml:trace>
  <inkml:trace contextRef="#ctx0" brushRef="#br0" timeOffset="149936.4739">21350 14110 2669 0,'0'0'76'0,"0"0"16"0,0 0-74 0,0 0-18 0,0 0 0 0,6 0 0 16,3 0 42-16,3-2 5 0,3-4 1 0,3-2 0 16,3 0-73-16,2-2-15 0,1-3-2 0,-3-1-746 15,6 1-148-15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3-16T05:40:09.001"/>
    </inkml:context>
    <inkml:brush xml:id="br0">
      <inkml:brushProperty name="width" value="0.05292" units="cm"/>
      <inkml:brushProperty name="height" value="0.05292" units="cm"/>
      <inkml:brushProperty name="color" value="#FF0000"/>
    </inkml:brush>
  </inkml:definitions>
  <inkml:trace contextRef="#ctx0" brushRef="#br0">5920 17468 1652 0,'0'0'36'0,"0"0"8"15,-3-3 2-15,-3-2 0 0,0 2-37 0,0-2-9 0,0 0 0 0,0-1 0 0,0 1 81 0,0 0 15 16,0-3 2-16,0 3 1 0,0-1-47 0,0 1-10 15,0 0-2-15,0-1 0 0,0 4-10 0,1-1-2 16,-4 0-1-16,3 1 0 0,0-1-4 0,0 0-1 16,-3 1 0-16,6-1 0 0,-3 3-11 0,0-2-3 15,3 2 0-15,-3 0 0 0,6 0-8 0,0 0 0 16,0 0 0-16,0 0 8 0,0 0-8 0,0 0 0 16,0 0 0-16,0 0-11 0,0 0 11 0,0 0-12 0,3-6 12 0,0 1-12 15,3 0 12-15,3-3 0 0,-3 2 0 0,3-4 0 16,3-1 0-16,0-2 0 0,2 0 12 0,4 0-4 15,3-3 0-15,-3 0 0 0,3-5 0 16,0 0 0-16,2-1-8 0,1 1 0 0,3-3 0 0,-3 1 0 16,6-4 0-16,-1 1 0 0,-2-1 0 0,3 1 0 15,0-3 0-15,-1 2 0 0,1 1 0 0,0-1 0 16,0 1 0-16,-3-3 0 0,2 2 0 0,-2 1 0 16,0 2 0-16,0 0 0 0,-3 3 0 15,-1 0 0-15,4 0 0 0,-3-1 8 0,-3 4-8 0,0-1 0 16,2 4 0-16,-2-4 0 0,3 1 0 0,-3-1 0 15,0 0 0-15,-3-2 0 0,5 3 0 0,-5-1 8 16,0 1-8-16,0-1 8 0,-3 1-8 0,3-3 8 0,-3-1-8 16,0 1 11-16,-1 0-11 0,4 0 12 15,-3 2-12-15,3-2 0 0,-3 0 9 0,3 0-9 0,0 2 0 16,-4-2-16-16,1 0 2 0,0 0 1 16,0 0-14-16,-3 2-2 15,3 3-1-15,-3 0 0 0,0 6-28 0,0-3-6 0,-3-1 0 16,-1-2-1-16,1 1-12 0,0 1-3 0,0 6 0 0,-3-2-480 15,0-3-96-15</inkml:trace>
  <inkml:trace contextRef="#ctx0" brushRef="#br0" timeOffset="356.3466">6762 15827 1773 0,'-6'6'50'0,"6"-6"11"0,-6 8-49 0,6-8-12 0,0 0 0 0,-3 5 0 16,3-5 68-16,0 5 10 0,0 0 2 0,3 1 1 16,0-1-44-16,0 0-9 0,3-2-1 0,3-3-1 15,0 0 1-15,0 0 0 0,3-3 0 0,0-2 0 16,0 0-7-16,3-1 0 0,-1-1-1 0,4-1 0 16,-3 0-19-16,3 2 8 0,0-2-8 0,3 3 0 15,-3 0 0-15,2 2 0 0,-2 1 0 0,3-1-12 16,0 3 2-16,0 3 1 0,-3 2 0 0,0 0 0 15,-1 0-1-15,1 3 0 0,-3 6 0 0,-3-4 0 16,0 6-5-16,-3 0-1 0,0 2 0 0,0 4 0 16,-3 1 4-16,0 4 0 0,-3-1 0 0,0 3 0 15,0-2 3-15,0 2 1 0,3-3 0 0,-4 1 0 0,-2-3 8 16,0 0-13-16,3-3 5 0,-3 0 8 0,0-3 0 16,3 1 0-16,-3-8 0 0,0-1 0 15,3-2-40-15,-3-3 0 0,0-5 0 16,0 0-536-16,0 0-108 0</inkml:trace>
  <inkml:trace contextRef="#ctx0" brushRef="#br0" timeOffset="817.7695">7340 15563 2084 0,'-6'-3'46'0,"6"-2"10"0,0 5 1 0,-3-5 1 0,0-3-46 0,0 2-12 0,3 1 0 0,0 5 0 16,0 0 47-16,0 0 7 0,-3-5 2 0,3 5 0 15,0 0-34-15,0 0-6 0,0 0-2 0,0 0 0 16,0 0-4-16,0 0-1 0,0 0 0 0,3 8 0 16,0-3-9-16,0 3 0 0,0 0-12 0,3 5 12 15,0-2-10-15,0 2 10 0,-1 0 0 0,4 3-9 16,0 0 9-16,3 0 0 0,0 2 0 0,0 1-8 15,3 2 8-15,0-3 0 0,0 1 0 0,3-3 0 16,-7-3 0-16,4 0 0 0,0 3 0 0,0-3 0 16,-3-2 0-16,3 0 0 0,-3-3 0 0,0-1 0 15,0-4 0-15,-3 2 0 0,2-2 0 0,-2 0-8 16,3-3 8-16,-3 0 0 0,0-3 0 0,0 0 0 0,3-2 12 16,-3-3 0-16,-3 0 1 0,3-2 0 15,-3-4 22-15,-3 1 4 0,3 0 1 0,-3-3 0 0,0-5-21 16,0 2-4-16,-6-2-1 0,3 0 0 0,-3 3-4 15,0-1-1-15,0 1 0 0,-3-1 0 0,-3 3-9 0,0 0 0 16,3 0 0-16,-6 3 0 0,-3 0 0 0,3 0 16 16,-3 2-2-16,-2 3-1 0,-4 0-23 0,0 3-5 15,-3 2-1-15,0 6 0 16,-3 2-101-16,-2 6-21 0,2 2-4 0,0 6-862 0</inkml:trace>
</inkml:ink>
</file>

<file path=ppt/ink/ink9.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07-29T05:45:09.76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37-14 14964,'-42'-25'5289,"30"12"-129,12 13-516,0 0-4128,0 0-1290,0 0-3741,0 0-516,0 0-258,12 3-387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781B6-734D-4E22-BEB5-293666E98221}"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823C3-A004-436A-8D7A-540D3A938A48}" type="slidenum">
              <a:rPr lang="en-US" smtClean="0"/>
              <a:t>‹#›</a:t>
            </a:fld>
            <a:endParaRPr lang="en-US"/>
          </a:p>
        </p:txBody>
      </p:sp>
    </p:spTree>
    <p:extLst>
      <p:ext uri="{BB962C8B-B14F-4D97-AF65-F5344CB8AC3E}">
        <p14:creationId xmlns:p14="http://schemas.microsoft.com/office/powerpoint/2010/main" val="299384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349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101925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420269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395281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5EDB97-721C-45BA-808B-5CD99CB7E768}" type="slidenum">
              <a:rPr lang="en-US" altLang="en-US"/>
              <a:pPr/>
              <a:t>‹#›</a:t>
            </a:fld>
            <a:endParaRPr lang="en-US" altLang="en-US"/>
          </a:p>
        </p:txBody>
      </p:sp>
    </p:spTree>
    <p:extLst>
      <p:ext uri="{BB962C8B-B14F-4D97-AF65-F5344CB8AC3E}">
        <p14:creationId xmlns:p14="http://schemas.microsoft.com/office/powerpoint/2010/main" val="30315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410384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FB493D-A870-434D-B6C0-E3E1AE0279CA}"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363118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FB493D-A870-434D-B6C0-E3E1AE0279CA}"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60659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FB493D-A870-434D-B6C0-E3E1AE0279CA}"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155803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FB493D-A870-434D-B6C0-E3E1AE0279CA}"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380016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B493D-A870-434D-B6C0-E3E1AE0279CA}"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91084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FB493D-A870-434D-B6C0-E3E1AE0279CA}"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20862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FB493D-A870-434D-B6C0-E3E1AE0279CA}"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145219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B493D-A870-434D-B6C0-E3E1AE0279CA}" type="datetimeFigureOut">
              <a:rPr lang="en-US" smtClean="0"/>
              <a:t>3/16/2023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0A58D-DC15-45A8-9237-CA8B24F25400}" type="slidenum">
              <a:rPr lang="en-US" smtClean="0"/>
              <a:t>‹#›</a:t>
            </a:fld>
            <a:endParaRPr lang="en-US"/>
          </a:p>
        </p:txBody>
      </p:sp>
    </p:spTree>
    <p:extLst>
      <p:ext uri="{BB962C8B-B14F-4D97-AF65-F5344CB8AC3E}">
        <p14:creationId xmlns:p14="http://schemas.microsoft.com/office/powerpoint/2010/main" val="1227704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png"/><Relationship Id="rId7"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7.wmf"/><Relationship Id="rId3" Type="http://schemas.openxmlformats.org/officeDocument/2006/relationships/image" Target="../media/image2.png"/><Relationship Id="rId7" Type="http://schemas.openxmlformats.org/officeDocument/2006/relationships/image" Target="../media/image24.wmf"/><Relationship Id="rId12"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customXml" Target="../ink/ink1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emf"/><Relationship Id="rId11" Type="http://schemas.openxmlformats.org/officeDocument/2006/relationships/image" Target="../media/image29.wmf"/><Relationship Id="rId5" Type="http://schemas.openxmlformats.org/officeDocument/2006/relationships/customXml" Target="../ink/ink13.xml"/><Relationship Id="rId10" Type="http://schemas.openxmlformats.org/officeDocument/2006/relationships/oleObject" Target="../embeddings/oleObject18.bin"/><Relationship Id="rId4" Type="http://schemas.openxmlformats.org/officeDocument/2006/relationships/image" Target="../media/image32.emf"/><Relationship Id="rId9"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0.jpeg"/><Relationship Id="rId7" Type="http://schemas.openxmlformats.org/officeDocument/2006/relationships/oleObject" Target="../embeddings/oleObject20.bin"/><Relationship Id="rId12" Type="http://schemas.openxmlformats.org/officeDocument/2006/relationships/image" Target="../media/image38.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0.wmf"/><Relationship Id="rId11" Type="http://schemas.openxmlformats.org/officeDocument/2006/relationships/customXml" Target="../ink/ink14.xml"/><Relationship Id="rId5" Type="http://schemas.openxmlformats.org/officeDocument/2006/relationships/oleObject" Target="../embeddings/oleObject19.bin"/><Relationship Id="rId10" Type="http://schemas.openxmlformats.org/officeDocument/2006/relationships/image" Target="../media/image32.wmf"/><Relationship Id="rId4" Type="http://schemas.openxmlformats.org/officeDocument/2006/relationships/image" Target="../media/image2.png"/><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customXml" Target="../ink/ink1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8.png"/><Relationship Id="rId11" Type="http://schemas.openxmlformats.org/officeDocument/2006/relationships/image" Target="../media/image2.png"/><Relationship Id="rId5" Type="http://schemas.openxmlformats.org/officeDocument/2006/relationships/oleObject" Target="../embeddings/oleObject23.bin"/><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customXml" Target="../ink/ink3.xml"/><Relationship Id="rId5" Type="http://schemas.openxmlformats.org/officeDocument/2006/relationships/oleObject" Target="../embeddings/oleObject2.bin"/><Relationship Id="rId15" Type="http://schemas.openxmlformats.org/officeDocument/2006/relationships/image" Target="../media/image7.emf"/><Relationship Id="rId10" Type="http://schemas.openxmlformats.org/officeDocument/2006/relationships/image" Target="../media/image30.emf"/><Relationship Id="rId4" Type="http://schemas.openxmlformats.org/officeDocument/2006/relationships/image" Target="../media/image3.wmf"/><Relationship Id="rId9" Type="http://schemas.openxmlformats.org/officeDocument/2006/relationships/customXml" Target="../ink/ink2.xml"/><Relationship Id="rId14" Type="http://schemas.openxmlformats.org/officeDocument/2006/relationships/customXml" Target="../ink/ink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image" Target="../media/image54.e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emf"/><Relationship Id="rId3" Type="http://schemas.openxmlformats.org/officeDocument/2006/relationships/customXml" Target="../ink/ink5.xml"/><Relationship Id="rId7" Type="http://schemas.openxmlformats.org/officeDocument/2006/relationships/oleObject" Target="../embeddings/oleObject4.bin"/><Relationship Id="rId12" Type="http://schemas.openxmlformats.org/officeDocument/2006/relationships/customXml" Target="../ink/ink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5.emf"/><Relationship Id="rId11" Type="http://schemas.openxmlformats.org/officeDocument/2006/relationships/image" Target="../media/image2.png"/><Relationship Id="rId5" Type="http://schemas.openxmlformats.org/officeDocument/2006/relationships/customXml" Target="../ink/ink6.xml"/><Relationship Id="rId10" Type="http://schemas.openxmlformats.org/officeDocument/2006/relationships/image" Target="../media/image7.wmf"/><Relationship Id="rId4" Type="http://schemas.openxmlformats.org/officeDocument/2006/relationships/image" Target="../media/image34.emf"/><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ustomXml" Target="../ink/ink8.x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customXml" Target="../ink/ink10.xml"/><Relationship Id="rId4" Type="http://schemas.openxmlformats.org/officeDocument/2006/relationships/image" Target="../media/image100.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customXml" Target="../ink/ink1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1"/>
          <p:cNvSpPr>
            <a:spLocks noChangeArrowheads="1"/>
          </p:cNvSpPr>
          <p:nvPr/>
        </p:nvSpPr>
        <p:spPr bwMode="auto">
          <a:xfrm>
            <a:off x="228600" y="383278"/>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800" dirty="0" smtClean="0"/>
              <a:t>Fluid Dynamic Design of Water Wheels</a:t>
            </a:r>
            <a:endParaRPr lang="en-US" altLang="en-US" sz="2800" i="1" dirty="0">
              <a:latin typeface="Times New Roman" panose="02020603050405020304" pitchFamily="18" charset="0"/>
            </a:endParaRPr>
          </a:p>
        </p:txBody>
      </p:sp>
      <p:grpSp>
        <p:nvGrpSpPr>
          <p:cNvPr id="7171" name="Group 27"/>
          <p:cNvGrpSpPr>
            <a:grpSpLocks/>
          </p:cNvGrpSpPr>
          <p:nvPr/>
        </p:nvGrpSpPr>
        <p:grpSpPr bwMode="auto">
          <a:xfrm>
            <a:off x="0" y="0"/>
            <a:ext cx="9144000" cy="6858000"/>
            <a:chOff x="0" y="0"/>
            <a:chExt cx="5760" cy="4320"/>
          </a:xfrm>
        </p:grpSpPr>
        <p:grpSp>
          <p:nvGrpSpPr>
            <p:cNvPr id="7175" name="Group 28"/>
            <p:cNvGrpSpPr>
              <a:grpSpLocks/>
            </p:cNvGrpSpPr>
            <p:nvPr/>
          </p:nvGrpSpPr>
          <p:grpSpPr bwMode="auto">
            <a:xfrm>
              <a:off x="0" y="0"/>
              <a:ext cx="192" cy="4320"/>
              <a:chOff x="0" y="-48"/>
              <a:chExt cx="144" cy="4368"/>
            </a:xfrm>
          </p:grpSpPr>
          <p:sp>
            <p:nvSpPr>
              <p:cNvPr id="7185" name="Rectangle 2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6" name="Rectangle 3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nvGrpSpPr>
            <p:cNvPr id="7176" name="Group 31"/>
            <p:cNvGrpSpPr>
              <a:grpSpLocks/>
            </p:cNvGrpSpPr>
            <p:nvPr/>
          </p:nvGrpSpPr>
          <p:grpSpPr bwMode="auto">
            <a:xfrm>
              <a:off x="5674" y="24"/>
              <a:ext cx="86" cy="4296"/>
              <a:chOff x="5616" y="-48"/>
              <a:chExt cx="144" cy="4368"/>
            </a:xfrm>
          </p:grpSpPr>
          <p:sp>
            <p:nvSpPr>
              <p:cNvPr id="7183" name="Rectangle 3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4" name="Rectangle 3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nvGrpSpPr>
            <p:cNvPr id="7177" name="Group 34"/>
            <p:cNvGrpSpPr>
              <a:grpSpLocks/>
            </p:cNvGrpSpPr>
            <p:nvPr/>
          </p:nvGrpSpPr>
          <p:grpSpPr bwMode="auto">
            <a:xfrm>
              <a:off x="144" y="0"/>
              <a:ext cx="5616" cy="144"/>
              <a:chOff x="96" y="-48"/>
              <a:chExt cx="5520" cy="144"/>
            </a:xfrm>
          </p:grpSpPr>
          <p:sp>
            <p:nvSpPr>
              <p:cNvPr id="7181" name="Rectangle 3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2" name="Rectangle 3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nvGrpSpPr>
            <p:cNvPr id="7178" name="Group 37"/>
            <p:cNvGrpSpPr>
              <a:grpSpLocks/>
            </p:cNvGrpSpPr>
            <p:nvPr/>
          </p:nvGrpSpPr>
          <p:grpSpPr bwMode="auto">
            <a:xfrm>
              <a:off x="144" y="4234"/>
              <a:ext cx="5616" cy="86"/>
              <a:chOff x="96" y="4176"/>
              <a:chExt cx="5520" cy="144"/>
            </a:xfrm>
          </p:grpSpPr>
          <p:sp>
            <p:nvSpPr>
              <p:cNvPr id="7179" name="Rectangle 3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0" name="Rectangle 3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sp>
        <p:nvSpPr>
          <p:cNvPr id="20505" name="Text Box 25"/>
          <p:cNvSpPr txBox="1">
            <a:spLocks noChangeArrowheads="1"/>
          </p:cNvSpPr>
          <p:nvPr/>
        </p:nvSpPr>
        <p:spPr bwMode="auto">
          <a:xfrm>
            <a:off x="4460" y="542134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altLang="en-US" sz="3600" b="1" dirty="0" smtClean="0">
                <a:solidFill>
                  <a:srgbClr val="45B214"/>
                </a:solidFill>
                <a:latin typeface="Edwardian Script ITC" panose="030303020407070D0804" pitchFamily="66" charset="0"/>
              </a:rPr>
              <a:t>Match the Design Appropriately to the Resource and Demand…</a:t>
            </a:r>
            <a:endParaRPr lang="en-US" altLang="en-US" sz="3600" b="1" dirty="0">
              <a:solidFill>
                <a:srgbClr val="45B214"/>
              </a:solidFill>
              <a:latin typeface="Edwardian Script ITC" panose="030303020407070D0804" pitchFamily="66" charset="0"/>
            </a:endParaRPr>
          </a:p>
        </p:txBody>
      </p:sp>
      <p:sp>
        <p:nvSpPr>
          <p:cNvPr id="20" name="Rectangle 3"/>
          <p:cNvSpPr txBox="1">
            <a:spLocks noChangeArrowheads="1"/>
          </p:cNvSpPr>
          <p:nvPr/>
        </p:nvSpPr>
        <p:spPr bwMode="auto">
          <a:xfrm>
            <a:off x="1547813" y="3789363"/>
            <a:ext cx="6400800" cy="1295400"/>
          </a:xfrm>
          <a:prstGeom prst="rect">
            <a:avLst/>
          </a:prstGeom>
          <a:noFill/>
          <a:ln w="9525">
            <a:noFill/>
            <a:miter lim="800000"/>
            <a:headEnd/>
            <a:tailEnd/>
          </a:ln>
        </p:spPr>
        <p:txBody>
          <a:bodyPr/>
          <a:lstStyle/>
          <a:p>
            <a:pPr algn="ctr" eaLnBrk="1" hangingPunct="1">
              <a:spcBef>
                <a:spcPct val="20000"/>
              </a:spcBef>
              <a:defRPr/>
            </a:pPr>
            <a:r>
              <a:rPr lang="en-US" sz="1800" kern="0" dirty="0">
                <a:latin typeface="CommercialScript BT" pitchFamily="66" charset="0"/>
              </a:rPr>
              <a:t> P M V </a:t>
            </a:r>
            <a:r>
              <a:rPr lang="en-US" sz="1800" kern="0" dirty="0" err="1">
                <a:latin typeface="CommercialScript BT" pitchFamily="66" charset="0"/>
              </a:rPr>
              <a:t>Subbarao</a:t>
            </a:r>
            <a:endParaRPr lang="en-US" sz="1800" kern="0" dirty="0">
              <a:latin typeface="CommercialScript BT" pitchFamily="66" charset="0"/>
            </a:endParaRPr>
          </a:p>
          <a:p>
            <a:pPr algn="ctr" eaLnBrk="1" hangingPunct="1">
              <a:spcBef>
                <a:spcPct val="20000"/>
              </a:spcBef>
              <a:defRPr/>
            </a:pPr>
            <a:r>
              <a:rPr lang="en-US" sz="1800" kern="0" dirty="0">
                <a:latin typeface="CommercialScript BT" pitchFamily="66" charset="0"/>
              </a:rPr>
              <a:t>Professor</a:t>
            </a:r>
          </a:p>
          <a:p>
            <a:pPr algn="ctr" eaLnBrk="1" hangingPunct="1">
              <a:spcBef>
                <a:spcPct val="20000"/>
              </a:spcBef>
              <a:defRPr/>
            </a:pPr>
            <a:r>
              <a:rPr lang="en-US" sz="1800" kern="0" dirty="0">
                <a:latin typeface="Tempus Sans ITC" pitchFamily="82" charset="0"/>
              </a:rPr>
              <a:t>Mechanical Engineering Department</a:t>
            </a:r>
          </a:p>
          <a:p>
            <a:pPr algn="ctr" eaLnBrk="1" hangingPunct="1">
              <a:spcBef>
                <a:spcPct val="20000"/>
              </a:spcBef>
              <a:defRPr/>
            </a:pPr>
            <a:r>
              <a:rPr lang="en-US" sz="1800" kern="0" dirty="0" err="1">
                <a:latin typeface="Tempus Sans ITC" pitchFamily="82" charset="0"/>
              </a:rPr>
              <a:t>Head,CRDT</a:t>
            </a:r>
            <a:endParaRPr lang="en-US" sz="1800" kern="0" dirty="0">
              <a:latin typeface="Tempus Sans ITC" pitchFamily="82" charset="0"/>
            </a:endParaRPr>
          </a:p>
        </p:txBody>
      </p:sp>
      <p:pic>
        <p:nvPicPr>
          <p:cNvPr id="22" name="Rectangle 19458"/>
          <p:cNvPicPr>
            <a:picLocks noChangeAspect="1" noChangeArrowheads="1"/>
          </p:cNvPicPr>
          <p:nvPr/>
        </p:nvPicPr>
        <p:blipFill>
          <a:blip r:embed="rId3" cstate="print"/>
          <a:srcRect/>
          <a:stretch>
            <a:fillRect/>
          </a:stretch>
        </p:blipFill>
        <p:spPr bwMode="auto">
          <a:xfrm>
            <a:off x="2286000" y="1676400"/>
            <a:ext cx="4572000" cy="2209800"/>
          </a:xfrm>
          <a:prstGeom prst="rect">
            <a:avLst/>
          </a:prstGeom>
          <a:noFill/>
          <a:ln w="9525">
            <a:noFill/>
            <a:miter lim="800000"/>
            <a:headEnd/>
            <a:tailEnd/>
          </a:ln>
          <a:scene3d>
            <a:camera prst="orthographicFront">
              <a:rot lat="2400000" lon="1200000" rev="0"/>
            </a:camera>
            <a:lightRig rig="threePt" dir="t"/>
          </a:scene3d>
          <a:sp3d>
            <a:bevelT w="139700" h="120650" prst="relaxedInset"/>
            <a:bevelB w="38100" h="88900"/>
          </a:sp3d>
        </p:spPr>
      </p:pic>
    </p:spTree>
    <p:extLst>
      <p:ext uri="{BB962C8B-B14F-4D97-AF65-F5344CB8AC3E}">
        <p14:creationId xmlns:p14="http://schemas.microsoft.com/office/powerpoint/2010/main" val="139626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5">
                                            <p:txEl>
                                              <p:pRg st="0" end="0"/>
                                            </p:txEl>
                                          </p:spTgt>
                                        </p:tgtEl>
                                        <p:attrNameLst>
                                          <p:attrName>style.visibility</p:attrName>
                                        </p:attrNameLst>
                                      </p:cBhvr>
                                      <p:to>
                                        <p:strVal val="visible"/>
                                      </p:to>
                                    </p:set>
                                    <p:animEffect transition="in" filter="dissolve">
                                      <p:cBhvr>
                                        <p:cTn id="7" dur="500"/>
                                        <p:tgtEl>
                                          <p:spTgt spid="205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21604" y="-76458"/>
            <a:ext cx="7886700" cy="1325563"/>
          </a:xfrm>
        </p:spPr>
        <p:txBody>
          <a:bodyPr/>
          <a:lstStyle/>
          <a:p>
            <a:r>
              <a:rPr lang="en-US" altLang="en-US" sz="2800" dirty="0" smtClean="0"/>
              <a:t>Theoretical and Rigorous Work of French</a:t>
            </a:r>
            <a:endParaRPr lang="en-IN" altLang="en-US" sz="2800" dirty="0" smtClean="0"/>
          </a:p>
        </p:txBody>
      </p:sp>
      <p:sp>
        <p:nvSpPr>
          <p:cNvPr id="3" name="Content Placeholder 2"/>
          <p:cNvSpPr>
            <a:spLocks noGrp="1"/>
          </p:cNvSpPr>
          <p:nvPr>
            <p:ph idx="1"/>
          </p:nvPr>
        </p:nvSpPr>
        <p:spPr/>
        <p:txBody>
          <a:bodyPr/>
          <a:lstStyle/>
          <a:p>
            <a:r>
              <a:rPr lang="en-US" altLang="en-US" sz="2400" dirty="0" smtClean="0"/>
              <a:t>Bernoulli and Leonhard Euler.</a:t>
            </a:r>
          </a:p>
          <a:p>
            <a:r>
              <a:rPr lang="en-US" altLang="en-US" sz="2400" dirty="0" smtClean="0"/>
              <a:t>1750:Euler offered a memoir containing analysis and equations for hydraulic turbines.</a:t>
            </a:r>
          </a:p>
          <a:p>
            <a:r>
              <a:rPr lang="en-US" altLang="en-US" sz="2400" dirty="0" smtClean="0"/>
              <a:t>1754: An idealized theoretical application of Newton’s Law to centrifugal impellers.</a:t>
            </a:r>
          </a:p>
          <a:p>
            <a:r>
              <a:rPr lang="en-US" altLang="en-US" sz="2400" dirty="0" smtClean="0"/>
              <a:t>Known as Euler Equation.</a:t>
            </a:r>
          </a:p>
          <a:p>
            <a:r>
              <a:rPr lang="en-US" altLang="en-US" sz="2400" dirty="0" smtClean="0"/>
              <a:t>Did much to help the development of hydraulic machinery.</a:t>
            </a:r>
          </a:p>
          <a:p>
            <a:r>
              <a:rPr lang="en-US" altLang="en-US" sz="2400" dirty="0" smtClean="0"/>
              <a:t>1767: Relation between Torque and Change in moment of momentum of the fluid as it passed through the machine.</a:t>
            </a:r>
          </a:p>
        </p:txBody>
      </p:sp>
      <p:grpSp>
        <p:nvGrpSpPr>
          <p:cNvPr id="4" name="Group 3"/>
          <p:cNvGrpSpPr>
            <a:grpSpLocks/>
          </p:cNvGrpSpPr>
          <p:nvPr/>
        </p:nvGrpSpPr>
        <p:grpSpPr bwMode="auto">
          <a:xfrm>
            <a:off x="0" y="-26988"/>
            <a:ext cx="9144000" cy="6858001"/>
            <a:chOff x="0" y="0"/>
            <a:chExt cx="9144000" cy="6858000"/>
          </a:xfrm>
        </p:grpSpPr>
        <p:grpSp>
          <p:nvGrpSpPr>
            <p:cNvPr id="5" name="Group 19"/>
            <p:cNvGrpSpPr>
              <a:grpSpLocks/>
            </p:cNvGrpSpPr>
            <p:nvPr/>
          </p:nvGrpSpPr>
          <p:grpSpPr bwMode="auto">
            <a:xfrm>
              <a:off x="0" y="0"/>
              <a:ext cx="9144000" cy="6858000"/>
              <a:chOff x="0" y="0"/>
              <a:chExt cx="9144000" cy="6858000"/>
            </a:xfrm>
          </p:grpSpPr>
          <p:grpSp>
            <p:nvGrpSpPr>
              <p:cNvPr id="7" name="Group 8"/>
              <p:cNvGrpSpPr>
                <a:grpSpLocks/>
              </p:cNvGrpSpPr>
              <p:nvPr/>
            </p:nvGrpSpPr>
            <p:grpSpPr bwMode="auto">
              <a:xfrm>
                <a:off x="0" y="0"/>
                <a:ext cx="9144000" cy="6858000"/>
                <a:chOff x="0" y="0"/>
                <a:chExt cx="5760" cy="4320"/>
              </a:xfrm>
            </p:grpSpPr>
            <p:grpSp>
              <p:nvGrpSpPr>
                <p:cNvPr id="9" name="Group 9"/>
                <p:cNvGrpSpPr>
                  <a:grpSpLocks/>
                </p:cNvGrpSpPr>
                <p:nvPr/>
              </p:nvGrpSpPr>
              <p:grpSpPr bwMode="auto">
                <a:xfrm>
                  <a:off x="0" y="0"/>
                  <a:ext cx="192" cy="4320"/>
                  <a:chOff x="0" y="-48"/>
                  <a:chExt cx="144" cy="4368"/>
                </a:xfrm>
              </p:grpSpPr>
              <p:sp>
                <p:nvSpPr>
                  <p:cNvPr id="1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0" name="Group 12"/>
                <p:cNvGrpSpPr>
                  <a:grpSpLocks/>
                </p:cNvGrpSpPr>
                <p:nvPr/>
              </p:nvGrpSpPr>
              <p:grpSpPr bwMode="auto">
                <a:xfrm>
                  <a:off x="5674" y="24"/>
                  <a:ext cx="86" cy="4296"/>
                  <a:chOff x="5616" y="-48"/>
                  <a:chExt cx="144" cy="4368"/>
                </a:xfrm>
              </p:grpSpPr>
              <p:sp>
                <p:nvSpPr>
                  <p:cNvPr id="1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5"/>
                <p:cNvGrpSpPr>
                  <a:grpSpLocks/>
                </p:cNvGrpSpPr>
                <p:nvPr/>
              </p:nvGrpSpPr>
              <p:grpSpPr bwMode="auto">
                <a:xfrm>
                  <a:off x="144" y="0"/>
                  <a:ext cx="5616" cy="144"/>
                  <a:chOff x="96" y="-48"/>
                  <a:chExt cx="5520" cy="144"/>
                </a:xfrm>
              </p:grpSpPr>
              <p:sp>
                <p:nvSpPr>
                  <p:cNvPr id="1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8"/>
                <p:cNvGrpSpPr>
                  <a:grpSpLocks/>
                </p:cNvGrpSpPr>
                <p:nvPr/>
              </p:nvGrpSpPr>
              <p:grpSpPr bwMode="auto">
                <a:xfrm>
                  <a:off x="144" y="4234"/>
                  <a:ext cx="5616" cy="86"/>
                  <a:chOff x="96" y="4176"/>
                  <a:chExt cx="5520" cy="144"/>
                </a:xfrm>
              </p:grpSpPr>
              <p:sp>
                <p:nvSpPr>
                  <p:cNvPr id="1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5769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3"/>
          <p:cNvSpPr>
            <a:spLocks noGrp="1"/>
          </p:cNvSpPr>
          <p:nvPr>
            <p:ph type="title"/>
          </p:nvPr>
        </p:nvSpPr>
        <p:spPr>
          <a:xfrm>
            <a:off x="324876" y="383602"/>
            <a:ext cx="7772400" cy="533400"/>
          </a:xfrm>
        </p:spPr>
        <p:txBody>
          <a:bodyPr/>
          <a:lstStyle/>
          <a:p>
            <a:r>
              <a:rPr lang="en-US" altLang="en-US" sz="2800" smtClean="0"/>
              <a:t>The Superiority of Vector Parameters</a:t>
            </a:r>
          </a:p>
        </p:txBody>
      </p:sp>
      <p:graphicFrame>
        <p:nvGraphicFramePr>
          <p:cNvPr id="160780" name="Object 2"/>
          <p:cNvGraphicFramePr>
            <a:graphicFrameLocks noChangeAspect="1"/>
          </p:cNvGraphicFramePr>
          <p:nvPr>
            <p:extLst>
              <p:ext uri="{D42A27DB-BD31-4B8C-83A1-F6EECF244321}">
                <p14:modId xmlns:p14="http://schemas.microsoft.com/office/powerpoint/2010/main" val="2290859906"/>
              </p:ext>
            </p:extLst>
          </p:nvPr>
        </p:nvGraphicFramePr>
        <p:xfrm>
          <a:off x="4648200" y="4929960"/>
          <a:ext cx="3962400" cy="852488"/>
        </p:xfrm>
        <a:graphic>
          <a:graphicData uri="http://schemas.openxmlformats.org/presentationml/2006/ole">
            <mc:AlternateContent xmlns:mc="http://schemas.openxmlformats.org/markup-compatibility/2006">
              <mc:Choice xmlns:v="urn:schemas-microsoft-com:vml" Requires="v">
                <p:oleObj spid="_x0000_s38932" name="Equation" r:id="rId3" imgW="1180800" imgH="253800" progId="Equation.3">
                  <p:embed/>
                </p:oleObj>
              </mc:Choice>
              <mc:Fallback>
                <p:oleObj name="Equation" r:id="rId3" imgW="1180800" imgH="253800" progId="Equation.3">
                  <p:embed/>
                  <p:pic>
                    <p:nvPicPr>
                      <p:cNvPr id="1607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929960"/>
                        <a:ext cx="39624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3" name="Picture 6" descr="http://mathworld.wolfram.com/images/eps-gif/CylindricalCoordinates_1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838200"/>
            <a:ext cx="38100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0" y="-26988"/>
            <a:ext cx="9144000" cy="6858001"/>
            <a:chOff x="0" y="0"/>
            <a:chExt cx="9144000" cy="6858000"/>
          </a:xfrm>
        </p:grpSpPr>
        <p:grpSp>
          <p:nvGrpSpPr>
            <p:cNvPr id="9" name="Group 19"/>
            <p:cNvGrpSpPr>
              <a:grpSpLocks/>
            </p:cNvGrpSpPr>
            <p:nvPr/>
          </p:nvGrpSpPr>
          <p:grpSpPr bwMode="auto">
            <a:xfrm>
              <a:off x="0" y="0"/>
              <a:ext cx="9144000" cy="6858000"/>
              <a:chOff x="0" y="0"/>
              <a:chExt cx="9144000" cy="6858000"/>
            </a:xfrm>
          </p:grpSpPr>
          <p:grpSp>
            <p:nvGrpSpPr>
              <p:cNvPr id="11" name="Group 8"/>
              <p:cNvGrpSpPr>
                <a:grpSpLocks/>
              </p:cNvGrpSpPr>
              <p:nvPr/>
            </p:nvGrpSpPr>
            <p:grpSpPr bwMode="auto">
              <a:xfrm>
                <a:off x="0" y="0"/>
                <a:ext cx="9144000" cy="6858000"/>
                <a:chOff x="0" y="0"/>
                <a:chExt cx="5760" cy="4320"/>
              </a:xfrm>
            </p:grpSpPr>
            <p:grpSp>
              <p:nvGrpSpPr>
                <p:cNvPr id="13" name="Group 9"/>
                <p:cNvGrpSpPr>
                  <a:grpSpLocks/>
                </p:cNvGrpSpPr>
                <p:nvPr/>
              </p:nvGrpSpPr>
              <p:grpSpPr bwMode="auto">
                <a:xfrm>
                  <a:off x="0" y="0"/>
                  <a:ext cx="192" cy="4320"/>
                  <a:chOff x="0" y="-48"/>
                  <a:chExt cx="144" cy="4368"/>
                </a:xfrm>
              </p:grpSpPr>
              <p:sp>
                <p:nvSpPr>
                  <p:cNvPr id="2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2"/>
                <p:cNvGrpSpPr>
                  <a:grpSpLocks/>
                </p:cNvGrpSpPr>
                <p:nvPr/>
              </p:nvGrpSpPr>
              <p:grpSpPr bwMode="auto">
                <a:xfrm>
                  <a:off x="5674" y="24"/>
                  <a:ext cx="86" cy="4296"/>
                  <a:chOff x="5616" y="-48"/>
                  <a:chExt cx="144" cy="4368"/>
                </a:xfrm>
              </p:grpSpPr>
              <p:sp>
                <p:nvSpPr>
                  <p:cNvPr id="2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5"/>
                <p:cNvGrpSpPr>
                  <a:grpSpLocks/>
                </p:cNvGrpSpPr>
                <p:nvPr/>
              </p:nvGrpSpPr>
              <p:grpSpPr bwMode="auto">
                <a:xfrm>
                  <a:off x="144" y="0"/>
                  <a:ext cx="5616" cy="144"/>
                  <a:chOff x="96" y="-48"/>
                  <a:chExt cx="5520" cy="144"/>
                </a:xfrm>
              </p:grpSpPr>
              <p:sp>
                <p:nvSpPr>
                  <p:cNvPr id="1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6" name="Group 18"/>
                <p:cNvGrpSpPr>
                  <a:grpSpLocks/>
                </p:cNvGrpSpPr>
                <p:nvPr/>
              </p:nvGrpSpPr>
              <p:grpSpPr bwMode="auto">
                <a:xfrm>
                  <a:off x="144" y="4234"/>
                  <a:ext cx="5616" cy="86"/>
                  <a:chOff x="96" y="4176"/>
                  <a:chExt cx="5520" cy="144"/>
                </a:xfrm>
              </p:grpSpPr>
              <p:sp>
                <p:nvSpPr>
                  <p:cNvPr id="1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2"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0" name="Picture 42" descr="A picture containing shape&#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24349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7215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0780"/>
                                        </p:tgtEl>
                                        <p:attrNameLst>
                                          <p:attrName>style.visibility</p:attrName>
                                        </p:attrNameLst>
                                      </p:cBhvr>
                                      <p:to>
                                        <p:strVal val="visible"/>
                                      </p:to>
                                    </p:set>
                                    <p:animEffect transition="in" filter="dissolve">
                                      <p:cBhvr>
                                        <p:cTn id="7" dur="500"/>
                                        <p:tgtEl>
                                          <p:spTgt spid="160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title" idx="4294967295"/>
          </p:nvPr>
        </p:nvSpPr>
        <p:spPr>
          <a:xfrm>
            <a:off x="914400" y="228600"/>
            <a:ext cx="7772400" cy="762000"/>
          </a:xfrm>
        </p:spPr>
        <p:txBody>
          <a:bodyPr/>
          <a:lstStyle/>
          <a:p>
            <a:r>
              <a:rPr lang="en-US" altLang="en-US" sz="2800" smtClean="0"/>
              <a:t>Euler’s Work Equation</a:t>
            </a:r>
          </a:p>
        </p:txBody>
      </p:sp>
      <p:pic>
        <p:nvPicPr>
          <p:cNvPr id="160773"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95830" y="1125536"/>
            <a:ext cx="8077200" cy="3636963"/>
          </a:xfrm>
          <a:noFill/>
        </p:spPr>
      </p:pic>
      <p:sp>
        <p:nvSpPr>
          <p:cNvPr id="160776" name="Rectangle 8"/>
          <p:cNvSpPr>
            <a:spLocks noChangeArrowheads="1"/>
          </p:cNvSpPr>
          <p:nvPr/>
        </p:nvSpPr>
        <p:spPr bwMode="auto">
          <a:xfrm>
            <a:off x="228600" y="5410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a:t>Torque exerted by flow on blade row = shaft output torque = Rate of change  of Angular momentum of fluid = </a:t>
            </a:r>
            <a:r>
              <a:rPr lang="en-US" altLang="en-US">
                <a:latin typeface="Symbol" panose="05050102010706020507" pitchFamily="18" charset="2"/>
              </a:rPr>
              <a:t>t</a:t>
            </a:r>
          </a:p>
        </p:txBody>
      </p:sp>
      <p:sp>
        <p:nvSpPr>
          <p:cNvPr id="7" name="Rectangle 6"/>
          <p:cNvSpPr/>
          <p:nvPr/>
        </p:nvSpPr>
        <p:spPr>
          <a:xfrm>
            <a:off x="4648200" y="990600"/>
            <a:ext cx="4495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581400" y="4800600"/>
            <a:ext cx="2181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a:latin typeface="Script MT Bold" panose="03040602040607080904" pitchFamily="66" charset="0"/>
              </a:rPr>
              <a:t>Euler Theory:</a:t>
            </a:r>
          </a:p>
        </p:txBody>
      </p:sp>
      <p:graphicFrame>
        <p:nvGraphicFramePr>
          <p:cNvPr id="160780" name="Object 2"/>
          <p:cNvGraphicFramePr>
            <a:graphicFrameLocks noChangeAspect="1"/>
          </p:cNvGraphicFramePr>
          <p:nvPr>
            <p:extLst>
              <p:ext uri="{D42A27DB-BD31-4B8C-83A1-F6EECF244321}">
                <p14:modId xmlns:p14="http://schemas.microsoft.com/office/powerpoint/2010/main" val="1505714421"/>
              </p:ext>
            </p:extLst>
          </p:nvPr>
        </p:nvGraphicFramePr>
        <p:xfrm>
          <a:off x="4565305" y="4038600"/>
          <a:ext cx="3352800" cy="720725"/>
        </p:xfrm>
        <a:graphic>
          <a:graphicData uri="http://schemas.openxmlformats.org/presentationml/2006/ole">
            <mc:AlternateContent xmlns:mc="http://schemas.openxmlformats.org/markup-compatibility/2006">
              <mc:Choice xmlns:v="urn:schemas-microsoft-com:vml" Requires="v">
                <p:oleObj spid="_x0000_s39956" name="Equation" r:id="rId4" imgW="1180800" imgH="253800" progId="Equation.3">
                  <p:embed/>
                </p:oleObj>
              </mc:Choice>
              <mc:Fallback>
                <p:oleObj name="Equation" r:id="rId4" imgW="1180800" imgH="253800" progId="Equation.3">
                  <p:embed/>
                  <p:pic>
                    <p:nvPicPr>
                      <p:cNvPr id="16078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305" y="4038600"/>
                        <a:ext cx="33528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p:cNvGrpSpPr>
            <a:grpSpLocks/>
          </p:cNvGrpSpPr>
          <p:nvPr/>
        </p:nvGrpSpPr>
        <p:grpSpPr bwMode="auto">
          <a:xfrm>
            <a:off x="0" y="-26988"/>
            <a:ext cx="9144000" cy="6858001"/>
            <a:chOff x="0" y="0"/>
            <a:chExt cx="9144000" cy="6858000"/>
          </a:xfrm>
        </p:grpSpPr>
        <p:grpSp>
          <p:nvGrpSpPr>
            <p:cNvPr id="10" name="Group 19"/>
            <p:cNvGrpSpPr>
              <a:grpSpLocks/>
            </p:cNvGrpSpPr>
            <p:nvPr/>
          </p:nvGrpSpPr>
          <p:grpSpPr bwMode="auto">
            <a:xfrm>
              <a:off x="0" y="0"/>
              <a:ext cx="9144000" cy="6858000"/>
              <a:chOff x="0" y="0"/>
              <a:chExt cx="9144000" cy="6858000"/>
            </a:xfrm>
          </p:grpSpPr>
          <p:grpSp>
            <p:nvGrpSpPr>
              <p:cNvPr id="12" name="Group 8"/>
              <p:cNvGrpSpPr>
                <a:grpSpLocks/>
              </p:cNvGrpSpPr>
              <p:nvPr/>
            </p:nvGrpSpPr>
            <p:grpSpPr bwMode="auto">
              <a:xfrm>
                <a:off x="0" y="0"/>
                <a:ext cx="9144000" cy="6858000"/>
                <a:chOff x="0" y="0"/>
                <a:chExt cx="5760" cy="4320"/>
              </a:xfrm>
            </p:grpSpPr>
            <p:grpSp>
              <p:nvGrpSpPr>
                <p:cNvPr id="14" name="Group 9"/>
                <p:cNvGrpSpPr>
                  <a:grpSpLocks/>
                </p:cNvGrpSpPr>
                <p:nvPr/>
              </p:nvGrpSpPr>
              <p:grpSpPr bwMode="auto">
                <a:xfrm>
                  <a:off x="0" y="0"/>
                  <a:ext cx="192" cy="4320"/>
                  <a:chOff x="0" y="-48"/>
                  <a:chExt cx="144" cy="4368"/>
                </a:xfrm>
              </p:grpSpPr>
              <p:sp>
                <p:nvSpPr>
                  <p:cNvPr id="2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2"/>
                <p:cNvGrpSpPr>
                  <a:grpSpLocks/>
                </p:cNvGrpSpPr>
                <p:nvPr/>
              </p:nvGrpSpPr>
              <p:grpSpPr bwMode="auto">
                <a:xfrm>
                  <a:off x="5674" y="24"/>
                  <a:ext cx="86" cy="4296"/>
                  <a:chOff x="5616" y="-48"/>
                  <a:chExt cx="144" cy="4368"/>
                </a:xfrm>
              </p:grpSpPr>
              <p:sp>
                <p:nvSpPr>
                  <p:cNvPr id="2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6" name="Group 15"/>
                <p:cNvGrpSpPr>
                  <a:grpSpLocks/>
                </p:cNvGrpSpPr>
                <p:nvPr/>
              </p:nvGrpSpPr>
              <p:grpSpPr bwMode="auto">
                <a:xfrm>
                  <a:off x="144" y="0"/>
                  <a:ext cx="5616" cy="144"/>
                  <a:chOff x="96" y="-48"/>
                  <a:chExt cx="5520" cy="144"/>
                </a:xfrm>
              </p:grpSpPr>
              <p:sp>
                <p:nvSpPr>
                  <p:cNvPr id="2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7" name="Group 18"/>
                <p:cNvGrpSpPr>
                  <a:grpSpLocks/>
                </p:cNvGrpSpPr>
                <p:nvPr/>
              </p:nvGrpSpPr>
              <p:grpSpPr bwMode="auto">
                <a:xfrm>
                  <a:off x="144" y="4234"/>
                  <a:ext cx="5616" cy="86"/>
                  <a:chOff x="96" y="4176"/>
                  <a:chExt cx="5520" cy="144"/>
                </a:xfrm>
              </p:grpSpPr>
              <p:sp>
                <p:nvSpPr>
                  <p:cNvPr id="1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3"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1" name="Picture 42" descr="A picture containing shape&#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73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0780"/>
                                        </p:tgtEl>
                                        <p:attrNameLst>
                                          <p:attrName>style.visibility</p:attrName>
                                        </p:attrNameLst>
                                      </p:cBhvr>
                                      <p:to>
                                        <p:strVal val="visible"/>
                                      </p:to>
                                    </p:set>
                                    <p:animEffect transition="in" filter="dissolve">
                                      <p:cBhvr>
                                        <p:cTn id="7" dur="500"/>
                                        <p:tgtEl>
                                          <p:spTgt spid="160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0773"/>
                                        </p:tgtEl>
                                        <p:attrNameLst>
                                          <p:attrName>style.visibility</p:attrName>
                                        </p:attrNameLst>
                                      </p:cBhvr>
                                      <p:to>
                                        <p:strVal val="visible"/>
                                      </p:to>
                                    </p:set>
                                    <p:animEffect transition="in" filter="dissolve">
                                      <p:cBhvr>
                                        <p:cTn id="12" dur="500"/>
                                        <p:tgtEl>
                                          <p:spTgt spid="160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0776"/>
                                        </p:tgtEl>
                                        <p:attrNameLst>
                                          <p:attrName>style.visibility</p:attrName>
                                        </p:attrNameLst>
                                      </p:cBhvr>
                                      <p:to>
                                        <p:strVal val="visible"/>
                                      </p:to>
                                    </p:set>
                                    <p:animEffect transition="in" filter="dissolve">
                                      <p:cBhvr>
                                        <p:cTn id="27"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7" name="Text Box 5"/>
          <p:cNvSpPr txBox="1">
            <a:spLocks noChangeArrowheads="1"/>
          </p:cNvSpPr>
          <p:nvPr/>
        </p:nvSpPr>
        <p:spPr bwMode="auto">
          <a:xfrm>
            <a:off x="333060" y="2435422"/>
            <a:ext cx="489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dirty="0"/>
              <a:t>Define, L as</a:t>
            </a:r>
            <a:r>
              <a:rPr lang="en-US" altLang="en-US" dirty="0"/>
              <a:t> Angular momentum</a:t>
            </a:r>
            <a:endParaRPr lang="en-US" altLang="en-US" i="1" dirty="0"/>
          </a:p>
        </p:txBody>
      </p:sp>
      <p:sp>
        <p:nvSpPr>
          <p:cNvPr id="172039" name="Text Box 7"/>
          <p:cNvSpPr txBox="1">
            <a:spLocks noChangeArrowheads="1"/>
          </p:cNvSpPr>
          <p:nvPr/>
        </p:nvSpPr>
        <p:spPr bwMode="auto">
          <a:xfrm>
            <a:off x="487676" y="1306935"/>
            <a:ext cx="83105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a:t>Angular momentum is moment of linear momentum of angular velocity, </a:t>
            </a:r>
            <a:r>
              <a:rPr lang="en-US" altLang="en-US" i="1" dirty="0" err="1"/>
              <a:t>V</a:t>
            </a:r>
            <a:r>
              <a:rPr lang="en-US" altLang="en-US" i="1" baseline="-25000" dirty="0" err="1">
                <a:latin typeface="Symbol" panose="05050102010706020507" pitchFamily="18" charset="2"/>
              </a:rPr>
              <a:t>q</a:t>
            </a:r>
            <a:endParaRPr lang="en-US" altLang="en-US" i="1" dirty="0"/>
          </a:p>
        </p:txBody>
      </p:sp>
      <p:grpSp>
        <p:nvGrpSpPr>
          <p:cNvPr id="14" name="Group 13"/>
          <p:cNvGrpSpPr>
            <a:grpSpLocks/>
          </p:cNvGrpSpPr>
          <p:nvPr/>
        </p:nvGrpSpPr>
        <p:grpSpPr bwMode="auto">
          <a:xfrm>
            <a:off x="0" y="-26988"/>
            <a:ext cx="9144000" cy="6858001"/>
            <a:chOff x="0" y="0"/>
            <a:chExt cx="9144000" cy="6858000"/>
          </a:xfrm>
        </p:grpSpPr>
        <p:grpSp>
          <p:nvGrpSpPr>
            <p:cNvPr id="15" name="Group 19"/>
            <p:cNvGrpSpPr>
              <a:grpSpLocks/>
            </p:cNvGrpSpPr>
            <p:nvPr/>
          </p:nvGrpSpPr>
          <p:grpSpPr bwMode="auto">
            <a:xfrm>
              <a:off x="0" y="0"/>
              <a:ext cx="9144000" cy="6858000"/>
              <a:chOff x="0" y="0"/>
              <a:chExt cx="9144000" cy="6858000"/>
            </a:xfrm>
          </p:grpSpPr>
          <p:grpSp>
            <p:nvGrpSpPr>
              <p:cNvPr id="17" name="Group 8"/>
              <p:cNvGrpSpPr>
                <a:grpSpLocks/>
              </p:cNvGrpSpPr>
              <p:nvPr/>
            </p:nvGrpSpPr>
            <p:grpSpPr bwMode="auto">
              <a:xfrm>
                <a:off x="0" y="0"/>
                <a:ext cx="9144000" cy="6858000"/>
                <a:chOff x="0" y="0"/>
                <a:chExt cx="5760" cy="4320"/>
              </a:xfrm>
            </p:grpSpPr>
            <p:grpSp>
              <p:nvGrpSpPr>
                <p:cNvPr id="19" name="Group 9"/>
                <p:cNvGrpSpPr>
                  <a:grpSpLocks/>
                </p:cNvGrpSpPr>
                <p:nvPr/>
              </p:nvGrpSpPr>
              <p:grpSpPr bwMode="auto">
                <a:xfrm>
                  <a:off x="0" y="0"/>
                  <a:ext cx="192" cy="4320"/>
                  <a:chOff x="0" y="-48"/>
                  <a:chExt cx="144" cy="4368"/>
                </a:xfrm>
              </p:grpSpPr>
              <p:sp>
                <p:nvSpPr>
                  <p:cNvPr id="2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0" name="Group 12"/>
                <p:cNvGrpSpPr>
                  <a:grpSpLocks/>
                </p:cNvGrpSpPr>
                <p:nvPr/>
              </p:nvGrpSpPr>
              <p:grpSpPr bwMode="auto">
                <a:xfrm>
                  <a:off x="5674" y="24"/>
                  <a:ext cx="86" cy="4296"/>
                  <a:chOff x="5616" y="-48"/>
                  <a:chExt cx="144" cy="4368"/>
                </a:xfrm>
              </p:grpSpPr>
              <p:sp>
                <p:nvSpPr>
                  <p:cNvPr id="2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1" name="Group 20"/>
                <p:cNvGrpSpPr>
                  <a:grpSpLocks/>
                </p:cNvGrpSpPr>
                <p:nvPr/>
              </p:nvGrpSpPr>
              <p:grpSpPr bwMode="auto">
                <a:xfrm>
                  <a:off x="144" y="0"/>
                  <a:ext cx="5616" cy="144"/>
                  <a:chOff x="96" y="-48"/>
                  <a:chExt cx="5520" cy="144"/>
                </a:xfrm>
              </p:grpSpPr>
              <p:sp>
                <p:nvSpPr>
                  <p:cNvPr id="2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2" name="Group 18"/>
                <p:cNvGrpSpPr>
                  <a:grpSpLocks/>
                </p:cNvGrpSpPr>
                <p:nvPr/>
              </p:nvGrpSpPr>
              <p:grpSpPr bwMode="auto">
                <a:xfrm>
                  <a:off x="144" y="4234"/>
                  <a:ext cx="5616" cy="86"/>
                  <a:chOff x="96" y="4176"/>
                  <a:chExt cx="5520" cy="144"/>
                </a:xfrm>
              </p:grpSpPr>
              <p:sp>
                <p:nvSpPr>
                  <p:cNvPr id="2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8"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6"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28650" y="365127"/>
            <a:ext cx="7886700" cy="695324"/>
          </a:xfrm>
        </p:spPr>
        <p:txBody>
          <a:bodyPr>
            <a:normAutofit/>
          </a:bodyPr>
          <a:lstStyle/>
          <a:p>
            <a:r>
              <a:rPr lang="en-US" sz="2800" dirty="0" smtClean="0"/>
              <a:t>Mathematical Model for Euler Theory</a:t>
            </a:r>
            <a:endParaRPr lang="en-IN"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751316423"/>
              </p:ext>
            </p:extLst>
          </p:nvPr>
        </p:nvGraphicFramePr>
        <p:xfrm>
          <a:off x="5487484" y="2583058"/>
          <a:ext cx="1419478" cy="521441"/>
        </p:xfrm>
        <a:graphic>
          <a:graphicData uri="http://schemas.openxmlformats.org/presentationml/2006/ole">
            <mc:AlternateContent xmlns:mc="http://schemas.openxmlformats.org/markup-compatibility/2006">
              <mc:Choice xmlns:v="urn:schemas-microsoft-com:vml" Requires="v">
                <p:oleObj spid="_x0000_s41012" name="Equation" r:id="rId4" imgW="622080" imgH="228600" progId="Equation.3">
                  <p:embed/>
                </p:oleObj>
              </mc:Choice>
              <mc:Fallback>
                <p:oleObj name="Equation" r:id="rId4" imgW="622080" imgH="228600" progId="Equation.3">
                  <p:embed/>
                  <p:pic>
                    <p:nvPicPr>
                      <p:cNvPr id="0" name=""/>
                      <p:cNvPicPr/>
                      <p:nvPr/>
                    </p:nvPicPr>
                    <p:blipFill>
                      <a:blip r:embed="rId5"/>
                      <a:stretch>
                        <a:fillRect/>
                      </a:stretch>
                    </p:blipFill>
                    <p:spPr>
                      <a:xfrm>
                        <a:off x="5487484" y="2583058"/>
                        <a:ext cx="1419478" cy="521441"/>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83877196"/>
              </p:ext>
            </p:extLst>
          </p:nvPr>
        </p:nvGraphicFramePr>
        <p:xfrm>
          <a:off x="5334501" y="3347078"/>
          <a:ext cx="2722563" cy="928687"/>
        </p:xfrm>
        <a:graphic>
          <a:graphicData uri="http://schemas.openxmlformats.org/presentationml/2006/ole">
            <mc:AlternateContent xmlns:mc="http://schemas.openxmlformats.org/markup-compatibility/2006">
              <mc:Choice xmlns:v="urn:schemas-microsoft-com:vml" Requires="v">
                <p:oleObj spid="_x0000_s41013" name="Equation" r:id="rId6" imgW="1193760" imgH="406080" progId="Equation.3">
                  <p:embed/>
                </p:oleObj>
              </mc:Choice>
              <mc:Fallback>
                <p:oleObj name="Equation" r:id="rId6" imgW="1193760" imgH="406080" progId="Equation.3">
                  <p:embed/>
                  <p:pic>
                    <p:nvPicPr>
                      <p:cNvPr id="3" name="Object 2"/>
                      <p:cNvPicPr/>
                      <p:nvPr/>
                    </p:nvPicPr>
                    <p:blipFill>
                      <a:blip r:embed="rId7"/>
                      <a:stretch>
                        <a:fillRect/>
                      </a:stretch>
                    </p:blipFill>
                    <p:spPr>
                      <a:xfrm>
                        <a:off x="5334501" y="3347078"/>
                        <a:ext cx="2722563" cy="928687"/>
                      </a:xfrm>
                      <a:prstGeom prst="rect">
                        <a:avLst/>
                      </a:prstGeom>
                    </p:spPr>
                  </p:pic>
                </p:oleObj>
              </mc:Fallback>
            </mc:AlternateContent>
          </a:graphicData>
        </a:graphic>
      </p:graphicFrame>
      <p:sp>
        <p:nvSpPr>
          <p:cNvPr id="34" name="Text Box 5"/>
          <p:cNvSpPr txBox="1">
            <a:spLocks noChangeArrowheads="1"/>
          </p:cNvSpPr>
          <p:nvPr/>
        </p:nvSpPr>
        <p:spPr bwMode="auto">
          <a:xfrm>
            <a:off x="485460" y="3506677"/>
            <a:ext cx="4748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smtClean="0"/>
              <a:t>Amount of torque developed is:</a:t>
            </a:r>
            <a:endParaRPr lang="en-US" altLang="en-US" dirty="0"/>
          </a:p>
        </p:txBody>
      </p:sp>
      <p:sp>
        <p:nvSpPr>
          <p:cNvPr id="35" name="Text Box 5"/>
          <p:cNvSpPr txBox="1">
            <a:spLocks noChangeArrowheads="1"/>
          </p:cNvSpPr>
          <p:nvPr/>
        </p:nvSpPr>
        <p:spPr bwMode="auto">
          <a:xfrm>
            <a:off x="485460" y="4642142"/>
            <a:ext cx="67316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smtClean="0"/>
              <a:t>Mechanical Power donated by the riverine bounty to the wheel:</a:t>
            </a:r>
            <a:endParaRPr lang="en-US" altLang="en-US" dirty="0"/>
          </a:p>
        </p:txBody>
      </p:sp>
      <p:graphicFrame>
        <p:nvGraphicFramePr>
          <p:cNvPr id="36" name="Object 35"/>
          <p:cNvGraphicFramePr>
            <a:graphicFrameLocks noChangeAspect="1"/>
          </p:cNvGraphicFramePr>
          <p:nvPr>
            <p:extLst>
              <p:ext uri="{D42A27DB-BD31-4B8C-83A1-F6EECF244321}">
                <p14:modId xmlns:p14="http://schemas.microsoft.com/office/powerpoint/2010/main" val="2987888851"/>
              </p:ext>
            </p:extLst>
          </p:nvPr>
        </p:nvGraphicFramePr>
        <p:xfrm>
          <a:off x="4481974" y="5378020"/>
          <a:ext cx="2486372" cy="830474"/>
        </p:xfrm>
        <a:graphic>
          <a:graphicData uri="http://schemas.openxmlformats.org/presentationml/2006/ole">
            <mc:AlternateContent xmlns:mc="http://schemas.openxmlformats.org/markup-compatibility/2006">
              <mc:Choice xmlns:v="urn:schemas-microsoft-com:vml" Requires="v">
                <p:oleObj spid="_x0000_s41014" name="Equation" r:id="rId8" imgW="685800" imgH="228600" progId="Equation.3">
                  <p:embed/>
                </p:oleObj>
              </mc:Choice>
              <mc:Fallback>
                <p:oleObj name="Equation" r:id="rId8" imgW="685800" imgH="228600" progId="Equation.3">
                  <p:embed/>
                  <p:pic>
                    <p:nvPicPr>
                      <p:cNvPr id="33" name="Object 32"/>
                      <p:cNvPicPr/>
                      <p:nvPr/>
                    </p:nvPicPr>
                    <p:blipFill>
                      <a:blip r:embed="rId9"/>
                      <a:stretch>
                        <a:fillRect/>
                      </a:stretch>
                    </p:blipFill>
                    <p:spPr>
                      <a:xfrm>
                        <a:off x="4481974" y="5378020"/>
                        <a:ext cx="2486372" cy="830474"/>
                      </a:xfrm>
                      <a:prstGeom prst="rect">
                        <a:avLst/>
                      </a:prstGeom>
                    </p:spPr>
                  </p:pic>
                </p:oleObj>
              </mc:Fallback>
            </mc:AlternateContent>
          </a:graphicData>
        </a:graphic>
      </p:graphicFrame>
    </p:spTree>
    <p:extLst>
      <p:ext uri="{BB962C8B-B14F-4D97-AF65-F5344CB8AC3E}">
        <p14:creationId xmlns:p14="http://schemas.microsoft.com/office/powerpoint/2010/main" val="370214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dissolve">
                                      <p:cBhvr>
                                        <p:cTn id="7" dur="500"/>
                                        <p:tgtEl>
                                          <p:spTgt spid="1720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037"/>
                                        </p:tgtEl>
                                        <p:attrNameLst>
                                          <p:attrName>style.visibility</p:attrName>
                                        </p:attrNameLst>
                                      </p:cBhvr>
                                      <p:to>
                                        <p:strVal val="visible"/>
                                      </p:to>
                                    </p:set>
                                    <p:animEffect transition="in" filter="dissolve">
                                      <p:cBhvr>
                                        <p:cTn id="12" dur="500"/>
                                        <p:tgtEl>
                                          <p:spTgt spid="1720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P spid="172039"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1" name="Text Box 9"/>
          <p:cNvSpPr txBox="1">
            <a:spLocks noChangeArrowheads="1"/>
          </p:cNvSpPr>
          <p:nvPr/>
        </p:nvSpPr>
        <p:spPr bwMode="auto">
          <a:xfrm>
            <a:off x="381000" y="1466854"/>
            <a:ext cx="65325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a:t>F</a:t>
            </a:r>
            <a:r>
              <a:rPr lang="en-US" altLang="en-US" dirty="0" smtClean="0"/>
              <a:t>or </a:t>
            </a:r>
            <a:r>
              <a:rPr lang="en-US" altLang="en-US" dirty="0"/>
              <a:t>a steady flow through a turbo-machine: </a:t>
            </a:r>
          </a:p>
        </p:txBody>
      </p:sp>
      <p:sp>
        <p:nvSpPr>
          <p:cNvPr id="172042" name="Text Box 10"/>
          <p:cNvSpPr txBox="1">
            <a:spLocks noChangeArrowheads="1"/>
          </p:cNvSpPr>
          <p:nvPr/>
        </p:nvSpPr>
        <p:spPr bwMode="auto">
          <a:xfrm>
            <a:off x="381000" y="3152835"/>
            <a:ext cx="502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a:t>Inlet rate of angular momentum : </a:t>
            </a:r>
          </a:p>
        </p:txBody>
      </p:sp>
      <p:grpSp>
        <p:nvGrpSpPr>
          <p:cNvPr id="8" name="Group 7"/>
          <p:cNvGrpSpPr>
            <a:grpSpLocks/>
          </p:cNvGrpSpPr>
          <p:nvPr/>
        </p:nvGrpSpPr>
        <p:grpSpPr bwMode="auto">
          <a:xfrm>
            <a:off x="0" y="-26988"/>
            <a:ext cx="9144000" cy="6858001"/>
            <a:chOff x="0" y="0"/>
            <a:chExt cx="9144000" cy="6858000"/>
          </a:xfrm>
        </p:grpSpPr>
        <p:grpSp>
          <p:nvGrpSpPr>
            <p:cNvPr id="9" name="Group 19"/>
            <p:cNvGrpSpPr>
              <a:grpSpLocks/>
            </p:cNvGrpSpPr>
            <p:nvPr/>
          </p:nvGrpSpPr>
          <p:grpSpPr bwMode="auto">
            <a:xfrm>
              <a:off x="0" y="0"/>
              <a:ext cx="9144000" cy="6858000"/>
              <a:chOff x="0" y="0"/>
              <a:chExt cx="9144000" cy="6858000"/>
            </a:xfrm>
          </p:grpSpPr>
          <p:grpSp>
            <p:nvGrpSpPr>
              <p:cNvPr id="11" name="Group 8"/>
              <p:cNvGrpSpPr>
                <a:grpSpLocks/>
              </p:cNvGrpSpPr>
              <p:nvPr/>
            </p:nvGrpSpPr>
            <p:grpSpPr bwMode="auto">
              <a:xfrm>
                <a:off x="0" y="0"/>
                <a:ext cx="9144000" cy="6858000"/>
                <a:chOff x="0" y="0"/>
                <a:chExt cx="5760" cy="4320"/>
              </a:xfrm>
            </p:grpSpPr>
            <p:grpSp>
              <p:nvGrpSpPr>
                <p:cNvPr id="13" name="Group 9"/>
                <p:cNvGrpSpPr>
                  <a:grpSpLocks/>
                </p:cNvGrpSpPr>
                <p:nvPr/>
              </p:nvGrpSpPr>
              <p:grpSpPr bwMode="auto">
                <a:xfrm>
                  <a:off x="0" y="0"/>
                  <a:ext cx="192" cy="4320"/>
                  <a:chOff x="0" y="-48"/>
                  <a:chExt cx="144" cy="4368"/>
                </a:xfrm>
              </p:grpSpPr>
              <p:sp>
                <p:nvSpPr>
                  <p:cNvPr id="2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2"/>
                <p:cNvGrpSpPr>
                  <a:grpSpLocks/>
                </p:cNvGrpSpPr>
                <p:nvPr/>
              </p:nvGrpSpPr>
              <p:grpSpPr bwMode="auto">
                <a:xfrm>
                  <a:off x="5674" y="24"/>
                  <a:ext cx="86" cy="4296"/>
                  <a:chOff x="5616" y="-48"/>
                  <a:chExt cx="144" cy="4368"/>
                </a:xfrm>
              </p:grpSpPr>
              <p:sp>
                <p:nvSpPr>
                  <p:cNvPr id="2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4"/>
                <p:cNvGrpSpPr>
                  <a:grpSpLocks/>
                </p:cNvGrpSpPr>
                <p:nvPr/>
              </p:nvGrpSpPr>
              <p:grpSpPr bwMode="auto">
                <a:xfrm>
                  <a:off x="144" y="0"/>
                  <a:ext cx="5616" cy="144"/>
                  <a:chOff x="96" y="-48"/>
                  <a:chExt cx="5520" cy="144"/>
                </a:xfrm>
              </p:grpSpPr>
              <p:sp>
                <p:nvSpPr>
                  <p:cNvPr id="1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6" name="Group 18"/>
                <p:cNvGrpSpPr>
                  <a:grpSpLocks/>
                </p:cNvGrpSpPr>
                <p:nvPr/>
              </p:nvGrpSpPr>
              <p:grpSpPr bwMode="auto">
                <a:xfrm>
                  <a:off x="144" y="4234"/>
                  <a:ext cx="5616" cy="86"/>
                  <a:chOff x="96" y="4176"/>
                  <a:chExt cx="5520" cy="144"/>
                </a:xfrm>
              </p:grpSpPr>
              <p:sp>
                <p:nvSpPr>
                  <p:cNvPr id="1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2"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0"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2390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2" name="Object 41"/>
          <p:cNvGraphicFramePr>
            <a:graphicFrameLocks noChangeAspect="1"/>
          </p:cNvGraphicFramePr>
          <p:nvPr>
            <p:extLst>
              <p:ext uri="{D42A27DB-BD31-4B8C-83A1-F6EECF244321}">
                <p14:modId xmlns:p14="http://schemas.microsoft.com/office/powerpoint/2010/main" val="3080996976"/>
              </p:ext>
            </p:extLst>
          </p:nvPr>
        </p:nvGraphicFramePr>
        <p:xfrm>
          <a:off x="3154363" y="2114550"/>
          <a:ext cx="4084637" cy="928688"/>
        </p:xfrm>
        <a:graphic>
          <a:graphicData uri="http://schemas.openxmlformats.org/presentationml/2006/ole">
            <mc:AlternateContent xmlns:mc="http://schemas.openxmlformats.org/markup-compatibility/2006">
              <mc:Choice xmlns:v="urn:schemas-microsoft-com:vml" Requires="v">
                <p:oleObj spid="_x0000_s43090" name="Equation" r:id="rId4" imgW="1790640" imgH="406080" progId="Equation.3">
                  <p:embed/>
                </p:oleObj>
              </mc:Choice>
              <mc:Fallback>
                <p:oleObj name="Equation" r:id="rId4" imgW="1790640" imgH="406080" progId="Equation.3">
                  <p:embed/>
                  <p:pic>
                    <p:nvPicPr>
                      <p:cNvPr id="33" name="Object 32"/>
                      <p:cNvPicPr/>
                      <p:nvPr/>
                    </p:nvPicPr>
                    <p:blipFill>
                      <a:blip r:embed="rId5"/>
                      <a:stretch>
                        <a:fillRect/>
                      </a:stretch>
                    </p:blipFill>
                    <p:spPr>
                      <a:xfrm>
                        <a:off x="3154363" y="2114550"/>
                        <a:ext cx="4084637" cy="928688"/>
                      </a:xfrm>
                      <a:prstGeom prst="rect">
                        <a:avLst/>
                      </a:prstGeom>
                    </p:spPr>
                  </p:pic>
                </p:oleObj>
              </mc:Fallback>
            </mc:AlternateContent>
          </a:graphicData>
        </a:graphic>
      </p:graphicFrame>
      <p:sp>
        <p:nvSpPr>
          <p:cNvPr id="2" name="Title 1"/>
          <p:cNvSpPr>
            <a:spLocks noGrp="1"/>
          </p:cNvSpPr>
          <p:nvPr>
            <p:ph type="title"/>
          </p:nvPr>
        </p:nvSpPr>
        <p:spPr>
          <a:xfrm>
            <a:off x="423473" y="140897"/>
            <a:ext cx="7886700" cy="831811"/>
          </a:xfrm>
        </p:spPr>
        <p:txBody>
          <a:bodyPr>
            <a:normAutofit/>
          </a:bodyPr>
          <a:lstStyle/>
          <a:p>
            <a:r>
              <a:rPr lang="en-US" sz="2800" dirty="0" smtClean="0"/>
              <a:t>Pragmatic Modification of Euler Theory</a:t>
            </a:r>
            <a:endParaRPr lang="en-IN" sz="2800" dirty="0"/>
          </a:p>
        </p:txBody>
      </p:sp>
      <p:graphicFrame>
        <p:nvGraphicFramePr>
          <p:cNvPr id="44" name="Object 43"/>
          <p:cNvGraphicFramePr>
            <a:graphicFrameLocks noChangeAspect="1"/>
          </p:cNvGraphicFramePr>
          <p:nvPr>
            <p:extLst>
              <p:ext uri="{D42A27DB-BD31-4B8C-83A1-F6EECF244321}">
                <p14:modId xmlns:p14="http://schemas.microsoft.com/office/powerpoint/2010/main" val="4278298275"/>
              </p:ext>
            </p:extLst>
          </p:nvPr>
        </p:nvGraphicFramePr>
        <p:xfrm>
          <a:off x="5472213" y="3167714"/>
          <a:ext cx="1681163" cy="579438"/>
        </p:xfrm>
        <a:graphic>
          <a:graphicData uri="http://schemas.openxmlformats.org/presentationml/2006/ole">
            <mc:AlternateContent xmlns:mc="http://schemas.openxmlformats.org/markup-compatibility/2006">
              <mc:Choice xmlns:v="urn:schemas-microsoft-com:vml" Requires="v">
                <p:oleObj spid="_x0000_s43091" name="Equation" r:id="rId6" imgW="736560" imgH="253800" progId="Equation.3">
                  <p:embed/>
                </p:oleObj>
              </mc:Choice>
              <mc:Fallback>
                <p:oleObj name="Equation" r:id="rId6" imgW="736560" imgH="253800" progId="Equation.3">
                  <p:embed/>
                  <p:pic>
                    <p:nvPicPr>
                      <p:cNvPr id="33" name="Object 32"/>
                      <p:cNvPicPr/>
                      <p:nvPr/>
                    </p:nvPicPr>
                    <p:blipFill>
                      <a:blip r:embed="rId7"/>
                      <a:stretch>
                        <a:fillRect/>
                      </a:stretch>
                    </p:blipFill>
                    <p:spPr>
                      <a:xfrm>
                        <a:off x="5472213" y="3167714"/>
                        <a:ext cx="1681163" cy="579438"/>
                      </a:xfrm>
                      <a:prstGeom prst="rect">
                        <a:avLst/>
                      </a:prstGeom>
                    </p:spPr>
                  </p:pic>
                </p:oleObj>
              </mc:Fallback>
            </mc:AlternateContent>
          </a:graphicData>
        </a:graphic>
      </p:graphicFrame>
      <p:sp>
        <p:nvSpPr>
          <p:cNvPr id="45" name="Text Box 4"/>
          <p:cNvSpPr txBox="1">
            <a:spLocks noChangeArrowheads="1"/>
          </p:cNvSpPr>
          <p:nvPr/>
        </p:nvSpPr>
        <p:spPr bwMode="auto">
          <a:xfrm>
            <a:off x="608113" y="3695150"/>
            <a:ext cx="4966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a:t>Exit rate of angular momentum </a:t>
            </a:r>
            <a:r>
              <a:rPr lang="en-US" altLang="en-US" dirty="0" smtClean="0"/>
              <a:t>: </a:t>
            </a:r>
            <a:endParaRPr lang="en-US" altLang="en-US" dirty="0"/>
          </a:p>
        </p:txBody>
      </p:sp>
      <p:sp>
        <p:nvSpPr>
          <p:cNvPr id="46" name="Text Box 6"/>
          <p:cNvSpPr txBox="1">
            <a:spLocks noChangeArrowheads="1"/>
          </p:cNvSpPr>
          <p:nvPr/>
        </p:nvSpPr>
        <p:spPr bwMode="auto">
          <a:xfrm>
            <a:off x="478759" y="4455154"/>
            <a:ext cx="577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a:t>Change in Rate of angular momentum:</a:t>
            </a:r>
          </a:p>
        </p:txBody>
      </p:sp>
      <p:graphicFrame>
        <p:nvGraphicFramePr>
          <p:cNvPr id="47" name="Object 46"/>
          <p:cNvGraphicFramePr>
            <a:graphicFrameLocks noChangeAspect="1"/>
          </p:cNvGraphicFramePr>
          <p:nvPr>
            <p:extLst>
              <p:ext uri="{D42A27DB-BD31-4B8C-83A1-F6EECF244321}">
                <p14:modId xmlns:p14="http://schemas.microsoft.com/office/powerpoint/2010/main" val="1919298406"/>
              </p:ext>
            </p:extLst>
          </p:nvPr>
        </p:nvGraphicFramePr>
        <p:xfrm>
          <a:off x="5491163" y="3755543"/>
          <a:ext cx="1770062" cy="579437"/>
        </p:xfrm>
        <a:graphic>
          <a:graphicData uri="http://schemas.openxmlformats.org/presentationml/2006/ole">
            <mc:AlternateContent xmlns:mc="http://schemas.openxmlformats.org/markup-compatibility/2006">
              <mc:Choice xmlns:v="urn:schemas-microsoft-com:vml" Requires="v">
                <p:oleObj spid="_x0000_s43092" name="Equation" r:id="rId8" imgW="774360" imgH="253800" progId="Equation.3">
                  <p:embed/>
                </p:oleObj>
              </mc:Choice>
              <mc:Fallback>
                <p:oleObj name="Equation" r:id="rId8" imgW="774360" imgH="253800" progId="Equation.3">
                  <p:embed/>
                  <p:pic>
                    <p:nvPicPr>
                      <p:cNvPr id="44" name="Object 43"/>
                      <p:cNvPicPr/>
                      <p:nvPr/>
                    </p:nvPicPr>
                    <p:blipFill>
                      <a:blip r:embed="rId9"/>
                      <a:stretch>
                        <a:fillRect/>
                      </a:stretch>
                    </p:blipFill>
                    <p:spPr>
                      <a:xfrm>
                        <a:off x="5491163" y="3755543"/>
                        <a:ext cx="1770062" cy="579437"/>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962920396"/>
              </p:ext>
            </p:extLst>
          </p:nvPr>
        </p:nvGraphicFramePr>
        <p:xfrm>
          <a:off x="5723731" y="4899208"/>
          <a:ext cx="3074987" cy="579438"/>
        </p:xfrm>
        <a:graphic>
          <a:graphicData uri="http://schemas.openxmlformats.org/presentationml/2006/ole">
            <mc:AlternateContent xmlns:mc="http://schemas.openxmlformats.org/markup-compatibility/2006">
              <mc:Choice xmlns:v="urn:schemas-microsoft-com:vml" Requires="v">
                <p:oleObj spid="_x0000_s43093" name="Equation" r:id="rId10" imgW="1346040" imgH="253800" progId="Equation.3">
                  <p:embed/>
                </p:oleObj>
              </mc:Choice>
              <mc:Fallback>
                <p:oleObj name="Equation" r:id="rId10" imgW="1346040" imgH="253800" progId="Equation.3">
                  <p:embed/>
                  <p:pic>
                    <p:nvPicPr>
                      <p:cNvPr id="47" name="Object 46"/>
                      <p:cNvPicPr/>
                      <p:nvPr/>
                    </p:nvPicPr>
                    <p:blipFill>
                      <a:blip r:embed="rId11"/>
                      <a:stretch>
                        <a:fillRect/>
                      </a:stretch>
                    </p:blipFill>
                    <p:spPr>
                      <a:xfrm>
                        <a:off x="5723731" y="4899208"/>
                        <a:ext cx="3074987" cy="579438"/>
                      </a:xfrm>
                      <a:prstGeom prst="rect">
                        <a:avLst/>
                      </a:prstGeom>
                    </p:spPr>
                  </p:pic>
                </p:oleObj>
              </mc:Fallback>
            </mc:AlternateContent>
          </a:graphicData>
        </a:graphic>
      </p:graphicFrame>
      <p:sp>
        <p:nvSpPr>
          <p:cNvPr id="49" name="Text Box 6"/>
          <p:cNvSpPr txBox="1">
            <a:spLocks noChangeArrowheads="1"/>
          </p:cNvSpPr>
          <p:nvPr/>
        </p:nvSpPr>
        <p:spPr bwMode="auto">
          <a:xfrm>
            <a:off x="304800" y="5420150"/>
            <a:ext cx="75816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smtClean="0"/>
              <a:t>Reaction to Change </a:t>
            </a:r>
            <a:r>
              <a:rPr lang="en-US" altLang="en-US" dirty="0"/>
              <a:t>in Rate of angular </a:t>
            </a:r>
            <a:r>
              <a:rPr lang="en-US" altLang="en-US" dirty="0" smtClean="0"/>
              <a:t>momentum </a:t>
            </a:r>
            <a:r>
              <a:rPr lang="en-US" altLang="en-US" dirty="0" err="1" smtClean="0"/>
              <a:t>ia</a:t>
            </a:r>
            <a:r>
              <a:rPr lang="en-US" altLang="en-US" dirty="0" smtClean="0"/>
              <a:t> torque generated by the wheel</a:t>
            </a:r>
            <a:endParaRPr lang="en-US" altLang="en-US" dirty="0"/>
          </a:p>
        </p:txBody>
      </p:sp>
      <p:graphicFrame>
        <p:nvGraphicFramePr>
          <p:cNvPr id="50" name="Object 49"/>
          <p:cNvGraphicFramePr>
            <a:graphicFrameLocks noChangeAspect="1"/>
          </p:cNvGraphicFramePr>
          <p:nvPr>
            <p:extLst>
              <p:ext uri="{D42A27DB-BD31-4B8C-83A1-F6EECF244321}">
                <p14:modId xmlns:p14="http://schemas.microsoft.com/office/powerpoint/2010/main" val="832491909"/>
              </p:ext>
            </p:extLst>
          </p:nvPr>
        </p:nvGraphicFramePr>
        <p:xfrm>
          <a:off x="5110898" y="6055563"/>
          <a:ext cx="3829050" cy="579437"/>
        </p:xfrm>
        <a:graphic>
          <a:graphicData uri="http://schemas.openxmlformats.org/presentationml/2006/ole">
            <mc:AlternateContent xmlns:mc="http://schemas.openxmlformats.org/markup-compatibility/2006">
              <mc:Choice xmlns:v="urn:schemas-microsoft-com:vml" Requires="v">
                <p:oleObj spid="_x0000_s43094" name="Equation" r:id="rId12" imgW="1676160" imgH="253800" progId="Equation.3">
                  <p:embed/>
                </p:oleObj>
              </mc:Choice>
              <mc:Fallback>
                <p:oleObj name="Equation" r:id="rId12" imgW="1676160" imgH="253800" progId="Equation.3">
                  <p:embed/>
                  <p:pic>
                    <p:nvPicPr>
                      <p:cNvPr id="48" name="Object 47"/>
                      <p:cNvPicPr/>
                      <p:nvPr/>
                    </p:nvPicPr>
                    <p:blipFill>
                      <a:blip r:embed="rId13"/>
                      <a:stretch>
                        <a:fillRect/>
                      </a:stretch>
                    </p:blipFill>
                    <p:spPr>
                      <a:xfrm>
                        <a:off x="5110898" y="6055563"/>
                        <a:ext cx="3829050" cy="579437"/>
                      </a:xfrm>
                      <a:prstGeom prst="rect">
                        <a:avLst/>
                      </a:prstGeom>
                    </p:spPr>
                  </p:pic>
                </p:oleObj>
              </mc:Fallback>
            </mc:AlternateContent>
          </a:graphicData>
        </a:graphic>
      </p:graphicFrame>
    </p:spTree>
    <p:extLst>
      <p:ext uri="{BB962C8B-B14F-4D97-AF65-F5344CB8AC3E}">
        <p14:creationId xmlns:p14="http://schemas.microsoft.com/office/powerpoint/2010/main" val="2682604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041"/>
                                        </p:tgtEl>
                                        <p:attrNameLst>
                                          <p:attrName>style.visibility</p:attrName>
                                        </p:attrNameLst>
                                      </p:cBhvr>
                                      <p:to>
                                        <p:strVal val="visible"/>
                                      </p:to>
                                    </p:set>
                                    <p:animEffect transition="in" filter="dissolve">
                                      <p:cBhvr>
                                        <p:cTn id="7" dur="500"/>
                                        <p:tgtEl>
                                          <p:spTgt spid="172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042"/>
                                        </p:tgtEl>
                                        <p:attrNameLst>
                                          <p:attrName>style.visibility</p:attrName>
                                        </p:attrNameLst>
                                      </p:cBhvr>
                                      <p:to>
                                        <p:strVal val="visible"/>
                                      </p:to>
                                    </p:set>
                                    <p:animEffect transition="in" filter="dissolve">
                                      <p:cBhvr>
                                        <p:cTn id="12" dur="500"/>
                                        <p:tgtEl>
                                          <p:spTgt spid="1720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dissolv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dissolv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1" grpId="0"/>
      <p:bldP spid="172042" grpId="0"/>
      <p:bldP spid="45" grpId="0"/>
      <p:bldP spid="46"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9" name="Text Box 9"/>
          <p:cNvSpPr txBox="1">
            <a:spLocks noChangeArrowheads="1"/>
          </p:cNvSpPr>
          <p:nvPr/>
        </p:nvSpPr>
        <p:spPr bwMode="auto">
          <a:xfrm>
            <a:off x="1371600" y="1643855"/>
            <a:ext cx="21403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dirty="0" smtClean="0"/>
              <a:t>Shaft Power </a:t>
            </a:r>
            <a:r>
              <a:rPr lang="en-US" altLang="en-US" dirty="0"/>
              <a:t>:</a:t>
            </a:r>
          </a:p>
        </p:txBody>
      </p:sp>
      <p:sp>
        <p:nvSpPr>
          <p:cNvPr id="3082" name="TextBox 8"/>
          <p:cNvSpPr txBox="1">
            <a:spLocks noChangeArrowheads="1"/>
          </p:cNvSpPr>
          <p:nvPr/>
        </p:nvSpPr>
        <p:spPr bwMode="auto">
          <a:xfrm>
            <a:off x="423473" y="3550226"/>
            <a:ext cx="80358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dirty="0"/>
              <a:t>A change in </a:t>
            </a:r>
            <a:r>
              <a:rPr lang="en-US" altLang="en-US" dirty="0" smtClean="0"/>
              <a:t>Whirl/Angular </a:t>
            </a:r>
            <a:r>
              <a:rPr lang="en-US" altLang="en-US" dirty="0"/>
              <a:t>Velocity of fluid can only establish Power Exchange between fluid and rotor in a turbo-machine !</a:t>
            </a:r>
          </a:p>
        </p:txBody>
      </p:sp>
      <mc:AlternateContent xmlns:mc="http://schemas.openxmlformats.org/markup-compatibility/2006" xmlns:p14="http://schemas.microsoft.com/office/powerpoint/2010/main">
        <mc:Choice Requires="p14">
          <p:contentPart p14:bwMode="auto" r:id="rId3">
            <p14:nvContentPartPr>
              <p14:cNvPr id="8199" name="Ink 9"/>
              <p14:cNvContentPartPr>
                <a14:cpLocks xmlns:a14="http://schemas.microsoft.com/office/drawing/2010/main" noRot="1" noChangeAspect="1" noEditPoints="1" noChangeArrowheads="1" noChangeShapeType="1"/>
              </p14:cNvContentPartPr>
              <p14:nvPr/>
            </p14:nvContentPartPr>
            <p14:xfrm>
              <a:off x="5413375" y="2308225"/>
              <a:ext cx="9525" cy="14288"/>
            </p14:xfrm>
          </p:contentPart>
        </mc:Choice>
        <mc:Fallback xmlns="">
          <p:pic>
            <p:nvPicPr>
              <p:cNvPr id="8199" name="Ink 9"/>
              <p:cNvPicPr>
                <a:picLocks noRot="1" noChangeAspect="1" noEditPoints="1" noChangeArrowheads="1" noChangeShapeType="1"/>
              </p:cNvPicPr>
              <p:nvPr/>
            </p:nvPicPr>
            <p:blipFill>
              <a:blip r:embed="rId4"/>
              <a:stretch>
                <a:fillRect/>
              </a:stretch>
            </p:blipFill>
            <p:spPr>
              <a:xfrm>
                <a:off x="5410811" y="2303939"/>
                <a:ext cx="16486" cy="210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9" name="Ink 19"/>
              <p14:cNvContentPartPr>
                <a14:cpLocks xmlns:a14="http://schemas.microsoft.com/office/drawing/2010/main" noRot="1" noChangeAspect="1" noEditPoints="1" noChangeArrowheads="1" noChangeShapeType="1"/>
              </p14:cNvContentPartPr>
              <p14:nvPr/>
            </p14:nvContentPartPr>
            <p14:xfrm>
              <a:off x="5970588" y="6480175"/>
              <a:ext cx="106362" cy="4763"/>
            </p14:xfrm>
          </p:contentPart>
        </mc:Choice>
        <mc:Fallback xmlns="">
          <p:pic>
            <p:nvPicPr>
              <p:cNvPr id="8209" name="Ink 19"/>
              <p:cNvPicPr>
                <a:picLocks noRot="1" noChangeAspect="1" noEditPoints="1" noChangeArrowheads="1" noChangeShapeType="1"/>
              </p:cNvPicPr>
              <p:nvPr/>
            </p:nvPicPr>
            <p:blipFill>
              <a:blip r:embed="rId6"/>
              <a:stretch>
                <a:fillRect/>
              </a:stretch>
            </p:blipFill>
            <p:spPr>
              <a:xfrm>
                <a:off x="5961214" y="6470649"/>
                <a:ext cx="125111" cy="23815"/>
              </a:xfrm>
              <a:prstGeom prst="rect">
                <a:avLst/>
              </a:prstGeom>
            </p:spPr>
          </p:pic>
        </mc:Fallback>
      </mc:AlternateContent>
      <p:grpSp>
        <p:nvGrpSpPr>
          <p:cNvPr id="21" name="Group 20"/>
          <p:cNvGrpSpPr>
            <a:grpSpLocks/>
          </p:cNvGrpSpPr>
          <p:nvPr/>
        </p:nvGrpSpPr>
        <p:grpSpPr bwMode="auto">
          <a:xfrm>
            <a:off x="0" y="-26988"/>
            <a:ext cx="9144000" cy="6858001"/>
            <a:chOff x="0" y="0"/>
            <a:chExt cx="9144000" cy="6858000"/>
          </a:xfrm>
        </p:grpSpPr>
        <p:grpSp>
          <p:nvGrpSpPr>
            <p:cNvPr id="22" name="Group 19"/>
            <p:cNvGrpSpPr>
              <a:grpSpLocks/>
            </p:cNvGrpSpPr>
            <p:nvPr/>
          </p:nvGrpSpPr>
          <p:grpSpPr bwMode="auto">
            <a:xfrm>
              <a:off x="0" y="0"/>
              <a:ext cx="9144000" cy="6858000"/>
              <a:chOff x="0" y="0"/>
              <a:chExt cx="9144000" cy="6858000"/>
            </a:xfrm>
          </p:grpSpPr>
          <p:grpSp>
            <p:nvGrpSpPr>
              <p:cNvPr id="24" name="Group 8"/>
              <p:cNvGrpSpPr>
                <a:grpSpLocks/>
              </p:cNvGrpSpPr>
              <p:nvPr/>
            </p:nvGrpSpPr>
            <p:grpSpPr bwMode="auto">
              <a:xfrm>
                <a:off x="0" y="0"/>
                <a:ext cx="9144000" cy="6858000"/>
                <a:chOff x="0" y="0"/>
                <a:chExt cx="5760" cy="4320"/>
              </a:xfrm>
            </p:grpSpPr>
            <p:grpSp>
              <p:nvGrpSpPr>
                <p:cNvPr id="26" name="Group 9"/>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27"/>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42" descr="A picture containing shape&#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2390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itle 1"/>
          <p:cNvSpPr txBox="1">
            <a:spLocks/>
          </p:cNvSpPr>
          <p:nvPr/>
        </p:nvSpPr>
        <p:spPr>
          <a:xfrm>
            <a:off x="423473" y="228202"/>
            <a:ext cx="7886700" cy="8318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Power Generated by a Constant Speed Wheel</a:t>
            </a:r>
            <a:endParaRPr lang="en-IN" sz="2800" dirty="0"/>
          </a:p>
        </p:txBody>
      </p:sp>
      <p:graphicFrame>
        <p:nvGraphicFramePr>
          <p:cNvPr id="39" name="Object 38"/>
          <p:cNvGraphicFramePr>
            <a:graphicFrameLocks noChangeAspect="1"/>
          </p:cNvGraphicFramePr>
          <p:nvPr>
            <p:extLst>
              <p:ext uri="{D42A27DB-BD31-4B8C-83A1-F6EECF244321}">
                <p14:modId xmlns:p14="http://schemas.microsoft.com/office/powerpoint/2010/main" val="414999872"/>
              </p:ext>
            </p:extLst>
          </p:nvPr>
        </p:nvGraphicFramePr>
        <p:xfrm>
          <a:off x="3534569" y="1610604"/>
          <a:ext cx="4872037" cy="579438"/>
        </p:xfrm>
        <a:graphic>
          <a:graphicData uri="http://schemas.openxmlformats.org/presentationml/2006/ole">
            <mc:AlternateContent xmlns:mc="http://schemas.openxmlformats.org/markup-compatibility/2006">
              <mc:Choice xmlns:v="urn:schemas-microsoft-com:vml" Requires="v">
                <p:oleObj spid="_x0000_s44064" name="Equation" r:id="rId8" imgW="2133360" imgH="253800" progId="Equation.3">
                  <p:embed/>
                </p:oleObj>
              </mc:Choice>
              <mc:Fallback>
                <p:oleObj name="Equation" r:id="rId8" imgW="2133360" imgH="253800" progId="Equation.3">
                  <p:embed/>
                  <p:pic>
                    <p:nvPicPr>
                      <p:cNvPr id="50" name="Object 49"/>
                      <p:cNvPicPr/>
                      <p:nvPr/>
                    </p:nvPicPr>
                    <p:blipFill>
                      <a:blip r:embed="rId9"/>
                      <a:stretch>
                        <a:fillRect/>
                      </a:stretch>
                    </p:blipFill>
                    <p:spPr>
                      <a:xfrm>
                        <a:off x="3534569" y="1610604"/>
                        <a:ext cx="4872037" cy="579438"/>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830280603"/>
              </p:ext>
            </p:extLst>
          </p:nvPr>
        </p:nvGraphicFramePr>
        <p:xfrm>
          <a:off x="2647950" y="2327275"/>
          <a:ext cx="3624263" cy="898525"/>
        </p:xfrm>
        <a:graphic>
          <a:graphicData uri="http://schemas.openxmlformats.org/presentationml/2006/ole">
            <mc:AlternateContent xmlns:mc="http://schemas.openxmlformats.org/markup-compatibility/2006">
              <mc:Choice xmlns:v="urn:schemas-microsoft-com:vml" Requires="v">
                <p:oleObj spid="_x0000_s44065" name="Equation" r:id="rId10" imgW="1587240" imgH="393480" progId="Equation.3">
                  <p:embed/>
                </p:oleObj>
              </mc:Choice>
              <mc:Fallback>
                <p:oleObj name="Equation" r:id="rId10" imgW="1587240" imgH="393480" progId="Equation.3">
                  <p:embed/>
                  <p:pic>
                    <p:nvPicPr>
                      <p:cNvPr id="39" name="Object 38"/>
                      <p:cNvPicPr/>
                      <p:nvPr/>
                    </p:nvPicPr>
                    <p:blipFill>
                      <a:blip r:embed="rId11"/>
                      <a:stretch>
                        <a:fillRect/>
                      </a:stretch>
                    </p:blipFill>
                    <p:spPr>
                      <a:xfrm>
                        <a:off x="2647950" y="2327275"/>
                        <a:ext cx="3624263" cy="898525"/>
                      </a:xfrm>
                      <a:prstGeom prst="rect">
                        <a:avLst/>
                      </a:prstGeom>
                    </p:spPr>
                  </p:pic>
                </p:oleObj>
              </mc:Fallback>
            </mc:AlternateContent>
          </a:graphicData>
        </a:graphic>
      </p:graphicFrame>
    </p:spTree>
    <p:extLst>
      <p:ext uri="{BB962C8B-B14F-4D97-AF65-F5344CB8AC3E}">
        <p14:creationId xmlns:p14="http://schemas.microsoft.com/office/powerpoint/2010/main" val="106221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9"/>
                                        </p:tgtEl>
                                        <p:attrNameLst>
                                          <p:attrName>style.visibility</p:attrName>
                                        </p:attrNameLst>
                                      </p:cBhvr>
                                      <p:to>
                                        <p:strVal val="visible"/>
                                      </p:to>
                                    </p:set>
                                    <p:animEffect transition="in" filter="dissolve">
                                      <p:cBhvr>
                                        <p:cTn id="7" dur="500"/>
                                        <p:tgtEl>
                                          <p:spTgt spid="174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dissolve">
                                      <p:cBhvr>
                                        <p:cTn id="12" dur="500"/>
                                        <p:tgtEl>
                                          <p:spTgt spid="308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9" grpId="0"/>
      <p:bldP spid="30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651225" y="0"/>
            <a:ext cx="6525694" cy="1143000"/>
          </a:xfrm>
        </p:spPr>
        <p:txBody>
          <a:bodyPr/>
          <a:lstStyle/>
          <a:p>
            <a:r>
              <a:rPr lang="en-US" altLang="en-US" sz="2800" dirty="0"/>
              <a:t>K</a:t>
            </a:r>
            <a:r>
              <a:rPr lang="en-US" altLang="en-US" sz="2800" dirty="0" smtClean="0"/>
              <a:t>inematics of the Ancient Design : Undershot Water Wheel</a:t>
            </a:r>
          </a:p>
        </p:txBody>
      </p:sp>
      <p:pic>
        <p:nvPicPr>
          <p:cNvPr id="63492" name="Picture 4" descr="http://chestofbooks.com/crafts/mechanics/Engineer-Mechanic-Encyclopedia-Vol2/images/Water-Wheel-6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140" y="1343346"/>
            <a:ext cx="56181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26988"/>
            <a:ext cx="9144000" cy="6858001"/>
            <a:chOff x="0" y="0"/>
            <a:chExt cx="9144000" cy="6858000"/>
          </a:xfrm>
        </p:grpSpPr>
        <p:grpSp>
          <p:nvGrpSpPr>
            <p:cNvPr id="6" name="Group 19"/>
            <p:cNvGrpSpPr>
              <a:grpSpLocks/>
            </p:cNvGrpSpPr>
            <p:nvPr/>
          </p:nvGrpSpPr>
          <p:grpSpPr bwMode="auto">
            <a:xfrm>
              <a:off x="0" y="0"/>
              <a:ext cx="9144000" cy="6858000"/>
              <a:chOff x="0" y="0"/>
              <a:chExt cx="9144000" cy="6858000"/>
            </a:xfrm>
          </p:grpSpPr>
          <p:grpSp>
            <p:nvGrpSpPr>
              <p:cNvPr id="8" name="Group 8"/>
              <p:cNvGrpSpPr>
                <a:grpSpLocks/>
              </p:cNvGrpSpPr>
              <p:nvPr/>
            </p:nvGrpSpPr>
            <p:grpSpPr bwMode="auto">
              <a:xfrm>
                <a:off x="0" y="0"/>
                <a:ext cx="9144000" cy="6858000"/>
                <a:chOff x="0" y="0"/>
                <a:chExt cx="5760" cy="4320"/>
              </a:xfrm>
            </p:grpSpPr>
            <p:grpSp>
              <p:nvGrpSpPr>
                <p:cNvPr id="10" name="Group 9"/>
                <p:cNvGrpSpPr>
                  <a:grpSpLocks/>
                </p:cNvGrpSpPr>
                <p:nvPr/>
              </p:nvGrpSpPr>
              <p:grpSpPr bwMode="auto">
                <a:xfrm>
                  <a:off x="0" y="0"/>
                  <a:ext cx="192" cy="4320"/>
                  <a:chOff x="0" y="-48"/>
                  <a:chExt cx="144" cy="4368"/>
                </a:xfrm>
              </p:grpSpPr>
              <p:sp>
                <p:nvSpPr>
                  <p:cNvPr id="2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2"/>
                <p:cNvGrpSpPr>
                  <a:grpSpLocks/>
                </p:cNvGrpSpPr>
                <p:nvPr/>
              </p:nvGrpSpPr>
              <p:grpSpPr bwMode="auto">
                <a:xfrm>
                  <a:off x="5674" y="24"/>
                  <a:ext cx="86" cy="4296"/>
                  <a:chOff x="5616" y="-48"/>
                  <a:chExt cx="144" cy="4368"/>
                </a:xfrm>
              </p:grpSpPr>
              <p:sp>
                <p:nvSpPr>
                  <p:cNvPr id="1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5"/>
                <p:cNvGrpSpPr>
                  <a:grpSpLocks/>
                </p:cNvGrpSpPr>
                <p:nvPr/>
              </p:nvGrpSpPr>
              <p:grpSpPr bwMode="auto">
                <a:xfrm>
                  <a:off x="144" y="0"/>
                  <a:ext cx="5616" cy="144"/>
                  <a:chOff x="96" y="-48"/>
                  <a:chExt cx="5520" cy="144"/>
                </a:xfrm>
              </p:grpSpPr>
              <p:sp>
                <p:nvSpPr>
                  <p:cNvPr id="1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8"/>
                <p:cNvGrpSpPr>
                  <a:grpSpLocks/>
                </p:cNvGrpSpPr>
                <p:nvPr/>
              </p:nvGrpSpPr>
              <p:grpSpPr bwMode="auto">
                <a:xfrm>
                  <a:off x="144" y="4234"/>
                  <a:ext cx="5616" cy="86"/>
                  <a:chOff x="96" y="4176"/>
                  <a:chExt cx="5520" cy="144"/>
                </a:xfrm>
              </p:grpSpPr>
              <p:sp>
                <p:nvSpPr>
                  <p:cNvPr id="1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urved Up Arrow 1"/>
          <p:cNvSpPr/>
          <p:nvPr/>
        </p:nvSpPr>
        <p:spPr>
          <a:xfrm>
            <a:off x="3914072" y="3456406"/>
            <a:ext cx="2125428" cy="9413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Right Arrow 2"/>
          <p:cNvSpPr/>
          <p:nvPr/>
        </p:nvSpPr>
        <p:spPr>
          <a:xfrm>
            <a:off x="637845" y="5642520"/>
            <a:ext cx="2042910" cy="3836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Arrow 23"/>
          <p:cNvSpPr/>
          <p:nvPr/>
        </p:nvSpPr>
        <p:spPr>
          <a:xfrm>
            <a:off x="7250296" y="5676900"/>
            <a:ext cx="1509187" cy="3289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1621971467"/>
              </p:ext>
            </p:extLst>
          </p:nvPr>
        </p:nvGraphicFramePr>
        <p:xfrm>
          <a:off x="495670" y="5308824"/>
          <a:ext cx="1371600" cy="266700"/>
        </p:xfrm>
        <a:graphic>
          <a:graphicData uri="http://schemas.openxmlformats.org/presentationml/2006/ole">
            <mc:AlternateContent xmlns:mc="http://schemas.openxmlformats.org/markup-compatibility/2006">
              <mc:Choice xmlns:v="urn:schemas-microsoft-com:vml" Requires="v">
                <p:oleObj spid="_x0000_s45100" name="Equation" r:id="rId5" imgW="1371600" imgH="266400" progId="Equation.3">
                  <p:embed/>
                </p:oleObj>
              </mc:Choice>
              <mc:Fallback>
                <p:oleObj name="Equation" r:id="rId5" imgW="1371600" imgH="266400" progId="Equation.3">
                  <p:embed/>
                  <p:pic>
                    <p:nvPicPr>
                      <p:cNvPr id="0" name=""/>
                      <p:cNvPicPr/>
                      <p:nvPr/>
                    </p:nvPicPr>
                    <p:blipFill>
                      <a:blip r:embed="rId6"/>
                      <a:stretch>
                        <a:fillRect/>
                      </a:stretch>
                    </p:blipFill>
                    <p:spPr>
                      <a:xfrm>
                        <a:off x="495670" y="5308824"/>
                        <a:ext cx="1371600" cy="26670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63578192"/>
              </p:ext>
            </p:extLst>
          </p:nvPr>
        </p:nvGraphicFramePr>
        <p:xfrm>
          <a:off x="2387621" y="2686608"/>
          <a:ext cx="5587042" cy="476026"/>
        </p:xfrm>
        <a:graphic>
          <a:graphicData uri="http://schemas.openxmlformats.org/presentationml/2006/ole">
            <mc:AlternateContent xmlns:mc="http://schemas.openxmlformats.org/markup-compatibility/2006">
              <mc:Choice xmlns:v="urn:schemas-microsoft-com:vml" Requires="v">
                <p:oleObj spid="_x0000_s45101" name="Equation" r:id="rId7" imgW="2831760" imgH="241200" progId="Equation.3">
                  <p:embed/>
                </p:oleObj>
              </mc:Choice>
              <mc:Fallback>
                <p:oleObj name="Equation" r:id="rId7" imgW="2831760" imgH="241200" progId="Equation.3">
                  <p:embed/>
                  <p:pic>
                    <p:nvPicPr>
                      <p:cNvPr id="4" name="Object 3"/>
                      <p:cNvPicPr/>
                      <p:nvPr/>
                    </p:nvPicPr>
                    <p:blipFill>
                      <a:blip r:embed="rId8"/>
                      <a:stretch>
                        <a:fillRect/>
                      </a:stretch>
                    </p:blipFill>
                    <p:spPr>
                      <a:xfrm>
                        <a:off x="2387621" y="2686608"/>
                        <a:ext cx="5587042" cy="476026"/>
                      </a:xfrm>
                      <a:prstGeom prst="rect">
                        <a:avLst/>
                      </a:prstGeom>
                      <a:solidFill>
                        <a:schemeClr val="bg1"/>
                      </a:solid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340384523"/>
              </p:ext>
            </p:extLst>
          </p:nvPr>
        </p:nvGraphicFramePr>
        <p:xfrm>
          <a:off x="7646609" y="5243854"/>
          <a:ext cx="952500" cy="476250"/>
        </p:xfrm>
        <a:graphic>
          <a:graphicData uri="http://schemas.openxmlformats.org/presentationml/2006/ole">
            <mc:AlternateContent xmlns:mc="http://schemas.openxmlformats.org/markup-compatibility/2006">
              <mc:Choice xmlns:v="urn:schemas-microsoft-com:vml" Requires="v">
                <p:oleObj spid="_x0000_s45102" name="Equation" r:id="rId9" imgW="482400" imgH="241200" progId="Equation.3">
                  <p:embed/>
                </p:oleObj>
              </mc:Choice>
              <mc:Fallback>
                <p:oleObj name="Equation" r:id="rId9" imgW="482400" imgH="241200" progId="Equation.3">
                  <p:embed/>
                  <p:pic>
                    <p:nvPicPr>
                      <p:cNvPr id="26" name="Object 25"/>
                      <p:cNvPicPr/>
                      <p:nvPr/>
                    </p:nvPicPr>
                    <p:blipFill>
                      <a:blip r:embed="rId10"/>
                      <a:stretch>
                        <a:fillRect/>
                      </a:stretch>
                    </p:blipFill>
                    <p:spPr>
                      <a:xfrm>
                        <a:off x="7646609" y="5243854"/>
                        <a:ext cx="952500" cy="476250"/>
                      </a:xfrm>
                      <a:prstGeom prst="rect">
                        <a:avLst/>
                      </a:prstGeom>
                      <a:solidFill>
                        <a:schemeClr val="bg1"/>
                      </a:solidFill>
                    </p:spPr>
                  </p:pic>
                </p:oleObj>
              </mc:Fallback>
            </mc:AlternateContent>
          </a:graphicData>
        </a:graphic>
      </p:graphicFrame>
      <mc:AlternateContent xmlns:mc="http://schemas.openxmlformats.org/markup-compatibility/2006" xmlns:p14="http://schemas.microsoft.com/office/powerpoint/2010/main">
        <mc:Choice Requires="p14">
          <p:contentPart p14:bwMode="auto" r:id="rId11">
            <p14:nvContentPartPr>
              <p14:cNvPr id="22" name="Ink 21"/>
              <p14:cNvContentPartPr/>
              <p14:nvPr/>
            </p14:nvContentPartPr>
            <p14:xfrm>
              <a:off x="3436200" y="4760640"/>
              <a:ext cx="947880" cy="899640"/>
            </p14:xfrm>
          </p:contentPart>
        </mc:Choice>
        <mc:Fallback xmlns="">
          <p:pic>
            <p:nvPicPr>
              <p:cNvPr id="22" name="Ink 21"/>
              <p:cNvPicPr/>
              <p:nvPr/>
            </p:nvPicPr>
            <p:blipFill>
              <a:blip r:embed="rId12"/>
              <a:stretch>
                <a:fillRect/>
              </a:stretch>
            </p:blipFill>
            <p:spPr>
              <a:xfrm>
                <a:off x="3430080" y="4754880"/>
                <a:ext cx="964080" cy="911880"/>
              </a:xfrm>
              <a:prstGeom prst="rect">
                <a:avLst/>
              </a:prstGeom>
            </p:spPr>
          </p:pic>
        </mc:Fallback>
      </mc:AlternateContent>
    </p:spTree>
    <p:extLst>
      <p:ext uri="{BB962C8B-B14F-4D97-AF65-F5344CB8AC3E}">
        <p14:creationId xmlns:p14="http://schemas.microsoft.com/office/powerpoint/2010/main" val="2407520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685800" y="424373"/>
            <a:ext cx="7772400" cy="609600"/>
          </a:xfrm>
        </p:spPr>
        <p:txBody>
          <a:bodyPr/>
          <a:lstStyle/>
          <a:p>
            <a:pPr eaLnBrk="1" hangingPunct="1"/>
            <a:r>
              <a:rPr lang="en-US" altLang="en-US" sz="2800" dirty="0" smtClean="0"/>
              <a:t>Design of Blade Geometry</a:t>
            </a:r>
          </a:p>
        </p:txBody>
      </p:sp>
      <p:sp>
        <p:nvSpPr>
          <p:cNvPr id="281605" name="Text Box 5"/>
          <p:cNvSpPr txBox="1">
            <a:spLocks noChangeArrowheads="1"/>
          </p:cNvSpPr>
          <p:nvPr/>
        </p:nvSpPr>
        <p:spPr bwMode="auto">
          <a:xfrm>
            <a:off x="593725" y="1326262"/>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dirty="0"/>
              <a:t>Blade Cross Section</a:t>
            </a:r>
          </a:p>
        </p:txBody>
      </p:sp>
      <p:sp>
        <p:nvSpPr>
          <p:cNvPr id="281607" name="Text Box 7"/>
          <p:cNvSpPr txBox="1">
            <a:spLocks noChangeArrowheads="1"/>
          </p:cNvSpPr>
          <p:nvPr/>
        </p:nvSpPr>
        <p:spPr bwMode="auto">
          <a:xfrm>
            <a:off x="593725" y="353944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a:t>Kinematics of Blade &amp; Jet</a:t>
            </a:r>
          </a:p>
        </p:txBody>
      </p:sp>
      <p:sp>
        <p:nvSpPr>
          <p:cNvPr id="281608" name="Text Box 8"/>
          <p:cNvSpPr txBox="1">
            <a:spLocks noChangeArrowheads="1"/>
          </p:cNvSpPr>
          <p:nvPr/>
        </p:nvSpPr>
        <p:spPr bwMode="auto">
          <a:xfrm>
            <a:off x="6104738" y="6179341"/>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dirty="0"/>
              <a:t>Inlet jet</a:t>
            </a:r>
          </a:p>
        </p:txBody>
      </p:sp>
      <p:sp>
        <p:nvSpPr>
          <p:cNvPr id="281609" name="Text Box 9"/>
          <p:cNvSpPr txBox="1">
            <a:spLocks noChangeArrowheads="1"/>
          </p:cNvSpPr>
          <p:nvPr/>
        </p:nvSpPr>
        <p:spPr bwMode="auto">
          <a:xfrm>
            <a:off x="5231569" y="3642742"/>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dirty="0"/>
              <a:t>Outlet Jet</a:t>
            </a:r>
          </a:p>
        </p:txBody>
      </p:sp>
      <p:grpSp>
        <p:nvGrpSpPr>
          <p:cNvPr id="9" name="Group 8"/>
          <p:cNvGrpSpPr>
            <a:grpSpLocks/>
          </p:cNvGrpSpPr>
          <p:nvPr/>
        </p:nvGrpSpPr>
        <p:grpSpPr bwMode="auto">
          <a:xfrm>
            <a:off x="0" y="-26988"/>
            <a:ext cx="9144000" cy="6858001"/>
            <a:chOff x="0" y="0"/>
            <a:chExt cx="9144000" cy="6858000"/>
          </a:xfrm>
        </p:grpSpPr>
        <p:grpSp>
          <p:nvGrpSpPr>
            <p:cNvPr id="10" name="Group 19"/>
            <p:cNvGrpSpPr>
              <a:grpSpLocks/>
            </p:cNvGrpSpPr>
            <p:nvPr/>
          </p:nvGrpSpPr>
          <p:grpSpPr bwMode="auto">
            <a:xfrm>
              <a:off x="0" y="0"/>
              <a:ext cx="9144000" cy="6858000"/>
              <a:chOff x="0" y="0"/>
              <a:chExt cx="9144000" cy="6858000"/>
            </a:xfrm>
          </p:grpSpPr>
          <p:grpSp>
            <p:nvGrpSpPr>
              <p:cNvPr id="12" name="Group 8"/>
              <p:cNvGrpSpPr>
                <a:grpSpLocks/>
              </p:cNvGrpSpPr>
              <p:nvPr/>
            </p:nvGrpSpPr>
            <p:grpSpPr bwMode="auto">
              <a:xfrm>
                <a:off x="0" y="0"/>
                <a:ext cx="9144000" cy="6858000"/>
                <a:chOff x="0" y="0"/>
                <a:chExt cx="5760" cy="4320"/>
              </a:xfrm>
            </p:grpSpPr>
            <p:grpSp>
              <p:nvGrpSpPr>
                <p:cNvPr id="14" name="Group 9"/>
                <p:cNvGrpSpPr>
                  <a:grpSpLocks/>
                </p:cNvGrpSpPr>
                <p:nvPr/>
              </p:nvGrpSpPr>
              <p:grpSpPr bwMode="auto">
                <a:xfrm>
                  <a:off x="0" y="0"/>
                  <a:ext cx="192" cy="4320"/>
                  <a:chOff x="0" y="-48"/>
                  <a:chExt cx="144" cy="4368"/>
                </a:xfrm>
              </p:grpSpPr>
              <p:sp>
                <p:nvSpPr>
                  <p:cNvPr id="2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2"/>
                <p:cNvGrpSpPr>
                  <a:grpSpLocks/>
                </p:cNvGrpSpPr>
                <p:nvPr/>
              </p:nvGrpSpPr>
              <p:grpSpPr bwMode="auto">
                <a:xfrm>
                  <a:off x="5674" y="24"/>
                  <a:ext cx="86" cy="4296"/>
                  <a:chOff x="5616" y="-48"/>
                  <a:chExt cx="144" cy="4368"/>
                </a:xfrm>
              </p:grpSpPr>
              <p:sp>
                <p:nvSpPr>
                  <p:cNvPr id="2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6" name="Group 15"/>
                <p:cNvGrpSpPr>
                  <a:grpSpLocks/>
                </p:cNvGrpSpPr>
                <p:nvPr/>
              </p:nvGrpSpPr>
              <p:grpSpPr bwMode="auto">
                <a:xfrm>
                  <a:off x="144" y="0"/>
                  <a:ext cx="5616" cy="144"/>
                  <a:chOff x="96" y="-48"/>
                  <a:chExt cx="5520" cy="144"/>
                </a:xfrm>
              </p:grpSpPr>
              <p:sp>
                <p:nvSpPr>
                  <p:cNvPr id="2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7" name="Group 18"/>
                <p:cNvGrpSpPr>
                  <a:grpSpLocks/>
                </p:cNvGrpSpPr>
                <p:nvPr/>
              </p:nvGrpSpPr>
              <p:grpSpPr bwMode="auto">
                <a:xfrm>
                  <a:off x="144" y="4234"/>
                  <a:ext cx="5616" cy="86"/>
                  <a:chOff x="96" y="4176"/>
                  <a:chExt cx="5520" cy="144"/>
                </a:xfrm>
              </p:grpSpPr>
              <p:sp>
                <p:nvSpPr>
                  <p:cNvPr id="1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3"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1"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3"/>
          <a:stretch>
            <a:fillRect/>
          </a:stretch>
        </p:blipFill>
        <p:spPr>
          <a:xfrm>
            <a:off x="7027207" y="3971129"/>
            <a:ext cx="1209675" cy="2343150"/>
          </a:xfrm>
          <a:prstGeom prst="rect">
            <a:avLst/>
          </a:prstGeom>
        </p:spPr>
      </p:pic>
      <p:pic>
        <p:nvPicPr>
          <p:cNvPr id="4" name="Picture 3"/>
          <p:cNvPicPr>
            <a:picLocks noChangeAspect="1"/>
          </p:cNvPicPr>
          <p:nvPr/>
        </p:nvPicPr>
        <p:blipFill>
          <a:blip r:embed="rId4"/>
          <a:stretch>
            <a:fillRect/>
          </a:stretch>
        </p:blipFill>
        <p:spPr>
          <a:xfrm>
            <a:off x="4092575" y="1309479"/>
            <a:ext cx="1609725" cy="2505075"/>
          </a:xfrm>
          <a:prstGeom prst="rect">
            <a:avLst/>
          </a:prstGeom>
        </p:spPr>
      </p:pic>
      <p:sp>
        <p:nvSpPr>
          <p:cNvPr id="30" name="Right Arrow 29"/>
          <p:cNvSpPr/>
          <p:nvPr/>
        </p:nvSpPr>
        <p:spPr>
          <a:xfrm>
            <a:off x="5125416" y="5961388"/>
            <a:ext cx="2042910" cy="3836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ight Arrow 30"/>
          <p:cNvSpPr/>
          <p:nvPr/>
        </p:nvSpPr>
        <p:spPr>
          <a:xfrm rot="13685043">
            <a:off x="6018030" y="3571913"/>
            <a:ext cx="1561769" cy="21184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ight Arrow 31"/>
          <p:cNvSpPr/>
          <p:nvPr/>
        </p:nvSpPr>
        <p:spPr>
          <a:xfrm>
            <a:off x="7356171" y="5227054"/>
            <a:ext cx="1317449" cy="17025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7180200" y="3965400"/>
              <a:ext cx="1969920" cy="1985400"/>
            </p14:xfrm>
          </p:contentPart>
        </mc:Choice>
        <mc:Fallback xmlns="">
          <p:pic>
            <p:nvPicPr>
              <p:cNvPr id="2" name="Ink 1"/>
              <p:cNvPicPr/>
              <p:nvPr/>
            </p:nvPicPr>
            <p:blipFill>
              <a:blip r:embed="rId6"/>
              <a:stretch>
                <a:fillRect/>
              </a:stretch>
            </p:blipFill>
            <p:spPr>
              <a:xfrm>
                <a:off x="7171200" y="3957480"/>
                <a:ext cx="1991160" cy="2006280"/>
              </a:xfrm>
              <a:prstGeom prst="rect">
                <a:avLst/>
              </a:prstGeom>
            </p:spPr>
          </p:pic>
        </mc:Fallback>
      </mc:AlternateContent>
    </p:spTree>
    <p:extLst>
      <p:ext uri="{BB962C8B-B14F-4D97-AF65-F5344CB8AC3E}">
        <p14:creationId xmlns:p14="http://schemas.microsoft.com/office/powerpoint/2010/main" val="3672530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5"/>
                                        </p:tgtEl>
                                        <p:attrNameLst>
                                          <p:attrName>style.visibility</p:attrName>
                                        </p:attrNameLst>
                                      </p:cBhvr>
                                      <p:to>
                                        <p:strVal val="visible"/>
                                      </p:to>
                                    </p:set>
                                    <p:anim calcmode="lin" valueType="num">
                                      <p:cBhvr additive="base">
                                        <p:cTn id="7" dur="500" fill="hold"/>
                                        <p:tgtEl>
                                          <p:spTgt spid="281605"/>
                                        </p:tgtEl>
                                        <p:attrNameLst>
                                          <p:attrName>ppt_x</p:attrName>
                                        </p:attrNameLst>
                                      </p:cBhvr>
                                      <p:tavLst>
                                        <p:tav tm="0">
                                          <p:val>
                                            <p:strVal val="0-#ppt_w/2"/>
                                          </p:val>
                                        </p:tav>
                                        <p:tav tm="100000">
                                          <p:val>
                                            <p:strVal val="#ppt_x"/>
                                          </p:val>
                                        </p:tav>
                                      </p:tavLst>
                                    </p:anim>
                                    <p:anim calcmode="lin" valueType="num">
                                      <p:cBhvr additive="base">
                                        <p:cTn id="8" dur="500" fill="hold"/>
                                        <p:tgtEl>
                                          <p:spTgt spid="2816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7"/>
                                        </p:tgtEl>
                                        <p:attrNameLst>
                                          <p:attrName>style.visibility</p:attrName>
                                        </p:attrNameLst>
                                      </p:cBhvr>
                                      <p:to>
                                        <p:strVal val="visible"/>
                                      </p:to>
                                    </p:set>
                                    <p:anim calcmode="lin" valueType="num">
                                      <p:cBhvr additive="base">
                                        <p:cTn id="19" dur="500" fill="hold"/>
                                        <p:tgtEl>
                                          <p:spTgt spid="281607"/>
                                        </p:tgtEl>
                                        <p:attrNameLst>
                                          <p:attrName>ppt_x</p:attrName>
                                        </p:attrNameLst>
                                      </p:cBhvr>
                                      <p:tavLst>
                                        <p:tav tm="0">
                                          <p:val>
                                            <p:strVal val="0-#ppt_w/2"/>
                                          </p:val>
                                        </p:tav>
                                        <p:tav tm="100000">
                                          <p:val>
                                            <p:strVal val="#ppt_x"/>
                                          </p:val>
                                        </p:tav>
                                      </p:tavLst>
                                    </p:anim>
                                    <p:anim calcmode="lin" valueType="num">
                                      <p:cBhvr additive="base">
                                        <p:cTn id="20" dur="500" fill="hold"/>
                                        <p:tgtEl>
                                          <p:spTgt spid="2816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8"/>
                                        </p:tgtEl>
                                        <p:attrNameLst>
                                          <p:attrName>style.visibility</p:attrName>
                                        </p:attrNameLst>
                                      </p:cBhvr>
                                      <p:to>
                                        <p:strVal val="visible"/>
                                      </p:to>
                                    </p:set>
                                    <p:anim calcmode="lin" valueType="num">
                                      <p:cBhvr additive="base">
                                        <p:cTn id="31" dur="500" fill="hold"/>
                                        <p:tgtEl>
                                          <p:spTgt spid="281608"/>
                                        </p:tgtEl>
                                        <p:attrNameLst>
                                          <p:attrName>ppt_x</p:attrName>
                                        </p:attrNameLst>
                                      </p:cBhvr>
                                      <p:tavLst>
                                        <p:tav tm="0">
                                          <p:val>
                                            <p:strVal val="0-#ppt_w/2"/>
                                          </p:val>
                                        </p:tav>
                                        <p:tav tm="100000">
                                          <p:val>
                                            <p:strVal val="#ppt_x"/>
                                          </p:val>
                                        </p:tav>
                                      </p:tavLst>
                                    </p:anim>
                                    <p:anim calcmode="lin" valueType="num">
                                      <p:cBhvr additive="base">
                                        <p:cTn id="32" dur="500" fill="hold"/>
                                        <p:tgtEl>
                                          <p:spTgt spid="2816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9"/>
                                        </p:tgtEl>
                                        <p:attrNameLst>
                                          <p:attrName>style.visibility</p:attrName>
                                        </p:attrNameLst>
                                      </p:cBhvr>
                                      <p:to>
                                        <p:strVal val="visible"/>
                                      </p:to>
                                    </p:set>
                                    <p:anim calcmode="lin" valueType="num">
                                      <p:cBhvr additive="base">
                                        <p:cTn id="43" dur="500" fill="hold"/>
                                        <p:tgtEl>
                                          <p:spTgt spid="281609"/>
                                        </p:tgtEl>
                                        <p:attrNameLst>
                                          <p:attrName>ppt_x</p:attrName>
                                        </p:attrNameLst>
                                      </p:cBhvr>
                                      <p:tavLst>
                                        <p:tav tm="0">
                                          <p:val>
                                            <p:strVal val="0-#ppt_w/2"/>
                                          </p:val>
                                        </p:tav>
                                        <p:tav tm="100000">
                                          <p:val>
                                            <p:strVal val="#ppt_x"/>
                                          </p:val>
                                        </p:tav>
                                      </p:tavLst>
                                    </p:anim>
                                    <p:anim calcmode="lin" valueType="num">
                                      <p:cBhvr additive="base">
                                        <p:cTn id="44" dur="500" fill="hold"/>
                                        <p:tgtEl>
                                          <p:spTgt spid="28160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autoUpdateAnimBg="0"/>
      <p:bldP spid="281607" grpId="0" autoUpdateAnimBg="0"/>
      <p:bldP spid="281608" grpId="0" autoUpdateAnimBg="0"/>
      <p:bldP spid="281609" grpId="0" autoUpdateAnimBg="0"/>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4" descr="D%20ta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bright="-40000" contrast="90000"/>
                    </a14:imgEffect>
                  </a14:imgLayer>
                </a14:imgProps>
              </a:ext>
              <a:ext uri="{28A0092B-C50C-407E-A947-70E740481C1C}">
                <a14:useLocalDpi xmlns:a14="http://schemas.microsoft.com/office/drawing/2010/main" val="0"/>
              </a:ext>
            </a:extLst>
          </a:blip>
          <a:srcRect/>
          <a:stretch>
            <a:fillRect/>
          </a:stretch>
        </p:blipFill>
        <p:spPr bwMode="auto">
          <a:xfrm>
            <a:off x="2590800" y="1763142"/>
            <a:ext cx="40444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377" name="Line 9"/>
          <p:cNvSpPr>
            <a:spLocks noChangeShapeType="1"/>
          </p:cNvSpPr>
          <p:nvPr/>
        </p:nvSpPr>
        <p:spPr bwMode="auto">
          <a:xfrm>
            <a:off x="1739702" y="5329315"/>
            <a:ext cx="1828800" cy="0"/>
          </a:xfrm>
          <a:prstGeom prst="line">
            <a:avLst/>
          </a:prstGeom>
          <a:noFill/>
          <a:ln w="508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IN"/>
          </a:p>
        </p:txBody>
      </p:sp>
      <p:sp>
        <p:nvSpPr>
          <p:cNvPr id="570378" name="Text Box 10"/>
          <p:cNvSpPr txBox="1">
            <a:spLocks noChangeArrowheads="1"/>
          </p:cNvSpPr>
          <p:nvPr/>
        </p:nvSpPr>
        <p:spPr bwMode="auto">
          <a:xfrm>
            <a:off x="2257227" y="4557790"/>
            <a:ext cx="641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dirty="0" err="1"/>
              <a:t>V</a:t>
            </a:r>
            <a:r>
              <a:rPr lang="en-US" altLang="en-US" i="1" baseline="-25000" dirty="0" err="1"/>
              <a:t>jet</a:t>
            </a:r>
            <a:endParaRPr lang="en-US" altLang="en-US" i="1" dirty="0"/>
          </a:p>
        </p:txBody>
      </p:sp>
      <p:grpSp>
        <p:nvGrpSpPr>
          <p:cNvPr id="19" name="Group 18"/>
          <p:cNvGrpSpPr>
            <a:grpSpLocks/>
          </p:cNvGrpSpPr>
          <p:nvPr/>
        </p:nvGrpSpPr>
        <p:grpSpPr bwMode="auto">
          <a:xfrm>
            <a:off x="0" y="-26988"/>
            <a:ext cx="9144000" cy="6858001"/>
            <a:chOff x="0" y="0"/>
            <a:chExt cx="9144000" cy="6858000"/>
          </a:xfrm>
        </p:grpSpPr>
        <p:grpSp>
          <p:nvGrpSpPr>
            <p:cNvPr id="20" name="Group 19"/>
            <p:cNvGrpSpPr>
              <a:grpSpLocks/>
            </p:cNvGrpSpPr>
            <p:nvPr/>
          </p:nvGrpSpPr>
          <p:grpSpPr bwMode="auto">
            <a:xfrm>
              <a:off x="0" y="0"/>
              <a:ext cx="9144000" cy="6858000"/>
              <a:chOff x="0" y="0"/>
              <a:chExt cx="9144000" cy="6858000"/>
            </a:xfrm>
          </p:grpSpPr>
          <p:grpSp>
            <p:nvGrpSpPr>
              <p:cNvPr id="22" name="Group 8"/>
              <p:cNvGrpSpPr>
                <a:grpSpLocks/>
              </p:cNvGrpSpPr>
              <p:nvPr/>
            </p:nvGrpSpPr>
            <p:grpSpPr bwMode="auto">
              <a:xfrm>
                <a:off x="0" y="0"/>
                <a:ext cx="9144000" cy="6858000"/>
                <a:chOff x="0" y="0"/>
                <a:chExt cx="5760" cy="4320"/>
              </a:xfrm>
            </p:grpSpPr>
            <p:grpSp>
              <p:nvGrpSpPr>
                <p:cNvPr id="24" name="Group 9"/>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5" name="Group 12"/>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6" name="Group 2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3"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42" descr="A picture containing shap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a:xfrm>
            <a:off x="276830" y="274463"/>
            <a:ext cx="7886700" cy="674685"/>
          </a:xfrm>
        </p:spPr>
        <p:txBody>
          <a:bodyPr>
            <a:normAutofit/>
          </a:bodyPr>
          <a:lstStyle/>
          <a:p>
            <a:r>
              <a:rPr lang="en-US" sz="2800" dirty="0" smtClean="0"/>
              <a:t>Transient Kinetics of the Blade-Jet Interactions</a:t>
            </a:r>
            <a:endParaRPr lang="en-IN" sz="2800" dirty="0"/>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320306">
            <a:off x="3022027" y="2548171"/>
            <a:ext cx="5534819" cy="221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496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70377"/>
                                        </p:tgtEl>
                                        <p:attrNameLst>
                                          <p:attrName>style.visibility</p:attrName>
                                        </p:attrNameLst>
                                      </p:cBhvr>
                                      <p:to>
                                        <p:strVal val="visible"/>
                                      </p:to>
                                    </p:set>
                                    <p:animEffect transition="in" filter="dissolve">
                                      <p:cBhvr>
                                        <p:cTn id="13" dur="500"/>
                                        <p:tgtEl>
                                          <p:spTgt spid="57037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70378"/>
                                        </p:tgtEl>
                                        <p:attrNameLst>
                                          <p:attrName>style.visibility</p:attrName>
                                        </p:attrNameLst>
                                      </p:cBhvr>
                                      <p:to>
                                        <p:strVal val="visible"/>
                                      </p:to>
                                    </p:set>
                                    <p:animEffect transition="in" filter="dissolve">
                                      <p:cBhvr>
                                        <p:cTn id="16" dur="500"/>
                                        <p:tgtEl>
                                          <p:spTgt spid="57037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348" name="Object 2"/>
          <p:cNvGraphicFramePr>
            <a:graphicFrameLocks noChangeAspect="1"/>
          </p:cNvGraphicFramePr>
          <p:nvPr>
            <p:extLst>
              <p:ext uri="{D42A27DB-BD31-4B8C-83A1-F6EECF244321}">
                <p14:modId xmlns:p14="http://schemas.microsoft.com/office/powerpoint/2010/main" val="2394430905"/>
              </p:ext>
            </p:extLst>
          </p:nvPr>
        </p:nvGraphicFramePr>
        <p:xfrm>
          <a:off x="381000" y="1371600"/>
          <a:ext cx="4419600" cy="2089150"/>
        </p:xfrm>
        <a:graphic>
          <a:graphicData uri="http://schemas.openxmlformats.org/presentationml/2006/ole">
            <mc:AlternateContent xmlns:mc="http://schemas.openxmlformats.org/markup-compatibility/2006">
              <mc:Choice xmlns:v="urn:schemas-microsoft-com:vml" Requires="v">
                <p:oleObj spid="_x0000_s46130" name="Bitmap Image" r:id="rId3" imgW="3323810" imgH="1571844" progId="Paint.Picture">
                  <p:embed/>
                </p:oleObj>
              </mc:Choice>
              <mc:Fallback>
                <p:oleObj name="Bitmap Image" r:id="rId3" imgW="3323810" imgH="1571844" progId="Paint.Picture">
                  <p:embed/>
                  <p:pic>
                    <p:nvPicPr>
                      <p:cNvPr id="56934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4419600" cy="208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47" name="Text Box 3"/>
          <p:cNvSpPr txBox="1">
            <a:spLocks noChangeArrowheads="1"/>
          </p:cNvSpPr>
          <p:nvPr/>
        </p:nvSpPr>
        <p:spPr bwMode="auto">
          <a:xfrm>
            <a:off x="2362200" y="1281331"/>
            <a:ext cx="1081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dirty="0" err="1">
                <a:latin typeface="Symbol" panose="05050102010706020507" pitchFamily="18" charset="2"/>
              </a:rPr>
              <a:t>Dq</a:t>
            </a:r>
            <a:r>
              <a:rPr lang="en-US" altLang="en-US" i="1" dirty="0">
                <a:latin typeface="Symbol" panose="05050102010706020507" pitchFamily="18" charset="2"/>
              </a:rPr>
              <a:t>=5</a:t>
            </a:r>
            <a:r>
              <a:rPr lang="en-US" altLang="en-US" i="1" baseline="30000" dirty="0">
                <a:latin typeface="Symbol" panose="05050102010706020507" pitchFamily="18" charset="2"/>
              </a:rPr>
              <a:t>0</a:t>
            </a:r>
            <a:endParaRPr lang="en-US" altLang="en-US" i="1" dirty="0">
              <a:latin typeface="Symbol" panose="05050102010706020507" pitchFamily="18" charset="2"/>
            </a:endParaRPr>
          </a:p>
        </p:txBody>
      </p:sp>
      <p:graphicFrame>
        <p:nvGraphicFramePr>
          <p:cNvPr id="569349" name="Object 3"/>
          <p:cNvGraphicFramePr>
            <a:graphicFrameLocks noChangeAspect="1"/>
          </p:cNvGraphicFramePr>
          <p:nvPr/>
        </p:nvGraphicFramePr>
        <p:xfrm>
          <a:off x="0" y="4191000"/>
          <a:ext cx="5029200" cy="2344738"/>
        </p:xfrm>
        <a:graphic>
          <a:graphicData uri="http://schemas.openxmlformats.org/presentationml/2006/ole">
            <mc:AlternateContent xmlns:mc="http://schemas.openxmlformats.org/markup-compatibility/2006">
              <mc:Choice xmlns:v="urn:schemas-microsoft-com:vml" Requires="v">
                <p:oleObj spid="_x0000_s46131" name="Bitmap Image" r:id="rId5" imgW="3371429" imgH="1571844" progId="Paint.Picture">
                  <p:embed/>
                </p:oleObj>
              </mc:Choice>
              <mc:Fallback>
                <p:oleObj name="Bitmap Image" r:id="rId5" imgW="3371429" imgH="1571844" progId="Paint.Picture">
                  <p:embed/>
                  <p:pic>
                    <p:nvPicPr>
                      <p:cNvPr id="56934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91000"/>
                        <a:ext cx="5029200" cy="2344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50" name="Text Box 6"/>
          <p:cNvSpPr txBox="1">
            <a:spLocks noChangeArrowheads="1"/>
          </p:cNvSpPr>
          <p:nvPr/>
        </p:nvSpPr>
        <p:spPr bwMode="auto">
          <a:xfrm>
            <a:off x="2223869" y="4169897"/>
            <a:ext cx="1258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latin typeface="Symbol" panose="05050102010706020507" pitchFamily="18" charset="2"/>
              </a:rPr>
              <a:t>Dq=15</a:t>
            </a:r>
            <a:r>
              <a:rPr lang="en-US" altLang="en-US" i="1" baseline="30000">
                <a:latin typeface="Symbol" panose="05050102010706020507" pitchFamily="18" charset="2"/>
              </a:rPr>
              <a:t>0</a:t>
            </a:r>
            <a:endParaRPr lang="en-US" altLang="en-US" i="1">
              <a:latin typeface="Symbol" panose="05050102010706020507" pitchFamily="18" charset="2"/>
            </a:endParaRPr>
          </a:p>
        </p:txBody>
      </p:sp>
      <p:graphicFrame>
        <p:nvGraphicFramePr>
          <p:cNvPr id="569351" name="Object 4"/>
          <p:cNvGraphicFramePr>
            <a:graphicFrameLocks noChangeAspect="1"/>
          </p:cNvGraphicFramePr>
          <p:nvPr/>
        </p:nvGraphicFramePr>
        <p:xfrm>
          <a:off x="4953000" y="1295400"/>
          <a:ext cx="4191000" cy="2108200"/>
        </p:xfrm>
        <a:graphic>
          <a:graphicData uri="http://schemas.openxmlformats.org/presentationml/2006/ole">
            <mc:AlternateContent xmlns:mc="http://schemas.openxmlformats.org/markup-compatibility/2006">
              <mc:Choice xmlns:v="urn:schemas-microsoft-com:vml" Requires="v">
                <p:oleObj spid="_x0000_s46132" name="Bitmap Image" r:id="rId7" imgW="3296110" imgH="1657581" progId="Paint.Picture">
                  <p:embed/>
                </p:oleObj>
              </mc:Choice>
              <mc:Fallback>
                <p:oleObj name="Bitmap Image" r:id="rId7" imgW="3296110" imgH="1657581" progId="Paint.Picture">
                  <p:embed/>
                  <p:pic>
                    <p:nvPicPr>
                      <p:cNvPr id="56935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295400"/>
                        <a:ext cx="4191000" cy="210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52" name="Text Box 8"/>
          <p:cNvSpPr txBox="1">
            <a:spLocks noChangeArrowheads="1"/>
          </p:cNvSpPr>
          <p:nvPr/>
        </p:nvSpPr>
        <p:spPr bwMode="auto">
          <a:xfrm>
            <a:off x="6858000" y="1350497"/>
            <a:ext cx="1258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dirty="0" err="1">
                <a:latin typeface="Symbol" panose="05050102010706020507" pitchFamily="18" charset="2"/>
              </a:rPr>
              <a:t>Dq</a:t>
            </a:r>
            <a:r>
              <a:rPr lang="en-US" altLang="en-US" i="1" dirty="0">
                <a:latin typeface="Symbol" panose="05050102010706020507" pitchFamily="18" charset="2"/>
              </a:rPr>
              <a:t>=25</a:t>
            </a:r>
            <a:r>
              <a:rPr lang="en-US" altLang="en-US" i="1" baseline="30000" dirty="0">
                <a:latin typeface="Symbol" panose="05050102010706020507" pitchFamily="18" charset="2"/>
              </a:rPr>
              <a:t>0</a:t>
            </a:r>
            <a:endParaRPr lang="en-US" altLang="en-US" i="1" dirty="0">
              <a:latin typeface="Symbol" panose="05050102010706020507" pitchFamily="18" charset="2"/>
            </a:endParaRPr>
          </a:p>
        </p:txBody>
      </p:sp>
      <p:graphicFrame>
        <p:nvGraphicFramePr>
          <p:cNvPr id="569353" name="Object 5"/>
          <p:cNvGraphicFramePr>
            <a:graphicFrameLocks noChangeAspect="1"/>
          </p:cNvGraphicFramePr>
          <p:nvPr/>
        </p:nvGraphicFramePr>
        <p:xfrm>
          <a:off x="4800600" y="4032250"/>
          <a:ext cx="4343400" cy="2355850"/>
        </p:xfrm>
        <a:graphic>
          <a:graphicData uri="http://schemas.openxmlformats.org/presentationml/2006/ole">
            <mc:AlternateContent xmlns:mc="http://schemas.openxmlformats.org/markup-compatibility/2006">
              <mc:Choice xmlns:v="urn:schemas-microsoft-com:vml" Requires="v">
                <p:oleObj spid="_x0000_s46133" name="Bitmap Image" r:id="rId9" imgW="3266667" imgH="1771429" progId="Paint.Picture">
                  <p:embed/>
                </p:oleObj>
              </mc:Choice>
              <mc:Fallback>
                <p:oleObj name="Bitmap Image" r:id="rId9" imgW="3266667" imgH="1771429" progId="Paint.Picture">
                  <p:embed/>
                  <p:pic>
                    <p:nvPicPr>
                      <p:cNvPr id="56935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032250"/>
                        <a:ext cx="4343400" cy="2355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54" name="Text Box 10"/>
          <p:cNvSpPr txBox="1">
            <a:spLocks noChangeArrowheads="1"/>
          </p:cNvSpPr>
          <p:nvPr/>
        </p:nvSpPr>
        <p:spPr bwMode="auto">
          <a:xfrm>
            <a:off x="6433627" y="3870958"/>
            <a:ext cx="1258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dirty="0" err="1">
                <a:latin typeface="Symbol" panose="05050102010706020507" pitchFamily="18" charset="2"/>
              </a:rPr>
              <a:t>Dq</a:t>
            </a:r>
            <a:r>
              <a:rPr lang="en-US" altLang="en-US" i="1" dirty="0">
                <a:latin typeface="Symbol" panose="05050102010706020507" pitchFamily="18" charset="2"/>
              </a:rPr>
              <a:t>=35</a:t>
            </a:r>
            <a:r>
              <a:rPr lang="en-US" altLang="en-US" i="1" baseline="30000" dirty="0">
                <a:latin typeface="Symbol" panose="05050102010706020507" pitchFamily="18" charset="2"/>
              </a:rPr>
              <a:t>0</a:t>
            </a:r>
            <a:endParaRPr lang="en-US" altLang="en-US" i="1" dirty="0">
              <a:latin typeface="Symbol" panose="05050102010706020507" pitchFamily="18" charset="2"/>
            </a:endParaRPr>
          </a:p>
        </p:txBody>
      </p:sp>
      <p:grpSp>
        <p:nvGrpSpPr>
          <p:cNvPr id="2" name="Group 23"/>
          <p:cNvGrpSpPr>
            <a:grpSpLocks/>
          </p:cNvGrpSpPr>
          <p:nvPr/>
        </p:nvGrpSpPr>
        <p:grpSpPr bwMode="auto">
          <a:xfrm>
            <a:off x="0" y="2514600"/>
            <a:ext cx="4633913" cy="1281113"/>
            <a:chOff x="0" y="1584"/>
            <a:chExt cx="2919" cy="807"/>
          </a:xfrm>
        </p:grpSpPr>
        <p:sp>
          <p:nvSpPr>
            <p:cNvPr id="3095" name="Line 11"/>
            <p:cNvSpPr>
              <a:spLocks noChangeShapeType="1"/>
            </p:cNvSpPr>
            <p:nvPr/>
          </p:nvSpPr>
          <p:spPr bwMode="auto">
            <a:xfrm>
              <a:off x="0" y="1968"/>
              <a:ext cx="23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3096" name="Line 12"/>
            <p:cNvSpPr>
              <a:spLocks noChangeShapeType="1"/>
            </p:cNvSpPr>
            <p:nvPr/>
          </p:nvSpPr>
          <p:spPr bwMode="auto">
            <a:xfrm>
              <a:off x="336" y="1584"/>
              <a:ext cx="1968" cy="62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3097" name="Text Box 13"/>
            <p:cNvSpPr txBox="1">
              <a:spLocks noChangeArrowheads="1"/>
            </p:cNvSpPr>
            <p:nvPr/>
          </p:nvSpPr>
          <p:spPr bwMode="auto">
            <a:xfrm>
              <a:off x="1920" y="1584"/>
              <a:ext cx="4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t>V</a:t>
              </a:r>
              <a:r>
                <a:rPr lang="en-US" altLang="en-US" i="1" baseline="-25000"/>
                <a:t>jet</a:t>
              </a:r>
              <a:endParaRPr lang="en-US" altLang="en-US" i="1"/>
            </a:p>
          </p:txBody>
        </p:sp>
        <p:sp>
          <p:nvSpPr>
            <p:cNvPr id="3098" name="Text Box 14"/>
            <p:cNvSpPr txBox="1">
              <a:spLocks noChangeArrowheads="1"/>
            </p:cNvSpPr>
            <p:nvPr/>
          </p:nvSpPr>
          <p:spPr bwMode="auto">
            <a:xfrm>
              <a:off x="2304" y="2064"/>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t>U</a:t>
              </a:r>
              <a:r>
                <a:rPr lang="en-US" altLang="en-US" i="1" baseline="-25000"/>
                <a:t>blade</a:t>
              </a:r>
              <a:endParaRPr lang="en-US" altLang="en-US" i="1"/>
            </a:p>
          </p:txBody>
        </p:sp>
      </p:grpSp>
      <p:grpSp>
        <p:nvGrpSpPr>
          <p:cNvPr id="3" name="Group 24"/>
          <p:cNvGrpSpPr>
            <a:grpSpLocks/>
          </p:cNvGrpSpPr>
          <p:nvPr/>
        </p:nvGrpSpPr>
        <p:grpSpPr bwMode="auto">
          <a:xfrm>
            <a:off x="-152400" y="5257800"/>
            <a:ext cx="4252913" cy="1433513"/>
            <a:chOff x="-96" y="3312"/>
            <a:chExt cx="2679" cy="903"/>
          </a:xfrm>
        </p:grpSpPr>
        <p:sp>
          <p:nvSpPr>
            <p:cNvPr id="3091" name="Line 15"/>
            <p:cNvSpPr>
              <a:spLocks noChangeShapeType="1"/>
            </p:cNvSpPr>
            <p:nvPr/>
          </p:nvSpPr>
          <p:spPr bwMode="auto">
            <a:xfrm>
              <a:off x="-96" y="3696"/>
              <a:ext cx="20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3092" name="Line 16"/>
            <p:cNvSpPr>
              <a:spLocks noChangeShapeType="1"/>
            </p:cNvSpPr>
            <p:nvPr/>
          </p:nvSpPr>
          <p:spPr bwMode="auto">
            <a:xfrm>
              <a:off x="144" y="3408"/>
              <a:ext cx="1920"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3093" name="Text Box 17"/>
            <p:cNvSpPr txBox="1">
              <a:spLocks noChangeArrowheads="1"/>
            </p:cNvSpPr>
            <p:nvPr/>
          </p:nvSpPr>
          <p:spPr bwMode="auto">
            <a:xfrm>
              <a:off x="1824" y="3312"/>
              <a:ext cx="4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t>V</a:t>
              </a:r>
              <a:r>
                <a:rPr lang="en-US" altLang="en-US" i="1" baseline="-25000"/>
                <a:t>jet</a:t>
              </a:r>
              <a:endParaRPr lang="en-US" altLang="en-US" i="1"/>
            </a:p>
          </p:txBody>
        </p:sp>
        <p:sp>
          <p:nvSpPr>
            <p:cNvPr id="3094" name="Text Box 18"/>
            <p:cNvSpPr txBox="1">
              <a:spLocks noChangeArrowheads="1"/>
            </p:cNvSpPr>
            <p:nvPr/>
          </p:nvSpPr>
          <p:spPr bwMode="auto">
            <a:xfrm>
              <a:off x="1968" y="3888"/>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t>U</a:t>
              </a:r>
              <a:r>
                <a:rPr lang="en-US" altLang="en-US" i="1" baseline="-25000"/>
                <a:t>blade</a:t>
              </a:r>
              <a:endParaRPr lang="en-US" altLang="en-US" i="1"/>
            </a:p>
          </p:txBody>
        </p:sp>
      </p:grpSp>
      <p:grpSp>
        <p:nvGrpSpPr>
          <p:cNvPr id="4" name="Group 25"/>
          <p:cNvGrpSpPr>
            <a:grpSpLocks/>
          </p:cNvGrpSpPr>
          <p:nvPr/>
        </p:nvGrpSpPr>
        <p:grpSpPr bwMode="auto">
          <a:xfrm>
            <a:off x="3962400" y="2047875"/>
            <a:ext cx="5502275" cy="1366838"/>
            <a:chOff x="2496" y="1290"/>
            <a:chExt cx="3466" cy="861"/>
          </a:xfrm>
        </p:grpSpPr>
        <p:sp>
          <p:nvSpPr>
            <p:cNvPr id="3087" name="Line 19"/>
            <p:cNvSpPr>
              <a:spLocks noChangeShapeType="1"/>
            </p:cNvSpPr>
            <p:nvPr/>
          </p:nvSpPr>
          <p:spPr bwMode="auto">
            <a:xfrm>
              <a:off x="2496" y="1632"/>
              <a:ext cx="302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IN"/>
            </a:p>
          </p:txBody>
        </p:sp>
        <p:sp>
          <p:nvSpPr>
            <p:cNvPr id="3088" name="Line 20"/>
            <p:cNvSpPr>
              <a:spLocks noChangeShapeType="1"/>
            </p:cNvSpPr>
            <p:nvPr/>
          </p:nvSpPr>
          <p:spPr bwMode="auto">
            <a:xfrm>
              <a:off x="2832" y="1488"/>
              <a:ext cx="2496"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3089" name="Text Box 21"/>
            <p:cNvSpPr txBox="1">
              <a:spLocks noChangeArrowheads="1"/>
            </p:cNvSpPr>
            <p:nvPr/>
          </p:nvSpPr>
          <p:spPr bwMode="auto">
            <a:xfrm>
              <a:off x="5558" y="1290"/>
              <a:ext cx="4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t>V</a:t>
              </a:r>
              <a:r>
                <a:rPr lang="en-US" altLang="en-US" i="1" baseline="-25000"/>
                <a:t>jet</a:t>
              </a:r>
              <a:endParaRPr lang="en-US" altLang="en-US" i="1"/>
            </a:p>
          </p:txBody>
        </p:sp>
        <p:sp>
          <p:nvSpPr>
            <p:cNvPr id="3090" name="Text Box 22"/>
            <p:cNvSpPr txBox="1">
              <a:spLocks noChangeArrowheads="1"/>
            </p:cNvSpPr>
            <p:nvPr/>
          </p:nvSpPr>
          <p:spPr bwMode="auto">
            <a:xfrm>
              <a:off x="5040" y="1824"/>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i="1"/>
                <a:t>U</a:t>
              </a:r>
              <a:r>
                <a:rPr lang="en-US" altLang="en-US" i="1" baseline="-25000"/>
                <a:t>blade</a:t>
              </a:r>
              <a:endParaRPr lang="en-US" altLang="en-US" i="1"/>
            </a:p>
          </p:txBody>
        </p:sp>
      </p:grpSp>
      <p:grpSp>
        <p:nvGrpSpPr>
          <p:cNvPr id="27" name="Group 26"/>
          <p:cNvGrpSpPr>
            <a:grpSpLocks/>
          </p:cNvGrpSpPr>
          <p:nvPr/>
        </p:nvGrpSpPr>
        <p:grpSpPr bwMode="auto">
          <a:xfrm>
            <a:off x="0" y="-26988"/>
            <a:ext cx="9144000" cy="6858001"/>
            <a:chOff x="0" y="0"/>
            <a:chExt cx="9144000" cy="6858000"/>
          </a:xfrm>
        </p:grpSpPr>
        <p:grpSp>
          <p:nvGrpSpPr>
            <p:cNvPr id="28" name="Group 27"/>
            <p:cNvGrpSpPr>
              <a:grpSpLocks/>
            </p:cNvGrpSpPr>
            <p:nvPr/>
          </p:nvGrpSpPr>
          <p:grpSpPr bwMode="auto">
            <a:xfrm>
              <a:off x="0" y="0"/>
              <a:ext cx="9144000" cy="6858000"/>
              <a:chOff x="0" y="0"/>
              <a:chExt cx="9144000" cy="6858000"/>
            </a:xfrm>
          </p:grpSpPr>
          <p:grpSp>
            <p:nvGrpSpPr>
              <p:cNvPr id="30" name="Group 8"/>
              <p:cNvGrpSpPr>
                <a:grpSpLocks/>
              </p:cNvGrpSpPr>
              <p:nvPr/>
            </p:nvGrpSpPr>
            <p:grpSpPr bwMode="auto">
              <a:xfrm>
                <a:off x="0" y="0"/>
                <a:ext cx="9144000" cy="6858000"/>
                <a:chOff x="0" y="0"/>
                <a:chExt cx="5760" cy="4320"/>
              </a:xfrm>
            </p:grpSpPr>
            <p:grpSp>
              <p:nvGrpSpPr>
                <p:cNvPr id="32" name="Group 9"/>
                <p:cNvGrpSpPr>
                  <a:grpSpLocks/>
                </p:cNvGrpSpPr>
                <p:nvPr/>
              </p:nvGrpSpPr>
              <p:grpSpPr bwMode="auto">
                <a:xfrm>
                  <a:off x="0" y="0"/>
                  <a:ext cx="192" cy="4320"/>
                  <a:chOff x="0" y="-48"/>
                  <a:chExt cx="144" cy="4368"/>
                </a:xfrm>
              </p:grpSpPr>
              <p:sp>
                <p:nvSpPr>
                  <p:cNvPr id="4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3" name="Group 12"/>
                <p:cNvGrpSpPr>
                  <a:grpSpLocks/>
                </p:cNvGrpSpPr>
                <p:nvPr/>
              </p:nvGrpSpPr>
              <p:grpSpPr bwMode="auto">
                <a:xfrm>
                  <a:off x="5674" y="24"/>
                  <a:ext cx="86" cy="4296"/>
                  <a:chOff x="5616" y="-48"/>
                  <a:chExt cx="144" cy="4368"/>
                </a:xfrm>
              </p:grpSpPr>
              <p:sp>
                <p:nvSpPr>
                  <p:cNvPr id="4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4" name="Group 33"/>
                <p:cNvGrpSpPr>
                  <a:grpSpLocks/>
                </p:cNvGrpSpPr>
                <p:nvPr/>
              </p:nvGrpSpPr>
              <p:grpSpPr bwMode="auto">
                <a:xfrm>
                  <a:off x="144" y="0"/>
                  <a:ext cx="5616" cy="144"/>
                  <a:chOff x="96" y="-48"/>
                  <a:chExt cx="5520" cy="144"/>
                </a:xfrm>
              </p:grpSpPr>
              <p:sp>
                <p:nvSpPr>
                  <p:cNvPr id="3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5" name="Group 18"/>
                <p:cNvGrpSpPr>
                  <a:grpSpLocks/>
                </p:cNvGrpSpPr>
                <p:nvPr/>
              </p:nvGrpSpPr>
              <p:grpSpPr bwMode="auto">
                <a:xfrm>
                  <a:off x="144" y="4234"/>
                  <a:ext cx="5616" cy="86"/>
                  <a:chOff x="96" y="4176"/>
                  <a:chExt cx="5520" cy="144"/>
                </a:xfrm>
              </p:grpSpPr>
              <p:sp>
                <p:nvSpPr>
                  <p:cNvPr id="3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3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9" name="Picture 42" descr="A picture containing shape&#10;&#10;Description automatically generat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Rectangle 2"/>
          <p:cNvSpPr>
            <a:spLocks noGrp="1" noChangeArrowheads="1"/>
          </p:cNvSpPr>
          <p:nvPr>
            <p:ph type="title" idx="4294967295"/>
          </p:nvPr>
        </p:nvSpPr>
        <p:spPr>
          <a:xfrm>
            <a:off x="172331" y="349346"/>
            <a:ext cx="7772400" cy="609600"/>
          </a:xfrm>
        </p:spPr>
        <p:txBody>
          <a:bodyPr/>
          <a:lstStyle/>
          <a:p>
            <a:r>
              <a:rPr lang="en-US" altLang="en-US" sz="2800" smtClean="0"/>
              <a:t>Sequence of Jet Bucket Interactions</a:t>
            </a:r>
          </a:p>
        </p:txBody>
      </p:sp>
    </p:spTree>
    <p:extLst>
      <p:ext uri="{BB962C8B-B14F-4D97-AF65-F5344CB8AC3E}">
        <p14:creationId xmlns:p14="http://schemas.microsoft.com/office/powerpoint/2010/main" val="3863195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9348"/>
                                        </p:tgtEl>
                                        <p:attrNameLst>
                                          <p:attrName>style.visibility</p:attrName>
                                        </p:attrNameLst>
                                      </p:cBhvr>
                                      <p:to>
                                        <p:strVal val="visible"/>
                                      </p:to>
                                    </p:set>
                                    <p:animEffect transition="in" filter="dissolve">
                                      <p:cBhvr>
                                        <p:cTn id="7" dur="500"/>
                                        <p:tgtEl>
                                          <p:spTgt spid="5693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9347"/>
                                        </p:tgtEl>
                                        <p:attrNameLst>
                                          <p:attrName>style.visibility</p:attrName>
                                        </p:attrNameLst>
                                      </p:cBhvr>
                                      <p:to>
                                        <p:strVal val="visible"/>
                                      </p:to>
                                    </p:set>
                                    <p:animEffect transition="in" filter="dissolve">
                                      <p:cBhvr>
                                        <p:cTn id="10" dur="500"/>
                                        <p:tgtEl>
                                          <p:spTgt spid="5693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69349"/>
                                        </p:tgtEl>
                                        <p:attrNameLst>
                                          <p:attrName>style.visibility</p:attrName>
                                        </p:attrNameLst>
                                      </p:cBhvr>
                                      <p:to>
                                        <p:strVal val="visible"/>
                                      </p:to>
                                    </p:set>
                                    <p:animEffect transition="in" filter="dissolve">
                                      <p:cBhvr>
                                        <p:cTn id="15" dur="500"/>
                                        <p:tgtEl>
                                          <p:spTgt spid="56934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69350"/>
                                        </p:tgtEl>
                                        <p:attrNameLst>
                                          <p:attrName>style.visibility</p:attrName>
                                        </p:attrNameLst>
                                      </p:cBhvr>
                                      <p:to>
                                        <p:strVal val="visible"/>
                                      </p:to>
                                    </p:set>
                                    <p:animEffect transition="in" filter="dissolve">
                                      <p:cBhvr>
                                        <p:cTn id="18" dur="500"/>
                                        <p:tgtEl>
                                          <p:spTgt spid="5693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569351"/>
                                        </p:tgtEl>
                                        <p:attrNameLst>
                                          <p:attrName>style.visibility</p:attrName>
                                        </p:attrNameLst>
                                      </p:cBhvr>
                                      <p:to>
                                        <p:strVal val="visible"/>
                                      </p:to>
                                    </p:set>
                                    <p:animEffect transition="in" filter="dissolve">
                                      <p:cBhvr>
                                        <p:cTn id="23" dur="500"/>
                                        <p:tgtEl>
                                          <p:spTgt spid="56935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69352"/>
                                        </p:tgtEl>
                                        <p:attrNameLst>
                                          <p:attrName>style.visibility</p:attrName>
                                        </p:attrNameLst>
                                      </p:cBhvr>
                                      <p:to>
                                        <p:strVal val="visible"/>
                                      </p:to>
                                    </p:set>
                                    <p:animEffect transition="in" filter="dissolve">
                                      <p:cBhvr>
                                        <p:cTn id="26" dur="500"/>
                                        <p:tgtEl>
                                          <p:spTgt spid="5693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569353"/>
                                        </p:tgtEl>
                                        <p:attrNameLst>
                                          <p:attrName>style.visibility</p:attrName>
                                        </p:attrNameLst>
                                      </p:cBhvr>
                                      <p:to>
                                        <p:strVal val="visible"/>
                                      </p:to>
                                    </p:set>
                                    <p:animEffect transition="in" filter="dissolve">
                                      <p:cBhvr>
                                        <p:cTn id="31" dur="500"/>
                                        <p:tgtEl>
                                          <p:spTgt spid="56935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69354"/>
                                        </p:tgtEl>
                                        <p:attrNameLst>
                                          <p:attrName>style.visibility</p:attrName>
                                        </p:attrNameLst>
                                      </p:cBhvr>
                                      <p:to>
                                        <p:strVal val="visible"/>
                                      </p:to>
                                    </p:set>
                                    <p:animEffect transition="in" filter="dissolve">
                                      <p:cBhvr>
                                        <p:cTn id="34" dur="500"/>
                                        <p:tgtEl>
                                          <p:spTgt spid="56935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ssolve">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p:bldP spid="569350" grpId="0"/>
      <p:bldP spid="569352" grpId="0"/>
      <p:bldP spid="5693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676400" y="304800"/>
            <a:ext cx="62468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kumimoji="0" lang="en-US" altLang="en-US" sz="2800">
                <a:solidFill>
                  <a:schemeClr val="tx2"/>
                </a:solidFill>
              </a:rPr>
              <a:t>Minimum Number of Buckets</a:t>
            </a:r>
          </a:p>
        </p:txBody>
      </p:sp>
      <p:grpSp>
        <p:nvGrpSpPr>
          <p:cNvPr id="28675" name="Group 3"/>
          <p:cNvGrpSpPr>
            <a:grpSpLocks/>
          </p:cNvGrpSpPr>
          <p:nvPr/>
        </p:nvGrpSpPr>
        <p:grpSpPr bwMode="auto">
          <a:xfrm>
            <a:off x="1509713" y="1992313"/>
            <a:ext cx="6491287" cy="3919537"/>
            <a:chOff x="951" y="1255"/>
            <a:chExt cx="4089" cy="2469"/>
          </a:xfrm>
        </p:grpSpPr>
        <p:sp>
          <p:nvSpPr>
            <p:cNvPr id="28678" name="Oval 4"/>
            <p:cNvSpPr>
              <a:spLocks noChangeArrowheads="1"/>
            </p:cNvSpPr>
            <p:nvPr/>
          </p:nvSpPr>
          <p:spPr bwMode="auto">
            <a:xfrm>
              <a:off x="2185" y="1580"/>
              <a:ext cx="1968" cy="166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8679" name="Oval 5"/>
            <p:cNvSpPr>
              <a:spLocks noChangeArrowheads="1"/>
            </p:cNvSpPr>
            <p:nvPr/>
          </p:nvSpPr>
          <p:spPr bwMode="auto">
            <a:xfrm>
              <a:off x="1954" y="1385"/>
              <a:ext cx="2507" cy="208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8680" name="Line 6"/>
            <p:cNvSpPr>
              <a:spLocks noChangeShapeType="1"/>
            </p:cNvSpPr>
            <p:nvPr/>
          </p:nvSpPr>
          <p:spPr bwMode="auto">
            <a:xfrm>
              <a:off x="1414" y="2427"/>
              <a:ext cx="3626"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28681" name="Line 7"/>
            <p:cNvSpPr>
              <a:spLocks noChangeShapeType="1"/>
            </p:cNvSpPr>
            <p:nvPr/>
          </p:nvSpPr>
          <p:spPr bwMode="auto">
            <a:xfrm>
              <a:off x="3188" y="1255"/>
              <a:ext cx="0" cy="2441"/>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28682" name="Oval 8"/>
            <p:cNvSpPr>
              <a:spLocks noChangeArrowheads="1"/>
            </p:cNvSpPr>
            <p:nvPr/>
          </p:nvSpPr>
          <p:spPr bwMode="auto">
            <a:xfrm>
              <a:off x="2455" y="1776"/>
              <a:ext cx="1466" cy="126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8683" name="Line 9"/>
            <p:cNvSpPr>
              <a:spLocks noChangeShapeType="1"/>
            </p:cNvSpPr>
            <p:nvPr/>
          </p:nvSpPr>
          <p:spPr bwMode="auto">
            <a:xfrm>
              <a:off x="1491" y="3240"/>
              <a:ext cx="3395" cy="0"/>
            </a:xfrm>
            <a:prstGeom prst="line">
              <a:avLst/>
            </a:prstGeom>
            <a:noFill/>
            <a:ln w="9525">
              <a:solidFill>
                <a:schemeClr val="accent2"/>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28684" name="Line 10"/>
            <p:cNvSpPr>
              <a:spLocks noChangeShapeType="1"/>
            </p:cNvSpPr>
            <p:nvPr/>
          </p:nvSpPr>
          <p:spPr bwMode="auto">
            <a:xfrm>
              <a:off x="1491" y="3110"/>
              <a:ext cx="339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685" name="Line 11"/>
            <p:cNvSpPr>
              <a:spLocks noChangeShapeType="1"/>
            </p:cNvSpPr>
            <p:nvPr/>
          </p:nvSpPr>
          <p:spPr bwMode="auto">
            <a:xfrm>
              <a:off x="1491" y="3371"/>
              <a:ext cx="339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686" name="Line 12"/>
            <p:cNvSpPr>
              <a:spLocks noChangeShapeType="1"/>
            </p:cNvSpPr>
            <p:nvPr/>
          </p:nvSpPr>
          <p:spPr bwMode="auto">
            <a:xfrm>
              <a:off x="951" y="3240"/>
              <a:ext cx="501"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87" name="Line 13"/>
            <p:cNvSpPr>
              <a:spLocks noChangeShapeType="1"/>
            </p:cNvSpPr>
            <p:nvPr/>
          </p:nvSpPr>
          <p:spPr bwMode="auto">
            <a:xfrm flipV="1">
              <a:off x="2687" y="2427"/>
              <a:ext cx="501" cy="9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688" name="Line 14"/>
            <p:cNvSpPr>
              <a:spLocks noChangeShapeType="1"/>
            </p:cNvSpPr>
            <p:nvPr/>
          </p:nvSpPr>
          <p:spPr bwMode="auto">
            <a:xfrm flipH="1" flipV="1">
              <a:off x="3188" y="2427"/>
              <a:ext cx="540" cy="9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689" name="Line 15"/>
            <p:cNvSpPr>
              <a:spLocks noChangeShapeType="1"/>
            </p:cNvSpPr>
            <p:nvPr/>
          </p:nvSpPr>
          <p:spPr bwMode="auto">
            <a:xfrm>
              <a:off x="3188" y="2427"/>
              <a:ext cx="309" cy="1009"/>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690" name="Line 16"/>
            <p:cNvSpPr>
              <a:spLocks noChangeShapeType="1"/>
            </p:cNvSpPr>
            <p:nvPr/>
          </p:nvSpPr>
          <p:spPr bwMode="auto">
            <a:xfrm flipH="1" flipV="1">
              <a:off x="2494" y="1808"/>
              <a:ext cx="694" cy="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91" name="Line 17"/>
            <p:cNvSpPr>
              <a:spLocks noChangeShapeType="1"/>
            </p:cNvSpPr>
            <p:nvPr/>
          </p:nvSpPr>
          <p:spPr bwMode="auto">
            <a:xfrm flipH="1" flipV="1">
              <a:off x="1992" y="2166"/>
              <a:ext cx="1196" cy="2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92" name="Freeform 18"/>
            <p:cNvSpPr>
              <a:spLocks/>
            </p:cNvSpPr>
            <p:nvPr/>
          </p:nvSpPr>
          <p:spPr bwMode="auto">
            <a:xfrm>
              <a:off x="3111" y="2589"/>
              <a:ext cx="154" cy="76"/>
            </a:xfrm>
            <a:custGeom>
              <a:avLst/>
              <a:gdLst>
                <a:gd name="T0" fmla="*/ 0 w 144"/>
                <a:gd name="T1" fmla="*/ 0 h 160"/>
                <a:gd name="T2" fmla="*/ 96 w 144"/>
                <a:gd name="T3" fmla="*/ 144 h 160"/>
                <a:gd name="T4" fmla="*/ 144 w 144"/>
                <a:gd name="T5" fmla="*/ 96 h 160"/>
                <a:gd name="T6" fmla="*/ 0 60000 65536"/>
                <a:gd name="T7" fmla="*/ 0 60000 65536"/>
                <a:gd name="T8" fmla="*/ 0 60000 65536"/>
                <a:gd name="T9" fmla="*/ 0 w 144"/>
                <a:gd name="T10" fmla="*/ 0 h 160"/>
                <a:gd name="T11" fmla="*/ 144 w 144"/>
                <a:gd name="T12" fmla="*/ 160 h 160"/>
              </a:gdLst>
              <a:ahLst/>
              <a:cxnLst>
                <a:cxn ang="T6">
                  <a:pos x="T0" y="T1"/>
                </a:cxn>
                <a:cxn ang="T7">
                  <a:pos x="T2" y="T3"/>
                </a:cxn>
                <a:cxn ang="T8">
                  <a:pos x="T4" y="T5"/>
                </a:cxn>
              </a:cxnLst>
              <a:rect l="T9" t="T10" r="T11" b="T12"/>
              <a:pathLst>
                <a:path w="144" h="160">
                  <a:moveTo>
                    <a:pt x="0" y="0"/>
                  </a:moveTo>
                  <a:cubicBezTo>
                    <a:pt x="36" y="64"/>
                    <a:pt x="72" y="128"/>
                    <a:pt x="96" y="144"/>
                  </a:cubicBezTo>
                  <a:cubicBezTo>
                    <a:pt x="120" y="160"/>
                    <a:pt x="132" y="128"/>
                    <a:pt x="14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8693" name="Text Box 19"/>
            <p:cNvSpPr txBox="1">
              <a:spLocks noChangeArrowheads="1"/>
            </p:cNvSpPr>
            <p:nvPr/>
          </p:nvSpPr>
          <p:spPr bwMode="auto">
            <a:xfrm>
              <a:off x="3072" y="2589"/>
              <a:ext cx="1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latin typeface="Symbol" panose="05050102010706020507" pitchFamily="18" charset="2"/>
                </a:rPr>
                <a:t>q</a:t>
              </a:r>
            </a:p>
          </p:txBody>
        </p:sp>
        <p:sp>
          <p:nvSpPr>
            <p:cNvPr id="28694" name="Text Box 20"/>
            <p:cNvSpPr txBox="1">
              <a:spLocks noChangeArrowheads="1"/>
            </p:cNvSpPr>
            <p:nvPr/>
          </p:nvSpPr>
          <p:spPr bwMode="auto">
            <a:xfrm>
              <a:off x="3458" y="262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kumimoji="0" lang="en-US" altLang="en-US">
                  <a:latin typeface="Symbol" panose="05050102010706020507" pitchFamily="18" charset="2"/>
                </a:rPr>
                <a:t>y</a:t>
              </a:r>
            </a:p>
          </p:txBody>
        </p:sp>
        <p:sp>
          <p:nvSpPr>
            <p:cNvPr id="28695" name="Line 21"/>
            <p:cNvSpPr>
              <a:spLocks noChangeShapeType="1"/>
            </p:cNvSpPr>
            <p:nvPr/>
          </p:nvSpPr>
          <p:spPr bwMode="auto">
            <a:xfrm flipH="1">
              <a:off x="3381" y="2752"/>
              <a:ext cx="116" cy="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96" name="Text Box 22"/>
            <p:cNvSpPr txBox="1">
              <a:spLocks noChangeArrowheads="1"/>
            </p:cNvSpPr>
            <p:nvPr/>
          </p:nvSpPr>
          <p:spPr bwMode="auto">
            <a:xfrm>
              <a:off x="2802" y="1971"/>
              <a:ext cx="3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t>R</a:t>
              </a:r>
              <a:r>
                <a:rPr kumimoji="0" lang="en-US" altLang="en-US" baseline="-25000"/>
                <a:t>p</a:t>
              </a:r>
            </a:p>
          </p:txBody>
        </p:sp>
        <p:sp>
          <p:nvSpPr>
            <p:cNvPr id="28697" name="Text Box 23"/>
            <p:cNvSpPr txBox="1">
              <a:spLocks noChangeArrowheads="1"/>
            </p:cNvSpPr>
            <p:nvPr/>
          </p:nvSpPr>
          <p:spPr bwMode="auto">
            <a:xfrm>
              <a:off x="2223" y="2101"/>
              <a:ext cx="3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t>R</a:t>
              </a:r>
              <a:r>
                <a:rPr kumimoji="0" lang="en-US" altLang="en-US" baseline="-25000"/>
                <a:t>e</a:t>
              </a:r>
            </a:p>
          </p:txBody>
        </p:sp>
        <p:sp>
          <p:nvSpPr>
            <p:cNvPr id="28698" name="Line 24"/>
            <p:cNvSpPr>
              <a:spLocks noChangeShapeType="1"/>
            </p:cNvSpPr>
            <p:nvPr/>
          </p:nvSpPr>
          <p:spPr bwMode="auto">
            <a:xfrm>
              <a:off x="2147" y="1483"/>
              <a:ext cx="192" cy="1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99" name="Text Box 25"/>
            <p:cNvSpPr txBox="1">
              <a:spLocks noChangeArrowheads="1"/>
            </p:cNvSpPr>
            <p:nvPr/>
          </p:nvSpPr>
          <p:spPr bwMode="auto">
            <a:xfrm>
              <a:off x="2339" y="1645"/>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latin typeface="Symbol" panose="05050102010706020507" pitchFamily="18" charset="2"/>
                </a:rPr>
                <a:t>d</a:t>
              </a:r>
            </a:p>
          </p:txBody>
        </p:sp>
        <p:sp>
          <p:nvSpPr>
            <p:cNvPr id="28700" name="Line 26"/>
            <p:cNvSpPr>
              <a:spLocks noChangeShapeType="1"/>
            </p:cNvSpPr>
            <p:nvPr/>
          </p:nvSpPr>
          <p:spPr bwMode="auto">
            <a:xfrm>
              <a:off x="1761" y="3110"/>
              <a:ext cx="0" cy="26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701" name="Text Box 27"/>
            <p:cNvSpPr txBox="1">
              <a:spLocks noChangeArrowheads="1"/>
            </p:cNvSpPr>
            <p:nvPr/>
          </p:nvSpPr>
          <p:spPr bwMode="auto">
            <a:xfrm>
              <a:off x="1529" y="3143"/>
              <a:ext cx="5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t>d</a:t>
              </a:r>
              <a:r>
                <a:rPr kumimoji="0" lang="en-US" altLang="en-US" baseline="-25000"/>
                <a:t>j</a:t>
              </a:r>
              <a:r>
                <a:rPr kumimoji="0" lang="en-US" altLang="en-US"/>
                <a:t>, V</a:t>
              </a:r>
              <a:r>
                <a:rPr kumimoji="0" lang="en-US" altLang="en-US" baseline="-25000"/>
                <a:t>j</a:t>
              </a:r>
            </a:p>
          </p:txBody>
        </p:sp>
        <p:sp>
          <p:nvSpPr>
            <p:cNvPr id="28702" name="Freeform 28"/>
            <p:cNvSpPr>
              <a:spLocks/>
            </p:cNvSpPr>
            <p:nvPr/>
          </p:nvSpPr>
          <p:spPr bwMode="auto">
            <a:xfrm>
              <a:off x="2689" y="2982"/>
              <a:ext cx="301" cy="393"/>
            </a:xfrm>
            <a:custGeom>
              <a:avLst/>
              <a:gdLst>
                <a:gd name="T0" fmla="*/ 255 w 375"/>
                <a:gd name="T1" fmla="*/ 0 h 580"/>
                <a:gd name="T2" fmla="*/ 271 w 375"/>
                <a:gd name="T3" fmla="*/ 24 h 580"/>
                <a:gd name="T4" fmla="*/ 312 w 375"/>
                <a:gd name="T5" fmla="*/ 66 h 580"/>
                <a:gd name="T6" fmla="*/ 354 w 375"/>
                <a:gd name="T7" fmla="*/ 156 h 580"/>
                <a:gd name="T8" fmla="*/ 370 w 375"/>
                <a:gd name="T9" fmla="*/ 205 h 580"/>
                <a:gd name="T10" fmla="*/ 362 w 375"/>
                <a:gd name="T11" fmla="*/ 378 h 580"/>
                <a:gd name="T12" fmla="*/ 296 w 375"/>
                <a:gd name="T13" fmla="*/ 428 h 580"/>
                <a:gd name="T14" fmla="*/ 247 w 375"/>
                <a:gd name="T15" fmla="*/ 444 h 580"/>
                <a:gd name="T16" fmla="*/ 181 w 375"/>
                <a:gd name="T17" fmla="*/ 493 h 580"/>
                <a:gd name="T18" fmla="*/ 107 w 375"/>
                <a:gd name="T19" fmla="*/ 535 h 580"/>
                <a:gd name="T20" fmla="*/ 66 w 375"/>
                <a:gd name="T21" fmla="*/ 559 h 580"/>
                <a:gd name="T22" fmla="*/ 49 w 375"/>
                <a:gd name="T23" fmla="*/ 576 h 580"/>
                <a:gd name="T24" fmla="*/ 0 w 375"/>
                <a:gd name="T25" fmla="*/ 576 h 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5"/>
                <a:gd name="T40" fmla="*/ 0 h 580"/>
                <a:gd name="T41" fmla="*/ 375 w 375"/>
                <a:gd name="T42" fmla="*/ 580 h 5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5" h="580">
                  <a:moveTo>
                    <a:pt x="255" y="0"/>
                  </a:moveTo>
                  <a:cubicBezTo>
                    <a:pt x="260" y="8"/>
                    <a:pt x="265" y="17"/>
                    <a:pt x="271" y="24"/>
                  </a:cubicBezTo>
                  <a:cubicBezTo>
                    <a:pt x="284" y="39"/>
                    <a:pt x="312" y="66"/>
                    <a:pt x="312" y="66"/>
                  </a:cubicBezTo>
                  <a:cubicBezTo>
                    <a:pt x="326" y="104"/>
                    <a:pt x="338" y="110"/>
                    <a:pt x="354" y="156"/>
                  </a:cubicBezTo>
                  <a:cubicBezTo>
                    <a:pt x="360" y="172"/>
                    <a:pt x="370" y="205"/>
                    <a:pt x="370" y="205"/>
                  </a:cubicBezTo>
                  <a:cubicBezTo>
                    <a:pt x="367" y="263"/>
                    <a:pt x="375" y="322"/>
                    <a:pt x="362" y="378"/>
                  </a:cubicBezTo>
                  <a:cubicBezTo>
                    <a:pt x="355" y="410"/>
                    <a:pt x="321" y="420"/>
                    <a:pt x="296" y="428"/>
                  </a:cubicBezTo>
                  <a:cubicBezTo>
                    <a:pt x="280" y="433"/>
                    <a:pt x="247" y="444"/>
                    <a:pt x="247" y="444"/>
                  </a:cubicBezTo>
                  <a:cubicBezTo>
                    <a:pt x="228" y="473"/>
                    <a:pt x="214" y="482"/>
                    <a:pt x="181" y="493"/>
                  </a:cubicBezTo>
                  <a:cubicBezTo>
                    <a:pt x="124" y="531"/>
                    <a:pt x="150" y="519"/>
                    <a:pt x="107" y="535"/>
                  </a:cubicBezTo>
                  <a:cubicBezTo>
                    <a:pt x="60" y="580"/>
                    <a:pt x="124" y="524"/>
                    <a:pt x="66" y="559"/>
                  </a:cubicBezTo>
                  <a:cubicBezTo>
                    <a:pt x="59" y="563"/>
                    <a:pt x="57" y="574"/>
                    <a:pt x="49" y="576"/>
                  </a:cubicBezTo>
                  <a:cubicBezTo>
                    <a:pt x="33" y="580"/>
                    <a:pt x="16" y="576"/>
                    <a:pt x="0" y="576"/>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8703" name="Line 29"/>
            <p:cNvSpPr>
              <a:spLocks noChangeShapeType="1"/>
            </p:cNvSpPr>
            <p:nvPr/>
          </p:nvSpPr>
          <p:spPr bwMode="auto">
            <a:xfrm>
              <a:off x="2687" y="3371"/>
              <a:ext cx="0" cy="2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704" name="Line 30"/>
            <p:cNvSpPr>
              <a:spLocks noChangeShapeType="1"/>
            </p:cNvSpPr>
            <p:nvPr/>
          </p:nvSpPr>
          <p:spPr bwMode="auto">
            <a:xfrm>
              <a:off x="3728" y="3371"/>
              <a:ext cx="0" cy="2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8705" name="Line 31"/>
            <p:cNvSpPr>
              <a:spLocks noChangeShapeType="1"/>
            </p:cNvSpPr>
            <p:nvPr/>
          </p:nvSpPr>
          <p:spPr bwMode="auto">
            <a:xfrm>
              <a:off x="2687" y="3566"/>
              <a:ext cx="104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706" name="Text Box 32"/>
            <p:cNvSpPr txBox="1">
              <a:spLocks noChangeArrowheads="1"/>
            </p:cNvSpPr>
            <p:nvPr/>
          </p:nvSpPr>
          <p:spPr bwMode="auto">
            <a:xfrm>
              <a:off x="2880" y="343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t>l</a:t>
              </a:r>
              <a:r>
                <a:rPr kumimoji="0" lang="en-US" altLang="en-US" baseline="-25000"/>
                <a:t>j</a:t>
              </a:r>
            </a:p>
          </p:txBody>
        </p:sp>
        <p:sp>
          <p:nvSpPr>
            <p:cNvPr id="28707" name="Line 33"/>
            <p:cNvSpPr>
              <a:spLocks noChangeShapeType="1"/>
            </p:cNvSpPr>
            <p:nvPr/>
          </p:nvSpPr>
          <p:spPr bwMode="auto">
            <a:xfrm flipH="1" flipV="1">
              <a:off x="3227" y="2036"/>
              <a:ext cx="231" cy="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708" name="Text Box 34"/>
            <p:cNvSpPr txBox="1">
              <a:spLocks noChangeArrowheads="1"/>
            </p:cNvSpPr>
            <p:nvPr/>
          </p:nvSpPr>
          <p:spPr bwMode="auto">
            <a:xfrm>
              <a:off x="3381" y="1971"/>
              <a:ext cx="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latin typeface="Symbol" panose="05050102010706020507" pitchFamily="18" charset="2"/>
                </a:rPr>
                <a:t>w</a:t>
              </a:r>
            </a:p>
          </p:txBody>
        </p:sp>
      </p:grpSp>
      <p:sp>
        <p:nvSpPr>
          <p:cNvPr id="28676" name="Text Box 35"/>
          <p:cNvSpPr txBox="1">
            <a:spLocks noChangeArrowheads="1"/>
          </p:cNvSpPr>
          <p:nvPr/>
        </p:nvSpPr>
        <p:spPr bwMode="auto">
          <a:xfrm>
            <a:off x="304800" y="685800"/>
            <a:ext cx="5486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0" lang="en-US" altLang="en-US"/>
              <a:t>t</a:t>
            </a:r>
            <a:r>
              <a:rPr kumimoji="0" lang="en-US" altLang="en-US" baseline="-25000"/>
              <a:t>j</a:t>
            </a:r>
            <a:r>
              <a:rPr kumimoji="0" lang="en-US" altLang="en-US"/>
              <a:t> : Time taken bye the jet to travel l</a:t>
            </a:r>
            <a:r>
              <a:rPr kumimoji="0" lang="en-US" altLang="en-US" baseline="-25000"/>
              <a:t>j</a:t>
            </a:r>
          </a:p>
          <a:p>
            <a:pPr eaLnBrk="1" hangingPunct="1">
              <a:spcBef>
                <a:spcPct val="50000"/>
              </a:spcBef>
            </a:pPr>
            <a:r>
              <a:rPr kumimoji="0" lang="en-US" altLang="en-US"/>
              <a:t>t</a:t>
            </a:r>
            <a:r>
              <a:rPr kumimoji="0" lang="en-US" altLang="en-US" baseline="-25000"/>
              <a:t>b</a:t>
            </a:r>
            <a:r>
              <a:rPr kumimoji="0" lang="en-US" altLang="en-US"/>
              <a:t>: Time taken by first bucket to travel </a:t>
            </a:r>
            <a:r>
              <a:rPr kumimoji="0" lang="en-US" altLang="en-US">
                <a:latin typeface="Symbol" panose="05050102010706020507" pitchFamily="18" charset="2"/>
              </a:rPr>
              <a:t>y</a:t>
            </a:r>
            <a:endParaRPr kumimoji="0" lang="en-US" altLang="en-US"/>
          </a:p>
        </p:txBody>
      </p:sp>
      <p:sp>
        <p:nvSpPr>
          <p:cNvPr id="28677" name="Text Box 36"/>
          <p:cNvSpPr txBox="1">
            <a:spLocks noChangeArrowheads="1"/>
          </p:cNvSpPr>
          <p:nvPr/>
        </p:nvSpPr>
        <p:spPr bwMode="auto">
          <a:xfrm>
            <a:off x="1905000" y="5943600"/>
            <a:ext cx="319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kumimoji="0" lang="en-US" altLang="en-US"/>
              <a:t>For better working t</a:t>
            </a:r>
            <a:r>
              <a:rPr kumimoji="0" lang="en-US" altLang="en-US" baseline="-25000"/>
              <a:t>j</a:t>
            </a:r>
            <a:r>
              <a:rPr kumimoji="0" lang="en-US" altLang="en-US"/>
              <a:t> &lt; t</a:t>
            </a:r>
            <a:r>
              <a:rPr kumimoji="0" lang="en-US" altLang="en-US" baseline="-25000"/>
              <a:t>b</a:t>
            </a:r>
          </a:p>
        </p:txBody>
      </p:sp>
      <p:grpSp>
        <p:nvGrpSpPr>
          <p:cNvPr id="37" name="Group 36"/>
          <p:cNvGrpSpPr>
            <a:grpSpLocks/>
          </p:cNvGrpSpPr>
          <p:nvPr/>
        </p:nvGrpSpPr>
        <p:grpSpPr bwMode="auto">
          <a:xfrm>
            <a:off x="0" y="-26988"/>
            <a:ext cx="9144000" cy="6858001"/>
            <a:chOff x="0" y="0"/>
            <a:chExt cx="9144000" cy="6858000"/>
          </a:xfrm>
        </p:grpSpPr>
        <p:grpSp>
          <p:nvGrpSpPr>
            <p:cNvPr id="38" name="Group 19"/>
            <p:cNvGrpSpPr>
              <a:grpSpLocks/>
            </p:cNvGrpSpPr>
            <p:nvPr/>
          </p:nvGrpSpPr>
          <p:grpSpPr bwMode="auto">
            <a:xfrm>
              <a:off x="0" y="0"/>
              <a:ext cx="9144000" cy="6858000"/>
              <a:chOff x="0" y="0"/>
              <a:chExt cx="9144000" cy="6858000"/>
            </a:xfrm>
          </p:grpSpPr>
          <p:grpSp>
            <p:nvGrpSpPr>
              <p:cNvPr id="40" name="Group 8"/>
              <p:cNvGrpSpPr>
                <a:grpSpLocks/>
              </p:cNvGrpSpPr>
              <p:nvPr/>
            </p:nvGrpSpPr>
            <p:grpSpPr bwMode="auto">
              <a:xfrm>
                <a:off x="0" y="0"/>
                <a:ext cx="9144000" cy="6858000"/>
                <a:chOff x="0" y="0"/>
                <a:chExt cx="5760" cy="4320"/>
              </a:xfrm>
            </p:grpSpPr>
            <p:grpSp>
              <p:nvGrpSpPr>
                <p:cNvPr id="42" name="Group 9"/>
                <p:cNvGrpSpPr>
                  <a:grpSpLocks/>
                </p:cNvGrpSpPr>
                <p:nvPr/>
              </p:nvGrpSpPr>
              <p:grpSpPr bwMode="auto">
                <a:xfrm>
                  <a:off x="0" y="0"/>
                  <a:ext cx="192" cy="4320"/>
                  <a:chOff x="0" y="-48"/>
                  <a:chExt cx="144" cy="4368"/>
                </a:xfrm>
              </p:grpSpPr>
              <p:sp>
                <p:nvSpPr>
                  <p:cNvPr id="5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3" name="Group 12"/>
                <p:cNvGrpSpPr>
                  <a:grpSpLocks/>
                </p:cNvGrpSpPr>
                <p:nvPr/>
              </p:nvGrpSpPr>
              <p:grpSpPr bwMode="auto">
                <a:xfrm>
                  <a:off x="5674" y="24"/>
                  <a:ext cx="86" cy="4296"/>
                  <a:chOff x="5616" y="-48"/>
                  <a:chExt cx="144" cy="4368"/>
                </a:xfrm>
              </p:grpSpPr>
              <p:sp>
                <p:nvSpPr>
                  <p:cNvPr id="5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4" name="Group 15"/>
                <p:cNvGrpSpPr>
                  <a:grpSpLocks/>
                </p:cNvGrpSpPr>
                <p:nvPr/>
              </p:nvGrpSpPr>
              <p:grpSpPr bwMode="auto">
                <a:xfrm>
                  <a:off x="144" y="0"/>
                  <a:ext cx="5616" cy="144"/>
                  <a:chOff x="96" y="-48"/>
                  <a:chExt cx="5520" cy="144"/>
                </a:xfrm>
              </p:grpSpPr>
              <p:sp>
                <p:nvSpPr>
                  <p:cNvPr id="4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5" name="Group 18"/>
                <p:cNvGrpSpPr>
                  <a:grpSpLocks/>
                </p:cNvGrpSpPr>
                <p:nvPr/>
              </p:nvGrpSpPr>
              <p:grpSpPr bwMode="auto">
                <a:xfrm>
                  <a:off x="144" y="4234"/>
                  <a:ext cx="5616" cy="86"/>
                  <a:chOff x="96" y="4176"/>
                  <a:chExt cx="5520" cy="144"/>
                </a:xfrm>
              </p:grpSpPr>
              <p:sp>
                <p:nvSpPr>
                  <p:cNvPr id="4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4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9"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54040" y="1778400"/>
              <a:ext cx="6908760" cy="4201920"/>
            </p14:xfrm>
          </p:contentPart>
        </mc:Choice>
        <mc:Fallback xmlns="">
          <p:pic>
            <p:nvPicPr>
              <p:cNvPr id="2" name="Ink 1"/>
              <p:cNvPicPr/>
              <p:nvPr/>
            </p:nvPicPr>
            <p:blipFill>
              <a:blip r:embed="rId4"/>
              <a:stretch>
                <a:fillRect/>
              </a:stretch>
            </p:blipFill>
            <p:spPr>
              <a:xfrm>
                <a:off x="1444320" y="1769040"/>
                <a:ext cx="6931440" cy="4221000"/>
              </a:xfrm>
              <a:prstGeom prst="rect">
                <a:avLst/>
              </a:prstGeom>
            </p:spPr>
          </p:pic>
        </mc:Fallback>
      </mc:AlternateContent>
    </p:spTree>
    <p:extLst>
      <p:ext uri="{BB962C8B-B14F-4D97-AF65-F5344CB8AC3E}">
        <p14:creationId xmlns:p14="http://schemas.microsoft.com/office/powerpoint/2010/main" val="289313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dissolve">
                                      <p:cBhvr>
                                        <p:cTn id="7" dur="500"/>
                                        <p:tgtEl>
                                          <p:spTgt spid="28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dissolve">
                                      <p:cBhvr>
                                        <p:cTn id="12" dur="500"/>
                                        <p:tgtEl>
                                          <p:spTgt spid="28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ssolve">
                                      <p:cBhvr>
                                        <p:cTn id="1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P spid="286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13314" y="409366"/>
            <a:ext cx="7793037" cy="601662"/>
          </a:xfrm>
        </p:spPr>
        <p:txBody>
          <a:bodyPr/>
          <a:lstStyle/>
          <a:p>
            <a:pPr algn="ctr"/>
            <a:r>
              <a:rPr lang="en-US" altLang="en-US" sz="2800" dirty="0">
                <a:latin typeface="Times New Roman" panose="02020603050405020304" pitchFamily="18" charset="0"/>
              </a:rPr>
              <a:t>Profile of Blade</a:t>
            </a:r>
          </a:p>
        </p:txBody>
      </p:sp>
      <p:sp>
        <p:nvSpPr>
          <p:cNvPr id="90115" name="Line 3"/>
          <p:cNvSpPr>
            <a:spLocks noChangeShapeType="1"/>
          </p:cNvSpPr>
          <p:nvPr/>
        </p:nvSpPr>
        <p:spPr bwMode="auto">
          <a:xfrm>
            <a:off x="1295400" y="2667000"/>
            <a:ext cx="62484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16" name="Line 4"/>
          <p:cNvSpPr>
            <a:spLocks noChangeShapeType="1"/>
          </p:cNvSpPr>
          <p:nvPr/>
        </p:nvSpPr>
        <p:spPr bwMode="auto">
          <a:xfrm>
            <a:off x="1447800" y="5105400"/>
            <a:ext cx="61722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17" name="Line 5"/>
          <p:cNvSpPr>
            <a:spLocks noChangeShapeType="1"/>
          </p:cNvSpPr>
          <p:nvPr/>
        </p:nvSpPr>
        <p:spPr bwMode="auto">
          <a:xfrm>
            <a:off x="7162800" y="2667000"/>
            <a:ext cx="0" cy="24384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18" name="Line 6"/>
          <p:cNvSpPr>
            <a:spLocks noChangeShapeType="1"/>
          </p:cNvSpPr>
          <p:nvPr/>
        </p:nvSpPr>
        <p:spPr bwMode="auto">
          <a:xfrm>
            <a:off x="3657600" y="2667000"/>
            <a:ext cx="0" cy="3124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19" name="Line 7"/>
          <p:cNvSpPr>
            <a:spLocks noChangeShapeType="1"/>
          </p:cNvSpPr>
          <p:nvPr/>
        </p:nvSpPr>
        <p:spPr bwMode="auto">
          <a:xfrm>
            <a:off x="3200400" y="2133600"/>
            <a:ext cx="2133600" cy="2438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20" name="Line 8"/>
          <p:cNvSpPr>
            <a:spLocks noChangeShapeType="1"/>
          </p:cNvSpPr>
          <p:nvPr/>
        </p:nvSpPr>
        <p:spPr bwMode="auto">
          <a:xfrm flipV="1">
            <a:off x="2819400" y="3124200"/>
            <a:ext cx="2590800" cy="2895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21" name="Line 9"/>
          <p:cNvSpPr>
            <a:spLocks noChangeShapeType="1"/>
          </p:cNvSpPr>
          <p:nvPr/>
        </p:nvSpPr>
        <p:spPr bwMode="auto">
          <a:xfrm>
            <a:off x="1371600" y="3810000"/>
            <a:ext cx="6324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22" name="Oval 10"/>
          <p:cNvSpPr>
            <a:spLocks noChangeArrowheads="1"/>
          </p:cNvSpPr>
          <p:nvPr/>
        </p:nvSpPr>
        <p:spPr bwMode="auto">
          <a:xfrm>
            <a:off x="3581400" y="2590800"/>
            <a:ext cx="152400" cy="152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0123" name="Oval 11"/>
          <p:cNvSpPr>
            <a:spLocks noChangeArrowheads="1"/>
          </p:cNvSpPr>
          <p:nvPr/>
        </p:nvSpPr>
        <p:spPr bwMode="auto">
          <a:xfrm>
            <a:off x="3581400" y="5029200"/>
            <a:ext cx="152400" cy="152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0124" name="Oval 12"/>
          <p:cNvSpPr>
            <a:spLocks noChangeArrowheads="1"/>
          </p:cNvSpPr>
          <p:nvPr/>
        </p:nvSpPr>
        <p:spPr bwMode="auto">
          <a:xfrm>
            <a:off x="4419600" y="3733800"/>
            <a:ext cx="152400" cy="152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0125" name="Line 13"/>
          <p:cNvSpPr>
            <a:spLocks noChangeShapeType="1"/>
          </p:cNvSpPr>
          <p:nvPr/>
        </p:nvSpPr>
        <p:spPr bwMode="auto">
          <a:xfrm>
            <a:off x="4495800" y="3810000"/>
            <a:ext cx="0" cy="1905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26" name="Line 14"/>
          <p:cNvSpPr>
            <a:spLocks noChangeShapeType="1"/>
          </p:cNvSpPr>
          <p:nvPr/>
        </p:nvSpPr>
        <p:spPr bwMode="auto">
          <a:xfrm>
            <a:off x="3657600" y="5486400"/>
            <a:ext cx="838200" cy="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0129" name="Freeform 17"/>
          <p:cNvSpPr>
            <a:spLocks/>
          </p:cNvSpPr>
          <p:nvPr/>
        </p:nvSpPr>
        <p:spPr bwMode="auto">
          <a:xfrm>
            <a:off x="3581400" y="2667000"/>
            <a:ext cx="927100" cy="2438400"/>
          </a:xfrm>
          <a:custGeom>
            <a:avLst/>
            <a:gdLst>
              <a:gd name="T0" fmla="*/ 48 w 584"/>
              <a:gd name="T1" fmla="*/ 0 h 1536"/>
              <a:gd name="T2" fmla="*/ 576 w 584"/>
              <a:gd name="T3" fmla="*/ 720 h 1536"/>
              <a:gd name="T4" fmla="*/ 0 w 584"/>
              <a:gd name="T5" fmla="*/ 1536 h 1536"/>
            </a:gdLst>
            <a:ahLst/>
            <a:cxnLst>
              <a:cxn ang="0">
                <a:pos x="T0" y="T1"/>
              </a:cxn>
              <a:cxn ang="0">
                <a:pos x="T2" y="T3"/>
              </a:cxn>
              <a:cxn ang="0">
                <a:pos x="T4" y="T5"/>
              </a:cxn>
            </a:cxnLst>
            <a:rect l="0" t="0" r="r" b="b"/>
            <a:pathLst>
              <a:path w="584" h="1536">
                <a:moveTo>
                  <a:pt x="48" y="0"/>
                </a:moveTo>
                <a:cubicBezTo>
                  <a:pt x="316" y="232"/>
                  <a:pt x="584" y="464"/>
                  <a:pt x="576" y="720"/>
                </a:cubicBezTo>
                <a:cubicBezTo>
                  <a:pt x="568" y="976"/>
                  <a:pt x="284" y="1256"/>
                  <a:pt x="0" y="1536"/>
                </a:cubicBezTo>
              </a:path>
            </a:pathLst>
          </a:custGeom>
          <a:noFill/>
          <a:ln w="38100" cap="flat" cmpd="sng">
            <a:solidFill>
              <a:schemeClr val="hlink"/>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grpSp>
        <p:nvGrpSpPr>
          <p:cNvPr id="16" name="Group 15"/>
          <p:cNvGrpSpPr>
            <a:grpSpLocks/>
          </p:cNvGrpSpPr>
          <p:nvPr/>
        </p:nvGrpSpPr>
        <p:grpSpPr bwMode="auto">
          <a:xfrm>
            <a:off x="0" y="-26988"/>
            <a:ext cx="9144000" cy="6858001"/>
            <a:chOff x="0" y="0"/>
            <a:chExt cx="9144000" cy="6858000"/>
          </a:xfrm>
        </p:grpSpPr>
        <p:grpSp>
          <p:nvGrpSpPr>
            <p:cNvPr id="17" name="Group 16"/>
            <p:cNvGrpSpPr>
              <a:grpSpLocks/>
            </p:cNvGrpSpPr>
            <p:nvPr/>
          </p:nvGrpSpPr>
          <p:grpSpPr bwMode="auto">
            <a:xfrm>
              <a:off x="0" y="0"/>
              <a:ext cx="9144000" cy="6858000"/>
              <a:chOff x="0" y="0"/>
              <a:chExt cx="9144000" cy="6858000"/>
            </a:xfrm>
          </p:grpSpPr>
          <p:grpSp>
            <p:nvGrpSpPr>
              <p:cNvPr id="19" name="Group 8"/>
              <p:cNvGrpSpPr>
                <a:grpSpLocks/>
              </p:cNvGrpSpPr>
              <p:nvPr/>
            </p:nvGrpSpPr>
            <p:grpSpPr bwMode="auto">
              <a:xfrm>
                <a:off x="0" y="0"/>
                <a:ext cx="9144000" cy="6858000"/>
                <a:chOff x="0" y="0"/>
                <a:chExt cx="5760" cy="4320"/>
              </a:xfrm>
            </p:grpSpPr>
            <p:grpSp>
              <p:nvGrpSpPr>
                <p:cNvPr id="21" name="Group 9"/>
                <p:cNvGrpSpPr>
                  <a:grpSpLocks/>
                </p:cNvGrpSpPr>
                <p:nvPr/>
              </p:nvGrpSpPr>
              <p:grpSpPr bwMode="auto">
                <a:xfrm>
                  <a:off x="0" y="0"/>
                  <a:ext cx="192" cy="4320"/>
                  <a:chOff x="0" y="-48"/>
                  <a:chExt cx="144" cy="4368"/>
                </a:xfrm>
              </p:grpSpPr>
              <p:sp>
                <p:nvSpPr>
                  <p:cNvPr id="3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2" name="Group 12"/>
                <p:cNvGrpSpPr>
                  <a:grpSpLocks/>
                </p:cNvGrpSpPr>
                <p:nvPr/>
              </p:nvGrpSpPr>
              <p:grpSpPr bwMode="auto">
                <a:xfrm>
                  <a:off x="5674" y="24"/>
                  <a:ext cx="86" cy="4296"/>
                  <a:chOff x="5616" y="-48"/>
                  <a:chExt cx="144" cy="4368"/>
                </a:xfrm>
              </p:grpSpPr>
              <p:sp>
                <p:nvSpPr>
                  <p:cNvPr id="2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3" name="Group 22"/>
                <p:cNvGrpSpPr>
                  <a:grpSpLocks/>
                </p:cNvGrpSpPr>
                <p:nvPr/>
              </p:nvGrpSpPr>
              <p:grpSpPr bwMode="auto">
                <a:xfrm>
                  <a:off x="144" y="0"/>
                  <a:ext cx="5616" cy="144"/>
                  <a:chOff x="96" y="-48"/>
                  <a:chExt cx="5520" cy="144"/>
                </a:xfrm>
              </p:grpSpPr>
              <p:sp>
                <p:nvSpPr>
                  <p:cNvPr id="2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4" name="Group 18"/>
                <p:cNvGrpSpPr>
                  <a:grpSpLocks/>
                </p:cNvGrpSpPr>
                <p:nvPr/>
              </p:nvGrpSpPr>
              <p:grpSpPr bwMode="auto">
                <a:xfrm>
                  <a:off x="144" y="4234"/>
                  <a:ext cx="5616" cy="86"/>
                  <a:chOff x="96" y="4176"/>
                  <a:chExt cx="5520" cy="144"/>
                </a:xfrm>
              </p:grpSpPr>
              <p:sp>
                <p:nvSpPr>
                  <p:cNvPr id="2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0"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8"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7226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9"/>
          <p:cNvGraphicFramePr>
            <a:graphicFrameLocks noGrp="1" noChangeAspect="1"/>
          </p:cNvGraphicFramePr>
          <p:nvPr>
            <p:ph idx="1"/>
          </p:nvPr>
        </p:nvGraphicFramePr>
        <p:xfrm>
          <a:off x="7086600" y="3886200"/>
          <a:ext cx="941388" cy="2057400"/>
        </p:xfrm>
        <a:graphic>
          <a:graphicData uri="http://schemas.openxmlformats.org/presentationml/2006/ole">
            <mc:AlternateContent xmlns:mc="http://schemas.openxmlformats.org/markup-compatibility/2006">
              <mc:Choice xmlns:v="urn:schemas-microsoft-com:vml" Requires="v">
                <p:oleObj spid="_x0000_s47115" name="Bitmap Image" r:id="rId3" imgW="666667" imgH="1457143" progId="Paint.Picture">
                  <p:embed/>
                </p:oleObj>
              </mc:Choice>
              <mc:Fallback>
                <p:oleObj name="Bitmap Image" r:id="rId3" imgW="666667" imgH="1457143" progId="Paint.Picture">
                  <p:embed/>
                  <p:pic>
                    <p:nvPicPr>
                      <p:cNvPr id="409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886200"/>
                        <a:ext cx="9413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Line 12"/>
          <p:cNvSpPr>
            <a:spLocks noChangeShapeType="1"/>
          </p:cNvSpPr>
          <p:nvPr/>
        </p:nvSpPr>
        <p:spPr bwMode="auto">
          <a:xfrm>
            <a:off x="1371600" y="5867400"/>
            <a:ext cx="601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101" name="Line 13"/>
          <p:cNvSpPr>
            <a:spLocks noChangeShapeType="1"/>
          </p:cNvSpPr>
          <p:nvPr/>
        </p:nvSpPr>
        <p:spPr bwMode="auto">
          <a:xfrm flipV="1">
            <a:off x="1371600" y="16002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102" name="Line 14"/>
          <p:cNvSpPr>
            <a:spLocks noChangeShapeType="1"/>
          </p:cNvSpPr>
          <p:nvPr/>
        </p:nvSpPr>
        <p:spPr bwMode="auto">
          <a:xfrm>
            <a:off x="1371600" y="1600200"/>
            <a:ext cx="601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103" name="Line 15"/>
          <p:cNvSpPr>
            <a:spLocks noChangeShapeType="1"/>
          </p:cNvSpPr>
          <p:nvPr/>
        </p:nvSpPr>
        <p:spPr bwMode="auto">
          <a:xfrm>
            <a:off x="7391400" y="16002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104" name="Line 16"/>
          <p:cNvSpPr>
            <a:spLocks noChangeShapeType="1"/>
          </p:cNvSpPr>
          <p:nvPr/>
        </p:nvSpPr>
        <p:spPr bwMode="auto">
          <a:xfrm>
            <a:off x="762000" y="5410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105" name="Line 17"/>
          <p:cNvSpPr>
            <a:spLocks noChangeShapeType="1"/>
          </p:cNvSpPr>
          <p:nvPr/>
        </p:nvSpPr>
        <p:spPr bwMode="auto">
          <a:xfrm>
            <a:off x="762000" y="5562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106" name="Line 18"/>
          <p:cNvSpPr>
            <a:spLocks noChangeShapeType="1"/>
          </p:cNvSpPr>
          <p:nvPr/>
        </p:nvSpPr>
        <p:spPr bwMode="auto">
          <a:xfrm>
            <a:off x="762000" y="5715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107" name="Line 19"/>
          <p:cNvSpPr>
            <a:spLocks noChangeShapeType="1"/>
          </p:cNvSpPr>
          <p:nvPr/>
        </p:nvSpPr>
        <p:spPr bwMode="auto">
          <a:xfrm>
            <a:off x="762000" y="5867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108" name="TextBox 11"/>
          <p:cNvSpPr txBox="1">
            <a:spLocks noChangeArrowheads="1"/>
          </p:cNvSpPr>
          <p:nvPr/>
        </p:nvSpPr>
        <p:spPr bwMode="auto">
          <a:xfrm>
            <a:off x="685800" y="6019800"/>
            <a:ext cx="312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i="1"/>
              <a:t>h : Height of Channel</a:t>
            </a:r>
            <a:endParaRPr lang="en-IN" altLang="en-US" sz="2400" i="1"/>
          </a:p>
        </p:txBody>
      </p:sp>
      <p:cxnSp>
        <p:nvCxnSpPr>
          <p:cNvPr id="4109" name="Straight Arrow Connector 13"/>
          <p:cNvCxnSpPr>
            <a:cxnSpLocks noChangeShapeType="1"/>
            <a:endCxn id="4103" idx="1"/>
          </p:cNvCxnSpPr>
          <p:nvPr/>
        </p:nvCxnSpPr>
        <p:spPr bwMode="auto">
          <a:xfrm rot="5400000" flipH="1" flipV="1">
            <a:off x="6477001" y="4953000"/>
            <a:ext cx="1828800" cy="3175"/>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110" name="TextBox 14"/>
          <p:cNvSpPr txBox="1">
            <a:spLocks noChangeArrowheads="1"/>
          </p:cNvSpPr>
          <p:nvPr/>
        </p:nvSpPr>
        <p:spPr bwMode="auto">
          <a:xfrm>
            <a:off x="4800600" y="4648200"/>
            <a:ext cx="2700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i="1"/>
              <a:t>W : width of blade</a:t>
            </a:r>
            <a:endParaRPr lang="en-IN" altLang="en-US" sz="2400" i="1"/>
          </a:p>
        </p:txBody>
      </p:sp>
      <p:cxnSp>
        <p:nvCxnSpPr>
          <p:cNvPr id="4111" name="Straight Arrow Connector 15"/>
          <p:cNvCxnSpPr>
            <a:cxnSpLocks noChangeShapeType="1"/>
          </p:cNvCxnSpPr>
          <p:nvPr/>
        </p:nvCxnSpPr>
        <p:spPr bwMode="auto">
          <a:xfrm rot="10800000" flipV="1">
            <a:off x="7391400" y="5181600"/>
            <a:ext cx="533400" cy="1588"/>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112" name="TextBox 18"/>
          <p:cNvSpPr txBox="1">
            <a:spLocks noChangeArrowheads="1"/>
          </p:cNvSpPr>
          <p:nvPr/>
        </p:nvSpPr>
        <p:spPr bwMode="auto">
          <a:xfrm>
            <a:off x="6324600" y="5867400"/>
            <a:ext cx="256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i="1"/>
              <a:t>d : depth of blade</a:t>
            </a:r>
            <a:endParaRPr lang="en-IN" altLang="en-US" sz="2400" i="1"/>
          </a:p>
        </p:txBody>
      </p:sp>
      <p:sp>
        <p:nvSpPr>
          <p:cNvPr id="17" name="Text Box 29"/>
          <p:cNvSpPr txBox="1">
            <a:spLocks noChangeArrowheads="1"/>
          </p:cNvSpPr>
          <p:nvPr/>
        </p:nvSpPr>
        <p:spPr bwMode="auto">
          <a:xfrm>
            <a:off x="512873" y="197702"/>
            <a:ext cx="63146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dirty="0"/>
              <a:t>Design of Blade Profile : </a:t>
            </a:r>
            <a:r>
              <a:rPr lang="en-US" altLang="en-US" dirty="0" smtClean="0"/>
              <a:t>Computational Fluid Dynamics Simulations</a:t>
            </a:r>
            <a:endParaRPr lang="en-US" altLang="en-US" dirty="0"/>
          </a:p>
        </p:txBody>
      </p:sp>
      <p:grpSp>
        <p:nvGrpSpPr>
          <p:cNvPr id="18" name="Group 17"/>
          <p:cNvGrpSpPr>
            <a:grpSpLocks/>
          </p:cNvGrpSpPr>
          <p:nvPr/>
        </p:nvGrpSpPr>
        <p:grpSpPr bwMode="auto">
          <a:xfrm>
            <a:off x="0" y="-26988"/>
            <a:ext cx="9144000" cy="6858001"/>
            <a:chOff x="0" y="0"/>
            <a:chExt cx="9144000" cy="6858000"/>
          </a:xfrm>
        </p:grpSpPr>
        <p:grpSp>
          <p:nvGrpSpPr>
            <p:cNvPr id="19" name="Group 19"/>
            <p:cNvGrpSpPr>
              <a:grpSpLocks/>
            </p:cNvGrpSpPr>
            <p:nvPr/>
          </p:nvGrpSpPr>
          <p:grpSpPr bwMode="auto">
            <a:xfrm>
              <a:off x="0" y="0"/>
              <a:ext cx="9144000" cy="6858000"/>
              <a:chOff x="0" y="0"/>
              <a:chExt cx="9144000" cy="6858000"/>
            </a:xfrm>
          </p:grpSpPr>
          <p:grpSp>
            <p:nvGrpSpPr>
              <p:cNvPr id="21" name="Group 8"/>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4" name="Group 12"/>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2"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0" name="Picture 42" descr="A picture containing shap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49688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709738"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aphicFrame>
        <p:nvGraphicFramePr>
          <p:cNvPr id="73731" name="Object 3"/>
          <p:cNvGraphicFramePr>
            <a:graphicFrameLocks noChangeAspect="1"/>
          </p:cNvGraphicFramePr>
          <p:nvPr>
            <p:extLst>
              <p:ext uri="{D42A27DB-BD31-4B8C-83A1-F6EECF244321}">
                <p14:modId xmlns:p14="http://schemas.microsoft.com/office/powerpoint/2010/main" val="3337907416"/>
              </p:ext>
            </p:extLst>
          </p:nvPr>
        </p:nvGraphicFramePr>
        <p:xfrm>
          <a:off x="0" y="1152371"/>
          <a:ext cx="9144000" cy="5257800"/>
        </p:xfrm>
        <a:graphic>
          <a:graphicData uri="http://schemas.openxmlformats.org/presentationml/2006/ole">
            <mc:AlternateContent xmlns:mc="http://schemas.openxmlformats.org/markup-compatibility/2006">
              <mc:Choice xmlns:v="urn:schemas-microsoft-com:vml" Requires="v">
                <p:oleObj spid="_x0000_s28704" name="Chart" r:id="rId3" imgW="5838825" imgH="2710113" progId="Excel.Chart.8">
                  <p:embed/>
                </p:oleObj>
              </mc:Choice>
              <mc:Fallback>
                <p:oleObj name="Chart" r:id="rId3" imgW="5838825" imgH="2710113" progId="Excel.Chart.8">
                  <p:embed/>
                  <p:pic>
                    <p:nvPicPr>
                      <p:cNvPr id="73731" name="Object 3"/>
                      <p:cNvPicPr>
                        <a:picLocks noChangeAspect="1" noChangeArrowheads="1"/>
                      </p:cNvPicPr>
                      <p:nvPr/>
                    </p:nvPicPr>
                    <p:blipFill>
                      <a:blip r:embed="rId4"/>
                      <a:srcRect/>
                      <a:stretch>
                        <a:fillRect/>
                      </a:stretch>
                    </p:blipFill>
                    <p:spPr bwMode="auto">
                      <a:xfrm>
                        <a:off x="0" y="1152371"/>
                        <a:ext cx="91440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p:cNvGrpSpPr>
            <a:grpSpLocks/>
          </p:cNvGrpSpPr>
          <p:nvPr/>
        </p:nvGrpSpPr>
        <p:grpSpPr bwMode="auto">
          <a:xfrm>
            <a:off x="0" y="-26988"/>
            <a:ext cx="9144000" cy="6858001"/>
            <a:chOff x="0" y="0"/>
            <a:chExt cx="9144000" cy="6858000"/>
          </a:xfrm>
        </p:grpSpPr>
        <p:grpSp>
          <p:nvGrpSpPr>
            <p:cNvPr id="5" name="Group 19"/>
            <p:cNvGrpSpPr>
              <a:grpSpLocks/>
            </p:cNvGrpSpPr>
            <p:nvPr/>
          </p:nvGrpSpPr>
          <p:grpSpPr bwMode="auto">
            <a:xfrm>
              <a:off x="0" y="0"/>
              <a:ext cx="9144000" cy="6858000"/>
              <a:chOff x="0" y="0"/>
              <a:chExt cx="9144000" cy="6858000"/>
            </a:xfrm>
          </p:grpSpPr>
          <p:grpSp>
            <p:nvGrpSpPr>
              <p:cNvPr id="7" name="Group 8"/>
              <p:cNvGrpSpPr>
                <a:grpSpLocks/>
              </p:cNvGrpSpPr>
              <p:nvPr/>
            </p:nvGrpSpPr>
            <p:grpSpPr bwMode="auto">
              <a:xfrm>
                <a:off x="0" y="0"/>
                <a:ext cx="9144000" cy="6858000"/>
                <a:chOff x="0" y="0"/>
                <a:chExt cx="5760" cy="4320"/>
              </a:xfrm>
            </p:grpSpPr>
            <p:grpSp>
              <p:nvGrpSpPr>
                <p:cNvPr id="9" name="Group 9"/>
                <p:cNvGrpSpPr>
                  <a:grpSpLocks/>
                </p:cNvGrpSpPr>
                <p:nvPr/>
              </p:nvGrpSpPr>
              <p:grpSpPr bwMode="auto">
                <a:xfrm>
                  <a:off x="0" y="0"/>
                  <a:ext cx="192" cy="4320"/>
                  <a:chOff x="0" y="-48"/>
                  <a:chExt cx="144" cy="4368"/>
                </a:xfrm>
              </p:grpSpPr>
              <p:sp>
                <p:nvSpPr>
                  <p:cNvPr id="1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0" name="Group 12"/>
                <p:cNvGrpSpPr>
                  <a:grpSpLocks/>
                </p:cNvGrpSpPr>
                <p:nvPr/>
              </p:nvGrpSpPr>
              <p:grpSpPr bwMode="auto">
                <a:xfrm>
                  <a:off x="5674" y="24"/>
                  <a:ext cx="86" cy="4296"/>
                  <a:chOff x="5616" y="-48"/>
                  <a:chExt cx="144" cy="4368"/>
                </a:xfrm>
              </p:grpSpPr>
              <p:sp>
                <p:nvSpPr>
                  <p:cNvPr id="1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5"/>
                <p:cNvGrpSpPr>
                  <a:grpSpLocks/>
                </p:cNvGrpSpPr>
                <p:nvPr/>
              </p:nvGrpSpPr>
              <p:grpSpPr bwMode="auto">
                <a:xfrm>
                  <a:off x="144" y="0"/>
                  <a:ext cx="5616" cy="144"/>
                  <a:chOff x="96" y="-48"/>
                  <a:chExt cx="5520" cy="144"/>
                </a:xfrm>
              </p:grpSpPr>
              <p:sp>
                <p:nvSpPr>
                  <p:cNvPr id="1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8"/>
                <p:cNvGrpSpPr>
                  <a:grpSpLocks/>
                </p:cNvGrpSpPr>
                <p:nvPr/>
              </p:nvGrpSpPr>
              <p:grpSpPr bwMode="auto">
                <a:xfrm>
                  <a:off x="144" y="4234"/>
                  <a:ext cx="5616" cy="86"/>
                  <a:chOff x="96" y="4176"/>
                  <a:chExt cx="5520" cy="144"/>
                </a:xfrm>
              </p:grpSpPr>
              <p:sp>
                <p:nvSpPr>
                  <p:cNvPr id="1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20675" y="239636"/>
            <a:ext cx="7886700" cy="777874"/>
          </a:xfrm>
        </p:spPr>
        <p:txBody>
          <a:bodyPr>
            <a:normAutofit/>
          </a:bodyPr>
          <a:lstStyle/>
          <a:p>
            <a:r>
              <a:rPr lang="en-US" sz="2800" dirty="0" smtClean="0"/>
              <a:t>Selection of Blade Width</a:t>
            </a:r>
            <a:endParaRPr lang="en-IN" sz="2800" dirty="0"/>
          </a:p>
        </p:txBody>
      </p:sp>
    </p:spTree>
    <p:extLst>
      <p:ext uri="{BB962C8B-B14F-4D97-AF65-F5344CB8AC3E}">
        <p14:creationId xmlns:p14="http://schemas.microsoft.com/office/powerpoint/2010/main" val="528994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652588" y="2047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aphicFrame>
        <p:nvGraphicFramePr>
          <p:cNvPr id="74755" name="Object 3"/>
          <p:cNvGraphicFramePr>
            <a:graphicFrameLocks noChangeAspect="1"/>
          </p:cNvGraphicFramePr>
          <p:nvPr>
            <p:extLst>
              <p:ext uri="{D42A27DB-BD31-4B8C-83A1-F6EECF244321}">
                <p14:modId xmlns:p14="http://schemas.microsoft.com/office/powerpoint/2010/main" val="749115248"/>
              </p:ext>
            </p:extLst>
          </p:nvPr>
        </p:nvGraphicFramePr>
        <p:xfrm>
          <a:off x="320675" y="1189887"/>
          <a:ext cx="8693834" cy="5071403"/>
        </p:xfrm>
        <a:graphic>
          <a:graphicData uri="http://schemas.openxmlformats.org/presentationml/2006/ole">
            <mc:AlternateContent xmlns:mc="http://schemas.openxmlformats.org/markup-compatibility/2006">
              <mc:Choice xmlns:v="urn:schemas-microsoft-com:vml" Requires="v">
                <p:oleObj spid="_x0000_s29728" r:id="rId3" imgW="5838825" imgH="2762250" progId="Excel.Chart.8">
                  <p:embed/>
                </p:oleObj>
              </mc:Choice>
              <mc:Fallback>
                <p:oleObj r:id="rId3" imgW="5838825" imgH="2762250" progId="Excel.Chart.8">
                  <p:embed/>
                  <p:pic>
                    <p:nvPicPr>
                      <p:cNvPr id="747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1189887"/>
                        <a:ext cx="8693834" cy="5071403"/>
                      </a:xfrm>
                      <a:prstGeom prst="rect">
                        <a:avLst/>
                      </a:prstGeom>
                      <a:noFill/>
                      <a:extLst/>
                    </p:spPr>
                  </p:pic>
                </p:oleObj>
              </mc:Fallback>
            </mc:AlternateContent>
          </a:graphicData>
        </a:graphic>
      </p:graphicFrame>
      <p:grpSp>
        <p:nvGrpSpPr>
          <p:cNvPr id="4" name="Group 3"/>
          <p:cNvGrpSpPr>
            <a:grpSpLocks/>
          </p:cNvGrpSpPr>
          <p:nvPr/>
        </p:nvGrpSpPr>
        <p:grpSpPr bwMode="auto">
          <a:xfrm>
            <a:off x="0" y="-26988"/>
            <a:ext cx="9144000" cy="6858001"/>
            <a:chOff x="0" y="0"/>
            <a:chExt cx="9144000" cy="6858000"/>
          </a:xfrm>
        </p:grpSpPr>
        <p:grpSp>
          <p:nvGrpSpPr>
            <p:cNvPr id="5" name="Group 19"/>
            <p:cNvGrpSpPr>
              <a:grpSpLocks/>
            </p:cNvGrpSpPr>
            <p:nvPr/>
          </p:nvGrpSpPr>
          <p:grpSpPr bwMode="auto">
            <a:xfrm>
              <a:off x="0" y="0"/>
              <a:ext cx="9144000" cy="6858000"/>
              <a:chOff x="0" y="0"/>
              <a:chExt cx="9144000" cy="6858000"/>
            </a:xfrm>
          </p:grpSpPr>
          <p:grpSp>
            <p:nvGrpSpPr>
              <p:cNvPr id="7" name="Group 8"/>
              <p:cNvGrpSpPr>
                <a:grpSpLocks/>
              </p:cNvGrpSpPr>
              <p:nvPr/>
            </p:nvGrpSpPr>
            <p:grpSpPr bwMode="auto">
              <a:xfrm>
                <a:off x="0" y="0"/>
                <a:ext cx="9144000" cy="6858000"/>
                <a:chOff x="0" y="0"/>
                <a:chExt cx="5760" cy="4320"/>
              </a:xfrm>
            </p:grpSpPr>
            <p:grpSp>
              <p:nvGrpSpPr>
                <p:cNvPr id="9" name="Group 9"/>
                <p:cNvGrpSpPr>
                  <a:grpSpLocks/>
                </p:cNvGrpSpPr>
                <p:nvPr/>
              </p:nvGrpSpPr>
              <p:grpSpPr bwMode="auto">
                <a:xfrm>
                  <a:off x="0" y="0"/>
                  <a:ext cx="192" cy="4320"/>
                  <a:chOff x="0" y="-48"/>
                  <a:chExt cx="144" cy="4368"/>
                </a:xfrm>
              </p:grpSpPr>
              <p:sp>
                <p:nvSpPr>
                  <p:cNvPr id="1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0" name="Group 12"/>
                <p:cNvGrpSpPr>
                  <a:grpSpLocks/>
                </p:cNvGrpSpPr>
                <p:nvPr/>
              </p:nvGrpSpPr>
              <p:grpSpPr bwMode="auto">
                <a:xfrm>
                  <a:off x="5674" y="24"/>
                  <a:ext cx="86" cy="4296"/>
                  <a:chOff x="5616" y="-48"/>
                  <a:chExt cx="144" cy="4368"/>
                </a:xfrm>
              </p:grpSpPr>
              <p:sp>
                <p:nvSpPr>
                  <p:cNvPr id="1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5"/>
                <p:cNvGrpSpPr>
                  <a:grpSpLocks/>
                </p:cNvGrpSpPr>
                <p:nvPr/>
              </p:nvGrpSpPr>
              <p:grpSpPr bwMode="auto">
                <a:xfrm>
                  <a:off x="144" y="0"/>
                  <a:ext cx="5616" cy="144"/>
                  <a:chOff x="96" y="-48"/>
                  <a:chExt cx="5520" cy="144"/>
                </a:xfrm>
              </p:grpSpPr>
              <p:sp>
                <p:nvSpPr>
                  <p:cNvPr id="1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8"/>
                <p:cNvGrpSpPr>
                  <a:grpSpLocks/>
                </p:cNvGrpSpPr>
                <p:nvPr/>
              </p:nvGrpSpPr>
              <p:grpSpPr bwMode="auto">
                <a:xfrm>
                  <a:off x="144" y="4234"/>
                  <a:ext cx="5616" cy="86"/>
                  <a:chOff x="96" y="4176"/>
                  <a:chExt cx="5520" cy="144"/>
                </a:xfrm>
              </p:grpSpPr>
              <p:sp>
                <p:nvSpPr>
                  <p:cNvPr id="1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itle 1"/>
          <p:cNvSpPr txBox="1">
            <a:spLocks/>
          </p:cNvSpPr>
          <p:nvPr/>
        </p:nvSpPr>
        <p:spPr>
          <a:xfrm>
            <a:off x="320675" y="366244"/>
            <a:ext cx="7886700" cy="7778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t>Selection of Blade Width</a:t>
            </a:r>
            <a:endParaRPr lang="en-IN" sz="2800" dirty="0"/>
          </a:p>
        </p:txBody>
      </p:sp>
    </p:spTree>
    <p:extLst>
      <p:ext uri="{BB962C8B-B14F-4D97-AF65-F5344CB8AC3E}">
        <p14:creationId xmlns:p14="http://schemas.microsoft.com/office/powerpoint/2010/main" val="1193586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49302" y="135989"/>
            <a:ext cx="5807880" cy="875714"/>
          </a:xfrm>
        </p:spPr>
        <p:txBody>
          <a:bodyPr>
            <a:normAutofit/>
          </a:bodyPr>
          <a:lstStyle/>
          <a:p>
            <a:r>
              <a:rPr lang="en-US" altLang="en-US" sz="2800" dirty="0" smtClean="0"/>
              <a:t>Optimal Blade Shape Created by  Computational </a:t>
            </a:r>
            <a:r>
              <a:rPr lang="en-US" altLang="en-US" sz="2800" dirty="0"/>
              <a:t>Flow </a:t>
            </a:r>
            <a:r>
              <a:rPr lang="en-US" altLang="en-US" sz="2800" dirty="0" smtClean="0"/>
              <a:t>Analysis</a:t>
            </a:r>
            <a:endParaRPr lang="en-US" altLang="en-US" sz="2800" dirty="0"/>
          </a:p>
        </p:txBody>
      </p:sp>
      <p:sp>
        <p:nvSpPr>
          <p:cNvPr id="78852" name="Rectangle 4"/>
          <p:cNvSpPr>
            <a:spLocks noChangeArrowheads="1"/>
          </p:cNvSpPr>
          <p:nvPr/>
        </p:nvSpPr>
        <p:spPr bwMode="auto">
          <a:xfrm>
            <a:off x="2909888" y="1462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02789"/>
            <a:ext cx="3276600" cy="5257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0" y="-26988"/>
            <a:ext cx="9144000" cy="6858001"/>
            <a:chOff x="0" y="0"/>
            <a:chExt cx="9144000" cy="6858000"/>
          </a:xfrm>
        </p:grpSpPr>
        <p:grpSp>
          <p:nvGrpSpPr>
            <p:cNvPr id="7" name="Group 19"/>
            <p:cNvGrpSpPr>
              <a:grpSpLocks/>
            </p:cNvGrpSpPr>
            <p:nvPr/>
          </p:nvGrpSpPr>
          <p:grpSpPr bwMode="auto">
            <a:xfrm>
              <a:off x="0" y="0"/>
              <a:ext cx="9144000" cy="6858000"/>
              <a:chOff x="0" y="0"/>
              <a:chExt cx="9144000" cy="6858000"/>
            </a:xfrm>
          </p:grpSpPr>
          <p:grpSp>
            <p:nvGrpSpPr>
              <p:cNvPr id="9" name="Group 8"/>
              <p:cNvGrpSpPr>
                <a:grpSpLocks/>
              </p:cNvGrpSpPr>
              <p:nvPr/>
            </p:nvGrpSpPr>
            <p:grpSpPr bwMode="auto">
              <a:xfrm>
                <a:off x="0" y="0"/>
                <a:ext cx="9144000" cy="685800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2"/>
                <p:cNvGrpSpPr>
                  <a:grpSpLocks/>
                </p:cNvGrpSpPr>
                <p:nvPr/>
              </p:nvGrpSpPr>
              <p:grpSpPr bwMode="auto">
                <a:xfrm>
                  <a:off x="5674" y="24"/>
                  <a:ext cx="86" cy="4296"/>
                  <a:chOff x="5616" y="-48"/>
                  <a:chExt cx="144" cy="4368"/>
                </a:xfrm>
              </p:grpSpPr>
              <p:sp>
                <p:nvSpPr>
                  <p:cNvPr id="1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8"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3734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3" name="Picture 3" descr="blade_final_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23" y="1039811"/>
            <a:ext cx="7852630" cy="536895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0" y="-26988"/>
            <a:ext cx="9144000" cy="6858001"/>
            <a:chOff x="0" y="0"/>
            <a:chExt cx="9144000" cy="6858000"/>
          </a:xfrm>
        </p:grpSpPr>
        <p:grpSp>
          <p:nvGrpSpPr>
            <p:cNvPr id="7" name="Group 19"/>
            <p:cNvGrpSpPr>
              <a:grpSpLocks/>
            </p:cNvGrpSpPr>
            <p:nvPr/>
          </p:nvGrpSpPr>
          <p:grpSpPr bwMode="auto">
            <a:xfrm>
              <a:off x="0" y="0"/>
              <a:ext cx="9144000" cy="6858000"/>
              <a:chOff x="0" y="0"/>
              <a:chExt cx="9144000" cy="6858000"/>
            </a:xfrm>
          </p:grpSpPr>
          <p:grpSp>
            <p:nvGrpSpPr>
              <p:cNvPr id="9" name="Group 8"/>
              <p:cNvGrpSpPr>
                <a:grpSpLocks/>
              </p:cNvGrpSpPr>
              <p:nvPr/>
            </p:nvGrpSpPr>
            <p:grpSpPr bwMode="auto">
              <a:xfrm>
                <a:off x="0" y="0"/>
                <a:ext cx="9144000" cy="685800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2"/>
                <p:cNvGrpSpPr>
                  <a:grpSpLocks/>
                </p:cNvGrpSpPr>
                <p:nvPr/>
              </p:nvGrpSpPr>
              <p:grpSpPr bwMode="auto">
                <a:xfrm>
                  <a:off x="5674" y="24"/>
                  <a:ext cx="86" cy="4296"/>
                  <a:chOff x="5616" y="-48"/>
                  <a:chExt cx="144" cy="4368"/>
                </a:xfrm>
              </p:grpSpPr>
              <p:sp>
                <p:nvSpPr>
                  <p:cNvPr id="1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8"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478756" y="312121"/>
            <a:ext cx="5680327" cy="703852"/>
          </a:xfrm>
        </p:spPr>
        <p:txBody>
          <a:bodyPr>
            <a:normAutofit/>
          </a:bodyPr>
          <a:lstStyle/>
          <a:p>
            <a:pPr algn="ctr"/>
            <a:r>
              <a:rPr lang="en-IN" sz="2800" dirty="0" smtClean="0"/>
              <a:t>CAD Model of 3D Blade</a:t>
            </a:r>
            <a:endParaRPr lang="en-IN" sz="2800" dirty="0"/>
          </a:p>
        </p:txBody>
      </p:sp>
    </p:spTree>
    <p:extLst>
      <p:ext uri="{BB962C8B-B14F-4D97-AF65-F5344CB8AC3E}">
        <p14:creationId xmlns:p14="http://schemas.microsoft.com/office/powerpoint/2010/main" val="3370690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18895" y="2791921"/>
            <a:ext cx="4648200" cy="1743075"/>
          </a:xfrm>
          <a:prstGeom prst="rect">
            <a:avLst/>
          </a:prstGeom>
        </p:spPr>
      </p:pic>
      <p:sp>
        <p:nvSpPr>
          <p:cNvPr id="231426" name="Rectangle 2"/>
          <p:cNvSpPr>
            <a:spLocks noGrp="1" noChangeArrowheads="1"/>
          </p:cNvSpPr>
          <p:nvPr>
            <p:ph type="title"/>
          </p:nvPr>
        </p:nvSpPr>
        <p:spPr>
          <a:xfrm>
            <a:off x="1582104" y="324871"/>
            <a:ext cx="5545756" cy="750492"/>
          </a:xfrm>
        </p:spPr>
        <p:txBody>
          <a:bodyPr>
            <a:normAutofit/>
          </a:bodyPr>
          <a:lstStyle/>
          <a:p>
            <a:pPr algn="ctr"/>
            <a:r>
              <a:rPr lang="en-US" altLang="en-US" sz="2800" dirty="0" smtClean="0"/>
              <a:t>Construction of Wheel</a:t>
            </a:r>
            <a:endParaRPr lang="en-US" altLang="en-US" sz="2800" dirty="0"/>
          </a:p>
        </p:txBody>
      </p:sp>
      <p:sp>
        <p:nvSpPr>
          <p:cNvPr id="231428" name="Text Box 4"/>
          <p:cNvSpPr txBox="1">
            <a:spLocks noChangeArrowheads="1"/>
          </p:cNvSpPr>
          <p:nvPr/>
        </p:nvSpPr>
        <p:spPr bwMode="auto">
          <a:xfrm>
            <a:off x="593725" y="2471687"/>
            <a:ext cx="265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Blade Cross Section</a:t>
            </a:r>
          </a:p>
        </p:txBody>
      </p:sp>
      <p:grpSp>
        <p:nvGrpSpPr>
          <p:cNvPr id="10" name="Group 9"/>
          <p:cNvGrpSpPr>
            <a:grpSpLocks/>
          </p:cNvGrpSpPr>
          <p:nvPr/>
        </p:nvGrpSpPr>
        <p:grpSpPr bwMode="auto">
          <a:xfrm>
            <a:off x="0" y="-26988"/>
            <a:ext cx="9144000" cy="6858001"/>
            <a:chOff x="0" y="0"/>
            <a:chExt cx="9144000" cy="6858000"/>
          </a:xfrm>
        </p:grpSpPr>
        <p:grpSp>
          <p:nvGrpSpPr>
            <p:cNvPr id="12" name="Group 19"/>
            <p:cNvGrpSpPr>
              <a:grpSpLocks/>
            </p:cNvGrpSpPr>
            <p:nvPr/>
          </p:nvGrpSpPr>
          <p:grpSpPr bwMode="auto">
            <a:xfrm>
              <a:off x="0" y="0"/>
              <a:ext cx="9144000" cy="6858000"/>
              <a:chOff x="0" y="0"/>
              <a:chExt cx="9144000" cy="6858000"/>
            </a:xfrm>
          </p:grpSpPr>
          <p:grpSp>
            <p:nvGrpSpPr>
              <p:cNvPr id="14" name="Group 8"/>
              <p:cNvGrpSpPr>
                <a:grpSpLocks/>
              </p:cNvGrpSpPr>
              <p:nvPr/>
            </p:nvGrpSpPr>
            <p:grpSpPr bwMode="auto">
              <a:xfrm>
                <a:off x="0" y="0"/>
                <a:ext cx="9144000" cy="6858000"/>
                <a:chOff x="0" y="0"/>
                <a:chExt cx="5760" cy="4320"/>
              </a:xfrm>
            </p:grpSpPr>
            <p:grpSp>
              <p:nvGrpSpPr>
                <p:cNvPr id="16" name="Group 9"/>
                <p:cNvGrpSpPr>
                  <a:grpSpLocks/>
                </p:cNvGrpSpPr>
                <p:nvPr/>
              </p:nvGrpSpPr>
              <p:grpSpPr bwMode="auto">
                <a:xfrm>
                  <a:off x="0" y="0"/>
                  <a:ext cx="192" cy="4320"/>
                  <a:chOff x="0" y="-48"/>
                  <a:chExt cx="144" cy="4368"/>
                </a:xfrm>
              </p:grpSpPr>
              <p:sp>
                <p:nvSpPr>
                  <p:cNvPr id="2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7" name="Group 12"/>
                <p:cNvGrpSpPr>
                  <a:grpSpLocks/>
                </p:cNvGrpSpPr>
                <p:nvPr/>
              </p:nvGrpSpPr>
              <p:grpSpPr bwMode="auto">
                <a:xfrm>
                  <a:off x="5674" y="24"/>
                  <a:ext cx="86" cy="4296"/>
                  <a:chOff x="5616" y="-48"/>
                  <a:chExt cx="144" cy="4368"/>
                </a:xfrm>
              </p:grpSpPr>
              <p:sp>
                <p:nvSpPr>
                  <p:cNvPr id="2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8" name="Group 15"/>
                <p:cNvGrpSpPr>
                  <a:grpSpLocks/>
                </p:cNvGrpSpPr>
                <p:nvPr/>
              </p:nvGrpSpPr>
              <p:grpSpPr bwMode="auto">
                <a:xfrm>
                  <a:off x="144" y="0"/>
                  <a:ext cx="5616" cy="144"/>
                  <a:chOff x="96" y="-48"/>
                  <a:chExt cx="5520" cy="144"/>
                </a:xfrm>
              </p:grpSpPr>
              <p:sp>
                <p:nvSpPr>
                  <p:cNvPr id="2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9" name="Group 18"/>
                <p:cNvGrpSpPr>
                  <a:grpSpLocks/>
                </p:cNvGrpSpPr>
                <p:nvPr/>
              </p:nvGrpSpPr>
              <p:grpSpPr bwMode="auto">
                <a:xfrm>
                  <a:off x="144" y="4234"/>
                  <a:ext cx="5616" cy="86"/>
                  <a:chOff x="96" y="4176"/>
                  <a:chExt cx="5520" cy="144"/>
                </a:xfrm>
              </p:grpSpPr>
              <p:sp>
                <p:nvSpPr>
                  <p:cNvPr id="2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3"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stretch>
            <a:fillRect/>
          </a:stretch>
        </p:blipFill>
        <p:spPr>
          <a:xfrm>
            <a:off x="1009938" y="2805945"/>
            <a:ext cx="4648200" cy="1743075"/>
          </a:xfrm>
          <a:prstGeom prst="rect">
            <a:avLst/>
          </a:prstGeom>
        </p:spPr>
      </p:pic>
      <p:cxnSp>
        <p:nvCxnSpPr>
          <p:cNvPr id="5" name="Straight Arrow Connector 4"/>
          <p:cNvCxnSpPr/>
          <p:nvPr/>
        </p:nvCxnSpPr>
        <p:spPr>
          <a:xfrm flipV="1">
            <a:off x="593725" y="3788898"/>
            <a:ext cx="8212650" cy="1707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543864" y="3511368"/>
            <a:ext cx="647114" cy="606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p:cNvCxnSpPr/>
          <p:nvPr/>
        </p:nvCxnSpPr>
        <p:spPr>
          <a:xfrm flipH="1" flipV="1">
            <a:off x="4792395" y="1198622"/>
            <a:ext cx="173500" cy="505212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787443" y="2630208"/>
            <a:ext cx="2219462" cy="23825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213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anim calcmode="lin" valueType="num">
                                      <p:cBhvr additive="base">
                                        <p:cTn id="7" dur="500" fill="hold"/>
                                        <p:tgtEl>
                                          <p:spTgt spid="231428"/>
                                        </p:tgtEl>
                                        <p:attrNameLst>
                                          <p:attrName>ppt_x</p:attrName>
                                        </p:attrNameLst>
                                      </p:cBhvr>
                                      <p:tavLst>
                                        <p:tav tm="0">
                                          <p:val>
                                            <p:strVal val="0-#ppt_w/2"/>
                                          </p:val>
                                        </p:tav>
                                        <p:tav tm="100000">
                                          <p:val>
                                            <p:strVal val="#ppt_x"/>
                                          </p:val>
                                        </p:tav>
                                      </p:tavLst>
                                    </p:anim>
                                    <p:anim calcmode="lin" valueType="num">
                                      <p:cBhvr additive="base">
                                        <p:cTn id="8" dur="500" fill="hold"/>
                                        <p:tgtEl>
                                          <p:spTgt spid="2314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autoUpdateAnimBg="0"/>
      <p:bldP spid="7"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2057400" y="1647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79202" name="Picture 2" descr="turbine_assemb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92" y="1385227"/>
            <a:ext cx="6524720" cy="4621677"/>
          </a:xfrm>
          <a:prstGeom prst="rect">
            <a:avLst/>
          </a:prstGeom>
          <a:noFill/>
          <a:extLst>
            <a:ext uri="{909E8E84-426E-40DD-AFC4-6F175D3DCCD1}">
              <a14:hiddenFill xmlns:a14="http://schemas.microsoft.com/office/drawing/2010/main">
                <a:solidFill>
                  <a:srgbClr val="FFFFFF"/>
                </a:solidFill>
              </a14:hiddenFill>
            </a:ext>
          </a:extLst>
        </p:spPr>
      </p:pic>
      <p:sp>
        <p:nvSpPr>
          <p:cNvPr id="179204" name="Rectangle 4"/>
          <p:cNvSpPr>
            <a:spLocks noGrp="1" noChangeArrowheads="1"/>
          </p:cNvSpPr>
          <p:nvPr>
            <p:ph type="title"/>
          </p:nvPr>
        </p:nvSpPr>
        <p:spPr>
          <a:xfrm>
            <a:off x="1885666" y="201612"/>
            <a:ext cx="5295719" cy="533400"/>
          </a:xfrm>
        </p:spPr>
        <p:txBody>
          <a:bodyPr/>
          <a:lstStyle/>
          <a:p>
            <a:pPr algn="ctr"/>
            <a:r>
              <a:rPr lang="en-US" altLang="en-US" sz="2800"/>
              <a:t>Assembled Wheel </a:t>
            </a:r>
          </a:p>
        </p:txBody>
      </p:sp>
      <p:grpSp>
        <p:nvGrpSpPr>
          <p:cNvPr id="6" name="Group 5"/>
          <p:cNvGrpSpPr>
            <a:grpSpLocks/>
          </p:cNvGrpSpPr>
          <p:nvPr/>
        </p:nvGrpSpPr>
        <p:grpSpPr bwMode="auto">
          <a:xfrm>
            <a:off x="0" y="-26988"/>
            <a:ext cx="9144000" cy="6858001"/>
            <a:chOff x="0" y="0"/>
            <a:chExt cx="9144000" cy="6858000"/>
          </a:xfrm>
        </p:grpSpPr>
        <p:grpSp>
          <p:nvGrpSpPr>
            <p:cNvPr id="8" name="Group 19"/>
            <p:cNvGrpSpPr>
              <a:grpSpLocks/>
            </p:cNvGrpSpPr>
            <p:nvPr/>
          </p:nvGrpSpPr>
          <p:grpSpPr bwMode="auto">
            <a:xfrm>
              <a:off x="0" y="0"/>
              <a:ext cx="9144000" cy="6858000"/>
              <a:chOff x="0" y="0"/>
              <a:chExt cx="9144000" cy="6858000"/>
            </a:xfrm>
          </p:grpSpPr>
          <p:grpSp>
            <p:nvGrpSpPr>
              <p:cNvPr id="10" name="Group 8"/>
              <p:cNvGrpSpPr>
                <a:grpSpLocks/>
              </p:cNvGrpSpPr>
              <p:nvPr/>
            </p:nvGrpSpPr>
            <p:grpSpPr bwMode="auto">
              <a:xfrm>
                <a:off x="0" y="0"/>
                <a:ext cx="9144000" cy="6858000"/>
                <a:chOff x="0" y="0"/>
                <a:chExt cx="5760" cy="4320"/>
              </a:xfrm>
            </p:grpSpPr>
            <p:grpSp>
              <p:nvGrpSpPr>
                <p:cNvPr id="12" name="Group 9"/>
                <p:cNvGrpSpPr>
                  <a:grpSpLocks/>
                </p:cNvGrpSpPr>
                <p:nvPr/>
              </p:nvGrpSpPr>
              <p:grpSpPr bwMode="auto">
                <a:xfrm>
                  <a:off x="0" y="0"/>
                  <a:ext cx="192" cy="4320"/>
                  <a:chOff x="0" y="-48"/>
                  <a:chExt cx="144" cy="4368"/>
                </a:xfrm>
              </p:grpSpPr>
              <p:sp>
                <p:nvSpPr>
                  <p:cNvPr id="2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2"/>
                <p:cNvGrpSpPr>
                  <a:grpSpLocks/>
                </p:cNvGrpSpPr>
                <p:nvPr/>
              </p:nvGrpSpPr>
              <p:grpSpPr bwMode="auto">
                <a:xfrm>
                  <a:off x="5674" y="24"/>
                  <a:ext cx="86" cy="4296"/>
                  <a:chOff x="5616" y="-48"/>
                  <a:chExt cx="144" cy="4368"/>
                </a:xfrm>
              </p:grpSpPr>
              <p:sp>
                <p:nvSpPr>
                  <p:cNvPr id="2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5"/>
                <p:cNvGrpSpPr>
                  <a:grpSpLocks/>
                </p:cNvGrpSpPr>
                <p:nvPr/>
              </p:nvGrpSpPr>
              <p:grpSpPr bwMode="auto">
                <a:xfrm>
                  <a:off x="144" y="0"/>
                  <a:ext cx="5616" cy="144"/>
                  <a:chOff x="96" y="-48"/>
                  <a:chExt cx="5520" cy="144"/>
                </a:xfrm>
              </p:grpSpPr>
              <p:sp>
                <p:nvSpPr>
                  <p:cNvPr id="1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8"/>
                <p:cNvGrpSpPr>
                  <a:grpSpLocks/>
                </p:cNvGrpSpPr>
                <p:nvPr/>
              </p:nvGrpSpPr>
              <p:grpSpPr bwMode="auto">
                <a:xfrm>
                  <a:off x="144" y="4234"/>
                  <a:ext cx="5616" cy="86"/>
                  <a:chOff x="96" y="4176"/>
                  <a:chExt cx="5520" cy="144"/>
                </a:xfrm>
              </p:grpSpPr>
              <p:sp>
                <p:nvSpPr>
                  <p:cNvPr id="1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9"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9979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2790825"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pic>
        <p:nvPicPr>
          <p:cNvPr id="183298" name="Picture 2" descr="wh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33276"/>
            <a:ext cx="6477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83300" name="Rectangle 4"/>
          <p:cNvSpPr>
            <a:spLocks noChangeArrowheads="1"/>
          </p:cNvSpPr>
          <p:nvPr/>
        </p:nvSpPr>
        <p:spPr bwMode="auto">
          <a:xfrm>
            <a:off x="685800" y="580604"/>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kumimoji="0" lang="en-US" altLang="en-US" sz="2800">
                <a:solidFill>
                  <a:schemeClr val="tx2"/>
                </a:solidFill>
                <a:latin typeface="Tahoma" panose="020B0604030504040204" pitchFamily="34" charset="0"/>
              </a:rPr>
              <a:t>Assembled Wheel </a:t>
            </a:r>
          </a:p>
        </p:txBody>
      </p:sp>
      <p:grpSp>
        <p:nvGrpSpPr>
          <p:cNvPr id="6" name="Group 5"/>
          <p:cNvGrpSpPr>
            <a:grpSpLocks/>
          </p:cNvGrpSpPr>
          <p:nvPr/>
        </p:nvGrpSpPr>
        <p:grpSpPr bwMode="auto">
          <a:xfrm>
            <a:off x="0" y="-26988"/>
            <a:ext cx="9144000" cy="6858001"/>
            <a:chOff x="0" y="0"/>
            <a:chExt cx="9144000" cy="6858000"/>
          </a:xfrm>
        </p:grpSpPr>
        <p:grpSp>
          <p:nvGrpSpPr>
            <p:cNvPr id="8" name="Group 19"/>
            <p:cNvGrpSpPr>
              <a:grpSpLocks/>
            </p:cNvGrpSpPr>
            <p:nvPr/>
          </p:nvGrpSpPr>
          <p:grpSpPr bwMode="auto">
            <a:xfrm>
              <a:off x="0" y="0"/>
              <a:ext cx="9144000" cy="6858000"/>
              <a:chOff x="0" y="0"/>
              <a:chExt cx="9144000" cy="6858000"/>
            </a:xfrm>
          </p:grpSpPr>
          <p:grpSp>
            <p:nvGrpSpPr>
              <p:cNvPr id="10" name="Group 8"/>
              <p:cNvGrpSpPr>
                <a:grpSpLocks/>
              </p:cNvGrpSpPr>
              <p:nvPr/>
            </p:nvGrpSpPr>
            <p:grpSpPr bwMode="auto">
              <a:xfrm>
                <a:off x="0" y="0"/>
                <a:ext cx="9144000" cy="6858000"/>
                <a:chOff x="0" y="0"/>
                <a:chExt cx="5760" cy="4320"/>
              </a:xfrm>
            </p:grpSpPr>
            <p:grpSp>
              <p:nvGrpSpPr>
                <p:cNvPr id="12" name="Group 9"/>
                <p:cNvGrpSpPr>
                  <a:grpSpLocks/>
                </p:cNvGrpSpPr>
                <p:nvPr/>
              </p:nvGrpSpPr>
              <p:grpSpPr bwMode="auto">
                <a:xfrm>
                  <a:off x="0" y="0"/>
                  <a:ext cx="192" cy="4320"/>
                  <a:chOff x="0" y="-48"/>
                  <a:chExt cx="144" cy="4368"/>
                </a:xfrm>
              </p:grpSpPr>
              <p:sp>
                <p:nvSpPr>
                  <p:cNvPr id="2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2"/>
                <p:cNvGrpSpPr>
                  <a:grpSpLocks/>
                </p:cNvGrpSpPr>
                <p:nvPr/>
              </p:nvGrpSpPr>
              <p:grpSpPr bwMode="auto">
                <a:xfrm>
                  <a:off x="5674" y="24"/>
                  <a:ext cx="86" cy="4296"/>
                  <a:chOff x="5616" y="-48"/>
                  <a:chExt cx="144" cy="4368"/>
                </a:xfrm>
              </p:grpSpPr>
              <p:sp>
                <p:nvSpPr>
                  <p:cNvPr id="2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5"/>
                <p:cNvGrpSpPr>
                  <a:grpSpLocks/>
                </p:cNvGrpSpPr>
                <p:nvPr/>
              </p:nvGrpSpPr>
              <p:grpSpPr bwMode="auto">
                <a:xfrm>
                  <a:off x="144" y="0"/>
                  <a:ext cx="5616" cy="144"/>
                  <a:chOff x="96" y="-48"/>
                  <a:chExt cx="5520" cy="144"/>
                </a:xfrm>
              </p:grpSpPr>
              <p:sp>
                <p:nvSpPr>
                  <p:cNvPr id="1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8"/>
                <p:cNvGrpSpPr>
                  <a:grpSpLocks/>
                </p:cNvGrpSpPr>
                <p:nvPr/>
              </p:nvGrpSpPr>
              <p:grpSpPr bwMode="auto">
                <a:xfrm>
                  <a:off x="144" y="4234"/>
                  <a:ext cx="5616" cy="86"/>
                  <a:chOff x="96" y="4176"/>
                  <a:chExt cx="5520" cy="144"/>
                </a:xfrm>
              </p:grpSpPr>
              <p:sp>
                <p:nvSpPr>
                  <p:cNvPr id="1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9"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332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0637" y="1226086"/>
            <a:ext cx="6562725" cy="5353050"/>
          </a:xfrm>
          <a:prstGeom prst="rect">
            <a:avLst/>
          </a:prstGeom>
        </p:spPr>
      </p:pic>
      <p:sp>
        <p:nvSpPr>
          <p:cNvPr id="221186" name="Rectangle 2"/>
          <p:cNvSpPr>
            <a:spLocks noChangeArrowheads="1"/>
          </p:cNvSpPr>
          <p:nvPr/>
        </p:nvSpPr>
        <p:spPr bwMode="auto">
          <a:xfrm>
            <a:off x="1847850" y="136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sp>
        <p:nvSpPr>
          <p:cNvPr id="221187" name="Rectangle 3"/>
          <p:cNvSpPr>
            <a:spLocks noGrp="1" noChangeArrowheads="1"/>
          </p:cNvSpPr>
          <p:nvPr>
            <p:ph type="title"/>
          </p:nvPr>
        </p:nvSpPr>
        <p:spPr>
          <a:xfrm>
            <a:off x="576775" y="201612"/>
            <a:ext cx="6546167" cy="890979"/>
          </a:xfrm>
        </p:spPr>
        <p:txBody>
          <a:bodyPr>
            <a:noAutofit/>
          </a:bodyPr>
          <a:lstStyle/>
          <a:p>
            <a:r>
              <a:rPr lang="en-US" altLang="en-US" sz="2800" dirty="0">
                <a:solidFill>
                  <a:srgbClr val="FF5050"/>
                </a:solidFill>
              </a:rPr>
              <a:t> </a:t>
            </a:r>
            <a:r>
              <a:rPr lang="en-US" altLang="en-US" sz="2800" dirty="0" smtClean="0">
                <a:solidFill>
                  <a:srgbClr val="FF5050"/>
                </a:solidFill>
              </a:rPr>
              <a:t>Turbine System Layout &amp; Civil </a:t>
            </a:r>
            <a:r>
              <a:rPr lang="en-US" altLang="en-US" sz="2800" dirty="0">
                <a:solidFill>
                  <a:srgbClr val="FF5050"/>
                </a:solidFill>
              </a:rPr>
              <a:t>Construction Layout</a:t>
            </a:r>
          </a:p>
        </p:txBody>
      </p:sp>
      <p:grpSp>
        <p:nvGrpSpPr>
          <p:cNvPr id="221194" name="Group 10"/>
          <p:cNvGrpSpPr>
            <a:grpSpLocks/>
          </p:cNvGrpSpPr>
          <p:nvPr/>
        </p:nvGrpSpPr>
        <p:grpSpPr bwMode="auto">
          <a:xfrm>
            <a:off x="4191000" y="2133600"/>
            <a:ext cx="609600" cy="2590800"/>
            <a:chOff x="2640" y="1344"/>
            <a:chExt cx="384" cy="1632"/>
          </a:xfrm>
        </p:grpSpPr>
        <p:sp>
          <p:nvSpPr>
            <p:cNvPr id="221192" name="Freeform 8"/>
            <p:cNvSpPr>
              <a:spLocks/>
            </p:cNvSpPr>
            <p:nvPr/>
          </p:nvSpPr>
          <p:spPr bwMode="auto">
            <a:xfrm>
              <a:off x="2688" y="1344"/>
              <a:ext cx="336" cy="1536"/>
            </a:xfrm>
            <a:custGeom>
              <a:avLst/>
              <a:gdLst>
                <a:gd name="T0" fmla="*/ 336 w 336"/>
                <a:gd name="T1" fmla="*/ 0 h 1536"/>
                <a:gd name="T2" fmla="*/ 288 w 336"/>
                <a:gd name="T3" fmla="*/ 480 h 1536"/>
                <a:gd name="T4" fmla="*/ 144 w 336"/>
                <a:gd name="T5" fmla="*/ 1104 h 1536"/>
                <a:gd name="T6" fmla="*/ 0 w 336"/>
                <a:gd name="T7" fmla="*/ 1536 h 1536"/>
              </a:gdLst>
              <a:ahLst/>
              <a:cxnLst>
                <a:cxn ang="0">
                  <a:pos x="T0" y="T1"/>
                </a:cxn>
                <a:cxn ang="0">
                  <a:pos x="T2" y="T3"/>
                </a:cxn>
                <a:cxn ang="0">
                  <a:pos x="T4" y="T5"/>
                </a:cxn>
                <a:cxn ang="0">
                  <a:pos x="T6" y="T7"/>
                </a:cxn>
              </a:cxnLst>
              <a:rect l="0" t="0" r="r" b="b"/>
              <a:pathLst>
                <a:path w="336" h="1536">
                  <a:moveTo>
                    <a:pt x="336" y="0"/>
                  </a:moveTo>
                  <a:cubicBezTo>
                    <a:pt x="328" y="148"/>
                    <a:pt x="320" y="296"/>
                    <a:pt x="288" y="480"/>
                  </a:cubicBezTo>
                  <a:cubicBezTo>
                    <a:pt x="256" y="664"/>
                    <a:pt x="192" y="928"/>
                    <a:pt x="144" y="1104"/>
                  </a:cubicBezTo>
                  <a:cubicBezTo>
                    <a:pt x="96" y="1280"/>
                    <a:pt x="48" y="1408"/>
                    <a:pt x="0" y="1536"/>
                  </a:cubicBezTo>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1193" name="Line 9"/>
            <p:cNvSpPr>
              <a:spLocks noChangeShapeType="1"/>
            </p:cNvSpPr>
            <p:nvPr/>
          </p:nvSpPr>
          <p:spPr bwMode="auto">
            <a:xfrm flipH="1">
              <a:off x="2640" y="2736"/>
              <a:ext cx="96" cy="24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grpSp>
      <p:grpSp>
        <p:nvGrpSpPr>
          <p:cNvPr id="9" name="Group 8"/>
          <p:cNvGrpSpPr>
            <a:grpSpLocks/>
          </p:cNvGrpSpPr>
          <p:nvPr/>
        </p:nvGrpSpPr>
        <p:grpSpPr bwMode="auto">
          <a:xfrm>
            <a:off x="0" y="-26988"/>
            <a:ext cx="9144000" cy="6858001"/>
            <a:chOff x="0" y="0"/>
            <a:chExt cx="9144000" cy="6858000"/>
          </a:xfrm>
        </p:grpSpPr>
        <p:grpSp>
          <p:nvGrpSpPr>
            <p:cNvPr id="11" name="Group 19"/>
            <p:cNvGrpSpPr>
              <a:grpSpLocks/>
            </p:cNvGrpSpPr>
            <p:nvPr/>
          </p:nvGrpSpPr>
          <p:grpSpPr bwMode="auto">
            <a:xfrm>
              <a:off x="0" y="0"/>
              <a:ext cx="9144000" cy="6858000"/>
              <a:chOff x="0" y="0"/>
              <a:chExt cx="9144000" cy="6858000"/>
            </a:xfrm>
          </p:grpSpPr>
          <p:grpSp>
            <p:nvGrpSpPr>
              <p:cNvPr id="13" name="Group 8"/>
              <p:cNvGrpSpPr>
                <a:grpSpLocks/>
              </p:cNvGrpSpPr>
              <p:nvPr/>
            </p:nvGrpSpPr>
            <p:grpSpPr bwMode="auto">
              <a:xfrm>
                <a:off x="0" y="0"/>
                <a:ext cx="9144000" cy="6858000"/>
                <a:chOff x="0" y="0"/>
                <a:chExt cx="5760" cy="4320"/>
              </a:xfrm>
            </p:grpSpPr>
            <p:grpSp>
              <p:nvGrpSpPr>
                <p:cNvPr id="15" name="Group 9"/>
                <p:cNvGrpSpPr>
                  <a:grpSpLocks/>
                </p:cNvGrpSpPr>
                <p:nvPr/>
              </p:nvGrpSpPr>
              <p:grpSpPr bwMode="auto">
                <a:xfrm>
                  <a:off x="0" y="0"/>
                  <a:ext cx="192" cy="4320"/>
                  <a:chOff x="0" y="-48"/>
                  <a:chExt cx="144" cy="4368"/>
                </a:xfrm>
              </p:grpSpPr>
              <p:sp>
                <p:nvSpPr>
                  <p:cNvPr id="2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6" name="Group 12"/>
                <p:cNvGrpSpPr>
                  <a:grpSpLocks/>
                </p:cNvGrpSpPr>
                <p:nvPr/>
              </p:nvGrpSpPr>
              <p:grpSpPr bwMode="auto">
                <a:xfrm>
                  <a:off x="5674" y="24"/>
                  <a:ext cx="86" cy="4296"/>
                  <a:chOff x="5616" y="-48"/>
                  <a:chExt cx="144" cy="4368"/>
                </a:xfrm>
              </p:grpSpPr>
              <p:sp>
                <p:nvSpPr>
                  <p:cNvPr id="2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7" name="Group 15"/>
                <p:cNvGrpSpPr>
                  <a:grpSpLocks/>
                </p:cNvGrpSpPr>
                <p:nvPr/>
              </p:nvGrpSpPr>
              <p:grpSpPr bwMode="auto">
                <a:xfrm>
                  <a:off x="144" y="0"/>
                  <a:ext cx="5616" cy="144"/>
                  <a:chOff x="96" y="-48"/>
                  <a:chExt cx="5520" cy="144"/>
                </a:xfrm>
              </p:grpSpPr>
              <p:sp>
                <p:nvSpPr>
                  <p:cNvPr id="2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8" name="Group 18"/>
                <p:cNvGrpSpPr>
                  <a:grpSpLocks/>
                </p:cNvGrpSpPr>
                <p:nvPr/>
              </p:nvGrpSpPr>
              <p:grpSpPr bwMode="auto">
                <a:xfrm>
                  <a:off x="144" y="4234"/>
                  <a:ext cx="5616" cy="86"/>
                  <a:chOff x="96" y="4176"/>
                  <a:chExt cx="5520" cy="144"/>
                </a:xfrm>
              </p:grpSpPr>
              <p:sp>
                <p:nvSpPr>
                  <p:cNvPr id="1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2"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247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21194"/>
                                        </p:tgtEl>
                                        <p:attrNameLst>
                                          <p:attrName>style.visibility</p:attrName>
                                        </p:attrNameLst>
                                      </p:cBhvr>
                                      <p:to>
                                        <p:strVal val="visible"/>
                                      </p:to>
                                    </p:set>
                                    <p:animEffect transition="in" filter="circle(in)">
                                      <p:cBhvr>
                                        <p:cTn id="14" dur="750"/>
                                        <p:tgtEl>
                                          <p:spTgt spid="22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92112" y="304800"/>
            <a:ext cx="7192963" cy="609600"/>
          </a:xfrm>
        </p:spPr>
        <p:txBody>
          <a:bodyPr>
            <a:normAutofit fontScale="90000"/>
          </a:bodyPr>
          <a:lstStyle/>
          <a:p>
            <a:r>
              <a:rPr lang="en-US" altLang="en-US" sz="2800" smtClean="0"/>
              <a:t>First Law for A CV: Steady State Steady Flow</a:t>
            </a:r>
            <a:r>
              <a:rPr lang="en-US" altLang="en-US" smtClean="0"/>
              <a:t> </a:t>
            </a:r>
          </a:p>
        </p:txBody>
      </p:sp>
      <p:sp>
        <p:nvSpPr>
          <p:cNvPr id="74763" name="Rectangle 11"/>
          <p:cNvSpPr>
            <a:spLocks noGrp="1" noChangeArrowheads="1"/>
          </p:cNvSpPr>
          <p:nvPr>
            <p:ph type="body" idx="1"/>
          </p:nvPr>
        </p:nvSpPr>
        <p:spPr>
          <a:xfrm>
            <a:off x="533400" y="1828800"/>
            <a:ext cx="7772400" cy="609600"/>
          </a:xfrm>
          <a:noFill/>
        </p:spPr>
        <p:txBody>
          <a:bodyPr/>
          <a:lstStyle/>
          <a:p>
            <a:r>
              <a:rPr lang="en-US" altLang="en-US" sz="2400" smtClean="0"/>
              <a:t>Conservation of mass:</a:t>
            </a:r>
          </a:p>
        </p:txBody>
      </p:sp>
      <p:graphicFrame>
        <p:nvGraphicFramePr>
          <p:cNvPr id="74764" name="Object 2"/>
          <p:cNvGraphicFramePr>
            <a:graphicFrameLocks noChangeAspect="1"/>
          </p:cNvGraphicFramePr>
          <p:nvPr/>
        </p:nvGraphicFramePr>
        <p:xfrm>
          <a:off x="1073150" y="2268538"/>
          <a:ext cx="3508375" cy="776287"/>
        </p:xfrm>
        <a:graphic>
          <a:graphicData uri="http://schemas.openxmlformats.org/presentationml/2006/ole">
            <mc:AlternateContent xmlns:mc="http://schemas.openxmlformats.org/markup-compatibility/2006">
              <mc:Choice xmlns:v="urn:schemas-microsoft-com:vml" Requires="v">
                <p:oleObj spid="_x0000_s35902" name="Equation" r:id="rId3" imgW="1637589" imgH="393529" progId="Equation.3">
                  <p:embed/>
                </p:oleObj>
              </mc:Choice>
              <mc:Fallback>
                <p:oleObj name="Equation" r:id="rId3" imgW="1637589" imgH="393529" progId="Equation.3">
                  <p:embed/>
                  <p:pic>
                    <p:nvPicPr>
                      <p:cNvPr id="7476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2268538"/>
                        <a:ext cx="3508375"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5" name="Rectangle 13"/>
          <p:cNvSpPr>
            <a:spLocks noChangeArrowheads="1"/>
          </p:cNvSpPr>
          <p:nvPr/>
        </p:nvSpPr>
        <p:spPr bwMode="auto">
          <a:xfrm>
            <a:off x="304800" y="3581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sz="2400" i="1"/>
              <a:t>First Law:</a:t>
            </a:r>
          </a:p>
        </p:txBody>
      </p:sp>
      <p:graphicFrame>
        <p:nvGraphicFramePr>
          <p:cNvPr id="74767" name="Object 3"/>
          <p:cNvGraphicFramePr>
            <a:graphicFrameLocks noChangeAspect="1"/>
          </p:cNvGraphicFramePr>
          <p:nvPr/>
        </p:nvGraphicFramePr>
        <p:xfrm>
          <a:off x="1158875" y="4056063"/>
          <a:ext cx="3533775" cy="777875"/>
        </p:xfrm>
        <a:graphic>
          <a:graphicData uri="http://schemas.openxmlformats.org/presentationml/2006/ole">
            <mc:AlternateContent xmlns:mc="http://schemas.openxmlformats.org/markup-compatibility/2006">
              <mc:Choice xmlns:v="urn:schemas-microsoft-com:vml" Requires="v">
                <p:oleObj spid="_x0000_s35903" name="Equation" r:id="rId5" imgW="1651000" imgH="393700" progId="Equation.3">
                  <p:embed/>
                </p:oleObj>
              </mc:Choice>
              <mc:Fallback>
                <p:oleObj name="Equation" r:id="rId5" imgW="1651000" imgH="393700" progId="Equation.3">
                  <p:embed/>
                  <p:pic>
                    <p:nvPicPr>
                      <p:cNvPr id="747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875" y="4056063"/>
                        <a:ext cx="35337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8" name="Text Box 16"/>
          <p:cNvSpPr txBox="1">
            <a:spLocks noChangeArrowheads="1"/>
          </p:cNvSpPr>
          <p:nvPr/>
        </p:nvSpPr>
        <p:spPr bwMode="auto">
          <a:xfrm>
            <a:off x="669925" y="1260475"/>
            <a:ext cx="6826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Properties of CV are Invariant: not varying with time.</a:t>
            </a:r>
          </a:p>
        </p:txBody>
      </p:sp>
      <p:graphicFrame>
        <p:nvGraphicFramePr>
          <p:cNvPr id="74769" name="Object 4"/>
          <p:cNvGraphicFramePr>
            <a:graphicFrameLocks noChangeAspect="1"/>
          </p:cNvGraphicFramePr>
          <p:nvPr/>
        </p:nvGraphicFramePr>
        <p:xfrm>
          <a:off x="914400" y="5105400"/>
          <a:ext cx="4187825" cy="777875"/>
        </p:xfrm>
        <a:graphic>
          <a:graphicData uri="http://schemas.openxmlformats.org/presentationml/2006/ole">
            <mc:AlternateContent xmlns:mc="http://schemas.openxmlformats.org/markup-compatibility/2006">
              <mc:Choice xmlns:v="urn:schemas-microsoft-com:vml" Requires="v">
                <p:oleObj spid="_x0000_s35904" name="Equation" r:id="rId7" imgW="1955800" imgH="393700" progId="Equation.3">
                  <p:embed/>
                </p:oleObj>
              </mc:Choice>
              <mc:Fallback>
                <p:oleObj name="Equation" r:id="rId7" imgW="1955800" imgH="393700" progId="Equation.3">
                  <p:embed/>
                  <p:pic>
                    <p:nvPicPr>
                      <p:cNvPr id="7476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05400"/>
                        <a:ext cx="418782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70" name="Text Box 18"/>
          <p:cNvSpPr txBox="1">
            <a:spLocks noChangeArrowheads="1"/>
          </p:cNvSpPr>
          <p:nvPr/>
        </p:nvSpPr>
        <p:spPr bwMode="auto">
          <a:xfrm>
            <a:off x="465138" y="3124200"/>
            <a:ext cx="6011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NO accumulation or depletion of mass of a CV.</a:t>
            </a:r>
          </a:p>
        </p:txBody>
      </p:sp>
      <p:sp>
        <p:nvSpPr>
          <p:cNvPr id="74771" name="Text Box 19"/>
          <p:cNvSpPr txBox="1">
            <a:spLocks noChangeArrowheads="1"/>
          </p:cNvSpPr>
          <p:nvPr/>
        </p:nvSpPr>
        <p:spPr bwMode="auto">
          <a:xfrm>
            <a:off x="304800" y="5943600"/>
            <a:ext cx="563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NO addition or removal  of energy for a CV.</a:t>
            </a:r>
          </a:p>
        </p:txBody>
      </p:sp>
      <mc:AlternateContent xmlns:mc="http://schemas.openxmlformats.org/markup-compatibility/2006" xmlns:p14="http://schemas.microsoft.com/office/powerpoint/2010/main">
        <mc:Choice Requires="p14">
          <p:contentPart p14:bwMode="auto" r:id="rId9">
            <p14:nvContentPartPr>
              <p14:cNvPr id="19461" name="Ink 11"/>
              <p14:cNvContentPartPr>
                <a14:cpLocks xmlns:a14="http://schemas.microsoft.com/office/drawing/2010/main" noRot="1" noChangeAspect="1" noEditPoints="1" noChangeArrowheads="1" noChangeShapeType="1"/>
              </p14:cNvContentPartPr>
              <p14:nvPr/>
            </p14:nvContentPartPr>
            <p14:xfrm>
              <a:off x="4165600" y="957263"/>
              <a:ext cx="11113" cy="11112"/>
            </p14:xfrm>
          </p:contentPart>
        </mc:Choice>
        <mc:Fallback xmlns="">
          <p:pic>
            <p:nvPicPr>
              <p:cNvPr id="19461" name="Ink 11"/>
              <p:cNvPicPr>
                <a:picLocks noRot="1" noChangeAspect="1" noEditPoints="1" noChangeArrowheads="1" noChangeShapeType="1"/>
              </p:cNvPicPr>
              <p:nvPr/>
            </p:nvPicPr>
            <p:blipFill>
              <a:blip r:embed="rId10"/>
              <a:stretch>
                <a:fillRect/>
              </a:stretch>
            </p:blipFill>
            <p:spPr>
              <a:xfrm>
                <a:off x="4163091" y="954754"/>
                <a:ext cx="16849" cy="1684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62" name="Ink 14"/>
              <p14:cNvContentPartPr>
                <a14:cpLocks xmlns:a14="http://schemas.microsoft.com/office/drawing/2010/main" noRot="1" noChangeAspect="1" noEditPoints="1" noChangeArrowheads="1" noChangeShapeType="1"/>
              </p14:cNvContentPartPr>
              <p14:nvPr/>
            </p14:nvContentPartPr>
            <p14:xfrm>
              <a:off x="6600825" y="6804025"/>
              <a:ext cx="1588" cy="1588"/>
            </p14:xfrm>
          </p:contentPart>
        </mc:Choice>
        <mc:Fallback xmlns="">
          <p:pic>
            <p:nvPicPr>
              <p:cNvPr id="19462" name="Ink 14"/>
              <p:cNvPicPr>
                <a:picLocks noRot="1" noChangeAspect="1" noEditPoints="1" noChangeArrowheads="1" noChangeShapeType="1"/>
              </p:cNvPicPr>
              <p:nvPr/>
            </p:nvPicPr>
            <p:blipFill>
              <a:blip r:embed="rId12"/>
              <a:stretch>
                <a:fillRect/>
              </a:stretch>
            </p:blipFill>
            <p:spPr>
              <a:xfrm>
                <a:off x="6559537" y="6762737"/>
                <a:ext cx="84164" cy="84164"/>
              </a:xfrm>
              <a:prstGeom prst="rect">
                <a:avLst/>
              </a:prstGeom>
            </p:spPr>
          </p:pic>
        </mc:Fallback>
      </mc:AlternateContent>
      <p:grpSp>
        <p:nvGrpSpPr>
          <p:cNvPr id="23565" name="Group 38"/>
          <p:cNvGrpSpPr>
            <a:grpSpLocks/>
          </p:cNvGrpSpPr>
          <p:nvPr/>
        </p:nvGrpSpPr>
        <p:grpSpPr bwMode="auto">
          <a:xfrm>
            <a:off x="0" y="25400"/>
            <a:ext cx="9144000" cy="6858000"/>
            <a:chOff x="0" y="0"/>
            <a:chExt cx="9144000" cy="6858000"/>
          </a:xfrm>
        </p:grpSpPr>
        <p:grpSp>
          <p:nvGrpSpPr>
            <p:cNvPr id="23566" name="Group 19"/>
            <p:cNvGrpSpPr>
              <a:grpSpLocks/>
            </p:cNvGrpSpPr>
            <p:nvPr/>
          </p:nvGrpSpPr>
          <p:grpSpPr bwMode="auto">
            <a:xfrm>
              <a:off x="0" y="0"/>
              <a:ext cx="9144000" cy="6858000"/>
              <a:chOff x="0" y="0"/>
              <a:chExt cx="9144000" cy="6858000"/>
            </a:xfrm>
          </p:grpSpPr>
          <p:grpSp>
            <p:nvGrpSpPr>
              <p:cNvPr id="23568" name="Group 8"/>
              <p:cNvGrpSpPr>
                <a:grpSpLocks/>
              </p:cNvGrpSpPr>
              <p:nvPr/>
            </p:nvGrpSpPr>
            <p:grpSpPr bwMode="auto">
              <a:xfrm>
                <a:off x="0" y="0"/>
                <a:ext cx="9144000" cy="6858000"/>
                <a:chOff x="0" y="0"/>
                <a:chExt cx="5760" cy="4320"/>
              </a:xfrm>
            </p:grpSpPr>
            <p:grpSp>
              <p:nvGrpSpPr>
                <p:cNvPr id="23570" name="Group 9"/>
                <p:cNvGrpSpPr>
                  <a:grpSpLocks/>
                </p:cNvGrpSpPr>
                <p:nvPr/>
              </p:nvGrpSpPr>
              <p:grpSpPr bwMode="auto">
                <a:xfrm>
                  <a:off x="0" y="0"/>
                  <a:ext cx="192" cy="4320"/>
                  <a:chOff x="0" y="-48"/>
                  <a:chExt cx="144" cy="4368"/>
                </a:xfrm>
              </p:grpSpPr>
              <p:sp>
                <p:nvSpPr>
                  <p:cNvPr id="2358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8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3571" name="Group 12"/>
                <p:cNvGrpSpPr>
                  <a:grpSpLocks/>
                </p:cNvGrpSpPr>
                <p:nvPr/>
              </p:nvGrpSpPr>
              <p:grpSpPr bwMode="auto">
                <a:xfrm>
                  <a:off x="5674" y="24"/>
                  <a:ext cx="86" cy="4296"/>
                  <a:chOff x="5616" y="-48"/>
                  <a:chExt cx="144" cy="4368"/>
                </a:xfrm>
              </p:grpSpPr>
              <p:sp>
                <p:nvSpPr>
                  <p:cNvPr id="2357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7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3572" name="Group 15"/>
                <p:cNvGrpSpPr>
                  <a:grpSpLocks/>
                </p:cNvGrpSpPr>
                <p:nvPr/>
              </p:nvGrpSpPr>
              <p:grpSpPr bwMode="auto">
                <a:xfrm>
                  <a:off x="144" y="0"/>
                  <a:ext cx="5616" cy="144"/>
                  <a:chOff x="96" y="-48"/>
                  <a:chExt cx="5520" cy="144"/>
                </a:xfrm>
              </p:grpSpPr>
              <p:sp>
                <p:nvSpPr>
                  <p:cNvPr id="2357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7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3573" name="Group 18"/>
                <p:cNvGrpSpPr>
                  <a:grpSpLocks/>
                </p:cNvGrpSpPr>
                <p:nvPr/>
              </p:nvGrpSpPr>
              <p:grpSpPr bwMode="auto">
                <a:xfrm>
                  <a:off x="144" y="4234"/>
                  <a:ext cx="5616" cy="86"/>
                  <a:chOff x="96" y="4176"/>
                  <a:chExt cx="5520" cy="144"/>
                </a:xfrm>
              </p:grpSpPr>
              <p:sp>
                <p:nvSpPr>
                  <p:cNvPr id="2357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7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567" name="Picture 42" descr="A picture containing shape&#10;&#10;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2492280" y="4029120"/>
              <a:ext cx="674280" cy="1695600"/>
            </p14:xfrm>
          </p:contentPart>
        </mc:Choice>
        <mc:Fallback xmlns="">
          <p:pic>
            <p:nvPicPr>
              <p:cNvPr id="2" name="Ink 1"/>
              <p:cNvPicPr/>
              <p:nvPr/>
            </p:nvPicPr>
            <p:blipFill>
              <a:blip r:embed="rId15"/>
              <a:stretch>
                <a:fillRect/>
              </a:stretch>
            </p:blipFill>
            <p:spPr>
              <a:xfrm>
                <a:off x="2483280" y="4019040"/>
                <a:ext cx="692280" cy="1715040"/>
              </a:xfrm>
              <a:prstGeom prst="rect">
                <a:avLst/>
              </a:prstGeom>
            </p:spPr>
          </p:pic>
        </mc:Fallback>
      </mc:AlternateContent>
    </p:spTree>
    <p:extLst>
      <p:ext uri="{BB962C8B-B14F-4D97-AF65-F5344CB8AC3E}">
        <p14:creationId xmlns:p14="http://schemas.microsoft.com/office/powerpoint/2010/main" val="171097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68"/>
                                        </p:tgtEl>
                                        <p:attrNameLst>
                                          <p:attrName>style.visibility</p:attrName>
                                        </p:attrNameLst>
                                      </p:cBhvr>
                                      <p:to>
                                        <p:strVal val="visible"/>
                                      </p:to>
                                    </p:set>
                                    <p:animEffect transition="in" filter="dissolve">
                                      <p:cBhvr>
                                        <p:cTn id="7" dur="500"/>
                                        <p:tgtEl>
                                          <p:spTgt spid="747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3">
                                            <p:txEl>
                                              <p:pRg st="0" end="0"/>
                                            </p:txEl>
                                          </p:spTgt>
                                        </p:tgtEl>
                                        <p:attrNameLst>
                                          <p:attrName>style.visibility</p:attrName>
                                        </p:attrNameLst>
                                      </p:cBhvr>
                                      <p:to>
                                        <p:strVal val="visible"/>
                                      </p:to>
                                    </p:set>
                                    <p:animEffect transition="in" filter="dissolve">
                                      <p:cBhvr>
                                        <p:cTn id="12" dur="500"/>
                                        <p:tgtEl>
                                          <p:spTgt spid="74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4764"/>
                                        </p:tgtEl>
                                        <p:attrNameLst>
                                          <p:attrName>style.visibility</p:attrName>
                                        </p:attrNameLst>
                                      </p:cBhvr>
                                      <p:to>
                                        <p:strVal val="visible"/>
                                      </p:to>
                                    </p:set>
                                    <p:animEffect transition="in" filter="dissolve">
                                      <p:cBhvr>
                                        <p:cTn id="17" dur="500"/>
                                        <p:tgtEl>
                                          <p:spTgt spid="74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70"/>
                                        </p:tgtEl>
                                        <p:attrNameLst>
                                          <p:attrName>style.visibility</p:attrName>
                                        </p:attrNameLst>
                                      </p:cBhvr>
                                      <p:to>
                                        <p:strVal val="visible"/>
                                      </p:to>
                                    </p:set>
                                    <p:animEffect transition="in" filter="dissolve">
                                      <p:cBhvr>
                                        <p:cTn id="22" dur="500"/>
                                        <p:tgtEl>
                                          <p:spTgt spid="747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65"/>
                                        </p:tgtEl>
                                        <p:attrNameLst>
                                          <p:attrName>style.visibility</p:attrName>
                                        </p:attrNameLst>
                                      </p:cBhvr>
                                      <p:to>
                                        <p:strVal val="visible"/>
                                      </p:to>
                                    </p:set>
                                    <p:animEffect transition="in" filter="dissolve">
                                      <p:cBhvr>
                                        <p:cTn id="27" dur="500"/>
                                        <p:tgtEl>
                                          <p:spTgt spid="747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4767"/>
                                        </p:tgtEl>
                                        <p:attrNameLst>
                                          <p:attrName>style.visibility</p:attrName>
                                        </p:attrNameLst>
                                      </p:cBhvr>
                                      <p:to>
                                        <p:strVal val="visible"/>
                                      </p:to>
                                    </p:set>
                                    <p:animEffect transition="in" filter="dissolve">
                                      <p:cBhvr>
                                        <p:cTn id="32" dur="500"/>
                                        <p:tgtEl>
                                          <p:spTgt spid="747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4769"/>
                                        </p:tgtEl>
                                        <p:attrNameLst>
                                          <p:attrName>style.visibility</p:attrName>
                                        </p:attrNameLst>
                                      </p:cBhvr>
                                      <p:to>
                                        <p:strVal val="visible"/>
                                      </p:to>
                                    </p:set>
                                    <p:animEffect transition="in" filter="dissolve">
                                      <p:cBhvr>
                                        <p:cTn id="37" dur="500"/>
                                        <p:tgtEl>
                                          <p:spTgt spid="747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4771"/>
                                        </p:tgtEl>
                                        <p:attrNameLst>
                                          <p:attrName>style.visibility</p:attrName>
                                        </p:attrNameLst>
                                      </p:cBhvr>
                                      <p:to>
                                        <p:strVal val="visible"/>
                                      </p:to>
                                    </p:set>
                                    <p:animEffect transition="in" filter="dissolve">
                                      <p:cBhvr>
                                        <p:cTn id="42" dur="500"/>
                                        <p:tgtEl>
                                          <p:spTgt spid="74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build="p" autoUpdateAnimBg="0"/>
      <p:bldP spid="74765" grpId="0" autoUpdateAnimBg="0"/>
      <p:bldP spid="74768" grpId="0" autoUpdateAnimBg="0"/>
      <p:bldP spid="74770" grpId="0" autoUpdateAnimBg="0"/>
      <p:bldP spid="7477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142875"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N"/>
          </a:p>
        </p:txBody>
      </p:sp>
      <p:sp>
        <p:nvSpPr>
          <p:cNvPr id="222211" name="Rectangle 3"/>
          <p:cNvSpPr>
            <a:spLocks noGrp="1" noChangeArrowheads="1"/>
          </p:cNvSpPr>
          <p:nvPr>
            <p:ph type="title"/>
          </p:nvPr>
        </p:nvSpPr>
        <p:spPr>
          <a:xfrm>
            <a:off x="1693862" y="385763"/>
            <a:ext cx="4889818" cy="533400"/>
          </a:xfrm>
        </p:spPr>
        <p:txBody>
          <a:bodyPr>
            <a:normAutofit fontScale="90000"/>
          </a:bodyPr>
          <a:lstStyle/>
          <a:p>
            <a:r>
              <a:rPr lang="en-US" altLang="en-US" sz="2800" dirty="0">
                <a:solidFill>
                  <a:srgbClr val="993300"/>
                </a:solidFill>
              </a:rPr>
              <a:t>Design of </a:t>
            </a:r>
            <a:r>
              <a:rPr lang="en-US" altLang="en-US" sz="2800" dirty="0" smtClean="0">
                <a:solidFill>
                  <a:srgbClr val="993300"/>
                </a:solidFill>
              </a:rPr>
              <a:t>Check Dam and </a:t>
            </a:r>
            <a:r>
              <a:rPr lang="en-US" altLang="en-US" sz="2800" dirty="0">
                <a:solidFill>
                  <a:srgbClr val="993300"/>
                </a:solidFill>
              </a:rPr>
              <a:t>Spillway</a:t>
            </a:r>
          </a:p>
        </p:txBody>
      </p:sp>
      <p:graphicFrame>
        <p:nvGraphicFramePr>
          <p:cNvPr id="222212" name="Object 4"/>
          <p:cNvGraphicFramePr>
            <a:graphicFrameLocks noChangeAspect="1"/>
          </p:cNvGraphicFramePr>
          <p:nvPr>
            <p:extLst>
              <p:ext uri="{D42A27DB-BD31-4B8C-83A1-F6EECF244321}">
                <p14:modId xmlns:p14="http://schemas.microsoft.com/office/powerpoint/2010/main" val="1896751513"/>
              </p:ext>
            </p:extLst>
          </p:nvPr>
        </p:nvGraphicFramePr>
        <p:xfrm>
          <a:off x="584324" y="1251334"/>
          <a:ext cx="8063226" cy="5350286"/>
        </p:xfrm>
        <a:graphic>
          <a:graphicData uri="http://schemas.openxmlformats.org/presentationml/2006/ole">
            <mc:AlternateContent xmlns:mc="http://schemas.openxmlformats.org/markup-compatibility/2006">
              <mc:Choice xmlns:v="urn:schemas-microsoft-com:vml" Requires="v">
                <p:oleObj spid="_x0000_s12332" name="Bitmap Image" r:id="rId3" imgW="6342857" imgH="5001323" progId="Paint.Picture">
                  <p:embed/>
                </p:oleObj>
              </mc:Choice>
              <mc:Fallback>
                <p:oleObj name="Bitmap Image" r:id="rId3" imgW="6342857" imgH="5001323" progId="Paint.Picture">
                  <p:embed/>
                  <p:pic>
                    <p:nvPicPr>
                      <p:cNvPr id="2222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24" y="1251334"/>
                        <a:ext cx="8063226" cy="5350286"/>
                      </a:xfrm>
                      <a:prstGeom prst="rect">
                        <a:avLst/>
                      </a:prstGeom>
                      <a:noFill/>
                      <a:ln>
                        <a:noFill/>
                      </a:ln>
                      <a:effectLst/>
                    </p:spPr>
                  </p:pic>
                </p:oleObj>
              </mc:Fallback>
            </mc:AlternateContent>
          </a:graphicData>
        </a:graphic>
      </p:graphicFrame>
      <p:grpSp>
        <p:nvGrpSpPr>
          <p:cNvPr id="6" name="Group 5"/>
          <p:cNvGrpSpPr>
            <a:grpSpLocks/>
          </p:cNvGrpSpPr>
          <p:nvPr/>
        </p:nvGrpSpPr>
        <p:grpSpPr bwMode="auto">
          <a:xfrm>
            <a:off x="0" y="-26988"/>
            <a:ext cx="9144000" cy="6858001"/>
            <a:chOff x="0" y="0"/>
            <a:chExt cx="9144000" cy="6858000"/>
          </a:xfrm>
        </p:grpSpPr>
        <p:grpSp>
          <p:nvGrpSpPr>
            <p:cNvPr id="8" name="Group 19"/>
            <p:cNvGrpSpPr>
              <a:grpSpLocks/>
            </p:cNvGrpSpPr>
            <p:nvPr/>
          </p:nvGrpSpPr>
          <p:grpSpPr bwMode="auto">
            <a:xfrm>
              <a:off x="0" y="0"/>
              <a:ext cx="9144000" cy="6858000"/>
              <a:chOff x="0" y="0"/>
              <a:chExt cx="9144000" cy="6858000"/>
            </a:xfrm>
          </p:grpSpPr>
          <p:grpSp>
            <p:nvGrpSpPr>
              <p:cNvPr id="10" name="Group 8"/>
              <p:cNvGrpSpPr>
                <a:grpSpLocks/>
              </p:cNvGrpSpPr>
              <p:nvPr/>
            </p:nvGrpSpPr>
            <p:grpSpPr bwMode="auto">
              <a:xfrm>
                <a:off x="0" y="0"/>
                <a:ext cx="9144000" cy="6858000"/>
                <a:chOff x="0" y="0"/>
                <a:chExt cx="5760" cy="4320"/>
              </a:xfrm>
            </p:grpSpPr>
            <p:grpSp>
              <p:nvGrpSpPr>
                <p:cNvPr id="12" name="Group 9"/>
                <p:cNvGrpSpPr>
                  <a:grpSpLocks/>
                </p:cNvGrpSpPr>
                <p:nvPr/>
              </p:nvGrpSpPr>
              <p:grpSpPr bwMode="auto">
                <a:xfrm>
                  <a:off x="0" y="0"/>
                  <a:ext cx="192" cy="4320"/>
                  <a:chOff x="0" y="-48"/>
                  <a:chExt cx="144" cy="4368"/>
                </a:xfrm>
              </p:grpSpPr>
              <p:sp>
                <p:nvSpPr>
                  <p:cNvPr id="2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2"/>
                <p:cNvGrpSpPr>
                  <a:grpSpLocks/>
                </p:cNvGrpSpPr>
                <p:nvPr/>
              </p:nvGrpSpPr>
              <p:grpSpPr bwMode="auto">
                <a:xfrm>
                  <a:off x="5674" y="24"/>
                  <a:ext cx="86" cy="4296"/>
                  <a:chOff x="5616" y="-48"/>
                  <a:chExt cx="144" cy="4368"/>
                </a:xfrm>
              </p:grpSpPr>
              <p:sp>
                <p:nvSpPr>
                  <p:cNvPr id="2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5"/>
                <p:cNvGrpSpPr>
                  <a:grpSpLocks/>
                </p:cNvGrpSpPr>
                <p:nvPr/>
              </p:nvGrpSpPr>
              <p:grpSpPr bwMode="auto">
                <a:xfrm>
                  <a:off x="144" y="0"/>
                  <a:ext cx="5616" cy="144"/>
                  <a:chOff x="96" y="-48"/>
                  <a:chExt cx="5520" cy="144"/>
                </a:xfrm>
              </p:grpSpPr>
              <p:sp>
                <p:nvSpPr>
                  <p:cNvPr id="1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5" name="Group 18"/>
                <p:cNvGrpSpPr>
                  <a:grpSpLocks/>
                </p:cNvGrpSpPr>
                <p:nvPr/>
              </p:nvGrpSpPr>
              <p:grpSpPr bwMode="auto">
                <a:xfrm>
                  <a:off x="144" y="4234"/>
                  <a:ext cx="5616" cy="86"/>
                  <a:chOff x="96" y="4176"/>
                  <a:chExt cx="5520" cy="144"/>
                </a:xfrm>
              </p:grpSpPr>
              <p:sp>
                <p:nvSpPr>
                  <p:cNvPr id="1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9" name="Picture 42" descr="A picture containing shap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3899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123" y="339725"/>
            <a:ext cx="4733941" cy="609600"/>
          </a:xfrm>
        </p:spPr>
        <p:txBody>
          <a:bodyPr/>
          <a:lstStyle/>
          <a:p>
            <a:r>
              <a:rPr lang="en-US" altLang="zh-CN" sz="2800" b="1" dirty="0">
                <a:ea typeface="SimSun" panose="02010600030101010101" pitchFamily="2" charset="-122"/>
              </a:rPr>
              <a:t>Channel for flow of water</a:t>
            </a:r>
            <a:r>
              <a:rPr lang="en-US" altLang="zh-CN" sz="2800" dirty="0">
                <a:ea typeface="SimSun" panose="02010600030101010101" pitchFamily="2" charset="-122"/>
              </a:rPr>
              <a:t> </a:t>
            </a:r>
            <a:endParaRPr lang="en-US" altLang="en-US" sz="2800" dirty="0"/>
          </a:p>
        </p:txBody>
      </p:sp>
      <p:grpSp>
        <p:nvGrpSpPr>
          <p:cNvPr id="223235" name="Group 3"/>
          <p:cNvGrpSpPr>
            <a:grpSpLocks/>
          </p:cNvGrpSpPr>
          <p:nvPr/>
        </p:nvGrpSpPr>
        <p:grpSpPr bwMode="auto">
          <a:xfrm>
            <a:off x="1371600" y="1143000"/>
            <a:ext cx="5943600" cy="2819400"/>
            <a:chOff x="1056" y="1248"/>
            <a:chExt cx="3744" cy="1776"/>
          </a:xfrm>
        </p:grpSpPr>
        <p:sp>
          <p:nvSpPr>
            <p:cNvPr id="223236" name="Rectangle 4" descr="Horizontal brick"/>
            <p:cNvSpPr>
              <a:spLocks noChangeArrowheads="1"/>
            </p:cNvSpPr>
            <p:nvPr/>
          </p:nvSpPr>
          <p:spPr bwMode="auto">
            <a:xfrm>
              <a:off x="1056" y="1248"/>
              <a:ext cx="3744" cy="1776"/>
            </a:xfrm>
            <a:prstGeom prst="rect">
              <a:avLst/>
            </a:prstGeom>
            <a:pattFill prst="horzBrick">
              <a:fgClr>
                <a:srgbClr val="F69C8A"/>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23237" name="Rectangle 5"/>
            <p:cNvSpPr>
              <a:spLocks noChangeArrowheads="1"/>
            </p:cNvSpPr>
            <p:nvPr/>
          </p:nvSpPr>
          <p:spPr bwMode="auto">
            <a:xfrm>
              <a:off x="1344" y="1248"/>
              <a:ext cx="3168" cy="1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23238" name="Rectangle 6" descr="Zig zag"/>
            <p:cNvSpPr>
              <a:spLocks noChangeArrowheads="1"/>
            </p:cNvSpPr>
            <p:nvPr/>
          </p:nvSpPr>
          <p:spPr bwMode="auto">
            <a:xfrm>
              <a:off x="1344" y="1728"/>
              <a:ext cx="3168" cy="1008"/>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223239" name="Line 7"/>
          <p:cNvSpPr>
            <a:spLocks noChangeShapeType="1"/>
          </p:cNvSpPr>
          <p:nvPr/>
        </p:nvSpPr>
        <p:spPr bwMode="auto">
          <a:xfrm>
            <a:off x="1828800" y="3581400"/>
            <a:ext cx="0" cy="838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3240" name="Line 8"/>
          <p:cNvSpPr>
            <a:spLocks noChangeShapeType="1"/>
          </p:cNvSpPr>
          <p:nvPr/>
        </p:nvSpPr>
        <p:spPr bwMode="auto">
          <a:xfrm>
            <a:off x="6858000" y="3505200"/>
            <a:ext cx="0" cy="838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3241" name="Line 9"/>
          <p:cNvSpPr>
            <a:spLocks noChangeShapeType="1"/>
          </p:cNvSpPr>
          <p:nvPr/>
        </p:nvSpPr>
        <p:spPr bwMode="auto">
          <a:xfrm>
            <a:off x="1828800" y="4191000"/>
            <a:ext cx="5029200" cy="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3242" name="Line 10"/>
          <p:cNvSpPr>
            <a:spLocks noChangeShapeType="1"/>
          </p:cNvSpPr>
          <p:nvPr/>
        </p:nvSpPr>
        <p:spPr bwMode="auto">
          <a:xfrm>
            <a:off x="2590800" y="1905000"/>
            <a:ext cx="0" cy="16002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3243" name="Line 11"/>
          <p:cNvSpPr>
            <a:spLocks noChangeShapeType="1"/>
          </p:cNvSpPr>
          <p:nvPr/>
        </p:nvSpPr>
        <p:spPr bwMode="auto">
          <a:xfrm>
            <a:off x="4419600" y="1143000"/>
            <a:ext cx="0" cy="28194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3244" name="Text Box 12"/>
          <p:cNvSpPr txBox="1">
            <a:spLocks noChangeArrowheads="1"/>
          </p:cNvSpPr>
          <p:nvPr/>
        </p:nvSpPr>
        <p:spPr bwMode="auto">
          <a:xfrm>
            <a:off x="4479925" y="1184275"/>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a:t>
            </a:r>
            <a:r>
              <a:rPr lang="en-US" altLang="en-US" baseline="-25000"/>
              <a:t>channel</a:t>
            </a:r>
            <a:endParaRPr lang="en-US" altLang="en-US"/>
          </a:p>
        </p:txBody>
      </p:sp>
      <p:sp>
        <p:nvSpPr>
          <p:cNvPr id="223245" name="Text Box 13"/>
          <p:cNvSpPr txBox="1">
            <a:spLocks noChangeArrowheads="1"/>
          </p:cNvSpPr>
          <p:nvPr/>
        </p:nvSpPr>
        <p:spPr bwMode="auto">
          <a:xfrm>
            <a:off x="2514600" y="2514600"/>
            <a:ext cx="78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a:t>
            </a:r>
            <a:r>
              <a:rPr lang="en-US" altLang="en-US" baseline="-25000"/>
              <a:t>water</a:t>
            </a:r>
            <a:endParaRPr lang="en-US" altLang="en-US"/>
          </a:p>
        </p:txBody>
      </p:sp>
      <p:sp>
        <p:nvSpPr>
          <p:cNvPr id="223246" name="Text Box 14"/>
          <p:cNvSpPr txBox="1">
            <a:spLocks noChangeArrowheads="1"/>
          </p:cNvSpPr>
          <p:nvPr/>
        </p:nvSpPr>
        <p:spPr bwMode="auto">
          <a:xfrm>
            <a:off x="3641725" y="4156075"/>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a:t>
            </a:r>
            <a:r>
              <a:rPr lang="en-US" altLang="en-US" baseline="-25000"/>
              <a:t>channel</a:t>
            </a:r>
            <a:endParaRPr lang="en-US" altLang="en-US"/>
          </a:p>
        </p:txBody>
      </p:sp>
      <p:sp>
        <p:nvSpPr>
          <p:cNvPr id="223247" name="Text Box 15"/>
          <p:cNvSpPr txBox="1">
            <a:spLocks noChangeArrowheads="1"/>
          </p:cNvSpPr>
          <p:nvPr/>
        </p:nvSpPr>
        <p:spPr bwMode="auto">
          <a:xfrm>
            <a:off x="987949" y="5073412"/>
            <a:ext cx="2541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Flow rate of </a:t>
            </a:r>
            <a:r>
              <a:rPr lang="en-US" altLang="en-US" sz="2400" dirty="0" smtClean="0"/>
              <a:t>water:</a:t>
            </a:r>
            <a:endParaRPr lang="en-US" altLang="en-US" sz="2400" dirty="0"/>
          </a:p>
        </p:txBody>
      </p:sp>
      <p:graphicFrame>
        <p:nvGraphicFramePr>
          <p:cNvPr id="223248" name="Object 16"/>
          <p:cNvGraphicFramePr>
            <a:graphicFrameLocks noChangeAspect="1"/>
          </p:cNvGraphicFramePr>
          <p:nvPr>
            <p:extLst>
              <p:ext uri="{D42A27DB-BD31-4B8C-83A1-F6EECF244321}">
                <p14:modId xmlns:p14="http://schemas.microsoft.com/office/powerpoint/2010/main" val="1100317342"/>
              </p:ext>
            </p:extLst>
          </p:nvPr>
        </p:nvGraphicFramePr>
        <p:xfrm>
          <a:off x="3488180" y="5013325"/>
          <a:ext cx="4321175" cy="654050"/>
        </p:xfrm>
        <a:graphic>
          <a:graphicData uri="http://schemas.openxmlformats.org/presentationml/2006/ole">
            <mc:AlternateContent xmlns:mc="http://schemas.openxmlformats.org/markup-compatibility/2006">
              <mc:Choice xmlns:v="urn:schemas-microsoft-com:vml" Requires="v">
                <p:oleObj spid="_x0000_s13356" name="Equation" r:id="rId3" imgW="1676160" imgH="253800" progId="Equation.3">
                  <p:embed/>
                </p:oleObj>
              </mc:Choice>
              <mc:Fallback>
                <p:oleObj name="Equation" r:id="rId3" imgW="1676160" imgH="253800" progId="Equation.3">
                  <p:embed/>
                  <p:pic>
                    <p:nvPicPr>
                      <p:cNvPr id="223248" name="Object 16"/>
                      <p:cNvPicPr>
                        <a:picLocks noChangeAspect="1" noChangeArrowheads="1"/>
                      </p:cNvPicPr>
                      <p:nvPr/>
                    </p:nvPicPr>
                    <p:blipFill>
                      <a:blip r:embed="rId4"/>
                      <a:srcRect/>
                      <a:stretch>
                        <a:fillRect/>
                      </a:stretch>
                    </p:blipFill>
                    <p:spPr bwMode="auto">
                      <a:xfrm>
                        <a:off x="3488180" y="5013325"/>
                        <a:ext cx="432117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 name="Group 17"/>
          <p:cNvGrpSpPr>
            <a:grpSpLocks/>
          </p:cNvGrpSpPr>
          <p:nvPr/>
        </p:nvGrpSpPr>
        <p:grpSpPr bwMode="auto">
          <a:xfrm>
            <a:off x="0" y="-26988"/>
            <a:ext cx="9144000" cy="6858001"/>
            <a:chOff x="0" y="0"/>
            <a:chExt cx="9144000" cy="6858000"/>
          </a:xfrm>
        </p:grpSpPr>
        <p:grpSp>
          <p:nvGrpSpPr>
            <p:cNvPr id="20" name="Group 19"/>
            <p:cNvGrpSpPr>
              <a:grpSpLocks/>
            </p:cNvGrpSpPr>
            <p:nvPr/>
          </p:nvGrpSpPr>
          <p:grpSpPr bwMode="auto">
            <a:xfrm>
              <a:off x="0" y="0"/>
              <a:ext cx="9144000" cy="6858000"/>
              <a:chOff x="0" y="0"/>
              <a:chExt cx="9144000" cy="6858000"/>
            </a:xfrm>
          </p:grpSpPr>
          <p:grpSp>
            <p:nvGrpSpPr>
              <p:cNvPr id="22" name="Group 8"/>
              <p:cNvGrpSpPr>
                <a:grpSpLocks/>
              </p:cNvGrpSpPr>
              <p:nvPr/>
            </p:nvGrpSpPr>
            <p:grpSpPr bwMode="auto">
              <a:xfrm>
                <a:off x="0" y="0"/>
                <a:ext cx="9144000" cy="6858000"/>
                <a:chOff x="0" y="0"/>
                <a:chExt cx="5760" cy="4320"/>
              </a:xfrm>
            </p:grpSpPr>
            <p:grpSp>
              <p:nvGrpSpPr>
                <p:cNvPr id="24" name="Group 9"/>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5" name="Group 12"/>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6" name="Group 1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3"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Picture 42" descr="A picture containing shap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0885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92432" y="438208"/>
            <a:ext cx="7772400" cy="457200"/>
          </a:xfrm>
        </p:spPr>
        <p:txBody>
          <a:bodyPr>
            <a:normAutofit fontScale="90000"/>
          </a:bodyPr>
          <a:lstStyle/>
          <a:p>
            <a:pPr algn="ctr"/>
            <a:r>
              <a:rPr lang="en-US" altLang="en-US" sz="2800" dirty="0"/>
              <a:t>Fabricated </a:t>
            </a:r>
            <a:r>
              <a:rPr lang="en-US" altLang="en-US" sz="2800" dirty="0" smtClean="0"/>
              <a:t>IIT Delhi </a:t>
            </a:r>
            <a:r>
              <a:rPr lang="en-US" altLang="en-US" sz="2800" dirty="0"/>
              <a:t>Design</a:t>
            </a:r>
          </a:p>
        </p:txBody>
      </p:sp>
      <p:pic>
        <p:nvPicPr>
          <p:cNvPr id="241667" name="Picture 3" descr="C:\WINNT\Profiles\virendra\Desktop\Ne_turbine-_i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62" y="1344218"/>
            <a:ext cx="6720468" cy="50403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0" y="-26988"/>
            <a:ext cx="9144000" cy="6858001"/>
            <a:chOff x="0" y="0"/>
            <a:chExt cx="9144000" cy="6858000"/>
          </a:xfrm>
        </p:grpSpPr>
        <p:grpSp>
          <p:nvGrpSpPr>
            <p:cNvPr id="7" name="Group 19"/>
            <p:cNvGrpSpPr>
              <a:grpSpLocks/>
            </p:cNvGrpSpPr>
            <p:nvPr/>
          </p:nvGrpSpPr>
          <p:grpSpPr bwMode="auto">
            <a:xfrm>
              <a:off x="0" y="0"/>
              <a:ext cx="9144000" cy="6858000"/>
              <a:chOff x="0" y="0"/>
              <a:chExt cx="9144000" cy="6858000"/>
            </a:xfrm>
          </p:grpSpPr>
          <p:grpSp>
            <p:nvGrpSpPr>
              <p:cNvPr id="9" name="Group 8"/>
              <p:cNvGrpSpPr>
                <a:grpSpLocks/>
              </p:cNvGrpSpPr>
              <p:nvPr/>
            </p:nvGrpSpPr>
            <p:grpSpPr bwMode="auto">
              <a:xfrm>
                <a:off x="0" y="0"/>
                <a:ext cx="9144000" cy="6858000"/>
                <a:chOff x="0" y="0"/>
                <a:chExt cx="5760" cy="4320"/>
              </a:xfrm>
            </p:grpSpPr>
            <p:grpSp>
              <p:nvGrpSpPr>
                <p:cNvPr id="11" name="Group 9"/>
                <p:cNvGrpSpPr>
                  <a:grpSpLocks/>
                </p:cNvGrpSpPr>
                <p:nvPr/>
              </p:nvGrpSpPr>
              <p:grpSpPr bwMode="auto">
                <a:xfrm>
                  <a:off x="0" y="0"/>
                  <a:ext cx="192" cy="4320"/>
                  <a:chOff x="0" y="-48"/>
                  <a:chExt cx="144" cy="4368"/>
                </a:xfrm>
              </p:grpSpPr>
              <p:sp>
                <p:nvSpPr>
                  <p:cNvPr id="2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2"/>
                <p:cNvGrpSpPr>
                  <a:grpSpLocks/>
                </p:cNvGrpSpPr>
                <p:nvPr/>
              </p:nvGrpSpPr>
              <p:grpSpPr bwMode="auto">
                <a:xfrm>
                  <a:off x="5674" y="24"/>
                  <a:ext cx="86" cy="4296"/>
                  <a:chOff x="5616" y="-48"/>
                  <a:chExt cx="144" cy="4368"/>
                </a:xfrm>
              </p:grpSpPr>
              <p:sp>
                <p:nvSpPr>
                  <p:cNvPr id="1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5"/>
                <p:cNvGrpSpPr>
                  <a:grpSpLocks/>
                </p:cNvGrpSpPr>
                <p:nvPr/>
              </p:nvGrpSpPr>
              <p:grpSpPr bwMode="auto">
                <a:xfrm>
                  <a:off x="144" y="0"/>
                  <a:ext cx="5616" cy="144"/>
                  <a:chOff x="96" y="-48"/>
                  <a:chExt cx="5520" cy="144"/>
                </a:xfrm>
              </p:grpSpPr>
              <p:sp>
                <p:nvSpPr>
                  <p:cNvPr id="1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4" name="Group 18"/>
                <p:cNvGrpSpPr>
                  <a:grpSpLocks/>
                </p:cNvGrpSpPr>
                <p:nvPr/>
              </p:nvGrpSpPr>
              <p:grpSpPr bwMode="auto">
                <a:xfrm>
                  <a:off x="144" y="4234"/>
                  <a:ext cx="5616" cy="86"/>
                  <a:chOff x="96" y="4176"/>
                  <a:chExt cx="5520" cy="144"/>
                </a:xfrm>
              </p:grpSpPr>
              <p:sp>
                <p:nvSpPr>
                  <p:cNvPr id="1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8"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1416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Object 2"/>
          <p:cNvGraphicFramePr>
            <a:graphicFrameLocks noChangeAspect="1"/>
          </p:cNvGraphicFramePr>
          <p:nvPr>
            <p:extLst>
              <p:ext uri="{D42A27DB-BD31-4B8C-83A1-F6EECF244321}">
                <p14:modId xmlns:p14="http://schemas.microsoft.com/office/powerpoint/2010/main" val="4102139266"/>
              </p:ext>
            </p:extLst>
          </p:nvPr>
        </p:nvGraphicFramePr>
        <p:xfrm>
          <a:off x="275490" y="257907"/>
          <a:ext cx="8382000" cy="6391421"/>
        </p:xfrm>
        <a:graphic>
          <a:graphicData uri="http://schemas.openxmlformats.org/presentationml/2006/ole">
            <mc:AlternateContent xmlns:mc="http://schemas.openxmlformats.org/markup-compatibility/2006">
              <mc:Choice xmlns:v="urn:schemas-microsoft-com:vml" Requires="v">
                <p:oleObj spid="_x0000_s14379" name="Slide" r:id="rId3" imgW="4288640" imgH="3214195" progId="PowerPoint.Slide.8">
                  <p:embed/>
                </p:oleObj>
              </mc:Choice>
              <mc:Fallback>
                <p:oleObj name="Slide" r:id="rId3" imgW="4288640" imgH="3214195" progId="PowerPoint.Slide.8">
                  <p:embed/>
                  <p:pic>
                    <p:nvPicPr>
                      <p:cNvPr id="216066" name="Object 2"/>
                      <p:cNvPicPr>
                        <a:picLocks noChangeAspect="1" noChangeArrowheads="1"/>
                      </p:cNvPicPr>
                      <p:nvPr/>
                    </p:nvPicPr>
                    <p:blipFill>
                      <a:blip r:embed="rId4"/>
                      <a:srcRect/>
                      <a:stretch>
                        <a:fillRect/>
                      </a:stretch>
                    </p:blipFill>
                    <p:spPr bwMode="auto">
                      <a:xfrm>
                        <a:off x="275490" y="257907"/>
                        <a:ext cx="8382000" cy="6391421"/>
                      </a:xfrm>
                      <a:prstGeom prst="rect">
                        <a:avLst/>
                      </a:prstGeom>
                      <a:noFill/>
                      <a:ln>
                        <a:noFill/>
                      </a:ln>
                      <a:effectLst/>
                      <a:extLst/>
                    </p:spPr>
                  </p:pic>
                </p:oleObj>
              </mc:Fallback>
            </mc:AlternateContent>
          </a:graphicData>
        </a:graphic>
      </p:graphicFrame>
      <p:grpSp>
        <p:nvGrpSpPr>
          <p:cNvPr id="16" name="Group 15"/>
          <p:cNvGrpSpPr>
            <a:grpSpLocks/>
          </p:cNvGrpSpPr>
          <p:nvPr/>
        </p:nvGrpSpPr>
        <p:grpSpPr bwMode="auto">
          <a:xfrm>
            <a:off x="-60960" y="0"/>
            <a:ext cx="9144000" cy="6858001"/>
            <a:chOff x="0" y="0"/>
            <a:chExt cx="9144000" cy="6858000"/>
          </a:xfrm>
        </p:grpSpPr>
        <p:grpSp>
          <p:nvGrpSpPr>
            <p:cNvPr id="17" name="Group 19"/>
            <p:cNvGrpSpPr>
              <a:grpSpLocks/>
            </p:cNvGrpSpPr>
            <p:nvPr/>
          </p:nvGrpSpPr>
          <p:grpSpPr bwMode="auto">
            <a:xfrm>
              <a:off x="0" y="0"/>
              <a:ext cx="9144000" cy="6858000"/>
              <a:chOff x="0" y="0"/>
              <a:chExt cx="9144000" cy="6858000"/>
            </a:xfrm>
          </p:grpSpPr>
          <p:grpSp>
            <p:nvGrpSpPr>
              <p:cNvPr id="19" name="Group 18"/>
              <p:cNvGrpSpPr>
                <a:grpSpLocks/>
              </p:cNvGrpSpPr>
              <p:nvPr/>
            </p:nvGrpSpPr>
            <p:grpSpPr bwMode="auto">
              <a:xfrm>
                <a:off x="0" y="0"/>
                <a:ext cx="9144000" cy="6858000"/>
                <a:chOff x="0" y="0"/>
                <a:chExt cx="5760" cy="4320"/>
              </a:xfrm>
            </p:grpSpPr>
            <p:grpSp>
              <p:nvGrpSpPr>
                <p:cNvPr id="21" name="Group 9"/>
                <p:cNvGrpSpPr>
                  <a:grpSpLocks/>
                </p:cNvGrpSpPr>
                <p:nvPr/>
              </p:nvGrpSpPr>
              <p:grpSpPr bwMode="auto">
                <a:xfrm>
                  <a:off x="0" y="0"/>
                  <a:ext cx="192" cy="4320"/>
                  <a:chOff x="0" y="-48"/>
                  <a:chExt cx="144" cy="4368"/>
                </a:xfrm>
              </p:grpSpPr>
              <p:sp>
                <p:nvSpPr>
                  <p:cNvPr id="3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2" name="Group 12"/>
                <p:cNvGrpSpPr>
                  <a:grpSpLocks/>
                </p:cNvGrpSpPr>
                <p:nvPr/>
              </p:nvGrpSpPr>
              <p:grpSpPr bwMode="auto">
                <a:xfrm>
                  <a:off x="5674" y="24"/>
                  <a:ext cx="86" cy="4296"/>
                  <a:chOff x="5616" y="-48"/>
                  <a:chExt cx="144" cy="4368"/>
                </a:xfrm>
              </p:grpSpPr>
              <p:sp>
                <p:nvSpPr>
                  <p:cNvPr id="2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3" name="Group 15"/>
                <p:cNvGrpSpPr>
                  <a:grpSpLocks/>
                </p:cNvGrpSpPr>
                <p:nvPr/>
              </p:nvGrpSpPr>
              <p:grpSpPr bwMode="auto">
                <a:xfrm>
                  <a:off x="144" y="0"/>
                  <a:ext cx="5616" cy="144"/>
                  <a:chOff x="96" y="-48"/>
                  <a:chExt cx="5520" cy="144"/>
                </a:xfrm>
              </p:grpSpPr>
              <p:sp>
                <p:nvSpPr>
                  <p:cNvPr id="27"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8"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4" name="Group 18"/>
                <p:cNvGrpSpPr>
                  <a:grpSpLocks/>
                </p:cNvGrpSpPr>
                <p:nvPr/>
              </p:nvGrpSpPr>
              <p:grpSpPr bwMode="auto">
                <a:xfrm>
                  <a:off x="144" y="4234"/>
                  <a:ext cx="5616" cy="86"/>
                  <a:chOff x="96" y="4176"/>
                  <a:chExt cx="5520" cy="144"/>
                </a:xfrm>
              </p:grpSpPr>
              <p:sp>
                <p:nvSpPr>
                  <p:cNvPr id="2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0"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8" name="Picture 42" descr="A picture containing shap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843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dissolve">
                                      <p:cBhvr>
                                        <p:cTn id="7"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81000" y="12192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first law of thermodynamics for a CV:</a:t>
            </a:r>
            <a:endParaRPr lang="en-US" altLang="en-US" sz="2400" i="1"/>
          </a:p>
        </p:txBody>
      </p:sp>
      <mc:AlternateContent xmlns:mc="http://schemas.openxmlformats.org/markup-compatibility/2006" xmlns:p14="http://schemas.microsoft.com/office/powerpoint/2010/main">
        <mc:Choice Requires="p14">
          <p:contentPart p14:bwMode="auto" r:id="rId3">
            <p14:nvContentPartPr>
              <p14:cNvPr id="3082" name="Ink 11"/>
              <p14:cNvContentPartPr>
                <a14:cpLocks xmlns:a14="http://schemas.microsoft.com/office/drawing/2010/main" noRot="1" noChangeAspect="1" noEditPoints="1" noChangeArrowheads="1" noChangeShapeType="1"/>
              </p14:cNvContentPartPr>
              <p14:nvPr/>
            </p14:nvContentPartPr>
            <p14:xfrm>
              <a:off x="6972300" y="6370638"/>
              <a:ext cx="31750" cy="80962"/>
            </p14:xfrm>
          </p:contentPart>
        </mc:Choice>
        <mc:Fallback xmlns="">
          <p:pic>
            <p:nvPicPr>
              <p:cNvPr id="3082" name="Ink 11"/>
              <p:cNvPicPr>
                <a:picLocks noRot="1" noChangeAspect="1" noEditPoints="1" noChangeArrowheads="1" noChangeShapeType="1"/>
              </p:cNvPicPr>
              <p:nvPr/>
            </p:nvPicPr>
            <p:blipFill>
              <a:blip r:embed="rId4"/>
              <a:stretch>
                <a:fillRect/>
              </a:stretch>
            </p:blipFill>
            <p:spPr>
              <a:xfrm>
                <a:off x="6962919" y="6361282"/>
                <a:ext cx="50511" cy="996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83" name="Ink 12"/>
              <p14:cNvContentPartPr>
                <a14:cpLocks xmlns:a14="http://schemas.microsoft.com/office/drawing/2010/main" noRot="1" noChangeAspect="1" noEditPoints="1" noChangeArrowheads="1" noChangeShapeType="1"/>
              </p14:cNvContentPartPr>
              <p14:nvPr/>
            </p14:nvContentPartPr>
            <p14:xfrm>
              <a:off x="6594475" y="6303963"/>
              <a:ext cx="225425" cy="58737"/>
            </p14:xfrm>
          </p:contentPart>
        </mc:Choice>
        <mc:Fallback xmlns="">
          <p:pic>
            <p:nvPicPr>
              <p:cNvPr id="3083" name="Ink 12"/>
              <p:cNvPicPr>
                <a:picLocks noRot="1" noChangeAspect="1" noEditPoints="1" noChangeArrowheads="1" noChangeShapeType="1"/>
              </p:cNvPicPr>
              <p:nvPr/>
            </p:nvPicPr>
            <p:blipFill>
              <a:blip r:embed="rId6"/>
              <a:stretch>
                <a:fillRect/>
              </a:stretch>
            </p:blipFill>
            <p:spPr>
              <a:xfrm>
                <a:off x="6585112" y="6294594"/>
                <a:ext cx="244150" cy="77475"/>
              </a:xfrm>
              <a:prstGeom prst="rect">
                <a:avLst/>
              </a:prstGeom>
            </p:spPr>
          </p:pic>
        </mc:Fallback>
      </mc:AlternateContent>
      <p:sp>
        <p:nvSpPr>
          <p:cNvPr id="28677" name="Title 1"/>
          <p:cNvSpPr>
            <a:spLocks noGrp="1" noChangeArrowheads="1"/>
          </p:cNvSpPr>
          <p:nvPr>
            <p:ph type="title"/>
          </p:nvPr>
        </p:nvSpPr>
        <p:spPr>
          <a:xfrm>
            <a:off x="152400" y="136525"/>
            <a:ext cx="6950075" cy="1143000"/>
          </a:xfrm>
        </p:spPr>
        <p:txBody>
          <a:bodyPr/>
          <a:lstStyle/>
          <a:p>
            <a:r>
              <a:rPr lang="en-IN" altLang="en-US" sz="2800" smtClean="0"/>
              <a:t>Energy of A Simple Flowing Thermodynamic System</a:t>
            </a:r>
          </a:p>
        </p:txBody>
      </p:sp>
      <p:graphicFrame>
        <p:nvGraphicFramePr>
          <p:cNvPr id="27" name="Object 4"/>
          <p:cNvGraphicFramePr>
            <a:graphicFrameLocks noChangeAspect="1"/>
          </p:cNvGraphicFramePr>
          <p:nvPr/>
        </p:nvGraphicFramePr>
        <p:xfrm>
          <a:off x="2274888" y="1590675"/>
          <a:ext cx="3535362" cy="779463"/>
        </p:xfrm>
        <a:graphic>
          <a:graphicData uri="http://schemas.openxmlformats.org/presentationml/2006/ole">
            <mc:AlternateContent xmlns:mc="http://schemas.openxmlformats.org/markup-compatibility/2006">
              <mc:Choice xmlns:v="urn:schemas-microsoft-com:vml" Requires="v">
                <p:oleObj spid="_x0000_s36906" name="Equation" r:id="rId7" imgW="1651000" imgH="393700" progId="Equation.3">
                  <p:embed/>
                </p:oleObj>
              </mc:Choice>
              <mc:Fallback>
                <p:oleObj name="Equation" r:id="rId7" imgW="1651000" imgH="393700" progId="Equation.3">
                  <p:embed/>
                  <p:pic>
                    <p:nvPicPr>
                      <p:cNvPr id="2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4888" y="1590675"/>
                        <a:ext cx="3535362"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4"/>
          <p:cNvGraphicFramePr>
            <a:graphicFrameLocks noChangeAspect="1"/>
          </p:cNvGraphicFramePr>
          <p:nvPr/>
        </p:nvGraphicFramePr>
        <p:xfrm>
          <a:off x="573088" y="4724400"/>
          <a:ext cx="8093075" cy="2089150"/>
        </p:xfrm>
        <a:graphic>
          <a:graphicData uri="http://schemas.openxmlformats.org/presentationml/2006/ole">
            <mc:AlternateContent xmlns:mc="http://schemas.openxmlformats.org/markup-compatibility/2006">
              <mc:Choice xmlns:v="urn:schemas-microsoft-com:vml" Requires="v">
                <p:oleObj spid="_x0000_s36907" name="Equation" r:id="rId9" imgW="3632200" imgH="1016000" progId="Equation.3">
                  <p:embed/>
                </p:oleObj>
              </mc:Choice>
              <mc:Fallback>
                <p:oleObj name="Equation" r:id="rId9" imgW="3632200" imgH="1016000" progId="Equation.3">
                  <p:embed/>
                  <p:pic>
                    <p:nvPicPr>
                      <p:cNvPr id="2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088" y="4724400"/>
                        <a:ext cx="80930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28"/>
          <p:cNvSpPr>
            <a:spLocks noChangeArrowheads="1"/>
          </p:cNvSpPr>
          <p:nvPr/>
        </p:nvSpPr>
        <p:spPr bwMode="auto">
          <a:xfrm>
            <a:off x="381000" y="2514600"/>
            <a:ext cx="2895600" cy="46196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Rate of Heat Transfer</a:t>
            </a:r>
          </a:p>
        </p:txBody>
      </p:sp>
      <p:sp>
        <p:nvSpPr>
          <p:cNvPr id="30" name="Rectangle 29"/>
          <p:cNvSpPr>
            <a:spLocks noChangeArrowheads="1"/>
          </p:cNvSpPr>
          <p:nvPr/>
        </p:nvSpPr>
        <p:spPr bwMode="auto">
          <a:xfrm>
            <a:off x="5867400" y="2438400"/>
            <a:ext cx="2895600" cy="46196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Rate of Work Transfer</a:t>
            </a:r>
          </a:p>
        </p:txBody>
      </p:sp>
      <p:sp>
        <p:nvSpPr>
          <p:cNvPr id="31" name="Rectangle 30"/>
          <p:cNvSpPr>
            <a:spLocks noChangeArrowheads="1"/>
          </p:cNvSpPr>
          <p:nvPr/>
        </p:nvSpPr>
        <p:spPr bwMode="auto">
          <a:xfrm>
            <a:off x="292100" y="3276600"/>
            <a:ext cx="3276600" cy="46196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 Inflow Rate of Methalpy</a:t>
            </a:r>
          </a:p>
        </p:txBody>
      </p:sp>
      <p:sp>
        <p:nvSpPr>
          <p:cNvPr id="32" name="Rectangle 31"/>
          <p:cNvSpPr>
            <a:spLocks noChangeArrowheads="1"/>
          </p:cNvSpPr>
          <p:nvPr/>
        </p:nvSpPr>
        <p:spPr bwMode="auto">
          <a:xfrm>
            <a:off x="5638800" y="3124200"/>
            <a:ext cx="3276600" cy="83026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t> Outflow Rate of Methalpy</a:t>
            </a:r>
          </a:p>
        </p:txBody>
      </p:sp>
      <p:sp>
        <p:nvSpPr>
          <p:cNvPr id="33" name="Rectangle 32"/>
          <p:cNvSpPr>
            <a:spLocks noChangeArrowheads="1"/>
          </p:cNvSpPr>
          <p:nvPr/>
        </p:nvSpPr>
        <p:spPr bwMode="auto">
          <a:xfrm>
            <a:off x="2438400" y="4046538"/>
            <a:ext cx="3276600" cy="8302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t>Rate of Change in Total Energy of SV of  CV</a:t>
            </a:r>
          </a:p>
        </p:txBody>
      </p:sp>
      <p:grpSp>
        <p:nvGrpSpPr>
          <p:cNvPr id="28685" name="Group 38"/>
          <p:cNvGrpSpPr>
            <a:grpSpLocks/>
          </p:cNvGrpSpPr>
          <p:nvPr/>
        </p:nvGrpSpPr>
        <p:grpSpPr bwMode="auto">
          <a:xfrm>
            <a:off x="0" y="25400"/>
            <a:ext cx="9144000" cy="6858000"/>
            <a:chOff x="0" y="0"/>
            <a:chExt cx="9144000" cy="6858000"/>
          </a:xfrm>
        </p:grpSpPr>
        <p:grpSp>
          <p:nvGrpSpPr>
            <p:cNvPr id="28686" name="Group 19"/>
            <p:cNvGrpSpPr>
              <a:grpSpLocks/>
            </p:cNvGrpSpPr>
            <p:nvPr/>
          </p:nvGrpSpPr>
          <p:grpSpPr bwMode="auto">
            <a:xfrm>
              <a:off x="0" y="0"/>
              <a:ext cx="9144000" cy="6858000"/>
              <a:chOff x="0" y="0"/>
              <a:chExt cx="9144000" cy="6858000"/>
            </a:xfrm>
          </p:grpSpPr>
          <p:grpSp>
            <p:nvGrpSpPr>
              <p:cNvPr id="28688" name="Group 8"/>
              <p:cNvGrpSpPr>
                <a:grpSpLocks/>
              </p:cNvGrpSpPr>
              <p:nvPr/>
            </p:nvGrpSpPr>
            <p:grpSpPr bwMode="auto">
              <a:xfrm>
                <a:off x="0" y="0"/>
                <a:ext cx="9144000" cy="6858000"/>
                <a:chOff x="0" y="0"/>
                <a:chExt cx="5760" cy="4320"/>
              </a:xfrm>
            </p:grpSpPr>
            <p:grpSp>
              <p:nvGrpSpPr>
                <p:cNvPr id="28690" name="Group 9"/>
                <p:cNvGrpSpPr>
                  <a:grpSpLocks/>
                </p:cNvGrpSpPr>
                <p:nvPr/>
              </p:nvGrpSpPr>
              <p:grpSpPr bwMode="auto">
                <a:xfrm>
                  <a:off x="0" y="0"/>
                  <a:ext cx="192" cy="4320"/>
                  <a:chOff x="0" y="-48"/>
                  <a:chExt cx="144" cy="4368"/>
                </a:xfrm>
              </p:grpSpPr>
              <p:sp>
                <p:nvSpPr>
                  <p:cNvPr id="2870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70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8691" name="Group 12"/>
                <p:cNvGrpSpPr>
                  <a:grpSpLocks/>
                </p:cNvGrpSpPr>
                <p:nvPr/>
              </p:nvGrpSpPr>
              <p:grpSpPr bwMode="auto">
                <a:xfrm>
                  <a:off x="5674" y="24"/>
                  <a:ext cx="86" cy="4296"/>
                  <a:chOff x="5616" y="-48"/>
                  <a:chExt cx="144" cy="4368"/>
                </a:xfrm>
              </p:grpSpPr>
              <p:sp>
                <p:nvSpPr>
                  <p:cNvPr id="2869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9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8692" name="Group 15"/>
                <p:cNvGrpSpPr>
                  <a:grpSpLocks/>
                </p:cNvGrpSpPr>
                <p:nvPr/>
              </p:nvGrpSpPr>
              <p:grpSpPr bwMode="auto">
                <a:xfrm>
                  <a:off x="144" y="0"/>
                  <a:ext cx="5616" cy="144"/>
                  <a:chOff x="96" y="-48"/>
                  <a:chExt cx="5520" cy="144"/>
                </a:xfrm>
              </p:grpSpPr>
              <p:sp>
                <p:nvSpPr>
                  <p:cNvPr id="2869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9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8693" name="Group 18"/>
                <p:cNvGrpSpPr>
                  <a:grpSpLocks/>
                </p:cNvGrpSpPr>
                <p:nvPr/>
              </p:nvGrpSpPr>
              <p:grpSpPr bwMode="auto">
                <a:xfrm>
                  <a:off x="144" y="4234"/>
                  <a:ext cx="5616" cy="86"/>
                  <a:chOff x="96" y="4176"/>
                  <a:chExt cx="5520" cy="144"/>
                </a:xfrm>
              </p:grpSpPr>
              <p:sp>
                <p:nvSpPr>
                  <p:cNvPr id="2869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9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8"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8687" name="Picture 42" descr="A picture containing shape&#10;&#10;Description automatically generat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2153520" y="1600200"/>
              <a:ext cx="5695920" cy="4010400"/>
            </p14:xfrm>
          </p:contentPart>
        </mc:Choice>
        <mc:Fallback xmlns="">
          <p:pic>
            <p:nvPicPr>
              <p:cNvPr id="2" name="Ink 1"/>
              <p:cNvPicPr/>
              <p:nvPr/>
            </p:nvPicPr>
            <p:blipFill>
              <a:blip r:embed="rId13"/>
              <a:stretch>
                <a:fillRect/>
              </a:stretch>
            </p:blipFill>
            <p:spPr>
              <a:xfrm>
                <a:off x="2146680" y="1591200"/>
                <a:ext cx="5709960" cy="4025880"/>
              </a:xfrm>
              <a:prstGeom prst="rect">
                <a:avLst/>
              </a:prstGeom>
            </p:spPr>
          </p:pic>
        </mc:Fallback>
      </mc:AlternateContent>
    </p:spTree>
    <p:extLst>
      <p:ext uri="{BB962C8B-B14F-4D97-AF65-F5344CB8AC3E}">
        <p14:creationId xmlns:p14="http://schemas.microsoft.com/office/powerpoint/2010/main" val="422722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1413236" y="402926"/>
            <a:ext cx="624681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kumimoji="0" lang="en-US" altLang="en-US" sz="2800" dirty="0">
                <a:solidFill>
                  <a:schemeClr val="tx2"/>
                </a:solidFill>
              </a:rPr>
              <a:t>Minimum Number of Buckets</a:t>
            </a:r>
          </a:p>
        </p:txBody>
      </p:sp>
      <p:grpSp>
        <p:nvGrpSpPr>
          <p:cNvPr id="239619" name="Group 3"/>
          <p:cNvGrpSpPr>
            <a:grpSpLocks/>
          </p:cNvGrpSpPr>
          <p:nvPr/>
        </p:nvGrpSpPr>
        <p:grpSpPr bwMode="auto">
          <a:xfrm>
            <a:off x="1509713" y="1372310"/>
            <a:ext cx="6491287" cy="4304590"/>
            <a:chOff x="951" y="1255"/>
            <a:chExt cx="4089" cy="2469"/>
          </a:xfrm>
        </p:grpSpPr>
        <p:sp>
          <p:nvSpPr>
            <p:cNvPr id="239620" name="Oval 4"/>
            <p:cNvSpPr>
              <a:spLocks noChangeArrowheads="1"/>
            </p:cNvSpPr>
            <p:nvPr/>
          </p:nvSpPr>
          <p:spPr bwMode="auto">
            <a:xfrm>
              <a:off x="2185" y="1580"/>
              <a:ext cx="1968" cy="1660"/>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9621" name="Oval 5"/>
            <p:cNvSpPr>
              <a:spLocks noChangeArrowheads="1"/>
            </p:cNvSpPr>
            <p:nvPr/>
          </p:nvSpPr>
          <p:spPr bwMode="auto">
            <a:xfrm>
              <a:off x="1954" y="1385"/>
              <a:ext cx="2507" cy="208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9622" name="Line 6"/>
            <p:cNvSpPr>
              <a:spLocks noChangeShapeType="1"/>
            </p:cNvSpPr>
            <p:nvPr/>
          </p:nvSpPr>
          <p:spPr bwMode="auto">
            <a:xfrm>
              <a:off x="1414" y="2427"/>
              <a:ext cx="362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23" name="Line 7"/>
            <p:cNvSpPr>
              <a:spLocks noChangeShapeType="1"/>
            </p:cNvSpPr>
            <p:nvPr/>
          </p:nvSpPr>
          <p:spPr bwMode="auto">
            <a:xfrm>
              <a:off x="3188" y="1255"/>
              <a:ext cx="0" cy="2441"/>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24" name="Oval 8"/>
            <p:cNvSpPr>
              <a:spLocks noChangeArrowheads="1"/>
            </p:cNvSpPr>
            <p:nvPr/>
          </p:nvSpPr>
          <p:spPr bwMode="auto">
            <a:xfrm>
              <a:off x="2455" y="1776"/>
              <a:ext cx="1466" cy="12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9625" name="Line 9"/>
            <p:cNvSpPr>
              <a:spLocks noChangeShapeType="1"/>
            </p:cNvSpPr>
            <p:nvPr/>
          </p:nvSpPr>
          <p:spPr bwMode="auto">
            <a:xfrm>
              <a:off x="1491" y="3240"/>
              <a:ext cx="3395" cy="0"/>
            </a:xfrm>
            <a:prstGeom prst="line">
              <a:avLst/>
            </a:prstGeom>
            <a:noFill/>
            <a:ln w="9525">
              <a:solidFill>
                <a:schemeClr val="accent2"/>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26" name="Line 10"/>
            <p:cNvSpPr>
              <a:spLocks noChangeShapeType="1"/>
            </p:cNvSpPr>
            <p:nvPr/>
          </p:nvSpPr>
          <p:spPr bwMode="auto">
            <a:xfrm>
              <a:off x="1491" y="3110"/>
              <a:ext cx="339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27" name="Line 11"/>
            <p:cNvSpPr>
              <a:spLocks noChangeShapeType="1"/>
            </p:cNvSpPr>
            <p:nvPr/>
          </p:nvSpPr>
          <p:spPr bwMode="auto">
            <a:xfrm>
              <a:off x="1491" y="3371"/>
              <a:ext cx="339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28" name="Line 12"/>
            <p:cNvSpPr>
              <a:spLocks noChangeShapeType="1"/>
            </p:cNvSpPr>
            <p:nvPr/>
          </p:nvSpPr>
          <p:spPr bwMode="auto">
            <a:xfrm>
              <a:off x="951" y="3240"/>
              <a:ext cx="501"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29" name="Line 13"/>
            <p:cNvSpPr>
              <a:spLocks noChangeShapeType="1"/>
            </p:cNvSpPr>
            <p:nvPr/>
          </p:nvSpPr>
          <p:spPr bwMode="auto">
            <a:xfrm flipV="1">
              <a:off x="2687" y="2427"/>
              <a:ext cx="501" cy="9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0" name="Line 14"/>
            <p:cNvSpPr>
              <a:spLocks noChangeShapeType="1"/>
            </p:cNvSpPr>
            <p:nvPr/>
          </p:nvSpPr>
          <p:spPr bwMode="auto">
            <a:xfrm flipH="1" flipV="1">
              <a:off x="3188" y="2427"/>
              <a:ext cx="540" cy="944"/>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1" name="Line 15"/>
            <p:cNvSpPr>
              <a:spLocks noChangeShapeType="1"/>
            </p:cNvSpPr>
            <p:nvPr/>
          </p:nvSpPr>
          <p:spPr bwMode="auto">
            <a:xfrm>
              <a:off x="3188" y="2427"/>
              <a:ext cx="309" cy="1009"/>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2" name="Line 16"/>
            <p:cNvSpPr>
              <a:spLocks noChangeShapeType="1"/>
            </p:cNvSpPr>
            <p:nvPr/>
          </p:nvSpPr>
          <p:spPr bwMode="auto">
            <a:xfrm flipH="1" flipV="1">
              <a:off x="2494" y="1808"/>
              <a:ext cx="694" cy="6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3" name="Line 17"/>
            <p:cNvSpPr>
              <a:spLocks noChangeShapeType="1"/>
            </p:cNvSpPr>
            <p:nvPr/>
          </p:nvSpPr>
          <p:spPr bwMode="auto">
            <a:xfrm flipH="1" flipV="1">
              <a:off x="1992" y="2166"/>
              <a:ext cx="1196" cy="2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4" name="Freeform 18"/>
            <p:cNvSpPr>
              <a:spLocks/>
            </p:cNvSpPr>
            <p:nvPr/>
          </p:nvSpPr>
          <p:spPr bwMode="auto">
            <a:xfrm>
              <a:off x="3111" y="2589"/>
              <a:ext cx="154" cy="76"/>
            </a:xfrm>
            <a:custGeom>
              <a:avLst/>
              <a:gdLst>
                <a:gd name="T0" fmla="*/ 0 w 144"/>
                <a:gd name="T1" fmla="*/ 0 h 160"/>
                <a:gd name="T2" fmla="*/ 96 w 144"/>
                <a:gd name="T3" fmla="*/ 144 h 160"/>
                <a:gd name="T4" fmla="*/ 144 w 144"/>
                <a:gd name="T5" fmla="*/ 96 h 160"/>
              </a:gdLst>
              <a:ahLst/>
              <a:cxnLst>
                <a:cxn ang="0">
                  <a:pos x="T0" y="T1"/>
                </a:cxn>
                <a:cxn ang="0">
                  <a:pos x="T2" y="T3"/>
                </a:cxn>
                <a:cxn ang="0">
                  <a:pos x="T4" y="T5"/>
                </a:cxn>
              </a:cxnLst>
              <a:rect l="0" t="0" r="r" b="b"/>
              <a:pathLst>
                <a:path w="144" h="160">
                  <a:moveTo>
                    <a:pt x="0" y="0"/>
                  </a:moveTo>
                  <a:cubicBezTo>
                    <a:pt x="36" y="64"/>
                    <a:pt x="72" y="128"/>
                    <a:pt x="96" y="144"/>
                  </a:cubicBezTo>
                  <a:cubicBezTo>
                    <a:pt x="120" y="160"/>
                    <a:pt x="132" y="128"/>
                    <a:pt x="144" y="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5" name="Text Box 19"/>
            <p:cNvSpPr txBox="1">
              <a:spLocks noChangeArrowheads="1"/>
            </p:cNvSpPr>
            <p:nvPr/>
          </p:nvSpPr>
          <p:spPr bwMode="auto">
            <a:xfrm>
              <a:off x="3072" y="2589"/>
              <a:ext cx="1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latin typeface="Symbol" panose="05050102010706020507" pitchFamily="18" charset="2"/>
                </a:rPr>
                <a:t>q</a:t>
              </a:r>
            </a:p>
          </p:txBody>
        </p:sp>
        <p:sp>
          <p:nvSpPr>
            <p:cNvPr id="239636" name="Text Box 20"/>
            <p:cNvSpPr txBox="1">
              <a:spLocks noChangeArrowheads="1"/>
            </p:cNvSpPr>
            <p:nvPr/>
          </p:nvSpPr>
          <p:spPr bwMode="auto">
            <a:xfrm>
              <a:off x="3458" y="2622"/>
              <a:ext cx="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a:latin typeface="Symbol" panose="05050102010706020507" pitchFamily="18" charset="2"/>
                </a:rPr>
                <a:t>y</a:t>
              </a:r>
            </a:p>
          </p:txBody>
        </p:sp>
        <p:sp>
          <p:nvSpPr>
            <p:cNvPr id="239637" name="Line 21"/>
            <p:cNvSpPr>
              <a:spLocks noChangeShapeType="1"/>
            </p:cNvSpPr>
            <p:nvPr/>
          </p:nvSpPr>
          <p:spPr bwMode="auto">
            <a:xfrm flipH="1">
              <a:off x="3381" y="2752"/>
              <a:ext cx="116" cy="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38" name="Text Box 22"/>
            <p:cNvSpPr txBox="1">
              <a:spLocks noChangeArrowheads="1"/>
            </p:cNvSpPr>
            <p:nvPr/>
          </p:nvSpPr>
          <p:spPr bwMode="auto">
            <a:xfrm>
              <a:off x="2802" y="1971"/>
              <a:ext cx="3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t>R</a:t>
              </a:r>
              <a:r>
                <a:rPr kumimoji="0" lang="en-US" altLang="en-US" baseline="-25000"/>
                <a:t>p</a:t>
              </a:r>
            </a:p>
          </p:txBody>
        </p:sp>
        <p:sp>
          <p:nvSpPr>
            <p:cNvPr id="239639" name="Text Box 23"/>
            <p:cNvSpPr txBox="1">
              <a:spLocks noChangeArrowheads="1"/>
            </p:cNvSpPr>
            <p:nvPr/>
          </p:nvSpPr>
          <p:spPr bwMode="auto">
            <a:xfrm>
              <a:off x="2223" y="2101"/>
              <a:ext cx="3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t>R</a:t>
              </a:r>
              <a:r>
                <a:rPr kumimoji="0" lang="en-US" altLang="en-US" baseline="-25000"/>
                <a:t>e</a:t>
              </a:r>
            </a:p>
          </p:txBody>
        </p:sp>
        <p:sp>
          <p:nvSpPr>
            <p:cNvPr id="239640" name="Line 24"/>
            <p:cNvSpPr>
              <a:spLocks noChangeShapeType="1"/>
            </p:cNvSpPr>
            <p:nvPr/>
          </p:nvSpPr>
          <p:spPr bwMode="auto">
            <a:xfrm>
              <a:off x="2147" y="1483"/>
              <a:ext cx="192" cy="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41" name="Text Box 25"/>
            <p:cNvSpPr txBox="1">
              <a:spLocks noChangeArrowheads="1"/>
            </p:cNvSpPr>
            <p:nvPr/>
          </p:nvSpPr>
          <p:spPr bwMode="auto">
            <a:xfrm>
              <a:off x="2339" y="1645"/>
              <a:ext cx="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latin typeface="Symbol" panose="05050102010706020507" pitchFamily="18" charset="2"/>
                </a:rPr>
                <a:t>d</a:t>
              </a:r>
            </a:p>
          </p:txBody>
        </p:sp>
        <p:sp>
          <p:nvSpPr>
            <p:cNvPr id="239642" name="Line 26"/>
            <p:cNvSpPr>
              <a:spLocks noChangeShapeType="1"/>
            </p:cNvSpPr>
            <p:nvPr/>
          </p:nvSpPr>
          <p:spPr bwMode="auto">
            <a:xfrm>
              <a:off x="1761" y="3110"/>
              <a:ext cx="0" cy="26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43" name="Text Box 27"/>
            <p:cNvSpPr txBox="1">
              <a:spLocks noChangeArrowheads="1"/>
            </p:cNvSpPr>
            <p:nvPr/>
          </p:nvSpPr>
          <p:spPr bwMode="auto">
            <a:xfrm>
              <a:off x="1529" y="3143"/>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t>d</a:t>
              </a:r>
              <a:r>
                <a:rPr kumimoji="0" lang="en-US" altLang="en-US" baseline="-25000"/>
                <a:t>j</a:t>
              </a:r>
              <a:r>
                <a:rPr kumimoji="0" lang="en-US" altLang="en-US"/>
                <a:t>, V</a:t>
              </a:r>
              <a:r>
                <a:rPr kumimoji="0" lang="en-US" altLang="en-US" baseline="-25000"/>
                <a:t>j</a:t>
              </a:r>
            </a:p>
          </p:txBody>
        </p:sp>
        <p:sp>
          <p:nvSpPr>
            <p:cNvPr id="239644" name="Freeform 28"/>
            <p:cNvSpPr>
              <a:spLocks/>
            </p:cNvSpPr>
            <p:nvPr/>
          </p:nvSpPr>
          <p:spPr bwMode="auto">
            <a:xfrm>
              <a:off x="2689" y="2982"/>
              <a:ext cx="301" cy="393"/>
            </a:xfrm>
            <a:custGeom>
              <a:avLst/>
              <a:gdLst>
                <a:gd name="T0" fmla="*/ 255 w 375"/>
                <a:gd name="T1" fmla="*/ 0 h 580"/>
                <a:gd name="T2" fmla="*/ 271 w 375"/>
                <a:gd name="T3" fmla="*/ 24 h 580"/>
                <a:gd name="T4" fmla="*/ 312 w 375"/>
                <a:gd name="T5" fmla="*/ 66 h 580"/>
                <a:gd name="T6" fmla="*/ 354 w 375"/>
                <a:gd name="T7" fmla="*/ 156 h 580"/>
                <a:gd name="T8" fmla="*/ 370 w 375"/>
                <a:gd name="T9" fmla="*/ 205 h 580"/>
                <a:gd name="T10" fmla="*/ 362 w 375"/>
                <a:gd name="T11" fmla="*/ 378 h 580"/>
                <a:gd name="T12" fmla="*/ 296 w 375"/>
                <a:gd name="T13" fmla="*/ 428 h 580"/>
                <a:gd name="T14" fmla="*/ 247 w 375"/>
                <a:gd name="T15" fmla="*/ 444 h 580"/>
                <a:gd name="T16" fmla="*/ 181 w 375"/>
                <a:gd name="T17" fmla="*/ 493 h 580"/>
                <a:gd name="T18" fmla="*/ 107 w 375"/>
                <a:gd name="T19" fmla="*/ 535 h 580"/>
                <a:gd name="T20" fmla="*/ 66 w 375"/>
                <a:gd name="T21" fmla="*/ 559 h 580"/>
                <a:gd name="T22" fmla="*/ 49 w 375"/>
                <a:gd name="T23" fmla="*/ 576 h 580"/>
                <a:gd name="T24" fmla="*/ 0 w 375"/>
                <a:gd name="T25" fmla="*/ 57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580">
                  <a:moveTo>
                    <a:pt x="255" y="0"/>
                  </a:moveTo>
                  <a:cubicBezTo>
                    <a:pt x="260" y="8"/>
                    <a:pt x="265" y="17"/>
                    <a:pt x="271" y="24"/>
                  </a:cubicBezTo>
                  <a:cubicBezTo>
                    <a:pt x="284" y="39"/>
                    <a:pt x="312" y="66"/>
                    <a:pt x="312" y="66"/>
                  </a:cubicBezTo>
                  <a:cubicBezTo>
                    <a:pt x="326" y="104"/>
                    <a:pt x="338" y="110"/>
                    <a:pt x="354" y="156"/>
                  </a:cubicBezTo>
                  <a:cubicBezTo>
                    <a:pt x="360" y="172"/>
                    <a:pt x="370" y="205"/>
                    <a:pt x="370" y="205"/>
                  </a:cubicBezTo>
                  <a:cubicBezTo>
                    <a:pt x="367" y="263"/>
                    <a:pt x="375" y="322"/>
                    <a:pt x="362" y="378"/>
                  </a:cubicBezTo>
                  <a:cubicBezTo>
                    <a:pt x="355" y="410"/>
                    <a:pt x="321" y="420"/>
                    <a:pt x="296" y="428"/>
                  </a:cubicBezTo>
                  <a:cubicBezTo>
                    <a:pt x="280" y="433"/>
                    <a:pt x="247" y="444"/>
                    <a:pt x="247" y="444"/>
                  </a:cubicBezTo>
                  <a:cubicBezTo>
                    <a:pt x="228" y="473"/>
                    <a:pt x="214" y="482"/>
                    <a:pt x="181" y="493"/>
                  </a:cubicBezTo>
                  <a:cubicBezTo>
                    <a:pt x="124" y="531"/>
                    <a:pt x="150" y="519"/>
                    <a:pt x="107" y="535"/>
                  </a:cubicBezTo>
                  <a:cubicBezTo>
                    <a:pt x="60" y="580"/>
                    <a:pt x="124" y="524"/>
                    <a:pt x="66" y="559"/>
                  </a:cubicBezTo>
                  <a:cubicBezTo>
                    <a:pt x="59" y="563"/>
                    <a:pt x="57" y="574"/>
                    <a:pt x="49" y="576"/>
                  </a:cubicBezTo>
                  <a:cubicBezTo>
                    <a:pt x="33" y="580"/>
                    <a:pt x="16" y="576"/>
                    <a:pt x="0" y="576"/>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45" name="Line 29"/>
            <p:cNvSpPr>
              <a:spLocks noChangeShapeType="1"/>
            </p:cNvSpPr>
            <p:nvPr/>
          </p:nvSpPr>
          <p:spPr bwMode="auto">
            <a:xfrm>
              <a:off x="2687" y="3371"/>
              <a:ext cx="0" cy="2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46" name="Line 30"/>
            <p:cNvSpPr>
              <a:spLocks noChangeShapeType="1"/>
            </p:cNvSpPr>
            <p:nvPr/>
          </p:nvSpPr>
          <p:spPr bwMode="auto">
            <a:xfrm>
              <a:off x="3728" y="3371"/>
              <a:ext cx="0" cy="2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47" name="Line 31"/>
            <p:cNvSpPr>
              <a:spLocks noChangeShapeType="1"/>
            </p:cNvSpPr>
            <p:nvPr/>
          </p:nvSpPr>
          <p:spPr bwMode="auto">
            <a:xfrm>
              <a:off x="2687" y="3566"/>
              <a:ext cx="1041"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48" name="Text Box 32"/>
            <p:cNvSpPr txBox="1">
              <a:spLocks noChangeArrowheads="1"/>
            </p:cNvSpPr>
            <p:nvPr/>
          </p:nvSpPr>
          <p:spPr bwMode="auto">
            <a:xfrm>
              <a:off x="2880" y="343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t>l</a:t>
              </a:r>
              <a:r>
                <a:rPr kumimoji="0" lang="en-US" altLang="en-US" baseline="-25000"/>
                <a:t>j</a:t>
              </a:r>
            </a:p>
          </p:txBody>
        </p:sp>
        <p:sp>
          <p:nvSpPr>
            <p:cNvPr id="239649" name="Line 33"/>
            <p:cNvSpPr>
              <a:spLocks noChangeShapeType="1"/>
            </p:cNvSpPr>
            <p:nvPr/>
          </p:nvSpPr>
          <p:spPr bwMode="auto">
            <a:xfrm flipH="1" flipV="1">
              <a:off x="3227" y="2036"/>
              <a:ext cx="231" cy="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650" name="Text Box 34"/>
            <p:cNvSpPr txBox="1">
              <a:spLocks noChangeArrowheads="1"/>
            </p:cNvSpPr>
            <p:nvPr/>
          </p:nvSpPr>
          <p:spPr bwMode="auto">
            <a:xfrm>
              <a:off x="3381" y="1971"/>
              <a:ext cx="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a:latin typeface="Symbol" panose="05050102010706020507" pitchFamily="18" charset="2"/>
                </a:rPr>
                <a:t>w</a:t>
              </a:r>
            </a:p>
          </p:txBody>
        </p:sp>
      </p:grpSp>
      <p:grpSp>
        <p:nvGrpSpPr>
          <p:cNvPr id="38" name="Group 37"/>
          <p:cNvGrpSpPr>
            <a:grpSpLocks/>
          </p:cNvGrpSpPr>
          <p:nvPr/>
        </p:nvGrpSpPr>
        <p:grpSpPr bwMode="auto">
          <a:xfrm>
            <a:off x="0" y="-26988"/>
            <a:ext cx="9144000" cy="6858001"/>
            <a:chOff x="0" y="0"/>
            <a:chExt cx="9144000" cy="6858000"/>
          </a:xfrm>
        </p:grpSpPr>
        <p:grpSp>
          <p:nvGrpSpPr>
            <p:cNvPr id="40" name="Group 19"/>
            <p:cNvGrpSpPr>
              <a:grpSpLocks/>
            </p:cNvGrpSpPr>
            <p:nvPr/>
          </p:nvGrpSpPr>
          <p:grpSpPr bwMode="auto">
            <a:xfrm>
              <a:off x="0" y="0"/>
              <a:ext cx="9144000" cy="6858000"/>
              <a:chOff x="0" y="0"/>
              <a:chExt cx="9144000" cy="6858000"/>
            </a:xfrm>
          </p:grpSpPr>
          <p:grpSp>
            <p:nvGrpSpPr>
              <p:cNvPr id="42" name="Group 8"/>
              <p:cNvGrpSpPr>
                <a:grpSpLocks/>
              </p:cNvGrpSpPr>
              <p:nvPr/>
            </p:nvGrpSpPr>
            <p:grpSpPr bwMode="auto">
              <a:xfrm>
                <a:off x="0" y="0"/>
                <a:ext cx="9144000" cy="6858000"/>
                <a:chOff x="0" y="0"/>
                <a:chExt cx="5760" cy="4320"/>
              </a:xfrm>
            </p:grpSpPr>
            <p:grpSp>
              <p:nvGrpSpPr>
                <p:cNvPr id="44" name="Group 9"/>
                <p:cNvGrpSpPr>
                  <a:grpSpLocks/>
                </p:cNvGrpSpPr>
                <p:nvPr/>
              </p:nvGrpSpPr>
              <p:grpSpPr bwMode="auto">
                <a:xfrm>
                  <a:off x="0" y="0"/>
                  <a:ext cx="192" cy="4320"/>
                  <a:chOff x="0" y="-48"/>
                  <a:chExt cx="144" cy="4368"/>
                </a:xfrm>
              </p:grpSpPr>
              <p:sp>
                <p:nvSpPr>
                  <p:cNvPr id="5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5" name="Group 12"/>
                <p:cNvGrpSpPr>
                  <a:grpSpLocks/>
                </p:cNvGrpSpPr>
                <p:nvPr/>
              </p:nvGrpSpPr>
              <p:grpSpPr bwMode="auto">
                <a:xfrm>
                  <a:off x="5674" y="24"/>
                  <a:ext cx="86" cy="4296"/>
                  <a:chOff x="5616" y="-48"/>
                  <a:chExt cx="144" cy="4368"/>
                </a:xfrm>
              </p:grpSpPr>
              <p:sp>
                <p:nvSpPr>
                  <p:cNvPr id="5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6" name="Group 15"/>
                <p:cNvGrpSpPr>
                  <a:grpSpLocks/>
                </p:cNvGrpSpPr>
                <p:nvPr/>
              </p:nvGrpSpPr>
              <p:grpSpPr bwMode="auto">
                <a:xfrm>
                  <a:off x="144" y="0"/>
                  <a:ext cx="5616" cy="144"/>
                  <a:chOff x="96" y="-48"/>
                  <a:chExt cx="5520" cy="144"/>
                </a:xfrm>
              </p:grpSpPr>
              <p:sp>
                <p:nvSpPr>
                  <p:cNvPr id="5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7" name="Group 18"/>
                <p:cNvGrpSpPr>
                  <a:grpSpLocks/>
                </p:cNvGrpSpPr>
                <p:nvPr/>
              </p:nvGrpSpPr>
              <p:grpSpPr bwMode="auto">
                <a:xfrm>
                  <a:off x="144" y="4234"/>
                  <a:ext cx="5616" cy="86"/>
                  <a:chOff x="96" y="4176"/>
                  <a:chExt cx="5520" cy="144"/>
                </a:xfrm>
              </p:grpSpPr>
              <p:sp>
                <p:nvSpPr>
                  <p:cNvPr id="4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43"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1"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6" name="Object 4"/>
          <p:cNvGraphicFramePr>
            <a:graphicFrameLocks noChangeAspect="1"/>
          </p:cNvGraphicFramePr>
          <p:nvPr>
            <p:extLst/>
          </p:nvPr>
        </p:nvGraphicFramePr>
        <p:xfrm>
          <a:off x="2185080" y="5593238"/>
          <a:ext cx="4894263" cy="992187"/>
        </p:xfrm>
        <a:graphic>
          <a:graphicData uri="http://schemas.openxmlformats.org/presentationml/2006/ole">
            <mc:AlternateContent xmlns:mc="http://schemas.openxmlformats.org/markup-compatibility/2006">
              <mc:Choice xmlns:v="urn:schemas-microsoft-com:vml" Requires="v">
                <p:oleObj spid="_x0000_s37910" name="Equation" r:id="rId4" imgW="2197080" imgH="482400" progId="Equation.3">
                  <p:embed/>
                </p:oleObj>
              </mc:Choice>
              <mc:Fallback>
                <p:oleObj name="Equation" r:id="rId4" imgW="2197080" imgH="482400" progId="Equation.3">
                  <p:embed/>
                  <p:pic>
                    <p:nvPicPr>
                      <p:cNvPr id="56" name="Object 4"/>
                      <p:cNvPicPr>
                        <a:picLocks noChangeAspect="1" noChangeArrowheads="1"/>
                      </p:cNvPicPr>
                      <p:nvPr/>
                    </p:nvPicPr>
                    <p:blipFill>
                      <a:blip r:embed="rId5"/>
                      <a:srcRect/>
                      <a:stretch>
                        <a:fillRect/>
                      </a:stretch>
                    </p:blipFill>
                    <p:spPr bwMode="auto">
                      <a:xfrm>
                        <a:off x="2185080" y="5593238"/>
                        <a:ext cx="48942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076480" y="5579640"/>
              <a:ext cx="703440" cy="709200"/>
            </p14:xfrm>
          </p:contentPart>
        </mc:Choice>
        <mc:Fallback xmlns="">
          <p:pic>
            <p:nvPicPr>
              <p:cNvPr id="2" name="Ink 1"/>
              <p:cNvPicPr/>
              <p:nvPr/>
            </p:nvPicPr>
            <p:blipFill>
              <a:blip r:embed="rId7"/>
              <a:stretch>
                <a:fillRect/>
              </a:stretch>
            </p:blipFill>
            <p:spPr>
              <a:xfrm>
                <a:off x="2064960" y="5567040"/>
                <a:ext cx="727200" cy="730080"/>
              </a:xfrm>
              <a:prstGeom prst="rect">
                <a:avLst/>
              </a:prstGeom>
            </p:spPr>
          </p:pic>
        </mc:Fallback>
      </mc:AlternateContent>
    </p:spTree>
    <p:extLst>
      <p:ext uri="{BB962C8B-B14F-4D97-AF65-F5344CB8AC3E}">
        <p14:creationId xmlns:p14="http://schemas.microsoft.com/office/powerpoint/2010/main" val="6979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24025"/>
            <a:ext cx="36766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Rectangle 6"/>
          <p:cNvSpPr>
            <a:spLocks noGrp="1" noChangeArrowheads="1"/>
          </p:cNvSpPr>
          <p:nvPr>
            <p:ph type="title"/>
          </p:nvPr>
        </p:nvSpPr>
        <p:spPr>
          <a:xfrm>
            <a:off x="685800" y="304800"/>
            <a:ext cx="7772400" cy="1143000"/>
          </a:xfrm>
        </p:spPr>
        <p:txBody>
          <a:bodyPr/>
          <a:lstStyle/>
          <a:p>
            <a:r>
              <a:rPr lang="en-US" altLang="en-US" sz="2800" smtClean="0"/>
              <a:t>Fluid Dynamics of A Turbo-machine</a:t>
            </a:r>
          </a:p>
        </p:txBody>
      </p:sp>
      <p:sp>
        <p:nvSpPr>
          <p:cNvPr id="14340" name="Rectangle 8"/>
          <p:cNvSpPr>
            <a:spLocks noChangeArrowheads="1"/>
          </p:cNvSpPr>
          <p:nvPr/>
        </p:nvSpPr>
        <p:spPr bwMode="auto">
          <a:xfrm>
            <a:off x="3124200" y="1295400"/>
            <a:ext cx="1752600" cy="4572000"/>
          </a:xfrm>
          <a:prstGeom prst="rect">
            <a:avLst/>
          </a:prstGeom>
          <a:noFill/>
          <a:ln w="412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IN" altLang="en-US"/>
          </a:p>
        </p:txBody>
      </p:sp>
      <p:grpSp>
        <p:nvGrpSpPr>
          <p:cNvPr id="2" name="Group 12"/>
          <p:cNvGrpSpPr>
            <a:grpSpLocks/>
          </p:cNvGrpSpPr>
          <p:nvPr/>
        </p:nvGrpSpPr>
        <p:grpSpPr bwMode="auto">
          <a:xfrm>
            <a:off x="4419600" y="1371600"/>
            <a:ext cx="3863975" cy="1584325"/>
            <a:chOff x="4572000" y="1905000"/>
            <a:chExt cx="3863912" cy="1584960"/>
          </a:xfrm>
        </p:grpSpPr>
        <p:sp>
          <p:nvSpPr>
            <p:cNvPr id="2072" name="TextBox 9"/>
            <p:cNvSpPr txBox="1">
              <a:spLocks noChangeArrowheads="1"/>
            </p:cNvSpPr>
            <p:nvPr/>
          </p:nvSpPr>
          <p:spPr bwMode="auto">
            <a:xfrm>
              <a:off x="5638800" y="1905000"/>
              <a:ext cx="2797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a:t>A Turbo-machine</a:t>
              </a:r>
            </a:p>
          </p:txBody>
        </p:sp>
        <p:cxnSp>
          <p:nvCxnSpPr>
            <p:cNvPr id="12" name="Straight Arrow Connector 11"/>
            <p:cNvCxnSpPr/>
            <p:nvPr/>
          </p:nvCxnSpPr>
          <p:spPr>
            <a:xfrm flipH="1">
              <a:off x="4572000" y="2362383"/>
              <a:ext cx="1142981" cy="1127577"/>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4"/>
          <p:cNvGrpSpPr/>
          <p:nvPr/>
        </p:nvGrpSpPr>
        <p:grpSpPr>
          <a:xfrm rot="1437254">
            <a:off x="1206799" y="2362200"/>
            <a:ext cx="2590800" cy="1361420"/>
            <a:chOff x="838200" y="2362200"/>
            <a:chExt cx="2590800" cy="1361420"/>
          </a:xfrm>
          <a:scene3d>
            <a:camera prst="orthographicFront">
              <a:rot lat="1200000" lon="2400000" rev="600000"/>
            </a:camera>
            <a:lightRig rig="threePt" dir="t"/>
          </a:scene3d>
        </p:grpSpPr>
        <p:sp>
          <p:nvSpPr>
            <p:cNvPr id="8" name="Right Arrow 7"/>
            <p:cNvSpPr/>
            <p:nvPr/>
          </p:nvSpPr>
          <p:spPr>
            <a:xfrm>
              <a:off x="838200" y="2362200"/>
              <a:ext cx="2590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990600" y="3200400"/>
              <a:ext cx="1311578" cy="523220"/>
            </a:xfrm>
            <a:prstGeom prst="rect">
              <a:avLst/>
            </a:prstGeom>
            <a:noFill/>
          </p:spPr>
          <p:txBody>
            <a:bodyPr wrap="none">
              <a:spAutoFit/>
            </a:bodyPr>
            <a:lstStyle/>
            <a:p>
              <a:pPr>
                <a:defRPr/>
              </a:pPr>
              <a:r>
                <a:rPr lang="en-US" dirty="0"/>
                <a:t>Fluid in</a:t>
              </a:r>
            </a:p>
          </p:txBody>
        </p:sp>
      </p:grpSp>
      <p:grpSp>
        <p:nvGrpSpPr>
          <p:cNvPr id="4" name="Group 16"/>
          <p:cNvGrpSpPr/>
          <p:nvPr/>
        </p:nvGrpSpPr>
        <p:grpSpPr>
          <a:xfrm rot="20931989">
            <a:off x="3998779" y="3989304"/>
            <a:ext cx="2786514" cy="1437620"/>
            <a:chOff x="4419600" y="3962400"/>
            <a:chExt cx="2786514" cy="1437620"/>
          </a:xfrm>
          <a:scene3d>
            <a:camera prst="orthographicFront">
              <a:rot lat="1200000" lon="3000000" rev="0"/>
            </a:camera>
            <a:lightRig rig="threePt" dir="t"/>
          </a:scene3d>
        </p:grpSpPr>
        <p:sp>
          <p:nvSpPr>
            <p:cNvPr id="9" name="Right Arrow 8"/>
            <p:cNvSpPr/>
            <p:nvPr/>
          </p:nvSpPr>
          <p:spPr>
            <a:xfrm>
              <a:off x="4419600" y="3962400"/>
              <a:ext cx="2590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5715000" y="4876800"/>
              <a:ext cx="1491114" cy="523220"/>
            </a:xfrm>
            <a:prstGeom prst="rect">
              <a:avLst/>
            </a:prstGeom>
            <a:noFill/>
          </p:spPr>
          <p:txBody>
            <a:bodyPr wrap="none">
              <a:spAutoFit/>
            </a:bodyPr>
            <a:lstStyle/>
            <a:p>
              <a:pPr>
                <a:defRPr/>
              </a:pPr>
              <a:r>
                <a:rPr lang="en-US" dirty="0"/>
                <a:t>Fluid out</a:t>
              </a:r>
            </a:p>
          </p:txBody>
        </p:sp>
      </p:grpSp>
      <mc:AlternateContent xmlns:mc="http://schemas.openxmlformats.org/markup-compatibility/2006" xmlns:p14="http://schemas.microsoft.com/office/powerpoint/2010/main">
        <mc:Choice Requires="p14">
          <p:contentPart p14:bwMode="auto" r:id="rId3">
            <p14:nvContentPartPr>
              <p14:cNvPr id="2053" name="Ink 13"/>
              <p14:cNvContentPartPr>
                <a14:cpLocks xmlns:a14="http://schemas.microsoft.com/office/drawing/2010/main" noRot="1" noChangeAspect="1" noEditPoints="1" noChangeArrowheads="1" noChangeShapeType="1"/>
              </p14:cNvContentPartPr>
              <p14:nvPr/>
            </p14:nvContentPartPr>
            <p14:xfrm>
              <a:off x="1422400" y="1758950"/>
              <a:ext cx="14288" cy="7938"/>
            </p14:xfrm>
          </p:contentPart>
        </mc:Choice>
        <mc:Fallback xmlns="">
          <p:pic>
            <p:nvPicPr>
              <p:cNvPr id="2053" name="Ink 13"/>
              <p:cNvPicPr>
                <a:picLocks noRot="1" noChangeAspect="1" noEditPoints="1" noChangeArrowheads="1" noChangeShapeType="1"/>
              </p:cNvPicPr>
              <p:nvPr/>
            </p:nvPicPr>
            <p:blipFill>
              <a:blip r:embed="rId4"/>
              <a:stretch>
                <a:fillRect/>
              </a:stretch>
            </p:blipFill>
            <p:spPr>
              <a:xfrm>
                <a:off x="1406683" y="1741486"/>
                <a:ext cx="38935" cy="353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64" name="Ink 24"/>
              <p14:cNvContentPartPr>
                <a14:cpLocks xmlns:a14="http://schemas.microsoft.com/office/drawing/2010/main" noRot="1" noChangeAspect="1" noEditPoints="1" noChangeArrowheads="1" noChangeShapeType="1"/>
              </p14:cNvContentPartPr>
              <p14:nvPr/>
            </p14:nvContentPartPr>
            <p14:xfrm>
              <a:off x="2452688" y="4754563"/>
              <a:ext cx="12700" cy="4762"/>
            </p14:xfrm>
          </p:contentPart>
        </mc:Choice>
        <mc:Fallback xmlns="">
          <p:pic>
            <p:nvPicPr>
              <p:cNvPr id="2064" name="Ink 24"/>
              <p:cNvPicPr>
                <a:picLocks noRot="1" noChangeAspect="1" noEditPoints="1" noChangeArrowheads="1" noChangeShapeType="1"/>
              </p:cNvPicPr>
              <p:nvPr/>
            </p:nvPicPr>
            <p:blipFill>
              <a:blip r:embed="rId6"/>
              <a:stretch>
                <a:fillRect/>
              </a:stretch>
            </p:blipFill>
            <p:spPr>
              <a:xfrm>
                <a:off x="2439625" y="4743574"/>
                <a:ext cx="30480" cy="24176"/>
              </a:xfrm>
              <a:prstGeom prst="rect">
                <a:avLst/>
              </a:prstGeom>
            </p:spPr>
          </p:pic>
        </mc:Fallback>
      </mc:AlternateContent>
      <p:grpSp>
        <p:nvGrpSpPr>
          <p:cNvPr id="30" name="Group 29"/>
          <p:cNvGrpSpPr>
            <a:grpSpLocks/>
          </p:cNvGrpSpPr>
          <p:nvPr/>
        </p:nvGrpSpPr>
        <p:grpSpPr bwMode="auto">
          <a:xfrm>
            <a:off x="0" y="-26988"/>
            <a:ext cx="9144000" cy="6858001"/>
            <a:chOff x="0" y="0"/>
            <a:chExt cx="9144000" cy="6858000"/>
          </a:xfrm>
        </p:grpSpPr>
        <p:grpSp>
          <p:nvGrpSpPr>
            <p:cNvPr id="31" name="Group 19"/>
            <p:cNvGrpSpPr>
              <a:grpSpLocks/>
            </p:cNvGrpSpPr>
            <p:nvPr/>
          </p:nvGrpSpPr>
          <p:grpSpPr bwMode="auto">
            <a:xfrm>
              <a:off x="0" y="0"/>
              <a:ext cx="9144000" cy="6858000"/>
              <a:chOff x="0" y="0"/>
              <a:chExt cx="9144000" cy="6858000"/>
            </a:xfrm>
          </p:grpSpPr>
          <p:grpSp>
            <p:nvGrpSpPr>
              <p:cNvPr id="33" name="Group 8"/>
              <p:cNvGrpSpPr>
                <a:grpSpLocks/>
              </p:cNvGrpSpPr>
              <p:nvPr/>
            </p:nvGrpSpPr>
            <p:grpSpPr bwMode="auto">
              <a:xfrm>
                <a:off x="0" y="0"/>
                <a:ext cx="9144000" cy="6858000"/>
                <a:chOff x="0" y="0"/>
                <a:chExt cx="5760" cy="4320"/>
              </a:xfrm>
            </p:grpSpPr>
            <p:grpSp>
              <p:nvGrpSpPr>
                <p:cNvPr id="35" name="Group 9"/>
                <p:cNvGrpSpPr>
                  <a:grpSpLocks/>
                </p:cNvGrpSpPr>
                <p:nvPr/>
              </p:nvGrpSpPr>
              <p:grpSpPr bwMode="auto">
                <a:xfrm>
                  <a:off x="0" y="0"/>
                  <a:ext cx="192" cy="4320"/>
                  <a:chOff x="0" y="-48"/>
                  <a:chExt cx="144" cy="4368"/>
                </a:xfrm>
              </p:grpSpPr>
              <p:sp>
                <p:nvSpPr>
                  <p:cNvPr id="4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6" name="Group 12"/>
                <p:cNvGrpSpPr>
                  <a:grpSpLocks/>
                </p:cNvGrpSpPr>
                <p:nvPr/>
              </p:nvGrpSpPr>
              <p:grpSpPr bwMode="auto">
                <a:xfrm>
                  <a:off x="5674" y="24"/>
                  <a:ext cx="86" cy="4296"/>
                  <a:chOff x="5616" y="-48"/>
                  <a:chExt cx="144" cy="4368"/>
                </a:xfrm>
              </p:grpSpPr>
              <p:sp>
                <p:nvSpPr>
                  <p:cNvPr id="4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7" name="Group 15"/>
                <p:cNvGrpSpPr>
                  <a:grpSpLocks/>
                </p:cNvGrpSpPr>
                <p:nvPr/>
              </p:nvGrpSpPr>
              <p:grpSpPr bwMode="auto">
                <a:xfrm>
                  <a:off x="144" y="0"/>
                  <a:ext cx="5616" cy="144"/>
                  <a:chOff x="96" y="-48"/>
                  <a:chExt cx="5520" cy="144"/>
                </a:xfrm>
              </p:grpSpPr>
              <p:sp>
                <p:nvSpPr>
                  <p:cNvPr id="4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8" name="Group 18"/>
                <p:cNvGrpSpPr>
                  <a:grpSpLocks/>
                </p:cNvGrpSpPr>
                <p:nvPr/>
              </p:nvGrpSpPr>
              <p:grpSpPr bwMode="auto">
                <a:xfrm>
                  <a:off x="144" y="4234"/>
                  <a:ext cx="5616" cy="86"/>
                  <a:chOff x="96" y="4176"/>
                  <a:chExt cx="5520" cy="144"/>
                </a:xfrm>
              </p:grpSpPr>
              <p:sp>
                <p:nvSpPr>
                  <p:cNvPr id="3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3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2" name="Picture 42" descr="A picture containing shape&#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44310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ssolve">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0" y="0"/>
            <a:ext cx="9144000" cy="1143000"/>
          </a:xfrm>
        </p:spPr>
        <p:txBody>
          <a:bodyPr/>
          <a:lstStyle/>
          <a:p>
            <a:r>
              <a:rPr lang="en-US" altLang="en-US" sz="2800" smtClean="0"/>
              <a:t>The Ancient Design : Undershot Water Wheel : 4000BC</a:t>
            </a:r>
          </a:p>
        </p:txBody>
      </p:sp>
      <p:pic>
        <p:nvPicPr>
          <p:cNvPr id="63492" name="Picture 4" descr="http://chestofbooks.com/crafts/mechanics/Engineer-Mechanic-Encyclopedia-Vol2/images/Water-Wheel-6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56181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http://t2.gstatic.com/images?q=tbn:ANd9GcTn4Rd73Ok8773SfzK-m-ein4YXFfNB__lbvK1g-5bKJYgAHq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90600"/>
            <a:ext cx="53070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26988"/>
            <a:ext cx="9144000" cy="6858001"/>
            <a:chOff x="0" y="0"/>
            <a:chExt cx="9144000" cy="6858000"/>
          </a:xfrm>
        </p:grpSpPr>
        <p:grpSp>
          <p:nvGrpSpPr>
            <p:cNvPr id="6" name="Group 19"/>
            <p:cNvGrpSpPr>
              <a:grpSpLocks/>
            </p:cNvGrpSpPr>
            <p:nvPr/>
          </p:nvGrpSpPr>
          <p:grpSpPr bwMode="auto">
            <a:xfrm>
              <a:off x="0" y="0"/>
              <a:ext cx="9144000" cy="6858000"/>
              <a:chOff x="0" y="0"/>
              <a:chExt cx="9144000" cy="6858000"/>
            </a:xfrm>
          </p:grpSpPr>
          <p:grpSp>
            <p:nvGrpSpPr>
              <p:cNvPr id="8" name="Group 8"/>
              <p:cNvGrpSpPr>
                <a:grpSpLocks/>
              </p:cNvGrpSpPr>
              <p:nvPr/>
            </p:nvGrpSpPr>
            <p:grpSpPr bwMode="auto">
              <a:xfrm>
                <a:off x="0" y="0"/>
                <a:ext cx="9144000" cy="6858000"/>
                <a:chOff x="0" y="0"/>
                <a:chExt cx="5760" cy="4320"/>
              </a:xfrm>
            </p:grpSpPr>
            <p:grpSp>
              <p:nvGrpSpPr>
                <p:cNvPr id="10" name="Group 9"/>
                <p:cNvGrpSpPr>
                  <a:grpSpLocks/>
                </p:cNvGrpSpPr>
                <p:nvPr/>
              </p:nvGrpSpPr>
              <p:grpSpPr bwMode="auto">
                <a:xfrm>
                  <a:off x="0" y="0"/>
                  <a:ext cx="192" cy="4320"/>
                  <a:chOff x="0" y="-48"/>
                  <a:chExt cx="144" cy="4368"/>
                </a:xfrm>
              </p:grpSpPr>
              <p:sp>
                <p:nvSpPr>
                  <p:cNvPr id="2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2"/>
                <p:cNvGrpSpPr>
                  <a:grpSpLocks/>
                </p:cNvGrpSpPr>
                <p:nvPr/>
              </p:nvGrpSpPr>
              <p:grpSpPr bwMode="auto">
                <a:xfrm>
                  <a:off x="5674" y="24"/>
                  <a:ext cx="86" cy="4296"/>
                  <a:chOff x="5616" y="-48"/>
                  <a:chExt cx="144" cy="4368"/>
                </a:xfrm>
              </p:grpSpPr>
              <p:sp>
                <p:nvSpPr>
                  <p:cNvPr id="1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5"/>
                <p:cNvGrpSpPr>
                  <a:grpSpLocks/>
                </p:cNvGrpSpPr>
                <p:nvPr/>
              </p:nvGrpSpPr>
              <p:grpSpPr bwMode="auto">
                <a:xfrm>
                  <a:off x="144" y="0"/>
                  <a:ext cx="5616" cy="144"/>
                  <a:chOff x="96" y="-48"/>
                  <a:chExt cx="5520" cy="144"/>
                </a:xfrm>
              </p:grpSpPr>
              <p:sp>
                <p:nvSpPr>
                  <p:cNvPr id="1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8"/>
                <p:cNvGrpSpPr>
                  <a:grpSpLocks/>
                </p:cNvGrpSpPr>
                <p:nvPr/>
              </p:nvGrpSpPr>
              <p:grpSpPr bwMode="auto">
                <a:xfrm>
                  <a:off x="144" y="4234"/>
                  <a:ext cx="5616" cy="86"/>
                  <a:chOff x="96" y="4176"/>
                  <a:chExt cx="5520" cy="144"/>
                </a:xfrm>
              </p:grpSpPr>
              <p:sp>
                <p:nvSpPr>
                  <p:cNvPr id="1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72880" y="1080000"/>
              <a:ext cx="8533440" cy="5650560"/>
            </p14:xfrm>
          </p:contentPart>
        </mc:Choice>
        <mc:Fallback xmlns="">
          <p:pic>
            <p:nvPicPr>
              <p:cNvPr id="2" name="Ink 1"/>
              <p:cNvPicPr/>
              <p:nvPr/>
            </p:nvPicPr>
            <p:blipFill>
              <a:blip r:embed="rId6"/>
              <a:stretch>
                <a:fillRect/>
              </a:stretch>
            </p:blipFill>
            <p:spPr>
              <a:xfrm>
                <a:off x="268560" y="1071000"/>
                <a:ext cx="8547840" cy="5667480"/>
              </a:xfrm>
              <a:prstGeom prst="rect">
                <a:avLst/>
              </a:prstGeom>
            </p:spPr>
          </p:pic>
        </mc:Fallback>
      </mc:AlternateContent>
    </p:spTree>
    <p:extLst>
      <p:ext uri="{BB962C8B-B14F-4D97-AF65-F5344CB8AC3E}">
        <p14:creationId xmlns:p14="http://schemas.microsoft.com/office/powerpoint/2010/main" val="191960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dissolve">
                                      <p:cBhvr>
                                        <p:cTn id="1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Grp="1" noChangeArrowheads="1"/>
          </p:cNvSpPr>
          <p:nvPr>
            <p:ph type="title" sz="quarter"/>
          </p:nvPr>
        </p:nvSpPr>
        <p:spPr>
          <a:xfrm>
            <a:off x="685800" y="0"/>
            <a:ext cx="7772400" cy="838200"/>
          </a:xfrm>
        </p:spPr>
        <p:txBody>
          <a:bodyPr/>
          <a:lstStyle/>
          <a:p>
            <a:r>
              <a:rPr lang="en-US" altLang="en-US" sz="2800" smtClean="0"/>
              <a:t>Various Types of  Modern Turbomachine </a:t>
            </a: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61" y="1219200"/>
            <a:ext cx="3927303" cy="244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3890300"/>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0" y="-26988"/>
            <a:ext cx="9144000" cy="6858001"/>
            <a:chOff x="0" y="0"/>
            <a:chExt cx="9144000" cy="6858000"/>
          </a:xfrm>
        </p:grpSpPr>
        <p:grpSp>
          <p:nvGrpSpPr>
            <p:cNvPr id="11" name="Group 19"/>
            <p:cNvGrpSpPr>
              <a:grpSpLocks/>
            </p:cNvGrpSpPr>
            <p:nvPr/>
          </p:nvGrpSpPr>
          <p:grpSpPr bwMode="auto">
            <a:xfrm>
              <a:off x="0" y="0"/>
              <a:ext cx="9144000" cy="6858000"/>
              <a:chOff x="0" y="0"/>
              <a:chExt cx="9144000" cy="6858000"/>
            </a:xfrm>
          </p:grpSpPr>
          <p:grpSp>
            <p:nvGrpSpPr>
              <p:cNvPr id="13" name="Group 8"/>
              <p:cNvGrpSpPr>
                <a:grpSpLocks/>
              </p:cNvGrpSpPr>
              <p:nvPr/>
            </p:nvGrpSpPr>
            <p:grpSpPr bwMode="auto">
              <a:xfrm>
                <a:off x="0" y="0"/>
                <a:ext cx="9144000" cy="6858000"/>
                <a:chOff x="0" y="0"/>
                <a:chExt cx="5760" cy="4320"/>
              </a:xfrm>
            </p:grpSpPr>
            <p:grpSp>
              <p:nvGrpSpPr>
                <p:cNvPr id="15" name="Group 9"/>
                <p:cNvGrpSpPr>
                  <a:grpSpLocks/>
                </p:cNvGrpSpPr>
                <p:nvPr/>
              </p:nvGrpSpPr>
              <p:grpSpPr bwMode="auto">
                <a:xfrm>
                  <a:off x="0" y="0"/>
                  <a:ext cx="192" cy="4320"/>
                  <a:chOff x="0" y="-48"/>
                  <a:chExt cx="144" cy="4368"/>
                </a:xfrm>
              </p:grpSpPr>
              <p:sp>
                <p:nvSpPr>
                  <p:cNvPr id="2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6" name="Group 12"/>
                <p:cNvGrpSpPr>
                  <a:grpSpLocks/>
                </p:cNvGrpSpPr>
                <p:nvPr/>
              </p:nvGrpSpPr>
              <p:grpSpPr bwMode="auto">
                <a:xfrm>
                  <a:off x="5674" y="24"/>
                  <a:ext cx="86" cy="4296"/>
                  <a:chOff x="5616" y="-48"/>
                  <a:chExt cx="144" cy="4368"/>
                </a:xfrm>
              </p:grpSpPr>
              <p:sp>
                <p:nvSpPr>
                  <p:cNvPr id="2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7" name="Group 15"/>
                <p:cNvGrpSpPr>
                  <a:grpSpLocks/>
                </p:cNvGrpSpPr>
                <p:nvPr/>
              </p:nvGrpSpPr>
              <p:grpSpPr bwMode="auto">
                <a:xfrm>
                  <a:off x="144" y="0"/>
                  <a:ext cx="5616" cy="144"/>
                  <a:chOff x="96" y="-48"/>
                  <a:chExt cx="5520" cy="144"/>
                </a:xfrm>
              </p:grpSpPr>
              <p:sp>
                <p:nvSpPr>
                  <p:cNvPr id="2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8" name="Group 18"/>
                <p:cNvGrpSpPr>
                  <a:grpSpLocks/>
                </p:cNvGrpSpPr>
                <p:nvPr/>
              </p:nvGrpSpPr>
              <p:grpSpPr bwMode="auto">
                <a:xfrm>
                  <a:off x="144" y="4234"/>
                  <a:ext cx="5616" cy="86"/>
                  <a:chOff x="96" y="4176"/>
                  <a:chExt cx="5520" cy="144"/>
                </a:xfrm>
              </p:grpSpPr>
              <p:sp>
                <p:nvSpPr>
                  <p:cNvPr id="1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14"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2" name="Picture 42" descr="A picture containing shap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5"/>
          <a:stretch>
            <a:fillRect/>
          </a:stretch>
        </p:blipFill>
        <p:spPr>
          <a:xfrm>
            <a:off x="4677677" y="1345075"/>
            <a:ext cx="3419475" cy="2419350"/>
          </a:xfrm>
          <a:prstGeom prst="rect">
            <a:avLst/>
          </a:prstGeom>
        </p:spPr>
      </p:pic>
    </p:spTree>
    <p:extLst>
      <p:ext uri="{BB962C8B-B14F-4D97-AF65-F5344CB8AC3E}">
        <p14:creationId xmlns:p14="http://schemas.microsoft.com/office/powerpoint/2010/main" val="3881739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dissolve">
                                      <p:cBhvr>
                                        <p:cTn id="12"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838200" y="486188"/>
            <a:ext cx="7772400" cy="457200"/>
          </a:xfrm>
        </p:spPr>
        <p:txBody>
          <a:bodyPr/>
          <a:lstStyle/>
          <a:p>
            <a:r>
              <a:rPr lang="en-US" altLang="en-US" sz="2400" b="1" dirty="0" smtClean="0"/>
              <a:t>Leonhard Euler </a:t>
            </a:r>
            <a:endParaRPr lang="en-US" altLang="en-US" sz="2400" dirty="0" smtClean="0"/>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74536"/>
            <a:ext cx="2978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6"/>
          <p:cNvSpPr>
            <a:spLocks noChangeArrowheads="1"/>
          </p:cNvSpPr>
          <p:nvPr/>
        </p:nvSpPr>
        <p:spPr bwMode="auto">
          <a:xfrm>
            <a:off x="457200" y="1337384"/>
            <a:ext cx="51054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buFontTx/>
              <a:buChar char="•"/>
            </a:pPr>
            <a:r>
              <a:rPr lang="en-US" altLang="en-US" sz="2400" dirty="0"/>
              <a:t> Leonhard Euler (1707-1783) was arguably the greatest mathematician of the eighteenth century.</a:t>
            </a:r>
          </a:p>
          <a:p>
            <a:pPr eaLnBrk="1" hangingPunct="1">
              <a:buFontTx/>
              <a:buChar char="•"/>
            </a:pPr>
            <a:r>
              <a:rPr lang="en-US" altLang="en-US" sz="2400" dirty="0"/>
              <a:t>One of the most prolific writer of all time; his publication list of 886 papers and books fill about 90 volumes. </a:t>
            </a:r>
          </a:p>
          <a:p>
            <a:pPr eaLnBrk="1" hangingPunct="1">
              <a:buFontTx/>
              <a:buChar char="•"/>
            </a:pPr>
            <a:r>
              <a:rPr lang="en-US" altLang="en-US" sz="2400" dirty="0"/>
              <a:t>Remarkably, much of this output dates from the last two decades of his life, when he was totally blind. </a:t>
            </a:r>
          </a:p>
          <a:p>
            <a:pPr eaLnBrk="1" hangingPunct="1">
              <a:buFontTx/>
              <a:buChar char="•"/>
            </a:pPr>
            <a:r>
              <a:rPr lang="en-US" altLang="en-US" sz="2400" dirty="0"/>
              <a:t>Euler's prolific output caused a tremendous problem of backlog: the St. Petersburg Academy continued publishing his work posthumously for more than 30 years. </a:t>
            </a:r>
          </a:p>
          <a:p>
            <a:pPr eaLnBrk="1" hangingPunct="1">
              <a:spcBef>
                <a:spcPct val="50000"/>
              </a:spcBef>
            </a:pPr>
            <a:endParaRPr lang="en-US" altLang="en-US" sz="2400" dirty="0"/>
          </a:p>
        </p:txBody>
      </p:sp>
      <p:grpSp>
        <p:nvGrpSpPr>
          <p:cNvPr id="5" name="Group 4"/>
          <p:cNvGrpSpPr>
            <a:grpSpLocks/>
          </p:cNvGrpSpPr>
          <p:nvPr/>
        </p:nvGrpSpPr>
        <p:grpSpPr bwMode="auto">
          <a:xfrm>
            <a:off x="0" y="-26988"/>
            <a:ext cx="9144000" cy="6858001"/>
            <a:chOff x="0" y="0"/>
            <a:chExt cx="9144000" cy="6858000"/>
          </a:xfrm>
        </p:grpSpPr>
        <p:grpSp>
          <p:nvGrpSpPr>
            <p:cNvPr id="6" name="Group 19"/>
            <p:cNvGrpSpPr>
              <a:grpSpLocks/>
            </p:cNvGrpSpPr>
            <p:nvPr/>
          </p:nvGrpSpPr>
          <p:grpSpPr bwMode="auto">
            <a:xfrm>
              <a:off x="0" y="0"/>
              <a:ext cx="9144000" cy="6858000"/>
              <a:chOff x="0" y="0"/>
              <a:chExt cx="9144000" cy="6858000"/>
            </a:xfrm>
          </p:grpSpPr>
          <p:grpSp>
            <p:nvGrpSpPr>
              <p:cNvPr id="8" name="Group 8"/>
              <p:cNvGrpSpPr>
                <a:grpSpLocks/>
              </p:cNvGrpSpPr>
              <p:nvPr/>
            </p:nvGrpSpPr>
            <p:grpSpPr bwMode="auto">
              <a:xfrm>
                <a:off x="0" y="0"/>
                <a:ext cx="9144000" cy="6858000"/>
                <a:chOff x="0" y="0"/>
                <a:chExt cx="5760" cy="4320"/>
              </a:xfrm>
            </p:grpSpPr>
            <p:grpSp>
              <p:nvGrpSpPr>
                <p:cNvPr id="10" name="Group 9"/>
                <p:cNvGrpSpPr>
                  <a:grpSpLocks/>
                </p:cNvGrpSpPr>
                <p:nvPr/>
              </p:nvGrpSpPr>
              <p:grpSpPr bwMode="auto">
                <a:xfrm>
                  <a:off x="0" y="0"/>
                  <a:ext cx="192" cy="4320"/>
                  <a:chOff x="0" y="-48"/>
                  <a:chExt cx="144" cy="4368"/>
                </a:xfrm>
              </p:grpSpPr>
              <p:sp>
                <p:nvSpPr>
                  <p:cNvPr id="2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2"/>
                <p:cNvGrpSpPr>
                  <a:grpSpLocks/>
                </p:cNvGrpSpPr>
                <p:nvPr/>
              </p:nvGrpSpPr>
              <p:grpSpPr bwMode="auto">
                <a:xfrm>
                  <a:off x="5674" y="24"/>
                  <a:ext cx="86" cy="4296"/>
                  <a:chOff x="5616" y="-48"/>
                  <a:chExt cx="144" cy="4368"/>
                </a:xfrm>
              </p:grpSpPr>
              <p:sp>
                <p:nvSpPr>
                  <p:cNvPr id="1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5"/>
                <p:cNvGrpSpPr>
                  <a:grpSpLocks/>
                </p:cNvGrpSpPr>
                <p:nvPr/>
              </p:nvGrpSpPr>
              <p:grpSpPr bwMode="auto">
                <a:xfrm>
                  <a:off x="144" y="0"/>
                  <a:ext cx="5616" cy="144"/>
                  <a:chOff x="96" y="-48"/>
                  <a:chExt cx="5520" cy="144"/>
                </a:xfrm>
              </p:grpSpPr>
              <p:sp>
                <p:nvSpPr>
                  <p:cNvPr id="1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3" name="Group 18"/>
                <p:cNvGrpSpPr>
                  <a:grpSpLocks/>
                </p:cNvGrpSpPr>
                <p:nvPr/>
              </p:nvGrpSpPr>
              <p:grpSpPr bwMode="auto">
                <a:xfrm>
                  <a:off x="144" y="4234"/>
                  <a:ext cx="5616" cy="86"/>
                  <a:chOff x="96" y="4176"/>
                  <a:chExt cx="5520" cy="144"/>
                </a:xfrm>
              </p:grpSpPr>
              <p:sp>
                <p:nvSpPr>
                  <p:cNvPr id="1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423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2">
                                            <p:txEl>
                                              <p:pRg st="0" end="0"/>
                                            </p:txEl>
                                          </p:spTgt>
                                        </p:tgtEl>
                                        <p:attrNameLst>
                                          <p:attrName>style.visibility</p:attrName>
                                        </p:attrNameLst>
                                      </p:cBhvr>
                                      <p:to>
                                        <p:strVal val="visible"/>
                                      </p:to>
                                    </p:set>
                                    <p:animEffect transition="in" filter="dissolve">
                                      <p:cBhvr>
                                        <p:cTn id="7" dur="500"/>
                                        <p:tgtEl>
                                          <p:spTgt spid="809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2">
                                            <p:txEl>
                                              <p:pRg st="1" end="1"/>
                                            </p:txEl>
                                          </p:spTgt>
                                        </p:tgtEl>
                                        <p:attrNameLst>
                                          <p:attrName>style.visibility</p:attrName>
                                        </p:attrNameLst>
                                      </p:cBhvr>
                                      <p:to>
                                        <p:strVal val="visible"/>
                                      </p:to>
                                    </p:set>
                                    <p:animEffect transition="in" filter="dissolve">
                                      <p:cBhvr>
                                        <p:cTn id="12" dur="500"/>
                                        <p:tgtEl>
                                          <p:spTgt spid="809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902">
                                            <p:txEl>
                                              <p:pRg st="2" end="2"/>
                                            </p:txEl>
                                          </p:spTgt>
                                        </p:tgtEl>
                                        <p:attrNameLst>
                                          <p:attrName>style.visibility</p:attrName>
                                        </p:attrNameLst>
                                      </p:cBhvr>
                                      <p:to>
                                        <p:strVal val="visible"/>
                                      </p:to>
                                    </p:set>
                                    <p:animEffect transition="in" filter="dissolve">
                                      <p:cBhvr>
                                        <p:cTn id="17" dur="500"/>
                                        <p:tgtEl>
                                          <p:spTgt spid="809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902">
                                            <p:txEl>
                                              <p:pRg st="3" end="3"/>
                                            </p:txEl>
                                          </p:spTgt>
                                        </p:tgtEl>
                                        <p:attrNameLst>
                                          <p:attrName>style.visibility</p:attrName>
                                        </p:attrNameLst>
                                      </p:cBhvr>
                                      <p:to>
                                        <p:strVal val="visible"/>
                                      </p:to>
                                    </p:set>
                                    <p:animEffect transition="in" filter="dissolve">
                                      <p:cBhvr>
                                        <p:cTn id="22" dur="500"/>
                                        <p:tgtEl>
                                          <p:spTgt spid="809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2064</TotalTime>
  <Words>643</Words>
  <Application>Microsoft Office PowerPoint</Application>
  <PresentationFormat>On-screen Show (4:3)</PresentationFormat>
  <Paragraphs>116</Paragraphs>
  <Slides>33</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33</vt:i4>
      </vt:variant>
    </vt:vector>
  </HeadingPairs>
  <TitlesOfParts>
    <vt:vector size="50" baseType="lpstr">
      <vt:lpstr>SimSun</vt:lpstr>
      <vt:lpstr>Arial</vt:lpstr>
      <vt:lpstr>Calibri</vt:lpstr>
      <vt:lpstr>Calibri Light</vt:lpstr>
      <vt:lpstr>CommercialScript BT</vt:lpstr>
      <vt:lpstr>Edwardian Script ITC</vt:lpstr>
      <vt:lpstr>Script MT Bold</vt:lpstr>
      <vt:lpstr>Symbol</vt:lpstr>
      <vt:lpstr>Tahoma</vt:lpstr>
      <vt:lpstr>Tempus Sans ITC</vt:lpstr>
      <vt:lpstr>Times New Roman</vt:lpstr>
      <vt:lpstr>Office Theme</vt:lpstr>
      <vt:lpstr>Slide</vt:lpstr>
      <vt:lpstr>Equation</vt:lpstr>
      <vt:lpstr>Bitmap Image</vt:lpstr>
      <vt:lpstr>Chart</vt:lpstr>
      <vt:lpstr>Microsoft Excel Chart</vt:lpstr>
      <vt:lpstr>PowerPoint Presentation</vt:lpstr>
      <vt:lpstr>PowerPoint Presentation</vt:lpstr>
      <vt:lpstr>First Law for A CV: Steady State Steady Flow </vt:lpstr>
      <vt:lpstr>Energy of A Simple Flowing Thermodynamic System</vt:lpstr>
      <vt:lpstr>PowerPoint Presentation</vt:lpstr>
      <vt:lpstr>Fluid Dynamics of A Turbo-machine</vt:lpstr>
      <vt:lpstr>The Ancient Design : Undershot Water Wheel : 4000BC</vt:lpstr>
      <vt:lpstr>Various Types of  Modern Turbomachine </vt:lpstr>
      <vt:lpstr>Leonhard Euler </vt:lpstr>
      <vt:lpstr>Theoretical and Rigorous Work of French</vt:lpstr>
      <vt:lpstr>The Superiority of Vector Parameters</vt:lpstr>
      <vt:lpstr>Euler’s Work Equation</vt:lpstr>
      <vt:lpstr>Mathematical Model for Euler Theory</vt:lpstr>
      <vt:lpstr>Pragmatic Modification of Euler Theory</vt:lpstr>
      <vt:lpstr>PowerPoint Presentation</vt:lpstr>
      <vt:lpstr>Kinematics of the Ancient Design : Undershot Water Wheel</vt:lpstr>
      <vt:lpstr>Design of Blade Geometry</vt:lpstr>
      <vt:lpstr>Transient Kinetics of the Blade-Jet Interactions</vt:lpstr>
      <vt:lpstr>Sequence of Jet Bucket Interactions</vt:lpstr>
      <vt:lpstr>Profile of Blade</vt:lpstr>
      <vt:lpstr>PowerPoint Presentation</vt:lpstr>
      <vt:lpstr>Selection of Blade Width</vt:lpstr>
      <vt:lpstr>PowerPoint Presentation</vt:lpstr>
      <vt:lpstr>Optimal Blade Shape Created by  Computational Flow Analysis</vt:lpstr>
      <vt:lpstr>CAD Model of 3D Blade</vt:lpstr>
      <vt:lpstr>Construction of Wheel</vt:lpstr>
      <vt:lpstr>Assembled Wheel </vt:lpstr>
      <vt:lpstr>PowerPoint Presentation</vt:lpstr>
      <vt:lpstr> Turbine System Layout &amp; Civil Construction Layout</vt:lpstr>
      <vt:lpstr>Design of Check Dam and Spillway</vt:lpstr>
      <vt:lpstr>Channel for flow of water </vt:lpstr>
      <vt:lpstr>Fabricated IIT Delhi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Thochi Seb Rengma</dc:creator>
  <cp:lastModifiedBy>PMV Subbarao</cp:lastModifiedBy>
  <cp:revision>87</cp:revision>
  <dcterms:created xsi:type="dcterms:W3CDTF">2023-02-17T11:55:14Z</dcterms:created>
  <dcterms:modified xsi:type="dcterms:W3CDTF">2023-03-16T09:48:54Z</dcterms:modified>
</cp:coreProperties>
</file>