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60" r:id="rId1"/>
  </p:sldMasterIdLst>
  <p:notesMasterIdLst>
    <p:notesMasterId r:id="rId27"/>
  </p:notesMasterIdLst>
  <p:sldIdLst>
    <p:sldId id="442" r:id="rId2"/>
    <p:sldId id="583" r:id="rId3"/>
    <p:sldId id="498" r:id="rId4"/>
    <p:sldId id="499" r:id="rId5"/>
    <p:sldId id="525" r:id="rId6"/>
    <p:sldId id="500" r:id="rId7"/>
    <p:sldId id="579" r:id="rId8"/>
    <p:sldId id="582" r:id="rId9"/>
    <p:sldId id="580" r:id="rId10"/>
    <p:sldId id="581" r:id="rId11"/>
    <p:sldId id="502" r:id="rId12"/>
    <p:sldId id="503" r:id="rId13"/>
    <p:sldId id="504" r:id="rId14"/>
    <p:sldId id="508" r:id="rId15"/>
    <p:sldId id="509" r:id="rId16"/>
    <p:sldId id="511" r:id="rId17"/>
    <p:sldId id="514" r:id="rId18"/>
    <p:sldId id="515" r:id="rId19"/>
    <p:sldId id="516" r:id="rId20"/>
    <p:sldId id="522" r:id="rId21"/>
    <p:sldId id="455" r:id="rId22"/>
    <p:sldId id="456" r:id="rId23"/>
    <p:sldId id="381" r:id="rId24"/>
    <p:sldId id="410" r:id="rId25"/>
    <p:sldId id="462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image" Target="../media/image2.png"/><Relationship Id="rId4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17T06:04:32.3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21484 10279 1371 0,'0'0'30'0,"0"0"6"0,0 0 2 0,0 0 1 0,0 0-31 0,0 0-8 0,0 0 0 0,-6-3 0 0,6 3 15 0,0 0 1 0,-6 0 1 0,0-2 0 0,6 2-9 0,-6 0-8 0,6 0 9 0,-6 0-9 15,6 0 38-15,-5 0 2 0,-4 0 0 0,3-3 0 16,-3 3-29-16,3-3-11 0,0 3 8 0,-3 0-8 16,0 0 0-16,3 0 0 0,-3 0 8 0,0 0-8 15,-3 0 12-15,3-2 1 0,-3 2 0 0,1 0 0 0,-4-3 19 16,3 3 4-16,0-2 1 0,0 2 0 0,-3-3-13 15,0 0-2-15,0 1-1 0,0 2 0 0,-2 0-13 16,-1-3-8-16,0 0 8 0,-3 1-8 0,0-1 0 16,-3 0 0-16,3 1 0 0,-2-1 0 0,-4 0 0 15,0 1-13-15,-3-1 5 0,1 3 8 0,-4 0-9 0,0-2 9 16,-3 2 0-16,4 0 0 0,-7 0 0 0,3 0 0 16,0-3 0-16,1 3 0 0,-4-3 0 0,0 3 0 15,-2 0 0-15,-1 3 0 0,0-3-9 0,-2 0 9 16,-1 0 0-16,0 0-9 0,1 0 9 0,-1 0-8 15,0 0 8-15,-2 0-8 0,-1-3 8 16,-2 3 0-16,5 0 0 0,-3 0 0 0,1-2 10 0,-1 2-2 16,3 0-8-16,-2 0 12 0,-1 0-1 0,1 2-1 0,-1 1 0 15,0 0 0-15,-2-1 1 0,2-2 0 0,0 3 0 16,1-1 0-16,-4 4-11 0,4-1 10 0,-4-2-10 16,0 5 10-16,4-6-10 0,-4 6 0 0,1-3 0 15,-1 3 0-15,0 0 0 0,-2 0 0 0,-1 3 0 0,1-3 0 16,-1 2 0-16,0-2 0 0,1 3 0 0,-4 0 0 15,1 2 0-15,-4 0 0 0,1 3 0 0,-1 2 0 16,1-4 0-16,2 4 0 0,1-2 0 0,-4 3 0 16,3-4 0-16,1 4 0 0,-4 2 0 0,4-2 0 15,-4 2 0-15,4 0 0 0,-1 3 0 0,1 0 0 16,-4-1-12-16,4 1 1 0,-1 3 1 0,0-4 0 16,4 4 10-16,-4-1 11 0,4 1-3 0,-4-1 0 15,4 1-8-15,-1-1 0 0,0-2 0 0,1 2 8 0,-1 1-8 16,1-1 0-16,2 3 0 0,1 1 0 15,-1-1 0-15,6 0 10 0,1 0-10 0,2 0 10 0,0 0-2 16,4 0-8-16,2-2 12 0,0 2-4 0,0-3 3 16,7-2 0-16,-1 3 0 0,3-4 0 0,3-2-11 15,0 3 0-15,4-3 0 0,5 3 0 0,0-3 0 16,0 1 0-16,3-1 0 0,3 0 8 0,3 0-8 0,0-2-9 16,3 2 9-16,0-3-13 0,6 1 13 0,0 2 0 15,3-2 0-15,0-1 10 0,6 1-10 0,0-1 0 16,6-2 9-16,0 2-9 0,5-2 11 0,4 3-3 15,-3-1 0-15,6 1 0 0,3-3-8 0,-1 2 0 16,1-2-10-16,3 0 10 0,3 0 0 0,-1-3 0 0,7-2 0 16,2-1 0-16,7 1 0 0,-3 2 0 15,5-2 0-15,-2-1 0 0,5-2 14 0,-2 0-4 0,5 0-1 16,4 0 0-16,-4 3-1 0,4-6 0 0,-1 0 0 16,4 1 0-16,5-1-8 0,-2-3 0 15,-1 1 0-15,1 2 0 0,-1-2 8 0,3 0 0 0,1-1 0 16,2 1 0-16,-2 0 7 0,2-3 1 0,3 0 0 15,-2 2 0-15,2 1-4 0,0-3 0 0,4-3 0 0,-4 3 0 16,7 0-4-16,-4 0-8 0,0 0 11 0,4 0-11 16,-1 0 8-16,0 0-8 0,-3-2 0 0,1-1 0 15,2 0 8-15,-2 3-8 0,-1 0 0 0,-3-2 0 16,1 2 0-16,2-3 0 0,0 3 8 0,-2-3-8 16,-1 1 8-16,-3-1-8 0,1-2 9 0,2 0-9 15,1-1 0-15,-1 1 0 0,-6-3 0 0,4 0 0 16,2 0 0-16,-3 0 0 0,4-2 0 0,-4-1 0 0,4 0 9 15,-1-2-9-15,-3-5 8 0,4 2-8 0,-4-3 0 16,0 3 0-16,1-2 0 0,-1 2 0 0,-5 0 0 16,-4-2 0-16,-2-1 0 0,-1 3 0 0,1-2 8 15,-4-1-8-15,-5 1 0 0,2-1 8 0,-8 1-8 0,2-1 0 16,-2-2 9-16,-3 0-9 0,-7-3 8 0,1 5-8 16,-3 1 8-16,-4-1-8 0,-2 1 35 15,0-1 2-15,-6 1 1 0,-7-1 0 0,-2 3-18 0,0 1-3 16,-6-4-1-16,0 3 0 0,-6 0 5 0,0 0 1 15,0 1 0-15,-3 1 0 0,0-2-10 16,-3 1-1-16,-3-1-1 0,0 0 0 0,0 0 5 0,0 0 1 16,-3 0 0-16,0-2 0 0,0 2-7 0,-3-3-1 15,3 1 0-15,-6 2 0 0,3-3-8 0,-3 1 0 16,1-1 0-16,-4 1 0 0,0-1 0 0,0 1-11 16,0-1 3-16,-3 1 0 0,0-1 8 0,0 1-13 0,4-3 5 15,-7 2 8-15,3-2-9 0,-3 2 9 0,3-2 0 16,-3 0 0-16,0 2-9 0,4-2 9 0,-4-3 0 0,0 3-9 15,0 0 17-15,0 0 3 0,0 0 1 0,1 0 0 16,-4 2-12-16,0-2 0 0,3 2 0 16,-3 1 0-16,1-1 0 0,-1 1 0 0,0 2 0 0,0-3 0 15,-3 4-17-15,1-1 1 0,-1 2 0 0,-3-1 0 16,-3 4-3-16,-3-2 0 0,-2 0 0 0,-4 5 0 16,0 0-1-16,-2 2-1 0,-1 1 0 0,0 0 0 15,-2 0 1-15,-1 2 1 0,-2 0 0 0,-4 3 0 16,3 0 5-16,-2 3 1 0,-1 2 0 0,-2-2 0 0,-4 2-5 15,4 0-1-15,-10 3 0 0,4 0 0 16,-4 0-41-16,-2 0-9 16,-1-3-2-16,-2 1-575 0,-1-4-115 0</inkml:trace>
  <inkml:trace contextRef="#ctx0" brushRef="#br0" timeOffset="1169.0608">16153 11782 1404 0,'0'0'31'0,"0"0"6"0,0 0 2 0,0 0 0 0,0 0-31 0,0 0-8 0,0 0 0 0,0 0 0 0,0 0 0 0,0 0 11 16,0 0-11-16,0 0 12 0,0 0-12 0,0 0 0 15,3 5 0-15,-3-5 0 0,3 5 11 0,-3-5 6 16,0 0 2-16,0 0 0 0,0 0 20 0,0 0 4 16,0 0 1-16,0 0 0 0,0 0 10 0,0 0 2 15,0 0 1-15,0 0 0 0,0 0-7 0,0 0-2 16,3 3 0-16,-3-3 0 0,3 5-48 0,-3-5 0 15,3 6 0-15,-3-6-9 0,0 5 9 0,0 3 0 16,-3-3 8-16,3 3-8 0,0-8 8 0,-3 5-8 16,0 3 10-16,3 0-10 0,0 0 10 0,0 0-10 0,0 3 10 15,0-1-10-15,0 1 16 0,0 2-2 16,0 0-1-16,0 3 0 0,3 0-1 0,-3 0 0 0,3 5 0 16,0 0 0-16,3 1-3 0,-3 1-1 0,3-1 0 15,0 4 0-15,0-2 0 0,0 2-8 0,3 3 12 16,0 0-4-16,0 1 8 0,0 1 0 0,2-2 1 0,-2 3 0 15,0 3-26-15,0-4-6 0,0 1-1 0,0 0 0 16,0-3 16-16,0 0 10 0,-3-3-2 0,3 1 0 16,-3-1 7-16,3 1 1 0,-3-1 0 15,0-2 0-15,0 0-7 0,0 0-1 0,0 0 0 0,-1-3 0 16,1 0-8-16,0 0 0 0,0 0 0 0,-3-2 8 16,3-3-8-16,-3 0 0 0,0-3 0 0,0 0 0 15,0 0 8-15,0-2-8 0,-3 2 8 0,3-5-8 16,-3 0 9-16,0-8-9 0,0 0 10 0,0 0-10 15,0 0 12-15,0 0-4 0,0 5-8 0,0-5 12 16,0 0-12-16,0 0 0 0,0 0 0 0,0 0 0 16,0 0 0-16,0 0-13 0,0 0 2 0,0 0 1 0,0 0-9 15,0 0-1-15,0 0-1 0,0 0 0 16,3-5-15-16,0 2-2 0,-3 3-1 0,0 0 0 16,0 0-21-16,3-5-5 0,0 0-1 0,3 2 0 15,-3-2-97-15,0 2-19 0,3-2-4 0,0 2-1 16</inkml:trace>
  <inkml:trace contextRef="#ctx0" brushRef="#br0" timeOffset="2298.7455">16561 13010 1774 0,'0'0'39'0,"0"0"8"0,0 0 1 0,0 0 3 0,0 0-41 0,0 0-10 0,0 0 0 0,0 0 0 16,0 0 23-16,0 0 2 0,6-3 1 0,-6 3 0 16,6 0-26-16,-6 0 8 0,6 0-8 0,-6 0 0 15,3 3 0-15,-3-3 8 0,6 0-8 0,0-3 0 16,0 3 0-16,-3 0 0 0,3 0 8 0,0 0-8 16,-3 3 13-16,3-3 1 0,-1 2 0 0,1 1 0 15,0-3-4-15,0 3-1 0,6-1 0 0,-3 1 0 16,3 2-9-16,-3 0 0 0,6-2 0 0,-3 5 0 15,3-3 0-15,3 3 0 0,-4-3 8 0,4 3-8 16,-3 0 9-16,3 3-9 0,0 2 10 0,0-5-10 16,0 0 21-16,2 0-1 0,1 0-1 0,0 0 0 15,0 2 8-15,0-2 1 0,3 0 1 0,2 0 0 16,-2 3-5-16,3 2 0 0,0 0-1 0,0-2 0 0,5-3-23 16,1 2 0-16,0 4 0 0,0-4 8 15,-1 3-8-15,4-2-16 0,0 0 4 0,2-1 0 0,1 1 12 16,3-1 12-16,-1 1-2 0,1 0-1 0,0 2-9 15,2 0 0-15,1-2 9 0,0-1-9 0,2 3 9 0,4-5-9 16,-3 3 12-16,-1-1-12 0,4-2 9 0,-4 0-9 16,7 0 0-16,-3 0 9 0,2-2-1 0,1 1 0 15,2 1 0-15,-2-2 0 0,-1-4 0 0,-2 4-8 16,3-4 12-16,-1 1-4 0,1 0 0 0,-1-1-8 16,4 1 12-16,-3 0-4 0,-1 2 0 0,-2-3 0 15,2 1 0-15,1-3 0 0,-1-3-8 0,1 1 8 16,0 4-8-16,-4 1 8 0,4 0-8 0,-4-3 12 0,1-3-12 15,0 3 12-15,-1-3-4 0,1 3 0 0,-1-2 0 16,-2 2 0-16,0-3-8 0,-4 1 8 0,1-1-8 16,3 3 8-16,-1-3-8 0,1 1 0 0,-1-4 0 0,1 4 8 15,0-4-8-15,-1 1 0 0,-2 0 0 0,0-1 0 16,-1-1 0-16,1 1 8 0,0-2-8 0,-1 6 0 16,1-4 9-16,-3 4-9 0,-4-1 10 0,4 0-10 15,-3 1 0-15,-1-4 0 0,4 4 0 0,-3-1 0 16,2-2 0-16,-2 0 0 0,0-1 12 0,-1 4-3 15,1-4-9-15,0 4 0 0,-3-4 0 0,2 1 0 16,1 3 0-16,-3-1 0 0,-1-2 0 0,4 2-11 16,0-2 11-16,-1-1 0 0,1 1 8 0,-3 0-8 15,0 2 0-15,2-2 0 0,-2 0 0 0,0-3 0 0,2 2 0 16,1-2 0-16,0 3 0 0,-3-3 0 0,-1 3 11 16,1 0-3-16,-3-3 0 0,-1 0 0 0,4 0-8 15,-3 0 0-15,3-3 0 0,-4 3 0 0,1 0 0 16,0-2 0-16,0 2 0 0,-1-3 0 0,1 1 0 0,-3-1 0 15,0 0 0-15,-4 1 0 0,1-1 0 16,0-2-11-16,-3 0 3 0,0 2 0 0,-1-2 8 16,-2 2 0-16,3-2 0 0,0 0-8 0,-3 0 8 0,0 0 0 15,-1-1 0-15,-2 1 0 0,3-3 0 0,-3 3 0 16,-3 0 0-16,3 0 0 0,-3-3 0 0,-4 5 9 16,4-2-9-16,-3 0 0 0,0-3 16 0,0 3-4 15,-3-3-1-15,0 0 0 0,3 3 0 0,-3-3 0 0,0 0 0 16,0 3 0-16,0-3-11 0,-1 2 8 0,1-1-8 15,0 1 8-15,-3-2 12 0,3 3 3 0,0 0 0 16,0-3 0-16,0 0-23 0,0 0-12 0,0 1 2 16,0 1 0-16,-3-2 10 0,3 1 12 0,0 1-2 0,0-2-1 15,-1 3 0-15,1-3 0 0,0-2 0 0,0-1 0 16,0-2-9-16,0 0 0 0,0 0 0 0,0 2 0 16,0 3-12-16,0 1 3 0,0-7 0 0,0 1 0 15,-3 0-5-15,0 0-1 0,-3 0 0 0,0 2 0 16,0 1 15-16,-3-4 0 0,0 1-10 0,0 0 10 15,-6-3 12-15,3 3 8 0,-3-3 0 0,0 1 1 16,0-4-13-16,0 3-8 0,0 0 10 0,0-2-10 16,3-3 12-16,0 0-4 0,-3-3-8 0,3 3 12 15,-3 0-12-15,3 0 0 0,-3 0 8 0,3-3-8 16,-3 3 0-16,0 0 0 0,-3 0 0 0,0-1 0 0,-3 1-17 16,1 6 0-16,-10-4 0 0,0 1 0 15,-6-1-67-15,-6 3-12 0,-5-2-4 16,-10-1-1000-16</inkml:trace>
  <inkml:trace contextRef="#ctx0" brushRef="#br0" timeOffset="4084.57">19654 11213 1130 0,'0'0'32'0,"0"0"8"0,0 0-32 0,0 0-8 0,0 0 0 15,-6 0 0-15,6 0 30 0,-6 0 5 0,6 0 1 0,0 0 0 16,0 0 6-16,0 0 2 0,-3 5 0 0,3-5 0 16,0 0-10-16,0 0-2 0,0 0 0 0,-6-5 0 15,3 0-11-15,3 5-2 0,0 0-1 0,0 0 0 16,0-6-29-16,-3 1-5 0,3 5-2 0,-3-5 0 16,3 5 8-16,-3-3 2 0,0-2 0 0,-3 2 0 15,6 3 8-15,-3-5 0 0,3 5 0 0,-6-3 0 16,3-2 19-16,-3 2 5 0,6 3 2 0,-3-2 0 15,3 2 9-15,-6-6 1 0,0 1 1 0,3 3 0 16,-3-4 2-16,6 6 0 0,-3-2 0 0,0-1 0 16,-3-2-19-16,0 5-4 0,4-3-1 0,-4 0 0 15,0 3-15-15,0-2 8 0,0 2-8 0,0 0 0 16,0 0 0-16,0 0 0 0,0 0 0 0,0 2 0 16,-3 1 0-16,0-3 0 0,0 3 0 0,0 2 0 0,0-2 8 15,0 2-8-15,-3 0 0 0,4 3 9 0,-4-3 18 16,0 1 3-16,0 2 1 0,0 2 0 15,0-2-17-15,0 3-3 0,3-1-1 0,-3 1 0 16,0 2-2-16,0 0 0 0,3 1 0 0,-2-1 0 0,-1 0-8 16,3 0 0-16,-3 3 0 0,3 3 8 0,0-3-8 0,3 2 0 15,0-2 0-15,3 0 0 0,3-3 12 16,3 3 1-16,0 0 0 0,0 0 0 0,3-6 2 0,6 4 0 16,0-4 0-16,0 1 0 0,3-3-15 0,-1-3-13 15,4 3 2-15,0-6 1 0,3 1 2 0,-3 0 0 16,3-3 0-16,0 0 0 0,2-6 8 0,-2 1 0 15,3-3 0-15,-3-2 0 0,0 2 0 0,3-5 0 16,-4-1 8-16,1 4-8 0,-3-6 12 0,0 3-1 16,0-3-1-16,0 0 0 0,-6 3 13 0,-1-6 2 15,-2 3 1-15,0 0 0 0,-3-2-6 0,-3-1 0 0,0 1-1 16,-3-1 0-16,-3 1-6 0,0-1-1 0,0 3 0 16,-3 0 0-16,3 3-12 0,-3 0 0 0,0 2 0 0,-3 1 0 15,4 2 0-15,-1 0 0 0,0 3 0 16,3-1 0-16,-3 1-14 0,0 2 4 0,0-2 1 0,0 3 0 31,6 2-107-31,-3-6-22 0,0 1-4 0</inkml:trace>
  <inkml:trace contextRef="#ctx0" brushRef="#br0" timeOffset="4937.5957">18618 10007 2112 0,'0'0'60'0,"-3"-6"13"0,0 1-58 0,0 0-15 0,3 5 0 0,-3-6 0 16,3 6 30-16,0-5 3 0,0-3 1 0,3 3 0 16,-3 5-62-16,3-3-13 0,0-2-3 0,0 2 0 15,3-2-11-15,0 2-2 0,-3 1-1 0,3-1 0 16,-6 3 21-16,0 0 4 0,3-3 1 15,-3 3 0-15,0 0 32 0,0 0 0 0,0 0 0 0,0 0 0 0,6 0 0 16,-6 0 9-16,6 0-9 0,-6 0 12 0,0 0-12 0,0 0 0 16,3 3 9-16,-3-3-9 0,5-5 30 0,-5 5 2 15,0 0 0-15,0 0 0 0,6 0-12 0,-3 0-3 16,3 0 0-16,0 0 0 0,0 0-17 0,-3 2 0 16,3-2 8-16,0 0-8 0,-3 3 0 0,3 0 0 15,-6-3 0-15,0 0 0 0,3 2 0 0,0 4 0 16,3-1 0-16,0-2 0 0,0-1 0 0,-3-2 0 15,3 3 8-15,-3 2-8 0,3-2 16 0,0 5-1 16,-3-3 0-16,3 3 0 0,-3 3 0 0,3-1 0 0,0-2 0 16,-1 3 0-16,1 2-15 0,0 0 11 15,3 0-11-15,0-2 10 0,-3 2-10 0,3 3 0 0,0 3 0 16,-3-6 0-16,3 3 0 0,-3 0 0 0,0 5 0 16,0 0 0-16,0 3 12 0,0-1-4 0,0 4 0 15,0 2 0-15,0 3 12 0,-3-3 3 0,2 3 0 16,1 2 0-16,0-2-7 0,0 2-2 0,0-2 0 0,0 2 0 15,3 3 1-15,-3 3 0 0,-3 0 0 0,3-1 0 16,-3 1-15-16,0 2-13 0,0-2 2 0,0 0 1 16,0-3 10-16,-3 0 0 0,0-3-9 0,0 1 9 15,3-4 0-15,-3 1 15 0,3-3-3 0,0 0 0 16,0-2-20-16,3-3-5 0,0-3-1 0,-3-3 0 16,6-2-10-1,-3 0-1-15,0 0-1 0,0-3 0 0,-3-2-23 16,2-1-5-16,1-2-1 0,0 0 0 0,-3-2-21 0,-3-6-5 15,0 0-1-15,0 0-684 0</inkml:trace>
  <inkml:trace contextRef="#ctx0" brushRef="#br0" timeOffset="5375.7223">19499 10152 1881 0,'0'0'53'0,"0"0"12"0,0 0-52 0,-6 5-13 0,0-2 0 15,0 2 0-15,0 3 0 0,3 0 11 0,-3 0-11 0,3 3 10 16,-3-1-10-16,3 4 0 0,0-1-10 0,0-3 10 15,0 6 0-15,0-3 0 0,3 1 0 0,-3-1 0 16,0 0 0-16,3 0 8 0,-3 1-8 0,3-1 10 16,0 0-10-16,0 0 10 0,0 0-10 0,3 3 10 15,-3 0 3-15,6 3 1 0,-3-3 0 0,3 2 0 16,0 1-2-16,0 4 0 0,3-1 0 0,0 4 0 16,0 1 8-16,3 2 0 0,-3-3 1 0,0 6 0 15,0-3-21-15,0 5 0 0,0-2 0 0,-1 3 0 16,-2 2 0-16,0-3 0 0,0 0 0 0,0 3 0 15,3 0 0-15,-6 0 0 0,3 1 0 0,-3-1 0 16,0 2-12-16,0-2-6 0,-3 0-2 0,3-5 0 16,-3 0-8-16,0-3-3 15,0-3 0-15,0-2 0 0,0 0-12 0,0-3-2 16,0-8-1-16,-3 1 0 0</inkml:trace>
  <inkml:trace contextRef="#ctx0" brushRef="#br0" timeOffset="5786.9875">18871 10163 2026 0,'0'0'44'0,"0"0"10"0,-6-6 2 0,0 4 1 0,0-4-45 0,0 4-12 0,6 2 0 0,-6-3 0 16,3 0 17-16,-3 1 2 0,0-3 0 0,6 5 0 15,0 0-19-15,0 0 0 0,-3-6 0 0,3 4 0 16,0 2 0-16,0-6 0 0,6 1 0 0,0-3 0 0,0 3 0 0,6-3 0 15,3 3-15-15,0-3 5 0,6 0 10 16,-1 0-8-16,1 0 8 0,0 0-8 16,0 8-35-16,0-3-6 0,3 3-2 15,-4 0 0-15,1 0 31 0,0 3 7 0,0 0 1 0,-3 2 0 0,0 3 3 16,-1 2 1-16,4-2 0 0,-6 3 0 16,0 2-16-16,0 0-4 0,-3 3 0 15,0 5-487-15,-3 3-97 0</inkml:trace>
  <inkml:trace contextRef="#ctx0" brushRef="#br0" timeOffset="6513.0617">19320 11716 1594 0,'0'0'35'0,"0"0"7"0,0 0 2 0,0 0 1 0,0 0-36 0,0 0-9 16,0 0 0-16,0 0 0 15,0 0-30-15,0 0-8 0,0 0-2 0,0 0 0 0,0 0 40 0,0 0 0 16,6 5 0-16,0-2 0 0,-3 2 44 0,3-2 16 16,3 2 3-16,-3 3 1 0,0 0 24 0,3 5 4 15,0 0 2-15,3 3 0 0,0 0-45 0,3 3-9 0,-1 4-1 16,1 4-1-16,0-1-30 0,0 6-8 0,0 2 0 16,0-2 0-16,0 5 0 0,-3 0 0 0,0 3 0 15,-4 2 0-15,4 3 0 0,-3 3 0 0,3-1 0 16,-3 6 0-16,0 3 8 0,0 2 0 0,0 3 0 15,-3 5 0-15,0 6-8 0,-3 2 12 0,3 2-4 0,-6 4 0 16,0 2-8-16,-3 2 11 0,3 4-11 16,-3 4 12-16,-3 4-12 0,0-1 0 0,3 3 0 0,-3-3 8 15,3 0-8-15,0-2-9 0,0-3 9 0,0-5-13 16,0-3 13-16,3-6 16 0,0-2-3 0,3 0-1 16,3-2 9-16,0-6 2 0,-3-2 0 0,3-1 0 15,6-5 21-15,-6 0 4 0,3-5 0 0,0-2 1 16,-3-1-36-16,2-8-13 0,1-2 9 0,-3-3-9 15,3-3 0-15,-3-2 0 0,0-3 0 0,0-2 0 0,0-4 0 16,0-1-14-16,0-4 2 0,0-2 0 16,-3-3-22-16,0 1-4 0,0-7-1 15,0 1 0-15,-3-2 5 0,0-6 1 16,0 0 0-16,0 0 0 0,0 0-29 0,0 0-6 0,0 0 0 16,0 0-854-16</inkml:trace>
  <inkml:trace contextRef="#ctx0" brushRef="#br0" timeOffset="6885.7853">19657 11557 486 0,'0'0'10'0,"-3"-5"2"0,0-3 1 0,0 0 2 0</inkml:trace>
  <inkml:trace contextRef="#ctx0" brushRef="#br0" timeOffset="7288.2821">19645 11419 1414 0,'0'0'40'0,"3"-5"9"15,-3 0-39-15,3 0-10 0,0-1 0 0,0 1 0 0,0-3 97 0,0 0 18 16,3 0 3-16,0 0 1 0,-1 3-85 0,1-3-17 16,0 3-3-16,0-1-1 15,-3 1-56-15,-3 5-11 0,0 0-2 0,0 0-1 0,0 0 36 16,0 0 7-16,0 0 2 0,0 0 0 0,0 0 55 0,0 0 11 16,-3 8 2-16,0-3 1 0,3-5 8 0,-3 8 2 0,0 3 0 15,-3 2 0-15,3 0-2 0,0 1 0 16,3 4 0-16,0 3 0 0,-2 0-28 0,2 3-5 15,2 3-2-15,1 2 0 0,3 3-30 0,0-1 0 0,3 4 0 16,0-1 0-16,0 3 12 0,3 0 4 0,0 0 0 16,3 6 0-16,0 2-16 0,3 5 0 0,-1 0 0 15,1 0 0-15,3 3 0 0,0 0 0 0,0 5 0 0,0 1-10 16,2 1 10-16,4 4 0 0,-3-1 0 0,0 1-8 16,-3-1 24-16,0 6 4 0,-1 3 2 0,-2-1 0 15,-3-2-22-15,0 2 0 0,-3 1 0 0,0-1 0 16,0 3 0-16,-3-2 0 0,0-1 0 0,-3 1 0 15,0 2-12-15,-1 0-6 0,1-3-2 0,-3-2 0 16,0-6 20-16,0 1-8 0,0 2 8 0,0-8 0 16,-3 1 12-16,0-9 8 0,0-3 3 0,0-2 0 15,0-5-12-15,0-5-3 0,-3-1 0 0,3-5 0 0,0-5-8 16,0-3-11-16,0-2 3 0,0-6 0 16,0 3-63-1,-3-6-12-15,0-2-2 0,0-3-600 0,0 1-120 0</inkml:trace>
  <inkml:trace contextRef="#ctx0" brushRef="#br0" timeOffset="8506.6878">16120 11763 1573 0,'0'0'34'0,"0"0"7"0,-5 6 2 0,-1-4 2 0,0 1-36 0,6-3-9 0,-6 3 0 0,6-3 0 16,-6 5 0-16,6-5-9 0,0 0 9 0,0 0-13 15,0 0-14-15,0 0-2 0,0 0-1 16,0 0 0-16,0 0 30 0,0 0 12 0,0 0-1 0,0 0 0 16,-6-3 27-16,6 3 6 0,0 0 0 0,0 0 1 15,-3-5 1-15,3 5 0 0,0 0 0 0,-3-5 0 16,3-1-22-16,3 1-4 0,0 0 0 0,0 0-1 0,3-1-19 0,0 4 0 16,3-4 0-16,0 1 0 0,-1 0 0 15,4-1 0-15,0 4 0 0,3-1 0 0,0-2 0 16,3 2 0-16,0 1 0 0,3-1 0 0,-1 0 0 15,4 3 15-15,0-2-3 0,0 2-1 0,3-3 5 0,-1 3 2 16,1 0 0-16,3 0 0 0,0-3-4 0,0 1-1 16,2 2 0-16,1-6 0 0,6 1 1 0,-4 0 0 15,7-1 0-15,0 1 0 0,-1 0-4 0,4-6-1 16,-3 3 0-16,2 0 0 0,1-2 8 0,0-1 2 16,-1 3 0-16,4-2 0 0,0-3 9 0,-4-1 1 15,1 6 1-15,0-2 0 0,-4 2-18 0,-2-3-3 16,0 3-1-16,2-2 0 0,-2 4 8 0,-3-1 2 15,2 1 0-15,1 1 0 0,0 0 7 0,-4-1 2 16,1-2 0-16,3 3 0 0,0-3-7 0,-4 3 0 0,1-3-1 16,3 3 0-16,-1-1-6 0,-2-2-1 0,0 0 0 0,-3 1 0 15,2 1-2-15,-2-2-1 0,-3 0 0 0,0 3 0 16,2 0 5-16,-2 0 1 0,-3-3 0 16,0 2 0-16,-1 1 5 0,1 0 2 0,0 2 0 0,-3-2 0 15,3-1-8-15,-7 1-2 0,4 0 0 0,-3 2 0 16,3-5-12-16,-6 3 9 0,3-3-9 0,-3 3 8 15,2-3-8-15,-2 0 0 0,3 0 0 0,0 0 0 16,-3-3 8-16,0 4-8 0,-1-4 12 0,1 3-4 16,0 0-8-16,-3 0 0 0,0 3 0 0,-3 0 0 15,3-1 0-15,-3 1 0 0,0 2 0 0,-1 1 0 0,-2-1 0 16,0-2 0-16,-3 5 0 0,0 0 0 16,0 0 0-16,-3 0 0 0,3 2 0 0,-6-2 0 0,3 0 0 15,-3 0 0-15,6 3-14 0,-6-3 5 0,3 3-3 16,-3-3 0-16,0 0 0 0,0 0 0 0,6 2 0 15,-6-2 0-15,3 3 0 0,-3-3 0 16,0 0-22-16,3-3-5 0,3 1-1 0,-6 2 0 16,3 2-18-16,-3-2-4 0,3 0-1 0,-3 0 0 15,6 3 1-15,-6-3 0 0,0 0 0 0,0 0 0 16,3 5-74-16,0-2-16 0,0 2-2 0,-3-5-1 0</inkml:trace>
  <inkml:trace contextRef="#ctx0" brushRef="#br0" timeOffset="9625.0242">16174 11814 2055 0,'0'0'45'0,"0"0"10"0,0 0 1 0,0 0 2 0,6-3-46 16,0 0-12-16,3 1 0 0,0 2 0 0,0-3 0 0,0 3-11 15,0-3 3-15,0 1 0 16,-3 4-29-16,2-2-6 0,-2 3-1 0,-3-3 0 15,-3 0 2-15,0 0 0 0,6 3 0 0,-6-3 0 0,3 5 19 0,-3 3 4 0,3-3 1 0,-3 3 0 16,0-3 46-16,0 3 8 0,0 0 3 0,-3 0 0 16,0 0-2-16,3 3 0 0,0 2 0 15,0 0 0-15,0 6-17 0,0-1-3 0,0-2-1 16,3 3 0-16,0 5-3 0,0-1-1 0,0 1 0 16,3 3 0-16,-3 2-12 0,3 0-10 0,0 3 2 0,-3-1 0 15,3 6 8-15,-3 0 0 0,3-2 0 0,-3 4 0 16,0 1 0-16,0 2 0 0,0-2 0 0,0 3 0 15,0-1 0-15,-3 0 0 0,6 1 0 0,-6-1 0 16,3-2 11-16,0-1 4 0,3 1 1 0,0-3 0 16,0-3-16-16,-3-5 11 0,2 1-11 0,-2-4 10 15,3 0-10-15,-3-4 0 0,-3-1 9 0,3-5-9 16,0 0 0-16,0-3 9 0,-3-5-9 0,0 2 0 16,3-2 11-16,-3-2-11 0,0-6 10 0,0 0-10 0,0 5 12 15,0-5-3-15,0 0-1 0,0 0 0 0,6 0-8 16,-3 0 0-16,3-3 0 0,-3-2 0 0,3 2 0 15,0-2 0-15,3 0 0 0,-3-3 0 0,3 2 0 16,0-2 0-16,0-2 0 0,3 2 8 0,-3 3-8 16,2-1 0-16,1 1 0 0,-3 0 0 0,3 0 0 15,3 2 0-15,-3-2 0 0,3 2 0 0,0 3 0 0,3-3 0 16,-1 1 0-16,1 2 8 0,3-3-8 16,3 3 0-16,0 0 0 0,0 0 0 0,2 0 0 0,1-3 0 15,0 3-12-15,0-2 12 0,3 2-9 0,-1-6 9 16,4 1 0-16,0-3 0 0,3 3 0 0,2-3 0 15,1 0 0-15,3 0 0 0,-1-3 0 0,4 1 0 16,0-3 10-16,-1-1-2 0,7 1 2 0,-4-3 1 0,4 0 0 16,0 3 0-16,2-3 5 0,-2 0 2 15,2 1 0-15,-2-1 0 0,6-3-18 0,-4 3 0 0,4-2 0 16,-7 2-9-16,4 0 9 0,-7 0 0 0,1 0-9 0,-3 0 9 16,2 3 0-16,-2-3 0 0,0 3 8 15,-4 0-8-15,4 2 21 0,-3-2-1 0,-4 2 0 0,1 1 0 16,0-3 8-16,-4-1 2 0,4 4 0 0,0-1 0 15,-6-2-5-15,2 5-1 0,-2-2 0 0,0 2 0 16,0 0-16-16,-4 2-8 0,1 1 8 0,-3 0-8 16,-3 2 8-16,-3-2-8 0,-1 5 0 0,-2-3 8 15,0 3 0-15,-3-2-8 0,-3 2 12 0,0 0-4 16,-3 0 0-16,-3 2-8 0,0 1 12 0,0-3-4 16,-3 2 5-16,-3-2 1 0,0 0 0 0,0 0 0 0,0 0 6 15,0 0 0-15,3-2 1 0,-3 2 0 0,0 0-21 16,0 0-15-16,0 0 3 0,0 0 0 15,5 0-9-15,-2-3-2 0,-3 3 0 0,0-2 0 0,3-1 4 0,-3 3 1 16,0 0 0-16,3-5 0 16,-3 5-13-16,3-3-2 0,-3 3-1 15,0-5 0-15,3-1-33 0,-3 1-6 0,0-3-2 0,3-2-919 0</inkml:trace>
  <inkml:trace contextRef="#ctx0" brushRef="#br0" timeOffset="10163.1012">18910 11131 2080 0,'0'0'46'0,"0"0"10"0,0 0 1 0,-9 3 1 0,3-3-46 0,0 5-12 0,0-2 0 0,0-1 0 15,6-2 0-15,-3 6-14 0,0 1 3 0,0-1 1 16,3 2-4-16,0 0-1 0,-3 0 0 0,3-3 0 16,0-5 15-16,3 8 0 0,-3 2 0 0,0 1 0 15,3-3 0-15,0 3 0 0,0-4 0 0,0 1 0 0,0 0 16 16,0-2-1-16,3-1 0 0,0 3 0 0,-3 0-1 15,3 2 0-15,0-2 0 0,-1 3 0 0,4-1-14 0,-3 1 0 16,3 0 0-16,-3 2 0 0,3 0 0 16,-3 6 0-16,3-4 8 0,-3 4-8 0,3 2 10 0,0 3-1 15,0 0 0-15,0 2 0 0,0 3 16 16,-3 3 3-16,3 3 1 0,-1-1 0 0,1 3-11 16,0 0-2-16,0 0-1 0,0 5 0 0,0 1-7 0,0 2-8 15,-3 0 11-15,0-3-11 0,0 3 8 0,0-3-8 16,0 1 0-16,-3-1 0 0,0-2 0 0,0-1 0 15,-3-4 0-15,0-4 0 0,3 1 12 0,-3-5-12 16,0-1 12-16,0-5-12 0,0-2 14 0,-3-3-4 0,3-6-1 16,0 1 0-16,-3-3 6 0,3-3 1 0,0-5 0 15,0 0 0-15,0 0-16 0,0 0 0 0,0 0 0 0,0 0-10 32,-3-5-20-32,3-3-4 0,0 0-1 0,-3-5 0 15,3 2-27-15,-3-2-6 0,3 2 0 0,3 1-886 0</inkml:trace>
  <inkml:trace contextRef="#ctx0" brushRef="#br0" timeOffset="11620.2061">19910 11107 1465 0,'0'0'32'0,"0"0"6"0,3 8 2 0,-3-8 2 0,0 0-34 0,0 0-8 0,0 0 0 0,3 0 0 16,-3 0 8-16,6 0 0 0,-3 3 0 0,2-3 0 0,-2 0-16 15,0-3-4-15,0 3-1 0,0-2 0 16,3-1 13-16,-3 3-9 0,-3 0 9 0,0 0-8 15,0 0 8-15,0 0 0 0,3-3 0 0,-3 3 0 0,0 0-8 16,0 0 0-16,0 0 0 0,0 0 0 0,-6-5-1 0,6 5 0 16,0 0 0-16,-6 0 0 0,0 0-4 0,-2 0-1 15,2 0 0-15,-3 0 0 0,0 0 14 0,3 3 0 16,-3-3 0-16,0 2 0 0,3 1-9 0,-3-3 1 16,3 3 0-16,0-1 0 0,-3-2 8 0,3 3 11 15,6-3-3-15,-6 5 0 0,0-2 22 0,6-3 4 16,0 0 1-16,0 0 0 0,-6 5-6 0,6-5-1 15,-3 5 0-15,3-5 0 0,0 0-12 0,-3 6-2 16,6 2-1-16,-3-3 0 0,6 0 6 0,-3-2 1 16,3-1 0-16,3 1 0 0,3 0 12 0,0 2 4 15,0-5 0-15,3 3 0 0,-3-3-13 0,6 2-3 0,-1 1 0 16,4 2 0-16,0-2 2 0,3 0 0 16,3-1 0-16,-3 1 0 0,5-1 13 0,1 1 2 0,0-3 1 15,3 0 0-15,2 0 8 0,4-3 2 0,3 1 0 0,-1-1 0 16,4 3-23-16,-3 0-4 0,2-2-1 0,4-1 0 15,0 0 20-15,-1 1 3 0,1-4 1 16,-1 1 0-16,4 2-29 0,0 1-6 0,-4-1-1 0,1 0 0 16,-1 1 0-16,1 2-8 0,0-3 12 0,2 0-4 15,-2 3 3-15,0-2 0 0,-1 2 0 0,-2-3 0 16,0 3-11-16,2 0 12 0,-2-2-12 0,2 2 12 16,1-3 16-16,0 0 3 0,-1 1 1 0,-2-1 0 15,0-2-20-15,-1-1-4 0,1 4-8 0,0-4 12 16,-4 1-12-16,4 0 11 0,-3 0-11 0,-1 2 10 15,1-2 0-15,0-1 0 0,-7 4 0 0,1-4 0 16,-3 4-10-16,-1-1 10 0,-2 0-10 0,0 1 10 0,-3-1-10 16,-3 3 0-16,-1 0 0 0,-2 0 0 0,-3-2 8 15,0 2-8-15,-6 0 8 0,0 0-8 16,0-3 8-16,-6 3-8 0,3 0 8 0,-6 0-8 0,2 0 8 16,-5 0-8-16,3 0 8 0,-3 0-8 0,0 0 0 0,6 0 0 15,-3 0 0-15,-3 0 0 0,0 0 0 0,0 0 0 16,0 0-11-16,0 0 11 0,0 0-16 0,0 0 1 15,0 0 1-15,0 0 0 0,0 0-2 0,0 0 0 16,0 0 0-16,0 0 0 16,0 0-8-16,0 0-1 0,0 0-1 0,0 0 0 15,0 0-58-15,0 0-11 0,-3-5-2 0,-3-1-978 0</inkml:trace>
  <inkml:trace contextRef="#ctx0" brushRef="#br0" timeOffset="12865.498">19797 11218 1882 0,'0'0'41'0,"0"0"9"0,0 0 2 0,0 0 1 0,6 3-42 0,2 0-11 0,1 2 0 0,0-2 0 16,0 2 0-16,3 0 10 0,-3 0-10 0,3 1 10 15,-3-1-10-15,0 3 0 0,0 0-10 0,0 2 10 16,0-2-10-16,0 0 10 0,-1 3-10 0,1 0 10 16,0-1-9-16,0 3 9 0,0-2-8 0,-3 5 8 15,3 2 0-15,0 1 9 0,0 2 0 0,3 0 0 16,-3 3 9-16,0 2 2 0,0-2 0 0,3 5 0 16,-1-2 18-16,-2 2 4 0,0-3 1 0,0 1 0 15,0-1 5-15,0 3 0 0,0 1 1 0,0-1 0 16,0 0-12-16,0 2-2 0,-3 1-1 0,0 0 0 15,0 0-10-15,0-1-1 0,-3-1-1 0,0 1 0 16,0-2-22-16,0-2 0 0,-3-1 0 0,0 1 0 16,3-3 0-16,-3-1 0 0,0-1 0 0,0-1 0 0,0 0 0 15,0-3-13-15,0 1 1 0,0-6 1 0,0 0 11 16,2-2 16-16,-2-3-4 0,0 0-1 0,0-3-3 16,0-5 0-16,0 5 0 0,0-5 0 0,0 0-8 15,0 0 0-15,0 0 0 0,0 0 0 0,0 0 0 0,0 0 0 16,0 0 0-16,0 0 0 0,0 0 0 0,0 0-11 15,3-2 3-15,3 2 0 0,0 0 8 0,0-3 11 16,0 1-3-16,3 2 0 0,0 0-8 0,3 0-17 16,0 0 4-16,0-3 1 0,3 0 12 0,0 1 0 15,2 2 0-15,1-3 10 0,0-2-10 0,3 2 0 16,3-2 0-16,0 2 0 0,2-2-17 0,1-1-6 0,3 1-1 16,-3 0 0-16,6 2 15 0,-1-2 9 0,4 0-12 15,0-1 12-15,5 1 0 0,1 0 0 16,0 0 0-16,2-1 0 0,4 4 0 0,0-4 11 15,2 1-2-15,1 0 0 0,2 2 15 0,4 0 4 0,-3-2 0 0,2 2 0 16,-2 3-13-16,5-2-3 0,1-1 0 16,-1-2 0-16,4 2-12 0,-7 1 0 0,1-4 0 15,-1 4 0-15,-2-1 0 0,0 0 8 0,-1 1-8 0,-2-4 0 16,2 6 0-16,-5-2 8 0,-3-1-8 0,2 0 0 16,-5 3 9-16,3-2-1 0,-4-1 0 0,4 1 0 15,-3-1 20-15,-4 0 3 0,1 3 1 0,0-2 0 16,-7 2-20-16,1-3-3 0,0 3-1 0,-3-3 0 15,-1 3 4-15,-5 0 0 0,3-2 0 0,-3 2 0 16,0 0-12-16,-4 0 0 0,1 0 0 0,0 2 0 16,-3-2 0-16,-3 3 0 0,0 0 0 0,0-1 0 15,-3-2 0-15,-1 3 8 0,1 0-8 0,-3-1 8 0,0-2-8 16,-3 3 0-16,3-3 0 0,-3 0 0 0,0 0 8 16,3 0 0-16,-3 0 0 0,0 0 0 0,0 0-8 15,-3 0 0-15,-3 0 0 0,3-3 0 0,-3 3 0 0,0 0-11 16,0 0 3-16,0 0 0 0,3-2-4 0,-3 2 0 15,0 0 0-15,0 0 0 0,0 0 12 0,3-3-8 16,-3 3 8-16,0-5-8 0,0-1 0 0,0 4 0 16,-3-6 0-16,0 2 0 0,0-1 8 0,0-1 0 15,0 0 0-15,0-3 0 16,-3-2-28-16,0 0-3 0,0-1-1 0,-3-2 0 16,0 1 32-16,0-4 0 0,-3-2 0 0,0-3 0 0,0-2 20 0,1-1 9 0,-4-2 3 15,3 0 0-15,-3 0-16 0,0-3-4 16,3 3 0-16,-3-5 0 0,3 2 0 0,0-3 0 0,1 6 0 15,-1-2 0-15,0 2-12 0,0-1 0 0,0 1 0 16,3 3 0-16,0 5 0 0,0 0 0 0,0-1 0 16,3 1-10-16,0-3-8 0,-3 3-2 0,3 0 0 15,0 0-794-15,3 0-159 0</inkml:trace>
  <inkml:trace contextRef="#ctx0" brushRef="#br0" timeOffset="14023.4393">19171 11406 1624 0,'0'0'46'0,"0"0"10"0,0 0-45 0,3-2-11 0,3 2 0 0,-3 0 0 16,3 0 18-16,-3 0 2 0,3 0 0 0,-3 0 0 16,3 2-20-16,-6-2 0 0,3 5 0 0,0-2 0 15,0 5 0-15,-3-3-9 0,0 3 1 0,0 0 0 0,0 0 8 16,0 0 8-16,3-3-8 0,-3 3 11 0,0-2 30 16,0 2 7-16,3-3 0 0,0 3 1 0,-3 0 10 15,3 0 1-15,0-3 1 0,3 0 0 0,0 1-15 0,0 1-3 16,3-1-1-16,-3-1 0 0,3-2-3 0,0 5-1 15,3-3 0-15,-4 3 0 0,1-3-21 0,3 0-4 16,0 1-1-16,-3 2 0 0,3 2-12 16,0 1 0-16,0-1 0 0,0 4 0 0,3-1 0 0,0 3 0 15,2 2 0-15,-2 1 0 0,0-1 0 0,0 1 0 16,3 5 0-16,0-3 0 0,3 3 0 0,-4 5 8 16,1-3-8-16,0 3 0 0,0 0 27 0,0 1-1 15,0-1 0-15,-3-3 0 0,2 3 4 0,-2-2 1 16,-3-4 0-16,3 1 0 0,-3-3-19 0,3 1-3 0,-3-1-1 15,-3-3 0-15,3 1 2 0,-3-3 0 0,0-3 0 16,-4 0 0-16,1-2 10 0,0-3 1 0,0 0 1 16,0 0 0-16,-3-6-35 0,-3-2-7 0,0 0-2 15,0 0 0 1,0 0-10-16,0 0-1 0,3-5-1 0,-3 0 0 16,0-3-16-16,-3 0-3 0,0-3-1 0,0-2-659 0,-3 0-132 0</inkml:trace>
  <inkml:trace contextRef="#ctx0" brushRef="#br0" timeOffset="17459.8145">19085 9043 1378 0,'-15'6'30'0,"9"-6"6"0,6 0 2 0,-6 2 2 0,6-2-32 0,0 0-8 0,0 0 0 0,0 0 0 15,0 0 49-15,0 0 9 0,-6 6 2 0,6-6 0 16,0 0-34-16,0 0-6 0,0 0-2 0,0 5 0 16,0 0 14-16,-3 3 2 0,3 3 1 0,0-3 0 15,0-8-7-15,3 5 0 0,-3 3-1 0,0 0 0 16,0 0-7-16,0 0-2 0,0 0 0 0,-3 0 0 16,3-8-1-16,3 8 0 0,-6 5 0 0,3-3 0 15,3 4 5-15,-3 2 1 0,6-3 0 0,-3 5 0 16,0 1 2-16,3 5 1 0,0 2 0 0,0 3 0 15,0 0-14-15,0 8-2 0,-3 0-1 0,3 3 0 16,-3 2-9-16,0 1 0 0,-3-1 0 0,3 3 0 0,-3 3 9 16,0-1 0-16,3 4 0 0,0-1 0 0,-3 3-9 15,3 2-11-15,0-4 3 0,0 4 0 0,0 1 8 16,3-1 12-16,0-2-2 0,3 5-1 0,0 1 10 0,-3-1 1 16,5-3 1-16,-2 1 0 0,0 2-21 0,0 3 0 15,0 0 0-15,3 0 0 0,-3 0 0 0,0-1 0 16,0 4 8-16,0-1-8 0,0 4 0 0,0-4 8 15,0-2-8-15,-1-3 0 0,1 0 0 0,0 1 0 16,3 1 0-16,0 1 0 0,0-3 0 0,0 1 0 16,3-1-10-16,0 3 10 0,0 5-22 0,-3-3 2 0,2-4 1 15,-2 1 0 1,0 1-6-16,-3 0-2 0,0 5 0 0,-3 0 0 16,0 1 15-16,0-1 2 0,-3 0 1 0,-3 0 0 0,3 0 19 0,0 6 4 15,0-4 1-15,-6 6 0 0,3-2 5 0,-3 2 0 16,3 0 1-16,-3 3 0 0,0 0-13 0,0-1-8 0,0-2 10 15,0 3-10-15,0 2 9 0,0-2-9 0,0 0 8 0,0-6-8 16,0 1 0-16,0-1 0 0,0-2 0 0,3 0 0 16,-3 0 28-16,3-6 4 15,3 1 1-15,-3-1 0 0,3-2 11 0,0 0 3 0,0 0 0 0,3 2 0 16,0-5-5-16,0 6-1 0,0-1 0 0,0-2 0 16,-3 3-41-16,3-3-14 0,0-1 0 0,0 4 0 15,3-3 22-15,-3 0 5 0,0-1 1 0,2-1 0 16,1-1-22-16,0 3-5 0,0-6-1 0,0 4 0 15,3-4-4-15,0 1-1 0,3 2 0 0,0 0 0 16,0 0-7 0,0-2-2-16,2-1 0 0,-2 4 0 0,3-1 20 0,0-3 8 0,0 4-8 0,-3-4 8 15,0 1-23-15,2-1 1 0,-2 1 0 0,0 2 0 0,0 0 12 16,0 3 10-16,0-3-13 0,-3 1 5 16,0 4-8-16,0-2-2 0,0 0 0 0,-1 0 0 0,1-3 18 0,-3 0 0 15,-3 3 0-15,3-3 0 0,-3 0 0 0,3-2 9 16,-3-1 1-16,-3-2 0 0,0-2-1 0,0-6 0 15,0 0 0-15,0-6 0 0,-3 1 4 0,3-6 1 16,-3-2 0-16,0-3 0 0,0-5 8 0,0-3 2 16,0 3 0-16,0-6 0 0,0 1-24 0,0 0 8 0,-3-6-8 15,3 3 0-15,-3-6 11 0,0 3-3 16,0-5 0-16,0 3 0 0,0 0-8 0,0-4 0 0,0-1 9 16,0 2-9-16,3-8 0 0,-3 2 0 0,3-2 0 15,0 6 0-15,0-6 0 0,-6 5 0 0,3 0 0 0,3-5 0 16,0 0 0-16,0 0-10 0,-6 3 10 0,0 0 0 15,6-3-9-15,-6 0 9 0,-3 0 0 16,3 2-9-16,6-2 9 0,-6 0 0 0,0 3 0 0,1-1 0 16,-1 1 0-16,0 0 0 0,0-3 0 0,0 2 0 15,0 1 0-15,3 0 0 0,3-3 0 0,-6 2-8 16,6-2 8-16,-6 3-12 0,0 2 12 0,0 1-12 16,0-1 12-16,6-5 0 0,-6 2 0 0,6-2 0 15,-6 3 0-15,6-3 0 0,0 0 0 0,-6 5 0 16,6-5 0-16,0 0 0 0,0 0 0 0,-3 3 0 15,3-3 0-15,0 0 0 0,-6 3 8 0,6-3-8 16,0 0 0-16,0 0 0 0,-6 0 0 0,6 0 0 0,-6 2 0 16,6-2-12-16,0 0 2 0,0 0 0 0,0 0 10 15,0 0 0-15,0 0 0 0,-6 0 0 0,6 0 0 16,0 0 0-16,0 0 0 0,0 0 8 0,0 0-8 16,0 0 0-16,0 0 8 0,0 0-8 0,0 0 10 0,-3 6-2 15,3-6-8-15,0 0 12 0,0 0-12 0,0 0 0 16,0 0 0-16,0 0 0 0,0 0 0 0,0 0 0 15,0 0 0-15,0 0 0 0,0 0 0 0,0 0 0 16,0 0 0-16,0 0 0 0,0 0 0 0,3 5-8 16,-3-5 8-16,0 0 0 0,0 5 0 0,0-5 0 15,0 0 0-15,0 0 0 0,0 0 0 0,0 0 0 0,3 6 8 16,-3-6-8-16,3 5 0 0,-3-5 0 0,0 0 0 16,0 0-10-16,0 0-1 0,0 0 0 15,0 0 0-15,0 0 0 16,0 0-23-16,0 0-5 0,0 0-1 0,0 0 0 15,0 0-22-15,0 0-5 0,0 0-1 0,0 0 0 16,-6-3-16-16,0 1-4 0,0-1-1 0,1 0-749 0</inkml:trace>
  <inkml:trace contextRef="#ctx0" brushRef="#br0" timeOffset="19353.5174">15013 9697 1666 0,'0'0'36'0,"0"0"8"0,0 0 2 0,0 0 2 0,0 0-39 0,0 0-9 16,0 0 0-16,0 0 0 0,0 0 8 0,0 0-8 0,0 0 12 15,0 0-4-15,0-5-17 0,0 5-4 16,0 0-1-16,0 0 0 0,0 0 3 0,0 0 1 0,0 0 0 16,0 0 0-16,0 0 18 0,0 0 4 0,0 0 1 15,0 0 0-15,0 0 28 0,0 0 6 0,0 0 1 0,0 0 0 16,0 0-14-16,0 0-2 0,6-3-1 0,-6 3 0 15,6-3-21-15,0 1-10 0,0 4 10 0,3-4-10 16,0-1 0-16,0 0 0 0,0 3 0 0,3 0 0 16,0-2 8-16,2 2-8 0,1-3 0 0,0 1 0 15,0 2 0-15,3-3 8 0,0 3-8 0,0-3 0 16,0 1 0-16,-1-1 0 0,1 0 8 0,3 1-8 16,0 2 8-16,0-3 0 0,0-2-8 0,2 5 12 15,1 0-3-15,3-3-1 0,-3 0 0 0,3 3 0 16,-1-2-8-16,1 2 0 0,0 0 9 0,0 2-9 15,0-2 0-15,-1 3 8 0,1-3-8 0,-3 3 0 16,0-1 0-16,3 1 0 0,-1 0 0 0,1-1 0 16,3 1 0-16,0 0 8 0,-4 2-8 0,4-2 0 15,0 2 11-15,-3-3-3 0,0 4 0 0,-1 2 0 0,1-3 1 16,0 0 0-16,0 1 0 0,-1 2 0 0,1-3-1 16,0 3 0-16,0 0 0 0,-3 0 0 0,2 0 0 15,-2-1 0-15,0 4 0 0,3-3 0 0,-3 3-8 16,0-1 0-16,-4 1 0 0,4-1 0 0,-3 1 0 15,3-3 0-15,-3 5 0 0,-1-2 0 0,1-1 0 0,0 3 0 16,-3 1 0-16,3-1 0 0,0 0 0 0,-3 0 0 16,2-2 0-16,-2 2 0 0,3 0 0 0,-6 1 0 15,3-1 0-15,0 3 0 0,0-3 13 0,-1 0 1 16,4-2 0-16,-3 2 0 0,0 0 2 0,0 3 1 16,-3 0 0-16,3 0 0 0,-4-3-9 0,4 3-8 15,-3 0 12-15,0 0-12 0,-3 0 8 0,3 2-8 0,-3-2 0 16,3 3 0-16,0-4 8 0,-1 1-8 15,-2 3 0-15,3-3 0 0,0 0 0 0,-3-1 10 0,0 4-10 16,3-3 8-16,0 5 8 0,0-2 0 16,-4-1 1-16,1 1 0 0,3-1 8 0,0 1 2 0,0-1 0 0,0 1 0 15,-3 2-18-15,0 0-9 0,-3-2 10 0,0-1-10 16,-1 1 14-16,1-1-3 0,0 1-1 0,0-1 0 16,-3-2 8-16,0 3 2 0,3-4 0 0,-3 1 0 15,0 0 4-15,3 3 2 0,-3-6 0 0,0 3 0 16,3 0-26-16,-3 2-19 0,0 1 3 0,-3-3 1 15,3-1 15-15,0 1 0 0,2 3 0 0,-5-3 0 16,3 2 0-16,-3 1 0 0,3 2 0 0,0 0 0 16,-3 0 13-16,0 3 3 0,3 3 0 0,0-1 0 15,-3-2-16-15,3 0 0 0,-3-1 0 0,3-1 0 0,-3-1 8 16,3-3 1-16,0 3 1 0,-3-2 0 0,3-1 0 16,0 1 0-16,-3-3 0 0,3 2 0 0,0-4-2 0,0 4-8 15,-3-5 12-15,3 3-4 16,-3 0-8-16,2 3 0 0,-2-3 0 0,0-3 0 0,3 3 0 15,-3-3 8-15,0-3-8 0,3 4 0 0,-3-1 0 0,0 0 0 16,0 0 0-16,0 1 0 0,0-1 0 0,-3 0 0 16,3 0 0-16,-3-2 0 0,3 2 0 15,-3-2 8-15,3-1 2 0,0 1 0 0,-3-3-10 0,0 0 0 16,0 0 0-16,3-3 0 0,0 0 0 0,0-2 0 16,-3-3 0-16,0 0 0 0,0 0 0 0,0 0 0 0,0 0-12 15,0 0 12-15,0 0-18 0,0 0 4 16,0 0 1-16,0 0 0 0,0 0-8 0,0 0-2 0,0 0 0 15,0 0 0 1,0-5-22-16,-3-1-5 0,0-2-1 0,0 3 0 16,0-3-95-16,-3 0-19 0,3-2-4 0,-3 2-471 0,-3-3-95 0</inkml:trace>
  <inkml:trace contextRef="#ctx0" brushRef="#br0" timeOffset="19611.9579">17391 11552 2311 0,'0'0'51'0,"0"0"10"0,0 0 3 0,3 8 0 0,0 0-51 0,0 0-13 0,3-3 0 0,0 0 0 0,0 6 0 15,0 2 8-15,0-2-8 0,0 2 0 0,0 0-12 16,0-2-8-16,0 2-1 0,-3 0-1 0,3 0 2 0,0 0 0 16,3 1 0-16,-6-1 0 0,3 0 20 15,0-2 0-15,-3 2 0 0,3 0 0 0,-3 0 0 0,3-2 0 16,0 2 0-16,-1-2 0 0,4-1 0 0,-3 1 0 15,0-3 0-15,0 0 0 0,3 0-9 0,-3-3-4 16,0-2-1-16,0-3 0 16,3-3-53-16,3-2-10 0,-3-3-3 0,3-3-502 15,-3-5-101-15</inkml:trace>
  <inkml:trace contextRef="#ctx0" brushRef="#br0" timeOffset="19723.0434">17692 11642 1839 0,'-3'10'40'0,"0"-4"9"0,-3 1 2 0,3 4 1 0,-3 2-42 0,3 1-10 0,0-1 0 0,0 0 0 15,0 3 50-15,3-3 8 0,-3 0 2 0,0 1 0 16,3-4-48-16,-3 1-12 0,0-1 0 0,3 1-912 16</inkml:trace>
  <inkml:trace contextRef="#ctx0" brushRef="#br0" timeOffset="25000.3421">12742 11470 2128 0,'0'0'60'0,"0"0"13"0,0-6-58 0,0 1-15 0,0 0 0 0,0 0 0 15,3-1 20-15,-3 1 0 0,-3 0 1 0,3 5 0 16,-3-6-21-16,3 4 0 0,0 2 0 0,-3-6 0 16,3 6 0-16,-3-2 0 0,3 2 0 0,0 0 0 15,0 0 16-15,0 0-2 0,0 0 0 0,0 0 0 16,0 0 6-16,0 0 2 0,0 0 0 0,0 0 0 16,0 0-22-16,0 0 0 0,0 8 0 0,3 0-8 15,0 2 8-15,0 3 0 0,0 1 0 0,3 2 8 16,-3 5 4-16,3-3 0 0,0 3 1 0,0 3 0 15,0 0 8-15,-3 5 2 0,6 0 0 0,0 3 0 16,-3 0 2-16,3 2 1 0,-4 3 0 0,4 3 0 16,0 2-9-16,0 6-1 0,0 2-1 0,-3 6 0 15,0 2-15-15,0 3 9 0,-3 0-9 0,3 5 8 16,0 0-8-16,-3 3 0 0,0 2 0 0,0 3 8 16,0 3-8-16,-3 0 0 0,3-1 0 0,-3 1 0 15,0 2 0-15,0-2 0 0,3 3 0 0,-3-6 0 0,0-6 0 0,0 1 8 16,0 3-8-16,0-4 0 0,-3-1 0 15,3-7 0-15,0-4 0 0,-3-3 0 0,3-5 0 16,-3-3-11-16,3-6 1 0,0-4 0 16,0-4-18-16,0-1-4 0,0-7-1 0,3 1 0 15,-3-5-33-15,3-1-6 0,-3-5-2 0,3-2-595 16,0-3-119-16</inkml:trace>
  <inkml:trace contextRef="#ctx0" brushRef="#br0" timeOffset="26103.6179">12629 11626 2055 0,'0'0'45'0,"0"0"10"0,0 0 1 16,0 0 2-16,-3-5-46 0,0-1-12 0,3 1 0 0,3 0 0 0,0-3 47 0,0 2 7 16,3-2 2-16,0 3 0 0,3-3-47 0,0 0-9 15,0 0 0-15,0-2 0 16,0-3-36-16,2-1-5 0,4 6-1 0,-3 0 0 16,3 1-18-16,-3-1-3 0,3 0-1 0,-3 0 0 0,0 2 42 0,-3 1 8 15,0 0 2-15,-1 0 0 0,1-1 12 0,0 4 12 16,0-1-3-16,-3 0 0 0,3 1 10 0,-3-4 1 0,0 4 1 0,0 2 0 15,0-3 1-15,0 3 0 0,-3-3 0 16,3 1 0-16,0 4-12 0,-3 1-2 0,0-3-8 16,3 5 12-16,0-5-4 0,0 6 0 0,0-1-8 15,0 0 12-15,2 1-12 0,1 1 11 0,0 1-11 16,3 0 10-16,3-2-1 0,0 2 0 0,0 0 0 16,3-1 0-16,-3-1 1 0,2 2 0 0,4-6 0 0,0 6 0 15,0-2 16-15,3-4 3 0,0 1 1 0,-4-1 0 16,1-2-14-16,0 0-2 0,-3 0-1 0,3 0 0 15,-3-2 5-15,-3 2 1 0,-4-3 0 0,4 1 0 16,-3 2-8-16,-3-3-2 0,0 0 0 0,-3 1 0 16,0 2 11-16,0-3 3 0,-6 3 0 0,6-3 0 15,-3 3-7-15,-3 0-2 0,0 0 0 0,0 0 0 16,3-2 16-16,-3 2 3 0,0 0 1 0,0 0 0 16,0 0-12-16,0 0-2 0,0 0-1 0,0 0 0 15,0 0-19-15,0 0-9 0,-3 8 1 0,0 0 0 0,-3-1 8 16,0 1-8-16,3 3 8 0,-3 0-8 0,3 2 8 15,-3-3 0-15,3 4 0 0,-3-1 0 0,3 5 0 16,0-2 0-16,0 3 0 0,0-1 0 0,0 3 0 16,0 1 0-16,0 1 0 0,3 1 0 0,-3 0 0 0,0 5 0 15,3 0 0-15,0 3 0 0,0 5 10 0,0 0-2 16,-3 0-8-16,3 3 12 0,0 0-12 0,0-3 0 16,0 2-9-16,3 4 9 0,-3 2 0 0,3 2 0 15,-3 1 0-15,3 2 0 0,0-2 0 0,0-1 0 16,3 1 0-16,-3 2 0 0,3 1 0 15,-3-4 0-15,3 6 0 0,0 0 0 0,0-5 0 0,3 2 0 0,0-3 0 16,-3 4 0-16,0-1 0 0,3-2 0 0,0-3 0 16,0 2 10-16,-3-2-10 0,2 3 0 0,1-6 0 15,0 1 0-15,-3-1 0 0,0-2 12 16,3-3-12-16,-3-6 12 0,-3 1-12 0,3-3 0 0,-3-2 0 16,0-1 0-16,0-2 0 0,-3-3 12 0,3-2-12 0,-3-1 12 15,0 1-1-15,3-6 0 0,-6 0 0 0,3-2 0 16,-3-1 0-16,0-2 0 0,0 0 0 0,0-3 0 15,0 1-11-15,-3-1 0 0,3-2 0 0,-3-1 0 16,3 1 8-16,-3 2 0 0,0-2 0 0,0-3 0 16,-3 0 12-16,3 0 1 0,-2 0 1 0,-1 0 0 15,0 0-22-15,-3 0-18 0,3-3 3 0,-3 3 1 16,-3 0 22-16,3 0 5 0,-3 0 1 0,0-2 0 16,1 2-37-16,-4 0-7 0,0 0-2 15,-3 0 0-15,3-3 32 0,-3 3 0 0,-3 0 0 0,1 0 0 0,-4 0 0 16,0 3 0-16,-3-3 0 0,-2 0 0 0,-4 0-25 15,0 0 1-15,-3 0 0 0,1 0 0 16,-4 0-49-16,-3 0-10 16,1 0-1-16,-1-3-1 0,0 0-100 0,4-2-20 0,-1 2-4 0</inkml:trace>
  <inkml:trace contextRef="#ctx0" brushRef="#br0" timeOffset="27167.5969">10024 10631 1825 0,'0'0'40'0,"-2"-3"8"0,2 3 1 0,-6 0 3 0,6 0-41 0,-6-2-11 0,0-1 0 0,6 3 0 15,-6 0 37-15,6 0 6 0,-6-3 1 0,6 3 0 16,-6 0-32-16,6 0-12 0,0 0 8 0,-6 3-8 15,6-3 0-15,0 0 0 0,0 0 0 0,0 0 0 16,-3 8-8-16,3-8 8 0,-3 5 0 0,3 3 0 16,3 0 0-16,-3 0 12 0,3 0-2 0,0-3 0 15,3 3 9-15,-3 0 1 0,6 0 1 0,0 0 0 16,0 3 10-16,-1-1 1 0,1 1 1 0,3-1 0 0,0-2-4 16,0 6-1-16,6-7 0 0,-3 4 0 0,6 2-18 0,0 1-10 15,2-7 10-15,1 7-10 0,3-4 8 0,0 4-8 16,3-4 0-16,2 3 9 0,1-2-9 0,-3 2 0 15,2 0 0-15,1 1 0 0,3-1 0 0,-3 0 0 16,2 3 0-16,4 0 0 0,-3 0 0 0,0 2 0 16,2 3 0-16,-2 1 0 0,0-4 8 0,-4 3-8 15,4 0 12-15,3 3-4 0,-3-3 25 0,-1 1 5 16,4-4 1-16,0 3 0 0,2 0-27 0,1 1-12 16,0-4 10-16,-1-2-10 0,1 0 13 0,-3 0-3 15,2 0-1-15,1-1 0 0,0 1 1 0,-1 0 0 16,-2 0 0-16,0 3 0 0,-1-4-1 0,-2 1 0 15,3 6 0-15,-6-4 0 0,-1 1-9 0,4-4-9 16,-3 4 9-16,0-3-13 0,-1 2 37 0,4 4 7 0,-3-4 1 16,0 1 1-16,-1-1-33 0,1-2-22 0,0 0 3 0,-3 0 1 15,-1-3 18-15,1 3 0 0,3-3 8 0,0-2-8 16,-1-1 13-16,1 1-3 0,-3-1-1 0,3-2 0 16,-1 0 2-16,-2 0 0 0,0-3 0 0,0 3 0 15,2-2-11-15,-5-1 10 0,3-2-10 0,-3 2 10 16,2-2-10-16,-2 2 0 0,-3-2 0 0,-3 2 0 15,3-5 0-15,-3 5 0 0,-4 0 0 0,1-2 0 16,-3 0 0-16,-3-1 0 0,0 1 0 0,-3 2 0 16,0-2 0-16,-3 2 0 0,0-2 0 0,0-1-11 15,-3 1 3-15,-3-3 0 0,0 0 0 0,0 0 0 16,0 0-20 0,0 0-3-16,0 0-1 0,0 0 0 0,0 0 7 0,0 0 1 0,0 0 0 0,0 0 0 15,0 0-118 1,0-8-23-16,-6 0-5 0,3 0-778 0</inkml:trace>
  <inkml:trace contextRef="#ctx0" brushRef="#br0" timeOffset="27746.8049">11924 11292 2430 0,'0'0'53'0,"0"0"11"0,0 0 3 0,0 0 1 0,0 0-54 0,0 0-14 0,0 0 0 0,0 0 0 16,0 0 0-16,-6-5-8 0,6 5 8 0,0 0-13 16,0 0-7-16,0 0 0 0,0 0-1 0,0 0 0 15,0 8 3-15,3-3 1 0,0 6 0 0,0-3 0 16,-1-3 5-16,4 3 0 0,0 0 1 0,3-3 0 15,0 3 11-15,3 0 0 0,0 3 0 0,0-1 0 16,0-2 8-16,0 3 4 0,3-1 1 0,-3 4 0 16,2-1-13-16,-2 0 0 0,3 0 8 15,0 1-8-15,0-1 10 0,3 5-1 0,-3-4 0 0,-3 4 0 16,3 1-9-16,-7 2 0 0,4 0 0 0,-3 3 0 16,-6-3 0-16,0 0 0 0,0 3 0 0,-6 0-11 15,0 0-1-15,-6 2-1 0,0 3 0 0,-2-2 0 16,-1-6 13-16,-3 3 0 0,0-1 0 0,0 1-9 0,-3-3 9 15,3 1 14-15,-3-4-3 0,3 3-1 0,-2-5 5 16,2 0 1-16,-3 0 0 0,3-3 0 16,0 0-8-16,0-5-8 0,0 3 11 0,0-3-11 0,1 0 9 15,-1-3-9-15,6 0 0 0,-3-2 9 0,3 0-1 16,0-3 0-16,3 0 0 0,6 0 0 0,-6-3 16 16,0-2 2-16,3-1 1 0,3-2 0 0,0-2 14 0,3-3 3 15,3-6 1-15,0 1 0 0,3-4-17 0,0-4-3 16,3-3-1-16,0-3 0 0,3-2-13 0,-3-6-3 15,-1 0-8-15,4-2 12 0,-3-3-12 0,3-3 0 16,-3 1 0-16,0-1 0 0,-3 3-23 0,3 3 3 0,-3 2 0 16,-3 3 0-1,3 0-21-15,-3 3-4 0,-1 2-1 0,1 0-723 16,-3 0-145-16</inkml:trace>
  <inkml:trace contextRef="#ctx0" brushRef="#br0" timeOffset="28568.7413">12769 12049 1148 0,'-12'-3'25'0,"6"1"6"0,-3-1 1 0,3 1 0 0,-3-4-32 0,0 4 0 0,0-6 0 0,3 2 0 0,-3 1 12 0,1 0-3 15,-1 0-1-15,3-1 0 0,-3 4 29 0,3-4 6 16,0 1 1-16,0 2 0 0,0-2 66 0,0 2 14 16,3-5 2-16,-3 6 1 0,6 2-19 0,-3 0-4 15,-3 0-1-15,-3 0 0 0,3 0-46 0,-3 2-9 16,0 1-1-16,-3 2-1 0,1 1-37 0,-7 4-9 15,0 1 0-15,0-1 0 0,-6 1 0 0,0 5-11 16,-8-3 3-16,-1 6 0 0,-6-1 8 0,-3 3-8 16,-5 1 8-16,-4-1-8 0,-5 2 8 0,-7 1 0 15,-5 0 0-15,-7 3 0 0,-2 2 0 0,-6-3 0 16,-1 1 0-16,-2-1 0 0,-3 3 0 0,-1 0 0 0,1 0 0 16,0-2 0-16,2-1 0 0,1-2 0 0,6 0 0 0,-4 0 0 15,4-3 0-15,3 0 0 0,2-2 0 16,7-4 0-16,2 1-12 0,4-2-1 0,-1-4 0 15,4 3-657-15,-1 1-131 0</inkml:trace>
  <inkml:trace contextRef="#ctx0" brushRef="#br0" timeOffset="28935.3241">12406 12340 2322 0,'24'13'51'0,"-16"-7"10"0,4 2 3 0,3 0 1 0,3 7-52 0,3 1-13 15,3 3 0-15,0 2 0 0,2 0 29 0,-2 0 3 16,6 3 1-16,-3 3 0 0,3 2-21 0,-4 2-12 16,4 1 12-16,0 3-12 0,-3-1 12 0,-1 6-4 0,4-1 0 15,0 4-8 1,0-4-16-16,2 4-11 0,4 2-1 0,-3 0-1 16,3 5-24-16,-1-2-5 0,1 2-1 0,0-3 0 15,-3 1-45-15,-1-6-8 0,1 1-3 0,0-4 0 16,0-4 46-16,-7-1 9 0,4 1 1 0,-3-9-427 0,-3-2-86 15</inkml:trace>
  <inkml:trace contextRef="#ctx0" brushRef="#br0" timeOffset="29257.3828">12662 12465 2863 0,'-15'0'81'0,"9"2"18"0,-3 6-79 0,-3-3-20 0,3-2 0 0,-3 5 0 0,-3 0 16 0,3 3 0 16,-5 2 0-16,-1 0 0 15,0 5-49-15,-6 4-11 0,0 4-1 0,-3 1-1 16,-2-1-29-16,-4 6-5 0,-3 2-2 0,-5 3 0 15,-4 6-2-15,-3-1-1 0,-2-2 0 0,-4 5 0 16,-5 0-5-16,-7 2-1 0,1 3 0 0,-7 3 0 0,1-2 56 16,-7-1 11-16,-2 0 3 0,3 0 0 0,-1 3 21 0,4-2 12 15,-1-4-2-15,4 1 0 0,8-3 19 0,1 0 4 0,2-5 1 16,7-3-817-16</inkml:trace>
  <inkml:trace contextRef="#ctx0" brushRef="#br0" timeOffset="29536.7878">12355 12938 2401 0,'6'5'52'0,"9"6"12"0,6 2 1 0,6 6 3 0,5 5-54 0,1 2-14 0,6 3 0 0,-1 3 0 0,4 2 0 16,0 1-10-16,-1 4 2 0,1 1 0 0,-3 0 8 15,-3 2-12-15,2-2 12 0,-2 5-12 0,0 0 1 16,-1 0 0-16,1 0 0 0,-6 2 0 16,0 1-131-1,2-3-26-15,-2 3-6 0</inkml:trace>
  <inkml:trace contextRef="#ctx0" brushRef="#br0" timeOffset="40501.7663">4402 10882 1933 0,'0'0'55'0,"0"0"12"0,0 0-54 0,0 0-13 0,0-5 0 0,0 5 0 0,3-3 39 0,-3 3 5 15,3-2 0-15,-3 2 1 0,0 0-45 0,6-3 0 16,-3 0 0-16,-3 3 0 0,0 0 0 0,0 0 12 15,6-2-3-15,-6 2-1 0,3-3-8 0,-3 3 0 16,0 0-10-16,0 0 10 0,3-2 0 0,-3 2 0 16,0 0 11-16,0 0-3 0,3-6 15 0,-3 6 3 15,0 0 1-15,0 0 0 0,0 0 12 0,0 0 2 0,0 0 1 16,3-2 0-16,-3 2-14 0,2-3-2 0,4 0-1 0,3 3 0 16,-6 0-9-16,0 0-3 0,3 3 0 0,3 0 0 15,0 2-13-15,3-2 9 0,3 4-9 0,-3-1 8 16,6-4-8-16,3 4 0 0,-10 2 0 15,10 0 0-15,0-3-8 0,0 3 8 0,3 0 0 0,3-3 0 16,-1 3 0-16,1 0 0 0,6-3 0 16,-6 0 0-16,2 1 0 0,4-1 0 0,0 0-9 0,6 1 9 15,-4-1 0-15,4 0 0 0,0 1 0 0,2-1 0 16,-5 3 0-16,6-3 0 0,-4 0 0 0,7 6 0 16,0-3 9-16,-1 0 6 0,1 2 1 0,3 1 0 15,-4 0-16-15,4-1 0 0,0-2 0 0,-1 0 0 16,7 3 0-16,-1-3 0 0,1 2 0 0,-3-2 0 15,5-3-13-15,1 3-6 0,-1 0-1 0,4-3 0 16,-1 1 6-16,1 2 1 0,2-3 0 0,-2 3 0 0,2-3 13 16,-2 1 0-16,2-1 0 0,4 0-9 0,-4 0 9 15,1 3-13-15,2-2 5 0,1-4 8 0,2 1-15 16,1 2 5-16,2-2 1 0,-2 0 0 0,-1-3-2 16,1 0 0-16,-1-3 0 0,1 3 0 0,-1 0-1 15,-3 3-1-15,-2-1 0 0,2-2 0 0,-2 0 0 0,-1 0 0 16,1 0 0-16,-3 0 0 0,-4 0 13 15,1 3 0-15,-1-6-10 0,1 3 10 0,-4 3 0 0,4-3 0 16,-4 2 12-16,-2 1-4 0,0 0-8 0,-1-3 0 16,-2 2-10-16,-3-2 10 0,2 0 0 15,-2 3 0-15,-1-3 0 0,-2 5 10 0,-3-2-10 0,-3 0 0 16,-4-1-10-16,-2-2 10 0,0 0 0 0,-3 0 0 0,-1 0 0 16,-5 0 0-16,3-2 0 0,-3 2 0 15,-3 0 0-15,0 0 0 0,-4 0 20 0,-2-3-2 0,0 3-1 16,0 0 0-16,-3-3 8 0,0 3 2 0,0 0 0 15,0 0 0-15,-3 0 8 0,-3-2 1 0,3 2 1 16,0-3 0-16,-6 3-20 0,0 0-4 0,0 0-1 0,0 0 0 16,3 0-12-16,-3 0 9 0,3 0-9 0,-3 0 8 15,0-3-8-15,0 3 0 0,0 0 0 0,0 0 0 16,0 0 8-16,0 0 0 0,0 0 0 0,0 0 0 16,0 0-8-16,0 0 8 0,0 0-8 0,0 0 8 15,-3-5 0-15,3 5 0 0,0 0 0 0,0 0 0 16,-6-5 18-16,6 5 3 0,-6-3 1 0,6 3 0 15,-6-5-22-15,6 5-8 0,0 0 0 0,0 0 0 16,0 0 0-16,0 0 0 0,-9 0 0 0,9 0 0 0,0 0 0 16,0 0 0-16,-3 5 0 0,0 0 0 15,0 3 0-15,0-2-15 0,0 2 2 0,3 2 0 0,-3-2 21 16,0 5 4-16,3 1 0 0,-3-1 1 16,0 3-24-16,0 0-5 0,3 2 0 0,-3 3-1 0,0 3 17 0,0 0 0 15,3 2 0-15,-3-2 0 0,-3 3 0 16,3-1 17-16,-3 6-1 0,3 0-1 0,-3 2-15 0,0 0 0 15,1 1 0-15,-1-1 0 0,0 3-12 0,0 0-4 16,0 3-2-16,-3 0 0 0,3-1 18 0,-3-2 0 16,3 3 0-16,-3 2 0 0,0 1 0 0,0-1 0 15,0 0 0-15,0 1 0 0,0 2-12 0,3 2 0 16,-3-2 1-16,1-2 0 0,2 2 11 0,0-3 16 16,0 0-4-16,3 1-1 0,0-4-11 0,0-2 12 15,0 0-12-15,0-5 12 0,0-3 2 0,3 0 1 16,-3 3 0-16,3-5 0 0,-3-4-15 0,3-1 0 15,-3-7 0-15,3 1 0 0,-3-3-10 0,0-2-5 0,3 0-1 16,-3-3 0-16,0 0-4 0,0-3 0 0,0 0-1 16,3-5 0-1,0 0-24-15,0 0-5 0,0 0-1 0,0 0 0 16,-6 0-101-16,6 0-20 0,-3 0-4 0</inkml:trace>
  <inkml:trace contextRef="#ctx0" brushRef="#br0" timeOffset="42486.4828">4482 10779 1562 0,'0'0'34'0,"0"0"7"0,-3 5 2 0,-3-2 1 16,6-3-35-16,0 0-9 0,-6 5 0 0,6-5 0 0,-6 3 20 0,6-3 3 16,0 0 0-16,0 0 0 0,0 0-11 0,0 0-3 15,0 0 0-15,-3 5 0 0,3-5-9 0,0 0 0 0,0 0 0 16,0 6 0-16,0-6 0 0,-6 2 8 0,6-2-8 16,-6 8 8-16,6-8 25 0,-6 5 5 0,6-5 1 15,-3 6 0-15,-2-1 18 0,5-5 4 0,-3 5 1 0,3-5 0 16,-3 6-24-16,0-1-5 0,0 0-1 0,0 1 0 15,0 1-19-15,0-1-4 0,3-6-1 0,-3 8 0 16,0-3-8-16,0 3 0 0,0-3 0 0,0 0 8 16,0 3-8-16,3-2 0 0,0-1 0 15,-3 3 0-15,3 0 0 0,0-3 0 0,0 3 9 16,3 0-9-16,-3 3 12 0,0-3-3 0,0 2 0 0,0 1 0 16,3 2-9-16,0 0 8 0,0 0-8 0,0 3 8 15,0 3-8-15,-3-3 0 0,3 5 0 0,0-3 8 16,0 4-8-16,0-1 0 0,0 3 0 0,-3-1 0 15,3 1 0-15,3-3 0 0,-3 3 0 0,-1 0 0 16,1 2 0-16,0 1 0 0,0-1 0 0,3 1 0 16,-3 2 0-16,-3 3 8 0,3-1-8 0,-3 4 0 15,0-1 0-15,3 1 0 0,-3-4 0 0,3 1 0 0,-3-3 0 16,0 0 0-16,0 0 0 0,0 0 0 0,0-2 0 16,0 2 0-16,0 0 8 0,0 0-8 0,0 0 0 15,0 0 0-15,0 1 0 0,0-4 0 0,0 3 0 16,0-2 0-16,-3-1 0 0,3-2 8 0,-3 2-8 15,3 1 0-15,-3-3 0 0,0 2 8 0,3 1-8 16,-6-1 0-16,3 0 0 0,0 1 0 0,0-3 0 16,1-3 0-16,-1 3 0 0,-3-3 0 0,3 0 8 0,3 0-8 15,-3-5 0-15,0 0 8 0,3 0-8 0,-3 0 0 16,3-3 0-16,0 0 8 0,0-2-8 0,0-1 10 16,3-2-10-16,-3 0 10 0,0 0-10 0,0 0 10 15,0-3-10-15,0-5 10 0,0 6-10 0,0 2 0 0,0-3 9 16,0 0-9-16,0-5 8 0,0 0-8 0,0 0 8 15,0 0-8-15,0 0 0 0,0 0 8 0,0 0-8 16,0 0 0-16,0 0 8 0,0 0-8 0,0 0 10 0,0 0-10 16,0 0 16-16,0 0-4 0,0 0 0 0,0 0 0 15,0 0-3-15,0 0-1 0,0 0 0 0,0 0 0 16,0 0 2-16,0 0 0 0,0 0 0 0,0 0 0 16,0 0 2-16,0 0 1 0,0 0 0 0,0 0 0 15,0 0-5-15,0 0-8 0,-3 3 11 0,3-3-11 16,0 0 0-16,0 0 0 0,0 0 0 0,0 0 0 15,0 0 0-15,0 0 0 0,0 0 0 0,0 0 0 16,0 0 0-16,0 0 0 0,0 0 0 0,0 0 0 16,0 0 0-16,0 0 0 0,0 0 0 0,0 0 0 15,0 0 0-15,0 0 0 0,0 0 0 0,0 0 0 16,0 0 0-16,0 0 0 0,0 0 0 0,0 0 0 0,0 0 0 16,3-3 0-16,3 1-8 0,0-1 8 15,0 0 0-15,-1 1-9 0,1 2 9 0,3-3-8 0,-3 0 8 16,0 3 0-16,0 0 0 0,3-2-8 0,0 2 8 0,0 0 0 15,0 2 0-15,3-2 8 0,-3 0-8 16,3 3 0-16,0 0-8 0,-1-1 8 0,1-2 0 16,3 3 0-16,-3-3 0 0,6 0 11 0,3 3-11 0,0-1-11 15,-3-2 3-15,2 3 0 0,4-1 8 0,0-2 0 16,0 3 0-16,3 0 0 0,2-3 0 16,1 2-10-16,0-2 10 0,3 3 0 0,2 0-9 0,1-1 9 15,0-2 0-15,0 3-9 0,-1 0 9 0,4-1 0 0,-3 1 0 16,-1 2 0-16,4 0 0 0,0 3 0 15,-1 0 0-15,1-2 0 0,0 2 0 0,0 0 0 0,-1-3 0 16,1 0 0-16,0 0 0 0,-1 3 0 0,1-2 0 16,3-1 8-16,-4 0-8 0,4 1 0 0,3-4 0 15,-7 3 0-15,4 3 0 0,-3-2 0 0,-1 2 0 16,1-3 0-16,0 0 0 0,0 3 0 0,-1-3-11 16,4 3 11-16,0 3 0 0,-1 0 0 0,1-6 0 0,0 0 10 15,-4 0-10-15,4 3 0 0,3-5 0 0,-7 2-11 16,7 1 11-16,-3-1 0 0,-1 3 8 0,1-3-8 15,-3 0 0-15,2 1 0 0,-2-1 0 0,-3 3-8 16,2-3 8-16,-2 0 0 0,3 1 0 0,0 2 0 16,-1-3 0-16,1 0 0 0,0 1 0 0,-4-4 0 15,7 1 0-15,-6-3 0 0,2 3 0 0,4-3 0 16,-3 0 0-16,0 0 0 0,2-3 0 0,-2 3 8 0,3-3-8 16,-4 1 0-16,4-1 0 0,-3 0 0 0,-1 1 0 15,1-1 0-15,3-2 0 0,-4-1 0 0,1 1 0 16,0 0 9-16,-1-3-9 0,-2 3 0 0,0-1 8 15,0 4-8-15,-4-4 0 0,1 4 0 0,0-4 0 16,3 4 0-16,-4-6 8 0,1 3-8 0,0 2 9 16,0-2-1-16,-1 2-8 0,1 0 12 0,0 1-1 0,-3-4-1 15,-1 4 0-15,1 2 0 0,0-3 2 16,0 3 0-16,2-3 0 0,-2 1 0 0,3 2-4 0,0 0 0 16,-1 0 0-16,-2 0 0 0,0 0 4 0,0 2 1 15,-4-2 0-15,1 3 0 0,-3-3-13 0,-3 3 0 16,3-3 0-16,-3 0 0 0,-4 2 0 0,1-2 0 0,0 0 0 15,-3 0 0-15,-3 0 8 0,0 0-8 0,-3-2 11 16,0 2-11-16,-3 0 18 0,0-3-3 0,0 3-1 16,-6 0 0-16,0 0-6 0,0 0 0 0,0 0-8 0,0 0 12 15,0 0-12-15,0 0 11 0,0 0-11 0,0 0 10 16,0 0-10-16,0 0 0 0,0 0 0 0,0 0 0 16,0 0 0-16,0 0 0 0,0 0-9 0,0 0 9 15,0 0 0-15,0 0 0 0,0 0 0 0,0 0 0 16,0 0 0-16,0 0 0 0,0 0 0 0,0 0 9 15,0 0-9-15,0 0 0 0,-3-8 0 0,3 8-11 16,0 0-21 0,0-5-5-16,-3 0-1 0,0-1 0 15,3 6-90-15,0-5-17 0,-3-3-4 0,0 0-1 0</inkml:trace>
  <inkml:trace contextRef="#ctx0" brushRef="#br0" timeOffset="44451.028">3586 11721 1364 0,'0'0'30'16,"0"0"6"-16,0 0 2 0,0 0 0 0,0 0-30 0,0 0-8 0,0 0 0 0,0 0 0 0,0 0 0 0,0 0-12 16,0 0 4-16,0 0 0 0,0 0 8 0,0 0 0 15,0 0 0-15,0 0 0 0,0 0 0 0,0 0 0 16,0 0 0-16,0 0 0 0,0 0 0 0,0 0 14 16,0 0-3-16,0 0-1 0,0 0 11 0,0 0 3 15,6 3 0-15,0-3 0 0,-6 0 16 0,9 0 4 16,-3 0 1-16,0 0 0 0,3 0 19 0,3 0 3 15,0 0 1-15,3 0 0 0,2 0-12 0,4-3-3 16,0 0 0-16,3 1 0 0,3-1-21 0,-1-2-4 0,1 2 0 16,3-2-1-16,0 0-7 0,-3-3 0 15,-1 2-1-15,1 1 0 0,3-3-2 0,0 0 0 0,-6-2 0 16,2 2 0-16,1 0-3 0,0-3-1 0,-3 3 0 16,0-2 0-16,-1 2 18 0,-2 0 3 0,3 0 1 15,-3 0 0-15,3 0-15 0,-4-3-4 0,-2 3 0 0,3-2 0 16,-6-1-16-16,0 3 8 0,3-2-8 15,-6 2 0-15,0 0 8 0,-3 0-8 0,2 3 0 0,-2-1 0 16,-3 1 0-16,0 0 8 0,-3 2-8 0,3 0 0 16,-6 3 8-16,0 0-8 0,0 0 0 0,0 0 0 15,0 0 12-15,0 0-4 0,0 0 0 0,0 0-8 16,0 0 9-16,0 0-9 0,0 0 0 0,-6 3 9 16,0 0-9-16,6-3 0 0,-3 5 0 0,3-5-11 15,0 0-10-15,0 0-3 0,0 0 0 0,0 5 0 16,0-5-49-16,3 6-11 15,0-4-1-15,-3-2-1 0,3 0-147 0,-3 0-30 16,12 0-5-16,-12 0-2 0</inkml:trace>
  <inkml:trace contextRef="#ctx0" brushRef="#br0" timeOffset="45723.4956">3643 11790 1456 0,'0'0'41'0,"0"0"9"16,0 0-40-16,0 0-10 0,0 0 0 0,0 0 0 0,0 0 12 0,0 0 1 15,0 0 0-15,0 0 0 0,0 0-13 0,0 0 0 16,0 0 0-16,0 0 0 0,0 0 22 0,0 0 8 16,0 0 2-16,0 0 0 0,-3-3-18 0,3 3-3 15,0 0-1-15,0 0 0 0,0 0 8 0,0 0 2 16,0 0 0-16,0 0 0 15,0 0 11-15,0 0 2 0,0 0 1 0,3 3 0 0,0 5-19 0,-3-8-4 16,3 5-1-16,0-2 0 0,3 2 17 0,0-2 3 16,3-1 1-16,-1 1 0 0,1 2 1 0,3-2 0 15,3 2 0-15,-6-2 0 0,6 2-32 0,0-2 8 0,3 2-8 16,0-2 0-16,-1-1 0 0,1 1 8 0,0 2-8 16,0 1 0-16,3 2 12 0,0-3-4 0,0 0-8 15,-4-2 12-15,7-1-12 0,0 4 8 0,0-4-8 16,3 4 0-16,-4 2 8 0,4-3-8 0,3-3 0 15,0 4 9-15,0-4-9 0,-1 1 0 0,4 0 0 0,-3-1 0 16,3-2 0-16,-1 0 0 0,1 3 0 16,0-3 0-16,2 0 0 0,-2-3 8 0,3 3-8 0,0 0 8 15,-1-2-8-15,1 2 0 0,0 2 0 0,0-2 0 16,-1 0 0-16,1 0 0 0,0-2 0 0,-1 2 0 16,1 0 0-16,-3 2 0 0,3-2 0 0,-1 0 0 15,1 3 0-15,0-3 0 0,-1 0 0 0,-2 0 0 16,3 0 0-16,0 0 0 0,-4 3 0 0,4-1 0 15,-3 1 0-15,3 0 0 0,-1-1 0 0,1-2 0 16,0 3 0-16,-1-3 0 0,1 3 0 0,-3-3 0 0,3 2 0 16,-4-2 0-16,1 0 0 0,3 0 0 15,3 3 0-15,-4-1 0 0,4-2 0 0,-3 0 0 0,-1 0 0 16,1 0 0-16,0 0 0 0,-3 0 0 0,2 3 0 16,-2-3 0-16,3 5-8 0,-1-2 8 0,1-3 0 0,0 3 0 15,0-1 0-15,-4-2 0 0,4 0 0 0,0 3 0 16,-1-3 0-16,-2 3 0 0,0-1 0 15,3-2 0-15,-1 3 0 0,1 0 0 0,-3-1 9 0,0 1-9 16,2 2 10-16,1 0-10 0,-3 3 0 0,3-2 0 16,-4 2 0-16,1-3-10 0,0 0 10 0,-1 3 0 15,4-3 10-15,-3 1-10 0,3-1 0 0,-1 3 0 16,1-3 0-16,0 1 0 0,-3 1 0 0,-1-1 0 16,4-1 0-16,-3 0 0 0,-3 1 12 0,2-1-3 0,1 0-1 15,-3 1 0-15,0-1-8 0,2 0 0 0,-2 0 0 16,0 1 0-16,6-4 0 0,-7 4 0 0,4-4 0 15,0 1 0-15,-3 0 0 0,2-3 0 0,-2 0 9 0,3 2-9 16,0-2 8-16,-1 3-8 0,4-6 10 16,0 3-10-16,-1 3 8 0,1-3-8 0,-3 0 0 0,0 0 9 15,2 0-9-15,-2 0 0 0,0 0 0 0,3 0 0 16,-4 2 0-16,1-2 0 0,3 0 0 0,-1 3 0 16,-2-3 0-16,0 3 0 0,0-1 0 0,2-2 0 15,-2 3 0-15,0 0 0 0,0-1 0 0,-1 1 0 16,4 0 0-16,0-3 0 0,0 2 0 0,-1 1 0 15,1 0 0-15,0-3 0 0,-1 2 0 0,-2-2 8 16,0 0-8-16,3 3 0 0,-4-3 9 0,1 0-9 0,3 3 11 16,-3-3-3-16,-4 0 0 0,4 0 0 0,-6 0-8 15,0 0 0-15,-1 2 0 0,-5 1 0 0,0-3 0 16,0 0 13-16,-3 2-3 0,0-2-1 0,-3 0-9 16,-4 0 0-16,1 3 0 0,0-3 8 0,-3 0-8 15,-3 0 0-15,0 3 0 0,0-3 8 0,-3-3-8 0,3 3-16 16,-6 0 4-16,0 0 1 15,0 0-18-15,0 0-4 0,0 0-1 0,0 0 0 16,0 0-10-16,0 0-1 0,0 0-1 0,0 0 0 16,0 0-98-16,-3-5-20 0</inkml:trace>
  <inkml:trace contextRef="#ctx0" brushRef="#br0" timeOffset="48266.1223">4336 11591 1400 0,'0'0'40'0,"0"0"8"0,0 0-39 15,0 0-9-15,6 3 0 0,3 0 0 0,-3-1 19 0,0-2 1 0,0 0 1 16,3-2 0-16,0 2-21 0,-3 0-15 0,3-3 3 0,-3 3 0 15,3-3 4-15,-3-2 8 0,3 0-13 0,-1 0 5 16,4 2 8-16,-6-2 8 0,3-3-8 0,0 2 11 16,3 4 6-16,-3-6 2 0,3 2 0 0,0 4 0 15,0-3 11-15,3-1 2 0,0 1 1 0,-1 2 0 16,4 3-11-16,3-2-2 0,0-1-1 0,6 0 0 16,-6 1 1-16,5 2 1 0,1-3 0 15,0 3 0-15,0 0-5 0,5 0 0 0,1 0-1 0,0 3 0 16,3-3 2-16,2 0 1 0,1 0 0 0,3 0 0 15,-1 5-18-15,1 0 10 0,3 1-10 0,-1-4 8 16,7 4-8-16,-3-4 12 0,8 1-12 0,-5-3 12 16,5 2 0-16,-2 1 1 0,2 0 0 0,1-3 0 15,3 0 22-15,-1 0 4 0,4 0 1 0,-1-3 0 0,-2 3-14 16,-1 0-2-16,4 3-1 0,2-3 0 0,-2 2 1 16,-1 1 1-16,-2 0 0 0,-1-1 0 0,4 6-7 15,-1-2-2-15,1-6 0 0,-1 2 0 0,-2 1-16 16,2 2 0-16,1-2 8 0,-1-1-8 0,1 1 0 15,-1 0 0-15,1-1 8 0,-1 1-8 0,1-3 12 0,-4 0-2 16,4-3 0-16,-4 3 0 0,4 3 14 0,-1 0 4 16,-2-1 0-16,-1-2 0 0,1 0-5 0,0 3-1 15,-4 0 0-15,1 2 0 0,-1-5-22 0,1 3 0 16,-1-3-12-16,-2 0 4 0,-1 0 8 0,1 0 8 16,0 0-8-16,-4 0 11 0,-2 0-11 0,-1 0 0 0,-2 0 9 15,0 0-9-15,-4 0 16 0,1-3 0 16,0 3-1-16,-4 0 0 0,1-3-7 0,-6 1 0 0,3 2-8 15,-7 0 12-15,1 0-4 0,0 0 0 0,0 0-8 16,-4 0 12-16,-2-3-12 0,3 0-10 0,-3 3 2 16,0 0 0-16,-6 0 30 0,-1 3 6 0,4 0 2 0,-3-1 0 15,-3 1-22-15,0-3-8 0,-3 3 0 0,0-1 9 16,0 1-9-16,-3 0 0 0,-1 2 0 16,-2-3 0-16,0 4 0 0,3-4 0 0,-6 1 0 0,-3-3 0 15,6 3 0-15,-3 2 0 0,0 0 0 0,0 1 0 16,-3-6 0-16,3 5 0 0,-3-5 0 0,0 2 0 15,0-2 0-15,0 8 0 0,3-2 0 0,-3-6 0 16,0 0 0-16,-3 8 0 0,3-3 0 0,0 0 0 16,-3 1 0-16,3-6 0 0,-3 7 0 0,0-1 0 15,3-6 0-15,-3 5 0 0,0 3 0 0,3-8 0 16,0 0 0-16,-3 3 0 0,3-3 0 0,-3 5 0 0,3-5 0 16,-6 8 0-16,6-3 0 0,0-5 0 0,0 0 0 15,0 0 0-15,0 0 0 0,-3 5 0 0,0 1 0 16,3-1 0-16,0-5 0 0,0 0 0 0,-3 5 0 15,3-5-11-15,-3 6 3 0,3-1 0 0,-3 0 8 0,3-5 0 16,0 0 8-16,-3 5-8 0,3-5 17 0,-5 6-1 16,2-1 0-16,3-5 0 0,0 0-1 0,-3 8-1 15,3-5 0-15,-3 2 0 0,3-5 1 0,0 8 0 16,0-3 0-16,0-5 0 0,0 5-7 0,0 1-8 16,0-1 11-16,0 3-11 0,0-3 0 0,0 3 0 15,0 0 0-15,-3 3 0 0,3-3 0 0,0 2 0 0,-3 1 0 16,3-1 0-16,0 4-12 0,-3-4 0 15,0-2 0-15,0 3 0 0,0 2 12 0,0 0 16 0,0 0-3 16,-3 3-1-16,3-2-12 0,0 1 0 0,0 1 0 16,-3 3 0-16,3-1 0 0,0 1 0 0,-3-1 0 0,3 4 0 15,-3-1 0-15,3 0 0 0,-3 0 0 0,3 0 0 16,0-2 0-16,0-1 0 0,3 1 0 16,-3-1 0-16,3-2 0 0,0-3 0 0,0 1 0 0,0 2 0 15,0-3 0-15,0 0 0 0,0 0 0 0,0 0-10 16,0-2 10-16,0 2 0 0,0-5 0 0,-3 3 0 15,3-1 0-15,-3-2 0 0,3-2-10 0,-3 2 10 16,3-3-10-16,0-5 10 0,0 0-8 0,0 0 8 16,-3 5 0-16,3-5-10 0,0 0 10 0,0 8 0 0,0-8-9 15,0 0 9-15,0 0 0 0,0 0-9 0,0 0 9 16,0 0 0-16,0 0 0 0,0 0 0 16,0 0 0-16,0 0 0 0,0 0 0 0,0 0 8 15,0 0-8-15,0 0 12 0,0 0-4 0,0 0 0 0,0 0-8 0,0 0 0 16,0 0 0-16,0 0 0 0,0 0 0 0,0 0 0 15,0 0 0-15,0 0 0 0,0 0 0 0,0 0-8 16,0 0 8-16,0 0-12 0,0 0 12 0,0 0 0 16,0 0-9-16,0 0 9 0,0 0 0 0,0 0 0 15,0 0 0-15,0 0 0 0,0 0-16 0,0 0-3 16,0 0 0-16,0 0 0 0,0 0 6 0,0 0 1 16,0 0 0-16,0 0 0 0,0 0 12 0,0 0 10 0,0 0-2 15,0 0 0-15,0 0-8 0,0 0 12 0,0 0-12 16,0 0 12-16,0 0 4 0,0 0 0 0,3 5 1 15,-3-5 0-15,0 0-7 0,0 3-2 0,0-3 0 16,0 0 0-16,0 8-8 0,0-8-9 0,0 5 9 16,0-5-13-16,3 3 13 0,-3-3 0 0,0 0 0 15,0 0 0-15,-3 8 16 0,3-8-3 0,0 0-1 0,-3 2 0 16,3-2 6-16,-6 6 1 0,0-4 0 0,-2 1 0 16,2-3-6-16,0 3-1 0,-3-3 0 15,3 0 0-15,-3 0-12 0,-3 2 0 0,3 1 8 0,-3 2-8 16,0-5 0-16,0 3-10 0,-3 2 2 0,3-2 0 15,-2 2 8-15,-1 0-12 0,0-2 12 0,-3 0-12 16,3 2 12-16,-3 0 0 0,3 1 0 0,0-4 0 16,4 1 0-16,-4 2 0 0,0-2 0 0,3 2 0 15,-6 0 0-15,3 1 0 0,3-1 0 0,0 0-8 16,-3-2-1-16,4 0 0 0,-1-1 0 0,0 1 0 16,0-1-6-16,0-2-1 0,-3 0 0 0,0 0 0 0,3 3 4 15,-3-3 1-15,0-3 0 0,4 3 0 0,-4-2 11 16,0-1 0-16,0 3 0 0,0-2 0 0,0-4 0 15,0 4 12-15,0-4-4 0,-2 4 0 0,2-4-8 16,0 4 0-16,0-1 0 0,0 0 8 0,-3-2-8 16,0 3 0-16,0-1 0 0,4 0-8 0,-4 1 8 0,-3 2-12 15,3-3 12-15,0 0-12 0,3 3 12 0,-3 0-12 16,1 0 12-16,2 0-12 0,-3 0 12 0,0 0 0 16,0 0 0-16,3 0-8 0,-3 3 8 0,0 0 0 15,-2-3 0-15,2 2 0 0,-3 1 0 0,3-3 0 16,-3 0 0-16,0 3 0 0,1-3 0 0,-1 2 0 0,3 1 0 15,-3-3 0-15,-3 0 0 0,3-3 0 0,4 3 0 16,-4 0 0-16,3 0 0 0,-6 0 0 0,3 0 0 16,-3 0 0-16,4 0 0 0,-1 0 0 0,-6 3 0 15,3-3 0-15,-6 0 0 0,4 0 0 0,-4 2 0 16,0 1 0-16,0 0 0 0,0-1 0 0,-2 1 0 0,2 0-8 16,-3-1 8-16,0 1 0 0,1 0 0 0,-4-1-8 15,-3 1 8-15,1 0 0 0,-4-1-9 0,3 3 9 16,4-2 0-16,-4 2 0 0,3 1-9 0,-3-1 9 15,1-2 0-15,-1 2 0 0,3-2 0 0,-2-1 0 16,-4 1 0-16,6 0 0 0,-2-3 0 0,-1 2 0 16,3-2 0-16,-3 3 0 0,4-3 0 0,-4 0 0 15,0 0 0-15,1 0 0 0,-7 2 0 0,3-2 0 16,1 0 12-16,-1 3-4 0,3 0-8 0,-2-3 12 16,-1 0-12-16,0 0 0 0,-2 2 0 0,2 1 0 0,-3 0 0 15,4-3 12-15,-1 2-3 0,0-2-1 0,4 0-8 16,-4 0 0-16,6 0 0 0,-3-2-11 0,4 2 11 15,-1-3 0-15,3 0 8 0,-2 1-8 16,-1-1 0-16,3 3-8 0,-3-3 0 0,7 1 0 0,-1-1 8 0,0 3 0 16,-3 0 0-16,7-2 0 0,-4 2 0 15,0-3 0-15,3 0 0 0,-3 3 0 0,7 0 0 0,-4 0 14 16,0 0-3-16,3 0-1 0,-2 0-10 0,2-2 0 16,0-1-10-16,6 0 10 0,-6 3-10 0,3 0 10 15,-2-2-10-15,2 2 10 0,3 0-14 0,-6 0 3 16,0 0 1-16,0 0 0 0,4 0 10 0,-1 2 0 15,3-2 0-15,-3 0 0 0,3 0 0 0,0 0 0 0,0 0-9 16,4 0 9-16,-1-2 0 0,3 2 0 0,0 0 10 16,0 0-10-16,3 0 0 0,0 0 0 0,3-3 0 15,-3 3-12-15,3-3 12 0,3 3-11 0,3 0 11 16,-3-2-10-16,-6-1-2 0,9 3-1 0,0 0 0 0,0 0 0 16,0 0-3-16,0 0 0 0,0 0 0 0,0 0 0 15,-3 0-6-15,3 0-2 0,0 0 0 0,0 0 0 16,0 0-11-1,0 0-2-15,0 0-1 0,0 0 0 0,0-5 6 16,0 5 2-16,3-6 0 0,3 1 0 0,-3 0 14 0,0 0 4 0,0-1 0 0,3 1 0 16,-3-3 12-16,3 5 0 0,0-2 0 0,0 3 0 15,0-4-68 1,0 4-21-16,0-4-4 0,-3 1-1 0,3 0-115 0,-3 2-23 0,9-5-5 16,-6 0-1-16</inkml:trace>
  <inkml:trace contextRef="#ctx0" brushRef="#br0" timeOffset="48820.7362">4458 11906 1396 0,'0'0'31'0,"0"0"6"0,0 0 2 0,0 3 0 0,3 0-31 0,0-1-8 0,-3-2 0 0,3 0 0 15,0 3 21-15,-3-3 3 0,0 0 1 0,0 0 0 16,3 5-6-16,-3 0-2 0,0-5 0 0,0 0 0 16,0 8-17-16,0-8 0 0,0 6 0 0,0-6 0 15,0 5 31-15,0-5 9 0,0 8 1 0,0-3 1 0,0-5 14 16,0 8 4-16,0 0 0 0,0 0 0 0,0 3-23 0,3-1-4 15,-3 1-1-15,0 2 0 0,3 0-23 0,0 3-9 16,0-3 0-16,0 3 9 0,0 3-9 16,0-1 0-16,0 1 0 0,3 2 0 0,0 3 0 15,-3 0 0-15,3-1-9 0,-3 4 9 0,3 2 0 16,-3-3 12-16,0 3-1 0,-3-2-1 0,3 5-10 0,-3-3-11 16,-3 0 3-16,3-3 0 0,-3 1 8 0,0-3 0 15,-3-1 0-15,3-1 0 16,-3-1-28-16,0-3-3 0,3-4-1 0,-3 1 0 15,0-4-90-15,0 0-18 0,3-6-4 0</inkml:trace>
  <inkml:trace contextRef="#ctx0" brushRef="#br0" timeOffset="49249.2222">3914 11824 1422 0,'0'0'31'0,"0"0"6"16,0 0 2-16,0 0 1 0,3 6-32 0,6-1-8 0,-4 0 0 0,-2 3 0 0,3-3 0 0,0 1 0 16,0-4 0-16,0 4 0 0,0-4 0 0,0 1 0 15,0 2 0-15,0-5-11 0,0 0 11 0,0 3 0 16,0-1 0-16,0 1 0 0,0 2 43 0,0-5 10 16,0 3 3-16,6-3 0 0,-9 3-4 0,3-3 0 15,3 0 0-15,-4 0 0 0,4 0-43 0,3-3-9 16,-3 0 0-16,-3 3 0 0,3 3 0 0,-3 2 0 0,6-2 0 0,0 2 0 15,-6-2 0-15,0 2 0 0,3 0 0 16,0 3 0-16,-3 0 0 0,3 0 0 0,-1 0 0 16,1 0 0-1,-3 0-28-15,0 0-10 0,9 8-2 0,-6-3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E781B6-734D-4E22-BEB5-293666E98221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9823C3-A004-436A-8D7A-540D3A938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844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495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B0838-DD4C-465B-83D3-18B0D6179661}" type="slidenum">
              <a:rPr lang="en-IN" smtClean="0"/>
              <a:pPr/>
              <a:t>23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62528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B0838-DD4C-465B-83D3-18B0D6179661}" type="slidenum">
              <a:rPr lang="en-IN" smtClean="0"/>
              <a:pPr/>
              <a:t>24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4993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B0838-DD4C-465B-83D3-18B0D6179661}" type="slidenum">
              <a:rPr lang="en-IN" smtClean="0"/>
              <a:pPr/>
              <a:t>25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14594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493D-A870-434D-B6C0-E3E1AE0279CA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0A58D-DC15-45A8-9237-CA8B24F25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55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493D-A870-434D-B6C0-E3E1AE0279CA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0A58D-DC15-45A8-9237-CA8B24F25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691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493D-A870-434D-B6C0-E3E1AE0279CA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0A58D-DC15-45A8-9237-CA8B24F25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17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493D-A870-434D-B6C0-E3E1AE0279CA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0A58D-DC15-45A8-9237-CA8B24F25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844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493D-A870-434D-B6C0-E3E1AE0279CA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0A58D-DC15-45A8-9237-CA8B24F25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85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493D-A870-434D-B6C0-E3E1AE0279CA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0A58D-DC15-45A8-9237-CA8B24F25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94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493D-A870-434D-B6C0-E3E1AE0279CA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0A58D-DC15-45A8-9237-CA8B24F25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030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493D-A870-434D-B6C0-E3E1AE0279CA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0A58D-DC15-45A8-9237-CA8B24F25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67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493D-A870-434D-B6C0-E3E1AE0279CA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0A58D-DC15-45A8-9237-CA8B24F25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40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493D-A870-434D-B6C0-E3E1AE0279CA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0A58D-DC15-45A8-9237-CA8B24F25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6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493D-A870-434D-B6C0-E3E1AE0279CA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0A58D-DC15-45A8-9237-CA8B24F25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196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B493D-A870-434D-B6C0-E3E1AE0279CA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0A58D-DC15-45A8-9237-CA8B24F25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704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6.png"/><Relationship Id="rId4" Type="http://schemas.openxmlformats.org/officeDocument/2006/relationships/image" Target="../media/image14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oleObject" Target="../embeddings/oleObject10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0.emf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.wmf"/><Relationship Id="rId4" Type="http://schemas.openxmlformats.org/officeDocument/2006/relationships/image" Target="../media/image2.png"/><Relationship Id="rId9" Type="http://schemas.openxmlformats.org/officeDocument/2006/relationships/oleObject" Target="../embeddings/oleObject4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f"/><Relationship Id="rId3" Type="http://schemas.microsoft.com/office/2007/relationships/hdphoto" Target="../media/hdphoto1.wdp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png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.png"/><Relationship Id="rId4" Type="http://schemas.openxmlformats.org/officeDocument/2006/relationships/image" Target="../media/image10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1"/>
          <p:cNvSpPr>
            <a:spLocks noChangeArrowheads="1"/>
          </p:cNvSpPr>
          <p:nvPr/>
        </p:nvSpPr>
        <p:spPr bwMode="auto">
          <a:xfrm>
            <a:off x="228600" y="383278"/>
            <a:ext cx="8763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sz="2800" dirty="0" smtClean="0"/>
              <a:t>Design Variations of Water Wheels</a:t>
            </a:r>
            <a:endParaRPr lang="en-US" altLang="en-US" sz="2800" i="1" dirty="0">
              <a:latin typeface="Times New Roman" panose="02020603050405020304" pitchFamily="18" charset="0"/>
            </a:endParaRPr>
          </a:p>
        </p:txBody>
      </p:sp>
      <p:grpSp>
        <p:nvGrpSpPr>
          <p:cNvPr id="7171" name="Group 2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7175" name="Group 28"/>
            <p:cNvGrpSpPr>
              <a:grpSpLocks/>
            </p:cNvGrpSpPr>
            <p:nvPr/>
          </p:nvGrpSpPr>
          <p:grpSpPr bwMode="auto">
            <a:xfrm>
              <a:off x="0" y="0"/>
              <a:ext cx="192" cy="4320"/>
              <a:chOff x="0" y="-48"/>
              <a:chExt cx="144" cy="4368"/>
            </a:xfrm>
          </p:grpSpPr>
          <p:sp>
            <p:nvSpPr>
              <p:cNvPr id="7185" name="Rectangle 29"/>
              <p:cNvSpPr>
                <a:spLocks noChangeArrowheads="1"/>
              </p:cNvSpPr>
              <p:nvPr/>
            </p:nvSpPr>
            <p:spPr bwMode="auto">
              <a:xfrm>
                <a:off x="0" y="-48"/>
                <a:ext cx="144" cy="2352"/>
              </a:xfrm>
              <a:prstGeom prst="rect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186" name="Rectangle 30"/>
              <p:cNvSpPr>
                <a:spLocks noChangeArrowheads="1"/>
              </p:cNvSpPr>
              <p:nvPr/>
            </p:nvSpPr>
            <p:spPr bwMode="auto">
              <a:xfrm>
                <a:off x="0" y="2160"/>
                <a:ext cx="144" cy="2160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66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80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7176" name="Group 31"/>
            <p:cNvGrpSpPr>
              <a:grpSpLocks/>
            </p:cNvGrpSpPr>
            <p:nvPr/>
          </p:nvGrpSpPr>
          <p:grpSpPr bwMode="auto">
            <a:xfrm>
              <a:off x="5674" y="24"/>
              <a:ext cx="86" cy="4296"/>
              <a:chOff x="5616" y="-48"/>
              <a:chExt cx="144" cy="4368"/>
            </a:xfrm>
          </p:grpSpPr>
          <p:sp>
            <p:nvSpPr>
              <p:cNvPr id="7183" name="Rectangle 32"/>
              <p:cNvSpPr>
                <a:spLocks noChangeArrowheads="1"/>
              </p:cNvSpPr>
              <p:nvPr/>
            </p:nvSpPr>
            <p:spPr bwMode="auto">
              <a:xfrm>
                <a:off x="5616" y="-48"/>
                <a:ext cx="144" cy="2352"/>
              </a:xfrm>
              <a:prstGeom prst="rect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184" name="Rectangle 33"/>
              <p:cNvSpPr>
                <a:spLocks noChangeArrowheads="1"/>
              </p:cNvSpPr>
              <p:nvPr/>
            </p:nvSpPr>
            <p:spPr bwMode="auto">
              <a:xfrm>
                <a:off x="5616" y="2160"/>
                <a:ext cx="144" cy="2160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FF99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80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7177" name="Group 34"/>
            <p:cNvGrpSpPr>
              <a:grpSpLocks/>
            </p:cNvGrpSpPr>
            <p:nvPr/>
          </p:nvGrpSpPr>
          <p:grpSpPr bwMode="auto">
            <a:xfrm>
              <a:off x="144" y="0"/>
              <a:ext cx="5616" cy="144"/>
              <a:chOff x="96" y="-48"/>
              <a:chExt cx="5520" cy="144"/>
            </a:xfrm>
          </p:grpSpPr>
          <p:sp>
            <p:nvSpPr>
              <p:cNvPr id="7181" name="Rectangle 35"/>
              <p:cNvSpPr>
                <a:spLocks noChangeArrowheads="1"/>
              </p:cNvSpPr>
              <p:nvPr/>
            </p:nvSpPr>
            <p:spPr bwMode="auto">
              <a:xfrm>
                <a:off x="96" y="-48"/>
                <a:ext cx="2736" cy="144"/>
              </a:xfrm>
              <a:prstGeom prst="rect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182" name="Rectangle 36"/>
              <p:cNvSpPr>
                <a:spLocks noChangeArrowheads="1"/>
              </p:cNvSpPr>
              <p:nvPr/>
            </p:nvSpPr>
            <p:spPr bwMode="auto">
              <a:xfrm>
                <a:off x="2832" y="-48"/>
                <a:ext cx="2784" cy="144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660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800"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7178" name="Group 37"/>
            <p:cNvGrpSpPr>
              <a:grpSpLocks/>
            </p:cNvGrpSpPr>
            <p:nvPr/>
          </p:nvGrpSpPr>
          <p:grpSpPr bwMode="auto">
            <a:xfrm>
              <a:off x="144" y="4234"/>
              <a:ext cx="5616" cy="86"/>
              <a:chOff x="96" y="4176"/>
              <a:chExt cx="5520" cy="144"/>
            </a:xfrm>
          </p:grpSpPr>
          <p:sp>
            <p:nvSpPr>
              <p:cNvPr id="7179" name="Rectangle 38"/>
              <p:cNvSpPr>
                <a:spLocks noChangeArrowheads="1"/>
              </p:cNvSpPr>
              <p:nvPr/>
            </p:nvSpPr>
            <p:spPr bwMode="auto">
              <a:xfrm>
                <a:off x="96" y="4176"/>
                <a:ext cx="2736" cy="144"/>
              </a:xfrm>
              <a:prstGeom prst="rect">
                <a:avLst/>
              </a:prstGeom>
              <a:gradFill rotWithShape="0">
                <a:gsLst>
                  <a:gs pos="0">
                    <a:srgbClr val="006600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180" name="Rectangle 39"/>
              <p:cNvSpPr>
                <a:spLocks noChangeArrowheads="1"/>
              </p:cNvSpPr>
              <p:nvPr/>
            </p:nvSpPr>
            <p:spPr bwMode="auto">
              <a:xfrm>
                <a:off x="2832" y="4176"/>
                <a:ext cx="2784" cy="144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FF990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800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20505" name="Text Box 25"/>
          <p:cNvSpPr txBox="1">
            <a:spLocks noChangeArrowheads="1"/>
          </p:cNvSpPr>
          <p:nvPr/>
        </p:nvSpPr>
        <p:spPr bwMode="auto">
          <a:xfrm>
            <a:off x="4460" y="5421344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US" altLang="en-US" sz="3600" b="1" dirty="0" smtClean="0">
                <a:solidFill>
                  <a:srgbClr val="45B214"/>
                </a:solidFill>
                <a:latin typeface="Edwardian Script ITC" panose="030303020407070D0804" pitchFamily="66" charset="0"/>
              </a:rPr>
              <a:t>Respect  &amp; Optimize the Diversity of Traditional Systems …</a:t>
            </a:r>
            <a:endParaRPr lang="en-US" altLang="en-US" sz="3600" b="1" dirty="0">
              <a:solidFill>
                <a:srgbClr val="45B214"/>
              </a:solidFill>
              <a:latin typeface="Edwardian Script ITC" panose="030303020407070D0804" pitchFamily="66" charset="0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1547813" y="3789363"/>
            <a:ext cx="6400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1800" kern="0" dirty="0">
                <a:latin typeface="CommercialScript BT" pitchFamily="66" charset="0"/>
              </a:rPr>
              <a:t> P M V </a:t>
            </a:r>
            <a:r>
              <a:rPr lang="en-US" sz="1800" kern="0" dirty="0" err="1">
                <a:latin typeface="CommercialScript BT" pitchFamily="66" charset="0"/>
              </a:rPr>
              <a:t>Subbarao</a:t>
            </a:r>
            <a:endParaRPr lang="en-US" sz="1800" kern="0" dirty="0">
              <a:latin typeface="CommercialScript BT" pitchFamily="66" charset="0"/>
            </a:endParaRPr>
          </a:p>
          <a:p>
            <a:pPr algn="ctr" eaLnBrk="1" hangingPunct="1">
              <a:spcBef>
                <a:spcPct val="20000"/>
              </a:spcBef>
              <a:defRPr/>
            </a:pPr>
            <a:r>
              <a:rPr lang="en-US" sz="1800" kern="0" dirty="0">
                <a:latin typeface="CommercialScript BT" pitchFamily="66" charset="0"/>
              </a:rPr>
              <a:t>Professor</a:t>
            </a:r>
          </a:p>
          <a:p>
            <a:pPr algn="ctr" eaLnBrk="1" hangingPunct="1">
              <a:spcBef>
                <a:spcPct val="20000"/>
              </a:spcBef>
              <a:defRPr/>
            </a:pPr>
            <a:r>
              <a:rPr lang="en-US" sz="1800" kern="0" dirty="0">
                <a:latin typeface="Tempus Sans ITC" pitchFamily="82" charset="0"/>
              </a:rPr>
              <a:t>Mechanical Engineering Department</a:t>
            </a:r>
          </a:p>
          <a:p>
            <a:pPr algn="ctr" eaLnBrk="1" hangingPunct="1">
              <a:spcBef>
                <a:spcPct val="20000"/>
              </a:spcBef>
              <a:defRPr/>
            </a:pPr>
            <a:r>
              <a:rPr lang="en-US" sz="1800" kern="0" dirty="0" err="1">
                <a:latin typeface="Tempus Sans ITC" pitchFamily="82" charset="0"/>
              </a:rPr>
              <a:t>Head,CRDT</a:t>
            </a:r>
            <a:endParaRPr lang="en-US" sz="1800" kern="0" dirty="0">
              <a:latin typeface="Tempus Sans ITC" pitchFamily="82" charset="0"/>
            </a:endParaRPr>
          </a:p>
        </p:txBody>
      </p:sp>
      <p:pic>
        <p:nvPicPr>
          <p:cNvPr id="22" name="Rectangle 194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676400"/>
            <a:ext cx="4572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2400000" lon="1200000" rev="0"/>
            </a:camera>
            <a:lightRig rig="threePt" dir="t"/>
          </a:scene3d>
          <a:sp3d>
            <a:bevelT w="139700" h="120650" prst="relaxedInset"/>
            <a:bevelB w="38100" h="88900"/>
          </a:sp3d>
        </p:spPr>
      </p:pic>
    </p:spTree>
    <p:extLst>
      <p:ext uri="{BB962C8B-B14F-4D97-AF65-F5344CB8AC3E}">
        <p14:creationId xmlns:p14="http://schemas.microsoft.com/office/powerpoint/2010/main" val="139626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5" grpId="0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337" y="303213"/>
            <a:ext cx="7772400" cy="719137"/>
          </a:xfrm>
        </p:spPr>
        <p:txBody>
          <a:bodyPr/>
          <a:lstStyle/>
          <a:p>
            <a:r>
              <a:rPr lang="en-IN" sz="2800" dirty="0" smtClean="0"/>
              <a:t>Peace thru Technology</a:t>
            </a:r>
            <a:endParaRPr lang="en-IN" sz="2800" dirty="0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94498" y="1502504"/>
            <a:ext cx="8751224" cy="4711216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kumimoji="1" lang="en-US" sz="1800" dirty="0" smtClean="0">
                <a:solidFill>
                  <a:srgbClr val="000000"/>
                </a:solidFill>
              </a:rPr>
              <a:t>Inhabitants of a remote village in the rugged, mountainous terrain of North </a:t>
            </a:r>
            <a:r>
              <a:rPr kumimoji="1" lang="en-US" sz="1800" dirty="0" err="1" smtClean="0">
                <a:solidFill>
                  <a:srgbClr val="000000"/>
                </a:solidFill>
              </a:rPr>
              <a:t>Cachar</a:t>
            </a:r>
            <a:r>
              <a:rPr kumimoji="1" lang="en-US" sz="1800" dirty="0" smtClean="0">
                <a:solidFill>
                  <a:srgbClr val="000000"/>
                </a:solidFill>
              </a:rPr>
              <a:t> Hills are getting uninterrupted power supply even though it is not connected by conventional power grid. </a:t>
            </a:r>
          </a:p>
          <a:p>
            <a:pPr eaLnBrk="1" hangingPunct="1">
              <a:lnSpc>
                <a:spcPct val="80000"/>
              </a:lnSpc>
            </a:pPr>
            <a:r>
              <a:rPr kumimoji="1" lang="en-US" sz="1800" dirty="0" smtClean="0">
                <a:solidFill>
                  <a:srgbClr val="000000"/>
                </a:solidFill>
              </a:rPr>
              <a:t>This has been made possible by the State’s first micro hydro-electricity.</a:t>
            </a:r>
          </a:p>
          <a:p>
            <a:pPr eaLnBrk="1" hangingPunct="1">
              <a:lnSpc>
                <a:spcPct val="80000"/>
              </a:lnSpc>
            </a:pPr>
            <a:r>
              <a:rPr kumimoji="1" lang="en-US" sz="1800" dirty="0" smtClean="0">
                <a:solidFill>
                  <a:srgbClr val="000000"/>
                </a:solidFill>
              </a:rPr>
              <a:t>The project generates 6.8 KVA power from a hilly stream called </a:t>
            </a:r>
            <a:r>
              <a:rPr kumimoji="1" lang="en-US" sz="1800" dirty="0" err="1" smtClean="0">
                <a:solidFill>
                  <a:srgbClr val="000000"/>
                </a:solidFill>
              </a:rPr>
              <a:t>Boro</a:t>
            </a:r>
            <a:r>
              <a:rPr kumimoji="1" lang="en-US" sz="1800" dirty="0" smtClean="0">
                <a:solidFill>
                  <a:srgbClr val="000000"/>
                </a:solidFill>
              </a:rPr>
              <a:t> </a:t>
            </a:r>
            <a:r>
              <a:rPr kumimoji="1" lang="en-US" sz="1800" dirty="0" err="1" smtClean="0">
                <a:solidFill>
                  <a:srgbClr val="000000"/>
                </a:solidFill>
              </a:rPr>
              <a:t>Robi</a:t>
            </a:r>
            <a:r>
              <a:rPr kumimoji="1" lang="en-US" sz="1800" dirty="0" smtClean="0">
                <a:solidFill>
                  <a:srgbClr val="000000"/>
                </a:solidFill>
              </a:rPr>
              <a:t> </a:t>
            </a:r>
            <a:r>
              <a:rPr kumimoji="1" lang="en-US" sz="1800" dirty="0" err="1" smtClean="0">
                <a:solidFill>
                  <a:srgbClr val="000000"/>
                </a:solidFill>
              </a:rPr>
              <a:t>nullah</a:t>
            </a:r>
            <a:r>
              <a:rPr kumimoji="1" lang="en-US" sz="1800" dirty="0" smtClean="0">
                <a:solidFill>
                  <a:srgbClr val="000000"/>
                </a:solidFill>
              </a:rPr>
              <a:t> near the hamlet. </a:t>
            </a:r>
          </a:p>
          <a:p>
            <a:pPr eaLnBrk="1" hangingPunct="1">
              <a:lnSpc>
                <a:spcPct val="80000"/>
              </a:lnSpc>
            </a:pPr>
            <a:r>
              <a:rPr kumimoji="1" lang="en-US" sz="1800" dirty="0" smtClean="0">
                <a:solidFill>
                  <a:srgbClr val="000000"/>
                </a:solidFill>
              </a:rPr>
              <a:t>It has a 12-foot-high water reservoir and a turbine. </a:t>
            </a:r>
          </a:p>
          <a:p>
            <a:pPr eaLnBrk="1" hangingPunct="1">
              <a:lnSpc>
                <a:spcPct val="80000"/>
              </a:lnSpc>
            </a:pPr>
            <a:r>
              <a:rPr kumimoji="1" lang="en-US" sz="1800" dirty="0" smtClean="0">
                <a:solidFill>
                  <a:srgbClr val="000000"/>
                </a:solidFill>
              </a:rPr>
              <a:t>“This was started as a pilot project with support from the Army, and following its successful implementation, we plan to set up more such micro </a:t>
            </a:r>
            <a:r>
              <a:rPr kumimoji="1" lang="en-US" sz="1800" dirty="0" err="1" smtClean="0">
                <a:solidFill>
                  <a:srgbClr val="000000"/>
                </a:solidFill>
              </a:rPr>
              <a:t>hydel</a:t>
            </a:r>
            <a:r>
              <a:rPr kumimoji="1" lang="en-US" sz="1800" dirty="0" smtClean="0">
                <a:solidFill>
                  <a:srgbClr val="000000"/>
                </a:solidFill>
              </a:rPr>
              <a:t> projects in similar terrain in the district,” HP </a:t>
            </a:r>
            <a:r>
              <a:rPr kumimoji="1" lang="en-US" sz="1800" dirty="0" err="1" smtClean="0">
                <a:solidFill>
                  <a:srgbClr val="000000"/>
                </a:solidFill>
              </a:rPr>
              <a:t>Rajkumar</a:t>
            </a:r>
            <a:r>
              <a:rPr kumimoji="1" lang="en-US" sz="1800" dirty="0" smtClean="0">
                <a:solidFill>
                  <a:srgbClr val="000000"/>
                </a:solidFill>
              </a:rPr>
              <a:t>, Project Director, District Rural Development Agency (DRDA), NC Hills, said, adding that a couple of sites had already been identified for the purpose. </a:t>
            </a:r>
          </a:p>
          <a:p>
            <a:pPr eaLnBrk="1" hangingPunct="1">
              <a:lnSpc>
                <a:spcPct val="80000"/>
              </a:lnSpc>
            </a:pPr>
            <a:r>
              <a:rPr kumimoji="1" lang="en-US" sz="1800" dirty="0" err="1" smtClean="0">
                <a:solidFill>
                  <a:srgbClr val="000000"/>
                </a:solidFill>
              </a:rPr>
              <a:t>Rajkumar</a:t>
            </a:r>
            <a:r>
              <a:rPr kumimoji="1" lang="en-US" sz="1800" dirty="0" smtClean="0">
                <a:solidFill>
                  <a:srgbClr val="000000"/>
                </a:solidFill>
              </a:rPr>
              <a:t> said that the Army engineers designed the turbine, which cost </a:t>
            </a:r>
            <a:r>
              <a:rPr kumimoji="1" lang="en-US" sz="1800" dirty="0" err="1" smtClean="0">
                <a:solidFill>
                  <a:srgbClr val="000000"/>
                </a:solidFill>
              </a:rPr>
              <a:t>Rs</a:t>
            </a:r>
            <a:r>
              <a:rPr kumimoji="1" lang="en-US" sz="1800" dirty="0" smtClean="0">
                <a:solidFill>
                  <a:srgbClr val="000000"/>
                </a:solidFill>
              </a:rPr>
              <a:t> 1.25 lakh. “The Army has been very enthusiastic about the project and extended every possible cooperation to us. </a:t>
            </a:r>
          </a:p>
          <a:p>
            <a:pPr eaLnBrk="1" hangingPunct="1">
              <a:lnSpc>
                <a:spcPct val="80000"/>
              </a:lnSpc>
            </a:pPr>
            <a:r>
              <a:rPr kumimoji="1" lang="en-US" sz="1800" dirty="0" smtClean="0">
                <a:solidFill>
                  <a:srgbClr val="000000"/>
                </a:solidFill>
              </a:rPr>
              <a:t>We got technical expertise from the IIT-Delhi as well,” he said. </a:t>
            </a:r>
          </a:p>
          <a:p>
            <a:pPr eaLnBrk="1" hangingPunct="1">
              <a:lnSpc>
                <a:spcPct val="80000"/>
              </a:lnSpc>
            </a:pPr>
            <a:r>
              <a:rPr kumimoji="1" lang="en-US" sz="1800" dirty="0" smtClean="0">
                <a:solidFill>
                  <a:srgbClr val="000000"/>
                </a:solidFill>
              </a:rPr>
              <a:t>At the moment the project is illuminating 38 households of the village besides a school, a church, a temple and an auditorium. “The households have two bulbs each. </a:t>
            </a:r>
          </a:p>
          <a:p>
            <a:pPr eaLnBrk="1" hangingPunct="1">
              <a:lnSpc>
                <a:spcPct val="80000"/>
              </a:lnSpc>
            </a:pPr>
            <a:endParaRPr lang="en-US" sz="1800" dirty="0" smtClean="0"/>
          </a:p>
        </p:txBody>
      </p:sp>
      <p:graphicFrame>
        <p:nvGraphicFramePr>
          <p:cNvPr id="78923" name="Group 75"/>
          <p:cNvGraphicFramePr>
            <a:graphicFrameLocks noGrp="1"/>
          </p:cNvGraphicFramePr>
          <p:nvPr/>
        </p:nvGraphicFramePr>
        <p:xfrm>
          <a:off x="8283575" y="203200"/>
          <a:ext cx="1717675" cy="518048"/>
        </p:xfrm>
        <a:graphic>
          <a:graphicData uri="http://schemas.openxmlformats.org/drawingml/2006/table">
            <a:tbl>
              <a:tblPr/>
              <a:tblGrid>
                <a:gridCol w="1431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T="45664" marB="45664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/>
                          <a:cs typeface="Tahoma" pitchFamily="34" charset="0"/>
                        </a:rPr>
                        <a:t> </a:t>
                      </a:r>
                      <a:endParaRPr kumimoji="1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64" marB="45664"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9462" name="Picture 8" descr="spac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338" y="2936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8" descr="spac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725" y="785813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0" y="-26988"/>
            <a:ext cx="9144000" cy="6858001"/>
            <a:chOff x="0" y="0"/>
            <a:chExt cx="9144000" cy="6858000"/>
          </a:xfrm>
        </p:grpSpPr>
        <p:grpSp>
          <p:nvGrpSpPr>
            <p:cNvPr id="37" name="Group 36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39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41" name="Group 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51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52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42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49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50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43" name="Group 15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47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48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44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45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46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40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8" y="1169988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38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1732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8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8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1337" y="1224410"/>
            <a:ext cx="7772400" cy="1203325"/>
          </a:xfrm>
        </p:spPr>
        <p:txBody>
          <a:bodyPr/>
          <a:lstStyle/>
          <a:p>
            <a:r>
              <a:rPr lang="en-US" altLang="en-US" sz="3200" dirty="0" smtClean="0">
                <a:latin typeface="Times New Roman" panose="02020603050405020304" pitchFamily="18" charset="0"/>
              </a:rPr>
              <a:t>Traditional Vertical </a:t>
            </a:r>
            <a:r>
              <a:rPr lang="en-US" altLang="en-US" sz="3200" dirty="0">
                <a:latin typeface="Times New Roman" panose="02020603050405020304" pitchFamily="18" charset="0"/>
              </a:rPr>
              <a:t>Axis Water Wheels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42337" y="2540448"/>
            <a:ext cx="6858000" cy="1655762"/>
          </a:xfrm>
        </p:spPr>
        <p:txBody>
          <a:bodyPr/>
          <a:lstStyle/>
          <a:p>
            <a:r>
              <a:rPr lang="en-US" altLang="en-US" dirty="0"/>
              <a:t>A </a:t>
            </a:r>
          </a:p>
          <a:p>
            <a:r>
              <a:rPr lang="en-US" altLang="en-US" dirty="0"/>
              <a:t>Source of power in Rural Uttaranchal</a:t>
            </a:r>
          </a:p>
        </p:txBody>
      </p: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0" y="-26988"/>
            <a:ext cx="9144000" cy="6858001"/>
            <a:chOff x="0" y="0"/>
            <a:chExt cx="9144000" cy="6858000"/>
          </a:xfrm>
        </p:grpSpPr>
        <p:grpSp>
          <p:nvGrpSpPr>
            <p:cNvPr id="20" name="Group 19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2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24" name="Group 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34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35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25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32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33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26" name="Group 15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30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31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27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28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9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23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8" y="1169988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21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9413" y="249410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290960" y="3255480"/>
              <a:ext cx="6972120" cy="320004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83040" y="3248280"/>
                <a:ext cx="6993000" cy="3219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6210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build="p" autoUpdateAnimBg="0"/>
      <p:bldP spid="1027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258" name="Group 2"/>
          <p:cNvGrpSpPr>
            <a:grpSpLocks/>
          </p:cNvGrpSpPr>
          <p:nvPr/>
        </p:nvGrpSpPr>
        <p:grpSpPr bwMode="auto">
          <a:xfrm>
            <a:off x="0" y="1600200"/>
            <a:ext cx="8458200" cy="3981450"/>
            <a:chOff x="0" y="8460"/>
            <a:chExt cx="11880" cy="5502"/>
          </a:xfrm>
        </p:grpSpPr>
        <p:sp>
          <p:nvSpPr>
            <p:cNvPr id="224259" name="Line 3"/>
            <p:cNvSpPr>
              <a:spLocks noChangeShapeType="1"/>
            </p:cNvSpPr>
            <p:nvPr/>
          </p:nvSpPr>
          <p:spPr bwMode="auto">
            <a:xfrm flipV="1">
              <a:off x="5702" y="11827"/>
              <a:ext cx="0" cy="6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260" name="Rectangle 4"/>
            <p:cNvSpPr>
              <a:spLocks noChangeArrowheads="1"/>
            </p:cNvSpPr>
            <p:nvPr/>
          </p:nvSpPr>
          <p:spPr bwMode="auto">
            <a:xfrm>
              <a:off x="4113" y="12501"/>
              <a:ext cx="2761" cy="517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224261" name="Rectangle 5"/>
            <p:cNvSpPr>
              <a:spLocks noChangeArrowheads="1"/>
            </p:cNvSpPr>
            <p:nvPr/>
          </p:nvSpPr>
          <p:spPr bwMode="auto">
            <a:xfrm>
              <a:off x="2777" y="13769"/>
              <a:ext cx="5523" cy="193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A5002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224262" name="Oval 6"/>
            <p:cNvSpPr>
              <a:spLocks noChangeArrowheads="1"/>
            </p:cNvSpPr>
            <p:nvPr/>
          </p:nvSpPr>
          <p:spPr bwMode="auto">
            <a:xfrm>
              <a:off x="5400" y="13468"/>
              <a:ext cx="205" cy="19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224263" name="Freeform 7"/>
            <p:cNvSpPr>
              <a:spLocks/>
            </p:cNvSpPr>
            <p:nvPr/>
          </p:nvSpPr>
          <p:spPr bwMode="auto">
            <a:xfrm>
              <a:off x="5129" y="13577"/>
              <a:ext cx="716" cy="112"/>
            </a:xfrm>
            <a:custGeom>
              <a:avLst/>
              <a:gdLst>
                <a:gd name="T0" fmla="*/ 0 w 336"/>
                <a:gd name="T1" fmla="*/ 8 h 56"/>
                <a:gd name="T2" fmla="*/ 192 w 336"/>
                <a:gd name="T3" fmla="*/ 56 h 56"/>
                <a:gd name="T4" fmla="*/ 336 w 336"/>
                <a:gd name="T5" fmla="*/ 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6" h="56">
                  <a:moveTo>
                    <a:pt x="0" y="8"/>
                  </a:moveTo>
                  <a:cubicBezTo>
                    <a:pt x="68" y="32"/>
                    <a:pt x="136" y="56"/>
                    <a:pt x="192" y="56"/>
                  </a:cubicBezTo>
                  <a:cubicBezTo>
                    <a:pt x="248" y="56"/>
                    <a:pt x="312" y="0"/>
                    <a:pt x="336" y="8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E4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264" name="Line 8"/>
            <p:cNvSpPr>
              <a:spLocks noChangeShapeType="1"/>
            </p:cNvSpPr>
            <p:nvPr/>
          </p:nvSpPr>
          <p:spPr bwMode="auto">
            <a:xfrm>
              <a:off x="5129" y="13577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265" name="Line 9"/>
            <p:cNvSpPr>
              <a:spLocks noChangeShapeType="1"/>
            </p:cNvSpPr>
            <p:nvPr/>
          </p:nvSpPr>
          <p:spPr bwMode="auto">
            <a:xfrm>
              <a:off x="5845" y="13577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266" name="Line 10"/>
            <p:cNvSpPr>
              <a:spLocks noChangeShapeType="1"/>
            </p:cNvSpPr>
            <p:nvPr/>
          </p:nvSpPr>
          <p:spPr bwMode="auto">
            <a:xfrm>
              <a:off x="5314" y="13056"/>
              <a:ext cx="0" cy="3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267" name="Line 11"/>
            <p:cNvSpPr>
              <a:spLocks noChangeShapeType="1"/>
            </p:cNvSpPr>
            <p:nvPr/>
          </p:nvSpPr>
          <p:spPr bwMode="auto">
            <a:xfrm>
              <a:off x="5680" y="13056"/>
              <a:ext cx="0" cy="3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268" name="Line 12"/>
            <p:cNvSpPr>
              <a:spLocks noChangeShapeType="1"/>
            </p:cNvSpPr>
            <p:nvPr/>
          </p:nvSpPr>
          <p:spPr bwMode="auto">
            <a:xfrm>
              <a:off x="5314" y="13441"/>
              <a:ext cx="40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269" name="Line 13"/>
            <p:cNvSpPr>
              <a:spLocks noChangeShapeType="1"/>
            </p:cNvSpPr>
            <p:nvPr/>
          </p:nvSpPr>
          <p:spPr bwMode="auto">
            <a:xfrm flipV="1">
              <a:off x="5334" y="11827"/>
              <a:ext cx="0" cy="6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270" name="Line 14"/>
            <p:cNvSpPr>
              <a:spLocks noChangeShapeType="1"/>
            </p:cNvSpPr>
            <p:nvPr/>
          </p:nvSpPr>
          <p:spPr bwMode="auto">
            <a:xfrm flipV="1">
              <a:off x="5334" y="9037"/>
              <a:ext cx="0" cy="250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271" name="Line 15"/>
            <p:cNvSpPr>
              <a:spLocks noChangeShapeType="1"/>
            </p:cNvSpPr>
            <p:nvPr/>
          </p:nvSpPr>
          <p:spPr bwMode="auto">
            <a:xfrm flipV="1">
              <a:off x="5700" y="9037"/>
              <a:ext cx="0" cy="250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272" name="Rectangle 16"/>
            <p:cNvSpPr>
              <a:spLocks noChangeArrowheads="1"/>
            </p:cNvSpPr>
            <p:nvPr/>
          </p:nvSpPr>
          <p:spPr bwMode="auto">
            <a:xfrm>
              <a:off x="3390" y="10462"/>
              <a:ext cx="1944" cy="11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E4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224273" name="Rectangle 17"/>
            <p:cNvSpPr>
              <a:spLocks noChangeArrowheads="1"/>
            </p:cNvSpPr>
            <p:nvPr/>
          </p:nvSpPr>
          <p:spPr bwMode="auto">
            <a:xfrm>
              <a:off x="5702" y="10462"/>
              <a:ext cx="2067" cy="11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E4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224274" name="Line 18"/>
            <p:cNvSpPr>
              <a:spLocks noChangeShapeType="1"/>
            </p:cNvSpPr>
            <p:nvPr/>
          </p:nvSpPr>
          <p:spPr bwMode="auto">
            <a:xfrm>
              <a:off x="4925" y="10595"/>
              <a:ext cx="0" cy="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275" name="Line 19"/>
            <p:cNvSpPr>
              <a:spLocks noChangeShapeType="1"/>
            </p:cNvSpPr>
            <p:nvPr/>
          </p:nvSpPr>
          <p:spPr bwMode="auto">
            <a:xfrm>
              <a:off x="4925" y="10673"/>
              <a:ext cx="30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276" name="Line 20"/>
            <p:cNvSpPr>
              <a:spLocks noChangeShapeType="1"/>
            </p:cNvSpPr>
            <p:nvPr/>
          </p:nvSpPr>
          <p:spPr bwMode="auto">
            <a:xfrm>
              <a:off x="5231" y="10691"/>
              <a:ext cx="0" cy="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277" name="Line 21"/>
            <p:cNvSpPr>
              <a:spLocks noChangeShapeType="1"/>
            </p:cNvSpPr>
            <p:nvPr/>
          </p:nvSpPr>
          <p:spPr bwMode="auto">
            <a:xfrm>
              <a:off x="5231" y="10769"/>
              <a:ext cx="10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278" name="Line 22"/>
            <p:cNvSpPr>
              <a:spLocks noChangeShapeType="1"/>
            </p:cNvSpPr>
            <p:nvPr/>
          </p:nvSpPr>
          <p:spPr bwMode="auto">
            <a:xfrm>
              <a:off x="6152" y="10595"/>
              <a:ext cx="0" cy="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279" name="Line 23"/>
            <p:cNvSpPr>
              <a:spLocks noChangeShapeType="1"/>
            </p:cNvSpPr>
            <p:nvPr/>
          </p:nvSpPr>
          <p:spPr bwMode="auto">
            <a:xfrm>
              <a:off x="5824" y="10673"/>
              <a:ext cx="32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280" name="Line 24"/>
            <p:cNvSpPr>
              <a:spLocks noChangeShapeType="1"/>
            </p:cNvSpPr>
            <p:nvPr/>
          </p:nvSpPr>
          <p:spPr bwMode="auto">
            <a:xfrm>
              <a:off x="5722" y="10767"/>
              <a:ext cx="10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281" name="Line 25"/>
            <p:cNvSpPr>
              <a:spLocks noChangeShapeType="1"/>
            </p:cNvSpPr>
            <p:nvPr/>
          </p:nvSpPr>
          <p:spPr bwMode="auto">
            <a:xfrm>
              <a:off x="5824" y="10673"/>
              <a:ext cx="0" cy="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282" name="Oval 26"/>
            <p:cNvSpPr>
              <a:spLocks noChangeArrowheads="1"/>
            </p:cNvSpPr>
            <p:nvPr/>
          </p:nvSpPr>
          <p:spPr bwMode="auto">
            <a:xfrm>
              <a:off x="8402" y="10961"/>
              <a:ext cx="1535" cy="28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224283" name="Line 27"/>
            <p:cNvSpPr>
              <a:spLocks noChangeShapeType="1"/>
            </p:cNvSpPr>
            <p:nvPr/>
          </p:nvSpPr>
          <p:spPr bwMode="auto">
            <a:xfrm>
              <a:off x="9016" y="11250"/>
              <a:ext cx="0" cy="28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284" name="Line 28"/>
            <p:cNvSpPr>
              <a:spLocks noChangeShapeType="1"/>
            </p:cNvSpPr>
            <p:nvPr/>
          </p:nvSpPr>
          <p:spPr bwMode="auto">
            <a:xfrm>
              <a:off x="9242" y="11250"/>
              <a:ext cx="0" cy="28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285" name="Line 29"/>
            <p:cNvSpPr>
              <a:spLocks noChangeShapeType="1"/>
            </p:cNvSpPr>
            <p:nvPr/>
          </p:nvSpPr>
          <p:spPr bwMode="auto">
            <a:xfrm>
              <a:off x="9016" y="11923"/>
              <a:ext cx="0" cy="77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286" name="Line 30"/>
            <p:cNvSpPr>
              <a:spLocks noChangeShapeType="1"/>
            </p:cNvSpPr>
            <p:nvPr/>
          </p:nvSpPr>
          <p:spPr bwMode="auto">
            <a:xfrm>
              <a:off x="9242" y="11941"/>
              <a:ext cx="0" cy="77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287" name="Oval 31"/>
            <p:cNvSpPr>
              <a:spLocks noChangeArrowheads="1"/>
            </p:cNvSpPr>
            <p:nvPr/>
          </p:nvSpPr>
          <p:spPr bwMode="auto">
            <a:xfrm>
              <a:off x="8850" y="12693"/>
              <a:ext cx="511" cy="289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E4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224288" name="Line 32"/>
            <p:cNvSpPr>
              <a:spLocks noChangeShapeType="1"/>
            </p:cNvSpPr>
            <p:nvPr/>
          </p:nvSpPr>
          <p:spPr bwMode="auto">
            <a:xfrm>
              <a:off x="9016" y="12711"/>
              <a:ext cx="20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289" name="Oval 33"/>
            <p:cNvSpPr>
              <a:spLocks noChangeArrowheads="1"/>
            </p:cNvSpPr>
            <p:nvPr/>
          </p:nvSpPr>
          <p:spPr bwMode="auto">
            <a:xfrm>
              <a:off x="9076" y="12693"/>
              <a:ext cx="102" cy="19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224290" name="Line 34"/>
            <p:cNvSpPr>
              <a:spLocks noChangeShapeType="1"/>
            </p:cNvSpPr>
            <p:nvPr/>
          </p:nvSpPr>
          <p:spPr bwMode="auto">
            <a:xfrm>
              <a:off x="8607" y="12501"/>
              <a:ext cx="0" cy="86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291" name="Line 35"/>
            <p:cNvSpPr>
              <a:spLocks noChangeShapeType="1"/>
            </p:cNvSpPr>
            <p:nvPr/>
          </p:nvSpPr>
          <p:spPr bwMode="auto">
            <a:xfrm>
              <a:off x="8607" y="12501"/>
              <a:ext cx="40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292" name="Line 36"/>
            <p:cNvSpPr>
              <a:spLocks noChangeShapeType="1"/>
            </p:cNvSpPr>
            <p:nvPr/>
          </p:nvSpPr>
          <p:spPr bwMode="auto">
            <a:xfrm>
              <a:off x="9221" y="12501"/>
              <a:ext cx="51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293" name="Line 37"/>
            <p:cNvSpPr>
              <a:spLocks noChangeShapeType="1"/>
            </p:cNvSpPr>
            <p:nvPr/>
          </p:nvSpPr>
          <p:spPr bwMode="auto">
            <a:xfrm>
              <a:off x="8607" y="13367"/>
              <a:ext cx="112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294" name="Line 38"/>
            <p:cNvSpPr>
              <a:spLocks noChangeShapeType="1"/>
            </p:cNvSpPr>
            <p:nvPr/>
          </p:nvSpPr>
          <p:spPr bwMode="auto">
            <a:xfrm flipH="1" flipV="1">
              <a:off x="9732" y="12501"/>
              <a:ext cx="0" cy="86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295" name="Line 39"/>
            <p:cNvSpPr>
              <a:spLocks noChangeShapeType="1"/>
            </p:cNvSpPr>
            <p:nvPr/>
          </p:nvSpPr>
          <p:spPr bwMode="auto">
            <a:xfrm>
              <a:off x="8607" y="12886"/>
              <a:ext cx="30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296" name="Line 40"/>
            <p:cNvSpPr>
              <a:spLocks noChangeShapeType="1"/>
            </p:cNvSpPr>
            <p:nvPr/>
          </p:nvSpPr>
          <p:spPr bwMode="auto">
            <a:xfrm>
              <a:off x="9323" y="12886"/>
              <a:ext cx="81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297" name="Oval 41"/>
            <p:cNvSpPr>
              <a:spLocks noChangeArrowheads="1"/>
            </p:cNvSpPr>
            <p:nvPr/>
          </p:nvSpPr>
          <p:spPr bwMode="auto">
            <a:xfrm>
              <a:off x="10141" y="12827"/>
              <a:ext cx="102" cy="97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224298" name="Line 42"/>
            <p:cNvSpPr>
              <a:spLocks noChangeShapeType="1"/>
            </p:cNvSpPr>
            <p:nvPr/>
          </p:nvSpPr>
          <p:spPr bwMode="auto">
            <a:xfrm flipV="1">
              <a:off x="10243" y="11346"/>
              <a:ext cx="307" cy="1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299" name="Line 43"/>
            <p:cNvSpPr>
              <a:spLocks noChangeShapeType="1"/>
            </p:cNvSpPr>
            <p:nvPr/>
          </p:nvSpPr>
          <p:spPr bwMode="auto">
            <a:xfrm>
              <a:off x="10243" y="11364"/>
              <a:ext cx="51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300" name="Line 44"/>
            <p:cNvSpPr>
              <a:spLocks noChangeShapeType="1"/>
            </p:cNvSpPr>
            <p:nvPr/>
          </p:nvSpPr>
          <p:spPr bwMode="auto">
            <a:xfrm>
              <a:off x="10431" y="11557"/>
              <a:ext cx="20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301" name="Line 45"/>
            <p:cNvSpPr>
              <a:spLocks noChangeShapeType="1"/>
            </p:cNvSpPr>
            <p:nvPr/>
          </p:nvSpPr>
          <p:spPr bwMode="auto">
            <a:xfrm>
              <a:off x="10346" y="11460"/>
              <a:ext cx="30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302" name="Oval 46"/>
            <p:cNvSpPr>
              <a:spLocks noChangeArrowheads="1"/>
            </p:cNvSpPr>
            <p:nvPr/>
          </p:nvSpPr>
          <p:spPr bwMode="auto">
            <a:xfrm>
              <a:off x="7993" y="13810"/>
              <a:ext cx="102" cy="96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224303" name="Oval 47"/>
            <p:cNvSpPr>
              <a:spLocks noChangeArrowheads="1"/>
            </p:cNvSpPr>
            <p:nvPr/>
          </p:nvSpPr>
          <p:spPr bwMode="auto">
            <a:xfrm>
              <a:off x="2879" y="13826"/>
              <a:ext cx="102" cy="96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224304" name="Text Box 48"/>
            <p:cNvSpPr txBox="1">
              <a:spLocks noChangeArrowheads="1"/>
            </p:cNvSpPr>
            <p:nvPr/>
          </p:nvSpPr>
          <p:spPr bwMode="auto">
            <a:xfrm>
              <a:off x="1980" y="12349"/>
              <a:ext cx="1534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E4A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kumimoji="0" lang="en-US" altLang="en-US" sz="1000">
                  <a:solidFill>
                    <a:srgbClr val="000000"/>
                  </a:solidFill>
                </a:rPr>
                <a:t>Penstock</a:t>
              </a:r>
            </a:p>
          </p:txBody>
        </p:sp>
        <p:sp>
          <p:nvSpPr>
            <p:cNvPr id="224305" name="Text Box 49"/>
            <p:cNvSpPr txBox="1">
              <a:spLocks noChangeArrowheads="1"/>
            </p:cNvSpPr>
            <p:nvPr/>
          </p:nvSpPr>
          <p:spPr bwMode="auto">
            <a:xfrm>
              <a:off x="2161" y="12972"/>
              <a:ext cx="1739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E4A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kumimoji="0" lang="en-US" altLang="en-US" sz="1000">
                  <a:solidFill>
                    <a:srgbClr val="000000"/>
                  </a:solidFill>
                </a:rPr>
                <a:t>Water Wheel</a:t>
              </a:r>
            </a:p>
          </p:txBody>
        </p:sp>
        <p:sp>
          <p:nvSpPr>
            <p:cNvPr id="224306" name="Text Box 50"/>
            <p:cNvSpPr txBox="1">
              <a:spLocks noChangeArrowheads="1"/>
            </p:cNvSpPr>
            <p:nvPr/>
          </p:nvSpPr>
          <p:spPr bwMode="auto">
            <a:xfrm>
              <a:off x="3594" y="9212"/>
              <a:ext cx="1637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E4A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kumimoji="0" lang="en-US" altLang="en-US" sz="1000">
                  <a:solidFill>
                    <a:srgbClr val="000000"/>
                  </a:solidFill>
                </a:rPr>
                <a:t>Main Shaft</a:t>
              </a:r>
            </a:p>
          </p:txBody>
        </p:sp>
        <p:sp>
          <p:nvSpPr>
            <p:cNvPr id="224307" name="Text Box 51"/>
            <p:cNvSpPr txBox="1">
              <a:spLocks noChangeArrowheads="1"/>
            </p:cNvSpPr>
            <p:nvPr/>
          </p:nvSpPr>
          <p:spPr bwMode="auto">
            <a:xfrm>
              <a:off x="6357" y="10750"/>
              <a:ext cx="1637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E4A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kumimoji="0" lang="en-US" altLang="en-US" sz="1000">
                  <a:solidFill>
                    <a:srgbClr val="000000"/>
                  </a:solidFill>
                </a:rPr>
                <a:t>Bush Bearing</a:t>
              </a:r>
            </a:p>
          </p:txBody>
        </p:sp>
        <p:sp>
          <p:nvSpPr>
            <p:cNvPr id="224308" name="Text Box 52"/>
            <p:cNvSpPr txBox="1">
              <a:spLocks noChangeArrowheads="1"/>
            </p:cNvSpPr>
            <p:nvPr/>
          </p:nvSpPr>
          <p:spPr bwMode="auto">
            <a:xfrm>
              <a:off x="5947" y="13654"/>
              <a:ext cx="2147" cy="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E4A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kumimoji="0" lang="en-US" altLang="en-US" sz="800">
                  <a:solidFill>
                    <a:srgbClr val="000000"/>
                  </a:solidFill>
                </a:rPr>
                <a:t>Wooden Base</a:t>
              </a:r>
            </a:p>
          </p:txBody>
        </p:sp>
        <p:sp>
          <p:nvSpPr>
            <p:cNvPr id="224309" name="Text Box 53"/>
            <p:cNvSpPr txBox="1">
              <a:spLocks noChangeArrowheads="1"/>
            </p:cNvSpPr>
            <p:nvPr/>
          </p:nvSpPr>
          <p:spPr bwMode="auto">
            <a:xfrm>
              <a:off x="10654" y="12114"/>
              <a:ext cx="1226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E4A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 eaLnBrk="0" hangingPunct="0"/>
              <a:r>
                <a:rPr kumimoji="0" lang="en-IN" altLang="en-US" sz="1200" noProof="1"/>
                <a:t>Grinder adjusting lever</a:t>
              </a:r>
            </a:p>
          </p:txBody>
        </p:sp>
        <p:sp>
          <p:nvSpPr>
            <p:cNvPr id="224310" name="Text Box 54"/>
            <p:cNvSpPr txBox="1">
              <a:spLocks noChangeArrowheads="1"/>
            </p:cNvSpPr>
            <p:nvPr/>
          </p:nvSpPr>
          <p:spPr bwMode="auto">
            <a:xfrm>
              <a:off x="8812" y="10594"/>
              <a:ext cx="1942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E4A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kumimoji="0" lang="en-US" altLang="en-US" sz="1000">
                  <a:solidFill>
                    <a:srgbClr val="000000"/>
                  </a:solidFill>
                </a:rPr>
                <a:t>Grinding Wheel</a:t>
              </a:r>
            </a:p>
          </p:txBody>
        </p:sp>
        <p:sp>
          <p:nvSpPr>
            <p:cNvPr id="224311" name="Text Box 55"/>
            <p:cNvSpPr txBox="1">
              <a:spLocks noChangeArrowheads="1"/>
            </p:cNvSpPr>
            <p:nvPr/>
          </p:nvSpPr>
          <p:spPr bwMode="auto">
            <a:xfrm>
              <a:off x="7483" y="12020"/>
              <a:ext cx="1840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E4A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kumimoji="0" lang="en-US" altLang="en-US" sz="1000">
                  <a:solidFill>
                    <a:srgbClr val="000000"/>
                  </a:solidFill>
                </a:rPr>
                <a:t>10” Pulley</a:t>
              </a:r>
            </a:p>
          </p:txBody>
        </p:sp>
        <p:sp>
          <p:nvSpPr>
            <p:cNvPr id="224312" name="Text Box 56"/>
            <p:cNvSpPr txBox="1">
              <a:spLocks noChangeArrowheads="1"/>
            </p:cNvSpPr>
            <p:nvPr/>
          </p:nvSpPr>
          <p:spPr bwMode="auto">
            <a:xfrm>
              <a:off x="5947" y="10096"/>
              <a:ext cx="1739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E4A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endParaRPr kumimoji="0" lang="en-US" altLang="en-US" sz="1000">
                <a:solidFill>
                  <a:srgbClr val="000000"/>
                </a:solidFill>
              </a:endParaRPr>
            </a:p>
          </p:txBody>
        </p:sp>
        <p:sp>
          <p:nvSpPr>
            <p:cNvPr id="224313" name="Line 57"/>
            <p:cNvSpPr>
              <a:spLocks noChangeShapeType="1"/>
            </p:cNvSpPr>
            <p:nvPr/>
          </p:nvSpPr>
          <p:spPr bwMode="auto">
            <a:xfrm>
              <a:off x="5947" y="10943"/>
              <a:ext cx="30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IN"/>
            </a:p>
          </p:txBody>
        </p:sp>
        <p:sp>
          <p:nvSpPr>
            <p:cNvPr id="224314" name="Line 58"/>
            <p:cNvSpPr>
              <a:spLocks noChangeShapeType="1"/>
            </p:cNvSpPr>
            <p:nvPr/>
          </p:nvSpPr>
          <p:spPr bwMode="auto">
            <a:xfrm flipV="1">
              <a:off x="4925" y="9404"/>
              <a:ext cx="61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IN"/>
            </a:p>
          </p:txBody>
        </p:sp>
        <p:sp>
          <p:nvSpPr>
            <p:cNvPr id="224315" name="Line 59"/>
            <p:cNvSpPr>
              <a:spLocks noChangeShapeType="1"/>
            </p:cNvSpPr>
            <p:nvPr/>
          </p:nvSpPr>
          <p:spPr bwMode="auto">
            <a:xfrm flipH="1" flipV="1">
              <a:off x="10448" y="12020"/>
              <a:ext cx="511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IN"/>
            </a:p>
          </p:txBody>
        </p:sp>
        <p:sp>
          <p:nvSpPr>
            <p:cNvPr id="224316" name="Line 60"/>
            <p:cNvSpPr>
              <a:spLocks noChangeShapeType="1"/>
            </p:cNvSpPr>
            <p:nvPr/>
          </p:nvSpPr>
          <p:spPr bwMode="auto">
            <a:xfrm flipH="1">
              <a:off x="9732" y="10961"/>
              <a:ext cx="307" cy="19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IN"/>
            </a:p>
          </p:txBody>
        </p:sp>
        <p:sp>
          <p:nvSpPr>
            <p:cNvPr id="224317" name="Line 61"/>
            <p:cNvSpPr>
              <a:spLocks noChangeShapeType="1"/>
            </p:cNvSpPr>
            <p:nvPr/>
          </p:nvSpPr>
          <p:spPr bwMode="auto">
            <a:xfrm flipV="1">
              <a:off x="5947" y="10655"/>
              <a:ext cx="0" cy="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IN"/>
            </a:p>
          </p:txBody>
        </p:sp>
        <p:sp>
          <p:nvSpPr>
            <p:cNvPr id="224318" name="Rectangle 62"/>
            <p:cNvSpPr>
              <a:spLocks noChangeArrowheads="1"/>
            </p:cNvSpPr>
            <p:nvPr/>
          </p:nvSpPr>
          <p:spPr bwMode="auto">
            <a:xfrm>
              <a:off x="4925" y="11487"/>
              <a:ext cx="1022" cy="53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224319" name="Rectangle 63"/>
            <p:cNvSpPr>
              <a:spLocks noChangeArrowheads="1"/>
            </p:cNvSpPr>
            <p:nvPr/>
          </p:nvSpPr>
          <p:spPr bwMode="auto">
            <a:xfrm>
              <a:off x="8788" y="11521"/>
              <a:ext cx="716" cy="48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224320" name="Line 64"/>
            <p:cNvSpPr>
              <a:spLocks noChangeShapeType="1"/>
            </p:cNvSpPr>
            <p:nvPr/>
          </p:nvSpPr>
          <p:spPr bwMode="auto">
            <a:xfrm flipV="1">
              <a:off x="8640" y="11808"/>
              <a:ext cx="409" cy="28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IN"/>
            </a:p>
          </p:txBody>
        </p:sp>
        <p:sp>
          <p:nvSpPr>
            <p:cNvPr id="224321" name="Text Box 65"/>
            <p:cNvSpPr txBox="1">
              <a:spLocks noChangeArrowheads="1"/>
            </p:cNvSpPr>
            <p:nvPr/>
          </p:nvSpPr>
          <p:spPr bwMode="auto">
            <a:xfrm>
              <a:off x="4861" y="11533"/>
              <a:ext cx="1634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E4A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kumimoji="0" lang="en-US" altLang="en-US" sz="1000">
                  <a:solidFill>
                    <a:srgbClr val="000000"/>
                  </a:solidFill>
                </a:rPr>
                <a:t>12” Pulley</a:t>
              </a:r>
            </a:p>
          </p:txBody>
        </p:sp>
        <p:sp>
          <p:nvSpPr>
            <p:cNvPr id="224322" name="Line 66"/>
            <p:cNvSpPr>
              <a:spLocks noChangeShapeType="1"/>
            </p:cNvSpPr>
            <p:nvPr/>
          </p:nvSpPr>
          <p:spPr bwMode="auto">
            <a:xfrm>
              <a:off x="1632" y="11923"/>
              <a:ext cx="98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323" name="Line 67"/>
            <p:cNvSpPr>
              <a:spLocks noChangeShapeType="1"/>
            </p:cNvSpPr>
            <p:nvPr/>
          </p:nvSpPr>
          <p:spPr bwMode="auto">
            <a:xfrm>
              <a:off x="1651" y="9711"/>
              <a:ext cx="110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324" name="Line 68"/>
            <p:cNvSpPr>
              <a:spLocks noChangeShapeType="1"/>
            </p:cNvSpPr>
            <p:nvPr/>
          </p:nvSpPr>
          <p:spPr bwMode="auto">
            <a:xfrm>
              <a:off x="2615" y="11935"/>
              <a:ext cx="1472" cy="46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325" name="Line 69"/>
            <p:cNvSpPr>
              <a:spLocks noChangeShapeType="1"/>
            </p:cNvSpPr>
            <p:nvPr/>
          </p:nvSpPr>
          <p:spPr bwMode="auto">
            <a:xfrm>
              <a:off x="2777" y="11442"/>
              <a:ext cx="1432" cy="8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326" name="Line 70"/>
            <p:cNvSpPr>
              <a:spLocks noChangeShapeType="1"/>
            </p:cNvSpPr>
            <p:nvPr/>
          </p:nvSpPr>
          <p:spPr bwMode="auto">
            <a:xfrm flipH="1">
              <a:off x="4087" y="12288"/>
              <a:ext cx="122" cy="1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327" name="Line 71"/>
            <p:cNvSpPr>
              <a:spLocks noChangeShapeType="1"/>
            </p:cNvSpPr>
            <p:nvPr/>
          </p:nvSpPr>
          <p:spPr bwMode="auto">
            <a:xfrm flipH="1">
              <a:off x="15" y="9903"/>
              <a:ext cx="163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IN"/>
            </a:p>
          </p:txBody>
        </p:sp>
        <p:sp>
          <p:nvSpPr>
            <p:cNvPr id="224328" name="Line 72"/>
            <p:cNvSpPr>
              <a:spLocks noChangeShapeType="1"/>
            </p:cNvSpPr>
            <p:nvPr/>
          </p:nvSpPr>
          <p:spPr bwMode="auto">
            <a:xfrm flipH="1">
              <a:off x="0" y="10384"/>
              <a:ext cx="163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IN"/>
            </a:p>
          </p:txBody>
        </p:sp>
        <p:sp>
          <p:nvSpPr>
            <p:cNvPr id="224329" name="Line 73"/>
            <p:cNvSpPr>
              <a:spLocks noChangeShapeType="1"/>
            </p:cNvSpPr>
            <p:nvPr/>
          </p:nvSpPr>
          <p:spPr bwMode="auto">
            <a:xfrm flipH="1" flipV="1">
              <a:off x="5155" y="8749"/>
              <a:ext cx="204" cy="3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330" name="Line 74"/>
            <p:cNvSpPr>
              <a:spLocks noChangeShapeType="1"/>
            </p:cNvSpPr>
            <p:nvPr/>
          </p:nvSpPr>
          <p:spPr bwMode="auto">
            <a:xfrm flipV="1">
              <a:off x="5641" y="8749"/>
              <a:ext cx="204" cy="3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331" name="Line 75"/>
            <p:cNvSpPr>
              <a:spLocks noChangeShapeType="1"/>
            </p:cNvSpPr>
            <p:nvPr/>
          </p:nvSpPr>
          <p:spPr bwMode="auto">
            <a:xfrm>
              <a:off x="5129" y="8749"/>
              <a:ext cx="71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332" name="Line 76"/>
            <p:cNvSpPr>
              <a:spLocks noChangeShapeType="1"/>
            </p:cNvSpPr>
            <p:nvPr/>
          </p:nvSpPr>
          <p:spPr bwMode="auto">
            <a:xfrm>
              <a:off x="5334" y="8749"/>
              <a:ext cx="204" cy="3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333" name="Line 77"/>
            <p:cNvSpPr>
              <a:spLocks noChangeShapeType="1"/>
            </p:cNvSpPr>
            <p:nvPr/>
          </p:nvSpPr>
          <p:spPr bwMode="auto">
            <a:xfrm flipV="1">
              <a:off x="5538" y="8749"/>
              <a:ext cx="103" cy="3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334" name="Rectangle 78"/>
            <p:cNvSpPr>
              <a:spLocks noChangeArrowheads="1"/>
            </p:cNvSpPr>
            <p:nvPr/>
          </p:nvSpPr>
          <p:spPr bwMode="auto">
            <a:xfrm>
              <a:off x="5491" y="8556"/>
              <a:ext cx="1023" cy="19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E4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224335" name="Rectangle 79"/>
            <p:cNvSpPr>
              <a:spLocks noChangeArrowheads="1"/>
            </p:cNvSpPr>
            <p:nvPr/>
          </p:nvSpPr>
          <p:spPr bwMode="auto">
            <a:xfrm>
              <a:off x="6494" y="8460"/>
              <a:ext cx="921" cy="48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E4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224336" name="Rectangle 80"/>
            <p:cNvSpPr>
              <a:spLocks noChangeArrowheads="1"/>
            </p:cNvSpPr>
            <p:nvPr/>
          </p:nvSpPr>
          <p:spPr bwMode="auto">
            <a:xfrm>
              <a:off x="8500" y="8460"/>
              <a:ext cx="1125" cy="48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E4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224337" name="Rectangle 81"/>
            <p:cNvSpPr>
              <a:spLocks noChangeArrowheads="1"/>
            </p:cNvSpPr>
            <p:nvPr/>
          </p:nvSpPr>
          <p:spPr bwMode="auto">
            <a:xfrm>
              <a:off x="6617" y="8941"/>
              <a:ext cx="204" cy="19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E4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224338" name="Rectangle 82"/>
            <p:cNvSpPr>
              <a:spLocks noChangeArrowheads="1"/>
            </p:cNvSpPr>
            <p:nvPr/>
          </p:nvSpPr>
          <p:spPr bwMode="auto">
            <a:xfrm>
              <a:off x="9198" y="8941"/>
              <a:ext cx="205" cy="19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E4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224339" name="Rectangle 83"/>
            <p:cNvSpPr>
              <a:spLocks noChangeArrowheads="1"/>
            </p:cNvSpPr>
            <p:nvPr/>
          </p:nvSpPr>
          <p:spPr bwMode="auto">
            <a:xfrm>
              <a:off x="8687" y="8941"/>
              <a:ext cx="204" cy="19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E4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224340" name="Rectangle 84"/>
            <p:cNvSpPr>
              <a:spLocks noChangeArrowheads="1"/>
            </p:cNvSpPr>
            <p:nvPr/>
          </p:nvSpPr>
          <p:spPr bwMode="auto">
            <a:xfrm>
              <a:off x="7128" y="8941"/>
              <a:ext cx="205" cy="19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E4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224341" name="Line 85"/>
            <p:cNvSpPr>
              <a:spLocks noChangeShapeType="1"/>
            </p:cNvSpPr>
            <p:nvPr/>
          </p:nvSpPr>
          <p:spPr bwMode="auto">
            <a:xfrm>
              <a:off x="5743" y="8941"/>
              <a:ext cx="307" cy="3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342" name="Line 86"/>
            <p:cNvSpPr>
              <a:spLocks noChangeShapeType="1"/>
            </p:cNvSpPr>
            <p:nvPr/>
          </p:nvSpPr>
          <p:spPr bwMode="auto">
            <a:xfrm>
              <a:off x="9630" y="8941"/>
              <a:ext cx="511" cy="3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343" name="Line 87"/>
            <p:cNvSpPr>
              <a:spLocks noChangeShapeType="1"/>
            </p:cNvSpPr>
            <p:nvPr/>
          </p:nvSpPr>
          <p:spPr bwMode="auto">
            <a:xfrm>
              <a:off x="6050" y="9326"/>
              <a:ext cx="409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344" name="Rectangle 88"/>
            <p:cNvSpPr>
              <a:spLocks noChangeArrowheads="1"/>
            </p:cNvSpPr>
            <p:nvPr/>
          </p:nvSpPr>
          <p:spPr bwMode="auto">
            <a:xfrm>
              <a:off x="6459" y="9326"/>
              <a:ext cx="204" cy="38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E4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224345" name="Rectangle 89"/>
            <p:cNvSpPr>
              <a:spLocks noChangeArrowheads="1"/>
            </p:cNvSpPr>
            <p:nvPr/>
          </p:nvSpPr>
          <p:spPr bwMode="auto">
            <a:xfrm>
              <a:off x="9323" y="9326"/>
              <a:ext cx="204" cy="38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E4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224346" name="Text Box 90"/>
            <p:cNvSpPr txBox="1">
              <a:spLocks noChangeArrowheads="1"/>
            </p:cNvSpPr>
            <p:nvPr/>
          </p:nvSpPr>
          <p:spPr bwMode="auto">
            <a:xfrm>
              <a:off x="6460" y="8554"/>
              <a:ext cx="949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E4A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en-US" sz="1000">
                  <a:solidFill>
                    <a:srgbClr val="000000"/>
                  </a:solidFill>
                </a:rPr>
                <a:t>Gear Box</a:t>
              </a:r>
            </a:p>
          </p:txBody>
        </p:sp>
        <p:sp>
          <p:nvSpPr>
            <p:cNvPr id="224347" name="Line 91"/>
            <p:cNvSpPr>
              <a:spLocks noChangeShapeType="1"/>
            </p:cNvSpPr>
            <p:nvPr/>
          </p:nvSpPr>
          <p:spPr bwMode="auto">
            <a:xfrm>
              <a:off x="5334" y="9133"/>
              <a:ext cx="30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IN"/>
            </a:p>
          </p:txBody>
        </p:sp>
        <p:sp>
          <p:nvSpPr>
            <p:cNvPr id="224348" name="Line 92"/>
            <p:cNvSpPr>
              <a:spLocks noChangeShapeType="1"/>
            </p:cNvSpPr>
            <p:nvPr/>
          </p:nvSpPr>
          <p:spPr bwMode="auto">
            <a:xfrm flipV="1">
              <a:off x="1651" y="9711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IN"/>
            </a:p>
          </p:txBody>
        </p:sp>
        <p:sp>
          <p:nvSpPr>
            <p:cNvPr id="224349" name="Line 93"/>
            <p:cNvSpPr>
              <a:spLocks noChangeShapeType="1"/>
            </p:cNvSpPr>
            <p:nvPr/>
          </p:nvSpPr>
          <p:spPr bwMode="auto">
            <a:xfrm flipV="1">
              <a:off x="1651" y="10384"/>
              <a:ext cx="0" cy="153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IN"/>
            </a:p>
          </p:txBody>
        </p:sp>
        <p:sp>
          <p:nvSpPr>
            <p:cNvPr id="224350" name="Line 94"/>
            <p:cNvSpPr>
              <a:spLocks noChangeShapeType="1"/>
            </p:cNvSpPr>
            <p:nvPr/>
          </p:nvSpPr>
          <p:spPr bwMode="auto">
            <a:xfrm flipV="1">
              <a:off x="2777" y="9711"/>
              <a:ext cx="0" cy="17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IN"/>
            </a:p>
          </p:txBody>
        </p:sp>
        <p:sp>
          <p:nvSpPr>
            <p:cNvPr id="224351" name="Text Box 95"/>
            <p:cNvSpPr txBox="1">
              <a:spLocks noChangeArrowheads="1"/>
            </p:cNvSpPr>
            <p:nvPr/>
          </p:nvSpPr>
          <p:spPr bwMode="auto">
            <a:xfrm>
              <a:off x="8640" y="8508"/>
              <a:ext cx="977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E4A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1C1C1C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en-US" sz="1000">
                  <a:solidFill>
                    <a:srgbClr val="000000"/>
                  </a:solidFill>
                </a:rPr>
                <a:t>Generator</a:t>
              </a:r>
            </a:p>
          </p:txBody>
        </p:sp>
        <p:sp>
          <p:nvSpPr>
            <p:cNvPr id="224352" name="Rectangle 96"/>
            <p:cNvSpPr>
              <a:spLocks noChangeArrowheads="1"/>
            </p:cNvSpPr>
            <p:nvPr/>
          </p:nvSpPr>
          <p:spPr bwMode="auto">
            <a:xfrm>
              <a:off x="7420" y="8568"/>
              <a:ext cx="1080" cy="1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224353" name="Text Box 97"/>
            <p:cNvSpPr txBox="1">
              <a:spLocks noChangeArrowheads="1"/>
            </p:cNvSpPr>
            <p:nvPr/>
          </p:nvSpPr>
          <p:spPr bwMode="auto">
            <a:xfrm>
              <a:off x="360" y="9968"/>
              <a:ext cx="1260" cy="3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kumimoji="0" lang="en-US" altLang="en-US" sz="1000"/>
                <a:t>Canal</a:t>
              </a:r>
            </a:p>
          </p:txBody>
        </p:sp>
        <p:sp>
          <p:nvSpPr>
            <p:cNvPr id="224354" name="Line 98"/>
            <p:cNvSpPr>
              <a:spLocks noChangeShapeType="1"/>
            </p:cNvSpPr>
            <p:nvPr/>
          </p:nvSpPr>
          <p:spPr bwMode="auto">
            <a:xfrm flipV="1">
              <a:off x="2700" y="12168"/>
              <a:ext cx="54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355" name="Text Box 99"/>
            <p:cNvSpPr txBox="1">
              <a:spLocks noChangeArrowheads="1"/>
            </p:cNvSpPr>
            <p:nvPr/>
          </p:nvSpPr>
          <p:spPr bwMode="auto">
            <a:xfrm>
              <a:off x="1800" y="10548"/>
              <a:ext cx="900" cy="5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kumimoji="0" lang="en-US" altLang="en-US" sz="1000"/>
                <a:t>Forbay</a:t>
              </a:r>
            </a:p>
          </p:txBody>
        </p:sp>
        <p:sp>
          <p:nvSpPr>
            <p:cNvPr id="224356" name="Line 100"/>
            <p:cNvSpPr>
              <a:spLocks noChangeShapeType="1"/>
            </p:cNvSpPr>
            <p:nvPr/>
          </p:nvSpPr>
          <p:spPr bwMode="auto">
            <a:xfrm>
              <a:off x="4920" y="11592"/>
              <a:ext cx="446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357" name="Line 101"/>
            <p:cNvSpPr>
              <a:spLocks noChangeShapeType="1"/>
            </p:cNvSpPr>
            <p:nvPr/>
          </p:nvSpPr>
          <p:spPr bwMode="auto">
            <a:xfrm>
              <a:off x="8440" y="11592"/>
              <a:ext cx="108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358" name="Line 102"/>
            <p:cNvSpPr>
              <a:spLocks noChangeShapeType="1"/>
            </p:cNvSpPr>
            <p:nvPr/>
          </p:nvSpPr>
          <p:spPr bwMode="auto">
            <a:xfrm>
              <a:off x="4920" y="11932"/>
              <a:ext cx="446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359" name="Line 103"/>
            <p:cNvSpPr>
              <a:spLocks noChangeShapeType="1"/>
            </p:cNvSpPr>
            <p:nvPr/>
          </p:nvSpPr>
          <p:spPr bwMode="auto">
            <a:xfrm>
              <a:off x="8400" y="11932"/>
              <a:ext cx="108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360" name="Line 104"/>
            <p:cNvSpPr>
              <a:spLocks noChangeShapeType="1"/>
            </p:cNvSpPr>
            <p:nvPr/>
          </p:nvSpPr>
          <p:spPr bwMode="auto">
            <a:xfrm>
              <a:off x="4360" y="12512"/>
              <a:ext cx="0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361" name="Line 105"/>
            <p:cNvSpPr>
              <a:spLocks noChangeShapeType="1"/>
            </p:cNvSpPr>
            <p:nvPr/>
          </p:nvSpPr>
          <p:spPr bwMode="auto">
            <a:xfrm>
              <a:off x="4620" y="12512"/>
              <a:ext cx="0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362" name="Line 106"/>
            <p:cNvSpPr>
              <a:spLocks noChangeShapeType="1"/>
            </p:cNvSpPr>
            <p:nvPr/>
          </p:nvSpPr>
          <p:spPr bwMode="auto">
            <a:xfrm>
              <a:off x="4860" y="12512"/>
              <a:ext cx="0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363" name="Line 107"/>
            <p:cNvSpPr>
              <a:spLocks noChangeShapeType="1"/>
            </p:cNvSpPr>
            <p:nvPr/>
          </p:nvSpPr>
          <p:spPr bwMode="auto">
            <a:xfrm>
              <a:off x="6120" y="12512"/>
              <a:ext cx="0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364" name="Line 108"/>
            <p:cNvSpPr>
              <a:spLocks noChangeShapeType="1"/>
            </p:cNvSpPr>
            <p:nvPr/>
          </p:nvSpPr>
          <p:spPr bwMode="auto">
            <a:xfrm>
              <a:off x="6360" y="12512"/>
              <a:ext cx="0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365" name="Line 109"/>
            <p:cNvSpPr>
              <a:spLocks noChangeShapeType="1"/>
            </p:cNvSpPr>
            <p:nvPr/>
          </p:nvSpPr>
          <p:spPr bwMode="auto">
            <a:xfrm>
              <a:off x="6600" y="12512"/>
              <a:ext cx="0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366" name="Line 110"/>
            <p:cNvSpPr>
              <a:spLocks noChangeShapeType="1"/>
            </p:cNvSpPr>
            <p:nvPr/>
          </p:nvSpPr>
          <p:spPr bwMode="auto">
            <a:xfrm flipV="1">
              <a:off x="3240" y="12792"/>
              <a:ext cx="90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367" name="Line 111"/>
            <p:cNvSpPr>
              <a:spLocks noChangeShapeType="1"/>
            </p:cNvSpPr>
            <p:nvPr/>
          </p:nvSpPr>
          <p:spPr bwMode="auto">
            <a:xfrm>
              <a:off x="5840" y="12512"/>
              <a:ext cx="0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24368" name="Line 112"/>
            <p:cNvSpPr>
              <a:spLocks noChangeShapeType="1"/>
            </p:cNvSpPr>
            <p:nvPr/>
          </p:nvSpPr>
          <p:spPr bwMode="auto">
            <a:xfrm>
              <a:off x="5140" y="12512"/>
              <a:ext cx="0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224369" name="Text Box 113"/>
          <p:cNvSpPr txBox="1">
            <a:spLocks noChangeArrowheads="1"/>
          </p:cNvSpPr>
          <p:nvPr/>
        </p:nvSpPr>
        <p:spPr bwMode="auto">
          <a:xfrm>
            <a:off x="2133600" y="5149850"/>
            <a:ext cx="4267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en-US" altLang="en-US" sz="1600" b="1"/>
              <a:t>New Design</a:t>
            </a:r>
          </a:p>
        </p:txBody>
      </p:sp>
      <p:sp>
        <p:nvSpPr>
          <p:cNvPr id="224383" name="Rectangle 127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772400" cy="609600"/>
          </a:xfrm>
        </p:spPr>
        <p:txBody>
          <a:bodyPr/>
          <a:lstStyle/>
          <a:p>
            <a:r>
              <a:rPr lang="en-US" altLang="en-US" sz="2800"/>
              <a:t>Suggested layouts for Uttaranchal Units</a:t>
            </a:r>
          </a:p>
        </p:txBody>
      </p:sp>
      <p:grpSp>
        <p:nvGrpSpPr>
          <p:cNvPr id="129" name="Group 128"/>
          <p:cNvGrpSpPr>
            <a:grpSpLocks/>
          </p:cNvGrpSpPr>
          <p:nvPr/>
        </p:nvGrpSpPr>
        <p:grpSpPr bwMode="auto">
          <a:xfrm>
            <a:off x="0" y="-26988"/>
            <a:ext cx="9144000" cy="6858001"/>
            <a:chOff x="0" y="0"/>
            <a:chExt cx="9144000" cy="6858000"/>
          </a:xfrm>
        </p:grpSpPr>
        <p:grpSp>
          <p:nvGrpSpPr>
            <p:cNvPr id="131" name="Group 130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33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135" name="Group 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145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46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36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143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44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37" name="Group 15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141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42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38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139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40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134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8" y="1169988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132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1254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4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ChangeArrowheads="1"/>
          </p:cNvSpPr>
          <p:nvPr/>
        </p:nvSpPr>
        <p:spPr bwMode="auto">
          <a:xfrm>
            <a:off x="1428750" y="10620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IN"/>
          </a:p>
        </p:txBody>
      </p:sp>
      <p:graphicFrame>
        <p:nvGraphicFramePr>
          <p:cNvPr id="2252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958774"/>
              </p:ext>
            </p:extLst>
          </p:nvPr>
        </p:nvGraphicFramePr>
        <p:xfrm>
          <a:off x="930275" y="1006475"/>
          <a:ext cx="7162800" cy="539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8" r:id="rId3" imgW="4572000" imgH="3429000" progId="PowerPoint.Slide.8">
                  <p:embed/>
                </p:oleObj>
              </mc:Choice>
              <mc:Fallback>
                <p:oleObj r:id="rId3" imgW="4572000" imgH="3429000" progId="PowerPoint.Slide.8">
                  <p:embed/>
                  <p:pic>
                    <p:nvPicPr>
                      <p:cNvPr id="22528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0275" y="1006475"/>
                        <a:ext cx="7162800" cy="5394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284" name="Text Box 4"/>
          <p:cNvSpPr txBox="1">
            <a:spLocks noChangeArrowheads="1"/>
          </p:cNvSpPr>
          <p:nvPr/>
        </p:nvSpPr>
        <p:spPr bwMode="auto">
          <a:xfrm>
            <a:off x="1848129" y="229026"/>
            <a:ext cx="540908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en-US" altLang="en-US" sz="2800" b="1" dirty="0"/>
              <a:t>Specification of upgraded wheel for </a:t>
            </a:r>
            <a:r>
              <a:rPr kumimoji="0" lang="en-US" altLang="en-US" sz="2800" b="1" dirty="0" err="1"/>
              <a:t>Garwhal</a:t>
            </a:r>
            <a:r>
              <a:rPr kumimoji="0" lang="en-US" altLang="en-US" sz="2800" b="1" dirty="0"/>
              <a:t> area</a:t>
            </a:r>
            <a:r>
              <a:rPr kumimoji="0" lang="en-US" altLang="en-US" sz="2800" dirty="0"/>
              <a:t> 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0" y="-26988"/>
            <a:ext cx="9144000" cy="6858001"/>
            <a:chOff x="0" y="0"/>
            <a:chExt cx="9144000" cy="6858000"/>
          </a:xfrm>
        </p:grpSpPr>
        <p:grpSp>
          <p:nvGrpSpPr>
            <p:cNvPr id="8" name="Group 7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12" name="Group 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22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3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3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20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1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4" name="Group 15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18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9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5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16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7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11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8" y="1169988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9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0856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30060" y="1701300"/>
            <a:ext cx="8237538" cy="3284782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2800" dirty="0">
                <a:solidFill>
                  <a:srgbClr val="FF9900"/>
                </a:solidFill>
              </a:rPr>
              <a:t>National Workshop on </a:t>
            </a:r>
          </a:p>
          <a:p>
            <a:pPr algn="ctr">
              <a:buFontTx/>
              <a:buNone/>
            </a:pPr>
            <a:r>
              <a:rPr lang="en-US" altLang="en-US" sz="2800" dirty="0">
                <a:solidFill>
                  <a:srgbClr val="FF9900"/>
                </a:solidFill>
              </a:rPr>
              <a:t>Development of Man-Power in </a:t>
            </a:r>
          </a:p>
          <a:p>
            <a:pPr algn="ctr">
              <a:buFontTx/>
              <a:buNone/>
            </a:pPr>
            <a:r>
              <a:rPr lang="en-US" altLang="en-US" sz="2800" dirty="0">
                <a:solidFill>
                  <a:srgbClr val="FF9900"/>
                </a:solidFill>
              </a:rPr>
              <a:t>Ultra Micro Hydel Turbines for </a:t>
            </a:r>
          </a:p>
          <a:p>
            <a:pPr algn="ctr">
              <a:buFontTx/>
              <a:buNone/>
            </a:pPr>
            <a:r>
              <a:rPr lang="en-US" altLang="en-US" sz="2800" dirty="0">
                <a:solidFill>
                  <a:srgbClr val="FF9900"/>
                </a:solidFill>
              </a:rPr>
              <a:t>Rural Energy Systems</a:t>
            </a:r>
          </a:p>
          <a:p>
            <a:pPr algn="ctr">
              <a:buFontTx/>
              <a:buNone/>
            </a:pPr>
            <a:r>
              <a:rPr lang="en-US" altLang="en-US" sz="2400" dirty="0">
                <a:solidFill>
                  <a:srgbClr val="FF9900"/>
                </a:solidFill>
              </a:rPr>
              <a:t>20</a:t>
            </a:r>
            <a:r>
              <a:rPr lang="en-US" altLang="en-US" sz="2400" baseline="30000" dirty="0">
                <a:solidFill>
                  <a:srgbClr val="FF9900"/>
                </a:solidFill>
              </a:rPr>
              <a:t>th</a:t>
            </a:r>
            <a:r>
              <a:rPr lang="en-US" altLang="en-US" sz="2400" dirty="0">
                <a:solidFill>
                  <a:srgbClr val="FF9900"/>
                </a:solidFill>
              </a:rPr>
              <a:t> March to 28</a:t>
            </a:r>
            <a:r>
              <a:rPr lang="en-US" altLang="en-US" sz="2400" baseline="30000" dirty="0">
                <a:solidFill>
                  <a:srgbClr val="FF9900"/>
                </a:solidFill>
              </a:rPr>
              <a:t>th</a:t>
            </a:r>
            <a:r>
              <a:rPr lang="en-US" altLang="en-US" sz="2400" dirty="0">
                <a:solidFill>
                  <a:srgbClr val="FF9900"/>
                </a:solidFill>
              </a:rPr>
              <a:t> March 2004</a:t>
            </a:r>
            <a:r>
              <a:rPr lang="en-US" altLang="en-US" sz="2400" dirty="0" smtClean="0">
                <a:solidFill>
                  <a:srgbClr val="FF9900"/>
                </a:solidFill>
              </a:rPr>
              <a:t>.</a:t>
            </a:r>
            <a:endParaRPr lang="en-US" altLang="en-US" sz="2400" dirty="0">
              <a:solidFill>
                <a:srgbClr val="FF9900"/>
              </a:solidFill>
            </a:endParaRPr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0" y="-26988"/>
            <a:ext cx="9144000" cy="6858001"/>
            <a:chOff x="0" y="0"/>
            <a:chExt cx="9144000" cy="6858000"/>
          </a:xfrm>
        </p:grpSpPr>
        <p:grpSp>
          <p:nvGrpSpPr>
            <p:cNvPr id="19" name="Group 18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1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23" name="Group 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33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34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24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31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32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25" name="Group 15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29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30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26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27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8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8" y="1169988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20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7247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2" descr="C:\Documents and Settings\PMVSUBBARAO\My Documents\My Pictures\baijro_pics\PIC00014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263" y="1130614"/>
            <a:ext cx="6719887" cy="51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0" y="-26988"/>
            <a:ext cx="9144000" cy="6858001"/>
            <a:chOff x="0" y="0"/>
            <a:chExt cx="9144000" cy="6858000"/>
          </a:xfrm>
        </p:grpSpPr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8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10" name="Group 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20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1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1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18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9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2" name="Group 15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16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7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3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14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5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9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8" y="1169988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7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1541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228600"/>
            <a:ext cx="8534400" cy="3240088"/>
          </a:xfrm>
        </p:spPr>
        <p:txBody>
          <a:bodyPr/>
          <a:lstStyle/>
          <a:p>
            <a:r>
              <a:rPr lang="en-US" altLang="en-US" sz="2800" b="1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Enhancement of Livelihood Security through Sustainable Farming Systems and Related Farm Enterprises in North-West Himalaya</a:t>
            </a:r>
            <a:r>
              <a:rPr lang="en-US" altLang="en-US" sz="2800"/>
              <a:t/>
            </a:r>
            <a:br>
              <a:rPr lang="en-US" altLang="en-US" sz="2800"/>
            </a:br>
            <a:r>
              <a:rPr lang="en-US" altLang="en-US" sz="2800" b="1">
                <a:latin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altLang="en-US" sz="2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/>
              <a:t/>
            </a:r>
            <a:br>
              <a:rPr lang="en-US" altLang="en-US" sz="2800"/>
            </a:br>
            <a:r>
              <a:rPr lang="en-US" altLang="en-US" sz="2800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“</a:t>
            </a:r>
            <a:r>
              <a:rPr lang="en-US" altLang="en-US" sz="2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 Rural Livelihood Security</a:t>
            </a:r>
            <a:r>
              <a:rPr lang="en-US" altLang="en-US" sz="2800" b="1">
                <a:solidFill>
                  <a:srgbClr val="008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”</a:t>
            </a:r>
            <a:r>
              <a:rPr lang="en-US" altLang="en-US" sz="2800"/>
              <a:t/>
            </a:r>
            <a:br>
              <a:rPr lang="en-US" altLang="en-US" sz="2800"/>
            </a:br>
            <a:endParaRPr lang="en-US" altLang="en-US" sz="2800"/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505200"/>
            <a:ext cx="8915400" cy="2209800"/>
          </a:xfrm>
        </p:spPr>
        <p:txBody>
          <a:bodyPr/>
          <a:lstStyle/>
          <a:p>
            <a:r>
              <a:rPr lang="en-US" altLang="en-US" sz="2800"/>
              <a:t>Objectives of IIT Delhi</a:t>
            </a:r>
          </a:p>
          <a:p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Energy security</a:t>
            </a: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: Micro-hydel systems and energy plantations will impart energy security by improving availability  and reducing cost of expenditure. 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0" y="-26988"/>
            <a:ext cx="9144000" cy="6858001"/>
            <a:chOff x="0" y="0"/>
            <a:chExt cx="9144000" cy="6858000"/>
          </a:xfrm>
        </p:grpSpPr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9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11" name="Group 10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21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2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2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19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0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3" name="Group 15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17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8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4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15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6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10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8" y="1169988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8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3702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/>
          <a:lstStyle/>
          <a:p>
            <a:r>
              <a:rPr lang="en-US" altLang="en-US" sz="2800"/>
              <a:t>Proposed Layouts : Model -- I</a:t>
            </a:r>
          </a:p>
        </p:txBody>
      </p:sp>
      <p:graphicFrame>
        <p:nvGraphicFramePr>
          <p:cNvPr id="24883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9627751"/>
              </p:ext>
            </p:extLst>
          </p:nvPr>
        </p:nvGraphicFramePr>
        <p:xfrm>
          <a:off x="169492" y="1686057"/>
          <a:ext cx="6465888" cy="285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6" name="Bitmap Image" r:id="rId3" imgW="8209524" imgH="3629532" progId="Paint.Picture">
                  <p:embed/>
                </p:oleObj>
              </mc:Choice>
              <mc:Fallback>
                <p:oleObj name="Bitmap Image" r:id="rId3" imgW="8209524" imgH="3629532" progId="Paint.Picture">
                  <p:embed/>
                  <p:pic>
                    <p:nvPicPr>
                      <p:cNvPr id="24883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492" y="1686057"/>
                        <a:ext cx="6465888" cy="2859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8836" name="Picture 4" descr="http://www.coleparmer.com/techinfo/images/PumpElev%20(fig-1)_221-249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292" y="2156640"/>
            <a:ext cx="31750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8837" name="AutoShape 5"/>
          <p:cNvSpPr>
            <a:spLocks noChangeArrowheads="1"/>
          </p:cNvSpPr>
          <p:nvPr/>
        </p:nvSpPr>
        <p:spPr bwMode="auto">
          <a:xfrm rot="916904">
            <a:off x="5509842" y="3637777"/>
            <a:ext cx="1214438" cy="204787"/>
          </a:xfrm>
          <a:prstGeom prst="rightArrow">
            <a:avLst>
              <a:gd name="adj1" fmla="val 50000"/>
              <a:gd name="adj2" fmla="val 1482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0" y="-26988"/>
            <a:ext cx="9144000" cy="6858001"/>
            <a:chOff x="0" y="0"/>
            <a:chExt cx="9144000" cy="6858000"/>
          </a:xfrm>
        </p:grpSpPr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1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13" name="Group 12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23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4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4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21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2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5" name="Group 15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19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0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6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17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8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12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8" y="1169988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10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040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1466385" y="407014"/>
            <a:ext cx="7772400" cy="533400"/>
          </a:xfrm>
        </p:spPr>
        <p:txBody>
          <a:bodyPr/>
          <a:lstStyle/>
          <a:p>
            <a:r>
              <a:rPr lang="en-US" altLang="en-US" sz="2800"/>
              <a:t>Proposed Layouts : Model -- II</a:t>
            </a:r>
          </a:p>
        </p:txBody>
      </p:sp>
      <p:pic>
        <p:nvPicPr>
          <p:cNvPr id="249860" name="Picture 4" descr="http://www.coleparmer.com/techinfo/images/PumpElev%20(fig-1)_221-249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962400"/>
            <a:ext cx="226853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4986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9342069"/>
              </p:ext>
            </p:extLst>
          </p:nvPr>
        </p:nvGraphicFramePr>
        <p:xfrm>
          <a:off x="258704" y="1993459"/>
          <a:ext cx="5927725" cy="236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0" name="Bitmap Image" r:id="rId4" imgW="8961905" imgH="3580952" progId="Paint.Picture">
                  <p:embed/>
                </p:oleObj>
              </mc:Choice>
              <mc:Fallback>
                <p:oleObj name="Bitmap Image" r:id="rId4" imgW="8961905" imgH="3580952" progId="Paint.Picture">
                  <p:embed/>
                  <p:pic>
                    <p:nvPicPr>
                      <p:cNvPr id="24986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704" y="1993459"/>
                        <a:ext cx="5927725" cy="2368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9861" name="AutoShape 5"/>
          <p:cNvSpPr>
            <a:spLocks noChangeArrowheads="1"/>
          </p:cNvSpPr>
          <p:nvPr/>
        </p:nvSpPr>
        <p:spPr bwMode="auto">
          <a:xfrm rot="3995325" flipV="1">
            <a:off x="4736957" y="4161178"/>
            <a:ext cx="2086406" cy="253409"/>
          </a:xfrm>
          <a:prstGeom prst="rightArrow">
            <a:avLst>
              <a:gd name="adj1" fmla="val 50000"/>
              <a:gd name="adj2" fmla="val 17812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pic>
        <p:nvPicPr>
          <p:cNvPr id="249863" name="Picture 7" descr="http://www.coleparmer.com/techinfo/images/PumpElev%20(fig-1)_221-249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524000"/>
            <a:ext cx="226853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9864" name="AutoShape 8"/>
          <p:cNvSpPr>
            <a:spLocks noChangeArrowheads="1"/>
          </p:cNvSpPr>
          <p:nvPr/>
        </p:nvSpPr>
        <p:spPr bwMode="auto">
          <a:xfrm rot="20631133" flipV="1">
            <a:off x="5219978" y="2581007"/>
            <a:ext cx="2057400" cy="406400"/>
          </a:xfrm>
          <a:prstGeom prst="rightArrow">
            <a:avLst>
              <a:gd name="adj1" fmla="val 50000"/>
              <a:gd name="adj2" fmla="val 1265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0" y="-26988"/>
            <a:ext cx="9144000" cy="6858001"/>
            <a:chOff x="0" y="0"/>
            <a:chExt cx="9144000" cy="6858000"/>
          </a:xfrm>
        </p:grpSpPr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3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15" name="Group 14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25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6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6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23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4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7" name="Group 15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21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2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8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19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0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14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8" y="1169988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12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0535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>
          <a:xfrm>
            <a:off x="1474248" y="328612"/>
            <a:ext cx="5808670" cy="685800"/>
          </a:xfrm>
        </p:spPr>
        <p:txBody>
          <a:bodyPr/>
          <a:lstStyle/>
          <a:p>
            <a:r>
              <a:rPr lang="en-US" altLang="en-US" sz="2800" dirty="0"/>
              <a:t>Proposed Layouts : Model -- III</a:t>
            </a:r>
          </a:p>
        </p:txBody>
      </p:sp>
      <p:graphicFrame>
        <p:nvGraphicFramePr>
          <p:cNvPr id="2508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1540823"/>
              </p:ext>
            </p:extLst>
          </p:nvPr>
        </p:nvGraphicFramePr>
        <p:xfrm>
          <a:off x="519022" y="1614488"/>
          <a:ext cx="8544016" cy="34526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4" name="Bitmap Image" r:id="rId3" imgW="8980952" imgH="3629532" progId="Paint.Picture">
                  <p:embed/>
                </p:oleObj>
              </mc:Choice>
              <mc:Fallback>
                <p:oleObj name="Bitmap Image" r:id="rId3" imgW="8980952" imgH="3629532" progId="Paint.Picture">
                  <p:embed/>
                  <p:pic>
                    <p:nvPicPr>
                      <p:cNvPr id="25088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022" y="1614488"/>
                        <a:ext cx="8544016" cy="34526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0884" name="Text Box 4"/>
          <p:cNvSpPr txBox="1">
            <a:spLocks noChangeArrowheads="1"/>
          </p:cNvSpPr>
          <p:nvPr/>
        </p:nvSpPr>
        <p:spPr bwMode="auto">
          <a:xfrm>
            <a:off x="6080125" y="3013075"/>
            <a:ext cx="2541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Agricultural Utility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44605" y="-1"/>
            <a:ext cx="9144000" cy="6858001"/>
            <a:chOff x="0" y="-26988"/>
            <a:chExt cx="9144000" cy="6858001"/>
          </a:xfrm>
        </p:grpSpPr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0" y="-26988"/>
              <a:ext cx="9144000" cy="6858001"/>
              <a:chOff x="0" y="0"/>
              <a:chExt cx="9144000" cy="6858000"/>
            </a:xfrm>
          </p:grpSpPr>
          <p:grpSp>
            <p:nvGrpSpPr>
              <p:cNvPr id="8" name="Group 7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9144000" cy="6858000"/>
              </a:xfrm>
            </p:grpSpPr>
            <p:grpSp>
              <p:nvGrpSpPr>
                <p:cNvPr id="10" name="Group 8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9144000" cy="6858000"/>
                  <a:chOff x="0" y="0"/>
                  <a:chExt cx="5760" cy="4320"/>
                </a:xfrm>
              </p:grpSpPr>
              <p:grpSp>
                <p:nvGrpSpPr>
                  <p:cNvPr id="12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0" y="0"/>
                    <a:ext cx="192" cy="4320"/>
                    <a:chOff x="0" y="-48"/>
                    <a:chExt cx="144" cy="4368"/>
                  </a:xfrm>
                </p:grpSpPr>
                <p:sp>
                  <p:nvSpPr>
                    <p:cNvPr id="22" name="Rectangle 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0" y="-48"/>
                      <a:ext cx="144" cy="235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FF9900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 sz="2400"/>
                    </a:p>
                  </p:txBody>
                </p:sp>
                <p:sp>
                  <p:nvSpPr>
                    <p:cNvPr id="23" name="Rectangle 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0" y="2160"/>
                      <a:ext cx="144" cy="2160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 sz="2400"/>
                    </a:p>
                  </p:txBody>
                </p:sp>
              </p:grpSp>
              <p:grpSp>
                <p:nvGrpSpPr>
                  <p:cNvPr id="13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5674" y="24"/>
                    <a:ext cx="86" cy="4296"/>
                    <a:chOff x="5616" y="-48"/>
                    <a:chExt cx="144" cy="4368"/>
                  </a:xfrm>
                </p:grpSpPr>
                <p:sp>
                  <p:nvSpPr>
                    <p:cNvPr id="20" name="Rectangle 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16" y="-48"/>
                      <a:ext cx="144" cy="2352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6600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 sz="2400"/>
                    </a:p>
                  </p:txBody>
                </p:sp>
                <p:sp>
                  <p:nvSpPr>
                    <p:cNvPr id="21" name="Rectangle 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16" y="2160"/>
                      <a:ext cx="144" cy="2160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FF9900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 sz="2400"/>
                    </a:p>
                  </p:txBody>
                </p:sp>
              </p:grpSp>
              <p:grpSp>
                <p:nvGrpSpPr>
                  <p:cNvPr id="14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144" y="0"/>
                    <a:ext cx="5616" cy="144"/>
                    <a:chOff x="96" y="-48"/>
                    <a:chExt cx="5520" cy="144"/>
                  </a:xfrm>
                </p:grpSpPr>
                <p:sp>
                  <p:nvSpPr>
                    <p:cNvPr id="18" name="Rectangle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6" y="-48"/>
                      <a:ext cx="2736" cy="14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FF9900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 sz="2400"/>
                    </a:p>
                  </p:txBody>
                </p:sp>
                <p:sp>
                  <p:nvSpPr>
                    <p:cNvPr id="19" name="Rectangle 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32" y="-48"/>
                      <a:ext cx="2784" cy="14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006600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 sz="2400"/>
                    </a:p>
                  </p:txBody>
                </p:sp>
              </p:grpSp>
              <p:grpSp>
                <p:nvGrpSpPr>
                  <p:cNvPr id="15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144" y="4234"/>
                    <a:ext cx="5616" cy="86"/>
                    <a:chOff x="96" y="4176"/>
                    <a:chExt cx="5520" cy="144"/>
                  </a:xfrm>
                </p:grpSpPr>
                <p:sp>
                  <p:nvSpPr>
                    <p:cNvPr id="16" name="Rectangle 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6" y="4176"/>
                      <a:ext cx="2736" cy="14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006600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 sz="2400"/>
                    </a:p>
                  </p:txBody>
                </p:sp>
                <p:sp>
                  <p:nvSpPr>
                    <p:cNvPr id="17" name="Rectangle 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32" y="4176"/>
                      <a:ext cx="2784" cy="14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FF9900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 sz="2400"/>
                    </a:p>
                  </p:txBody>
                </p:sp>
              </p:grpSp>
            </p:grpSp>
            <p:sp>
              <p:nvSpPr>
                <p:cNvPr id="11" name="Rectangle 21">
                  <a:extLst>
                    <a:ext uri="{FF2B5EF4-FFF2-40B4-BE49-F238E27FC236}">
                      <a16:creationId xmlns:a16="http://schemas.microsoft.com/office/drawing/2014/main" id="{1356E452-5F4A-4349-89B4-56822A4EFF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5588" y="1169988"/>
                  <a:ext cx="8812212" cy="7620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50000">
                      <a:schemeClr val="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imes New Roman" charset="0"/>
                  </a:endParaRPr>
                </a:p>
              </p:txBody>
            </p:sp>
          </p:grpSp>
          <p:pic>
            <p:nvPicPr>
              <p:cNvPr id="9" name="Picture 42" descr="A picture containing shape&#10;&#10;Description automatically generated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35460" y="194436"/>
                <a:ext cx="1656140" cy="872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3967" y="162718"/>
              <a:ext cx="1204789" cy="9636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066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7772400" cy="457200"/>
          </a:xfrm>
        </p:spPr>
        <p:txBody>
          <a:bodyPr>
            <a:normAutofit fontScale="90000"/>
          </a:bodyPr>
          <a:lstStyle/>
          <a:p>
            <a:r>
              <a:rPr lang="en-US" altLang="en-US" sz="3200" dirty="0" smtClean="0">
                <a:solidFill>
                  <a:srgbClr val="0000FF"/>
                </a:solidFill>
              </a:rPr>
              <a:t> Undershot Horizontal axis turbine </a:t>
            </a:r>
          </a:p>
        </p:txBody>
      </p:sp>
      <p:sp>
        <p:nvSpPr>
          <p:cNvPr id="5127" name="Rectangle 4"/>
          <p:cNvSpPr>
            <a:spLocks noChangeArrowheads="1"/>
          </p:cNvSpPr>
          <p:nvPr/>
        </p:nvSpPr>
        <p:spPr bwMode="auto">
          <a:xfrm>
            <a:off x="3271838" y="20621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IN" altLang="en-US"/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8348342"/>
              </p:ext>
            </p:extLst>
          </p:nvPr>
        </p:nvGraphicFramePr>
        <p:xfrm>
          <a:off x="1014412" y="1273125"/>
          <a:ext cx="2566987" cy="243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6" r:id="rId3" imgW="2600000" imgH="2734057" progId="Paint.Picture">
                  <p:embed/>
                </p:oleObj>
              </mc:Choice>
              <mc:Fallback>
                <p:oleObj r:id="rId3" imgW="2600000" imgH="2734057" progId="Paint.Picture">
                  <p:embed/>
                  <p:pic>
                    <p:nvPicPr>
                      <p:cNvPr id="512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4412" y="1273125"/>
                        <a:ext cx="2566987" cy="24386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8" name="Rectangle 6"/>
          <p:cNvSpPr>
            <a:spLocks noChangeArrowheads="1"/>
          </p:cNvSpPr>
          <p:nvPr/>
        </p:nvSpPr>
        <p:spPr bwMode="auto">
          <a:xfrm>
            <a:off x="3052763" y="19383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IN" altLang="en-US"/>
          </a:p>
        </p:txBody>
      </p:sp>
      <p:graphicFrame>
        <p:nvGraphicFramePr>
          <p:cNvPr id="512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3426048"/>
              </p:ext>
            </p:extLst>
          </p:nvPr>
        </p:nvGraphicFramePr>
        <p:xfrm>
          <a:off x="4712224" y="1323556"/>
          <a:ext cx="3038475" cy="298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7" r:id="rId5" imgW="3038095" imgH="2980952" progId="Paint.Picture">
                  <p:embed/>
                </p:oleObj>
              </mc:Choice>
              <mc:Fallback>
                <p:oleObj r:id="rId5" imgW="3038095" imgH="2980952" progId="Paint.Picture">
                  <p:embed/>
                  <p:pic>
                    <p:nvPicPr>
                      <p:cNvPr id="512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2224" y="1323556"/>
                        <a:ext cx="3038475" cy="2981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0" name="Rectangle 24"/>
          <p:cNvSpPr>
            <a:spLocks noChangeArrowheads="1"/>
          </p:cNvSpPr>
          <p:nvPr/>
        </p:nvSpPr>
        <p:spPr bwMode="auto">
          <a:xfrm>
            <a:off x="1828800" y="2019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IN" altLang="en-US"/>
          </a:p>
        </p:txBody>
      </p:sp>
      <p:grpSp>
        <p:nvGrpSpPr>
          <p:cNvPr id="2" name="Group 1"/>
          <p:cNvGrpSpPr/>
          <p:nvPr/>
        </p:nvGrpSpPr>
        <p:grpSpPr>
          <a:xfrm>
            <a:off x="-175690" y="3466682"/>
            <a:ext cx="4887914" cy="3248443"/>
            <a:chOff x="-175690" y="3466682"/>
            <a:chExt cx="4887914" cy="3248443"/>
          </a:xfrm>
        </p:grpSpPr>
        <p:grpSp>
          <p:nvGrpSpPr>
            <p:cNvPr id="5129" name="Group 9"/>
            <p:cNvGrpSpPr>
              <a:grpSpLocks/>
            </p:cNvGrpSpPr>
            <p:nvPr/>
          </p:nvGrpSpPr>
          <p:grpSpPr bwMode="auto">
            <a:xfrm>
              <a:off x="557213" y="3971925"/>
              <a:ext cx="3009900" cy="2743200"/>
              <a:chOff x="3420" y="9360"/>
              <a:chExt cx="4740" cy="4320"/>
            </a:xfrm>
          </p:grpSpPr>
          <p:sp>
            <p:nvSpPr>
              <p:cNvPr id="5138" name="Line 10"/>
              <p:cNvSpPr>
                <a:spLocks noChangeShapeType="1"/>
              </p:cNvSpPr>
              <p:nvPr/>
            </p:nvSpPr>
            <p:spPr bwMode="auto">
              <a:xfrm>
                <a:off x="5100" y="12700"/>
                <a:ext cx="306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5139" name="Line 11"/>
              <p:cNvSpPr>
                <a:spLocks noChangeShapeType="1"/>
              </p:cNvSpPr>
              <p:nvPr/>
            </p:nvSpPr>
            <p:spPr bwMode="auto">
              <a:xfrm>
                <a:off x="5020" y="9360"/>
                <a:ext cx="306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5140" name="Line 12"/>
              <p:cNvSpPr>
                <a:spLocks noChangeShapeType="1"/>
              </p:cNvSpPr>
              <p:nvPr/>
            </p:nvSpPr>
            <p:spPr bwMode="auto">
              <a:xfrm flipV="1">
                <a:off x="7740" y="9360"/>
                <a:ext cx="0" cy="14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5141" name="Line 13"/>
              <p:cNvSpPr>
                <a:spLocks noChangeShapeType="1"/>
              </p:cNvSpPr>
              <p:nvPr/>
            </p:nvSpPr>
            <p:spPr bwMode="auto">
              <a:xfrm>
                <a:off x="7740" y="11340"/>
                <a:ext cx="0" cy="13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5142" name="Text Box 14"/>
              <p:cNvSpPr txBox="1">
                <a:spLocks noChangeArrowheads="1"/>
              </p:cNvSpPr>
              <p:nvPr/>
            </p:nvSpPr>
            <p:spPr bwMode="auto">
              <a:xfrm>
                <a:off x="7380" y="10800"/>
                <a:ext cx="720" cy="5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200"/>
                  <a:t>  B</a:t>
                </a:r>
              </a:p>
            </p:txBody>
          </p:sp>
          <p:sp>
            <p:nvSpPr>
              <p:cNvPr id="5143" name="Line 15"/>
              <p:cNvSpPr>
                <a:spLocks noChangeShapeType="1"/>
              </p:cNvSpPr>
              <p:nvPr/>
            </p:nvSpPr>
            <p:spPr bwMode="auto">
              <a:xfrm>
                <a:off x="4860" y="12780"/>
                <a:ext cx="0" cy="9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5144" name="Line 16"/>
              <p:cNvSpPr>
                <a:spLocks noChangeShapeType="1"/>
              </p:cNvSpPr>
              <p:nvPr/>
            </p:nvSpPr>
            <p:spPr bwMode="auto">
              <a:xfrm>
                <a:off x="6840" y="12740"/>
                <a:ext cx="0" cy="9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5145" name="Line 17"/>
              <p:cNvSpPr>
                <a:spLocks noChangeShapeType="1"/>
              </p:cNvSpPr>
              <p:nvPr/>
            </p:nvSpPr>
            <p:spPr bwMode="auto">
              <a:xfrm flipH="1">
                <a:off x="4860" y="13320"/>
                <a:ext cx="72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5146" name="Line 18"/>
              <p:cNvSpPr>
                <a:spLocks noChangeShapeType="1"/>
              </p:cNvSpPr>
              <p:nvPr/>
            </p:nvSpPr>
            <p:spPr bwMode="auto">
              <a:xfrm>
                <a:off x="6120" y="13320"/>
                <a:ext cx="72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5147" name="Text Box 19"/>
              <p:cNvSpPr txBox="1">
                <a:spLocks noChangeArrowheads="1"/>
              </p:cNvSpPr>
              <p:nvPr/>
            </p:nvSpPr>
            <p:spPr bwMode="auto">
              <a:xfrm>
                <a:off x="5580" y="13140"/>
                <a:ext cx="540" cy="36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200"/>
                  <a:t> T</a:t>
                </a:r>
              </a:p>
            </p:txBody>
          </p:sp>
          <p:sp>
            <p:nvSpPr>
              <p:cNvPr id="5148" name="Text Box 20"/>
              <p:cNvSpPr txBox="1">
                <a:spLocks noChangeArrowheads="1"/>
              </p:cNvSpPr>
              <p:nvPr/>
            </p:nvSpPr>
            <p:spPr bwMode="auto">
              <a:xfrm>
                <a:off x="3420" y="12540"/>
                <a:ext cx="720" cy="5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200">
                    <a:sym typeface="Symbol" panose="05050102010706020507" pitchFamily="18" charset="2"/>
                  </a:rPr>
                  <a:t></a:t>
                </a:r>
                <a:r>
                  <a:rPr lang="en-US" altLang="en-US" sz="1200" baseline="-25000"/>
                  <a:t>2</a:t>
                </a:r>
                <a:endParaRPr lang="en-US" altLang="en-US" sz="1200"/>
              </a:p>
            </p:txBody>
          </p:sp>
          <p:sp>
            <p:nvSpPr>
              <p:cNvPr id="5149" name="Line 21"/>
              <p:cNvSpPr>
                <a:spLocks noChangeShapeType="1"/>
              </p:cNvSpPr>
              <p:nvPr/>
            </p:nvSpPr>
            <p:spPr bwMode="auto">
              <a:xfrm flipH="1">
                <a:off x="3520" y="12700"/>
                <a:ext cx="14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5150" name="Line 22"/>
              <p:cNvSpPr>
                <a:spLocks noChangeShapeType="1"/>
              </p:cNvSpPr>
              <p:nvPr/>
            </p:nvSpPr>
            <p:spPr bwMode="auto">
              <a:xfrm flipH="1">
                <a:off x="3480" y="12700"/>
                <a:ext cx="144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</p:grpSp>
        <p:graphicFrame>
          <p:nvGraphicFramePr>
            <p:cNvPr id="5124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7314606"/>
                </p:ext>
              </p:extLst>
            </p:nvPr>
          </p:nvGraphicFramePr>
          <p:xfrm>
            <a:off x="-175690" y="3466682"/>
            <a:ext cx="4887914" cy="27769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168" r:id="rId7" imgW="6934200" imgH="3562350" progId="AutoCAD.Drawing.16">
                    <p:embed/>
                  </p:oleObj>
                </mc:Choice>
                <mc:Fallback>
                  <p:oleObj r:id="rId7" imgW="6934200" imgH="3562350" progId="AutoCAD.Drawing.16">
                    <p:embed/>
                    <p:pic>
                      <p:nvPicPr>
                        <p:cNvPr id="5124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175690" y="3466682"/>
                          <a:ext cx="4887914" cy="277695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131" name="Rectangle 26"/>
          <p:cNvSpPr>
            <a:spLocks noChangeArrowheads="1"/>
          </p:cNvSpPr>
          <p:nvPr/>
        </p:nvSpPr>
        <p:spPr bwMode="auto">
          <a:xfrm>
            <a:off x="1828800" y="2019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IN" altLang="en-US"/>
          </a:p>
        </p:txBody>
      </p:sp>
      <p:graphicFrame>
        <p:nvGraphicFramePr>
          <p:cNvPr id="512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3502987"/>
              </p:ext>
            </p:extLst>
          </p:nvPr>
        </p:nvGraphicFramePr>
        <p:xfrm>
          <a:off x="3657600" y="3828826"/>
          <a:ext cx="5486400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9" r:id="rId9" imgW="6934200" imgH="3562350" progId="AutoCAD.Drawing.16">
                  <p:embed/>
                </p:oleObj>
              </mc:Choice>
              <mc:Fallback>
                <p:oleObj r:id="rId9" imgW="6934200" imgH="3562350" progId="AutoCAD.Drawing.16">
                  <p:embed/>
                  <p:pic>
                    <p:nvPicPr>
                      <p:cNvPr id="512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3828826"/>
                        <a:ext cx="5486400" cy="2819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132" name="Group 27"/>
          <p:cNvGrpSpPr>
            <a:grpSpLocks/>
          </p:cNvGrpSpPr>
          <p:nvPr/>
        </p:nvGrpSpPr>
        <p:grpSpPr bwMode="auto">
          <a:xfrm>
            <a:off x="5291138" y="5259161"/>
            <a:ext cx="2032000" cy="1303471"/>
            <a:chOff x="4380" y="3596"/>
            <a:chExt cx="3200" cy="2052"/>
          </a:xfrm>
        </p:grpSpPr>
        <p:sp>
          <p:nvSpPr>
            <p:cNvPr id="5133" name="Line 28"/>
            <p:cNvSpPr>
              <a:spLocks noChangeShapeType="1"/>
            </p:cNvSpPr>
            <p:nvPr/>
          </p:nvSpPr>
          <p:spPr bwMode="auto">
            <a:xfrm>
              <a:off x="4400" y="3676"/>
              <a:ext cx="25" cy="19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/>
            <a:lstStyle/>
            <a:p>
              <a:endParaRPr lang="en-IN"/>
            </a:p>
          </p:txBody>
        </p:sp>
        <p:sp>
          <p:nvSpPr>
            <p:cNvPr id="5134" name="Line 29"/>
            <p:cNvSpPr>
              <a:spLocks noChangeShapeType="1"/>
            </p:cNvSpPr>
            <p:nvPr/>
          </p:nvSpPr>
          <p:spPr bwMode="auto">
            <a:xfrm>
              <a:off x="7580" y="3596"/>
              <a:ext cx="0" cy="189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/>
            <a:lstStyle/>
            <a:p>
              <a:endParaRPr lang="en-IN"/>
            </a:p>
          </p:txBody>
        </p:sp>
        <p:sp>
          <p:nvSpPr>
            <p:cNvPr id="5135" name="Line 30"/>
            <p:cNvSpPr>
              <a:spLocks noChangeShapeType="1"/>
            </p:cNvSpPr>
            <p:nvPr/>
          </p:nvSpPr>
          <p:spPr bwMode="auto">
            <a:xfrm flipH="1">
              <a:off x="4380" y="5179"/>
              <a:ext cx="138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/>
            <a:lstStyle/>
            <a:p>
              <a:endParaRPr lang="en-IN"/>
            </a:p>
          </p:txBody>
        </p:sp>
        <p:sp>
          <p:nvSpPr>
            <p:cNvPr id="5136" name="Line 31"/>
            <p:cNvSpPr>
              <a:spLocks noChangeShapeType="1"/>
            </p:cNvSpPr>
            <p:nvPr/>
          </p:nvSpPr>
          <p:spPr bwMode="auto">
            <a:xfrm>
              <a:off x="6320" y="5179"/>
              <a:ext cx="126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/>
            <a:lstStyle/>
            <a:p>
              <a:endParaRPr lang="en-IN"/>
            </a:p>
          </p:txBody>
        </p:sp>
        <p:sp>
          <p:nvSpPr>
            <p:cNvPr id="5137" name="Text Box 32"/>
            <p:cNvSpPr txBox="1">
              <a:spLocks noChangeArrowheads="1"/>
            </p:cNvSpPr>
            <p:nvPr/>
          </p:nvSpPr>
          <p:spPr bwMode="auto">
            <a:xfrm>
              <a:off x="5900" y="5083"/>
              <a:ext cx="540" cy="5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/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200"/>
                <a:t>D</a:t>
              </a:r>
              <a:r>
                <a:rPr lang="en-US" altLang="en-US" sz="1200" baseline="-25000"/>
                <a:t>o</a:t>
              </a:r>
              <a:endParaRPr lang="en-US" altLang="en-US" sz="1200"/>
            </a:p>
          </p:txBody>
        </p:sp>
      </p:grp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-60960" y="0"/>
            <a:ext cx="9144000" cy="6858001"/>
            <a:chOff x="0" y="0"/>
            <a:chExt cx="9144000" cy="6858000"/>
          </a:xfrm>
        </p:grpSpPr>
        <p:grpSp>
          <p:nvGrpSpPr>
            <p:cNvPr id="32" name="Group 19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34" name="Group 33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36" name="Group 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46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47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37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44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45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38" name="Group 15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42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43" name="Rectangle 42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39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40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41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35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8" y="1169988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33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462831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96443" y="271748"/>
            <a:ext cx="5621329" cy="768063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2800">
                <a:latin typeface="Times New Roman" panose="02020603050405020304" pitchFamily="18" charset="0"/>
              </a:rPr>
              <a:t>Salient Features of Ultra Micro Hydel Units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76010"/>
            <a:ext cx="7772400" cy="3810000"/>
          </a:xfrm>
        </p:spPr>
        <p:txBody>
          <a:bodyPr/>
          <a:lstStyle/>
          <a:p>
            <a:r>
              <a:rPr lang="en-US" altLang="en-US" sz="2400" dirty="0">
                <a:latin typeface="Times New Roman" panose="02020603050405020304" pitchFamily="18" charset="0"/>
              </a:rPr>
              <a:t>Capacity of  wheel &lt; 10 kW.</a:t>
            </a:r>
          </a:p>
          <a:p>
            <a:r>
              <a:rPr lang="en-US" altLang="en-US" sz="2400" dirty="0">
                <a:latin typeface="Times New Roman" panose="02020603050405020304" pitchFamily="18" charset="0"/>
              </a:rPr>
              <a:t>No standard technology or manufacturer.</a:t>
            </a:r>
          </a:p>
          <a:p>
            <a:r>
              <a:rPr lang="en-US" altLang="en-US" sz="2400" dirty="0">
                <a:latin typeface="Times New Roman" panose="02020603050405020304" pitchFamily="18" charset="0"/>
              </a:rPr>
              <a:t>Matching transmission and utility equipment.</a:t>
            </a:r>
          </a:p>
          <a:p>
            <a:r>
              <a:rPr lang="en-US" altLang="en-US" sz="2400" dirty="0">
                <a:latin typeface="Times New Roman" panose="02020603050405020304" pitchFamily="18" charset="0"/>
              </a:rPr>
              <a:t>Designed to suit Agricultural applications.</a:t>
            </a:r>
          </a:p>
          <a:p>
            <a:r>
              <a:rPr lang="en-US" altLang="en-US" sz="2400" dirty="0">
                <a:latin typeface="Times New Roman" panose="02020603050405020304" pitchFamily="18" charset="0"/>
              </a:rPr>
              <a:t>Simple design and easy to manufacture.</a:t>
            </a:r>
          </a:p>
          <a:p>
            <a:r>
              <a:rPr lang="en-US" altLang="en-US" sz="2400" dirty="0">
                <a:latin typeface="Times New Roman" panose="02020603050405020304" pitchFamily="18" charset="0"/>
              </a:rPr>
              <a:t>Easy to operate and maintain.</a:t>
            </a:r>
          </a:p>
          <a:p>
            <a:r>
              <a:rPr lang="en-US" altLang="en-US" sz="2400" dirty="0">
                <a:latin typeface="Times New Roman" panose="02020603050405020304" pitchFamily="18" charset="0"/>
              </a:rPr>
              <a:t>Persons with ITI or diploma can be trained as hydro technicians.</a:t>
            </a:r>
          </a:p>
          <a:p>
            <a:endParaRPr lang="en-US" altLang="en-US" sz="2400" dirty="0">
              <a:latin typeface="Times New Roman" panose="02020603050405020304" pitchFamily="18" charset="0"/>
            </a:endParaRPr>
          </a:p>
        </p:txBody>
      </p:sp>
      <p:grpSp>
        <p:nvGrpSpPr>
          <p:cNvPr id="49" name="Group 48"/>
          <p:cNvGrpSpPr>
            <a:grpSpLocks/>
          </p:cNvGrpSpPr>
          <p:nvPr/>
        </p:nvGrpSpPr>
        <p:grpSpPr bwMode="auto">
          <a:xfrm>
            <a:off x="0" y="-26988"/>
            <a:ext cx="9144000" cy="6858001"/>
            <a:chOff x="0" y="0"/>
            <a:chExt cx="9144000" cy="6858000"/>
          </a:xfrm>
        </p:grpSpPr>
        <p:grpSp>
          <p:nvGrpSpPr>
            <p:cNvPr id="51" name="Group 19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53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55" name="Group 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65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66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56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63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64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57" name="Group 15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61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62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58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59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60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54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8" y="1169988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52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2718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32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32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32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32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32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32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132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9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Arrow: Chevron 37">
            <a:extLst>
              <a:ext uri="{FF2B5EF4-FFF2-40B4-BE49-F238E27FC236}">
                <a16:creationId xmlns:a16="http://schemas.microsoft.com/office/drawing/2014/main" id="{5F149430-D397-45A5-A15D-2565CA22D37A}"/>
              </a:ext>
            </a:extLst>
          </p:cNvPr>
          <p:cNvSpPr/>
          <p:nvPr/>
        </p:nvSpPr>
        <p:spPr>
          <a:xfrm rot="1471199">
            <a:off x="2076758" y="3196202"/>
            <a:ext cx="144378" cy="198521"/>
          </a:xfrm>
          <a:prstGeom prst="chevron">
            <a:avLst>
              <a:gd name="adj" fmla="val 610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>
              <a:solidFill>
                <a:schemeClr val="tx1"/>
              </a:solidFill>
            </a:endParaRPr>
          </a:p>
        </p:txBody>
      </p:sp>
      <p:sp>
        <p:nvSpPr>
          <p:cNvPr id="96" name="Arrow: Chevron 37">
            <a:extLst>
              <a:ext uri="{FF2B5EF4-FFF2-40B4-BE49-F238E27FC236}">
                <a16:creationId xmlns:a16="http://schemas.microsoft.com/office/drawing/2014/main" id="{5F149430-D397-45A5-A15D-2565CA22D37A}"/>
              </a:ext>
            </a:extLst>
          </p:cNvPr>
          <p:cNvSpPr/>
          <p:nvPr/>
        </p:nvSpPr>
        <p:spPr>
          <a:xfrm rot="1471199">
            <a:off x="4296272" y="4482674"/>
            <a:ext cx="144378" cy="198521"/>
          </a:xfrm>
          <a:prstGeom prst="chevron">
            <a:avLst>
              <a:gd name="adj" fmla="val 610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54909F-DE4B-A88F-805C-2A5D708FA2A5}"/>
              </a:ext>
            </a:extLst>
          </p:cNvPr>
          <p:cNvSpPr txBox="1"/>
          <p:nvPr/>
        </p:nvSpPr>
        <p:spPr>
          <a:xfrm>
            <a:off x="509669" y="3700488"/>
            <a:ext cx="2263761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IN" b="1" i="1" dirty="0">
                <a:cs typeface="Aharoni" panose="02010803020104030203" pitchFamily="2" charset="-79"/>
              </a:rPr>
              <a:t>Experimental Method</a:t>
            </a:r>
          </a:p>
        </p:txBody>
      </p:sp>
      <p:sp>
        <p:nvSpPr>
          <p:cNvPr id="37" name="Arrow: Chevron 37">
            <a:extLst>
              <a:ext uri="{FF2B5EF4-FFF2-40B4-BE49-F238E27FC236}">
                <a16:creationId xmlns:a16="http://schemas.microsoft.com/office/drawing/2014/main" id="{6F7B2144-ABA8-E9EA-B279-F08FDCEF02D2}"/>
              </a:ext>
            </a:extLst>
          </p:cNvPr>
          <p:cNvSpPr/>
          <p:nvPr/>
        </p:nvSpPr>
        <p:spPr>
          <a:xfrm rot="19254576">
            <a:off x="4415037" y="3864974"/>
            <a:ext cx="144378" cy="198521"/>
          </a:xfrm>
          <a:prstGeom prst="chevron">
            <a:avLst>
              <a:gd name="adj" fmla="val 610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>
              <a:solidFill>
                <a:schemeClr val="tx1"/>
              </a:solidFill>
            </a:endParaRPr>
          </a:p>
        </p:txBody>
      </p:sp>
      <p:pic>
        <p:nvPicPr>
          <p:cNvPr id="38" name="Picture 37" descr="Diagram, engineering drawing&#10;&#10;Description automatically generated">
            <a:extLst>
              <a:ext uri="{FF2B5EF4-FFF2-40B4-BE49-F238E27FC236}">
                <a16:creationId xmlns:a16="http://schemas.microsoft.com/office/drawing/2014/main" id="{D82F2771-D565-3ACD-A0B6-7808F1C79C9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46" y="4121799"/>
            <a:ext cx="3828140" cy="25275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Arrow: Chevron 37">
            <a:extLst>
              <a:ext uri="{FF2B5EF4-FFF2-40B4-BE49-F238E27FC236}">
                <a16:creationId xmlns:a16="http://schemas.microsoft.com/office/drawing/2014/main" id="{AD9F1056-C375-8367-DC17-C3D86CCA6E76}"/>
              </a:ext>
            </a:extLst>
          </p:cNvPr>
          <p:cNvSpPr/>
          <p:nvPr/>
        </p:nvSpPr>
        <p:spPr>
          <a:xfrm rot="17063112">
            <a:off x="3620226" y="3730177"/>
            <a:ext cx="144378" cy="198521"/>
          </a:xfrm>
          <a:prstGeom prst="chevron">
            <a:avLst>
              <a:gd name="adj" fmla="val 610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>
              <a:solidFill>
                <a:schemeClr val="tx1"/>
              </a:solidFill>
            </a:endParaRPr>
          </a:p>
        </p:txBody>
      </p:sp>
      <p:pic>
        <p:nvPicPr>
          <p:cNvPr id="15" name="Picture 14" descr="A picture containing ground, outdoor, stone, concrete&#10;&#10;Description automatically generated">
            <a:extLst>
              <a:ext uri="{FF2B5EF4-FFF2-40B4-BE49-F238E27FC236}">
                <a16:creationId xmlns:a16="http://schemas.microsoft.com/office/drawing/2014/main" id="{5DEDC58A-5376-C8D1-AC0A-3B3F27D6727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172" y="3449519"/>
            <a:ext cx="1935942" cy="2813516"/>
          </a:xfrm>
          <a:prstGeom prst="rect">
            <a:avLst/>
          </a:prstGeom>
        </p:spPr>
      </p:pic>
      <p:pic>
        <p:nvPicPr>
          <p:cNvPr id="18" name="Picture 17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E582B7D6-5CB7-1062-0C9B-3496751053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86" y="1175707"/>
            <a:ext cx="4132944" cy="2324782"/>
          </a:xfrm>
          <a:prstGeom prst="rect">
            <a:avLst/>
          </a:prstGeom>
        </p:spPr>
      </p:pic>
      <p:pic>
        <p:nvPicPr>
          <p:cNvPr id="31" name="Picture 30" descr="A picture containing icon&#10;&#10;Description automatically generated">
            <a:extLst>
              <a:ext uri="{FF2B5EF4-FFF2-40B4-BE49-F238E27FC236}">
                <a16:creationId xmlns:a16="http://schemas.microsoft.com/office/drawing/2014/main" id="{0A2DF502-0D5A-A14B-E87E-A5EF1FA8D5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1" r="11721"/>
          <a:stretch/>
        </p:blipFill>
        <p:spPr>
          <a:xfrm>
            <a:off x="373276" y="1075243"/>
            <a:ext cx="3439129" cy="2527539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1F43D3A0-5A13-D2D6-25F9-68DEB81B3EBE}"/>
              </a:ext>
            </a:extLst>
          </p:cNvPr>
          <p:cNvGrpSpPr/>
          <p:nvPr/>
        </p:nvGrpSpPr>
        <p:grpSpPr>
          <a:xfrm>
            <a:off x="6910717" y="3365298"/>
            <a:ext cx="1834847" cy="2830907"/>
            <a:chOff x="9685078" y="3686790"/>
            <a:chExt cx="1923074" cy="2967029"/>
          </a:xfrm>
        </p:grpSpPr>
        <p:pic>
          <p:nvPicPr>
            <p:cNvPr id="2049" name="Picture 749" descr="A picture containing building&#10;&#10;Description automatically generated">
              <a:extLst>
                <a:ext uri="{FF2B5EF4-FFF2-40B4-BE49-F238E27FC236}">
                  <a16:creationId xmlns:a16="http://schemas.microsoft.com/office/drawing/2014/main" id="{0089A25B-AD74-53DD-ED5E-D2EC956CCF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85078" y="3686790"/>
              <a:ext cx="1923074" cy="2967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F990658-75EC-5728-C90E-D1DAB556DB25}"/>
                </a:ext>
              </a:extLst>
            </p:cNvPr>
            <p:cNvGrpSpPr/>
            <p:nvPr/>
          </p:nvGrpSpPr>
          <p:grpSpPr>
            <a:xfrm>
              <a:off x="10117849" y="3715249"/>
              <a:ext cx="1312609" cy="1401844"/>
              <a:chOff x="8197690" y="3563294"/>
              <a:chExt cx="1447800" cy="1546225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AA0D69AB-1E7E-4528-6706-60B31E007C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97690" y="3563294"/>
                <a:ext cx="1447800" cy="1085850"/>
              </a:xfrm>
              <a:prstGeom prst="ellipse">
                <a:avLst/>
              </a:prstGeom>
              <a:ln w="6350" cap="rnd">
                <a:solidFill>
                  <a:srgbClr val="FF0000"/>
                </a:solidFill>
                <a:prstDash val="sysDash"/>
              </a:ln>
              <a:effectLst/>
            </p:spPr>
          </p:pic>
          <p:cxnSp>
            <p:nvCxnSpPr>
              <p:cNvPr id="34" name="AutoShape 111">
                <a:extLst>
                  <a:ext uri="{FF2B5EF4-FFF2-40B4-BE49-F238E27FC236}">
                    <a16:creationId xmlns:a16="http://schemas.microsoft.com/office/drawing/2014/main" id="{7C483717-4450-5F56-A938-97FA4795A95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313577" y="4426894"/>
                <a:ext cx="525463" cy="682625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AutoShape 112">
                <a:extLst>
                  <a:ext uri="{FF2B5EF4-FFF2-40B4-BE49-F238E27FC236}">
                    <a16:creationId xmlns:a16="http://schemas.microsoft.com/office/drawing/2014/main" id="{3F40CEEA-89E2-9F6E-B9A6-271650E9DC7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8839040" y="4426894"/>
                <a:ext cx="695325" cy="682625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0B50452D-C6EE-7239-3C35-A83AA1F1C958}"/>
                </a:ext>
              </a:extLst>
            </p:cNvPr>
            <p:cNvGrpSpPr/>
            <p:nvPr/>
          </p:nvGrpSpPr>
          <p:grpSpPr>
            <a:xfrm>
              <a:off x="9756506" y="4495187"/>
              <a:ext cx="477309" cy="449583"/>
              <a:chOff x="10498174" y="5127388"/>
              <a:chExt cx="477309" cy="449583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23F65670-7521-A83F-317F-33BC6DE025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98174" y="5244931"/>
                <a:ext cx="273284" cy="251311"/>
              </a:xfrm>
              <a:prstGeom prst="ellipse">
                <a:avLst/>
              </a:prstGeom>
              <a:solidFill>
                <a:schemeClr val="accent2">
                  <a:lumMod val="100000"/>
                  <a:lumOff val="0"/>
                </a:schemeClr>
              </a:solidFill>
              <a:ln w="12700">
                <a:solidFill>
                  <a:srgbClr val="25221D"/>
                </a:solidFill>
                <a:round/>
                <a:headEnd/>
                <a:tailEnd/>
              </a:ln>
              <a:effectLst>
                <a:outerShdw dist="28398" dir="3806097" algn="ctr" rotWithShape="0">
                  <a:schemeClr val="accent2">
                    <a:lumMod val="50000"/>
                    <a:lumOff val="0"/>
                    <a:alpha val="50000"/>
                  </a:schemeClr>
                </a:outerShdw>
              </a:effectLst>
            </p:spPr>
            <p:txBody>
              <a:bodyPr rot="0" vert="horz" wrap="square" lIns="68580" tIns="34290" rIns="68580" bIns="34290" anchor="t" anchorCtr="0" upright="1">
                <a:noAutofit/>
              </a:bodyPr>
              <a:lstStyle/>
              <a:p>
                <a:endParaRPr lang="en-US" sz="1350"/>
              </a:p>
            </p:txBody>
          </p: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40FCF18D-7EE7-0568-C957-F642DD4DBAB6}"/>
                  </a:ext>
                </a:extLst>
              </p:cNvPr>
              <p:cNvGrpSpPr/>
              <p:nvPr/>
            </p:nvGrpSpPr>
            <p:grpSpPr>
              <a:xfrm>
                <a:off x="10538105" y="5127388"/>
                <a:ext cx="437378" cy="449583"/>
                <a:chOff x="7958455" y="4458737"/>
                <a:chExt cx="437378" cy="449583"/>
              </a:xfrm>
            </p:grpSpPr>
            <p:sp>
              <p:nvSpPr>
                <p:cNvPr id="40" name="Text Box 2">
                  <a:extLst>
                    <a:ext uri="{FF2B5EF4-FFF2-40B4-BE49-F238E27FC236}">
                      <a16:creationId xmlns:a16="http://schemas.microsoft.com/office/drawing/2014/main" id="{1346D5DC-E900-2E11-200F-32EBD8FAA08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958455" y="4576280"/>
                  <a:ext cx="315374" cy="3320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68580" tIns="34290" rIns="68580" bIns="34290" anchor="t" anchorCtr="0" upright="1">
                  <a:noAutofit/>
                </a:bodyPr>
                <a:lstStyle/>
                <a:p>
                  <a:pPr algn="just">
                    <a:spcBef>
                      <a:spcPts val="450"/>
                    </a:spcBef>
                    <a:spcAft>
                      <a:spcPts val="450"/>
                    </a:spcAft>
                  </a:pPr>
                  <a:r>
                    <a:rPr lang="en-US" sz="1050" b="1" dirty="0">
                      <a:solidFill>
                        <a:srgbClr val="FFFFFF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5</a:t>
                  </a:r>
                  <a:endParaRPr lang="en-US" sz="825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just">
                    <a:spcBef>
                      <a:spcPts val="450"/>
                    </a:spcBef>
                    <a:spcAft>
                      <a:spcPts val="450"/>
                    </a:spcAft>
                  </a:pPr>
                  <a:r>
                    <a:rPr lang="en-US" sz="9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</a:p>
              </p:txBody>
            </p:sp>
            <p:sp>
              <p:nvSpPr>
                <p:cNvPr id="41" name="AutoShape 115">
                  <a:extLst>
                    <a:ext uri="{FF2B5EF4-FFF2-40B4-BE49-F238E27FC236}">
                      <a16:creationId xmlns:a16="http://schemas.microsoft.com/office/drawing/2014/main" id="{7D5C4933-1B2A-D54D-26CF-0F1F121220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4442274" flipH="1">
                  <a:off x="8199735" y="4422531"/>
                  <a:ext cx="159892" cy="232304"/>
                </a:xfrm>
                <a:custGeom>
                  <a:avLst/>
                  <a:gdLst>
                    <a:gd name="connsiteX0" fmla="*/ 0 w 494450"/>
                    <a:gd name="connsiteY0" fmla="*/ 525672 h 702344"/>
                    <a:gd name="connsiteX1" fmla="*/ 123613 w 494450"/>
                    <a:gd name="connsiteY1" fmla="*/ 525672 h 702344"/>
                    <a:gd name="connsiteX2" fmla="*/ 123613 w 494450"/>
                    <a:gd name="connsiteY2" fmla="*/ 0 h 702344"/>
                    <a:gd name="connsiteX3" fmla="*/ 370838 w 494450"/>
                    <a:gd name="connsiteY3" fmla="*/ 0 h 702344"/>
                    <a:gd name="connsiteX4" fmla="*/ 370838 w 494450"/>
                    <a:gd name="connsiteY4" fmla="*/ 525672 h 702344"/>
                    <a:gd name="connsiteX5" fmla="*/ 494450 w 494450"/>
                    <a:gd name="connsiteY5" fmla="*/ 525672 h 702344"/>
                    <a:gd name="connsiteX6" fmla="*/ 247225 w 494450"/>
                    <a:gd name="connsiteY6" fmla="*/ 702344 h 702344"/>
                    <a:gd name="connsiteX7" fmla="*/ 0 w 494450"/>
                    <a:gd name="connsiteY7" fmla="*/ 525672 h 702344"/>
                    <a:gd name="connsiteX0" fmla="*/ 0 w 494450"/>
                    <a:gd name="connsiteY0" fmla="*/ 548138 h 724810"/>
                    <a:gd name="connsiteX1" fmla="*/ 123613 w 494450"/>
                    <a:gd name="connsiteY1" fmla="*/ 548138 h 724810"/>
                    <a:gd name="connsiteX2" fmla="*/ 123613 w 494450"/>
                    <a:gd name="connsiteY2" fmla="*/ 22466 h 724810"/>
                    <a:gd name="connsiteX3" fmla="*/ 253733 w 494450"/>
                    <a:gd name="connsiteY3" fmla="*/ 0 h 724810"/>
                    <a:gd name="connsiteX4" fmla="*/ 370838 w 494450"/>
                    <a:gd name="connsiteY4" fmla="*/ 548138 h 724810"/>
                    <a:gd name="connsiteX5" fmla="*/ 494450 w 494450"/>
                    <a:gd name="connsiteY5" fmla="*/ 548138 h 724810"/>
                    <a:gd name="connsiteX6" fmla="*/ 247225 w 494450"/>
                    <a:gd name="connsiteY6" fmla="*/ 724810 h 724810"/>
                    <a:gd name="connsiteX7" fmla="*/ 0 w 494450"/>
                    <a:gd name="connsiteY7" fmla="*/ 548138 h 724810"/>
                    <a:gd name="connsiteX0" fmla="*/ 0 w 494450"/>
                    <a:gd name="connsiteY0" fmla="*/ 548138 h 724810"/>
                    <a:gd name="connsiteX1" fmla="*/ 123613 w 494450"/>
                    <a:gd name="connsiteY1" fmla="*/ 548138 h 724810"/>
                    <a:gd name="connsiteX2" fmla="*/ 229892 w 494450"/>
                    <a:gd name="connsiteY2" fmla="*/ 6431 h 724810"/>
                    <a:gd name="connsiteX3" fmla="*/ 253733 w 494450"/>
                    <a:gd name="connsiteY3" fmla="*/ 0 h 724810"/>
                    <a:gd name="connsiteX4" fmla="*/ 370838 w 494450"/>
                    <a:gd name="connsiteY4" fmla="*/ 548138 h 724810"/>
                    <a:gd name="connsiteX5" fmla="*/ 494450 w 494450"/>
                    <a:gd name="connsiteY5" fmla="*/ 548138 h 724810"/>
                    <a:gd name="connsiteX6" fmla="*/ 247225 w 494450"/>
                    <a:gd name="connsiteY6" fmla="*/ 724810 h 724810"/>
                    <a:gd name="connsiteX7" fmla="*/ 0 w 494450"/>
                    <a:gd name="connsiteY7" fmla="*/ 548138 h 724810"/>
                    <a:gd name="connsiteX0" fmla="*/ 0 w 494450"/>
                    <a:gd name="connsiteY0" fmla="*/ 541707 h 718379"/>
                    <a:gd name="connsiteX1" fmla="*/ 123613 w 494450"/>
                    <a:gd name="connsiteY1" fmla="*/ 541707 h 718379"/>
                    <a:gd name="connsiteX2" fmla="*/ 229892 w 494450"/>
                    <a:gd name="connsiteY2" fmla="*/ 0 h 718379"/>
                    <a:gd name="connsiteX3" fmla="*/ 244508 w 494450"/>
                    <a:gd name="connsiteY3" fmla="*/ 10011 h 718379"/>
                    <a:gd name="connsiteX4" fmla="*/ 370838 w 494450"/>
                    <a:gd name="connsiteY4" fmla="*/ 541707 h 718379"/>
                    <a:gd name="connsiteX5" fmla="*/ 494450 w 494450"/>
                    <a:gd name="connsiteY5" fmla="*/ 541707 h 718379"/>
                    <a:gd name="connsiteX6" fmla="*/ 247225 w 494450"/>
                    <a:gd name="connsiteY6" fmla="*/ 718379 h 718379"/>
                    <a:gd name="connsiteX7" fmla="*/ 0 w 494450"/>
                    <a:gd name="connsiteY7" fmla="*/ 541707 h 718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94450" h="718379">
                      <a:moveTo>
                        <a:pt x="0" y="541707"/>
                      </a:moveTo>
                      <a:lnTo>
                        <a:pt x="123613" y="541707"/>
                      </a:lnTo>
                      <a:lnTo>
                        <a:pt x="229892" y="0"/>
                      </a:lnTo>
                      <a:lnTo>
                        <a:pt x="244508" y="10011"/>
                      </a:lnTo>
                      <a:lnTo>
                        <a:pt x="370838" y="541707"/>
                      </a:lnTo>
                      <a:lnTo>
                        <a:pt x="494450" y="541707"/>
                      </a:lnTo>
                      <a:lnTo>
                        <a:pt x="247225" y="718379"/>
                      </a:lnTo>
                      <a:lnTo>
                        <a:pt x="0" y="541707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0" vert="eaVert" wrap="square" lIns="68580" tIns="34290" rIns="68580" bIns="34290" anchor="t" anchorCtr="0" upright="1">
                  <a:noAutofit/>
                </a:bodyPr>
                <a:lstStyle/>
                <a:p>
                  <a:endParaRPr lang="en-US" sz="1350"/>
                </a:p>
              </p:txBody>
            </p:sp>
          </p:grp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33B9D748-BAFF-03FE-31D5-17565E202AE4}"/>
              </a:ext>
            </a:extLst>
          </p:cNvPr>
          <p:cNvSpPr txBox="1"/>
          <p:nvPr/>
        </p:nvSpPr>
        <p:spPr>
          <a:xfrm>
            <a:off x="4568238" y="6310184"/>
            <a:ext cx="41773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257175" algn="l"/>
                <a:tab pos="300038" algn="l"/>
                <a:tab pos="4114800" algn="r"/>
              </a:tabLst>
            </a:pPr>
            <a:r>
              <a:rPr lang="en-US" sz="1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(1) Inlet gate, (2) Honeycomb structure, (3) Test specimen and (4) Outlet gate (5) Cup type water current meter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D38BBE-E274-6816-C8AB-B0661178C54D}"/>
              </a:ext>
            </a:extLst>
          </p:cNvPr>
          <p:cNvSpPr txBox="1"/>
          <p:nvPr/>
        </p:nvSpPr>
        <p:spPr>
          <a:xfrm>
            <a:off x="739740" y="434803"/>
            <a:ext cx="5810437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IN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facility at IIT </a:t>
            </a:r>
            <a:r>
              <a:rPr lang="en-IN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Delhi : Sketch </a:t>
            </a:r>
            <a:endParaRPr lang="en-IN" sz="2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3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29" name="Group 19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47" name="Group 46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49" name="Group 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59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60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50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57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58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51" name="Group 50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55" name="Rectangle 54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56" name="Rectangle 55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52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53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54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48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988" y="1066800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32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D512139-FF22-E1B1-EEE1-16972F02575F}"/>
              </a:ext>
            </a:extLst>
          </p:cNvPr>
          <p:cNvSpPr txBox="1"/>
          <p:nvPr/>
        </p:nvSpPr>
        <p:spPr>
          <a:xfrm>
            <a:off x="3374779" y="3149309"/>
            <a:ext cx="5513174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ea typeface="Calibri" panose="020F0502020204030204" pitchFamily="34" charset="0"/>
              </a:rPr>
              <a:t>(1) </a:t>
            </a:r>
            <a:r>
              <a:rPr lang="en-US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Weight, (2) Nylon rope, (3) Pulley, (4) Spring balance, (5) Bearing, (6) Shaft and (7) Turbine</a:t>
            </a:r>
            <a:endParaRPr lang="en-US" sz="1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40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Arrow: Chevron 37">
            <a:extLst>
              <a:ext uri="{FF2B5EF4-FFF2-40B4-BE49-F238E27FC236}">
                <a16:creationId xmlns:a16="http://schemas.microsoft.com/office/drawing/2014/main" id="{5F149430-D397-45A5-A15D-2565CA22D37A}"/>
              </a:ext>
            </a:extLst>
          </p:cNvPr>
          <p:cNvSpPr/>
          <p:nvPr/>
        </p:nvSpPr>
        <p:spPr>
          <a:xfrm rot="1471199">
            <a:off x="2076758" y="3196202"/>
            <a:ext cx="144378" cy="198521"/>
          </a:xfrm>
          <a:prstGeom prst="chevron">
            <a:avLst>
              <a:gd name="adj" fmla="val 610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>
              <a:solidFill>
                <a:schemeClr val="tx1"/>
              </a:solidFill>
            </a:endParaRPr>
          </a:p>
        </p:txBody>
      </p:sp>
      <p:sp>
        <p:nvSpPr>
          <p:cNvPr id="96" name="Arrow: Chevron 37">
            <a:extLst>
              <a:ext uri="{FF2B5EF4-FFF2-40B4-BE49-F238E27FC236}">
                <a16:creationId xmlns:a16="http://schemas.microsoft.com/office/drawing/2014/main" id="{5F149430-D397-45A5-A15D-2565CA22D37A}"/>
              </a:ext>
            </a:extLst>
          </p:cNvPr>
          <p:cNvSpPr/>
          <p:nvPr/>
        </p:nvSpPr>
        <p:spPr>
          <a:xfrm rot="1471199">
            <a:off x="4296272" y="4482674"/>
            <a:ext cx="144378" cy="198521"/>
          </a:xfrm>
          <a:prstGeom prst="chevron">
            <a:avLst>
              <a:gd name="adj" fmla="val 610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>
              <a:solidFill>
                <a:schemeClr val="tx1"/>
              </a:solidFill>
            </a:endParaRPr>
          </a:p>
        </p:txBody>
      </p:sp>
      <p:sp>
        <p:nvSpPr>
          <p:cNvPr id="37" name="Arrow: Chevron 37">
            <a:extLst>
              <a:ext uri="{FF2B5EF4-FFF2-40B4-BE49-F238E27FC236}">
                <a16:creationId xmlns:a16="http://schemas.microsoft.com/office/drawing/2014/main" id="{6F7B2144-ABA8-E9EA-B279-F08FDCEF02D2}"/>
              </a:ext>
            </a:extLst>
          </p:cNvPr>
          <p:cNvSpPr/>
          <p:nvPr/>
        </p:nvSpPr>
        <p:spPr>
          <a:xfrm rot="19254576">
            <a:off x="4415037" y="3864974"/>
            <a:ext cx="144378" cy="198521"/>
          </a:xfrm>
          <a:prstGeom prst="chevron">
            <a:avLst>
              <a:gd name="adj" fmla="val 610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>
              <a:solidFill>
                <a:schemeClr val="tx1"/>
              </a:solidFill>
            </a:endParaRPr>
          </a:p>
        </p:txBody>
      </p:sp>
      <p:pic>
        <p:nvPicPr>
          <p:cNvPr id="38" name="Picture 37" descr="Diagram, engineering drawing&#10;&#10;Description automatically generated">
            <a:extLst>
              <a:ext uri="{FF2B5EF4-FFF2-40B4-BE49-F238E27FC236}">
                <a16:creationId xmlns:a16="http://schemas.microsoft.com/office/drawing/2014/main" id="{D82F2771-D565-3ACD-A0B6-7808F1C79C9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73" y="1270533"/>
            <a:ext cx="5016953" cy="33124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Arrow: Chevron 37">
            <a:extLst>
              <a:ext uri="{FF2B5EF4-FFF2-40B4-BE49-F238E27FC236}">
                <a16:creationId xmlns:a16="http://schemas.microsoft.com/office/drawing/2014/main" id="{AD9F1056-C375-8367-DC17-C3D86CCA6E76}"/>
              </a:ext>
            </a:extLst>
          </p:cNvPr>
          <p:cNvSpPr/>
          <p:nvPr/>
        </p:nvSpPr>
        <p:spPr>
          <a:xfrm rot="17063112">
            <a:off x="3620226" y="3730177"/>
            <a:ext cx="144378" cy="198521"/>
          </a:xfrm>
          <a:prstGeom prst="chevron">
            <a:avLst>
              <a:gd name="adj" fmla="val 610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>
              <a:solidFill>
                <a:schemeClr val="tx1"/>
              </a:solidFill>
            </a:endParaRPr>
          </a:p>
        </p:txBody>
      </p:sp>
      <p:pic>
        <p:nvPicPr>
          <p:cNvPr id="31" name="Picture 30" descr="A picture containing icon&#10;&#10;Description automatically generated">
            <a:extLst>
              <a:ext uri="{FF2B5EF4-FFF2-40B4-BE49-F238E27FC236}">
                <a16:creationId xmlns:a16="http://schemas.microsoft.com/office/drawing/2014/main" id="{0A2DF502-0D5A-A14B-E87E-A5EF1FA8D5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1" r="11721"/>
          <a:stretch/>
        </p:blipFill>
        <p:spPr>
          <a:xfrm>
            <a:off x="5171187" y="3737952"/>
            <a:ext cx="3439129" cy="25275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D38BBE-E274-6816-C8AB-B0661178C54D}"/>
              </a:ext>
            </a:extLst>
          </p:cNvPr>
          <p:cNvSpPr txBox="1"/>
          <p:nvPr/>
        </p:nvSpPr>
        <p:spPr>
          <a:xfrm>
            <a:off x="303643" y="416047"/>
            <a:ext cx="7212231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</a:t>
            </a:r>
            <a:r>
              <a:rPr lang="en-I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Water Channel facility </a:t>
            </a:r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IIT Delhi</a:t>
            </a:r>
          </a:p>
        </p:txBody>
      </p:sp>
      <p:grpSp>
        <p:nvGrpSpPr>
          <p:cNvPr id="28" name="Group 3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29" name="Group 19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47" name="Group 46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49" name="Group 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59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60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50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57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58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51" name="Group 50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55" name="Rectangle 54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56" name="Rectangle 55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52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53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54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48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988" y="1066800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32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5D512139-FF22-E1B1-EEE1-16972F02575F}"/>
              </a:ext>
            </a:extLst>
          </p:cNvPr>
          <p:cNvSpPr txBox="1"/>
          <p:nvPr/>
        </p:nvSpPr>
        <p:spPr>
          <a:xfrm>
            <a:off x="1028495" y="4727179"/>
            <a:ext cx="38082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AutoNum type="arabicParenBoth"/>
            </a:pP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Weight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, (2) Nylon rope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(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3) Pulley, (4) Spring balance, </a:t>
            </a:r>
            <a:endParaRPr lang="en-US" sz="2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>
              <a:buAutoNum type="arabicParenBoth"/>
            </a:pP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5) Bearing, (6) Shaft and (7) Turbine</a:t>
            </a:r>
          </a:p>
        </p:txBody>
      </p:sp>
    </p:spTree>
    <p:extLst>
      <p:ext uri="{BB962C8B-B14F-4D97-AF65-F5344CB8AC3E}">
        <p14:creationId xmlns:p14="http://schemas.microsoft.com/office/powerpoint/2010/main" val="293082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F092E-D384-4461-97B2-F9095EC87BB8}" type="slidenum">
              <a:rPr lang="en-IN" smtClean="0"/>
              <a:pPr/>
              <a:t>23</a:t>
            </a:fld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636299-14E8-6909-CDBE-76C63E08158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431" y="1299220"/>
            <a:ext cx="4450135" cy="237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D95F3263-FC98-E8AD-3957-152B539845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7" t="13676" r="1121" b="11681"/>
          <a:stretch/>
        </p:blipFill>
        <p:spPr bwMode="auto">
          <a:xfrm>
            <a:off x="4881220" y="3822573"/>
            <a:ext cx="4113335" cy="18297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AD9061-3E92-B722-F465-E167388B8419}"/>
              </a:ext>
            </a:extLst>
          </p:cNvPr>
          <p:cNvSpPr txBox="1"/>
          <p:nvPr/>
        </p:nvSpPr>
        <p:spPr>
          <a:xfrm>
            <a:off x="662324" y="1254778"/>
            <a:ext cx="1595101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Semicircular blade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333674-6F21-8D5C-4631-9AB0E32A1E61}"/>
              </a:ext>
            </a:extLst>
          </p:cNvPr>
          <p:cNvSpPr txBox="1"/>
          <p:nvPr/>
        </p:nvSpPr>
        <p:spPr>
          <a:xfrm>
            <a:off x="2715644" y="1267610"/>
            <a:ext cx="15951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Novel blade profile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A8784C2-D936-80E0-B68D-CA13722A1264}"/>
              </a:ext>
            </a:extLst>
          </p:cNvPr>
          <p:cNvGrpSpPr/>
          <p:nvPr/>
        </p:nvGrpSpPr>
        <p:grpSpPr>
          <a:xfrm>
            <a:off x="417617" y="1826666"/>
            <a:ext cx="3731954" cy="1517911"/>
            <a:chOff x="707771" y="1298368"/>
            <a:chExt cx="4975938" cy="2023881"/>
          </a:xfrm>
        </p:grpSpPr>
        <p:pic>
          <p:nvPicPr>
            <p:cNvPr id="6" name="Picture 5" descr="Diagram&#10;&#10;Description automatically generated">
              <a:extLst>
                <a:ext uri="{FF2B5EF4-FFF2-40B4-BE49-F238E27FC236}">
                  <a16:creationId xmlns:a16="http://schemas.microsoft.com/office/drawing/2014/main" id="{C269D3FA-AA13-568D-C039-9C1FCF989E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4" b="4535"/>
            <a:stretch/>
          </p:blipFill>
          <p:spPr bwMode="auto">
            <a:xfrm>
              <a:off x="707771" y="1298368"/>
              <a:ext cx="4975938" cy="202388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A7D4B67-2588-396D-8820-376157B360BA}"/>
                </a:ext>
              </a:extLst>
            </p:cNvPr>
            <p:cNvSpPr/>
            <p:nvPr/>
          </p:nvSpPr>
          <p:spPr>
            <a:xfrm rot="1295600">
              <a:off x="4646574" y="1525893"/>
              <a:ext cx="196344" cy="162684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DAFAFE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953B5EB-85D7-36A6-C4E9-C5C597DC8594}"/>
                </a:ext>
              </a:extLst>
            </p:cNvPr>
            <p:cNvSpPr/>
            <p:nvPr/>
          </p:nvSpPr>
          <p:spPr>
            <a:xfrm rot="1827252">
              <a:off x="4500982" y="3070302"/>
              <a:ext cx="196344" cy="162684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DAFAFE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D3B0C8C-8FE3-6B6D-36FA-7213817FF49C}"/>
              </a:ext>
            </a:extLst>
          </p:cNvPr>
          <p:cNvGrpSpPr/>
          <p:nvPr/>
        </p:nvGrpSpPr>
        <p:grpSpPr>
          <a:xfrm>
            <a:off x="2692199" y="3996527"/>
            <a:ext cx="2278857" cy="1508760"/>
            <a:chOff x="321744" y="3535752"/>
            <a:chExt cx="3038476" cy="2011680"/>
          </a:xfrm>
        </p:grpSpPr>
        <p:pic>
          <p:nvPicPr>
            <p:cNvPr id="2049" name="Picture 48">
              <a:extLst>
                <a:ext uri="{FF2B5EF4-FFF2-40B4-BE49-F238E27FC236}">
                  <a16:creationId xmlns:a16="http://schemas.microsoft.com/office/drawing/2014/main" id="{7D3165F1-6EB3-2A9B-80B9-A85D83304C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744" y="3535752"/>
              <a:ext cx="3038476" cy="2011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4DB7968-5319-2D32-5633-8185163220D7}"/>
                </a:ext>
              </a:extLst>
            </p:cNvPr>
            <p:cNvGrpSpPr/>
            <p:nvPr/>
          </p:nvGrpSpPr>
          <p:grpSpPr>
            <a:xfrm>
              <a:off x="2713496" y="3594328"/>
              <a:ext cx="543922" cy="307776"/>
              <a:chOff x="2713496" y="3594328"/>
              <a:chExt cx="543922" cy="307776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C01DAFA-B62A-30C0-F25A-D4B2076A2E84}"/>
                  </a:ext>
                </a:extLst>
              </p:cNvPr>
              <p:cNvSpPr txBox="1"/>
              <p:nvPr/>
            </p:nvSpPr>
            <p:spPr>
              <a:xfrm>
                <a:off x="2713496" y="3594328"/>
                <a:ext cx="477054" cy="307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/>
                  <a:t>270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6D34677-CFD4-D27F-BFDB-060A4EB6F558}"/>
                  </a:ext>
                </a:extLst>
              </p:cNvPr>
              <p:cNvSpPr txBox="1"/>
              <p:nvPr/>
            </p:nvSpPr>
            <p:spPr>
              <a:xfrm>
                <a:off x="2959901" y="3595015"/>
                <a:ext cx="29751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/>
                  <a:t>0</a:t>
                </a: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7156877-F567-F6CA-C570-B8403D508CFB}"/>
              </a:ext>
            </a:extLst>
          </p:cNvPr>
          <p:cNvGrpSpPr/>
          <p:nvPr/>
        </p:nvGrpSpPr>
        <p:grpSpPr>
          <a:xfrm>
            <a:off x="431740" y="3986061"/>
            <a:ext cx="2247425" cy="1508760"/>
            <a:chOff x="3360220" y="3535752"/>
            <a:chExt cx="2996566" cy="2011680"/>
          </a:xfrm>
        </p:grpSpPr>
        <p:pic>
          <p:nvPicPr>
            <p:cNvPr id="2050" name="Picture 47">
              <a:extLst>
                <a:ext uri="{FF2B5EF4-FFF2-40B4-BE49-F238E27FC236}">
                  <a16:creationId xmlns:a16="http://schemas.microsoft.com/office/drawing/2014/main" id="{429F7C1E-F9EB-155C-645D-5EA4C6F598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220" y="3535752"/>
              <a:ext cx="2996566" cy="2011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E7CB34F-BCD9-BD43-F1E4-590BC054B049}"/>
                </a:ext>
              </a:extLst>
            </p:cNvPr>
            <p:cNvSpPr txBox="1"/>
            <p:nvPr/>
          </p:nvSpPr>
          <p:spPr>
            <a:xfrm>
              <a:off x="4014049" y="3611060"/>
              <a:ext cx="400109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90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D264E9A-A927-C36B-503B-F94F0DA4CB42}"/>
                </a:ext>
              </a:extLst>
            </p:cNvPr>
            <p:cNvSpPr txBox="1"/>
            <p:nvPr/>
          </p:nvSpPr>
          <p:spPr>
            <a:xfrm>
              <a:off x="4181878" y="3597397"/>
              <a:ext cx="29751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/>
                <a:t>0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1C0A420-8798-C243-2766-CBF630C28795}"/>
              </a:ext>
            </a:extLst>
          </p:cNvPr>
          <p:cNvSpPr txBox="1"/>
          <p:nvPr/>
        </p:nvSpPr>
        <p:spPr>
          <a:xfrm>
            <a:off x="187763" y="279864"/>
            <a:ext cx="7680179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IN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Computational</a:t>
            </a:r>
            <a:r>
              <a:rPr lang="en-IN" sz="2400" b="1" i="1" dirty="0">
                <a:solidFill>
                  <a:schemeClr val="accent2"/>
                </a:solidFill>
                <a:cs typeface="Aharoni" panose="02010803020104030203" pitchFamily="2" charset="-79"/>
              </a:rPr>
              <a:t> modelling of Savonius hydrokinetic turbine</a:t>
            </a:r>
          </a:p>
        </p:txBody>
      </p:sp>
      <p:grpSp>
        <p:nvGrpSpPr>
          <p:cNvPr id="22" name="Group 3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23" name="Group 19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5" name="Group 24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27" name="Group 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37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38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28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35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36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29" name="Group 28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33" name="Rectangle 32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34" name="Rectangle 33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30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31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32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26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988" y="1066800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24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1097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2A171F4-7120-4F40-F1E8-1F410C196FB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75" y="4029032"/>
            <a:ext cx="3444240" cy="2337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956575-E293-236A-3626-D9845EA4A9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965" y="4029032"/>
            <a:ext cx="3444240" cy="23317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789D4C1-5F27-CDC8-D1FC-C56D68228551}"/>
              </a:ext>
            </a:extLst>
          </p:cNvPr>
          <p:cNvGrpSpPr/>
          <p:nvPr/>
        </p:nvGrpSpPr>
        <p:grpSpPr>
          <a:xfrm>
            <a:off x="4230963" y="1358537"/>
            <a:ext cx="3629242" cy="2565169"/>
            <a:chOff x="830825" y="3367530"/>
            <a:chExt cx="4938373" cy="3490470"/>
          </a:xfrm>
        </p:grpSpPr>
        <p:pic>
          <p:nvPicPr>
            <p:cNvPr id="3" name="Picture 2" descr="Chart, histogram&#10;&#10;Description automatically generated">
              <a:extLst>
                <a:ext uri="{FF2B5EF4-FFF2-40B4-BE49-F238E27FC236}">
                  <a16:creationId xmlns:a16="http://schemas.microsoft.com/office/drawing/2014/main" id="{E6B2CAC2-DC47-B9AC-BE1F-4321E9BFF3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6" t="19973" r="12104" b="3199"/>
            <a:stretch/>
          </p:blipFill>
          <p:spPr>
            <a:xfrm>
              <a:off x="838200" y="3367530"/>
              <a:ext cx="4930998" cy="3490470"/>
            </a:xfrm>
            <a:prstGeom prst="rect">
              <a:avLst/>
            </a:prstGeom>
          </p:spPr>
        </p:pic>
        <p:pic>
          <p:nvPicPr>
            <p:cNvPr id="8" name="Picture 7" descr="Chart, histogram&#10;&#10;Description automatically generated">
              <a:extLst>
                <a:ext uri="{FF2B5EF4-FFF2-40B4-BE49-F238E27FC236}">
                  <a16:creationId xmlns:a16="http://schemas.microsoft.com/office/drawing/2014/main" id="{A3A0484B-6560-0F3B-063C-E348C5A479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915" b="8660"/>
            <a:stretch/>
          </p:blipFill>
          <p:spPr>
            <a:xfrm>
              <a:off x="830825" y="6419382"/>
              <a:ext cx="4785360" cy="119530"/>
            </a:xfrm>
            <a:prstGeom prst="rect">
              <a:avLst/>
            </a:prstGeom>
          </p:spPr>
        </p:pic>
      </p:grpSp>
      <p:pic>
        <p:nvPicPr>
          <p:cNvPr id="9" name="Picture 8" descr="Chart, radar chart&#10;&#10;Description automatically generated">
            <a:extLst>
              <a:ext uri="{FF2B5EF4-FFF2-40B4-BE49-F238E27FC236}">
                <a16:creationId xmlns:a16="http://schemas.microsoft.com/office/drawing/2014/main" id="{A052F5CA-8957-BA39-B1F6-58C800750C3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8" t="4653" r="15664" b="1990"/>
          <a:stretch/>
        </p:blipFill>
        <p:spPr>
          <a:xfrm>
            <a:off x="1045818" y="1249263"/>
            <a:ext cx="2908532" cy="26744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00059A-86FE-338F-8195-28617E91BD5F}"/>
              </a:ext>
            </a:extLst>
          </p:cNvPr>
          <p:cNvSpPr txBox="1"/>
          <p:nvPr/>
        </p:nvSpPr>
        <p:spPr>
          <a:xfrm>
            <a:off x="411059" y="228600"/>
            <a:ext cx="6818142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Computational modelling of twisted Savonius hydrokinetic turbine</a:t>
            </a:r>
          </a:p>
        </p:txBody>
      </p:sp>
      <p:grpSp>
        <p:nvGrpSpPr>
          <p:cNvPr id="10" name="Group 3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11" name="Group 19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3" name="Group 12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15" name="Group 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25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6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6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23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4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7" name="Group 16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21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2" name="Rectangle 21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8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19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0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14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988" y="1066800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12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0771" y="213192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854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15C02B4C-8129-4640-BB78-9A929B25E6CE}"/>
              </a:ext>
            </a:extLst>
          </p:cNvPr>
          <p:cNvSpPr txBox="1"/>
          <p:nvPr/>
        </p:nvSpPr>
        <p:spPr>
          <a:xfrm>
            <a:off x="404428" y="1353826"/>
            <a:ext cx="8259928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This turbine works on the same principle as the Savonius wind turbine.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4BA2D8-4BD4-B927-11EA-FB86EB211A85}"/>
              </a:ext>
            </a:extLst>
          </p:cNvPr>
          <p:cNvSpPr txBox="1"/>
          <p:nvPr/>
        </p:nvSpPr>
        <p:spPr>
          <a:xfrm>
            <a:off x="654091" y="357820"/>
            <a:ext cx="4639668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IN" sz="2800" b="1" i="1" dirty="0">
                <a:solidFill>
                  <a:schemeClr val="accent2"/>
                </a:solidFill>
                <a:cs typeface="Aharoni" panose="02010803020104030203" pitchFamily="2" charset="-79"/>
              </a:rPr>
              <a:t>Savonius Type water </a:t>
            </a:r>
            <a:r>
              <a:rPr lang="en-IN" sz="2800" b="1" i="1" dirty="0" smtClean="0">
                <a:solidFill>
                  <a:schemeClr val="accent2"/>
                </a:solidFill>
                <a:cs typeface="Aharoni" panose="02010803020104030203" pitchFamily="2" charset="-79"/>
              </a:rPr>
              <a:t>turbines </a:t>
            </a:r>
            <a:endParaRPr lang="en-IN" sz="2800" b="1" i="1" dirty="0">
              <a:solidFill>
                <a:schemeClr val="accent2"/>
              </a:solidFill>
              <a:cs typeface="Aharoni" panose="02010803020104030203" pitchFamily="2" charset="-79"/>
            </a:endParaRPr>
          </a:p>
        </p:txBody>
      </p:sp>
      <p:pic>
        <p:nvPicPr>
          <p:cNvPr id="4" name="Picture 3" descr="A picture containing snow, outdoor, transport, yellow&#10;&#10;Description automatically generated">
            <a:extLst>
              <a:ext uri="{FF2B5EF4-FFF2-40B4-BE49-F238E27FC236}">
                <a16:creationId xmlns:a16="http://schemas.microsoft.com/office/drawing/2014/main" id="{9544DAA3-E3AB-B48C-D525-AF7C5D37AC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" y="2010301"/>
            <a:ext cx="2551747" cy="3435686"/>
          </a:xfrm>
          <a:prstGeom prst="rect">
            <a:avLst/>
          </a:prstGeom>
        </p:spPr>
      </p:pic>
      <p:pic>
        <p:nvPicPr>
          <p:cNvPr id="7" name="Picture 6" descr="A picture containing outdoor, ground, water, yellow&#10;&#10;Description automatically generated">
            <a:extLst>
              <a:ext uri="{FF2B5EF4-FFF2-40B4-BE49-F238E27FC236}">
                <a16:creationId xmlns:a16="http://schemas.microsoft.com/office/drawing/2014/main" id="{97FB818E-2925-74EF-748D-4CC1EB6E24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697" y="2095587"/>
            <a:ext cx="4467200" cy="3350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3C6A07-82AA-9795-D565-C62B930C3506}"/>
              </a:ext>
            </a:extLst>
          </p:cNvPr>
          <p:cNvSpPr txBox="1"/>
          <p:nvPr/>
        </p:nvSpPr>
        <p:spPr>
          <a:xfrm>
            <a:off x="488835" y="5535081"/>
            <a:ext cx="3735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Installation of Eco Cinetic turbine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C28F3B-81EA-7A44-214F-C32EC16DD568}"/>
              </a:ext>
            </a:extLst>
          </p:cNvPr>
          <p:cNvSpPr txBox="1"/>
          <p:nvPr/>
        </p:nvSpPr>
        <p:spPr>
          <a:xfrm>
            <a:off x="4484914" y="5445987"/>
            <a:ext cx="3735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Installation of water rotor turbine</a:t>
            </a:r>
          </a:p>
        </p:txBody>
      </p:sp>
      <p:grpSp>
        <p:nvGrpSpPr>
          <p:cNvPr id="8" name="Group 3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11" name="Group 19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3" name="Group 12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15" name="Group 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25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6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6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23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4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7" name="Group 16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21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2" name="Rectangle 21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8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19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0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14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988" y="1066800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12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4991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606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2139266"/>
              </p:ext>
            </p:extLst>
          </p:nvPr>
        </p:nvGraphicFramePr>
        <p:xfrm>
          <a:off x="275490" y="257907"/>
          <a:ext cx="8382000" cy="63914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0" name="Slide" r:id="rId3" imgW="4288640" imgH="3214195" progId="PowerPoint.Slide.8">
                  <p:embed/>
                </p:oleObj>
              </mc:Choice>
              <mc:Fallback>
                <p:oleObj name="Slide" r:id="rId3" imgW="4288640" imgH="3214195" progId="PowerPoint.Slide.8">
                  <p:embed/>
                  <p:pic>
                    <p:nvPicPr>
                      <p:cNvPr id="21606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490" y="257907"/>
                        <a:ext cx="8382000" cy="63914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-60960" y="0"/>
            <a:ext cx="9144000" cy="6858001"/>
            <a:chOff x="0" y="0"/>
            <a:chExt cx="9144000" cy="6858000"/>
          </a:xfrm>
        </p:grpSpPr>
        <p:grpSp>
          <p:nvGrpSpPr>
            <p:cNvPr id="17" name="Group 19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9" name="Group 18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21" name="Group 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31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32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22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29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30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23" name="Group 15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27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8" name="Rectangle 27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24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25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6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20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8" y="1169988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18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8843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6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70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6885556"/>
              </p:ext>
            </p:extLst>
          </p:nvPr>
        </p:nvGraphicFramePr>
        <p:xfrm>
          <a:off x="304800" y="1428200"/>
          <a:ext cx="8610600" cy="485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4" name="Image" r:id="rId3" imgW="4231557" imgH="3430992" progId="Photoshop.Image.6">
                  <p:embed/>
                </p:oleObj>
              </mc:Choice>
              <mc:Fallback>
                <p:oleObj name="Image" r:id="rId3" imgW="4231557" imgH="3430992" progId="Photoshop.Image.6">
                  <p:embed/>
                  <p:pic>
                    <p:nvPicPr>
                      <p:cNvPr id="21709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428200"/>
                        <a:ext cx="8610600" cy="4854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0" y="-26988"/>
            <a:ext cx="9144000" cy="6858001"/>
            <a:chOff x="0" y="0"/>
            <a:chExt cx="9144000" cy="6858000"/>
          </a:xfrm>
        </p:grpSpPr>
        <p:grpSp>
          <p:nvGrpSpPr>
            <p:cNvPr id="19" name="Group 19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1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23" name="Group 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33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34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24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31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32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25" name="Group 15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29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30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26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27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8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8" y="1169988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20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" name="Rectangle 2"/>
          <p:cNvSpPr txBox="1">
            <a:spLocks noChangeArrowheads="1"/>
          </p:cNvSpPr>
          <p:nvPr/>
        </p:nvSpPr>
        <p:spPr>
          <a:xfrm>
            <a:off x="192432" y="438208"/>
            <a:ext cx="7772400" cy="4572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2800" dirty="0" smtClean="0"/>
              <a:t>Photograph of  IIT Delhi Design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17774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7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138" name="Group 2"/>
          <p:cNvGrpSpPr>
            <a:grpSpLocks/>
          </p:cNvGrpSpPr>
          <p:nvPr/>
        </p:nvGrpSpPr>
        <p:grpSpPr bwMode="auto">
          <a:xfrm>
            <a:off x="909713" y="1234247"/>
            <a:ext cx="7937353" cy="5530212"/>
            <a:chOff x="240" y="576"/>
            <a:chExt cx="5138" cy="3626"/>
          </a:xfrm>
        </p:grpSpPr>
        <p:sp>
          <p:nvSpPr>
            <p:cNvPr id="219139" name="Rectangle 3"/>
            <p:cNvSpPr>
              <a:spLocks noChangeArrowheads="1"/>
            </p:cNvSpPr>
            <p:nvPr/>
          </p:nvSpPr>
          <p:spPr bwMode="auto">
            <a:xfrm>
              <a:off x="4092" y="3916"/>
              <a:ext cx="128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141" name="Rectangle 5"/>
            <p:cNvSpPr>
              <a:spLocks noChangeArrowheads="1"/>
            </p:cNvSpPr>
            <p:nvPr/>
          </p:nvSpPr>
          <p:spPr bwMode="auto">
            <a:xfrm>
              <a:off x="2808" y="3916"/>
              <a:ext cx="128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142" name="Rectangle 6"/>
            <p:cNvSpPr>
              <a:spLocks noChangeArrowheads="1"/>
            </p:cNvSpPr>
            <p:nvPr/>
          </p:nvSpPr>
          <p:spPr bwMode="auto">
            <a:xfrm>
              <a:off x="3306" y="3956"/>
              <a:ext cx="28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>
                  <a:solidFill>
                    <a:srgbClr val="000000"/>
                  </a:solidFill>
                </a:rPr>
                <a:t>$320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19143" name="Rectangle 7"/>
            <p:cNvSpPr>
              <a:spLocks noChangeArrowheads="1"/>
            </p:cNvSpPr>
            <p:nvPr/>
          </p:nvSpPr>
          <p:spPr bwMode="auto">
            <a:xfrm>
              <a:off x="1524" y="3916"/>
              <a:ext cx="128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144" name="Rectangle 8"/>
            <p:cNvSpPr>
              <a:spLocks noChangeArrowheads="1"/>
            </p:cNvSpPr>
            <p:nvPr/>
          </p:nvSpPr>
          <p:spPr bwMode="auto">
            <a:xfrm>
              <a:off x="1986" y="3956"/>
              <a:ext cx="36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>
                  <a:solidFill>
                    <a:srgbClr val="000000"/>
                  </a:solidFill>
                </a:rPr>
                <a:t>$2700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19145" name="Rectangle 9"/>
            <p:cNvSpPr>
              <a:spLocks noChangeArrowheads="1"/>
            </p:cNvSpPr>
            <p:nvPr/>
          </p:nvSpPr>
          <p:spPr bwMode="auto">
            <a:xfrm>
              <a:off x="240" y="3916"/>
              <a:ext cx="128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146" name="Rectangle 10"/>
            <p:cNvSpPr>
              <a:spLocks noChangeArrowheads="1"/>
            </p:cNvSpPr>
            <p:nvPr/>
          </p:nvSpPr>
          <p:spPr bwMode="auto">
            <a:xfrm>
              <a:off x="334" y="3956"/>
              <a:ext cx="99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>
                  <a:solidFill>
                    <a:srgbClr val="000000"/>
                  </a:solidFill>
                </a:rPr>
                <a:t>Cost of  gear box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19147" name="Rectangle 11"/>
            <p:cNvSpPr>
              <a:spLocks noChangeArrowheads="1"/>
            </p:cNvSpPr>
            <p:nvPr/>
          </p:nvSpPr>
          <p:spPr bwMode="auto">
            <a:xfrm>
              <a:off x="4092" y="3632"/>
              <a:ext cx="128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149" name="Rectangle 13"/>
            <p:cNvSpPr>
              <a:spLocks noChangeArrowheads="1"/>
            </p:cNvSpPr>
            <p:nvPr/>
          </p:nvSpPr>
          <p:spPr bwMode="auto">
            <a:xfrm>
              <a:off x="2808" y="3632"/>
              <a:ext cx="128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150" name="Rectangle 14"/>
            <p:cNvSpPr>
              <a:spLocks noChangeArrowheads="1"/>
            </p:cNvSpPr>
            <p:nvPr/>
          </p:nvSpPr>
          <p:spPr bwMode="auto">
            <a:xfrm>
              <a:off x="3306" y="3672"/>
              <a:ext cx="28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>
                  <a:solidFill>
                    <a:srgbClr val="000000"/>
                  </a:solidFill>
                </a:rPr>
                <a:t>$160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19151" name="Rectangle 15"/>
            <p:cNvSpPr>
              <a:spLocks noChangeArrowheads="1"/>
            </p:cNvSpPr>
            <p:nvPr/>
          </p:nvSpPr>
          <p:spPr bwMode="auto">
            <a:xfrm>
              <a:off x="1524" y="3632"/>
              <a:ext cx="128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152" name="Rectangle 16"/>
            <p:cNvSpPr>
              <a:spLocks noChangeArrowheads="1"/>
            </p:cNvSpPr>
            <p:nvPr/>
          </p:nvSpPr>
          <p:spPr bwMode="auto">
            <a:xfrm>
              <a:off x="1986" y="3672"/>
              <a:ext cx="36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>
                  <a:solidFill>
                    <a:srgbClr val="000000"/>
                  </a:solidFill>
                </a:rPr>
                <a:t>$1800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19153" name="Rectangle 17"/>
            <p:cNvSpPr>
              <a:spLocks noChangeArrowheads="1"/>
            </p:cNvSpPr>
            <p:nvPr/>
          </p:nvSpPr>
          <p:spPr bwMode="auto">
            <a:xfrm>
              <a:off x="240" y="3632"/>
              <a:ext cx="128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154" name="Rectangle 18"/>
            <p:cNvSpPr>
              <a:spLocks noChangeArrowheads="1"/>
            </p:cNvSpPr>
            <p:nvPr/>
          </p:nvSpPr>
          <p:spPr bwMode="auto">
            <a:xfrm>
              <a:off x="298" y="3672"/>
              <a:ext cx="80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>
                  <a:solidFill>
                    <a:srgbClr val="000000"/>
                  </a:solidFill>
                </a:rPr>
                <a:t>Cost of wheel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19155" name="Rectangle 19"/>
            <p:cNvSpPr>
              <a:spLocks noChangeArrowheads="1"/>
            </p:cNvSpPr>
            <p:nvPr/>
          </p:nvSpPr>
          <p:spPr bwMode="auto">
            <a:xfrm>
              <a:off x="4092" y="3348"/>
              <a:ext cx="128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157" name="Rectangle 21"/>
            <p:cNvSpPr>
              <a:spLocks noChangeArrowheads="1"/>
            </p:cNvSpPr>
            <p:nvPr/>
          </p:nvSpPr>
          <p:spPr bwMode="auto">
            <a:xfrm>
              <a:off x="2808" y="3348"/>
              <a:ext cx="128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158" name="Rectangle 22"/>
            <p:cNvSpPr>
              <a:spLocks noChangeArrowheads="1"/>
            </p:cNvSpPr>
            <p:nvPr/>
          </p:nvSpPr>
          <p:spPr bwMode="auto">
            <a:xfrm>
              <a:off x="3222" y="3388"/>
              <a:ext cx="45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>
                  <a:solidFill>
                    <a:srgbClr val="000000"/>
                  </a:solidFill>
                </a:rPr>
                <a:t>impulse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19159" name="Rectangle 23"/>
            <p:cNvSpPr>
              <a:spLocks noChangeArrowheads="1"/>
            </p:cNvSpPr>
            <p:nvPr/>
          </p:nvSpPr>
          <p:spPr bwMode="auto">
            <a:xfrm>
              <a:off x="1524" y="3348"/>
              <a:ext cx="128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160" name="Rectangle 24"/>
            <p:cNvSpPr>
              <a:spLocks noChangeArrowheads="1"/>
            </p:cNvSpPr>
            <p:nvPr/>
          </p:nvSpPr>
          <p:spPr bwMode="auto">
            <a:xfrm>
              <a:off x="1938" y="3388"/>
              <a:ext cx="45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>
                  <a:solidFill>
                    <a:srgbClr val="000000"/>
                  </a:solidFill>
                </a:rPr>
                <a:t>impulse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19161" name="Rectangle 25"/>
            <p:cNvSpPr>
              <a:spLocks noChangeArrowheads="1"/>
            </p:cNvSpPr>
            <p:nvPr/>
          </p:nvSpPr>
          <p:spPr bwMode="auto">
            <a:xfrm>
              <a:off x="240" y="3348"/>
              <a:ext cx="128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162" name="Rectangle 26"/>
            <p:cNvSpPr>
              <a:spLocks noChangeArrowheads="1"/>
            </p:cNvSpPr>
            <p:nvPr/>
          </p:nvSpPr>
          <p:spPr bwMode="auto">
            <a:xfrm>
              <a:off x="298" y="3388"/>
              <a:ext cx="52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>
                  <a:solidFill>
                    <a:srgbClr val="000000"/>
                  </a:solidFill>
                </a:rPr>
                <a:t>Principle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19163" name="Rectangle 27"/>
            <p:cNvSpPr>
              <a:spLocks noChangeArrowheads="1"/>
            </p:cNvSpPr>
            <p:nvPr/>
          </p:nvSpPr>
          <p:spPr bwMode="auto">
            <a:xfrm>
              <a:off x="4092" y="3064"/>
              <a:ext cx="128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165" name="Rectangle 29"/>
            <p:cNvSpPr>
              <a:spLocks noChangeArrowheads="1"/>
            </p:cNvSpPr>
            <p:nvPr/>
          </p:nvSpPr>
          <p:spPr bwMode="auto">
            <a:xfrm>
              <a:off x="2808" y="3064"/>
              <a:ext cx="128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166" name="Rectangle 30"/>
            <p:cNvSpPr>
              <a:spLocks noChangeArrowheads="1"/>
            </p:cNvSpPr>
            <p:nvPr/>
          </p:nvSpPr>
          <p:spPr bwMode="auto">
            <a:xfrm>
              <a:off x="3378" y="3104"/>
              <a:ext cx="1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>
                  <a:solidFill>
                    <a:srgbClr val="000000"/>
                  </a:solidFill>
                </a:rPr>
                <a:t>14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19167" name="Rectangle 31"/>
            <p:cNvSpPr>
              <a:spLocks noChangeArrowheads="1"/>
            </p:cNvSpPr>
            <p:nvPr/>
          </p:nvSpPr>
          <p:spPr bwMode="auto">
            <a:xfrm>
              <a:off x="1524" y="3064"/>
              <a:ext cx="128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168" name="Rectangle 32"/>
            <p:cNvSpPr>
              <a:spLocks noChangeArrowheads="1"/>
            </p:cNvSpPr>
            <p:nvPr/>
          </p:nvSpPr>
          <p:spPr bwMode="auto">
            <a:xfrm>
              <a:off x="2094" y="3104"/>
              <a:ext cx="1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>
                  <a:solidFill>
                    <a:srgbClr val="000000"/>
                  </a:solidFill>
                </a:rPr>
                <a:t>24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19169" name="Rectangle 33"/>
            <p:cNvSpPr>
              <a:spLocks noChangeArrowheads="1"/>
            </p:cNvSpPr>
            <p:nvPr/>
          </p:nvSpPr>
          <p:spPr bwMode="auto">
            <a:xfrm>
              <a:off x="240" y="3064"/>
              <a:ext cx="128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170" name="Rectangle 34"/>
            <p:cNvSpPr>
              <a:spLocks noChangeArrowheads="1"/>
            </p:cNvSpPr>
            <p:nvPr/>
          </p:nvSpPr>
          <p:spPr bwMode="auto">
            <a:xfrm>
              <a:off x="298" y="3104"/>
              <a:ext cx="7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>
                  <a:solidFill>
                    <a:srgbClr val="000000"/>
                  </a:solidFill>
                </a:rPr>
                <a:t>No. of blades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19171" name="Rectangle 35"/>
            <p:cNvSpPr>
              <a:spLocks noChangeArrowheads="1"/>
            </p:cNvSpPr>
            <p:nvPr/>
          </p:nvSpPr>
          <p:spPr bwMode="auto">
            <a:xfrm>
              <a:off x="4092" y="2780"/>
              <a:ext cx="128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173" name="Rectangle 37"/>
            <p:cNvSpPr>
              <a:spLocks noChangeArrowheads="1"/>
            </p:cNvSpPr>
            <p:nvPr/>
          </p:nvSpPr>
          <p:spPr bwMode="auto">
            <a:xfrm>
              <a:off x="2808" y="2780"/>
              <a:ext cx="128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174" name="Rectangle 38"/>
            <p:cNvSpPr>
              <a:spLocks noChangeArrowheads="1"/>
            </p:cNvSpPr>
            <p:nvPr/>
          </p:nvSpPr>
          <p:spPr bwMode="auto">
            <a:xfrm>
              <a:off x="3014" y="2820"/>
              <a:ext cx="8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>
                  <a:solidFill>
                    <a:srgbClr val="000000"/>
                  </a:solidFill>
                </a:rPr>
                <a:t>72%[t] 68%[p]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19175" name="Rectangle 39"/>
            <p:cNvSpPr>
              <a:spLocks noChangeArrowheads="1"/>
            </p:cNvSpPr>
            <p:nvPr/>
          </p:nvSpPr>
          <p:spPr bwMode="auto">
            <a:xfrm>
              <a:off x="1524" y="2780"/>
              <a:ext cx="128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176" name="Rectangle 40"/>
            <p:cNvSpPr>
              <a:spLocks noChangeArrowheads="1"/>
            </p:cNvSpPr>
            <p:nvPr/>
          </p:nvSpPr>
          <p:spPr bwMode="auto">
            <a:xfrm>
              <a:off x="1730" y="2820"/>
              <a:ext cx="8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>
                  <a:solidFill>
                    <a:srgbClr val="000000"/>
                  </a:solidFill>
                </a:rPr>
                <a:t>40%[t] 20%[p]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19177" name="Rectangle 41"/>
            <p:cNvSpPr>
              <a:spLocks noChangeArrowheads="1"/>
            </p:cNvSpPr>
            <p:nvPr/>
          </p:nvSpPr>
          <p:spPr bwMode="auto">
            <a:xfrm>
              <a:off x="240" y="2780"/>
              <a:ext cx="128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178" name="Rectangle 42"/>
            <p:cNvSpPr>
              <a:spLocks noChangeArrowheads="1"/>
            </p:cNvSpPr>
            <p:nvPr/>
          </p:nvSpPr>
          <p:spPr bwMode="auto">
            <a:xfrm>
              <a:off x="298" y="2820"/>
              <a:ext cx="57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>
                  <a:solidFill>
                    <a:srgbClr val="000000"/>
                  </a:solidFill>
                </a:rPr>
                <a:t>efficiency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19179" name="Rectangle 43"/>
            <p:cNvSpPr>
              <a:spLocks noChangeArrowheads="1"/>
            </p:cNvSpPr>
            <p:nvPr/>
          </p:nvSpPr>
          <p:spPr bwMode="auto">
            <a:xfrm>
              <a:off x="4092" y="2496"/>
              <a:ext cx="128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181" name="Rectangle 45"/>
            <p:cNvSpPr>
              <a:spLocks noChangeArrowheads="1"/>
            </p:cNvSpPr>
            <p:nvPr/>
          </p:nvSpPr>
          <p:spPr bwMode="auto">
            <a:xfrm>
              <a:off x="2808" y="2496"/>
              <a:ext cx="128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182" name="Rectangle 46"/>
            <p:cNvSpPr>
              <a:spLocks noChangeArrowheads="1"/>
            </p:cNvSpPr>
            <p:nvPr/>
          </p:nvSpPr>
          <p:spPr bwMode="auto">
            <a:xfrm>
              <a:off x="3310" y="2536"/>
              <a:ext cx="2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>
                  <a:solidFill>
                    <a:srgbClr val="000000"/>
                  </a:solidFill>
                </a:rPr>
                <a:t>22l/s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19183" name="Rectangle 47"/>
            <p:cNvSpPr>
              <a:spLocks noChangeArrowheads="1"/>
            </p:cNvSpPr>
            <p:nvPr/>
          </p:nvSpPr>
          <p:spPr bwMode="auto">
            <a:xfrm>
              <a:off x="1524" y="2496"/>
              <a:ext cx="128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184" name="Rectangle 48"/>
            <p:cNvSpPr>
              <a:spLocks noChangeArrowheads="1"/>
            </p:cNvSpPr>
            <p:nvPr/>
          </p:nvSpPr>
          <p:spPr bwMode="auto">
            <a:xfrm>
              <a:off x="2008" y="2536"/>
              <a:ext cx="31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>
                  <a:solidFill>
                    <a:srgbClr val="000000"/>
                  </a:solidFill>
                </a:rPr>
                <a:t>22 l/s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19185" name="Rectangle 49"/>
            <p:cNvSpPr>
              <a:spLocks noChangeArrowheads="1"/>
            </p:cNvSpPr>
            <p:nvPr/>
          </p:nvSpPr>
          <p:spPr bwMode="auto">
            <a:xfrm>
              <a:off x="240" y="2496"/>
              <a:ext cx="128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186" name="Rectangle 50"/>
            <p:cNvSpPr>
              <a:spLocks noChangeArrowheads="1"/>
            </p:cNvSpPr>
            <p:nvPr/>
          </p:nvSpPr>
          <p:spPr bwMode="auto">
            <a:xfrm>
              <a:off x="298" y="2536"/>
              <a:ext cx="9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>
                  <a:solidFill>
                    <a:srgbClr val="000000"/>
                  </a:solidFill>
                </a:rPr>
                <a:t>Pump discharge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19187" name="Rectangle 51"/>
            <p:cNvSpPr>
              <a:spLocks noChangeArrowheads="1"/>
            </p:cNvSpPr>
            <p:nvPr/>
          </p:nvSpPr>
          <p:spPr bwMode="auto">
            <a:xfrm>
              <a:off x="4092" y="2092"/>
              <a:ext cx="1286" cy="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189" name="Rectangle 53"/>
            <p:cNvSpPr>
              <a:spLocks noChangeArrowheads="1"/>
            </p:cNvSpPr>
            <p:nvPr/>
          </p:nvSpPr>
          <p:spPr bwMode="auto">
            <a:xfrm>
              <a:off x="2808" y="2092"/>
              <a:ext cx="1286" cy="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190" name="Rectangle 54"/>
            <p:cNvSpPr>
              <a:spLocks noChangeArrowheads="1"/>
            </p:cNvSpPr>
            <p:nvPr/>
          </p:nvSpPr>
          <p:spPr bwMode="auto">
            <a:xfrm>
              <a:off x="3274" y="2132"/>
              <a:ext cx="35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>
                  <a:solidFill>
                    <a:srgbClr val="000000"/>
                  </a:solidFill>
                </a:rPr>
                <a:t>400l/s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19191" name="Rectangle 55"/>
            <p:cNvSpPr>
              <a:spLocks noChangeArrowheads="1"/>
            </p:cNvSpPr>
            <p:nvPr/>
          </p:nvSpPr>
          <p:spPr bwMode="auto">
            <a:xfrm>
              <a:off x="1524" y="2092"/>
              <a:ext cx="1286" cy="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192" name="Rectangle 56"/>
            <p:cNvSpPr>
              <a:spLocks noChangeArrowheads="1"/>
            </p:cNvSpPr>
            <p:nvPr/>
          </p:nvSpPr>
          <p:spPr bwMode="auto">
            <a:xfrm>
              <a:off x="1954" y="2132"/>
              <a:ext cx="4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>
                  <a:solidFill>
                    <a:srgbClr val="000000"/>
                  </a:solidFill>
                </a:rPr>
                <a:t>1800l/s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19193" name="Rectangle 57"/>
            <p:cNvSpPr>
              <a:spLocks noChangeArrowheads="1"/>
            </p:cNvSpPr>
            <p:nvPr/>
          </p:nvSpPr>
          <p:spPr bwMode="auto">
            <a:xfrm>
              <a:off x="240" y="2092"/>
              <a:ext cx="1286" cy="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194" name="Rectangle 58"/>
            <p:cNvSpPr>
              <a:spLocks noChangeArrowheads="1"/>
            </p:cNvSpPr>
            <p:nvPr/>
          </p:nvSpPr>
          <p:spPr bwMode="auto">
            <a:xfrm>
              <a:off x="298" y="2132"/>
              <a:ext cx="10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>
                  <a:solidFill>
                    <a:srgbClr val="000000"/>
                  </a:solidFill>
                </a:rPr>
                <a:t>Water utilized to 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19195" name="Rectangle 59"/>
            <p:cNvSpPr>
              <a:spLocks noChangeArrowheads="1"/>
            </p:cNvSpPr>
            <p:nvPr/>
          </p:nvSpPr>
          <p:spPr bwMode="auto">
            <a:xfrm>
              <a:off x="298" y="2306"/>
              <a:ext cx="19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>
                  <a:solidFill>
                    <a:srgbClr val="000000"/>
                  </a:solidFill>
                </a:rPr>
                <a:t>run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19196" name="Rectangle 60"/>
            <p:cNvSpPr>
              <a:spLocks noChangeArrowheads="1"/>
            </p:cNvSpPr>
            <p:nvPr/>
          </p:nvSpPr>
          <p:spPr bwMode="auto">
            <a:xfrm>
              <a:off x="4092" y="1808"/>
              <a:ext cx="128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198" name="Rectangle 62"/>
            <p:cNvSpPr>
              <a:spLocks noChangeArrowheads="1"/>
            </p:cNvSpPr>
            <p:nvPr/>
          </p:nvSpPr>
          <p:spPr bwMode="auto">
            <a:xfrm>
              <a:off x="2808" y="1808"/>
              <a:ext cx="128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199" name="Rectangle 63"/>
            <p:cNvSpPr>
              <a:spLocks noChangeArrowheads="1"/>
            </p:cNvSpPr>
            <p:nvPr/>
          </p:nvSpPr>
          <p:spPr bwMode="auto">
            <a:xfrm>
              <a:off x="3326" y="1848"/>
              <a:ext cx="24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>
                  <a:solidFill>
                    <a:srgbClr val="000000"/>
                  </a:solidFill>
                </a:rPr>
                <a:t>6kw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19200" name="Rectangle 64"/>
            <p:cNvSpPr>
              <a:spLocks noChangeArrowheads="1"/>
            </p:cNvSpPr>
            <p:nvPr/>
          </p:nvSpPr>
          <p:spPr bwMode="auto">
            <a:xfrm>
              <a:off x="1524" y="1808"/>
              <a:ext cx="128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201" name="Rectangle 65"/>
            <p:cNvSpPr>
              <a:spLocks noChangeArrowheads="1"/>
            </p:cNvSpPr>
            <p:nvPr/>
          </p:nvSpPr>
          <p:spPr bwMode="auto">
            <a:xfrm>
              <a:off x="2042" y="1848"/>
              <a:ext cx="24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>
                  <a:solidFill>
                    <a:srgbClr val="000000"/>
                  </a:solidFill>
                </a:rPr>
                <a:t>6kw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19202" name="Rectangle 66"/>
            <p:cNvSpPr>
              <a:spLocks noChangeArrowheads="1"/>
            </p:cNvSpPr>
            <p:nvPr/>
          </p:nvSpPr>
          <p:spPr bwMode="auto">
            <a:xfrm>
              <a:off x="240" y="1808"/>
              <a:ext cx="128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203" name="Rectangle 67"/>
            <p:cNvSpPr>
              <a:spLocks noChangeArrowheads="1"/>
            </p:cNvSpPr>
            <p:nvPr/>
          </p:nvSpPr>
          <p:spPr bwMode="auto">
            <a:xfrm>
              <a:off x="298" y="1848"/>
              <a:ext cx="99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>
                  <a:solidFill>
                    <a:srgbClr val="000000"/>
                  </a:solidFill>
                </a:rPr>
                <a:t>Power developed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19204" name="Rectangle 68"/>
            <p:cNvSpPr>
              <a:spLocks noChangeArrowheads="1"/>
            </p:cNvSpPr>
            <p:nvPr/>
          </p:nvSpPr>
          <p:spPr bwMode="auto">
            <a:xfrm>
              <a:off x="4092" y="1524"/>
              <a:ext cx="128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206" name="Rectangle 70"/>
            <p:cNvSpPr>
              <a:spLocks noChangeArrowheads="1"/>
            </p:cNvSpPr>
            <p:nvPr/>
          </p:nvSpPr>
          <p:spPr bwMode="auto">
            <a:xfrm>
              <a:off x="2808" y="1524"/>
              <a:ext cx="128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207" name="Rectangle 71"/>
            <p:cNvSpPr>
              <a:spLocks noChangeArrowheads="1"/>
            </p:cNvSpPr>
            <p:nvPr/>
          </p:nvSpPr>
          <p:spPr bwMode="auto">
            <a:xfrm>
              <a:off x="3360" y="1564"/>
              <a:ext cx="1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>
                  <a:solidFill>
                    <a:srgbClr val="000000"/>
                  </a:solidFill>
                </a:rPr>
                <a:t>1.5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19208" name="Rectangle 72"/>
            <p:cNvSpPr>
              <a:spLocks noChangeArrowheads="1"/>
            </p:cNvSpPr>
            <p:nvPr/>
          </p:nvSpPr>
          <p:spPr bwMode="auto">
            <a:xfrm>
              <a:off x="1524" y="1524"/>
              <a:ext cx="128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209" name="Rectangle 73"/>
            <p:cNvSpPr>
              <a:spLocks noChangeArrowheads="1"/>
            </p:cNvSpPr>
            <p:nvPr/>
          </p:nvSpPr>
          <p:spPr bwMode="auto">
            <a:xfrm>
              <a:off x="2076" y="1564"/>
              <a:ext cx="1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>
                  <a:solidFill>
                    <a:srgbClr val="000000"/>
                  </a:solidFill>
                </a:rPr>
                <a:t>1.5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19210" name="Rectangle 74"/>
            <p:cNvSpPr>
              <a:spLocks noChangeArrowheads="1"/>
            </p:cNvSpPr>
            <p:nvPr/>
          </p:nvSpPr>
          <p:spPr bwMode="auto">
            <a:xfrm>
              <a:off x="240" y="1524"/>
              <a:ext cx="128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211" name="Rectangle 75"/>
            <p:cNvSpPr>
              <a:spLocks noChangeArrowheads="1"/>
            </p:cNvSpPr>
            <p:nvPr/>
          </p:nvSpPr>
          <p:spPr bwMode="auto">
            <a:xfrm>
              <a:off x="298" y="1564"/>
              <a:ext cx="97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>
                  <a:solidFill>
                    <a:srgbClr val="000000"/>
                  </a:solidFill>
                </a:rPr>
                <a:t>Head at site in m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19212" name="Rectangle 76"/>
            <p:cNvSpPr>
              <a:spLocks noChangeArrowheads="1"/>
            </p:cNvSpPr>
            <p:nvPr/>
          </p:nvSpPr>
          <p:spPr bwMode="auto">
            <a:xfrm>
              <a:off x="4092" y="1240"/>
              <a:ext cx="128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214" name="Rectangle 78"/>
            <p:cNvSpPr>
              <a:spLocks noChangeArrowheads="1"/>
            </p:cNvSpPr>
            <p:nvPr/>
          </p:nvSpPr>
          <p:spPr bwMode="auto">
            <a:xfrm>
              <a:off x="2808" y="1240"/>
              <a:ext cx="128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215" name="Rectangle 79"/>
            <p:cNvSpPr>
              <a:spLocks noChangeArrowheads="1"/>
            </p:cNvSpPr>
            <p:nvPr/>
          </p:nvSpPr>
          <p:spPr bwMode="auto">
            <a:xfrm>
              <a:off x="3324" y="1280"/>
              <a:ext cx="25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>
                  <a:solidFill>
                    <a:srgbClr val="000000"/>
                  </a:solidFill>
                </a:rPr>
                <a:t>1.26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19216" name="Rectangle 80"/>
            <p:cNvSpPr>
              <a:spLocks noChangeArrowheads="1"/>
            </p:cNvSpPr>
            <p:nvPr/>
          </p:nvSpPr>
          <p:spPr bwMode="auto">
            <a:xfrm>
              <a:off x="1524" y="1240"/>
              <a:ext cx="128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217" name="Rectangle 81"/>
            <p:cNvSpPr>
              <a:spLocks noChangeArrowheads="1"/>
            </p:cNvSpPr>
            <p:nvPr/>
          </p:nvSpPr>
          <p:spPr bwMode="auto">
            <a:xfrm>
              <a:off x="2130" y="1280"/>
              <a:ext cx="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>
                  <a:solidFill>
                    <a:srgbClr val="000000"/>
                  </a:solidFill>
                </a:rPr>
                <a:t>4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19218" name="Rectangle 82"/>
            <p:cNvSpPr>
              <a:spLocks noChangeArrowheads="1"/>
            </p:cNvSpPr>
            <p:nvPr/>
          </p:nvSpPr>
          <p:spPr bwMode="auto">
            <a:xfrm>
              <a:off x="240" y="1240"/>
              <a:ext cx="1286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219" name="Rectangle 83"/>
            <p:cNvSpPr>
              <a:spLocks noChangeArrowheads="1"/>
            </p:cNvSpPr>
            <p:nvPr/>
          </p:nvSpPr>
          <p:spPr bwMode="auto">
            <a:xfrm>
              <a:off x="298" y="1280"/>
              <a:ext cx="8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>
                  <a:solidFill>
                    <a:srgbClr val="000000"/>
                  </a:solidFill>
                </a:rPr>
                <a:t>Diameter in m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19220" name="Rectangle 84"/>
            <p:cNvSpPr>
              <a:spLocks noChangeArrowheads="1"/>
            </p:cNvSpPr>
            <p:nvPr/>
          </p:nvSpPr>
          <p:spPr bwMode="auto">
            <a:xfrm>
              <a:off x="4092" y="576"/>
              <a:ext cx="1286" cy="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224" name="Rectangle 88"/>
            <p:cNvSpPr>
              <a:spLocks noChangeArrowheads="1"/>
            </p:cNvSpPr>
            <p:nvPr/>
          </p:nvSpPr>
          <p:spPr bwMode="auto">
            <a:xfrm>
              <a:off x="2808" y="576"/>
              <a:ext cx="1286" cy="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225" name="Rectangle 89"/>
            <p:cNvSpPr>
              <a:spLocks noChangeArrowheads="1"/>
            </p:cNvSpPr>
            <p:nvPr/>
          </p:nvSpPr>
          <p:spPr bwMode="auto">
            <a:xfrm>
              <a:off x="3138" y="614"/>
              <a:ext cx="560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 dirty="0">
                  <a:solidFill>
                    <a:srgbClr val="000000"/>
                  </a:solidFill>
                </a:rPr>
                <a:t>New </a:t>
              </a:r>
              <a:r>
                <a:rPr lang="en-US" altLang="en-US" sz="1400" dirty="0" smtClean="0">
                  <a:solidFill>
                    <a:srgbClr val="000000"/>
                  </a:solidFill>
                </a:rPr>
                <a:t>Design</a:t>
              </a:r>
              <a:endParaRPr lang="en-US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219226" name="Rectangle 90"/>
            <p:cNvSpPr>
              <a:spLocks noChangeArrowheads="1"/>
            </p:cNvSpPr>
            <p:nvPr/>
          </p:nvSpPr>
          <p:spPr bwMode="auto">
            <a:xfrm>
              <a:off x="3066" y="748"/>
              <a:ext cx="76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</a:rPr>
                <a:t>(Semera Village)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19227" name="Rectangle 91"/>
            <p:cNvSpPr>
              <a:spLocks noChangeArrowheads="1"/>
            </p:cNvSpPr>
            <p:nvPr/>
          </p:nvSpPr>
          <p:spPr bwMode="auto">
            <a:xfrm>
              <a:off x="3184" y="882"/>
              <a:ext cx="53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</a:rPr>
                <a:t>Lalitpur,UP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19228" name="Rectangle 92"/>
            <p:cNvSpPr>
              <a:spLocks noChangeArrowheads="1"/>
            </p:cNvSpPr>
            <p:nvPr/>
          </p:nvSpPr>
          <p:spPr bwMode="auto">
            <a:xfrm>
              <a:off x="1524" y="576"/>
              <a:ext cx="1286" cy="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229" name="Rectangle 93"/>
            <p:cNvSpPr>
              <a:spLocks noChangeArrowheads="1"/>
            </p:cNvSpPr>
            <p:nvPr/>
          </p:nvSpPr>
          <p:spPr bwMode="auto">
            <a:xfrm>
              <a:off x="1786" y="614"/>
              <a:ext cx="32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</a:rPr>
                <a:t>Farmer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19230" name="Rectangle 94"/>
            <p:cNvSpPr>
              <a:spLocks noChangeArrowheads="1"/>
            </p:cNvSpPr>
            <p:nvPr/>
          </p:nvSpPr>
          <p:spPr bwMode="auto">
            <a:xfrm>
              <a:off x="2108" y="614"/>
              <a:ext cx="3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</a:rPr>
                <a:t>’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19231" name="Rectangle 95"/>
            <p:cNvSpPr>
              <a:spLocks noChangeArrowheads="1"/>
            </p:cNvSpPr>
            <p:nvPr/>
          </p:nvSpPr>
          <p:spPr bwMode="auto">
            <a:xfrm>
              <a:off x="2144" y="614"/>
              <a:ext cx="40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</a:rPr>
                <a:t>s version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19232" name="Rectangle 96"/>
            <p:cNvSpPr>
              <a:spLocks noChangeArrowheads="1"/>
            </p:cNvSpPr>
            <p:nvPr/>
          </p:nvSpPr>
          <p:spPr bwMode="auto">
            <a:xfrm>
              <a:off x="1794" y="748"/>
              <a:ext cx="74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</a:rPr>
                <a:t>Bhailoni Village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19233" name="Rectangle 97"/>
            <p:cNvSpPr>
              <a:spLocks noChangeArrowheads="1"/>
            </p:cNvSpPr>
            <p:nvPr/>
          </p:nvSpPr>
          <p:spPr bwMode="auto">
            <a:xfrm>
              <a:off x="1900" y="882"/>
              <a:ext cx="53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</a:rPr>
                <a:t>Lalitpur,UP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19234" name="Rectangle 98"/>
            <p:cNvSpPr>
              <a:spLocks noChangeArrowheads="1"/>
            </p:cNvSpPr>
            <p:nvPr/>
          </p:nvSpPr>
          <p:spPr bwMode="auto">
            <a:xfrm>
              <a:off x="240" y="576"/>
              <a:ext cx="1286" cy="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235" name="Rectangle 99"/>
            <p:cNvSpPr>
              <a:spLocks noChangeArrowheads="1"/>
            </p:cNvSpPr>
            <p:nvPr/>
          </p:nvSpPr>
          <p:spPr bwMode="auto">
            <a:xfrm>
              <a:off x="298" y="614"/>
              <a:ext cx="59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</a:rPr>
                <a:t>Specification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19236" name="Line 100"/>
            <p:cNvSpPr>
              <a:spLocks noChangeShapeType="1"/>
            </p:cNvSpPr>
            <p:nvPr/>
          </p:nvSpPr>
          <p:spPr bwMode="auto">
            <a:xfrm>
              <a:off x="240" y="576"/>
              <a:ext cx="513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237" name="Line 101"/>
            <p:cNvSpPr>
              <a:spLocks noChangeShapeType="1"/>
            </p:cNvSpPr>
            <p:nvPr/>
          </p:nvSpPr>
          <p:spPr bwMode="auto">
            <a:xfrm>
              <a:off x="240" y="4200"/>
              <a:ext cx="513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238" name="Line 102"/>
            <p:cNvSpPr>
              <a:spLocks noChangeShapeType="1"/>
            </p:cNvSpPr>
            <p:nvPr/>
          </p:nvSpPr>
          <p:spPr bwMode="auto">
            <a:xfrm>
              <a:off x="240" y="576"/>
              <a:ext cx="1" cy="362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239" name="Line 103"/>
            <p:cNvSpPr>
              <a:spLocks noChangeShapeType="1"/>
            </p:cNvSpPr>
            <p:nvPr/>
          </p:nvSpPr>
          <p:spPr bwMode="auto">
            <a:xfrm>
              <a:off x="5376" y="576"/>
              <a:ext cx="1" cy="362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240" name="Line 104"/>
            <p:cNvSpPr>
              <a:spLocks noChangeShapeType="1"/>
            </p:cNvSpPr>
            <p:nvPr/>
          </p:nvSpPr>
          <p:spPr bwMode="auto">
            <a:xfrm>
              <a:off x="240" y="1240"/>
              <a:ext cx="513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241" name="Line 105"/>
            <p:cNvSpPr>
              <a:spLocks noChangeShapeType="1"/>
            </p:cNvSpPr>
            <p:nvPr/>
          </p:nvSpPr>
          <p:spPr bwMode="auto">
            <a:xfrm>
              <a:off x="1524" y="576"/>
              <a:ext cx="1" cy="362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242" name="Line 106"/>
            <p:cNvSpPr>
              <a:spLocks noChangeShapeType="1"/>
            </p:cNvSpPr>
            <p:nvPr/>
          </p:nvSpPr>
          <p:spPr bwMode="auto">
            <a:xfrm>
              <a:off x="2808" y="576"/>
              <a:ext cx="1" cy="362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243" name="Line 107"/>
            <p:cNvSpPr>
              <a:spLocks noChangeShapeType="1"/>
            </p:cNvSpPr>
            <p:nvPr/>
          </p:nvSpPr>
          <p:spPr bwMode="auto">
            <a:xfrm>
              <a:off x="4092" y="576"/>
              <a:ext cx="1" cy="362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244" name="Line 108"/>
            <p:cNvSpPr>
              <a:spLocks noChangeShapeType="1"/>
            </p:cNvSpPr>
            <p:nvPr/>
          </p:nvSpPr>
          <p:spPr bwMode="auto">
            <a:xfrm>
              <a:off x="240" y="1524"/>
              <a:ext cx="513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245" name="Line 109"/>
            <p:cNvSpPr>
              <a:spLocks noChangeShapeType="1"/>
            </p:cNvSpPr>
            <p:nvPr/>
          </p:nvSpPr>
          <p:spPr bwMode="auto">
            <a:xfrm>
              <a:off x="240" y="1808"/>
              <a:ext cx="513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246" name="Line 110"/>
            <p:cNvSpPr>
              <a:spLocks noChangeShapeType="1"/>
            </p:cNvSpPr>
            <p:nvPr/>
          </p:nvSpPr>
          <p:spPr bwMode="auto">
            <a:xfrm>
              <a:off x="240" y="2092"/>
              <a:ext cx="513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247" name="Line 111"/>
            <p:cNvSpPr>
              <a:spLocks noChangeShapeType="1"/>
            </p:cNvSpPr>
            <p:nvPr/>
          </p:nvSpPr>
          <p:spPr bwMode="auto">
            <a:xfrm>
              <a:off x="240" y="2496"/>
              <a:ext cx="513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248" name="Line 112"/>
            <p:cNvSpPr>
              <a:spLocks noChangeShapeType="1"/>
            </p:cNvSpPr>
            <p:nvPr/>
          </p:nvSpPr>
          <p:spPr bwMode="auto">
            <a:xfrm>
              <a:off x="240" y="2780"/>
              <a:ext cx="513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249" name="Line 113"/>
            <p:cNvSpPr>
              <a:spLocks noChangeShapeType="1"/>
            </p:cNvSpPr>
            <p:nvPr/>
          </p:nvSpPr>
          <p:spPr bwMode="auto">
            <a:xfrm>
              <a:off x="240" y="3064"/>
              <a:ext cx="513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250" name="Line 114"/>
            <p:cNvSpPr>
              <a:spLocks noChangeShapeType="1"/>
            </p:cNvSpPr>
            <p:nvPr/>
          </p:nvSpPr>
          <p:spPr bwMode="auto">
            <a:xfrm>
              <a:off x="240" y="3348"/>
              <a:ext cx="513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251" name="Line 115"/>
            <p:cNvSpPr>
              <a:spLocks noChangeShapeType="1"/>
            </p:cNvSpPr>
            <p:nvPr/>
          </p:nvSpPr>
          <p:spPr bwMode="auto">
            <a:xfrm>
              <a:off x="240" y="3632"/>
              <a:ext cx="513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219252" name="Line 116"/>
            <p:cNvSpPr>
              <a:spLocks noChangeShapeType="1"/>
            </p:cNvSpPr>
            <p:nvPr/>
          </p:nvSpPr>
          <p:spPr bwMode="auto">
            <a:xfrm>
              <a:off x="240" y="3916"/>
              <a:ext cx="513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219253" name="Rectangle 117"/>
          <p:cNvSpPr>
            <a:spLocks noChangeArrowheads="1"/>
          </p:cNvSpPr>
          <p:nvPr/>
        </p:nvSpPr>
        <p:spPr bwMode="auto">
          <a:xfrm>
            <a:off x="1736725" y="342900"/>
            <a:ext cx="6575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19254" name="Rectangle 118"/>
          <p:cNvSpPr>
            <a:spLocks noChangeArrowheads="1"/>
          </p:cNvSpPr>
          <p:nvPr/>
        </p:nvSpPr>
        <p:spPr bwMode="auto">
          <a:xfrm>
            <a:off x="481390" y="133354"/>
            <a:ext cx="627501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Comparative study on development of Micro hydro water wheel</a:t>
            </a:r>
          </a:p>
        </p:txBody>
      </p:sp>
      <p:grpSp>
        <p:nvGrpSpPr>
          <p:cNvPr id="120" name="Group 119"/>
          <p:cNvGrpSpPr>
            <a:grpSpLocks/>
          </p:cNvGrpSpPr>
          <p:nvPr/>
        </p:nvGrpSpPr>
        <p:grpSpPr bwMode="auto">
          <a:xfrm>
            <a:off x="0" y="-26988"/>
            <a:ext cx="9144000" cy="6858001"/>
            <a:chOff x="0" y="0"/>
            <a:chExt cx="9144000" cy="6858000"/>
          </a:xfrm>
        </p:grpSpPr>
        <p:grpSp>
          <p:nvGrpSpPr>
            <p:cNvPr id="122" name="Group 19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24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126" name="Group 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136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37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27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134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35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28" name="Group 15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132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33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129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130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131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125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8" y="1169988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123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175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 descr="DSC025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" y="1263650"/>
            <a:ext cx="8027850" cy="5188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15" name="Text Box 3"/>
          <p:cNvSpPr txBox="1">
            <a:spLocks noChangeArrowheads="1"/>
          </p:cNvSpPr>
          <p:nvPr/>
        </p:nvSpPr>
        <p:spPr bwMode="auto">
          <a:xfrm>
            <a:off x="1524000" y="457200"/>
            <a:ext cx="5975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kumimoji="0" lang="en-US" altLang="en-US" sz="1800" b="1" i="1">
                <a:latin typeface="Arial" panose="020B0604020202020204" pitchFamily="34" charset="0"/>
              </a:rPr>
              <a:t>Design II : Krishi Vigyan Kendra ,Jagdishpur, Sonipat</a:t>
            </a:r>
          </a:p>
          <a:p>
            <a:pPr algn="ctr"/>
            <a:r>
              <a:rPr kumimoji="0" lang="en-US" altLang="en-US" sz="1800" b="1" i="1">
                <a:latin typeface="Arial" panose="020B0604020202020204" pitchFamily="34" charset="0"/>
              </a:rPr>
              <a:t>5KW design with 3.7KW Irrigation Pump</a:t>
            </a:r>
          </a:p>
        </p:txBody>
      </p: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0" y="-26988"/>
            <a:ext cx="9144000" cy="6858001"/>
            <a:chOff x="0" y="0"/>
            <a:chExt cx="9144000" cy="6858000"/>
          </a:xfrm>
        </p:grpSpPr>
        <p:grpSp>
          <p:nvGrpSpPr>
            <p:cNvPr id="20" name="Group 19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2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24" name="Group 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34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35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25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32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33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26" name="Group 15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30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31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27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28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9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23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8" y="1169988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21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2825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8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2994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9" name="Slide" r:id="rId3" imgW="4572000" imgH="3429000" progId="PowerPoint.Slide.8">
                  <p:embed/>
                </p:oleObj>
              </mc:Choice>
              <mc:Fallback>
                <p:oleObj name="Slide" r:id="rId3" imgW="4572000" imgH="3429000" progId="PowerPoint.Slide.8">
                  <p:embed/>
                  <p:pic>
                    <p:nvPicPr>
                      <p:cNvPr id="21299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0" y="-26988"/>
            <a:ext cx="9144000" cy="6858001"/>
            <a:chOff x="0" y="0"/>
            <a:chExt cx="9144000" cy="6858000"/>
          </a:xfrm>
        </p:grpSpPr>
        <p:grpSp>
          <p:nvGrpSpPr>
            <p:cNvPr id="8" name="Group 8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5760" cy="4320"/>
            </a:xfrm>
          </p:grpSpPr>
          <p:grpSp>
            <p:nvGrpSpPr>
              <p:cNvPr id="10" name="Group 9"/>
              <p:cNvGrpSpPr>
                <a:grpSpLocks/>
              </p:cNvGrpSpPr>
              <p:nvPr/>
            </p:nvGrpSpPr>
            <p:grpSpPr bwMode="auto">
              <a:xfrm>
                <a:off x="0" y="0"/>
                <a:ext cx="192" cy="4320"/>
                <a:chOff x="0" y="-48"/>
                <a:chExt cx="144" cy="4368"/>
              </a:xfrm>
            </p:grpSpPr>
            <p:sp>
              <p:nvSpPr>
                <p:cNvPr id="20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21" name="Rectangle 11"/>
                <p:cNvSpPr>
                  <a:spLocks noChangeArrowheads="1"/>
                </p:cNvSpPr>
                <p:nvPr/>
              </p:nvSpPr>
              <p:spPr bwMode="auto">
                <a:xfrm>
                  <a:off x="0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</p:grpSp>
          <p:grpSp>
            <p:nvGrpSpPr>
              <p:cNvPr id="11" name="Group 12"/>
              <p:cNvGrpSpPr>
                <a:grpSpLocks/>
              </p:cNvGrpSpPr>
              <p:nvPr/>
            </p:nvGrpSpPr>
            <p:grpSpPr bwMode="auto">
              <a:xfrm>
                <a:off x="5674" y="24"/>
                <a:ext cx="86" cy="4296"/>
                <a:chOff x="5616" y="-48"/>
                <a:chExt cx="144" cy="4368"/>
              </a:xfrm>
            </p:grpSpPr>
            <p:sp>
              <p:nvSpPr>
                <p:cNvPr id="18" name="Rectangle 13"/>
                <p:cNvSpPr>
                  <a:spLocks noChangeArrowheads="1"/>
                </p:cNvSpPr>
                <p:nvPr/>
              </p:nvSpPr>
              <p:spPr bwMode="auto">
                <a:xfrm>
                  <a:off x="5616" y="-48"/>
                  <a:ext cx="144" cy="2352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19" name="Rectangle 14"/>
                <p:cNvSpPr>
                  <a:spLocks noChangeArrowheads="1"/>
                </p:cNvSpPr>
                <p:nvPr/>
              </p:nvSpPr>
              <p:spPr bwMode="auto">
                <a:xfrm>
                  <a:off x="5616" y="2160"/>
                  <a:ext cx="144" cy="21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</p:grpSp>
          <p:grpSp>
            <p:nvGrpSpPr>
              <p:cNvPr id="12" name="Group 15"/>
              <p:cNvGrpSpPr>
                <a:grpSpLocks/>
              </p:cNvGrpSpPr>
              <p:nvPr/>
            </p:nvGrpSpPr>
            <p:grpSpPr bwMode="auto">
              <a:xfrm>
                <a:off x="144" y="0"/>
                <a:ext cx="5616" cy="144"/>
                <a:chOff x="96" y="-48"/>
                <a:chExt cx="5520" cy="144"/>
              </a:xfrm>
            </p:grpSpPr>
            <p:sp>
              <p:nvSpPr>
                <p:cNvPr id="16" name="Rectangle 16"/>
                <p:cNvSpPr>
                  <a:spLocks noChangeArrowheads="1"/>
                </p:cNvSpPr>
                <p:nvPr/>
              </p:nvSpPr>
              <p:spPr bwMode="auto">
                <a:xfrm>
                  <a:off x="96" y="-48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17" name="Rectangle 17"/>
                <p:cNvSpPr>
                  <a:spLocks noChangeArrowheads="1"/>
                </p:cNvSpPr>
                <p:nvPr/>
              </p:nvSpPr>
              <p:spPr bwMode="auto">
                <a:xfrm>
                  <a:off x="2832" y="-48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</p:grpSp>
          <p:grpSp>
            <p:nvGrpSpPr>
              <p:cNvPr id="13" name="Group 18"/>
              <p:cNvGrpSpPr>
                <a:grpSpLocks/>
              </p:cNvGrpSpPr>
              <p:nvPr/>
            </p:nvGrpSpPr>
            <p:grpSpPr bwMode="auto">
              <a:xfrm>
                <a:off x="144" y="4234"/>
                <a:ext cx="5616" cy="86"/>
                <a:chOff x="96" y="4176"/>
                <a:chExt cx="5520" cy="144"/>
              </a:xfrm>
            </p:grpSpPr>
            <p:sp>
              <p:nvSpPr>
                <p:cNvPr id="14" name="Rectangle 19"/>
                <p:cNvSpPr>
                  <a:spLocks noChangeArrowheads="1"/>
                </p:cNvSpPr>
                <p:nvPr/>
              </p:nvSpPr>
              <p:spPr bwMode="auto">
                <a:xfrm>
                  <a:off x="96" y="4176"/>
                  <a:ext cx="273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006600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15" name="Rectangle 20"/>
                <p:cNvSpPr>
                  <a:spLocks noChangeArrowheads="1"/>
                </p:cNvSpPr>
                <p:nvPr/>
              </p:nvSpPr>
              <p:spPr bwMode="auto">
                <a:xfrm>
                  <a:off x="2832" y="4176"/>
                  <a:ext cx="2784" cy="14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FF99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</p:grpSp>
        </p:grpSp>
        <p:pic>
          <p:nvPicPr>
            <p:cNvPr id="7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3253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>
          <a:xfrm>
            <a:off x="1814304" y="558390"/>
            <a:ext cx="7467600" cy="519113"/>
          </a:xfrm>
        </p:spPr>
        <p:txBody>
          <a:bodyPr/>
          <a:lstStyle/>
          <a:p>
            <a:r>
              <a:rPr lang="en-US" altLang="en-US" sz="2800" dirty="0" smtClean="0"/>
              <a:t>IIT Delhi Contributions</a:t>
            </a:r>
            <a:endParaRPr lang="en-US" altLang="en-US" sz="2800" dirty="0"/>
          </a:p>
        </p:txBody>
      </p:sp>
      <p:sp>
        <p:nvSpPr>
          <p:cNvPr id="233475" name="Text Box 3"/>
          <p:cNvSpPr txBox="1">
            <a:spLocks noChangeArrowheads="1"/>
          </p:cNvSpPr>
          <p:nvPr/>
        </p:nvSpPr>
        <p:spPr bwMode="auto">
          <a:xfrm>
            <a:off x="457200" y="1699440"/>
            <a:ext cx="8229600" cy="4450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kumimoji="0" lang="en-US" altLang="en-US" sz="2400" dirty="0"/>
              <a:t>Design, Fabrication and Erection of 5 kW Horizontal Axis Hydro-Turbo Pump on a small river near Jhansi.</a:t>
            </a:r>
          </a:p>
          <a:p>
            <a:pPr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kumimoji="0" lang="en-US" altLang="en-US" sz="2400" dirty="0"/>
              <a:t>Design , Fabrication and Testing of 3.5 kW Horizontal Axis Hydro-Turbo Pump cum Generator on a Drainage Canal at </a:t>
            </a:r>
            <a:r>
              <a:rPr kumimoji="0" lang="en-US" altLang="en-US" sz="2400" dirty="0" err="1"/>
              <a:t>Sonipat</a:t>
            </a:r>
            <a:r>
              <a:rPr kumimoji="0" lang="en-US" altLang="en-US" sz="2400" dirty="0"/>
              <a:t>.</a:t>
            </a:r>
          </a:p>
          <a:p>
            <a:pPr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kumimoji="0" lang="en-US" altLang="en-US" sz="2400" dirty="0"/>
              <a:t>Design, Fabrication of 3.5 kW  Vertical Axis Hydro-Turbo Atta </a:t>
            </a:r>
            <a:r>
              <a:rPr kumimoji="0" lang="en-US" altLang="en-US" sz="2400" dirty="0" err="1"/>
              <a:t>Chakki</a:t>
            </a:r>
            <a:r>
              <a:rPr kumimoji="0" lang="en-US" altLang="en-US" sz="2400" dirty="0"/>
              <a:t> cum Alternator at </a:t>
            </a:r>
            <a:r>
              <a:rPr kumimoji="0" lang="en-US" altLang="en-US" sz="2400" dirty="0" err="1"/>
              <a:t>Lacchiwala</a:t>
            </a:r>
            <a:r>
              <a:rPr kumimoji="0" lang="en-US" altLang="en-US" sz="2400" dirty="0"/>
              <a:t>, near Dehradun.</a:t>
            </a:r>
          </a:p>
          <a:p>
            <a:pPr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kumimoji="0" lang="en-US" altLang="en-US" sz="2400" dirty="0"/>
              <a:t>Design and Development of 5 KW Horizontal Axis Hydro-Turbo Pump cum Generator at </a:t>
            </a:r>
            <a:r>
              <a:rPr kumimoji="0" lang="en-US" altLang="en-US" sz="2400" dirty="0" err="1"/>
              <a:t>Pokhri</a:t>
            </a:r>
            <a:r>
              <a:rPr kumimoji="0" lang="en-US" altLang="en-US" sz="2400" dirty="0"/>
              <a:t>, Uttaranchal.</a:t>
            </a:r>
          </a:p>
          <a:p>
            <a:pPr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kumimoji="0" lang="en-US" altLang="en-US" sz="2400" dirty="0"/>
              <a:t>Design and Development of 5 KW Horizontal Axis Hydro Generator at </a:t>
            </a:r>
            <a:r>
              <a:rPr kumimoji="0" lang="en-US" altLang="en-US" sz="2400" dirty="0" err="1"/>
              <a:t>Halflong</a:t>
            </a:r>
            <a:r>
              <a:rPr kumimoji="0" lang="en-US" altLang="en-US" sz="2400" dirty="0"/>
              <a:t>, Assam.</a:t>
            </a:r>
          </a:p>
        </p:txBody>
      </p: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0" y="-26988"/>
            <a:ext cx="9144000" cy="6858001"/>
            <a:chOff x="0" y="0"/>
            <a:chExt cx="9144000" cy="6858000"/>
          </a:xfrm>
        </p:grpSpPr>
        <p:grpSp>
          <p:nvGrpSpPr>
            <p:cNvPr id="20" name="Group 19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2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24" name="Group 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34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35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25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32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33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26" name="Group 15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30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31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27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28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29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23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8" y="1169988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21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2076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3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3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3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3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34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475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647700" y="221250"/>
            <a:ext cx="7772400" cy="838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kumimoji="1" lang="en-US" sz="2800" b="1" smtClean="0">
                <a:solidFill>
                  <a:srgbClr val="FF9900"/>
                </a:solidFill>
              </a:rPr>
              <a:t>Assam, India: Micro Hydro Power Project to Benefit 38 Families</a:t>
            </a:r>
          </a:p>
        </p:txBody>
      </p:sp>
      <p:pic>
        <p:nvPicPr>
          <p:cNvPr id="18435" name="Picture 5" descr="microhyd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21" y="1694607"/>
            <a:ext cx="7365609" cy="478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" name="Group 48"/>
          <p:cNvGrpSpPr>
            <a:grpSpLocks/>
          </p:cNvGrpSpPr>
          <p:nvPr/>
        </p:nvGrpSpPr>
        <p:grpSpPr bwMode="auto">
          <a:xfrm>
            <a:off x="0" y="-26988"/>
            <a:ext cx="9144000" cy="6858001"/>
            <a:chOff x="0" y="0"/>
            <a:chExt cx="9144000" cy="6858000"/>
          </a:xfrm>
        </p:grpSpPr>
        <p:grpSp>
          <p:nvGrpSpPr>
            <p:cNvPr id="50" name="Group 49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52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9144000" cy="6858000"/>
                <a:chOff x="0" y="0"/>
                <a:chExt cx="5760" cy="4320"/>
              </a:xfrm>
            </p:grpSpPr>
            <p:grpSp>
              <p:nvGrpSpPr>
                <p:cNvPr id="54" name="Group 9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92" cy="4320"/>
                  <a:chOff x="0" y="-48"/>
                  <a:chExt cx="144" cy="4368"/>
                </a:xfrm>
              </p:grpSpPr>
              <p:sp>
                <p:nvSpPr>
                  <p:cNvPr id="64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0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65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55" name="Group 12"/>
                <p:cNvGrpSpPr>
                  <a:grpSpLocks/>
                </p:cNvGrpSpPr>
                <p:nvPr/>
              </p:nvGrpSpPr>
              <p:grpSpPr bwMode="auto">
                <a:xfrm>
                  <a:off x="5674" y="24"/>
                  <a:ext cx="86" cy="4296"/>
                  <a:chOff x="5616" y="-48"/>
                  <a:chExt cx="144" cy="4368"/>
                </a:xfrm>
              </p:grpSpPr>
              <p:sp>
                <p:nvSpPr>
                  <p:cNvPr id="62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-48"/>
                    <a:ext cx="144" cy="235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63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5616" y="2160"/>
                    <a:ext cx="144" cy="216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56" name="Group 15"/>
                <p:cNvGrpSpPr>
                  <a:grpSpLocks/>
                </p:cNvGrpSpPr>
                <p:nvPr/>
              </p:nvGrpSpPr>
              <p:grpSpPr bwMode="auto">
                <a:xfrm>
                  <a:off x="144" y="0"/>
                  <a:ext cx="5616" cy="144"/>
                  <a:chOff x="96" y="-48"/>
                  <a:chExt cx="5520" cy="144"/>
                </a:xfrm>
              </p:grpSpPr>
              <p:sp>
                <p:nvSpPr>
                  <p:cNvPr id="60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-48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61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-48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0066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  <p:grpSp>
              <p:nvGrpSpPr>
                <p:cNvPr id="57" name="Group 18"/>
                <p:cNvGrpSpPr>
                  <a:grpSpLocks/>
                </p:cNvGrpSpPr>
                <p:nvPr/>
              </p:nvGrpSpPr>
              <p:grpSpPr bwMode="auto">
                <a:xfrm>
                  <a:off x="144" y="4234"/>
                  <a:ext cx="5616" cy="86"/>
                  <a:chOff x="96" y="4176"/>
                  <a:chExt cx="5520" cy="144"/>
                </a:xfrm>
              </p:grpSpPr>
              <p:sp>
                <p:nvSpPr>
                  <p:cNvPr id="58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96" y="4176"/>
                    <a:ext cx="2736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660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  <p:sp>
                <p:nvSpPr>
                  <p:cNvPr id="59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4176"/>
                    <a:ext cx="2784" cy="14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FF990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/>
                  </a:p>
                </p:txBody>
              </p:sp>
            </p:grpSp>
          </p:grpSp>
          <p:sp>
            <p:nvSpPr>
              <p:cNvPr id="53" name="Rectangle 21">
                <a:extLst>
                  <a:ext uri="{FF2B5EF4-FFF2-40B4-BE49-F238E27FC236}">
                    <a16:creationId xmlns:a16="http://schemas.microsoft.com/office/drawing/2014/main" id="{1356E452-5F4A-4349-89B4-56822A4EF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8" y="1169988"/>
                <a:ext cx="8812212" cy="76200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pic>
          <p:nvPicPr>
            <p:cNvPr id="51" name="Picture 42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460" y="194436"/>
              <a:ext cx="1656140" cy="87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6223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2136</TotalTime>
  <Words>838</Words>
  <Application>Microsoft Office PowerPoint</Application>
  <PresentationFormat>On-screen Show (4:3)</PresentationFormat>
  <Paragraphs>136</Paragraphs>
  <Slides>25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Aharoni</vt:lpstr>
      <vt:lpstr>Arial</vt:lpstr>
      <vt:lpstr>Calibri</vt:lpstr>
      <vt:lpstr>Calibri Light</vt:lpstr>
      <vt:lpstr>CommercialScript BT</vt:lpstr>
      <vt:lpstr>Edwardian Script ITC</vt:lpstr>
      <vt:lpstr>Symbol</vt:lpstr>
      <vt:lpstr>Tahoma</vt:lpstr>
      <vt:lpstr>Tempus Sans ITC</vt:lpstr>
      <vt:lpstr>Times New Roman</vt:lpstr>
      <vt:lpstr>Wingdings</vt:lpstr>
      <vt:lpstr>Office Theme</vt:lpstr>
      <vt:lpstr>Slide</vt:lpstr>
      <vt:lpstr>Paintbrush Picture</vt:lpstr>
      <vt:lpstr>AutoCAD.Drawing.16</vt:lpstr>
      <vt:lpstr>Image</vt:lpstr>
      <vt:lpstr>Microsoft PowerPoint 97-2003 Slide</vt:lpstr>
      <vt:lpstr>Bitmap Image</vt:lpstr>
      <vt:lpstr>PowerPoint Presentation</vt:lpstr>
      <vt:lpstr> Undershot Horizontal axis turbine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IIT Delhi Contributions</vt:lpstr>
      <vt:lpstr>Assam, India: Micro Hydro Power Project to Benefit 38 Families</vt:lpstr>
      <vt:lpstr>Peace thru Technology</vt:lpstr>
      <vt:lpstr>Traditional Vertical Axis Water Wheels</vt:lpstr>
      <vt:lpstr>Suggested layouts for Uttaranchal Units</vt:lpstr>
      <vt:lpstr>PowerPoint Presentation</vt:lpstr>
      <vt:lpstr>PowerPoint Presentation</vt:lpstr>
      <vt:lpstr>PowerPoint Presentation</vt:lpstr>
      <vt:lpstr>Enhancement of Livelihood Security through Sustainable Farming Systems and Related Farm Enterprises in North-West Himalaya    “Sustainable Rural Livelihood Security” </vt:lpstr>
      <vt:lpstr>Proposed Layouts : Model -- I</vt:lpstr>
      <vt:lpstr>Proposed Layouts : Model -- II</vt:lpstr>
      <vt:lpstr>Proposed Layouts : Model -- III</vt:lpstr>
      <vt:lpstr>Salient Features of Ultra Micro Hydel Units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Thochi Seb Rengma</dc:creator>
  <cp:lastModifiedBy>PMV Subbarao</cp:lastModifiedBy>
  <cp:revision>96</cp:revision>
  <dcterms:created xsi:type="dcterms:W3CDTF">2023-02-17T11:55:14Z</dcterms:created>
  <dcterms:modified xsi:type="dcterms:W3CDTF">2023-03-17T06:23:29Z</dcterms:modified>
</cp:coreProperties>
</file>