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7"/>
  </p:notesMasterIdLst>
  <p:sldIdLst>
    <p:sldId id="442" r:id="rId2"/>
    <p:sldId id="569" r:id="rId3"/>
    <p:sldId id="570" r:id="rId4"/>
    <p:sldId id="571" r:id="rId5"/>
    <p:sldId id="578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80" r:id="rId14"/>
    <p:sldId id="581" r:id="rId15"/>
    <p:sldId id="58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8T05:43:36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6521 10332 684 0,'0'0'15'0,"0"0"3"0,0 0 1 0,0 0 0 0,0 0-19 0,0 0 0 0,0 0 0 0,0 0 0 0,0 0 20 0,0 0 0 0,6 3 0 0,-3-1 0 0,3 1-20 0,-6-3 0 16,6 3 8-16,-3 2-8 0,-3-5 0 0,3 3-11 16,-3-3 2-16,6 2 0 0,-6-2-7 0,0 0 0 15,3 3-1-15,-3-3 0 0,0 0 8 0,3 5 9 16,-3-5-13-16,0 0 5 0,0 0-9 0,0 0-2 15,0 0 0-15,6 3 0 0,-3 2 19 0,-3-5-12 16,0 0 12-16,3 5-10 0</inkml:trace>
  <inkml:trace contextRef="#ctx0" brushRef="#br0" timeOffset="545.0848">6628 10422 866 0,'0'0'24'0,"-3"8"6"0,0 0-30 0,3-8 0 0,0 0 0 0,0 0 0 15,0 0 40-15,0 0 1 0,-3 5 1 0,3-5 0 16,0 0-18-16,0 0-4 0,0 0-1 0,-3 3 0 15,3-3 2-15,0 0 1 0,-6 5 0 0,0-2 0 16,6-3 14-16,-6 0 4 0,1 2 0 0,-1 1 0 16,6-3-12-16,-3 0-1 0,3 0-1 0,-6 5 0 15,3-2-17-15,-3 0-9 0,6-3 10 0,-3 2-10 16,0 4 8-16,3-6-8 0,-3 2 0 0,3 3 0 16,0 1 0-16,0-1 0 0,0-2 0 0,0 2 0 15,0 3 0-15,3-3 0 0,0 3 0 0,-3-3 0 16,3 3 0-16,3-2 0 0,0 4 0 0,-3-2 0 15,3-5 0-15,-1 2 0 0,1-2 0 0,0 2 0 16,0-2 0-16,3-1 0 0,-3 1 0 0,0 0 0 0,0-1 0 16,-6-2 0-16,9 0 0 0,-9 0 0 0,6 0 11 0,-6 0-11 15,0 0 12-15,0 0-12 0,0 0 15 16,0 0-4-16,0 0-1 0,3-8 0 0,0 3 1 16,0-13 0-16,-6 4 0 0,0 9 0 0,0 0-11 15,-3-1 0-15,0 1 0 0,-3 0 0 0,3 0 15 0,0-1-3 16,-3-2 0-16,3 3 0 0,-3 2 1 0,-2 1 0 15,2-1 0-15,0 3 0 16,3 0-1-16,-3-3-1 0,3 3 0 0,0 3 0 0,3 0-11 0,0 2 0 16,3 0 0-16,0 3 0 15,0 0 0-15,0 0 0 0,0 0 0 0,3 0 0 0,0 3 0 0,0 2 0 0,3 3 0 16,3 0 0-16,-3-6 0 0,0-2-11 0,-6-8 11 16,6 8-8-16,0 3 8 0,3-3 0 0,-1-8 0 15,1 0 0-15,0 0 0 0,0-3 0 0,-6 3 0 16,3 0 0-16,-3-3 9 0,0 1-9 0,0-1 12 0,-3-2-12 15,0-1 18-15,0-2-3 0,-3-2-1 16,0 2 0-16,0 3-1 0,-3-3 0 0,3 0 0 0,-3 0 0 16,0 0-13-16,0 3 11 0,6 5-11 0,0 0 10 15,0 0-10-15,0 0 0 16,3-3 0-16,0 3 0 0,6 3-38 0</inkml:trace>
  <inkml:trace contextRef="#ctx0" brushRef="#br0" timeOffset="2793.7452">6593 10565 788 0,'0'0'17'0,"0"0"4"16,0 0 1-16,0 0 0 0,2 5-22 0,1-2 0 0,-3-3 0 0,0 0 0 0,0 0 8 0,0 0-8 15,0 0 10-15,0 0-10 0,0 0 0 0,0 0 0 16,0 0 0-16,0 0 0 0,0 0 57 0,0 0 6 15,0 0 1-15,0 0 0 0,0 0-52 0,0 0-12 16,0 0 0-16,0 0 0 16,0 0 12-16,0 0-1 0,0 0 0 0,0 0 0 0,0 0-11 0,0 0 8 15,0 0-8-15,0 0 8 16,0 0-8-16,0 0 0 0,0 0-12 0,0 0 12 16,0 0 0-16,0 0 0 0,0 0 0 0,-3 0 0 0,3 0 0 0,0 0 8 15,0 0-8-15,0 0 12 0,0 0-12 0,0 0 8 16,0 0-8-16,-5 0 8 0,5 0-8 0,0 0 8 0,0 0-8 0,0 0 8 15,-6-3 0-15,6 3 0 0,0 0 0 0,0 0 0 16,0 0-8-16,0 0 12 0,-3-3-12 0,3 3 12 16,0 0 10-16,0 0 2 0,0 0 1 0,0 0 0 31,0 0-53-31,0 0-10 0,0 0-2 0,0 0-311 0,0-5-61 0</inkml:trace>
  <inkml:trace contextRef="#ctx0" brushRef="#br0" timeOffset="3909.7643">6726 10528 770 0,'0'0'16'0,"0"0"4"0,0 0 1 0,0 0 2 0,0 8-23 0,0-8 0 0,0 0 0 0,0 0 0 0,0 0 19 0,0 0-1 16,0 0 0-16,0 0 0 0,0 0-18 0,0 0 0 15,0 0 8-15,0 0-8 0,0 0 17 0,0 0 0 16,0 0 0-16,0 5 0 0,0-5 8 0,0 0 2 16,0 0 0-16,0 0 0 0,0 0-14 0,0 0-2 15,0 0-1-15,0 0 0 0,0 0-10 0,0 0 0 16,0 0 0-16,0 0 0 0,0 0 0 0,0 0 0 16,0 0 9-16,0 0-9 0,0 0 0 0,0 0 0 15,0 5 0-15,0-5 0 0,-3 6 19 0,3-6-1 16,0 0 0-16,-2 5 0 0,2-5 14 0,0 0 4 0,0 0 0 0,-3 5 0 15,3-5-10-15,0 0-2 0,0 0 0 16,0 3 0-16,0-3-12 0,0 0-4 16,0 0 0-16,0 0 0 0,-3 5 3 0,3-5 0 15,0 0 0-15,0 0 0 0,0 0 1 0,0 0 0 0,-6 3 0 0,6-3 0 16,0 0-12-16,-6 0 10 0,6 0-10 0,-3 2 10 16,-3-2-10-16,3 0 8 0,0 0-8 0,3 0 8 15,0 0-8-15,0 0 12 0,0 0-12 0,0 0 12 16,0 0-12-16,-6-2 12 0,6 2-12 0,-3 0 12 15,3 0-12-15,0 0 0 0,0 0 9 0,-6 0-9 16,3 0 8-16,3 0-8 0,0 0 8 0,-6-3-8 16,3 3 9-16,0-3-9 0,0 1 12 0,3 2-12 15,-3-3 16-15,3 3-4 0,-3 0-1 0,3 0 0 16,-6-2-3-16,6 2-8 0,0 0 12 0,-3 0-4 16,-3-3-8-16,3 3 0 0,0 0 0 0,-3-3 8 15,3 1-8-15,-3-1 0 0,6 0 0 0,0 3 8 0,-6-2-8 16,3 2 0-16,0-3 0 0,0 3 0 0,-2-3 0 0,2 1 0 15,-3-1 0-15,0 3 0 0,6 0 0 16,-3 0 0-16,-3-3 0 0,3 3 0 0,-3-2 8 16,3 2-8-16,-3-3 8 0,0 3-8 0,3 0 16 0,0 0-3 15,-3 0 0-15,0 0 0 0,0-3-5 0,3 1-8 16,-6 2 11-16,6-3-11 0,-3 3 0 0,0 0 0 16,0 0 0-16,3 0 0 0,-3 0 0 0,3-2 0 15,-3 2 0-15,1-3 0 0,2 3 19 0,-6 0-3 16,6 0-1-16,-6 0 0 0,6 0-24 0,-6 0-5 0,3 0-1 15,-3 0 0-15,3 0 35 0,-3 0 8 0,3 0 0 16,-3 0 1-16,0 0-17 0,3-3-4 0,-6 3-8 16,3 0 12-16,1 0-4 0,-4 0 0 0,0 0-8 15,3 0 12-15,0 0-12 0,-3 0 11 0,0 0-11 0,3 0 10 16,3 0-10-16,-3 0 10 0,-3 0-10 0,3 0 10 16,-3 0-10-16,1 0 0 0,-1 0 9 0,0 0-9 15,0 0 8-15,3 0-8 0,-3 0 8 0,0-2-8 16,3 2 0-16,-3-3 9 0,3-2-9 0,-3 5 0 15,4-3 8-15,-4 0-8 0,0 3 0 0,3-2 0 16,0-1 0-16,0 0 0 0,-3 1 0 0,0 2 0 16,3-3 19-16,-3 3 0 0,0-2 0 0,0 2 0 15,1 0-10-15,-4-3-1 0,3 3-8 0,-3 0 12 16,0-3-30 0,0 3-6-16,0 0-2 0,3 0 0 0,0-2 48 0,0 2 10 0,-2 0 1 0,2 0 1 15,-3 0-25-15,3-3-9 0,0 3 0 0,3 0 9 0,-3 0-9 16,3-3 0-16,3 3 0 0,-3 0 0 15,3 0-35-15,3 0 1 0,-3 0 0 0,4 0 0 0,-1 3 34 16,0-3 0-16,0 0 0 0,0 0 0 0,0 0 0 0,3 3 0 16,0-3 0-16,0 0 0 0,0 0 0 0,-3 0 0 15,3 2 0-15,0-2 0 0,0 0 0 0,-3 3 0 0,3 0 0 16,0-3 0-16,0 0 0 0,0 0 0 16,0 0 0-16,0 0 0 0,0 0 0 0,0 0 0 15,0 0 0-15,0 0 0 0,0 0 0 0,0 0 0 16,0 0 0-16,0 0 0 0,0 0 0 0,3 5 0 15,-3-5 0-15,0 0 0 0,0 0 0 0,3 5 0 16,-3-5 0-16,0 0 0 0,3 3 0 0,-3-3 12 0,0 0 0 16,0 0 0-1,0 0-70-15,0 0-14 0,6 5-4 0,-6-5-471 0,0 0-94 16</inkml:trace>
  <inkml:trace contextRef="#ctx0" brushRef="#br0" timeOffset="7421.6376">5839 10393 597 0,'0'0'16'0,"0"0"5"0,-3 5-21 0,3-5 0 16,0 8 0-16,-3-5 0 0,1 2 34 0,2-5 2 16,0 8 1-16,-3-5 0 0,0 2 3 0,0-2 1 15,3-3 0-15,-6 5 0 0,0 0 15 0,0-2 2 16,3 2 1-16,-3-2 0 0,3 2-12 0,-3-2-3 0,0 2 0 16,3-2 0-16,-3 2-26 0,0 0-6 0,0-2 0 0,0 2-1 15,3-2 9-15,-3 2 3 0,0-2 0 0,0 2 0 16,0-2-13-16,0-1-2 0,0 1-8 0,0 2 12 15,-2-2 0-15,-1-1 0 0,0 1 0 0,0 0 0 16,-3-3 21-16,3 2 4 0,-3-4 1 0,0 2 0 16,-3 0-6-16,0-3 0 0,-3 3-1 0,1-3 0 15,-1 1-19-15,-3-1-4 0,3-2-8 0,-3 0 12 16,3 2-12-16,-2-2 9 0,2-3-9 0,0 2 8 16,0 1-8-16,3 0 0 0,0-3 0 0,3 3 0 15,0-1 0-15,0 1 0 0,7-3 0 0,-4 3 0 16,3 0 0-16,3-3 0 0,0 5-12 0,-3-2 12 15,6-1-13-15,-3 1 5 0,3 5 8 0,0-5-13 16,0-1 13-16,0 6-9 0,0 0 9 0,3-5-8 16,3 0 8-16,-6 0 0 0,0 2-9 0,0 3 9 15,3-5 0-15,0 2 0 0,0 0 0 0,-3 3 0 0,6-2 0 0,-3-1-11 16,3 3 11-16,-6 0-8 0,5-3 8 16,1 3 0-16,-3 0 0 0,3 3-8 0,0-3 8 15,0 3 0-15,0-3 0 0,0 2-8 0,0 1 8 16,0 0 0-16,0 2 0 0,3-2 0 15,0-1-26-15,-6 1-3 0,6 0-1 16,0 2 0-16,0-3 30 0,-3 4 0 0,3-4 0 0,-1 1 0 0,-2 0 0 0,0-1 0 0,0 1 0 16,0 2 0-16,3-2 0 0,-3 2 0 15,0-2 0-15,0 2 0 0,0 0 0 0,3 1 0 16,-3-1 0-16,0 0 0 0,0 1 0 0,0 2 0 16,3-3 0-16,-3 0 0 0,0 3 0 0,0-3 0 15,2 1 0-15,-5-1 0 0,3 0 17 0,-3 1 10 0,3-1 1 16,-3 0 1-16,3 0-29 0,-3 1 0 0,3-1 0 15,-3 0 0-15,0 3 8 0,3-2-8 0,-3-1 0 0,0 0 0 16,3 0 0-16,-3 1 0 0,0-1 0 0,3-2 0 16,-3 2 0-16,3 0 0 0,0-2 0 0,0 2 0 15,0 0 0-15,3 1 0 0,0-1-8 0,-1 0 8 16,1 3-8-16,0-2 8 0,3-1 0 0,3 5 0 16,-3-2-8-16,6 3 8 0,0 0 0 0,0 2 0 15,-1-3-24-15,1 4 3 0,3-4 0 0,0 3 0 16,0-5 21-16,-3 3 0 0,0-1 0 0,-4-2 0 15,1 0 0-15,0 0 0 0,-6 0 0 0,3 0 0 16,-3-3 0-16,0 1 0 0,-3-1 0 0,3 0 0 16,-3-2 0-16,0 0 0 0,-3-3 0 0,-3 0 0 15,6 2 0-15,0-2 0 0,-6 0 0 0,6-2 0 0,-6 2 21 16,3-3 9-16,2 0 2 0,-5 3 0 0,3-5-23 16,-3 0-9-16,3-1 8 0,-3-1-8 0,3-1 0 15,-3 0 8-15,3-3-8 0,-3 0 0 0,0 1 0 16,3-1 8-16,-3-2-8 0,-3 3 0 0,3-1 0 15,0-2 0-15,0 2 8 0,0-2-8 0,0 2 0 16,-3-2 0-16,3 2 0 0,-3 1 0 0,3-1 0 0,-3 3 8 16,0-5-8-16,-2 5 8 0,2-2 9 0,0 2 2 15,-3 0 0-15,0 0 0 0,3 0-19 0,-3 0-14 16,0 0 2-16,0 0 1 0,-3 3 11 0,3-3 0 16,-3 3 10-16,0 2-10 0,-3-2 10 0,0 5-10 15,0-3 10-15,0 3-10 0,1-3 9 0,-1 3-9 16,3 3 8-16,-3-3-8 0,0 0 0 0,0 3 0 0,3-1 0 15,-3 1 0-15,0 0 0 0,3-1 0 0,-3 3 0 16,3 1 0-16,1-1 0 0,-1 0 0 0,-3-2 0 0,6 2 0 16,-3-2 0-16,3 2 0 0,0 1 0 0,-3-1 0 15,3-3-12-15,0 1 1 0,0 0 1 0,0-3 0 16,0 2-105 0,0-2-21-16</inkml:trace>
  <inkml:trace contextRef="#ctx0" brushRef="#br0" timeOffset="11967.4192">5286 10742 1105 0,'0'0'24'0,"0"0"4"0,-3-3 2 15,3-2 2-15,-3 0-32 0,3 0 0 0,0-3 0 0,0 2 0 0,0-2 20 0,3 3-4 16,-3 0 0-16,0 0 0 0,0-1 11 0,0 1 1 16,0 0 1-16,0 2 0 0,0 3 21 0,0-5 4 15,3-1 1-15,-3 1 0 0,0 0-26 0,3-3-5 16,0 0 0-16,0 0-1 0,-3-3-23 0,6 1 0 15,-6-1 0-15,3-5 0 0,0 1 0 0,3-1 0 16,-3 0 0-16,3-3 0 0,-3 1 0 0,2-1 8 16,1 1-8-16,-3-6 0 0,3 3 0 0,3-3 0 15,-3 3 0-15,0-3 0 0,0 0 0 0,0 0 8 0,3 3-8 16,0 0 0-16,0 2 0 0,-3 1 0 16,0 2 0-16,3 0-8 15,-3-2-28-15,0-1-4 0,3 3-2 0,-1-2 0 16,-2-1-46-16,0 3-10 0</inkml:trace>
  <inkml:trace contextRef="#ctx0" brushRef="#br0" timeOffset="12203.733">5524 10075 939 0,'0'6'20'0,"-3"2"5"0,3-3 1 0,0 0 1 0,0 0-27 0,3-2 0 15,-3 2 0-15,0-5 0 16,3 3 27-16,-3-3 0 0,6 0 0 0,-3 0 0 15,3-3 30-15,0-2 7 0,3 2 0 0,-3-4 1 16,0 1-24-16,3-2-5 0,-4 0 0 0,1 0-1 16,0 0-25-16,0 1-10 0,0 1 8 0,0-2-8 0,0 3 8 15,0 0-8-15,0-1 8 0,0 4-8 0,0 2 0 0,0 2 0 16,0 1 0-16,3 5-11 0,-3 0-5 16,0 0-2-16,0 5 0 0,0 0 0 0,0 1-3 15,0-4-1-15,-3 3 0 0,2 1-553 16</inkml:trace>
  <inkml:trace contextRef="#ctx0" brushRef="#br0" timeOffset="12672.055">5771 11073 806 0,'0'0'17'0,"0"0"4"0,0 0 1 0,-6 5 2 0,6-5-24 0,-6 0 0 0,6 0 0 0,-6 0 0 15,6 0 56-15,-6-3 6 0,6 3 2 0,-6-2 0 16,0-3-27-16,3 2-5 0,0-2 0 0,0 2-1 16,0-2 1-16,0-1 1 0,3 6 0 0,0-5 0 0,-3-3-33 15,3 3 0-15,0-3 0 0,0 3 0 0,0-3 25 16,0 0-1-16,3 0-1 0,-3-5 0 0,3 2-9 16,-3-2-2-16,3 0 0 0,0-1 0 0,0 1-12 0,0-5 0 15,0-1 0-15,0-2 0 0,3-3 8 0,-3 0-8 16,0 0 0-16,3-2 0 0,-3 0 9 15,3-1-9-15,3 3 8 0,-3 0-8 0,0 3 8 0,0 0-8 16,3 0 8-16,-3 2-8 0,0 1 0 0,3-1 0 16,-3 1 0-16,2-1 0 15,-2 1-16-15,0-3-9 0,0-1-2 0,0-1 0 16,3 1-129-16,-6 4-25 0</inkml:trace>
  <inkml:trace contextRef="#ctx0" brushRef="#br0" timeOffset="12911.1638">5860 10393 1062 0,'-6'16'23'0,"3"-11"5"0,3 3 0 0,-3 0 3 0,0 0-31 0,0-3 0 0,3-5 0 0,0 5 0 16,0-5 60-16,0 0 7 0,0 0 1 0,0 0 0 15,0 0-20-15,0 0-3 0,0 0-1 0,0 0 0 16,3-5-13-16,0-5-3 0,0-1-1 0,0-2 0 16,0-1-7-16,3 1-2 0,0-3 0 0,0 3 0 15,3 3-18-15,0-1 0 0,0 0 8 0,0 6-8 16,3 0 0-16,-3 0 0 0,3 2 0 0,0 3 0 15,-4 3 0-15,4 2 0 0,0 3 0 0,0 2-9 16,-3 6 9-16,0 3 0 0,-3-1 8 0,3 1-8 16,-3 2 0-16,0 0 8 0,0 0-8 0,-3 0 0 15,3-2 0-15,-3-1 0 0,0-2 0 0,3-2-480 16,-3-4-104-16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1-12T10:56:29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34,'0'0</inkml:trace>
  <inkml:trace contextRef="#ctx0" brushRef="#br0" timeOffset="4134">6411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8T06:12:45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13618 1702 0,'0'0'48'0,"0"0"11"0,0 0-47 0,0 0-12 15,0 0 0-15,0 0 0 0,0 0 52 0,0 0 8 16,0 0 1-16,0 0 1 0,0 0-42 0,0 0-8 16,0 0-1-16,0 0-1 0,0 0-10 0,0 0 0 15,3 8 0-15,-3 0 0 0,0-3-10 0,3 3 10 0,-3 0-13 16,0 0 5-16,3 0 8 0,-3 0-10 0,3 0 10 0,-3 0-10 16,3 2 10-16,0 1 0 0,-3-3 0 0,3 3 0 15,0-1 0-15,0 1 0 0,0 2 0 0,3 0 0 16,-3 3 0-16,3 0 12 0,0 2-2 15,0 1-1-15,0-1-1 0,3 6 0 0,-3 0 0 0,3 3 0 16,0 2-8-16,0-3 0 0,-1 3 0 0,1 0 8 16,3 3-8-16,0 0 0 0,0 0 0 0,3 2 8 15,-3-2-8-15,3 5 0 0,-3 5 0 0,0 0-11 16,2 1 11-16,-2 2 0 0,3 2 0 0,-3 4 0 16,3 2 0-16,-3-1 0 0,0 1 0 0,0 6 0 15,0-4 11-15,0 3 7 0,-3-2 2 0,2 2 0 16,-2-2 15-16,3 2 3 0,-3 0 1 0,-3-2 0 15,3-3-16-15,-3-3-3 0,0 0-1 0,0 0 0 16,0-2-19-16,0 2 8 0,-3-2-8 0,0 2 0 16,0-2 0-16,0-1 0 0,-3-2 0 0,0-2 0 0,3-1 8 15,-3 0-8-15,0 1 0 0,0-4 0 0,0 1 17 16,0-3-3-16,-3-5-1 0,0 0 0 0,3-6-13 16,-3-2-12-16,3-3 3 0,0-2 0 0,-3-3 9 15,3-3 0-15,0 0 0 0,0-5 8 0,0-3-18 16,0-5-3-16,0 0-1 0,0 0 0 15,0 0-51-15,0 0-11 0,-3-2-1 0,-3-9-815 0</inkml:trace>
  <inkml:trace contextRef="#ctx0" brushRef="#br0" timeOffset="1041.9502">5622 13703 1868 0,'0'0'41'0,"0"0"9"0,0 0 2 0,0 0 0 0,-3 5-42 0,0 3-10 0,3 0 0 0,-3-3 0 0,0 1 0 0,-3-1 8 15,3 3-8-15,0-3 8 0,0 3-8 0,-3-3 0 16,3-2 0-16,-3 0 0 15,1-1 0-15,-1 4 10 0,0-4-10 0,0 1 10 0,0-1-10 0,0 1 10 16,0-3-10-16,-3 0 10 0,3 0 10 0,0 0 1 16,0-3 1-16,0 1 0 0,6 2 20 0,-6-5 4 15,0-1 1-15,0 1 0 0,0-3-23 0,0 3-5 16,3-6-1-16,-3 3 0 0,0-2-10 0,0-1-8 16,1-2 12-16,-1 0-12 0,0-3 12 0,0 0-12 0,3 0 12 15,-3-3-12-15,0 1 8 0,3-3-8 16,-3 0 0-16,3-1 0 0,-3-1-12 0,3-1-8 0,0-3-3 15,0 3 0-15,0-2 11 0,3 0 3 0,0-4 0 0,3 4 0 16,-3 0 9-16,0-1-8 0,3 1 8 0,0-1-8 16,0 3 8-16,3-2 0 0,0 2 0 0,0 0 0 15,3 3 0-15,0-3 0 0,0 0 0 0,5 3 0 16,-2 3 0-16,3 2 0 0,-3-5 0 0,3 5 0 16,-3 0 0-16,3 0 0 0,0 3 0 0,0 2 0 15,-4-2 0-15,4 5 0 0,-3 3 0 0,0 0 0 16,0 2-12-16,0 3-3 0,3-3-1 0,-3 6 0 15,3 5-15-15,0 0-3 16,-4 2-1-16,4 4 0 0,-3 1 22 0,0 1 4 0,0 3 1 0,0 2 0 16,-3 3 8-16,0 0 0 0,-3 5 0 0,3 0 8 15,-3 3-8-15,0 2 0 0,0 0 0 0,-6 3 0 0,0 3 0 16,0-3 0-16,0 3 0 0,-3 2 0 0,-3 1 0 16,0-1 0-16,0 0 0 0,0 1 0 0,-3 2 0 15,3-3 0-15,-3 0 0 0,0-2 0 0,0 0 0 0,3-1 0 16,-3-2 0-16,3 0 0 0,0-5 16 15,0 2 1-15,0-2 1 0,0 0 0 0,3-3-29 0,-2 3-5 16,2-6-2-16,0 3 0 0,3-2 6 0,0-3 2 16,0-1 0-16,0 4 0 0,3-3-7 0,-3 0-2 15,3-1 0-15,0 1 0 0,-1-5 19 0,1-1 0 16,3-2 0-16,-3-3 0 0,3 1 0 0,0-4 0 0,0 1 0 16,0-1 0-16,3-4 0 0,-3-1 0 15,3-5 0-15,0 0 9 0,0-3 7 0,-3-2 0 0,3-3 1 16,0-5 0-16,3 2-9 0,-1-5-8 0,-2-5 12 15,3 0-12-15,0-5 15 0,0-1-4 0,0-2-1 16,-3 0 0-16,0 0 7 0,-3 0 2 0,0-3 0 16,-3 3 0-16,0-3-7 0,0 3 0 0,0 0-1 0,-6 2 0 15,3 1-11-15,-3 2 12 0,-3 0-12 0,3 6 12 16,-3-1 5-16,-3 3 2 0,0 1 0 0,0 1 0 16,-3 4 17-16,3-1 3 0,0 3 1 0,-3 0 0 15,-2 3-16-15,2 2-2 0,-3 3-1 0,0-2 0 16,3 2-21-16,-3 2-12 0,3 1 2 0,-3 2 0 15,3 1-6-15,0-1 0 0,-2 3-1 0,2 0 0 16,0 0-135 0,0 0-28-16,3 0-4 0</inkml:trace>
  <inkml:trace contextRef="#ctx0" brushRef="#br0" timeOffset="2018.7783">7122 11049 1566 0,'0'0'34'0,"0"0"7"0,-3 8 2 0,3-8 1 0,0 0-35 16,0 8-9-16,-3 0 0 0,3 0 0 0,0 0 0 0,0 0 0 16,0 0 0-16,0 2 0 0,0 1 0 0,0-1 0 0,0-2 0 15,0 3 0-15,0-3 0 0,0 0 0 0,0 0 0 0,0 2 0 16,0-2 0-16,0 0 0 0,0 0 0 0,0 0 0 15,0 0 20-15,3 0 3 0,-3-3 0 0,0 3 0 16,0 0 24-16,3 0 5 0,-3 3 0 0,3-1 1 16,-3 3-19-16,3-2-4 0,0 5-1 0,0 0 0 15,0 2-5-15,0 1-2 0,0 2 0 0,0 3 0 16,3 2-13-16,0 6-9 0,0 2 12 0,3 3-12 16,0 3 0-16,0 0 0 0,0-1 0 0,3 4 0 15,-3-1 0-15,2 3 0 0,1 0 0 0,0 3 0 16,3 5 8-16,-3 2-8 0,0-2 0 0,3 3 0 15,-3-1 0-15,3 6 0 0,0 3 0 0,-1-1 0 16,-2 3 0-16,3 3 0 0,0 2 0 0,-3 4 0 16,0 1 8-16,0 6-8 0,0 0 0 0,3 6 0 0,-1 2 0 15,-2 5 0-15,0 0 0 0,0 6 0 16,0 2 0-16,0 0-12 0,-3-2 1 0,3-1 1 0,0 3 10 16,-3-5-10-16,0-3 10 0,-3-2-10 0,3 0 10 15,-1-1 0-15,-2-7 0 0,3 2 0 16,-3-2 0-16,3-3 0 0,0 3 0 0,-3-3 0 0,0-3 0 0,-3 3 8 15,6 0-8-15,-3-3 0 0,0-2 13 0,0-5-1 16,0-1-1-16,0 0 0 0,0-4-3 0,0-7 0 16,-3 1 0-16,0-5 0 0,0-6 24 0,0 0 4 15,2-5 0-15,-5 0 1 0,3-5-10 16,0-6-3-16,0-2 0 0,0-5 0 0,0-4-14 0,-3-1-10 16,0-4 12-16,3-2-12 0,-3-3 0 0,3-5 0 15,0 0 0-15,-3-3 0 16,0-5-29-16,0 0-13 0,0 0-2 0,0 0-1 15,0 0-11-15,0 0-1 0,0 0-1 0,-3-5-548 16,3 0-110-16</inkml:trace>
  <inkml:trace contextRef="#ctx0" brushRef="#br0" timeOffset="2401.3258">7063 11665 1724 0,'0'0'38'0,"0"0"8"0,0 0 2 0,0 0 0 0,0 0-39 0,3-5-9 0,0 0 0 15,0 2 0 1,0-2-56-16,3 2-12 0,-3 1-4 0,-3 2 0 15,3-3-57-15,-3 3-12 0,0 0-3 0,0 0 0 16,0 0 71-16,3-3 13 0,-3-2 4 0,3 0-309 0</inkml:trace>
  <inkml:trace contextRef="#ctx0" brushRef="#br0" timeOffset="3249.1328">7140 11562 522 0,'0'0'11'0,"0"0"2"0,0 0 1 0,6-2 2 0,0-4-16 0,0 1 0 15,0 0 0-15,3 2 0 0,-3 0 14 0,3 1 0 0,-3-3 0 0,0 5 0 16,3-6 55-16,-3 4 11 0,0-1 3 0,3 0 0 15,-4 1 40-15,-2 2 8 0,3-3 1 0,-6 3 1 16,0 0-27-16,0 0-6 0,0 0 0 0,0 0-1 16,0 0-9-16,0 0-2 0,0 0 0 0,0 0 0 15,0 0-46-15,0 0-10 0,0-5-1 0,0 5-1 16,-3-8 10-16,0 0 1 0,-3 3 1 0,1-3 0 16,-1 2-23-16,-3-2-5 0,0-2-1 0,0-1 0 0,-3 1 17 15,0-1 3-15,0-5 1 0,0 3 0 0,-3-3-14 16,0 0-2-16,1 0-1 0,-1-5 0 0,3 3-9 0,0-4-8 15,0 1 9-15,-3 3-9 0,3-3 0 16,0-1 0-16,3 1 0 0,3-3-10 0,0 1 10 16,0-1 0-16,3 3 0 0,3-3 0 0,0-3-10 0,0 4-3 15,3-1-1-15,3-5 0 0,0 0-7 0,0-1-2 16,3 1 0-16,0 0 0 0,3 3 7 16,0-1 0-16,0 1 1 0,3-1 0 0,-3 1 6 0,0 5 1 15,2-3 0-15,1 5 0 0,0 1 8 0,0-1-8 16,0 6 8-16,0 0-8 0,0 0 8 0,-3 5-13 15,3-3 5-15,-4 6 8 0,-2 0-10 0,3 5 10 0,-3 5 0 16,0 3-9 0,0 2-19-16,0 6-3 0,-3 3-1 0,0 2 0 15,3 8 21-15,-3 3 11 0,-3 5-12 0,0 0 12 0,0 3 0 0,-3 2 0 0,3-2 0 16,-6 5 0-16,3 0 0 0,-3-3 0 0,0 3 0 0,0 0 0 16,0 0-8-16,0-3 8 0,3-2 0 0,-3 0 0 15,0-3 0-15,3 2 0 0,-3 1 0 0,0 2 0 16,3 3 0-16,-3-2 0 0,0-1-8 15,0 0 8-15,0 1-14 0,-3-4 1 0,0 1 0 0,0 0 0 16,-3-1-3-16,3 1 0 0,-3-3 0 0,0 0 0 16,0-5 8-16,-2 2 8 0,2-2-13 0,-3-3 5 15,3 0 8-15,-3 0 0 0,3-5 0 0,0 3 0 16,0-4 0-16,0-1 0 0,0 1 0 0,3 1 0 16,0 0 10-16,3 0 4 0,-3-3 1 0,6 3 0 15,-3-3-26-15,3 3-5 0,3 0 0 0,0 2-1 16,3-5 17-16,0 3-8 0,0-3 8 0,3 0 0 0,3 1 0 15,-3-4 0-15,3 1 0 0,0-3 0 0,0-1-9 16,0-1 9-16,3-4 0 0,-4 3-9 0,7-2 9 0,-3-3-8 16,0 0 8-16,0-3-8 0,3-2 28 0,-3-1 5 15,0-4 2-15,2-1 0 0,-2 1 10 0,3-6 3 16,0 2 0-16,0-4 0 0,0-1-13 0,0 1-3 16,-1-4 0-16,1-2 0 0,-6 3-24 0,0-3 0 15,0 0 0-15,-3-2-11 0,-3 2 11 0,0-2 0 16,0-6-9-16,-6 3 9 0,0-3 0 0,-3 0 0 15,-3 0 12-15,3 0-4 0,-6 1 15 0,-3-1 2 0,3 0 1 16,-3-3 0-16,-3 4-5 0,0-1-1 0,1-3 0 16,-4 4 0-16,0-1 4 0,0-3 0 0,-3 3 0 15,3 1 0-15,-3-4-5 0,1 1-1 0,-1-1 0 16,3 1 0-16,-3-1-18 0,0 1 0 0,0 2 8 16,1-2-8-16,-1 2-8 0,3 3-6 0,-3-3-1 15,3 0 0 1,-3 3-31-16,7 2-6 0,-1 1-2 0,0-3-662 0,-3-1-132 0</inkml:trace>
  <inkml:trace contextRef="#ctx0" brushRef="#br0" timeOffset="57267.7509">11760 10052 1335 0,'0'0'29'0,"0"0"7"0,0 0 0 0,0 0 2 0,0 0-30 0,0 0-8 0,0 0 0 0,0 0 0 16,0 0 16-16,0 0 3 0,0 0 0 0,0 0 0 16,0 0 31-16,0 0 6 0,0 0 2 0,0 0 0 15,0 0-6-15,0 0-2 0,0 0 0 0,0 0 0 16,3-6-18-16,0 1-3 0,-3 0-1 0,0 5 0 15,0 0-11-15,6-3-2 0,0 0-1 0,-3-2 0 16,3 2-14-16,0-2 11 0,0 5-11 0,-1-3 10 16,1 3-10-16,-3 0 0 0,3 0 0 0,0 0 0 0,0 3 10 15,0-3 0-15,0 0 0 0,0 5 0 0,0-2-10 16,-3 5 12-16,0 0-12 0,0 0 12 0,3 5-12 16,-3 0 0-16,0 1 0 0,0 4 8 0,0 1-8 15,-3 4 0-15,3-1 0 0,0 4 0 0,0 3 0 0,-3 0 0 16,3 0 0-16,0 6 0 0,3 2 0 0,-3 0 0 15,3 3 0-15,-3 2 0 0,3 3 0 0,0 0 0 16,-4 8 0-16,4 0 0 0,-3 0-8 0,0 5-4 16,0 3-1-16,0 2 0 0,-3 6 13 0,0 5 13 15,3 3-2-15,-3-1-1 0,-3 4-10 0,3 2 0 16,0 3 9-16,0-1-9 16,-3-2-28-16,3 0-9 0,0 0-3 0,0 0 0 15,3-2 16-15,-3-4 2 0,3 1 1 0,-3-3 0 0,3 3 21 0,0-6-11 0,0 1 11 16,-3-1-8-16,3-2-6 0,0 0-1 0,-3 0 0 15,3-6 0-15,0-2 25 0,0-3 5 0,0-2 1 16,0-3 0 0,0-3-35-16,0-5-6 0,0-5-2 0,3-1 0 0,-3-2 8 15,0-2 2-15,0-9 0 0,3-2 0 16,-3-3-19-16,3 0-3 0,-3-7-1 0,0-4 0 0,0 3 13 0,-3-5 3 0,0-2 0 0,0-6 0 16,0 0 12-16,0 0 4 0,0 0 0 0,3-6 0 15,-3-4 16-15,0-4 3 0,0-1 1 0,0-4 0 16,0-5 27-16,0-5 5 0,0-5 2 0,0-6 0 15,-3 0-2-15,3-2-1 0,0-6 0 0,-3-2 0 16,0 0 5-16,0-6 0 0,3-2 1 0,-3 0 0 16,0-3-3-16,3 0-1 0,-3-5 0 0,0 0 0 15,0 0 3-15,0 0 1 0,0-1 0 0,-3 1 0 0,3-2-49 0,0-1 0 16,0 0 0-16,-3-2-12 0,3 4 12 16,-3-1 8-16,3 1 0 0,-3-1-8 0,3-4 13 15,-3 3-4-15,3 3-1 0,-3 3 0 0,0-3 7 16,-2-1 1-16,2 4 0 0,-3-1 0 0,0 4 0 15,-3-1 0-15,3 3 0 0,-3-1 0 0,3 1-16 16,0 5 0-16,0 0 0 0,-3 6 0 0,3 2 0 0,0 2-10 16,0-2 2-16,1 6 0 0,2-1 8 0,-3 6 0 0,3-3-9 0,0 5 9 0,-3 3 0 15,3 0 0-15,0 5 0 16,0 0 0-16,0 5 0 0,-3 1 0 16,3 2 9-16,3 0-9 0,-3 0 10 0,3 3-2 15,0 3-8-15,-3-1 12 0,0 0 0 0,3 1 0 0,-3-1 0 16,3 1 0-16,0-1-12 0,0 3 0 0,3-2 0 15,-2-1 0-15,2 0 0 0,0-2 8 0,0 3-8 0,0-4 0 16,2 1 8-16,-2 2-8 0,0 1 11 0,3 2-11 16,-3 0 10-16,0 0-10 0,3 0 8 0,-3 0-8 15,0 0 14-15,0 3-2 0,0 5-1 0,0 0 0 16,0 0-11-16,0 0 8 0,0 0-8 0,0 0 8 16,0 0-8-16,0 0 0 0,0 0 0 0,-3 8-11 15,0 5-3-15,3 0-1 0,-2 3 0 0,2 5 0 16,-3 1 1-16,0 4 0 0,0 1 0 0,0 2 0 15,-3 0 14-15,3 2-12 0,0 4 12 0,0-3-12 16,-3-1 12-16,3 1 0 0,0-3 0 0,0-2 0 16,3-6 0-16,-3 0 0 0,3-5 0 0,0-3 0 15,0-5 0-15,0 0 0 0,0-8 0 0,0 0 10 16,0 0 0-16,0 0 0 0,3-5 0 0,3-3 0 0,-3-3-10 16,0-5 0-16,-3-2 9 0,3-3-9 0,3-3 0 15,-3-3 8-15,0-2-8 0,3 0 0 0,-3 0 0 16,0-3 0-16,2 3 0 0,-2 3 0 0,3-1 0 15,0 1 0-15,-3 2-9 0,0 5 9 0,3-2 0 0,-3 5 0 16,3 3 0-16,-3 5 0 0,0-5-13 0,0 8 5 16,0-1 8-16,-3 6-13 0,0 0 13 0,6 3-12 15,0 2 12-15,0 3-12 0,3 3 2 0,0-1 1 16,0 4 0-16,3 2 0 0,0 5 9 0,2-3-13 16,4 3 5-16,-3 1 8 0,6-4-8 0,-3 1 8 15,3-1 0-15,0-2 0 0,-4 0 0 0,4-3 0 0,-3 0-9 16,0-2 9-1,0-3-72-15,-3 2-12 0,3-2-1 0,-4-2-867 0</inkml:trace>
  <inkml:trace contextRef="#ctx0" brushRef="#br0" timeOffset="58140.9587">11242 11861 1954 0,'0'0'43'0,"0"0"9"0,0 0 1 0,6 3 3 0,3 2-45 0,0-2-11 0,0 0 0 0,3-1 0 15,2 1 24-15,1-1 4 0,3-2 0 0,0-2 0 16,3 2-28-16,3-3 0 0,-3 3 0 0,5-5 0 15,1 0 0-15,0-1 0 0,3 1 0 0,-4-3 0 16,1 0 18-16,3 3-2 0,0-3 0 0,0 0 0 16,2-3 2-16,-2 1 0 0,3-1 0 0,0 1 0 15,-1-1-2-15,-2 3-1 0,-3 0 0 0,0-2 0 16,-4 2-3-16,-2 0-1 0,0 5 0 0,-6 0 0 16,0 1-11-16,0 2 8 0,-6 0-8 0,0 0 8 0,-3 5-8 0,-3 0 0 0,0 1 0 15,-3 2 8-15,0 2-8 16,-3 3 0-16,-3 1-10 0,0 4 10 0,-3 1-10 15,0-1 10-15,0 3-10 0,-3 1 10 0,-3 1-8 0,3 1 8 16,-3-3 0-16,3 3-9 0,-3 5 9 16,1 0 0-16,-4-2 0 0,3 2 0 0,0 0-10 0,0 0 10 15,0 0-12-15,3 0 12 0,-3 0 0 0,4 1 0 16,-1-1 0-16,0 0 0 0,3-3 0 0,0 1 0 16,3-4 0-16,0 4 0 0,0-6 0 0,3 3 0 15,-3-3 0-15,6 0 0 0,-3-2 8 0,6-3-8 16,-3-3 11-16,6 0-11 0,-3 0 24 0,6-2-3 15,-3-3 0-15,3 0 0 0,3 0 3 0,3-3 1 0,-1-2 0 16,7 2 0-16,0-2-13 0,0-3-4 0,0 0 0 16,6-3 0-16,-4 0-8 0,1-2 0 15,3 5 0-15,0-3 0 0,0-2-16 0,-4 0 5 0,4-1 1 16,3-1 0-16,-3 1-8 0,0 1-2 0,-4-3 0 16,4 0 0-1,-3 0-15-15,0 3-3 0,-3-3-1 0,-1 0 0 0,-2 3 2 16,0-3 0-16,0 0 0 0,-6 3 0 15,0-3-109-15,0 2-22 0</inkml:trace>
  <inkml:trace contextRef="#ctx0" brushRef="#br0" timeOffset="58440.5458">11483 12240 2480 0,'0'0'55'0,"0"0"11"0,0 0 2 0,0 0 1 0,9 0-55 16,-3 2-14-16,6-2 0 0,0 0 0 0,6 0 0 0,-1 0 0 15,4 0 0-15,3 0 0 0,0 0 0 0,0 0 0 16,5-2 0-16,1 2 9 0,3-3-22 0,3 0-5 0,5 1-1 15,-2-1 0 1,3 0-14-16,-1 1-3 0,1-4-1 0,3 4 0 16,-1-6-20-16,4 3-4 0,0-3-1 0,2 0 0 15,7 0-51-15,-4-5-11 0,55-9-1 0,-22 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0T11:08:26.6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28 136,'-20'0'90,"20"0"6,0 0-61,0 0-13,0 0-15,0 0-51,0 0-45,0 0 2,0 0-4,28 0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0T11:26:09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 11557 83,'-17'4'65,"17"-4"2,-12-4-53,12 4-54,-4-11-14,2-2-17,2 13 8,6-23 63</inkml:trace>
  <inkml:trace contextRef="#ctx0" brushRef="#br0" timeOffset="16255">7821-2 300,'11'8'127,"-11"-8"1,0 0-92,0 0-15,0 0-2,0 0-5,0 0-18,0 0-65,0 0-51,0 0-8,0 0 0,-5-12-4,5 12 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2T10:57:25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0 266,'0'0'86,"0"0"-4,0 0-99,0 0-18,4 14-60,-4-14-2,12 8 3,-12-8 5,18-5 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1-12T10:56:29.2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34,'0'0</inkml:trace>
  <inkml:trace contextRef="#ctx0" brushRef="#br0" timeOffset="4134">6411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8-01-12T03:48:52.4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0 484,'0'0,"0"0,0 0,0 0,0 0,22-259,-22 259,0 0,-5-71,5 71,-8-77,3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0T11:08:26.6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28 136,'-20'0'90,"20"0"6,0 0-61,0 0-13,0 0-15,0 0-51,0 0-45,0 0 2,0 0-4,28 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0T11:26:09.5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 11557 83,'-17'4'65,"17"-4"2,-12-4-53,12 4-54,-4-11-14,2-2-17,2 13 8,6-23 63</inkml:trace>
  <inkml:trace contextRef="#ctx0" brushRef="#br0" timeOffset="16255">7821-2 300,'11'8'127,"-11"-8"1,0 0-92,0 0-15,0 0-2,0 0-5,0 0-18,0 0-65,0 0-51,0 0-8,0 0 0,-5-12-4,5 12 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1-12T10:57:25.4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0 266,'0'0'86,"0"0"-4,0 0-99,0 0-18,4 14-60,-4-14-2,12 8 3,-12-8 5,18-5 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81B6-734D-4E22-BEB5-293666E9822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23C3-A004-436A-8D7A-540D3A93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4A9B76-ED81-45F5-9792-84E6237C86F8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23900"/>
            <a:ext cx="4829175" cy="36226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87875"/>
            <a:ext cx="5029200" cy="43465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769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4CC0EF-C2E6-46CF-90D1-96FBBCCA005D}" type="slidenum">
              <a:rPr lang="en-IN" altLang="en-US" sz="1200" b="1" smtClean="0">
                <a:latin typeface="Arial" panose="020B0604020202020204" pitchFamily="34" charset="0"/>
              </a:rPr>
              <a:pPr/>
              <a:t>14</a:t>
            </a:fld>
            <a:endParaRPr lang="en-IN" altLang="en-US" sz="1200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8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493D-A870-434D-B6C0-E3E1AE0279C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A58D-DC15-45A8-9237-CA8B24F2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38.emf"/><Relationship Id="rId18" Type="http://schemas.openxmlformats.org/officeDocument/2006/relationships/image" Target="../media/image25.emf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12" Type="http://schemas.openxmlformats.org/officeDocument/2006/relationships/customXml" Target="../ink/ink9.xml"/><Relationship Id="rId17" Type="http://schemas.openxmlformats.org/officeDocument/2006/relationships/customXml" Target="../ink/ink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7.emf"/><Relationship Id="rId5" Type="http://schemas.openxmlformats.org/officeDocument/2006/relationships/image" Target="../media/image23.png"/><Relationship Id="rId15" Type="http://schemas.openxmlformats.org/officeDocument/2006/relationships/image" Target="../media/image39.emf"/><Relationship Id="rId10" Type="http://schemas.openxmlformats.org/officeDocument/2006/relationships/customXml" Target="../ink/ink8.xml"/><Relationship Id="rId4" Type="http://schemas.openxmlformats.org/officeDocument/2006/relationships/image" Target="../media/image22.png"/><Relationship Id="rId9" Type="http://schemas.openxmlformats.org/officeDocument/2006/relationships/image" Target="../media/image36.emf"/><Relationship Id="rId1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2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11" Type="http://schemas.openxmlformats.org/officeDocument/2006/relationships/image" Target="../media/image12.png"/><Relationship Id="rId5" Type="http://schemas.openxmlformats.org/officeDocument/2006/relationships/customXml" Target="../ink/ink3.xml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5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1"/>
          <p:cNvSpPr>
            <a:spLocks noChangeArrowheads="1"/>
          </p:cNvSpPr>
          <p:nvPr/>
        </p:nvSpPr>
        <p:spPr bwMode="auto">
          <a:xfrm>
            <a:off x="228600" y="459106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dirty="0" smtClean="0"/>
              <a:t>Atmospheric Boundary Layer &amp; Micro Wind Turbines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75" name="Group 28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7185" name="Rectangle 29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6" name="Rectangle 30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6" name="Group 31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7183" name="Rectangle 32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4" name="Rectangle 33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7" name="Group 34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7181" name="Rectangle 35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2" name="Rectangle 36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78" name="Group 37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7179" name="Rectangle 38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0" name="Rectangle 39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47813" y="3851816"/>
            <a:ext cx="640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 P M V </a:t>
            </a:r>
            <a:r>
              <a:rPr lang="en-US" sz="1800" kern="0" dirty="0" err="1">
                <a:latin typeface="CommercialScript BT" pitchFamily="66" charset="0"/>
              </a:rPr>
              <a:t>Subbarao</a:t>
            </a:r>
            <a:endParaRPr lang="en-US" sz="1800" kern="0" dirty="0">
              <a:latin typeface="CommercialScript BT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CommercialScript BT" pitchFamily="66" charset="0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>
                <a:latin typeface="Tempus Sans ITC" pitchFamily="82" charset="0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800" kern="0" dirty="0" err="1">
                <a:latin typeface="Tempus Sans ITC" pitchFamily="82" charset="0"/>
              </a:rPr>
              <a:t>Head,CRDT</a:t>
            </a:r>
            <a:endParaRPr lang="en-US" sz="1800" kern="0" dirty="0">
              <a:latin typeface="Tempus Sans ITC" pitchFamily="82" charset="0"/>
            </a:endParaRPr>
          </a:p>
        </p:txBody>
      </p:sp>
      <p:pic>
        <p:nvPicPr>
          <p:cNvPr id="22" name="Rectangle 19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92377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400000" lon="1200000" rev="0"/>
            </a:camera>
            <a:lightRig rig="threePt" dir="t"/>
          </a:scene3d>
          <a:sp3d>
            <a:bevelT w="139700" h="120650" prst="relaxedInset"/>
            <a:bevelB w="38100" h="88900"/>
          </a:sp3d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5950" y="527266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C00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Advanced Sciences to Highlight the Superiority of Rural Sites for Wind Turbines</a:t>
            </a:r>
            <a:endParaRPr lang="en-US" altLang="en-US" sz="2800" b="1" dirty="0">
              <a:solidFill>
                <a:srgbClr val="FFC000"/>
              </a:solidFill>
              <a:latin typeface="STXingkai" panose="02010800040101010101" pitchFamily="2" charset="-122"/>
              <a:ea typeface="STXingkai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8775" cy="1143000"/>
          </a:xfrm>
        </p:spPr>
        <p:txBody>
          <a:bodyPr/>
          <a:lstStyle/>
          <a:p>
            <a:r>
              <a:rPr lang="en-IN" altLang="en-US" sz="2800" smtClean="0">
                <a:cs typeface="Times New Roman" panose="02020603050405020304" pitchFamily="18" charset="0"/>
              </a:rPr>
              <a:t>Characterization of Local Turbulent Wind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3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219200"/>
            <a:ext cx="4621212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263" y="1517650"/>
            <a:ext cx="347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Mean velocity component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001545"/>
              </p:ext>
            </p:extLst>
          </p:nvPr>
        </p:nvGraphicFramePr>
        <p:xfrm>
          <a:off x="1293813" y="1957388"/>
          <a:ext cx="23653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888840" imgH="482400" progId="Equation.3">
                  <p:embed/>
                </p:oleObj>
              </mc:Choice>
              <mc:Fallback>
                <p:oleObj name="Equation" r:id="rId4" imgW="88884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1957388"/>
                        <a:ext cx="23653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3588" y="3308350"/>
            <a:ext cx="2347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cs typeface="Times New Roman" panose="02020603050405020304" pitchFamily="18" charset="0"/>
              </a:rPr>
              <a:t>Turbulence Level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65136"/>
              </p:ext>
            </p:extLst>
          </p:nvPr>
        </p:nvGraphicFramePr>
        <p:xfrm>
          <a:off x="501650" y="3854450"/>
          <a:ext cx="315753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6" imgW="1409400" imgH="520560" progId="Equation.3">
                  <p:embed/>
                </p:oleObj>
              </mc:Choice>
              <mc:Fallback>
                <p:oleObj name="Equation" r:id="rId6" imgW="1409400" imgH="5205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854450"/>
                        <a:ext cx="3157538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" name="Group 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5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7772400" cy="609600"/>
          </a:xfrm>
        </p:spPr>
        <p:txBody>
          <a:bodyPr/>
          <a:lstStyle/>
          <a:p>
            <a:r>
              <a:rPr lang="en-US" altLang="en-US" sz="2800" smtClean="0"/>
              <a:t>A Model for Mean Wind Speed Profile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9201" y="1543050"/>
            <a:ext cx="4781550" cy="4933950"/>
            <a:chOff x="-228600" y="1676400"/>
            <a:chExt cx="4781550" cy="4933951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38000" contrast="53000"/>
            </a:blip>
            <a:srcRect/>
            <a:stretch>
              <a:fillRect/>
            </a:stretch>
          </p:blipFill>
          <p:spPr bwMode="auto">
            <a:xfrm>
              <a:off x="-228600" y="1981200"/>
              <a:ext cx="478155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10800000" lon="0" rev="5400000"/>
              </a:camera>
              <a:lightRig rig="threePt" dir="t"/>
            </a:scene3d>
          </p:spPr>
        </p:pic>
        <p:pic>
          <p:nvPicPr>
            <p:cNvPr id="924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643939" y="3320340"/>
              <a:ext cx="3668879" cy="38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76437" y="5110163"/>
              <a:ext cx="36195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157663" y="1325563"/>
          <a:ext cx="44021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6" imgW="2057400" imgH="508000" progId="Equation.3">
                  <p:embed/>
                </p:oleObj>
              </mc:Choice>
              <mc:Fallback>
                <p:oleObj name="Equation" r:id="rId6" imgW="2057400" imgH="5080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1325563"/>
                        <a:ext cx="4402137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57663" y="2782888"/>
            <a:ext cx="480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000" i="1"/>
              <a:t>U* = </a:t>
            </a:r>
            <a:r>
              <a:rPr lang="en-IN" altLang="en-US" sz="2000"/>
              <a:t>friction velocity (m/s)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000">
                <a:sym typeface="Symbol" panose="05050102010706020507" pitchFamily="18" charset="2"/>
              </a:rPr>
              <a:t></a:t>
            </a:r>
            <a:r>
              <a:rPr lang="en-IN" altLang="en-US" sz="2000"/>
              <a:t> = von Karman constant, approximately equal to 0.4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000" i="1"/>
              <a:t>z = </a:t>
            </a:r>
            <a:r>
              <a:rPr lang="en-IN" altLang="en-US" sz="2000"/>
              <a:t>elevation above ground level </a:t>
            </a:r>
            <a:r>
              <a:rPr lang="en-IN" altLang="en-US" sz="2000" i="1"/>
              <a:t>(m)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000" i="1"/>
              <a:t>z</a:t>
            </a:r>
            <a:r>
              <a:rPr lang="en-IN" altLang="en-US" sz="2000" i="1" baseline="-25000"/>
              <a:t>0</a:t>
            </a:r>
            <a:r>
              <a:rPr lang="en-IN" altLang="en-US" sz="2000" i="1"/>
              <a:t> </a:t>
            </a:r>
            <a:r>
              <a:rPr lang="en-IN" altLang="en-US" sz="2000"/>
              <a:t>= empirical surface roughness length </a:t>
            </a:r>
            <a:r>
              <a:rPr lang="en-IN" altLang="en-US" sz="2000" i="1"/>
              <a:t>(m)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3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3838" y="12700"/>
              <a:ext cx="6350" cy="0"/>
            </p14:xfrm>
          </p:contentPart>
        </mc:Choice>
        <mc:Fallback xmlns="">
          <p:pic>
            <p:nvPicPr>
              <p:cNvPr id="1433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520" y="12600"/>
                <a:ext cx="6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2073275"/>
              <a:ext cx="2816225" cy="4160838"/>
            </p14:xfrm>
          </p:contentPart>
        </mc:Choice>
        <mc:Fallback xmlns="">
          <p:pic>
            <p:nvPicPr>
              <p:cNvPr id="1434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52538" y="2066075"/>
                <a:ext cx="2831345" cy="417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2230438"/>
              <a:ext cx="12700" cy="7937"/>
            </p14:xfrm>
          </p:contentPart>
        </mc:Choice>
        <mc:Fallback xmlns="">
          <p:pic>
            <p:nvPicPr>
              <p:cNvPr id="1434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2904" y="2222501"/>
                <a:ext cx="23586" cy="19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6708775"/>
              <a:ext cx="2308225" cy="12700"/>
            </p14:xfrm>
          </p:contentPart>
        </mc:Choice>
        <mc:Fallback xmlns="">
          <p:pic>
            <p:nvPicPr>
              <p:cNvPr id="143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74065" y="6699341"/>
                <a:ext cx="2326944" cy="31569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3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6" name="Group 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939320" y="3582360"/>
              <a:ext cx="2568960" cy="2261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8520" y="3570120"/>
                <a:ext cx="2588400" cy="22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2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lum bright="-3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0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45275" cy="838200"/>
          </a:xfrm>
        </p:spPr>
        <p:txBody>
          <a:bodyPr/>
          <a:lstStyle/>
          <a:p>
            <a:r>
              <a:rPr lang="en-IN" altLang="en-US" sz="2800" smtClean="0"/>
              <a:t>Statistical Distribution of Turbulent Wind</a:t>
            </a:r>
          </a:p>
        </p:txBody>
      </p:sp>
      <p:sp>
        <p:nvSpPr>
          <p:cNvPr id="11267" name="AutoShape 2" descr="Distribution of direction of wind speed"/>
          <p:cNvSpPr>
            <a:spLocks noChangeAspect="1" noChangeArrowheads="1"/>
          </p:cNvSpPr>
          <p:nvPr/>
        </p:nvSpPr>
        <p:spPr bwMode="auto">
          <a:xfrm>
            <a:off x="84138" y="-182563"/>
            <a:ext cx="7429500" cy="302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895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260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9092">
            <a:off x="3071813" y="2933700"/>
            <a:ext cx="1173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9092">
            <a:off x="5128759" y="3010255"/>
            <a:ext cx="1173892" cy="762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971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3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75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34165" y="99105"/>
            <a:ext cx="6740525" cy="914400"/>
          </a:xfrm>
        </p:spPr>
        <p:txBody>
          <a:bodyPr/>
          <a:lstStyle/>
          <a:p>
            <a:r>
              <a:rPr lang="en-IN" altLang="en-US" sz="2800" dirty="0" smtClean="0"/>
              <a:t>Two Variable (speed-direction) PDF for Wind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33475"/>
            <a:ext cx="4441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381250"/>
            <a:ext cx="456088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49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179388"/>
            <a:ext cx="6356350" cy="814387"/>
          </a:xfrm>
        </p:spPr>
        <p:txBody>
          <a:bodyPr/>
          <a:lstStyle/>
          <a:p>
            <a:r>
              <a:rPr lang="en-IN" altLang="en-US" sz="2800" smtClean="0"/>
              <a:t>PDF for Wind Speed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73050" y="1030288"/>
            <a:ext cx="8734425" cy="1616075"/>
          </a:xfrm>
        </p:spPr>
        <p:txBody>
          <a:bodyPr/>
          <a:lstStyle/>
          <a:p>
            <a:r>
              <a:rPr lang="en-IN" altLang="en-US" sz="2400" smtClean="0"/>
              <a:t>A single variable PDF can be generated using wind speed as a primary variable.</a:t>
            </a:r>
          </a:p>
          <a:p>
            <a:r>
              <a:rPr lang="en-IN" altLang="en-US" sz="2400" smtClean="0"/>
              <a:t>This function shows probability of occurrence of wind of a given speed in all possible directions.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767013"/>
            <a:ext cx="573246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1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0675" y="224140"/>
            <a:ext cx="7403535" cy="754881"/>
          </a:xfrm>
        </p:spPr>
        <p:txBody>
          <a:bodyPr/>
          <a:lstStyle/>
          <a:p>
            <a:r>
              <a:rPr lang="en-IN" altLang="en-US" sz="2800" dirty="0" smtClean="0"/>
              <a:t>Fundamental Force Fields responsible for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1425"/>
            <a:ext cx="8382000" cy="4495800"/>
          </a:xfrm>
        </p:spPr>
        <p:txBody>
          <a:bodyPr/>
          <a:lstStyle/>
          <a:p>
            <a:r>
              <a:rPr lang="en-US" altLang="en-US" sz="2400" dirty="0" smtClean="0"/>
              <a:t>Pressure gradient force</a:t>
            </a:r>
          </a:p>
          <a:p>
            <a:r>
              <a:rPr lang="en-US" altLang="en-US" sz="2400" dirty="0" smtClean="0"/>
              <a:t>Viscous force</a:t>
            </a:r>
          </a:p>
          <a:p>
            <a:r>
              <a:rPr lang="en-US" altLang="en-US" sz="2400" dirty="0" smtClean="0"/>
              <a:t>Gravitational force</a:t>
            </a:r>
          </a:p>
          <a:p>
            <a:r>
              <a:rPr lang="en-US" altLang="en-US" sz="2400" dirty="0" smtClean="0"/>
              <a:t>Apparent forces: Centrifugal and Coriolis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Can you think of other classical forces ?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 Would they be important in the generation and control of wind?</a:t>
            </a:r>
          </a:p>
          <a:p>
            <a:r>
              <a:rPr lang="en-US" altLang="en-US" sz="2400" i="1" dirty="0" smtClean="0"/>
              <a:t>Electromagnetic force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Total Force field is the vector sum of all of these fields.</a:t>
            </a:r>
            <a:endParaRPr lang="en-IN" altLang="en-US" sz="2400" dirty="0" smtClean="0"/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390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4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1755"/>
            <a:ext cx="7772400" cy="754063"/>
          </a:xfrm>
        </p:spPr>
        <p:txBody>
          <a:bodyPr/>
          <a:lstStyle/>
          <a:p>
            <a:r>
              <a:rPr lang="en-US" altLang="en-US" sz="2800" dirty="0" smtClean="0"/>
              <a:t>The Momentum Equation of Real Wind</a:t>
            </a:r>
          </a:p>
        </p:txBody>
      </p:sp>
      <p:graphicFrame>
        <p:nvGraphicFramePr>
          <p:cNvPr id="65331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57300" y="1676400"/>
          <a:ext cx="50403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4" imgW="1651000" imgH="419100" progId="Equation.3">
                  <p:embed/>
                </p:oleObj>
              </mc:Choice>
              <mc:Fallback>
                <p:oleObj name="Equation" r:id="rId4" imgW="1651000" imgH="419100" progId="Equation.3">
                  <p:embed/>
                  <p:pic>
                    <p:nvPicPr>
                      <p:cNvPr id="6533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676400"/>
                        <a:ext cx="50403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6477000" y="19812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+ other forces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67000" y="342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2743200" y="320040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Pressure </a:t>
            </a:r>
            <a:br>
              <a:rPr lang="en-US" altLang="en-US" sz="2400"/>
            </a:br>
            <a:r>
              <a:rPr lang="en-US" altLang="en-US" sz="2400"/>
              <a:t>gradient</a:t>
            </a:r>
            <a:br>
              <a:rPr lang="en-US" altLang="en-US" sz="2400"/>
            </a:br>
            <a:r>
              <a:rPr lang="en-US" altLang="en-US" sz="2400"/>
              <a:t>force </a:t>
            </a:r>
          </a:p>
        </p:txBody>
      </p:sp>
      <p:sp>
        <p:nvSpPr>
          <p:cNvPr id="651271" name="Text Box 7"/>
          <p:cNvSpPr txBox="1">
            <a:spLocks noChangeArrowheads="1"/>
          </p:cNvSpPr>
          <p:nvPr/>
        </p:nvSpPr>
        <p:spPr bwMode="auto">
          <a:xfrm>
            <a:off x="4343400" y="3200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Viscous </a:t>
            </a:r>
            <a:br>
              <a:rPr lang="en-US" altLang="en-US" sz="2400"/>
            </a:br>
            <a:r>
              <a:rPr lang="en-US" altLang="en-US" sz="2400"/>
              <a:t>force </a:t>
            </a:r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5791200" y="3200400"/>
            <a:ext cx="3048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Gravity force = </a:t>
            </a:r>
            <a:br>
              <a:rPr lang="en-US" altLang="en-US" sz="2400"/>
            </a:br>
            <a:r>
              <a:rPr lang="en-US" altLang="en-US" sz="2400"/>
              <a:t>gravitational force + </a:t>
            </a:r>
            <a:br>
              <a:rPr lang="en-US" altLang="en-US" sz="2400"/>
            </a:br>
            <a:r>
              <a:rPr lang="en-US" altLang="en-US" sz="2400"/>
              <a:t>centrifugal force</a:t>
            </a:r>
          </a:p>
        </p:txBody>
      </p:sp>
      <p:graphicFrame>
        <p:nvGraphicFramePr>
          <p:cNvPr id="653313" name="Object 3"/>
          <p:cNvGraphicFramePr>
            <a:graphicFrameLocks noChangeAspect="1"/>
          </p:cNvGraphicFramePr>
          <p:nvPr/>
        </p:nvGraphicFramePr>
        <p:xfrm>
          <a:off x="2946400" y="4811713"/>
          <a:ext cx="35433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6" imgW="1206500" imgH="241300" progId="Equation.3">
                  <p:embed/>
                </p:oleObj>
              </mc:Choice>
              <mc:Fallback>
                <p:oleObj name="Equation" r:id="rId6" imgW="1206500" imgH="241300" progId="Equation.3">
                  <p:embed/>
                  <p:pic>
                    <p:nvPicPr>
                      <p:cNvPr id="6533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811713"/>
                        <a:ext cx="35433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3074988" y="5667375"/>
            <a:ext cx="3097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with g = 9.81 m s</a:t>
            </a:r>
            <a:r>
              <a:rPr lang="en-US" altLang="en-US" sz="2800" baseline="30000"/>
              <a:t>-2</a:t>
            </a:r>
            <a:endParaRPr lang="en-US" altLang="en-US" sz="280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0" y="3200400"/>
            <a:ext cx="1828800" cy="1552575"/>
            <a:chOff x="228600" y="3657600"/>
            <a:chExt cx="1828800" cy="1552575"/>
          </a:xfrm>
        </p:grpSpPr>
        <p:sp>
          <p:nvSpPr>
            <p:cNvPr id="29728" name="Text Box 11"/>
            <p:cNvSpPr txBox="1">
              <a:spLocks noChangeArrowheads="1"/>
            </p:cNvSpPr>
            <p:nvPr/>
          </p:nvSpPr>
          <p:spPr bwMode="auto">
            <a:xfrm>
              <a:off x="228600" y="3657600"/>
              <a:ext cx="182880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Material </a:t>
              </a:r>
              <a:br>
                <a:rPr lang="en-US" altLang="en-US" sz="2400"/>
              </a:br>
              <a:r>
                <a:rPr lang="en-US" altLang="en-US" sz="2400"/>
                <a:t>derivative of the velocity vector  </a:t>
              </a:r>
            </a:p>
          </p:txBody>
        </p:sp>
        <p:graphicFrame>
          <p:nvGraphicFramePr>
            <p:cNvPr id="29729" name="Object 4"/>
            <p:cNvGraphicFramePr>
              <a:graphicFrameLocks noChangeAspect="1"/>
            </p:cNvGraphicFramePr>
            <p:nvPr/>
          </p:nvGraphicFramePr>
          <p:xfrm>
            <a:off x="1066800" y="4800600"/>
            <a:ext cx="2508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7" name="Equation" r:id="rId8" imgW="114300" imgH="139700" progId="Equation.3">
                    <p:embed/>
                  </p:oleObj>
                </mc:Choice>
                <mc:Fallback>
                  <p:oleObj name="Equation" r:id="rId8" imgW="114300" imgH="139700" progId="Equation.3">
                    <p:embed/>
                    <p:pic>
                      <p:nvPicPr>
                        <p:cNvPr id="297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800600"/>
                          <a:ext cx="25082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1277" name="Line 13"/>
          <p:cNvSpPr>
            <a:spLocks noChangeShapeType="1"/>
          </p:cNvSpPr>
          <p:nvPr/>
        </p:nvSpPr>
        <p:spPr bwMode="auto">
          <a:xfrm flipV="1">
            <a:off x="1600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51278" name="Line 14"/>
          <p:cNvSpPr>
            <a:spLocks noChangeShapeType="1"/>
          </p:cNvSpPr>
          <p:nvPr/>
        </p:nvSpPr>
        <p:spPr bwMode="auto">
          <a:xfrm flipV="1">
            <a:off x="3352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51279" name="Line 15"/>
          <p:cNvSpPr>
            <a:spLocks noChangeShapeType="1"/>
          </p:cNvSpPr>
          <p:nvPr/>
        </p:nvSpPr>
        <p:spPr bwMode="auto">
          <a:xfrm flipV="1">
            <a:off x="4876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51280" name="Line 16"/>
          <p:cNvSpPr>
            <a:spLocks noChangeShapeType="1"/>
          </p:cNvSpPr>
          <p:nvPr/>
        </p:nvSpPr>
        <p:spPr bwMode="auto">
          <a:xfrm flipV="1">
            <a:off x="6172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" name="Group 3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54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/>
      <p:bldP spid="651270" grpId="0"/>
      <p:bldP spid="651271" grpId="0"/>
      <p:bldP spid="651272" grpId="0"/>
      <p:bldP spid="65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487968" y="189975"/>
            <a:ext cx="7772400" cy="762000"/>
          </a:xfrm>
        </p:spPr>
        <p:txBody>
          <a:bodyPr/>
          <a:lstStyle/>
          <a:p>
            <a:r>
              <a:rPr lang="en-IN" altLang="en-US" sz="2800" dirty="0" smtClean="0"/>
              <a:t>Convection Cells in Earth’s Atmosphere</a:t>
            </a:r>
          </a:p>
        </p:txBody>
      </p:sp>
      <p:pic>
        <p:nvPicPr>
          <p:cNvPr id="5" name="Picture 24" descr="Atmospheric Wind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233196"/>
            <a:ext cx="62071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00800" y="3607200"/>
              <a:ext cx="520920" cy="381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960" y="3599280"/>
                <a:ext cx="53424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3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Wind at Lower Altitudes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419600"/>
          </a:xfrm>
        </p:spPr>
        <p:txBody>
          <a:bodyPr/>
          <a:lstStyle/>
          <a:p>
            <a:r>
              <a:rPr lang="en-IN" altLang="en-US" sz="2400" smtClean="0"/>
              <a:t>At heights in excess of 500m or so above the earth ‘s surface , horizontal air motions proceed in a largely geostrophic maner. </a:t>
            </a:r>
          </a:p>
          <a:p>
            <a:r>
              <a:rPr lang="en-IN" altLang="en-US" sz="2400" smtClean="0"/>
              <a:t>These motions are essentially unretarded by friction known as planetary boundary layer.</a:t>
            </a:r>
          </a:p>
          <a:p>
            <a:r>
              <a:rPr lang="en-IN" altLang="en-US" sz="2400" smtClean="0"/>
              <a:t>Between an altitude of around 50m  and the surface , the speed of the wind reduces more and more rapidly towards zero . </a:t>
            </a:r>
          </a:p>
          <a:p>
            <a:r>
              <a:rPr lang="en-IN" altLang="en-US" sz="2400" smtClean="0"/>
              <a:t>This sub-region is often termed the ‘Surface Boundary Layer ‘. </a:t>
            </a:r>
          </a:p>
          <a:p>
            <a:r>
              <a:rPr lang="en-IN" altLang="en-US" sz="2400" smtClean="0"/>
              <a:t>The region between 500m and 50m is in effect a zone of transition between the smooth geostrophic flow in the free atmosphere and flow of an essentially turbulent nature near the ground.</a:t>
            </a:r>
          </a:p>
        </p:txBody>
      </p: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65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81000" y="54766"/>
            <a:ext cx="7096125" cy="1143000"/>
          </a:xfrm>
        </p:spPr>
        <p:txBody>
          <a:bodyPr/>
          <a:lstStyle/>
          <a:p>
            <a:r>
              <a:rPr lang="en-IN" altLang="en-US" sz="2800" dirty="0" smtClean="0"/>
              <a:t>Variation of Wind Profiles and Superiority of Rural Sites</a:t>
            </a:r>
          </a:p>
        </p:txBody>
      </p:sp>
      <p:sp>
        <p:nvSpPr>
          <p:cNvPr id="4099" name="AutoShape 2" descr="https://research.engineering.ucdavis.edu/wind/wp-content/uploads/sites/17/2014/03/roughnessthumb.jpg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0375" y="1017588"/>
            <a:ext cx="8531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At lower altitudes the thickness of boundary layer is a strong function of surface roughness.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50038" y="2914650"/>
            <a:ext cx="2139950" cy="3295650"/>
            <a:chOff x="6650217" y="2915278"/>
            <a:chExt cx="2139935" cy="3295022"/>
          </a:xfrm>
        </p:grpSpPr>
        <p:pic>
          <p:nvPicPr>
            <p:cNvPr id="41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217" y="3294102"/>
              <a:ext cx="2139935" cy="291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Box 3"/>
            <p:cNvSpPr txBox="1">
              <a:spLocks noChangeArrowheads="1"/>
            </p:cNvSpPr>
            <p:nvPr/>
          </p:nvSpPr>
          <p:spPr bwMode="auto">
            <a:xfrm>
              <a:off x="6895768" y="2915278"/>
              <a:ext cx="1677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Rural locale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0525" y="2133600"/>
            <a:ext cx="2549525" cy="4089400"/>
            <a:chOff x="390542" y="2150690"/>
            <a:chExt cx="2549751" cy="4090012"/>
          </a:xfrm>
        </p:grpSpPr>
        <p:sp>
          <p:nvSpPr>
            <p:cNvPr id="4109" name="TextBox 25"/>
            <p:cNvSpPr txBox="1">
              <a:spLocks noChangeArrowheads="1"/>
            </p:cNvSpPr>
            <p:nvPr/>
          </p:nvSpPr>
          <p:spPr bwMode="auto">
            <a:xfrm>
              <a:off x="674481" y="2150690"/>
              <a:ext cx="17636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Urban locale</a:t>
              </a:r>
            </a:p>
          </p:txBody>
        </p:sp>
        <p:pic>
          <p:nvPicPr>
            <p:cNvPr id="411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42" y="2683488"/>
              <a:ext cx="2549751" cy="355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590925" y="2625725"/>
            <a:ext cx="2428875" cy="3546475"/>
            <a:chOff x="3545026" y="2570850"/>
            <a:chExt cx="2428858" cy="3546073"/>
          </a:xfrm>
        </p:grpSpPr>
        <p:pic>
          <p:nvPicPr>
            <p:cNvPr id="410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26" y="3012584"/>
              <a:ext cx="2428858" cy="310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Box 28"/>
            <p:cNvSpPr txBox="1">
              <a:spLocks noChangeArrowheads="1"/>
            </p:cNvSpPr>
            <p:nvPr/>
          </p:nvSpPr>
          <p:spPr bwMode="auto">
            <a:xfrm>
              <a:off x="3581400" y="2570850"/>
              <a:ext cx="22765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Sub-urban locale</a:t>
              </a:r>
            </a:p>
          </p:txBody>
        </p:sp>
      </p:grpSp>
      <p:cxnSp>
        <p:nvCxnSpPr>
          <p:cNvPr id="4105" name="Straight Connector 10"/>
          <p:cNvCxnSpPr>
            <a:cxnSpLocks noChangeShapeType="1"/>
          </p:cNvCxnSpPr>
          <p:nvPr/>
        </p:nvCxnSpPr>
        <p:spPr bwMode="auto">
          <a:xfrm>
            <a:off x="304800" y="6240463"/>
            <a:ext cx="8610600" cy="0"/>
          </a:xfrm>
          <a:prstGeom prst="line">
            <a:avLst/>
          </a:prstGeom>
          <a:noFill/>
          <a:ln w="8890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035175"/>
            <a:ext cx="6556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" name="Group 3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8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041400"/>
            <a:ext cx="79406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285467" y="340642"/>
            <a:ext cx="7772400" cy="609600"/>
          </a:xfrm>
        </p:spPr>
        <p:txBody>
          <a:bodyPr/>
          <a:lstStyle/>
          <a:p>
            <a:r>
              <a:rPr lang="en-US" altLang="en-US" sz="2800" dirty="0" smtClean="0"/>
              <a:t>Instantaneous &amp; Mean Wind Speed Profile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3838" y="12700"/>
              <a:ext cx="6350" cy="0"/>
            </p14:xfrm>
          </p:contentPart>
        </mc:Choice>
        <mc:Fallback xmlns="">
          <p:pic>
            <p:nvPicPr>
              <p:cNvPr id="1433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20" y="12600"/>
                <a:ext cx="6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2073275"/>
              <a:ext cx="2816225" cy="4160838"/>
            </p14:xfrm>
          </p:contentPart>
        </mc:Choice>
        <mc:Fallback xmlns="">
          <p:pic>
            <p:nvPicPr>
              <p:cNvPr id="1434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2538" y="2066075"/>
                <a:ext cx="2831345" cy="4173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1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2230438"/>
              <a:ext cx="12700" cy="7937"/>
            </p14:xfrm>
          </p:contentPart>
        </mc:Choice>
        <mc:Fallback xmlns="">
          <p:pic>
            <p:nvPicPr>
              <p:cNvPr id="14341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2904" y="2222501"/>
                <a:ext cx="23586" cy="19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6708775"/>
              <a:ext cx="2308225" cy="12700"/>
            </p14:xfrm>
          </p:contentPart>
        </mc:Choice>
        <mc:Fallback xmlns="">
          <p:pic>
            <p:nvPicPr>
              <p:cNvPr id="143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74065" y="6699341"/>
                <a:ext cx="2326944" cy="31569"/>
              </a:xfrm>
              <a:prstGeom prst="rect">
                <a:avLst/>
              </a:prstGeom>
            </p:spPr>
          </p:pic>
        </mc:Fallback>
      </mc:AlternateContent>
      <p:pic>
        <p:nvPicPr>
          <p:cNvPr id="512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9575"/>
            <a:ext cx="533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6080125"/>
            <a:ext cx="16271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92188" y="1365250"/>
            <a:ext cx="6799262" cy="4629150"/>
            <a:chOff x="991673" y="1365161"/>
            <a:chExt cx="6800045" cy="4628539"/>
          </a:xfrm>
        </p:grpSpPr>
        <p:sp>
          <p:nvSpPr>
            <p:cNvPr id="5140" name="Freeform 7"/>
            <p:cNvSpPr>
              <a:spLocks/>
            </p:cNvSpPr>
            <p:nvPr/>
          </p:nvSpPr>
          <p:spPr bwMode="auto">
            <a:xfrm>
              <a:off x="991673" y="1365161"/>
              <a:ext cx="6800045" cy="4628539"/>
            </a:xfrm>
            <a:custGeom>
              <a:avLst/>
              <a:gdLst>
                <a:gd name="T0" fmla="*/ 0 w 6800045"/>
                <a:gd name="T1" fmla="*/ 4610636 h 4628539"/>
                <a:gd name="T2" fmla="*/ 218941 w 6800045"/>
                <a:gd name="T3" fmla="*/ 4301543 h 4628539"/>
                <a:gd name="T4" fmla="*/ 759854 w 6800045"/>
                <a:gd name="T5" fmla="*/ 4610636 h 4628539"/>
                <a:gd name="T6" fmla="*/ 1068947 w 6800045"/>
                <a:gd name="T7" fmla="*/ 4224270 h 4628539"/>
                <a:gd name="T8" fmla="*/ 2318197 w 6800045"/>
                <a:gd name="T9" fmla="*/ 4610636 h 4628539"/>
                <a:gd name="T10" fmla="*/ 2459865 w 6800045"/>
                <a:gd name="T11" fmla="*/ 3515932 h 4628539"/>
                <a:gd name="T12" fmla="*/ 3425781 w 6800045"/>
                <a:gd name="T13" fmla="*/ 3812146 h 4628539"/>
                <a:gd name="T14" fmla="*/ 3734873 w 6800045"/>
                <a:gd name="T15" fmla="*/ 3013656 h 4628539"/>
                <a:gd name="T16" fmla="*/ 4584879 w 6800045"/>
                <a:gd name="T17" fmla="*/ 3039414 h 4628539"/>
                <a:gd name="T18" fmla="*/ 4494727 w 6800045"/>
                <a:gd name="T19" fmla="*/ 2382591 h 4628539"/>
                <a:gd name="T20" fmla="*/ 5280338 w 6800045"/>
                <a:gd name="T21" fmla="*/ 2253802 h 4628539"/>
                <a:gd name="T22" fmla="*/ 5241702 w 6800045"/>
                <a:gd name="T23" fmla="*/ 1751526 h 4628539"/>
                <a:gd name="T24" fmla="*/ 5911403 w 6800045"/>
                <a:gd name="T25" fmla="*/ 1700011 h 4628539"/>
                <a:gd name="T26" fmla="*/ 5705341 w 6800045"/>
                <a:gd name="T27" fmla="*/ 1300766 h 4628539"/>
                <a:gd name="T28" fmla="*/ 5924282 w 6800045"/>
                <a:gd name="T29" fmla="*/ 1017431 h 4628539"/>
                <a:gd name="T30" fmla="*/ 6349285 w 6800045"/>
                <a:gd name="T31" fmla="*/ 1107583 h 4628539"/>
                <a:gd name="T32" fmla="*/ 6078828 w 6800045"/>
                <a:gd name="T33" fmla="*/ 579549 h 4628539"/>
                <a:gd name="T34" fmla="*/ 6606862 w 6800045"/>
                <a:gd name="T35" fmla="*/ 515154 h 4628539"/>
                <a:gd name="T36" fmla="*/ 6478073 w 6800045"/>
                <a:gd name="T37" fmla="*/ 167425 h 4628539"/>
                <a:gd name="T38" fmla="*/ 6800045 w 6800045"/>
                <a:gd name="T39" fmla="*/ 0 h 46285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00045" h="4628539">
                  <a:moveTo>
                    <a:pt x="0" y="4610636"/>
                  </a:moveTo>
                  <a:cubicBezTo>
                    <a:pt x="46149" y="4456089"/>
                    <a:pt x="92299" y="4301543"/>
                    <a:pt x="218941" y="4301543"/>
                  </a:cubicBezTo>
                  <a:cubicBezTo>
                    <a:pt x="345583" y="4301543"/>
                    <a:pt x="618186" y="4623515"/>
                    <a:pt x="759854" y="4610636"/>
                  </a:cubicBezTo>
                  <a:cubicBezTo>
                    <a:pt x="901522" y="4597757"/>
                    <a:pt x="809223" y="4224270"/>
                    <a:pt x="1068947" y="4224270"/>
                  </a:cubicBezTo>
                  <a:cubicBezTo>
                    <a:pt x="1328671" y="4224270"/>
                    <a:pt x="2086377" y="4728692"/>
                    <a:pt x="2318197" y="4610636"/>
                  </a:cubicBezTo>
                  <a:cubicBezTo>
                    <a:pt x="2550017" y="4492580"/>
                    <a:pt x="2275268" y="3649014"/>
                    <a:pt x="2459865" y="3515932"/>
                  </a:cubicBezTo>
                  <a:cubicBezTo>
                    <a:pt x="2644462" y="3382850"/>
                    <a:pt x="3213280" y="3895859"/>
                    <a:pt x="3425781" y="3812146"/>
                  </a:cubicBezTo>
                  <a:cubicBezTo>
                    <a:pt x="3638282" y="3728433"/>
                    <a:pt x="3541690" y="3142445"/>
                    <a:pt x="3734873" y="3013656"/>
                  </a:cubicBezTo>
                  <a:cubicBezTo>
                    <a:pt x="3928056" y="2884867"/>
                    <a:pt x="4458237" y="3144591"/>
                    <a:pt x="4584879" y="3039414"/>
                  </a:cubicBezTo>
                  <a:cubicBezTo>
                    <a:pt x="4711521" y="2934237"/>
                    <a:pt x="4378817" y="2513526"/>
                    <a:pt x="4494727" y="2382591"/>
                  </a:cubicBezTo>
                  <a:cubicBezTo>
                    <a:pt x="4610637" y="2251656"/>
                    <a:pt x="5155842" y="2358979"/>
                    <a:pt x="5280338" y="2253802"/>
                  </a:cubicBezTo>
                  <a:cubicBezTo>
                    <a:pt x="5404834" y="2148625"/>
                    <a:pt x="5136525" y="1843824"/>
                    <a:pt x="5241702" y="1751526"/>
                  </a:cubicBezTo>
                  <a:cubicBezTo>
                    <a:pt x="5346880" y="1659227"/>
                    <a:pt x="5834130" y="1775138"/>
                    <a:pt x="5911403" y="1700011"/>
                  </a:cubicBezTo>
                  <a:cubicBezTo>
                    <a:pt x="5988676" y="1624884"/>
                    <a:pt x="5703195" y="1414529"/>
                    <a:pt x="5705341" y="1300766"/>
                  </a:cubicBezTo>
                  <a:cubicBezTo>
                    <a:pt x="5707487" y="1187003"/>
                    <a:pt x="5816958" y="1049628"/>
                    <a:pt x="5924282" y="1017431"/>
                  </a:cubicBezTo>
                  <a:cubicBezTo>
                    <a:pt x="6031606" y="985234"/>
                    <a:pt x="6323527" y="1180563"/>
                    <a:pt x="6349285" y="1107583"/>
                  </a:cubicBezTo>
                  <a:cubicBezTo>
                    <a:pt x="6375043" y="1034603"/>
                    <a:pt x="6035899" y="678287"/>
                    <a:pt x="6078828" y="579549"/>
                  </a:cubicBezTo>
                  <a:cubicBezTo>
                    <a:pt x="6121757" y="480811"/>
                    <a:pt x="6540321" y="583841"/>
                    <a:pt x="6606862" y="515154"/>
                  </a:cubicBezTo>
                  <a:cubicBezTo>
                    <a:pt x="6673403" y="446467"/>
                    <a:pt x="6445876" y="253284"/>
                    <a:pt x="6478073" y="167425"/>
                  </a:cubicBezTo>
                  <a:cubicBezTo>
                    <a:pt x="6510270" y="81566"/>
                    <a:pt x="6655157" y="40783"/>
                    <a:pt x="6800045" y="0"/>
                  </a:cubicBezTo>
                </a:path>
              </a:pathLst>
            </a:cu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41" name="TextBox 11"/>
            <p:cNvSpPr txBox="1">
              <a:spLocks noChangeArrowheads="1"/>
            </p:cNvSpPr>
            <p:nvPr/>
          </p:nvSpPr>
          <p:spPr bwMode="auto">
            <a:xfrm>
              <a:off x="4291700" y="2829804"/>
              <a:ext cx="9284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FF0000"/>
                  </a:solidFill>
                </a:rPr>
                <a:t>Day 1</a:t>
              </a:r>
            </a:p>
          </p:txBody>
        </p:sp>
        <p:cxnSp>
          <p:nvCxnSpPr>
            <p:cNvPr id="5142" name="Straight Arrow Connector 13"/>
            <p:cNvCxnSpPr>
              <a:cxnSpLocks noChangeShapeType="1"/>
            </p:cNvCxnSpPr>
            <p:nvPr/>
          </p:nvCxnSpPr>
          <p:spPr bwMode="auto">
            <a:xfrm>
              <a:off x="4953000" y="3312153"/>
              <a:ext cx="457200" cy="103216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998538" y="1327150"/>
            <a:ext cx="6886575" cy="4703763"/>
            <a:chOff x="998829" y="1326524"/>
            <a:chExt cx="6885637" cy="4704475"/>
          </a:xfrm>
        </p:grpSpPr>
        <p:sp>
          <p:nvSpPr>
            <p:cNvPr id="5137" name="Freeform 9"/>
            <p:cNvSpPr>
              <a:spLocks/>
            </p:cNvSpPr>
            <p:nvPr/>
          </p:nvSpPr>
          <p:spPr bwMode="auto">
            <a:xfrm>
              <a:off x="998829" y="1326524"/>
              <a:ext cx="6885637" cy="4704475"/>
            </a:xfrm>
            <a:custGeom>
              <a:avLst/>
              <a:gdLst>
                <a:gd name="T0" fmla="*/ 5723 w 6885637"/>
                <a:gd name="T1" fmla="*/ 4662152 h 4704475"/>
                <a:gd name="T2" fmla="*/ 57239 w 6885637"/>
                <a:gd name="T3" fmla="*/ 4649273 h 4704475"/>
                <a:gd name="T4" fmla="*/ 417847 w 6885637"/>
                <a:gd name="T5" fmla="*/ 4121239 h 4704475"/>
                <a:gd name="T6" fmla="*/ 1203458 w 6885637"/>
                <a:gd name="T7" fmla="*/ 4559121 h 4704475"/>
                <a:gd name="T8" fmla="*/ 1783008 w 6885637"/>
                <a:gd name="T9" fmla="*/ 4005330 h 4704475"/>
                <a:gd name="T10" fmla="*/ 2916348 w 6885637"/>
                <a:gd name="T11" fmla="*/ 4237149 h 4704475"/>
                <a:gd name="T12" fmla="*/ 3495898 w 6885637"/>
                <a:gd name="T13" fmla="*/ 2781837 h 4704475"/>
                <a:gd name="T14" fmla="*/ 4448934 w 6885637"/>
                <a:gd name="T15" fmla="*/ 3400022 h 4704475"/>
                <a:gd name="T16" fmla="*/ 4642117 w 6885637"/>
                <a:gd name="T17" fmla="*/ 2150772 h 4704475"/>
                <a:gd name="T18" fmla="*/ 5672427 w 6885637"/>
                <a:gd name="T19" fmla="*/ 2446986 h 4704475"/>
                <a:gd name="T20" fmla="*/ 5363334 w 6885637"/>
                <a:gd name="T21" fmla="*/ 1532586 h 4704475"/>
                <a:gd name="T22" fmla="*/ 6290613 w 6885637"/>
                <a:gd name="T23" fmla="*/ 1545465 h 4704475"/>
                <a:gd name="T24" fmla="*/ 5775458 w 6885637"/>
                <a:gd name="T25" fmla="*/ 901521 h 4704475"/>
                <a:gd name="T26" fmla="*/ 6651222 w 6885637"/>
                <a:gd name="T27" fmla="*/ 927279 h 4704475"/>
                <a:gd name="T28" fmla="*/ 6110309 w 6885637"/>
                <a:gd name="T29" fmla="*/ 386366 h 4704475"/>
                <a:gd name="T30" fmla="*/ 6844405 w 6885637"/>
                <a:gd name="T31" fmla="*/ 296214 h 4704475"/>
                <a:gd name="T32" fmla="*/ 6728495 w 6885637"/>
                <a:gd name="T33" fmla="*/ 0 h 47044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85637" h="4704475">
                  <a:moveTo>
                    <a:pt x="5723" y="4662152"/>
                  </a:moveTo>
                  <a:cubicBezTo>
                    <a:pt x="-2863" y="4700788"/>
                    <a:pt x="-11448" y="4739425"/>
                    <a:pt x="57239" y="4649273"/>
                  </a:cubicBezTo>
                  <a:cubicBezTo>
                    <a:pt x="125926" y="4559121"/>
                    <a:pt x="226811" y="4136264"/>
                    <a:pt x="417847" y="4121239"/>
                  </a:cubicBezTo>
                  <a:cubicBezTo>
                    <a:pt x="608883" y="4106214"/>
                    <a:pt x="975931" y="4578439"/>
                    <a:pt x="1203458" y="4559121"/>
                  </a:cubicBezTo>
                  <a:cubicBezTo>
                    <a:pt x="1430985" y="4539803"/>
                    <a:pt x="1497526" y="4058992"/>
                    <a:pt x="1783008" y="4005330"/>
                  </a:cubicBezTo>
                  <a:cubicBezTo>
                    <a:pt x="2068490" y="3951668"/>
                    <a:pt x="2630866" y="4441064"/>
                    <a:pt x="2916348" y="4237149"/>
                  </a:cubicBezTo>
                  <a:cubicBezTo>
                    <a:pt x="3201830" y="4033234"/>
                    <a:pt x="3240467" y="2921358"/>
                    <a:pt x="3495898" y="2781837"/>
                  </a:cubicBezTo>
                  <a:cubicBezTo>
                    <a:pt x="3751329" y="2642316"/>
                    <a:pt x="4257898" y="3505199"/>
                    <a:pt x="4448934" y="3400022"/>
                  </a:cubicBezTo>
                  <a:cubicBezTo>
                    <a:pt x="4639970" y="3294845"/>
                    <a:pt x="4438202" y="2309611"/>
                    <a:pt x="4642117" y="2150772"/>
                  </a:cubicBezTo>
                  <a:cubicBezTo>
                    <a:pt x="4846032" y="1991933"/>
                    <a:pt x="5552224" y="2550017"/>
                    <a:pt x="5672427" y="2446986"/>
                  </a:cubicBezTo>
                  <a:cubicBezTo>
                    <a:pt x="5792630" y="2343955"/>
                    <a:pt x="5260303" y="1682839"/>
                    <a:pt x="5363334" y="1532586"/>
                  </a:cubicBezTo>
                  <a:cubicBezTo>
                    <a:pt x="5466365" y="1382333"/>
                    <a:pt x="6221926" y="1650642"/>
                    <a:pt x="6290613" y="1545465"/>
                  </a:cubicBezTo>
                  <a:cubicBezTo>
                    <a:pt x="6359300" y="1440288"/>
                    <a:pt x="5715356" y="1004552"/>
                    <a:pt x="5775458" y="901521"/>
                  </a:cubicBezTo>
                  <a:cubicBezTo>
                    <a:pt x="5835560" y="798490"/>
                    <a:pt x="6595413" y="1013138"/>
                    <a:pt x="6651222" y="927279"/>
                  </a:cubicBezTo>
                  <a:cubicBezTo>
                    <a:pt x="6707031" y="841420"/>
                    <a:pt x="6078112" y="491543"/>
                    <a:pt x="6110309" y="386366"/>
                  </a:cubicBezTo>
                  <a:cubicBezTo>
                    <a:pt x="6142506" y="281189"/>
                    <a:pt x="6741374" y="360608"/>
                    <a:pt x="6844405" y="296214"/>
                  </a:cubicBezTo>
                  <a:cubicBezTo>
                    <a:pt x="6947436" y="231820"/>
                    <a:pt x="6837965" y="115910"/>
                    <a:pt x="6728495" y="0"/>
                  </a:cubicBezTo>
                </a:path>
              </a:pathLst>
            </a:custGeom>
            <a:noFill/>
            <a:ln w="412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TextBox 38"/>
            <p:cNvSpPr txBox="1">
              <a:spLocks noChangeArrowheads="1"/>
            </p:cNvSpPr>
            <p:nvPr/>
          </p:nvSpPr>
          <p:spPr bwMode="auto">
            <a:xfrm>
              <a:off x="1909082" y="2368139"/>
              <a:ext cx="9284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B0F0"/>
                  </a:solidFill>
                </a:rPr>
                <a:t>Day 2</a:t>
              </a:r>
            </a:p>
          </p:txBody>
        </p:sp>
        <p:cxnSp>
          <p:nvCxnSpPr>
            <p:cNvPr id="5139" name="Straight Arrow Connector 39"/>
            <p:cNvCxnSpPr>
              <a:cxnSpLocks noChangeShapeType="1"/>
            </p:cNvCxnSpPr>
            <p:nvPr/>
          </p:nvCxnSpPr>
          <p:spPr bwMode="auto">
            <a:xfrm>
              <a:off x="2570382" y="2850488"/>
              <a:ext cx="1780420" cy="1493826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014413" y="1416050"/>
            <a:ext cx="7099300" cy="4652963"/>
            <a:chOff x="1015020" y="1416676"/>
            <a:chExt cx="7099120" cy="4651986"/>
          </a:xfrm>
        </p:grpSpPr>
        <p:sp>
          <p:nvSpPr>
            <p:cNvPr id="5134" name="Freeform 10"/>
            <p:cNvSpPr>
              <a:spLocks/>
            </p:cNvSpPr>
            <p:nvPr/>
          </p:nvSpPr>
          <p:spPr bwMode="auto">
            <a:xfrm>
              <a:off x="1015020" y="1416676"/>
              <a:ext cx="7099120" cy="4651986"/>
            </a:xfrm>
            <a:custGeom>
              <a:avLst/>
              <a:gdLst>
                <a:gd name="T0" fmla="*/ 2411 w 7099120"/>
                <a:gd name="T1" fmla="*/ 4507606 h 4651986"/>
                <a:gd name="T2" fmla="*/ 92563 w 7099120"/>
                <a:gd name="T3" fmla="*/ 4494727 h 4651986"/>
                <a:gd name="T4" fmla="*/ 607718 w 7099120"/>
                <a:gd name="T5" fmla="*/ 4275786 h 4651986"/>
                <a:gd name="T6" fmla="*/ 1161510 w 7099120"/>
                <a:gd name="T7" fmla="*/ 4649273 h 4651986"/>
                <a:gd name="T8" fmla="*/ 1393329 w 7099120"/>
                <a:gd name="T9" fmla="*/ 4043966 h 4651986"/>
                <a:gd name="T10" fmla="*/ 2178941 w 7099120"/>
                <a:gd name="T11" fmla="*/ 4430332 h 4651986"/>
                <a:gd name="T12" fmla="*/ 2088788 w 7099120"/>
                <a:gd name="T13" fmla="*/ 3309870 h 4651986"/>
                <a:gd name="T14" fmla="*/ 3119098 w 7099120"/>
                <a:gd name="T15" fmla="*/ 4262907 h 4651986"/>
                <a:gd name="T16" fmla="*/ 3144856 w 7099120"/>
                <a:gd name="T17" fmla="*/ 3387144 h 4651986"/>
                <a:gd name="T18" fmla="*/ 3866073 w 7099120"/>
                <a:gd name="T19" fmla="*/ 3593206 h 4651986"/>
                <a:gd name="T20" fmla="*/ 3801679 w 7099120"/>
                <a:gd name="T21" fmla="*/ 2987899 h 4651986"/>
                <a:gd name="T22" fmla="*/ 4960777 w 7099120"/>
                <a:gd name="T23" fmla="*/ 3142445 h 4651986"/>
                <a:gd name="T24" fmla="*/ 4419865 w 7099120"/>
                <a:gd name="T25" fmla="*/ 2408349 h 4651986"/>
                <a:gd name="T26" fmla="*/ 5076687 w 7099120"/>
                <a:gd name="T27" fmla="*/ 2408349 h 4651986"/>
                <a:gd name="T28" fmla="*/ 5063808 w 7099120"/>
                <a:gd name="T29" fmla="*/ 1751527 h 4651986"/>
                <a:gd name="T30" fmla="*/ 5836541 w 7099120"/>
                <a:gd name="T31" fmla="*/ 1854558 h 4651986"/>
                <a:gd name="T32" fmla="*/ 5540326 w 7099120"/>
                <a:gd name="T33" fmla="*/ 1171978 h 4651986"/>
                <a:gd name="T34" fmla="*/ 6441848 w 7099120"/>
                <a:gd name="T35" fmla="*/ 1378039 h 4651986"/>
                <a:gd name="T36" fmla="*/ 5939572 w 7099120"/>
                <a:gd name="T37" fmla="*/ 708338 h 4651986"/>
                <a:gd name="T38" fmla="*/ 6763819 w 7099120"/>
                <a:gd name="T39" fmla="*/ 940158 h 4651986"/>
                <a:gd name="T40" fmla="*/ 6210028 w 7099120"/>
                <a:gd name="T41" fmla="*/ 437882 h 4651986"/>
                <a:gd name="T42" fmla="*/ 7098670 w 7099120"/>
                <a:gd name="T43" fmla="*/ 566670 h 4651986"/>
                <a:gd name="T44" fmla="*/ 6338817 w 7099120"/>
                <a:gd name="T45" fmla="*/ 115910 h 4651986"/>
                <a:gd name="T46" fmla="*/ 6931245 w 7099120"/>
                <a:gd name="T47" fmla="*/ 0 h 4651986"/>
                <a:gd name="T48" fmla="*/ 6931245 w 7099120"/>
                <a:gd name="T49" fmla="*/ 0 h 46519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99120" h="4651986">
                  <a:moveTo>
                    <a:pt x="2411" y="4507606"/>
                  </a:moveTo>
                  <a:cubicBezTo>
                    <a:pt x="-2955" y="4520485"/>
                    <a:pt x="-8321" y="4533364"/>
                    <a:pt x="92563" y="4494727"/>
                  </a:cubicBezTo>
                  <a:cubicBezTo>
                    <a:pt x="193447" y="4456090"/>
                    <a:pt x="429560" y="4250028"/>
                    <a:pt x="607718" y="4275786"/>
                  </a:cubicBezTo>
                  <a:cubicBezTo>
                    <a:pt x="785876" y="4301544"/>
                    <a:pt x="1030575" y="4687910"/>
                    <a:pt x="1161510" y="4649273"/>
                  </a:cubicBezTo>
                  <a:cubicBezTo>
                    <a:pt x="1292445" y="4610636"/>
                    <a:pt x="1223757" y="4080456"/>
                    <a:pt x="1393329" y="4043966"/>
                  </a:cubicBezTo>
                  <a:cubicBezTo>
                    <a:pt x="1562901" y="4007476"/>
                    <a:pt x="2063031" y="4552681"/>
                    <a:pt x="2178941" y="4430332"/>
                  </a:cubicBezTo>
                  <a:cubicBezTo>
                    <a:pt x="2294851" y="4307983"/>
                    <a:pt x="1932095" y="3337774"/>
                    <a:pt x="2088788" y="3309870"/>
                  </a:cubicBezTo>
                  <a:cubicBezTo>
                    <a:pt x="2245481" y="3281966"/>
                    <a:pt x="2943087" y="4250028"/>
                    <a:pt x="3119098" y="4262907"/>
                  </a:cubicBezTo>
                  <a:cubicBezTo>
                    <a:pt x="3295109" y="4275786"/>
                    <a:pt x="3020360" y="3498761"/>
                    <a:pt x="3144856" y="3387144"/>
                  </a:cubicBezTo>
                  <a:cubicBezTo>
                    <a:pt x="3269352" y="3275527"/>
                    <a:pt x="3756603" y="3659747"/>
                    <a:pt x="3866073" y="3593206"/>
                  </a:cubicBezTo>
                  <a:cubicBezTo>
                    <a:pt x="3975543" y="3526665"/>
                    <a:pt x="3619228" y="3063026"/>
                    <a:pt x="3801679" y="2987899"/>
                  </a:cubicBezTo>
                  <a:cubicBezTo>
                    <a:pt x="3984130" y="2912772"/>
                    <a:pt x="4857746" y="3239037"/>
                    <a:pt x="4960777" y="3142445"/>
                  </a:cubicBezTo>
                  <a:cubicBezTo>
                    <a:pt x="5063808" y="3045853"/>
                    <a:pt x="4400547" y="2530698"/>
                    <a:pt x="4419865" y="2408349"/>
                  </a:cubicBezTo>
                  <a:cubicBezTo>
                    <a:pt x="4439183" y="2286000"/>
                    <a:pt x="4969363" y="2517819"/>
                    <a:pt x="5076687" y="2408349"/>
                  </a:cubicBezTo>
                  <a:cubicBezTo>
                    <a:pt x="5184011" y="2298879"/>
                    <a:pt x="4937166" y="1843825"/>
                    <a:pt x="5063808" y="1751527"/>
                  </a:cubicBezTo>
                  <a:cubicBezTo>
                    <a:pt x="5190450" y="1659228"/>
                    <a:pt x="5757121" y="1951149"/>
                    <a:pt x="5836541" y="1854558"/>
                  </a:cubicBezTo>
                  <a:cubicBezTo>
                    <a:pt x="5915961" y="1757966"/>
                    <a:pt x="5439442" y="1251398"/>
                    <a:pt x="5540326" y="1171978"/>
                  </a:cubicBezTo>
                  <a:cubicBezTo>
                    <a:pt x="5641211" y="1092558"/>
                    <a:pt x="6375307" y="1455312"/>
                    <a:pt x="6441848" y="1378039"/>
                  </a:cubicBezTo>
                  <a:cubicBezTo>
                    <a:pt x="6508389" y="1300766"/>
                    <a:pt x="5885910" y="781318"/>
                    <a:pt x="5939572" y="708338"/>
                  </a:cubicBezTo>
                  <a:cubicBezTo>
                    <a:pt x="5993234" y="635358"/>
                    <a:pt x="6718743" y="985234"/>
                    <a:pt x="6763819" y="940158"/>
                  </a:cubicBezTo>
                  <a:cubicBezTo>
                    <a:pt x="6808895" y="895082"/>
                    <a:pt x="6154220" y="500130"/>
                    <a:pt x="6210028" y="437882"/>
                  </a:cubicBezTo>
                  <a:cubicBezTo>
                    <a:pt x="6265836" y="375634"/>
                    <a:pt x="7077205" y="620332"/>
                    <a:pt x="7098670" y="566670"/>
                  </a:cubicBezTo>
                  <a:cubicBezTo>
                    <a:pt x="7120135" y="513008"/>
                    <a:pt x="6366721" y="210355"/>
                    <a:pt x="6338817" y="115910"/>
                  </a:cubicBezTo>
                  <a:cubicBezTo>
                    <a:pt x="6310913" y="21465"/>
                    <a:pt x="6931245" y="0"/>
                    <a:pt x="6931245" y="0"/>
                  </a:cubicBezTo>
                </a:path>
              </a:pathLst>
            </a:custGeom>
            <a:noFill/>
            <a:ln w="317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135" name="TextBox 40"/>
            <p:cNvSpPr txBox="1">
              <a:spLocks noChangeArrowheads="1"/>
            </p:cNvSpPr>
            <p:nvPr/>
          </p:nvSpPr>
          <p:spPr bwMode="auto">
            <a:xfrm>
              <a:off x="6848086" y="4606314"/>
              <a:ext cx="9284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7030A0"/>
                  </a:solidFill>
                </a:rPr>
                <a:t>Day 3</a:t>
              </a:r>
            </a:p>
          </p:txBody>
        </p:sp>
        <p:cxnSp>
          <p:nvCxnSpPr>
            <p:cNvPr id="5136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6096000" y="3925521"/>
              <a:ext cx="1238105" cy="750672"/>
            </a:xfrm>
            <a:prstGeom prst="straightConnector1">
              <a:avLst/>
            </a:prstGeom>
            <a:noFill/>
            <a:ln w="9525" algn="ctr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" name="Group 4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5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6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8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Random Nature of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9338"/>
            <a:ext cx="8534400" cy="4267200"/>
          </a:xfrm>
        </p:spPr>
        <p:txBody>
          <a:bodyPr/>
          <a:lstStyle/>
          <a:p>
            <a:r>
              <a:rPr lang="en-IN" altLang="en-US" sz="2400" smtClean="0"/>
              <a:t>The wind in the atmospheric boundary layer is known to be distinctively turbulent and unsteady. </a:t>
            </a:r>
          </a:p>
          <a:p>
            <a:r>
              <a:rPr lang="en-IN" altLang="en-US" sz="2400" smtClean="0"/>
              <a:t>As a consequence the wind speed varies rather randomly on many different time scales. </a:t>
            </a:r>
          </a:p>
          <a:p>
            <a:r>
              <a:rPr lang="en-IN" altLang="en-US" sz="2400" smtClean="0"/>
              <a:t>These time scales range from long-term variations (years) to very short ones (minutes down to less than a second). </a:t>
            </a:r>
          </a:p>
          <a:p>
            <a:r>
              <a:rPr lang="en-IN" altLang="en-US" sz="2400" smtClean="0"/>
              <a:t>The latter are commonly considered to correspond to small-scale (microscale) turbulence. </a:t>
            </a:r>
          </a:p>
          <a:p>
            <a:r>
              <a:rPr lang="en-IN" altLang="en-US" sz="2400" smtClean="0"/>
              <a:t>These small-scale fluctuations are superimposed to the mean velocity varying on diurnal or even larger scales.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195763"/>
            <a:ext cx="8420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41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IN" altLang="en-US" sz="2800" smtClean="0"/>
              <a:t>Large Scale Wind Variations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862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 descr="https://www.intechopen.com/source/html/41126/media/image5.png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43238" y="1690688"/>
            <a:ext cx="5943600" cy="4800600"/>
            <a:chOff x="3048000" y="2057400"/>
            <a:chExt cx="5943600" cy="4800600"/>
          </a:xfrm>
        </p:grpSpPr>
        <p:pic>
          <p:nvPicPr>
            <p:cNvPr id="719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549054"/>
              <a:ext cx="5943600" cy="4308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TextBox 22"/>
            <p:cNvSpPr txBox="1">
              <a:spLocks noChangeArrowheads="1"/>
            </p:cNvSpPr>
            <p:nvPr/>
          </p:nvSpPr>
          <p:spPr bwMode="auto">
            <a:xfrm flipH="1">
              <a:off x="4343400" y="2057400"/>
              <a:ext cx="3611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/>
                <a:t>Local Instantaneous Wind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37750" y="6215063"/>
              <a:ext cx="4763" cy="174625"/>
            </p14:xfrm>
          </p:contentPart>
        </mc:Choice>
        <mc:Fallback xmlns="">
          <p:pic>
            <p:nvPicPr>
              <p:cNvPr id="30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28224" y="6205702"/>
                <a:ext cx="23815" cy="193348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-4460"/>
            <a:ext cx="9144000" cy="6858000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3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15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1917</TotalTime>
  <Words>462</Words>
  <Application>Microsoft Office PowerPoint</Application>
  <PresentationFormat>On-screen Show (4:3)</PresentationFormat>
  <Paragraphs>62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STXingkai</vt:lpstr>
      <vt:lpstr>Arial</vt:lpstr>
      <vt:lpstr>Calibri</vt:lpstr>
      <vt:lpstr>Calibri Light</vt:lpstr>
      <vt:lpstr>CommercialScript BT</vt:lpstr>
      <vt:lpstr>Symbol</vt:lpstr>
      <vt:lpstr>Tempus Sans ITC</vt:lpstr>
      <vt:lpstr>Times New Roman</vt:lpstr>
      <vt:lpstr>Office Theme</vt:lpstr>
      <vt:lpstr>Equation</vt:lpstr>
      <vt:lpstr>PowerPoint Presentation</vt:lpstr>
      <vt:lpstr>Fundamental Force Fields responsible for Wind</vt:lpstr>
      <vt:lpstr>The Momentum Equation of Real Wind</vt:lpstr>
      <vt:lpstr>Convection Cells in Earth’s Atmosphere</vt:lpstr>
      <vt:lpstr>Wind at Lower Altitudes</vt:lpstr>
      <vt:lpstr>Variation of Wind Profiles and Superiority of Rural Sites</vt:lpstr>
      <vt:lpstr>Instantaneous &amp; Mean Wind Speed Profile</vt:lpstr>
      <vt:lpstr>Random Nature of Wind</vt:lpstr>
      <vt:lpstr>Large Scale Wind Variations</vt:lpstr>
      <vt:lpstr>Characterization of Local Turbulent Wind</vt:lpstr>
      <vt:lpstr>A Model for Mean Wind Speed Profile</vt:lpstr>
      <vt:lpstr>PowerPoint Presentation</vt:lpstr>
      <vt:lpstr>Statistical Distribution of Turbulent Wind</vt:lpstr>
      <vt:lpstr>Two Variable (speed-direction) PDF for Wind</vt:lpstr>
      <vt:lpstr>PDF for Wind Speed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Thochi Seb Rengma</dc:creator>
  <cp:lastModifiedBy>PMV Subbarao</cp:lastModifiedBy>
  <cp:revision>77</cp:revision>
  <dcterms:created xsi:type="dcterms:W3CDTF">2023-02-17T11:55:14Z</dcterms:created>
  <dcterms:modified xsi:type="dcterms:W3CDTF">2023-03-29T09:39:02Z</dcterms:modified>
</cp:coreProperties>
</file>